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Masters/slideMaster20.xml" ContentType="application/vnd.openxmlformats-officedocument.presentationml.slideMaster+xml"/>
  <Override PartName="/ppt/slideMasters/slideMaster21.xml" ContentType="application/vnd.openxmlformats-officedocument.presentationml.slideMaster+xml"/>
  <Override PartName="/ppt/slideMasters/slideMaster22.xml" ContentType="application/vnd.openxmlformats-officedocument.presentationml.slideMaster+xml"/>
  <Override PartName="/ppt/slideMasters/slideMaster23.xml" ContentType="application/vnd.openxmlformats-officedocument.presentationml.slideMaster+xml"/>
  <Override PartName="/ppt/slideMasters/slideMaster24.xml" ContentType="application/vnd.openxmlformats-officedocument.presentationml.slideMaster+xml"/>
  <Override PartName="/ppt/slideMasters/slideMaster25.xml" ContentType="application/vnd.openxmlformats-officedocument.presentationml.slideMaster+xml"/>
  <Override PartName="/ppt/slideMasters/slideMaster26.xml" ContentType="application/vnd.openxmlformats-officedocument.presentationml.slideMaster+xml"/>
  <Override PartName="/ppt/slideMasters/slideMaster27.xml" ContentType="application/vnd.openxmlformats-officedocument.presentationml.slideMaster+xml"/>
  <Override PartName="/ppt/slideMasters/slideMaster28.xml" ContentType="application/vnd.openxmlformats-officedocument.presentationml.slideMaster+xml"/>
  <Override PartName="/ppt/slideMasters/slideMaster29.xml" ContentType="application/vnd.openxmlformats-officedocument.presentationml.slideMaster+xml"/>
  <Override PartName="/ppt/slideMasters/slideMaster30.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0.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theme/theme11.xml" ContentType="application/vnd.openxmlformats-officedocument.theme+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theme/theme12.xml" ContentType="application/vnd.openxmlformats-officedocument.theme+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theme/theme13.xml" ContentType="application/vnd.openxmlformats-officedocument.theme+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theme/theme14.xml" ContentType="application/vnd.openxmlformats-officedocument.theme+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theme/theme15.xml" ContentType="application/vnd.openxmlformats-officedocument.theme+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theme/theme16.xml" ContentType="application/vnd.openxmlformats-officedocument.theme+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theme/theme17.xml" ContentType="application/vnd.openxmlformats-officedocument.theme+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theme/theme18.xml" ContentType="application/vnd.openxmlformats-officedocument.theme+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theme/theme19.xml" ContentType="application/vnd.openxmlformats-officedocument.theme+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slideLayouts/slideLayout213.xml" ContentType="application/vnd.openxmlformats-officedocument.presentationml.slideLayout+xml"/>
  <Override PartName="/ppt/slideLayouts/slideLayout214.xml" ContentType="application/vnd.openxmlformats-officedocument.presentationml.slideLayout+xml"/>
  <Override PartName="/ppt/slideLayouts/slideLayout215.xml" ContentType="application/vnd.openxmlformats-officedocument.presentationml.slideLayout+xml"/>
  <Override PartName="/ppt/slideLayouts/slideLayout216.xml" ContentType="application/vnd.openxmlformats-officedocument.presentationml.slideLayout+xml"/>
  <Override PartName="/ppt/slideLayouts/slideLayout217.xml" ContentType="application/vnd.openxmlformats-officedocument.presentationml.slideLayout+xml"/>
  <Override PartName="/ppt/slideLayouts/slideLayout218.xml" ContentType="application/vnd.openxmlformats-officedocument.presentationml.slideLayout+xml"/>
  <Override PartName="/ppt/slideLayouts/slideLayout219.xml" ContentType="application/vnd.openxmlformats-officedocument.presentationml.slideLayout+xml"/>
  <Override PartName="/ppt/slideLayouts/slideLayout220.xml" ContentType="application/vnd.openxmlformats-officedocument.presentationml.slideLayout+xml"/>
  <Override PartName="/ppt/theme/theme20.xml" ContentType="application/vnd.openxmlformats-officedocument.theme+xml"/>
  <Override PartName="/ppt/slideLayouts/slideLayout221.xml" ContentType="application/vnd.openxmlformats-officedocument.presentationml.slideLayout+xml"/>
  <Override PartName="/ppt/slideLayouts/slideLayout222.xml" ContentType="application/vnd.openxmlformats-officedocument.presentationml.slideLayout+xml"/>
  <Override PartName="/ppt/slideLayouts/slideLayout223.xml" ContentType="application/vnd.openxmlformats-officedocument.presentationml.slideLayout+xml"/>
  <Override PartName="/ppt/slideLayouts/slideLayout224.xml" ContentType="application/vnd.openxmlformats-officedocument.presentationml.slideLayout+xml"/>
  <Override PartName="/ppt/slideLayouts/slideLayout225.xml" ContentType="application/vnd.openxmlformats-officedocument.presentationml.slideLayout+xml"/>
  <Override PartName="/ppt/slideLayouts/slideLayout226.xml" ContentType="application/vnd.openxmlformats-officedocument.presentationml.slideLayout+xml"/>
  <Override PartName="/ppt/slideLayouts/slideLayout227.xml" ContentType="application/vnd.openxmlformats-officedocument.presentationml.slideLayout+xml"/>
  <Override PartName="/ppt/slideLayouts/slideLayout228.xml" ContentType="application/vnd.openxmlformats-officedocument.presentationml.slideLayout+xml"/>
  <Override PartName="/ppt/slideLayouts/slideLayout229.xml" ContentType="application/vnd.openxmlformats-officedocument.presentationml.slideLayout+xml"/>
  <Override PartName="/ppt/slideLayouts/slideLayout230.xml" ContentType="application/vnd.openxmlformats-officedocument.presentationml.slideLayout+xml"/>
  <Override PartName="/ppt/slideLayouts/slideLayout231.xml" ContentType="application/vnd.openxmlformats-officedocument.presentationml.slideLayout+xml"/>
  <Override PartName="/ppt/theme/theme21.xml" ContentType="application/vnd.openxmlformats-officedocument.theme+xml"/>
  <Override PartName="/ppt/slideLayouts/slideLayout232.xml" ContentType="application/vnd.openxmlformats-officedocument.presentationml.slideLayout+xml"/>
  <Override PartName="/ppt/slideLayouts/slideLayout233.xml" ContentType="application/vnd.openxmlformats-officedocument.presentationml.slideLayout+xml"/>
  <Override PartName="/ppt/slideLayouts/slideLayout234.xml" ContentType="application/vnd.openxmlformats-officedocument.presentationml.slideLayout+xml"/>
  <Override PartName="/ppt/slideLayouts/slideLayout235.xml" ContentType="application/vnd.openxmlformats-officedocument.presentationml.slideLayout+xml"/>
  <Override PartName="/ppt/slideLayouts/slideLayout236.xml" ContentType="application/vnd.openxmlformats-officedocument.presentationml.slideLayout+xml"/>
  <Override PartName="/ppt/slideLayouts/slideLayout237.xml" ContentType="application/vnd.openxmlformats-officedocument.presentationml.slideLayout+xml"/>
  <Override PartName="/ppt/slideLayouts/slideLayout238.xml" ContentType="application/vnd.openxmlformats-officedocument.presentationml.slideLayout+xml"/>
  <Override PartName="/ppt/slideLayouts/slideLayout239.xml" ContentType="application/vnd.openxmlformats-officedocument.presentationml.slideLayout+xml"/>
  <Override PartName="/ppt/slideLayouts/slideLayout240.xml" ContentType="application/vnd.openxmlformats-officedocument.presentationml.slideLayout+xml"/>
  <Override PartName="/ppt/slideLayouts/slideLayout241.xml" ContentType="application/vnd.openxmlformats-officedocument.presentationml.slideLayout+xml"/>
  <Override PartName="/ppt/slideLayouts/slideLayout242.xml" ContentType="application/vnd.openxmlformats-officedocument.presentationml.slideLayout+xml"/>
  <Override PartName="/ppt/theme/theme22.xml" ContentType="application/vnd.openxmlformats-officedocument.theme+xml"/>
  <Override PartName="/ppt/slideLayouts/slideLayout243.xml" ContentType="application/vnd.openxmlformats-officedocument.presentationml.slideLayout+xml"/>
  <Override PartName="/ppt/slideLayouts/slideLayout244.xml" ContentType="application/vnd.openxmlformats-officedocument.presentationml.slideLayout+xml"/>
  <Override PartName="/ppt/slideLayouts/slideLayout245.xml" ContentType="application/vnd.openxmlformats-officedocument.presentationml.slideLayout+xml"/>
  <Override PartName="/ppt/slideLayouts/slideLayout246.xml" ContentType="application/vnd.openxmlformats-officedocument.presentationml.slideLayout+xml"/>
  <Override PartName="/ppt/slideLayouts/slideLayout247.xml" ContentType="application/vnd.openxmlformats-officedocument.presentationml.slideLayout+xml"/>
  <Override PartName="/ppt/slideLayouts/slideLayout248.xml" ContentType="application/vnd.openxmlformats-officedocument.presentationml.slideLayout+xml"/>
  <Override PartName="/ppt/slideLayouts/slideLayout249.xml" ContentType="application/vnd.openxmlformats-officedocument.presentationml.slideLayout+xml"/>
  <Override PartName="/ppt/slideLayouts/slideLayout250.xml" ContentType="application/vnd.openxmlformats-officedocument.presentationml.slideLayout+xml"/>
  <Override PartName="/ppt/slideLayouts/slideLayout251.xml" ContentType="application/vnd.openxmlformats-officedocument.presentationml.slideLayout+xml"/>
  <Override PartName="/ppt/slideLayouts/slideLayout252.xml" ContentType="application/vnd.openxmlformats-officedocument.presentationml.slideLayout+xml"/>
  <Override PartName="/ppt/slideLayouts/slideLayout253.xml" ContentType="application/vnd.openxmlformats-officedocument.presentationml.slideLayout+xml"/>
  <Override PartName="/ppt/theme/theme23.xml" ContentType="application/vnd.openxmlformats-officedocument.theme+xml"/>
  <Override PartName="/ppt/slideLayouts/slideLayout254.xml" ContentType="application/vnd.openxmlformats-officedocument.presentationml.slideLayout+xml"/>
  <Override PartName="/ppt/slideLayouts/slideLayout255.xml" ContentType="application/vnd.openxmlformats-officedocument.presentationml.slideLayout+xml"/>
  <Override PartName="/ppt/slideLayouts/slideLayout256.xml" ContentType="application/vnd.openxmlformats-officedocument.presentationml.slideLayout+xml"/>
  <Override PartName="/ppt/slideLayouts/slideLayout257.xml" ContentType="application/vnd.openxmlformats-officedocument.presentationml.slideLayout+xml"/>
  <Override PartName="/ppt/slideLayouts/slideLayout258.xml" ContentType="application/vnd.openxmlformats-officedocument.presentationml.slideLayout+xml"/>
  <Override PartName="/ppt/slideLayouts/slideLayout259.xml" ContentType="application/vnd.openxmlformats-officedocument.presentationml.slideLayout+xml"/>
  <Override PartName="/ppt/slideLayouts/slideLayout260.xml" ContentType="application/vnd.openxmlformats-officedocument.presentationml.slideLayout+xml"/>
  <Override PartName="/ppt/slideLayouts/slideLayout261.xml" ContentType="application/vnd.openxmlformats-officedocument.presentationml.slideLayout+xml"/>
  <Override PartName="/ppt/slideLayouts/slideLayout262.xml" ContentType="application/vnd.openxmlformats-officedocument.presentationml.slideLayout+xml"/>
  <Override PartName="/ppt/slideLayouts/slideLayout263.xml" ContentType="application/vnd.openxmlformats-officedocument.presentationml.slideLayout+xml"/>
  <Override PartName="/ppt/slideLayouts/slideLayout264.xml" ContentType="application/vnd.openxmlformats-officedocument.presentationml.slideLayout+xml"/>
  <Override PartName="/ppt/theme/theme24.xml" ContentType="application/vnd.openxmlformats-officedocument.theme+xml"/>
  <Override PartName="/ppt/slideLayouts/slideLayout265.xml" ContentType="application/vnd.openxmlformats-officedocument.presentationml.slideLayout+xml"/>
  <Override PartName="/ppt/slideLayouts/slideLayout266.xml" ContentType="application/vnd.openxmlformats-officedocument.presentationml.slideLayout+xml"/>
  <Override PartName="/ppt/slideLayouts/slideLayout267.xml" ContentType="application/vnd.openxmlformats-officedocument.presentationml.slideLayout+xml"/>
  <Override PartName="/ppt/slideLayouts/slideLayout268.xml" ContentType="application/vnd.openxmlformats-officedocument.presentationml.slideLayout+xml"/>
  <Override PartName="/ppt/slideLayouts/slideLayout269.xml" ContentType="application/vnd.openxmlformats-officedocument.presentationml.slideLayout+xml"/>
  <Override PartName="/ppt/slideLayouts/slideLayout270.xml" ContentType="application/vnd.openxmlformats-officedocument.presentationml.slideLayout+xml"/>
  <Override PartName="/ppt/slideLayouts/slideLayout271.xml" ContentType="application/vnd.openxmlformats-officedocument.presentationml.slideLayout+xml"/>
  <Override PartName="/ppt/slideLayouts/slideLayout272.xml" ContentType="application/vnd.openxmlformats-officedocument.presentationml.slideLayout+xml"/>
  <Override PartName="/ppt/slideLayouts/slideLayout273.xml" ContentType="application/vnd.openxmlformats-officedocument.presentationml.slideLayout+xml"/>
  <Override PartName="/ppt/slideLayouts/slideLayout274.xml" ContentType="application/vnd.openxmlformats-officedocument.presentationml.slideLayout+xml"/>
  <Override PartName="/ppt/slideLayouts/slideLayout275.xml" ContentType="application/vnd.openxmlformats-officedocument.presentationml.slideLayout+xml"/>
  <Override PartName="/ppt/theme/theme25.xml" ContentType="application/vnd.openxmlformats-officedocument.theme+xml"/>
  <Override PartName="/ppt/slideLayouts/slideLayout276.xml" ContentType="application/vnd.openxmlformats-officedocument.presentationml.slideLayout+xml"/>
  <Override PartName="/ppt/slideLayouts/slideLayout277.xml" ContentType="application/vnd.openxmlformats-officedocument.presentationml.slideLayout+xml"/>
  <Override PartName="/ppt/slideLayouts/slideLayout278.xml" ContentType="application/vnd.openxmlformats-officedocument.presentationml.slideLayout+xml"/>
  <Override PartName="/ppt/slideLayouts/slideLayout279.xml" ContentType="application/vnd.openxmlformats-officedocument.presentationml.slideLayout+xml"/>
  <Override PartName="/ppt/slideLayouts/slideLayout280.xml" ContentType="application/vnd.openxmlformats-officedocument.presentationml.slideLayout+xml"/>
  <Override PartName="/ppt/slideLayouts/slideLayout281.xml" ContentType="application/vnd.openxmlformats-officedocument.presentationml.slideLayout+xml"/>
  <Override PartName="/ppt/slideLayouts/slideLayout282.xml" ContentType="application/vnd.openxmlformats-officedocument.presentationml.slideLayout+xml"/>
  <Override PartName="/ppt/slideLayouts/slideLayout283.xml" ContentType="application/vnd.openxmlformats-officedocument.presentationml.slideLayout+xml"/>
  <Override PartName="/ppt/slideLayouts/slideLayout284.xml" ContentType="application/vnd.openxmlformats-officedocument.presentationml.slideLayout+xml"/>
  <Override PartName="/ppt/slideLayouts/slideLayout285.xml" ContentType="application/vnd.openxmlformats-officedocument.presentationml.slideLayout+xml"/>
  <Override PartName="/ppt/slideLayouts/slideLayout286.xml" ContentType="application/vnd.openxmlformats-officedocument.presentationml.slideLayout+xml"/>
  <Override PartName="/ppt/theme/theme26.xml" ContentType="application/vnd.openxmlformats-officedocument.theme+xml"/>
  <Override PartName="/ppt/slideLayouts/slideLayout287.xml" ContentType="application/vnd.openxmlformats-officedocument.presentationml.slideLayout+xml"/>
  <Override PartName="/ppt/slideLayouts/slideLayout288.xml" ContentType="application/vnd.openxmlformats-officedocument.presentationml.slideLayout+xml"/>
  <Override PartName="/ppt/slideLayouts/slideLayout289.xml" ContentType="application/vnd.openxmlformats-officedocument.presentationml.slideLayout+xml"/>
  <Override PartName="/ppt/slideLayouts/slideLayout290.xml" ContentType="application/vnd.openxmlformats-officedocument.presentationml.slideLayout+xml"/>
  <Override PartName="/ppt/slideLayouts/slideLayout291.xml" ContentType="application/vnd.openxmlformats-officedocument.presentationml.slideLayout+xml"/>
  <Override PartName="/ppt/slideLayouts/slideLayout292.xml" ContentType="application/vnd.openxmlformats-officedocument.presentationml.slideLayout+xml"/>
  <Override PartName="/ppt/slideLayouts/slideLayout293.xml" ContentType="application/vnd.openxmlformats-officedocument.presentationml.slideLayout+xml"/>
  <Override PartName="/ppt/slideLayouts/slideLayout294.xml" ContentType="application/vnd.openxmlformats-officedocument.presentationml.slideLayout+xml"/>
  <Override PartName="/ppt/slideLayouts/slideLayout295.xml" ContentType="application/vnd.openxmlformats-officedocument.presentationml.slideLayout+xml"/>
  <Override PartName="/ppt/slideLayouts/slideLayout296.xml" ContentType="application/vnd.openxmlformats-officedocument.presentationml.slideLayout+xml"/>
  <Override PartName="/ppt/slideLayouts/slideLayout297.xml" ContentType="application/vnd.openxmlformats-officedocument.presentationml.slideLayout+xml"/>
  <Override PartName="/ppt/theme/theme27.xml" ContentType="application/vnd.openxmlformats-officedocument.theme+xml"/>
  <Override PartName="/ppt/slideLayouts/slideLayout298.xml" ContentType="application/vnd.openxmlformats-officedocument.presentationml.slideLayout+xml"/>
  <Override PartName="/ppt/slideLayouts/slideLayout299.xml" ContentType="application/vnd.openxmlformats-officedocument.presentationml.slideLayout+xml"/>
  <Override PartName="/ppt/slideLayouts/slideLayout300.xml" ContentType="application/vnd.openxmlformats-officedocument.presentationml.slideLayout+xml"/>
  <Override PartName="/ppt/slideLayouts/slideLayout301.xml" ContentType="application/vnd.openxmlformats-officedocument.presentationml.slideLayout+xml"/>
  <Override PartName="/ppt/slideLayouts/slideLayout302.xml" ContentType="application/vnd.openxmlformats-officedocument.presentationml.slideLayout+xml"/>
  <Override PartName="/ppt/slideLayouts/slideLayout303.xml" ContentType="application/vnd.openxmlformats-officedocument.presentationml.slideLayout+xml"/>
  <Override PartName="/ppt/slideLayouts/slideLayout304.xml" ContentType="application/vnd.openxmlformats-officedocument.presentationml.slideLayout+xml"/>
  <Override PartName="/ppt/slideLayouts/slideLayout305.xml" ContentType="application/vnd.openxmlformats-officedocument.presentationml.slideLayout+xml"/>
  <Override PartName="/ppt/slideLayouts/slideLayout306.xml" ContentType="application/vnd.openxmlformats-officedocument.presentationml.slideLayout+xml"/>
  <Override PartName="/ppt/slideLayouts/slideLayout307.xml" ContentType="application/vnd.openxmlformats-officedocument.presentationml.slideLayout+xml"/>
  <Override PartName="/ppt/slideLayouts/slideLayout308.xml" ContentType="application/vnd.openxmlformats-officedocument.presentationml.slideLayout+xml"/>
  <Override PartName="/ppt/theme/theme28.xml" ContentType="application/vnd.openxmlformats-officedocument.theme+xml"/>
  <Override PartName="/ppt/slideLayouts/slideLayout309.xml" ContentType="application/vnd.openxmlformats-officedocument.presentationml.slideLayout+xml"/>
  <Override PartName="/ppt/slideLayouts/slideLayout310.xml" ContentType="application/vnd.openxmlformats-officedocument.presentationml.slideLayout+xml"/>
  <Override PartName="/ppt/slideLayouts/slideLayout311.xml" ContentType="application/vnd.openxmlformats-officedocument.presentationml.slideLayout+xml"/>
  <Override PartName="/ppt/slideLayouts/slideLayout312.xml" ContentType="application/vnd.openxmlformats-officedocument.presentationml.slideLayout+xml"/>
  <Override PartName="/ppt/slideLayouts/slideLayout313.xml" ContentType="application/vnd.openxmlformats-officedocument.presentationml.slideLayout+xml"/>
  <Override PartName="/ppt/slideLayouts/slideLayout314.xml" ContentType="application/vnd.openxmlformats-officedocument.presentationml.slideLayout+xml"/>
  <Override PartName="/ppt/slideLayouts/slideLayout315.xml" ContentType="application/vnd.openxmlformats-officedocument.presentationml.slideLayout+xml"/>
  <Override PartName="/ppt/slideLayouts/slideLayout316.xml" ContentType="application/vnd.openxmlformats-officedocument.presentationml.slideLayout+xml"/>
  <Override PartName="/ppt/slideLayouts/slideLayout317.xml" ContentType="application/vnd.openxmlformats-officedocument.presentationml.slideLayout+xml"/>
  <Override PartName="/ppt/slideLayouts/slideLayout318.xml" ContentType="application/vnd.openxmlformats-officedocument.presentationml.slideLayout+xml"/>
  <Override PartName="/ppt/slideLayouts/slideLayout319.xml" ContentType="application/vnd.openxmlformats-officedocument.presentationml.slideLayout+xml"/>
  <Override PartName="/ppt/theme/theme29.xml" ContentType="application/vnd.openxmlformats-officedocument.theme+xml"/>
  <Override PartName="/ppt/slideLayouts/slideLayout320.xml" ContentType="application/vnd.openxmlformats-officedocument.presentationml.slideLayout+xml"/>
  <Override PartName="/ppt/slideLayouts/slideLayout321.xml" ContentType="application/vnd.openxmlformats-officedocument.presentationml.slideLayout+xml"/>
  <Override PartName="/ppt/slideLayouts/slideLayout322.xml" ContentType="application/vnd.openxmlformats-officedocument.presentationml.slideLayout+xml"/>
  <Override PartName="/ppt/slideLayouts/slideLayout323.xml" ContentType="application/vnd.openxmlformats-officedocument.presentationml.slideLayout+xml"/>
  <Override PartName="/ppt/slideLayouts/slideLayout324.xml" ContentType="application/vnd.openxmlformats-officedocument.presentationml.slideLayout+xml"/>
  <Override PartName="/ppt/slideLayouts/slideLayout325.xml" ContentType="application/vnd.openxmlformats-officedocument.presentationml.slideLayout+xml"/>
  <Override PartName="/ppt/slideLayouts/slideLayout326.xml" ContentType="application/vnd.openxmlformats-officedocument.presentationml.slideLayout+xml"/>
  <Override PartName="/ppt/slideLayouts/slideLayout327.xml" ContentType="application/vnd.openxmlformats-officedocument.presentationml.slideLayout+xml"/>
  <Override PartName="/ppt/slideLayouts/slideLayout328.xml" ContentType="application/vnd.openxmlformats-officedocument.presentationml.slideLayout+xml"/>
  <Override PartName="/ppt/slideLayouts/slideLayout329.xml" ContentType="application/vnd.openxmlformats-officedocument.presentationml.slideLayout+xml"/>
  <Override PartName="/ppt/slideLayouts/slideLayout330.xml" ContentType="application/vnd.openxmlformats-officedocument.presentationml.slideLayout+xml"/>
  <Override PartName="/ppt/theme/theme30.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 id="2147483744" r:id="rId2"/>
    <p:sldMasterId id="2147483756" r:id="rId3"/>
    <p:sldMasterId id="2147483768" r:id="rId4"/>
    <p:sldMasterId id="2147483780" r:id="rId5"/>
    <p:sldMasterId id="2147483792" r:id="rId6"/>
    <p:sldMasterId id="2147483804" r:id="rId7"/>
    <p:sldMasterId id="2147483816" r:id="rId8"/>
    <p:sldMasterId id="2147483828" r:id="rId9"/>
    <p:sldMasterId id="2147483840" r:id="rId10"/>
    <p:sldMasterId id="2147483852" r:id="rId11"/>
    <p:sldMasterId id="2147483864" r:id="rId12"/>
    <p:sldMasterId id="2147483876" r:id="rId13"/>
    <p:sldMasterId id="2147483888" r:id="rId14"/>
    <p:sldMasterId id="2147483900" r:id="rId15"/>
    <p:sldMasterId id="2147483912" r:id="rId16"/>
    <p:sldMasterId id="2147483924" r:id="rId17"/>
    <p:sldMasterId id="2147483936" r:id="rId18"/>
    <p:sldMasterId id="2147483948" r:id="rId19"/>
    <p:sldMasterId id="2147483960" r:id="rId20"/>
    <p:sldMasterId id="2147483972" r:id="rId21"/>
    <p:sldMasterId id="2147483984" r:id="rId22"/>
    <p:sldMasterId id="2147483996" r:id="rId23"/>
    <p:sldMasterId id="2147484008" r:id="rId24"/>
    <p:sldMasterId id="2147484020" r:id="rId25"/>
    <p:sldMasterId id="2147484032" r:id="rId26"/>
    <p:sldMasterId id="2147484044" r:id="rId27"/>
    <p:sldMasterId id="2147484056" r:id="rId28"/>
    <p:sldMasterId id="2147484068" r:id="rId29"/>
    <p:sldMasterId id="2147484080" r:id="rId30"/>
  </p:sldMasterIdLst>
  <p:sldIdLst>
    <p:sldId id="348" r:id="rId31"/>
    <p:sldId id="350" r:id="rId32"/>
    <p:sldId id="351" r:id="rId33"/>
    <p:sldId id="257" r:id="rId34"/>
    <p:sldId id="310" r:id="rId35"/>
    <p:sldId id="308" r:id="rId36"/>
    <p:sldId id="309" r:id="rId37"/>
    <p:sldId id="258" r:id="rId38"/>
    <p:sldId id="259" r:id="rId39"/>
    <p:sldId id="263" r:id="rId40"/>
    <p:sldId id="262" r:id="rId41"/>
    <p:sldId id="264" r:id="rId42"/>
    <p:sldId id="311" r:id="rId43"/>
    <p:sldId id="266" r:id="rId44"/>
    <p:sldId id="312" r:id="rId45"/>
    <p:sldId id="313" r:id="rId46"/>
    <p:sldId id="314" r:id="rId47"/>
    <p:sldId id="268" r:id="rId48"/>
    <p:sldId id="269" r:id="rId49"/>
    <p:sldId id="315" r:id="rId50"/>
    <p:sldId id="318" r:id="rId51"/>
    <p:sldId id="317" r:id="rId52"/>
    <p:sldId id="272" r:id="rId53"/>
    <p:sldId id="319" r:id="rId54"/>
    <p:sldId id="273" r:id="rId55"/>
    <p:sldId id="274" r:id="rId56"/>
    <p:sldId id="275" r:id="rId57"/>
    <p:sldId id="276" r:id="rId58"/>
    <p:sldId id="277" r:id="rId59"/>
    <p:sldId id="278" r:id="rId60"/>
    <p:sldId id="279" r:id="rId61"/>
    <p:sldId id="280" r:id="rId62"/>
    <p:sldId id="281" r:id="rId63"/>
    <p:sldId id="282" r:id="rId64"/>
    <p:sldId id="283" r:id="rId65"/>
    <p:sldId id="284" r:id="rId66"/>
    <p:sldId id="285" r:id="rId67"/>
    <p:sldId id="286" r:id="rId68"/>
    <p:sldId id="287" r:id="rId69"/>
    <p:sldId id="288" r:id="rId70"/>
    <p:sldId id="289" r:id="rId71"/>
    <p:sldId id="290" r:id="rId72"/>
    <p:sldId id="291" r:id="rId73"/>
    <p:sldId id="292" r:id="rId74"/>
    <p:sldId id="320" r:id="rId75"/>
    <p:sldId id="321" r:id="rId76"/>
    <p:sldId id="322" r:id="rId77"/>
    <p:sldId id="323" r:id="rId78"/>
    <p:sldId id="326" r:id="rId79"/>
    <p:sldId id="324" r:id="rId80"/>
    <p:sldId id="325" r:id="rId81"/>
    <p:sldId id="327" r:id="rId82"/>
    <p:sldId id="328" r:id="rId83"/>
    <p:sldId id="329" r:id="rId84"/>
    <p:sldId id="330" r:id="rId85"/>
    <p:sldId id="331" r:id="rId86"/>
    <p:sldId id="332" r:id="rId87"/>
    <p:sldId id="333" r:id="rId88"/>
    <p:sldId id="334" r:id="rId89"/>
    <p:sldId id="335" r:id="rId90"/>
    <p:sldId id="336" r:id="rId91"/>
    <p:sldId id="337" r:id="rId92"/>
    <p:sldId id="338" r:id="rId93"/>
    <p:sldId id="339" r:id="rId94"/>
    <p:sldId id="340" r:id="rId95"/>
    <p:sldId id="341" r:id="rId96"/>
    <p:sldId id="342" r:id="rId97"/>
    <p:sldId id="343" r:id="rId98"/>
    <p:sldId id="344" r:id="rId99"/>
    <p:sldId id="345" r:id="rId100"/>
    <p:sldId id="346" r:id="rId101"/>
    <p:sldId id="347" r:id="rId102"/>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5" autoAdjust="0"/>
    <p:restoredTop sz="94660"/>
  </p:normalViewPr>
  <p:slideViewPr>
    <p:cSldViewPr snapToGrid="0">
      <p:cViewPr varScale="1">
        <p:scale>
          <a:sx n="113" d="100"/>
          <a:sy n="113" d="100"/>
        </p:scale>
        <p:origin x="-312" y="-10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Master" Target="slideMasters/slideMaster26.xml"/><Relationship Id="rId21" Type="http://schemas.openxmlformats.org/officeDocument/2006/relationships/slideMaster" Target="slideMasters/slideMaster21.xml"/><Relationship Id="rId42" Type="http://schemas.openxmlformats.org/officeDocument/2006/relationships/slide" Target="slides/slide12.xml"/><Relationship Id="rId47" Type="http://schemas.openxmlformats.org/officeDocument/2006/relationships/slide" Target="slides/slide17.xml"/><Relationship Id="rId63" Type="http://schemas.openxmlformats.org/officeDocument/2006/relationships/slide" Target="slides/slide33.xml"/><Relationship Id="rId68" Type="http://schemas.openxmlformats.org/officeDocument/2006/relationships/slide" Target="slides/slide38.xml"/><Relationship Id="rId84" Type="http://schemas.openxmlformats.org/officeDocument/2006/relationships/slide" Target="slides/slide54.xml"/><Relationship Id="rId89" Type="http://schemas.openxmlformats.org/officeDocument/2006/relationships/slide" Target="slides/slide59.xml"/><Relationship Id="rId7" Type="http://schemas.openxmlformats.org/officeDocument/2006/relationships/slideMaster" Target="slideMasters/slideMaster7.xml"/><Relationship Id="rId71" Type="http://schemas.openxmlformats.org/officeDocument/2006/relationships/slide" Target="slides/slide41.xml"/><Relationship Id="rId92" Type="http://schemas.openxmlformats.org/officeDocument/2006/relationships/slide" Target="slides/slide62.xml"/><Relationship Id="rId2" Type="http://schemas.openxmlformats.org/officeDocument/2006/relationships/slideMaster" Target="slideMasters/slideMaster2.xml"/><Relationship Id="rId16" Type="http://schemas.openxmlformats.org/officeDocument/2006/relationships/slideMaster" Target="slideMasters/slideMaster16.xml"/><Relationship Id="rId29" Type="http://schemas.openxmlformats.org/officeDocument/2006/relationships/slideMaster" Target="slideMasters/slideMaster29.xml"/><Relationship Id="rId11" Type="http://schemas.openxmlformats.org/officeDocument/2006/relationships/slideMaster" Target="slideMasters/slideMaster11.xml"/><Relationship Id="rId24" Type="http://schemas.openxmlformats.org/officeDocument/2006/relationships/slideMaster" Target="slideMasters/slideMaster24.xml"/><Relationship Id="rId32" Type="http://schemas.openxmlformats.org/officeDocument/2006/relationships/slide" Target="slides/slide2.xml"/><Relationship Id="rId37" Type="http://schemas.openxmlformats.org/officeDocument/2006/relationships/slide" Target="slides/slide7.xml"/><Relationship Id="rId40" Type="http://schemas.openxmlformats.org/officeDocument/2006/relationships/slide" Target="slides/slide10.xml"/><Relationship Id="rId45" Type="http://schemas.openxmlformats.org/officeDocument/2006/relationships/slide" Target="slides/slide15.xml"/><Relationship Id="rId53" Type="http://schemas.openxmlformats.org/officeDocument/2006/relationships/slide" Target="slides/slide23.xml"/><Relationship Id="rId58" Type="http://schemas.openxmlformats.org/officeDocument/2006/relationships/slide" Target="slides/slide28.xml"/><Relationship Id="rId66" Type="http://schemas.openxmlformats.org/officeDocument/2006/relationships/slide" Target="slides/slide36.xml"/><Relationship Id="rId74" Type="http://schemas.openxmlformats.org/officeDocument/2006/relationships/slide" Target="slides/slide44.xml"/><Relationship Id="rId79" Type="http://schemas.openxmlformats.org/officeDocument/2006/relationships/slide" Target="slides/slide49.xml"/><Relationship Id="rId87" Type="http://schemas.openxmlformats.org/officeDocument/2006/relationships/slide" Target="slides/slide57.xml"/><Relationship Id="rId102" Type="http://schemas.openxmlformats.org/officeDocument/2006/relationships/slide" Target="slides/slide72.xml"/><Relationship Id="rId5" Type="http://schemas.openxmlformats.org/officeDocument/2006/relationships/slideMaster" Target="slideMasters/slideMaster5.xml"/><Relationship Id="rId61" Type="http://schemas.openxmlformats.org/officeDocument/2006/relationships/slide" Target="slides/slide31.xml"/><Relationship Id="rId82" Type="http://schemas.openxmlformats.org/officeDocument/2006/relationships/slide" Target="slides/slide52.xml"/><Relationship Id="rId90" Type="http://schemas.openxmlformats.org/officeDocument/2006/relationships/slide" Target="slides/slide60.xml"/><Relationship Id="rId95" Type="http://schemas.openxmlformats.org/officeDocument/2006/relationships/slide" Target="slides/slide65.xml"/><Relationship Id="rId19" Type="http://schemas.openxmlformats.org/officeDocument/2006/relationships/slideMaster" Target="slideMasters/slideMaster19.xml"/><Relationship Id="rId14" Type="http://schemas.openxmlformats.org/officeDocument/2006/relationships/slideMaster" Target="slideMasters/slideMaster14.xml"/><Relationship Id="rId22" Type="http://schemas.openxmlformats.org/officeDocument/2006/relationships/slideMaster" Target="slideMasters/slideMaster22.xml"/><Relationship Id="rId27" Type="http://schemas.openxmlformats.org/officeDocument/2006/relationships/slideMaster" Target="slideMasters/slideMaster27.xml"/><Relationship Id="rId30" Type="http://schemas.openxmlformats.org/officeDocument/2006/relationships/slideMaster" Target="slideMasters/slideMaster30.xml"/><Relationship Id="rId35" Type="http://schemas.openxmlformats.org/officeDocument/2006/relationships/slide" Target="slides/slide5.xml"/><Relationship Id="rId43" Type="http://schemas.openxmlformats.org/officeDocument/2006/relationships/slide" Target="slides/slide13.xml"/><Relationship Id="rId48" Type="http://schemas.openxmlformats.org/officeDocument/2006/relationships/slide" Target="slides/slide18.xml"/><Relationship Id="rId56" Type="http://schemas.openxmlformats.org/officeDocument/2006/relationships/slide" Target="slides/slide26.xml"/><Relationship Id="rId64" Type="http://schemas.openxmlformats.org/officeDocument/2006/relationships/slide" Target="slides/slide34.xml"/><Relationship Id="rId69" Type="http://schemas.openxmlformats.org/officeDocument/2006/relationships/slide" Target="slides/slide39.xml"/><Relationship Id="rId77" Type="http://schemas.openxmlformats.org/officeDocument/2006/relationships/slide" Target="slides/slide47.xml"/><Relationship Id="rId100" Type="http://schemas.openxmlformats.org/officeDocument/2006/relationships/slide" Target="slides/slide70.xml"/><Relationship Id="rId105" Type="http://schemas.openxmlformats.org/officeDocument/2006/relationships/theme" Target="theme/theme1.xml"/><Relationship Id="rId8" Type="http://schemas.openxmlformats.org/officeDocument/2006/relationships/slideMaster" Target="slideMasters/slideMaster8.xml"/><Relationship Id="rId51" Type="http://schemas.openxmlformats.org/officeDocument/2006/relationships/slide" Target="slides/slide21.xml"/><Relationship Id="rId72" Type="http://schemas.openxmlformats.org/officeDocument/2006/relationships/slide" Target="slides/slide42.xml"/><Relationship Id="rId80" Type="http://schemas.openxmlformats.org/officeDocument/2006/relationships/slide" Target="slides/slide50.xml"/><Relationship Id="rId85" Type="http://schemas.openxmlformats.org/officeDocument/2006/relationships/slide" Target="slides/slide55.xml"/><Relationship Id="rId93" Type="http://schemas.openxmlformats.org/officeDocument/2006/relationships/slide" Target="slides/slide63.xml"/><Relationship Id="rId98" Type="http://schemas.openxmlformats.org/officeDocument/2006/relationships/slide" Target="slides/slide68.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slideMaster" Target="slideMasters/slideMaster25.xml"/><Relationship Id="rId33" Type="http://schemas.openxmlformats.org/officeDocument/2006/relationships/slide" Target="slides/slide3.xml"/><Relationship Id="rId38" Type="http://schemas.openxmlformats.org/officeDocument/2006/relationships/slide" Target="slides/slide8.xml"/><Relationship Id="rId46" Type="http://schemas.openxmlformats.org/officeDocument/2006/relationships/slide" Target="slides/slide16.xml"/><Relationship Id="rId59" Type="http://schemas.openxmlformats.org/officeDocument/2006/relationships/slide" Target="slides/slide29.xml"/><Relationship Id="rId67" Type="http://schemas.openxmlformats.org/officeDocument/2006/relationships/slide" Target="slides/slide37.xml"/><Relationship Id="rId103" Type="http://schemas.openxmlformats.org/officeDocument/2006/relationships/presProps" Target="presProps.xml"/><Relationship Id="rId20" Type="http://schemas.openxmlformats.org/officeDocument/2006/relationships/slideMaster" Target="slideMasters/slideMaster20.xml"/><Relationship Id="rId41" Type="http://schemas.openxmlformats.org/officeDocument/2006/relationships/slide" Target="slides/slide11.xml"/><Relationship Id="rId54" Type="http://schemas.openxmlformats.org/officeDocument/2006/relationships/slide" Target="slides/slide24.xml"/><Relationship Id="rId62" Type="http://schemas.openxmlformats.org/officeDocument/2006/relationships/slide" Target="slides/slide32.xml"/><Relationship Id="rId70" Type="http://schemas.openxmlformats.org/officeDocument/2006/relationships/slide" Target="slides/slide40.xml"/><Relationship Id="rId75" Type="http://schemas.openxmlformats.org/officeDocument/2006/relationships/slide" Target="slides/slide45.xml"/><Relationship Id="rId83" Type="http://schemas.openxmlformats.org/officeDocument/2006/relationships/slide" Target="slides/slide53.xml"/><Relationship Id="rId88" Type="http://schemas.openxmlformats.org/officeDocument/2006/relationships/slide" Target="slides/slide58.xml"/><Relationship Id="rId91" Type="http://schemas.openxmlformats.org/officeDocument/2006/relationships/slide" Target="slides/slide61.xml"/><Relationship Id="rId96" Type="http://schemas.openxmlformats.org/officeDocument/2006/relationships/slide" Target="slides/slide66.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Master" Target="slideMasters/slideMaster15.xml"/><Relationship Id="rId23" Type="http://schemas.openxmlformats.org/officeDocument/2006/relationships/slideMaster" Target="slideMasters/slideMaster23.xml"/><Relationship Id="rId28" Type="http://schemas.openxmlformats.org/officeDocument/2006/relationships/slideMaster" Target="slideMasters/slideMaster28.xml"/><Relationship Id="rId36" Type="http://schemas.openxmlformats.org/officeDocument/2006/relationships/slide" Target="slides/slide6.xml"/><Relationship Id="rId49" Type="http://schemas.openxmlformats.org/officeDocument/2006/relationships/slide" Target="slides/slide19.xml"/><Relationship Id="rId57" Type="http://schemas.openxmlformats.org/officeDocument/2006/relationships/slide" Target="slides/slide27.xml"/><Relationship Id="rId106" Type="http://schemas.openxmlformats.org/officeDocument/2006/relationships/tableStyles" Target="tableStyles.xml"/><Relationship Id="rId10" Type="http://schemas.openxmlformats.org/officeDocument/2006/relationships/slideMaster" Target="slideMasters/slideMaster10.xml"/><Relationship Id="rId31" Type="http://schemas.openxmlformats.org/officeDocument/2006/relationships/slide" Target="slides/slide1.xml"/><Relationship Id="rId44" Type="http://schemas.openxmlformats.org/officeDocument/2006/relationships/slide" Target="slides/slide14.xml"/><Relationship Id="rId52" Type="http://schemas.openxmlformats.org/officeDocument/2006/relationships/slide" Target="slides/slide22.xml"/><Relationship Id="rId60" Type="http://schemas.openxmlformats.org/officeDocument/2006/relationships/slide" Target="slides/slide30.xml"/><Relationship Id="rId65" Type="http://schemas.openxmlformats.org/officeDocument/2006/relationships/slide" Target="slides/slide35.xml"/><Relationship Id="rId73" Type="http://schemas.openxmlformats.org/officeDocument/2006/relationships/slide" Target="slides/slide43.xml"/><Relationship Id="rId78" Type="http://schemas.openxmlformats.org/officeDocument/2006/relationships/slide" Target="slides/slide48.xml"/><Relationship Id="rId81" Type="http://schemas.openxmlformats.org/officeDocument/2006/relationships/slide" Target="slides/slide51.xml"/><Relationship Id="rId86" Type="http://schemas.openxmlformats.org/officeDocument/2006/relationships/slide" Target="slides/slide56.xml"/><Relationship Id="rId94" Type="http://schemas.openxmlformats.org/officeDocument/2006/relationships/slide" Target="slides/slide64.xml"/><Relationship Id="rId99" Type="http://schemas.openxmlformats.org/officeDocument/2006/relationships/slide" Target="slides/slide69.xml"/><Relationship Id="rId101" Type="http://schemas.openxmlformats.org/officeDocument/2006/relationships/slide" Target="slides/slide71.xml"/><Relationship Id="rId4" Type="http://schemas.openxmlformats.org/officeDocument/2006/relationships/slideMaster" Target="slideMasters/slideMaster4.xml"/><Relationship Id="rId9" Type="http://schemas.openxmlformats.org/officeDocument/2006/relationships/slideMaster" Target="slideMasters/slideMaster9.xml"/><Relationship Id="rId13" Type="http://schemas.openxmlformats.org/officeDocument/2006/relationships/slideMaster" Target="slideMasters/slideMaster13.xml"/><Relationship Id="rId18" Type="http://schemas.openxmlformats.org/officeDocument/2006/relationships/slideMaster" Target="slideMasters/slideMaster18.xml"/><Relationship Id="rId39" Type="http://schemas.openxmlformats.org/officeDocument/2006/relationships/slide" Target="slides/slide9.xml"/><Relationship Id="rId34" Type="http://schemas.openxmlformats.org/officeDocument/2006/relationships/slide" Target="slides/slide4.xml"/><Relationship Id="rId50" Type="http://schemas.openxmlformats.org/officeDocument/2006/relationships/slide" Target="slides/slide20.xml"/><Relationship Id="rId55" Type="http://schemas.openxmlformats.org/officeDocument/2006/relationships/slide" Target="slides/slide25.xml"/><Relationship Id="rId76" Type="http://schemas.openxmlformats.org/officeDocument/2006/relationships/slide" Target="slides/slide46.xml"/><Relationship Id="rId97" Type="http://schemas.openxmlformats.org/officeDocument/2006/relationships/slide" Target="slides/slide67.xml"/><Relationship Id="rId104" Type="http://schemas.openxmlformats.org/officeDocument/2006/relationships/viewProps" Target="viewProps.xml"/></Relationships>
</file>

<file path=ppt/diagrams/_rels/data18.xml.rels><?xml version="1.0" encoding="UTF-8" standalone="yes"?>
<Relationships xmlns="http://schemas.openxmlformats.org/package/2006/relationships"><Relationship Id="rId1" Type="http://schemas.openxmlformats.org/officeDocument/2006/relationships/image" Target="../media/image35.jpg"/></Relationships>
</file>

<file path=ppt/diagrams/_rels/drawing18.xml.rels><?xml version="1.0" encoding="UTF-8" standalone="yes"?>
<Relationships xmlns="http://schemas.openxmlformats.org/package/2006/relationships"><Relationship Id="rId1" Type="http://schemas.openxmlformats.org/officeDocument/2006/relationships/image" Target="../media/image35.jpg"/></Relationships>
</file>

<file path=ppt/diagrams/colors1.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1C2D6A9-7A29-4F42-AC90-10B3EADCC1A9}" type="doc">
      <dgm:prSet loTypeId="urn:microsoft.com/office/officeart/2008/layout/LinedList" loCatId="list" qsTypeId="urn:microsoft.com/office/officeart/2005/8/quickstyle/simple1" qsCatId="simple" csTypeId="urn:microsoft.com/office/officeart/2005/8/colors/accent2_3" csCatId="accent2" phldr="1"/>
      <dgm:spPr/>
      <dgm:t>
        <a:bodyPr/>
        <a:lstStyle/>
        <a:p>
          <a:endParaRPr lang="es-MX"/>
        </a:p>
      </dgm:t>
    </dgm:pt>
    <dgm:pt modelId="{A47B0E3A-A6E8-4A95-A64B-E8BE925FF1CF}">
      <dgm:prSet phldrT="[Texto]" custT="1"/>
      <dgm:spPr/>
      <dgm:t>
        <a:bodyPr/>
        <a:lstStyle/>
        <a:p>
          <a:pPr algn="ctr"/>
          <a:r>
            <a:rPr lang="es-MX" sz="3600" b="1" dirty="0" smtClean="0"/>
            <a:t>La </a:t>
          </a:r>
          <a:r>
            <a:rPr lang="es-MX" sz="3600" b="1" dirty="0" smtClean="0"/>
            <a:t>presente </a:t>
          </a:r>
          <a:r>
            <a:rPr lang="es-MX" sz="3600" b="1" dirty="0" smtClean="0"/>
            <a:t>exposición  </a:t>
          </a:r>
          <a:r>
            <a:rPr lang="es-MX" sz="3600" b="1" dirty="0" smtClean="0"/>
            <a:t>se desarrolla mediante los siguientes temas.</a:t>
          </a:r>
          <a:endParaRPr lang="es-MX" sz="3600" dirty="0"/>
        </a:p>
      </dgm:t>
    </dgm:pt>
    <dgm:pt modelId="{A897F19C-C3D0-4912-9CF0-9C9D1623426A}" type="parTrans" cxnId="{75725046-94DE-4A3B-A321-3F33B35B3599}">
      <dgm:prSet/>
      <dgm:spPr/>
      <dgm:t>
        <a:bodyPr/>
        <a:lstStyle/>
        <a:p>
          <a:endParaRPr lang="es-MX"/>
        </a:p>
      </dgm:t>
    </dgm:pt>
    <dgm:pt modelId="{D1888298-89E7-4020-A419-263E714D02AE}" type="sibTrans" cxnId="{75725046-94DE-4A3B-A321-3F33B35B3599}">
      <dgm:prSet/>
      <dgm:spPr/>
      <dgm:t>
        <a:bodyPr/>
        <a:lstStyle/>
        <a:p>
          <a:endParaRPr lang="es-MX"/>
        </a:p>
      </dgm:t>
    </dgm:pt>
    <dgm:pt modelId="{995232BA-C7C1-4931-9AD0-D2A5C00FEF76}">
      <dgm:prSet phldrT="[Texto]"/>
      <dgm:spPr/>
      <dgm:t>
        <a:bodyPr/>
        <a:lstStyle/>
        <a:p>
          <a:pPr algn="just"/>
          <a:r>
            <a:rPr lang="es-MX" dirty="0" smtClean="0"/>
            <a:t>El fundamento para la celebración de los tratados internacionales se encuentra en el artículo 76, fracción I, de la Constitución Mexicana, y su ley reglamentaria, la Ley sobre la Celebración de Tratados.</a:t>
          </a:r>
          <a:endParaRPr lang="es-MX" dirty="0"/>
        </a:p>
      </dgm:t>
    </dgm:pt>
    <dgm:pt modelId="{BB13D627-8357-4251-8772-B87FE0B11341}" type="parTrans" cxnId="{02D7E607-889B-476C-A3FE-A344182802C6}">
      <dgm:prSet/>
      <dgm:spPr/>
      <dgm:t>
        <a:bodyPr/>
        <a:lstStyle/>
        <a:p>
          <a:endParaRPr lang="es-MX"/>
        </a:p>
      </dgm:t>
    </dgm:pt>
    <dgm:pt modelId="{CB422CBC-08FD-4CB9-85EB-B3588F8FB5CF}" type="sibTrans" cxnId="{02D7E607-889B-476C-A3FE-A344182802C6}">
      <dgm:prSet/>
      <dgm:spPr/>
      <dgm:t>
        <a:bodyPr/>
        <a:lstStyle/>
        <a:p>
          <a:endParaRPr lang="es-MX"/>
        </a:p>
      </dgm:t>
    </dgm:pt>
    <dgm:pt modelId="{BB634455-41B5-4EF6-8928-8D8F19EBF215}">
      <dgm:prSet phldrT="[Texto]"/>
      <dgm:spPr/>
      <dgm:t>
        <a:bodyPr/>
        <a:lstStyle/>
        <a:p>
          <a:r>
            <a:rPr lang="es-MX" dirty="0" smtClean="0"/>
            <a:t>A nivel internacional, el instrumento que reconocen los países para regir sus relaciones mediante los tratados internacionales, es la Convención de Viena sobre el Derecho de los Tratados. </a:t>
          </a:r>
          <a:endParaRPr lang="es-MX" dirty="0"/>
        </a:p>
      </dgm:t>
    </dgm:pt>
    <dgm:pt modelId="{0484062D-3E59-432C-BF4F-8F16D00DD66D}" type="parTrans" cxnId="{16F8E3FC-E7F5-4088-9545-6527F19D4160}">
      <dgm:prSet/>
      <dgm:spPr/>
      <dgm:t>
        <a:bodyPr/>
        <a:lstStyle/>
        <a:p>
          <a:endParaRPr lang="es-MX"/>
        </a:p>
      </dgm:t>
    </dgm:pt>
    <dgm:pt modelId="{21CF8330-FA74-4B94-8E5C-ED0AC449439E}" type="sibTrans" cxnId="{16F8E3FC-E7F5-4088-9545-6527F19D4160}">
      <dgm:prSet/>
      <dgm:spPr/>
      <dgm:t>
        <a:bodyPr/>
        <a:lstStyle/>
        <a:p>
          <a:endParaRPr lang="es-MX"/>
        </a:p>
      </dgm:t>
    </dgm:pt>
    <dgm:pt modelId="{17B35832-2DFA-4175-8E6A-DF82B3A5EC01}">
      <dgm:prSet phldrT="[Texto]"/>
      <dgm:spPr/>
      <dgm:t>
        <a:bodyPr/>
        <a:lstStyle/>
        <a:p>
          <a:r>
            <a:rPr lang="es-MX" dirty="0" smtClean="0"/>
            <a:t>Es conveniente considerar que el artículo 15 de la Constitución Federal prohíbe la celebración de tratados internacionales que alteren los derechos humanos reconocidos en la propia Constitución y en los tratados internacionales,</a:t>
          </a:r>
          <a:endParaRPr lang="es-MX" dirty="0"/>
        </a:p>
      </dgm:t>
    </dgm:pt>
    <dgm:pt modelId="{BFBDCE97-A1D7-463A-8559-BA138D150242}" type="parTrans" cxnId="{4AB87551-C4D9-4AF9-BD19-8BF9EF28D99D}">
      <dgm:prSet/>
      <dgm:spPr/>
      <dgm:t>
        <a:bodyPr/>
        <a:lstStyle/>
        <a:p>
          <a:endParaRPr lang="es-MX"/>
        </a:p>
      </dgm:t>
    </dgm:pt>
    <dgm:pt modelId="{BB383DF9-0E0E-48BE-9F23-8E8E0B6DCB50}" type="sibTrans" cxnId="{4AB87551-C4D9-4AF9-BD19-8BF9EF28D99D}">
      <dgm:prSet/>
      <dgm:spPr/>
      <dgm:t>
        <a:bodyPr/>
        <a:lstStyle/>
        <a:p>
          <a:endParaRPr lang="es-MX"/>
        </a:p>
      </dgm:t>
    </dgm:pt>
    <dgm:pt modelId="{224D1EF5-A50C-448A-B8FF-FE6CCCE5163B}" type="pres">
      <dgm:prSet presAssocID="{11C2D6A9-7A29-4F42-AC90-10B3EADCC1A9}" presName="vert0" presStyleCnt="0">
        <dgm:presLayoutVars>
          <dgm:dir/>
          <dgm:animOne val="branch"/>
          <dgm:animLvl val="lvl"/>
        </dgm:presLayoutVars>
      </dgm:prSet>
      <dgm:spPr/>
      <dgm:t>
        <a:bodyPr/>
        <a:lstStyle/>
        <a:p>
          <a:endParaRPr lang="es-MX"/>
        </a:p>
      </dgm:t>
    </dgm:pt>
    <dgm:pt modelId="{ECB08A74-4C4E-4AD1-957B-7D50E431E209}" type="pres">
      <dgm:prSet presAssocID="{A47B0E3A-A6E8-4A95-A64B-E8BE925FF1CF}" presName="thickLine" presStyleLbl="alignNode1" presStyleIdx="0" presStyleCnt="1"/>
      <dgm:spPr/>
    </dgm:pt>
    <dgm:pt modelId="{60C1CCB5-F8FB-4D10-919D-AE3B2408E151}" type="pres">
      <dgm:prSet presAssocID="{A47B0E3A-A6E8-4A95-A64B-E8BE925FF1CF}" presName="horz1" presStyleCnt="0"/>
      <dgm:spPr/>
    </dgm:pt>
    <dgm:pt modelId="{FF1652BC-8DD1-4F39-9004-483793AE948C}" type="pres">
      <dgm:prSet presAssocID="{A47B0E3A-A6E8-4A95-A64B-E8BE925FF1CF}" presName="tx1" presStyleLbl="revTx" presStyleIdx="0" presStyleCnt="4" custScaleX="122447"/>
      <dgm:spPr/>
      <dgm:t>
        <a:bodyPr/>
        <a:lstStyle/>
        <a:p>
          <a:endParaRPr lang="es-MX"/>
        </a:p>
      </dgm:t>
    </dgm:pt>
    <dgm:pt modelId="{011009AA-EB16-4E08-AF18-41458F99FC15}" type="pres">
      <dgm:prSet presAssocID="{A47B0E3A-A6E8-4A95-A64B-E8BE925FF1CF}" presName="vert1" presStyleCnt="0"/>
      <dgm:spPr/>
    </dgm:pt>
    <dgm:pt modelId="{32DE9156-6244-4838-9C12-BC813C39C032}" type="pres">
      <dgm:prSet presAssocID="{995232BA-C7C1-4931-9AD0-D2A5C00FEF76}" presName="vertSpace2a" presStyleCnt="0"/>
      <dgm:spPr/>
    </dgm:pt>
    <dgm:pt modelId="{14C37061-1CC3-48E7-A3F4-D26F9B6D6EF6}" type="pres">
      <dgm:prSet presAssocID="{995232BA-C7C1-4931-9AD0-D2A5C00FEF76}" presName="horz2" presStyleCnt="0"/>
      <dgm:spPr/>
    </dgm:pt>
    <dgm:pt modelId="{46D94D50-99E2-4C66-BED7-7D03A40094CE}" type="pres">
      <dgm:prSet presAssocID="{995232BA-C7C1-4931-9AD0-D2A5C00FEF76}" presName="horzSpace2" presStyleCnt="0"/>
      <dgm:spPr/>
    </dgm:pt>
    <dgm:pt modelId="{75B3DFD2-08F4-4E03-B360-3EEC716882A0}" type="pres">
      <dgm:prSet presAssocID="{995232BA-C7C1-4931-9AD0-D2A5C00FEF76}" presName="tx2" presStyleLbl="revTx" presStyleIdx="1" presStyleCnt="4"/>
      <dgm:spPr/>
      <dgm:t>
        <a:bodyPr/>
        <a:lstStyle/>
        <a:p>
          <a:endParaRPr lang="es-MX"/>
        </a:p>
      </dgm:t>
    </dgm:pt>
    <dgm:pt modelId="{B76574B4-DC70-497E-AC2E-F3209365420B}" type="pres">
      <dgm:prSet presAssocID="{995232BA-C7C1-4931-9AD0-D2A5C00FEF76}" presName="vert2" presStyleCnt="0"/>
      <dgm:spPr/>
    </dgm:pt>
    <dgm:pt modelId="{54BBEC82-7843-4EDA-99DA-46C109093FF8}" type="pres">
      <dgm:prSet presAssocID="{995232BA-C7C1-4931-9AD0-D2A5C00FEF76}" presName="thinLine2b" presStyleLbl="callout" presStyleIdx="0" presStyleCnt="3"/>
      <dgm:spPr/>
    </dgm:pt>
    <dgm:pt modelId="{B49F641F-5E3D-450A-9867-9756EDCE734B}" type="pres">
      <dgm:prSet presAssocID="{995232BA-C7C1-4931-9AD0-D2A5C00FEF76}" presName="vertSpace2b" presStyleCnt="0"/>
      <dgm:spPr/>
    </dgm:pt>
    <dgm:pt modelId="{417AA718-225A-4099-82B8-8EF9EAC485C1}" type="pres">
      <dgm:prSet presAssocID="{BB634455-41B5-4EF6-8928-8D8F19EBF215}" presName="horz2" presStyleCnt="0"/>
      <dgm:spPr/>
    </dgm:pt>
    <dgm:pt modelId="{B29EA9DD-4BA9-4A79-A98D-884CD4866892}" type="pres">
      <dgm:prSet presAssocID="{BB634455-41B5-4EF6-8928-8D8F19EBF215}" presName="horzSpace2" presStyleCnt="0"/>
      <dgm:spPr/>
    </dgm:pt>
    <dgm:pt modelId="{46041CB6-8860-451A-802B-FA8C927E7F89}" type="pres">
      <dgm:prSet presAssocID="{BB634455-41B5-4EF6-8928-8D8F19EBF215}" presName="tx2" presStyleLbl="revTx" presStyleIdx="2" presStyleCnt="4"/>
      <dgm:spPr/>
      <dgm:t>
        <a:bodyPr/>
        <a:lstStyle/>
        <a:p>
          <a:endParaRPr lang="es-MX"/>
        </a:p>
      </dgm:t>
    </dgm:pt>
    <dgm:pt modelId="{3A6D3729-242D-4BBE-8D63-CBCC9BC8E937}" type="pres">
      <dgm:prSet presAssocID="{BB634455-41B5-4EF6-8928-8D8F19EBF215}" presName="vert2" presStyleCnt="0"/>
      <dgm:spPr/>
    </dgm:pt>
    <dgm:pt modelId="{B485AD0E-F941-4713-A398-5EC57426FDC3}" type="pres">
      <dgm:prSet presAssocID="{BB634455-41B5-4EF6-8928-8D8F19EBF215}" presName="thinLine2b" presStyleLbl="callout" presStyleIdx="1" presStyleCnt="3"/>
      <dgm:spPr/>
    </dgm:pt>
    <dgm:pt modelId="{93217E8B-0A03-4F56-AB61-F520306D5119}" type="pres">
      <dgm:prSet presAssocID="{BB634455-41B5-4EF6-8928-8D8F19EBF215}" presName="vertSpace2b" presStyleCnt="0"/>
      <dgm:spPr/>
    </dgm:pt>
    <dgm:pt modelId="{08A7DA73-B7F1-48FF-8282-34C2BC3D17CA}" type="pres">
      <dgm:prSet presAssocID="{17B35832-2DFA-4175-8E6A-DF82B3A5EC01}" presName="horz2" presStyleCnt="0"/>
      <dgm:spPr/>
    </dgm:pt>
    <dgm:pt modelId="{064511A7-9EF7-490C-9AE7-AF48C9900DC6}" type="pres">
      <dgm:prSet presAssocID="{17B35832-2DFA-4175-8E6A-DF82B3A5EC01}" presName="horzSpace2" presStyleCnt="0"/>
      <dgm:spPr/>
    </dgm:pt>
    <dgm:pt modelId="{22650BF6-F5BC-46B4-81DD-20A253EF25E0}" type="pres">
      <dgm:prSet presAssocID="{17B35832-2DFA-4175-8E6A-DF82B3A5EC01}" presName="tx2" presStyleLbl="revTx" presStyleIdx="3" presStyleCnt="4"/>
      <dgm:spPr/>
      <dgm:t>
        <a:bodyPr/>
        <a:lstStyle/>
        <a:p>
          <a:endParaRPr lang="es-MX"/>
        </a:p>
      </dgm:t>
    </dgm:pt>
    <dgm:pt modelId="{80B7A71A-E709-41BF-8432-6D9EB17E4406}" type="pres">
      <dgm:prSet presAssocID="{17B35832-2DFA-4175-8E6A-DF82B3A5EC01}" presName="vert2" presStyleCnt="0"/>
      <dgm:spPr/>
    </dgm:pt>
    <dgm:pt modelId="{A687AC3D-6006-46B7-AF58-06B0F0397639}" type="pres">
      <dgm:prSet presAssocID="{17B35832-2DFA-4175-8E6A-DF82B3A5EC01}" presName="thinLine2b" presStyleLbl="callout" presStyleIdx="2" presStyleCnt="3"/>
      <dgm:spPr/>
    </dgm:pt>
    <dgm:pt modelId="{A6E73C50-0568-4051-B568-A8D4E021BF33}" type="pres">
      <dgm:prSet presAssocID="{17B35832-2DFA-4175-8E6A-DF82B3A5EC01}" presName="vertSpace2b" presStyleCnt="0"/>
      <dgm:spPr/>
    </dgm:pt>
  </dgm:ptLst>
  <dgm:cxnLst>
    <dgm:cxn modelId="{02D7E607-889B-476C-A3FE-A344182802C6}" srcId="{A47B0E3A-A6E8-4A95-A64B-E8BE925FF1CF}" destId="{995232BA-C7C1-4931-9AD0-D2A5C00FEF76}" srcOrd="0" destOrd="0" parTransId="{BB13D627-8357-4251-8772-B87FE0B11341}" sibTransId="{CB422CBC-08FD-4CB9-85EB-B3588F8FB5CF}"/>
    <dgm:cxn modelId="{2E9508E4-CA6F-403B-836E-D043BC3C61D8}" type="presOf" srcId="{BB634455-41B5-4EF6-8928-8D8F19EBF215}" destId="{46041CB6-8860-451A-802B-FA8C927E7F89}" srcOrd="0" destOrd="0" presId="urn:microsoft.com/office/officeart/2008/layout/LinedList"/>
    <dgm:cxn modelId="{FCE6ED4B-207D-4921-BDDF-D006D7411FCF}" type="presOf" srcId="{A47B0E3A-A6E8-4A95-A64B-E8BE925FF1CF}" destId="{FF1652BC-8DD1-4F39-9004-483793AE948C}" srcOrd="0" destOrd="0" presId="urn:microsoft.com/office/officeart/2008/layout/LinedList"/>
    <dgm:cxn modelId="{16F8E3FC-E7F5-4088-9545-6527F19D4160}" srcId="{A47B0E3A-A6E8-4A95-A64B-E8BE925FF1CF}" destId="{BB634455-41B5-4EF6-8928-8D8F19EBF215}" srcOrd="1" destOrd="0" parTransId="{0484062D-3E59-432C-BF4F-8F16D00DD66D}" sibTransId="{21CF8330-FA74-4B94-8E5C-ED0AC449439E}"/>
    <dgm:cxn modelId="{26054E77-A5C0-4236-8D8E-C89507702914}" type="presOf" srcId="{17B35832-2DFA-4175-8E6A-DF82B3A5EC01}" destId="{22650BF6-F5BC-46B4-81DD-20A253EF25E0}" srcOrd="0" destOrd="0" presId="urn:microsoft.com/office/officeart/2008/layout/LinedList"/>
    <dgm:cxn modelId="{75725046-94DE-4A3B-A321-3F33B35B3599}" srcId="{11C2D6A9-7A29-4F42-AC90-10B3EADCC1A9}" destId="{A47B0E3A-A6E8-4A95-A64B-E8BE925FF1CF}" srcOrd="0" destOrd="0" parTransId="{A897F19C-C3D0-4912-9CF0-9C9D1623426A}" sibTransId="{D1888298-89E7-4020-A419-263E714D02AE}"/>
    <dgm:cxn modelId="{4AB87551-C4D9-4AF9-BD19-8BF9EF28D99D}" srcId="{A47B0E3A-A6E8-4A95-A64B-E8BE925FF1CF}" destId="{17B35832-2DFA-4175-8E6A-DF82B3A5EC01}" srcOrd="2" destOrd="0" parTransId="{BFBDCE97-A1D7-463A-8559-BA138D150242}" sibTransId="{BB383DF9-0E0E-48BE-9F23-8E8E0B6DCB50}"/>
    <dgm:cxn modelId="{C356FC24-6BD3-4861-B817-6192AFE4BE6A}" type="presOf" srcId="{11C2D6A9-7A29-4F42-AC90-10B3EADCC1A9}" destId="{224D1EF5-A50C-448A-B8FF-FE6CCCE5163B}" srcOrd="0" destOrd="0" presId="urn:microsoft.com/office/officeart/2008/layout/LinedList"/>
    <dgm:cxn modelId="{D23BC61F-972E-4303-AEF6-EDA5DA62BAA5}" type="presOf" srcId="{995232BA-C7C1-4931-9AD0-D2A5C00FEF76}" destId="{75B3DFD2-08F4-4E03-B360-3EEC716882A0}" srcOrd="0" destOrd="0" presId="urn:microsoft.com/office/officeart/2008/layout/LinedList"/>
    <dgm:cxn modelId="{C7FB4900-8C44-4668-BB08-E0705D38A1B8}" type="presParOf" srcId="{224D1EF5-A50C-448A-B8FF-FE6CCCE5163B}" destId="{ECB08A74-4C4E-4AD1-957B-7D50E431E209}" srcOrd="0" destOrd="0" presId="urn:microsoft.com/office/officeart/2008/layout/LinedList"/>
    <dgm:cxn modelId="{9D0FE718-3B48-4E09-A147-11FB463B2660}" type="presParOf" srcId="{224D1EF5-A50C-448A-B8FF-FE6CCCE5163B}" destId="{60C1CCB5-F8FB-4D10-919D-AE3B2408E151}" srcOrd="1" destOrd="0" presId="urn:microsoft.com/office/officeart/2008/layout/LinedList"/>
    <dgm:cxn modelId="{9688498E-9C51-4913-9734-20056C88E7B6}" type="presParOf" srcId="{60C1CCB5-F8FB-4D10-919D-AE3B2408E151}" destId="{FF1652BC-8DD1-4F39-9004-483793AE948C}" srcOrd="0" destOrd="0" presId="urn:microsoft.com/office/officeart/2008/layout/LinedList"/>
    <dgm:cxn modelId="{CC199F04-D6C0-494C-B142-3AF8CE369F4B}" type="presParOf" srcId="{60C1CCB5-F8FB-4D10-919D-AE3B2408E151}" destId="{011009AA-EB16-4E08-AF18-41458F99FC15}" srcOrd="1" destOrd="0" presId="urn:microsoft.com/office/officeart/2008/layout/LinedList"/>
    <dgm:cxn modelId="{D276D44B-61F5-46A0-8970-D9A89FE5FBAB}" type="presParOf" srcId="{011009AA-EB16-4E08-AF18-41458F99FC15}" destId="{32DE9156-6244-4838-9C12-BC813C39C032}" srcOrd="0" destOrd="0" presId="urn:microsoft.com/office/officeart/2008/layout/LinedList"/>
    <dgm:cxn modelId="{E4D886D4-FA24-4016-B8A7-A02F21890085}" type="presParOf" srcId="{011009AA-EB16-4E08-AF18-41458F99FC15}" destId="{14C37061-1CC3-48E7-A3F4-D26F9B6D6EF6}" srcOrd="1" destOrd="0" presId="urn:microsoft.com/office/officeart/2008/layout/LinedList"/>
    <dgm:cxn modelId="{22AFB210-AD28-423F-BFE7-39247E0B3923}" type="presParOf" srcId="{14C37061-1CC3-48E7-A3F4-D26F9B6D6EF6}" destId="{46D94D50-99E2-4C66-BED7-7D03A40094CE}" srcOrd="0" destOrd="0" presId="urn:microsoft.com/office/officeart/2008/layout/LinedList"/>
    <dgm:cxn modelId="{8CB690C5-2A25-4C7C-ADC1-654FD0D6A9CB}" type="presParOf" srcId="{14C37061-1CC3-48E7-A3F4-D26F9B6D6EF6}" destId="{75B3DFD2-08F4-4E03-B360-3EEC716882A0}" srcOrd="1" destOrd="0" presId="urn:microsoft.com/office/officeart/2008/layout/LinedList"/>
    <dgm:cxn modelId="{35B281D7-416B-44BA-A11D-9794D3D90DBA}" type="presParOf" srcId="{14C37061-1CC3-48E7-A3F4-D26F9B6D6EF6}" destId="{B76574B4-DC70-497E-AC2E-F3209365420B}" srcOrd="2" destOrd="0" presId="urn:microsoft.com/office/officeart/2008/layout/LinedList"/>
    <dgm:cxn modelId="{2FFEC03E-C1F0-4B7C-9D6D-27F5B31A7480}" type="presParOf" srcId="{011009AA-EB16-4E08-AF18-41458F99FC15}" destId="{54BBEC82-7843-4EDA-99DA-46C109093FF8}" srcOrd="2" destOrd="0" presId="urn:microsoft.com/office/officeart/2008/layout/LinedList"/>
    <dgm:cxn modelId="{39D2F382-FE47-4958-A450-4BB5C124EFC6}" type="presParOf" srcId="{011009AA-EB16-4E08-AF18-41458F99FC15}" destId="{B49F641F-5E3D-450A-9867-9756EDCE734B}" srcOrd="3" destOrd="0" presId="urn:microsoft.com/office/officeart/2008/layout/LinedList"/>
    <dgm:cxn modelId="{B0720939-C7DD-49A0-BE8D-6FF719C92DBF}" type="presParOf" srcId="{011009AA-EB16-4E08-AF18-41458F99FC15}" destId="{417AA718-225A-4099-82B8-8EF9EAC485C1}" srcOrd="4" destOrd="0" presId="urn:microsoft.com/office/officeart/2008/layout/LinedList"/>
    <dgm:cxn modelId="{EB731C67-210B-4297-83FE-8ADAA4B802BC}" type="presParOf" srcId="{417AA718-225A-4099-82B8-8EF9EAC485C1}" destId="{B29EA9DD-4BA9-4A79-A98D-884CD4866892}" srcOrd="0" destOrd="0" presId="urn:microsoft.com/office/officeart/2008/layout/LinedList"/>
    <dgm:cxn modelId="{1EFF75DC-AAFD-4638-8494-C7439E03ED4B}" type="presParOf" srcId="{417AA718-225A-4099-82B8-8EF9EAC485C1}" destId="{46041CB6-8860-451A-802B-FA8C927E7F89}" srcOrd="1" destOrd="0" presId="urn:microsoft.com/office/officeart/2008/layout/LinedList"/>
    <dgm:cxn modelId="{D3D20AA8-27C0-41C2-BCEC-5DE7ACCA5496}" type="presParOf" srcId="{417AA718-225A-4099-82B8-8EF9EAC485C1}" destId="{3A6D3729-242D-4BBE-8D63-CBCC9BC8E937}" srcOrd="2" destOrd="0" presId="urn:microsoft.com/office/officeart/2008/layout/LinedList"/>
    <dgm:cxn modelId="{95614CDB-F824-420D-993A-B2040D6A669C}" type="presParOf" srcId="{011009AA-EB16-4E08-AF18-41458F99FC15}" destId="{B485AD0E-F941-4713-A398-5EC57426FDC3}" srcOrd="5" destOrd="0" presId="urn:microsoft.com/office/officeart/2008/layout/LinedList"/>
    <dgm:cxn modelId="{2F6D23DD-0AB8-47A0-A59A-E4BA0900C86D}" type="presParOf" srcId="{011009AA-EB16-4E08-AF18-41458F99FC15}" destId="{93217E8B-0A03-4F56-AB61-F520306D5119}" srcOrd="6" destOrd="0" presId="urn:microsoft.com/office/officeart/2008/layout/LinedList"/>
    <dgm:cxn modelId="{C68D0658-E198-4E60-9773-C26930262C84}" type="presParOf" srcId="{011009AA-EB16-4E08-AF18-41458F99FC15}" destId="{08A7DA73-B7F1-48FF-8282-34C2BC3D17CA}" srcOrd="7" destOrd="0" presId="urn:microsoft.com/office/officeart/2008/layout/LinedList"/>
    <dgm:cxn modelId="{9A93BA3C-70C0-49CC-996C-8B07C51D2618}" type="presParOf" srcId="{08A7DA73-B7F1-48FF-8282-34C2BC3D17CA}" destId="{064511A7-9EF7-490C-9AE7-AF48C9900DC6}" srcOrd="0" destOrd="0" presId="urn:microsoft.com/office/officeart/2008/layout/LinedList"/>
    <dgm:cxn modelId="{32D27C77-9590-4DF5-9305-9099B8AE786B}" type="presParOf" srcId="{08A7DA73-B7F1-48FF-8282-34C2BC3D17CA}" destId="{22650BF6-F5BC-46B4-81DD-20A253EF25E0}" srcOrd="1" destOrd="0" presId="urn:microsoft.com/office/officeart/2008/layout/LinedList"/>
    <dgm:cxn modelId="{991EE137-553A-4E0E-98ED-CEB5F32EA0A8}" type="presParOf" srcId="{08A7DA73-B7F1-48FF-8282-34C2BC3D17CA}" destId="{80B7A71A-E709-41BF-8432-6D9EB17E4406}" srcOrd="2" destOrd="0" presId="urn:microsoft.com/office/officeart/2008/layout/LinedList"/>
    <dgm:cxn modelId="{F6DF2E9F-23BE-43F4-9CC9-77EF323CF54C}" type="presParOf" srcId="{011009AA-EB16-4E08-AF18-41458F99FC15}" destId="{A687AC3D-6006-46B7-AF58-06B0F0397639}" srcOrd="8" destOrd="0" presId="urn:microsoft.com/office/officeart/2008/layout/LinedList"/>
    <dgm:cxn modelId="{8991E642-771A-4F79-B227-24223B0B3283}" type="presParOf" srcId="{011009AA-EB16-4E08-AF18-41458F99FC15}" destId="{A6E73C50-0568-4051-B568-A8D4E021BF33}" srcOrd="9"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45E762F0-3D12-4D2E-9922-F662228979B8}" type="doc">
      <dgm:prSet loTypeId="urn:microsoft.com/office/officeart/2005/8/layout/hierarchy2" loCatId="hierarchy" qsTypeId="urn:microsoft.com/office/officeart/2005/8/quickstyle/simple3" qsCatId="simple" csTypeId="urn:microsoft.com/office/officeart/2005/8/colors/colorful1" csCatId="colorful" phldr="1"/>
      <dgm:spPr/>
      <dgm:t>
        <a:bodyPr/>
        <a:lstStyle/>
        <a:p>
          <a:endParaRPr lang="es-MX"/>
        </a:p>
      </dgm:t>
    </dgm:pt>
    <dgm:pt modelId="{8BFAA4BD-8203-4351-A006-7F04D1B04036}">
      <dgm:prSet phldrT="[Texto]"/>
      <dgm:spPr/>
      <dgm:t>
        <a:bodyPr/>
        <a:lstStyle/>
        <a:p>
          <a:r>
            <a:rPr lang="es-MX" dirty="0" smtClean="0"/>
            <a:t>Los tratados, para ser obligatorios en el territorio nacional deberán </a:t>
          </a:r>
          <a:endParaRPr lang="es-MX" dirty="0"/>
        </a:p>
      </dgm:t>
    </dgm:pt>
    <dgm:pt modelId="{0ABAF7D3-192E-4A35-8914-141DF346E5C8}" type="parTrans" cxnId="{E0D1E247-DF4E-4E81-8B67-733F2ECA29C6}">
      <dgm:prSet/>
      <dgm:spPr/>
      <dgm:t>
        <a:bodyPr/>
        <a:lstStyle/>
        <a:p>
          <a:endParaRPr lang="es-MX"/>
        </a:p>
      </dgm:t>
    </dgm:pt>
    <dgm:pt modelId="{9CE4C6E6-2740-4BF7-84E4-25B92496B991}" type="sibTrans" cxnId="{E0D1E247-DF4E-4E81-8B67-733F2ECA29C6}">
      <dgm:prSet/>
      <dgm:spPr/>
      <dgm:t>
        <a:bodyPr/>
        <a:lstStyle/>
        <a:p>
          <a:endParaRPr lang="es-MX"/>
        </a:p>
      </dgm:t>
    </dgm:pt>
    <dgm:pt modelId="{24BAF853-0EEE-44D3-9B8B-35197AF50E41}">
      <dgm:prSet phldrT="[Texto]"/>
      <dgm:spPr/>
      <dgm:t>
        <a:bodyPr/>
        <a:lstStyle/>
        <a:p>
          <a:pPr algn="just"/>
          <a:r>
            <a:rPr lang="es-MX" dirty="0" smtClean="0"/>
            <a:t>Haber sido publicados previamente en el Diario Oficial de la Federación. Cumpliendo los requisitos legales contenidos en la fracción I del artículo 76 de la Constitución Federal</a:t>
          </a:r>
          <a:endParaRPr lang="es-MX" dirty="0"/>
        </a:p>
      </dgm:t>
    </dgm:pt>
    <dgm:pt modelId="{EB1B6A0B-93E9-4C94-B11B-AA30EC151652}" type="parTrans" cxnId="{B833EA40-9EFB-436B-B344-9682CDC90C12}">
      <dgm:prSet/>
      <dgm:spPr/>
      <dgm:t>
        <a:bodyPr/>
        <a:lstStyle/>
        <a:p>
          <a:endParaRPr lang="es-MX"/>
        </a:p>
      </dgm:t>
    </dgm:pt>
    <dgm:pt modelId="{F04ABE71-F35B-46EF-85D6-59EFFFA890F8}" type="sibTrans" cxnId="{B833EA40-9EFB-436B-B344-9682CDC90C12}">
      <dgm:prSet/>
      <dgm:spPr/>
      <dgm:t>
        <a:bodyPr/>
        <a:lstStyle/>
        <a:p>
          <a:endParaRPr lang="es-MX"/>
        </a:p>
      </dgm:t>
    </dgm:pt>
    <dgm:pt modelId="{F5E902A7-BE8B-453B-A1BA-BDF3395FA35C}">
      <dgm:prSet phldrT="[Texto]"/>
      <dgm:spPr/>
      <dgm:t>
        <a:bodyPr/>
        <a:lstStyle/>
        <a:p>
          <a:pPr algn="just"/>
          <a:r>
            <a:rPr lang="es-MX" dirty="0" smtClean="0"/>
            <a:t>Los tratados deberán ser aprobados por el Senado y serán Ley Suprema de toda la Unión cuando estén de acuerdo con la misma, en los términos del artículo 133 de la propia Constitución. </a:t>
          </a:r>
          <a:endParaRPr lang="es-MX" dirty="0"/>
        </a:p>
      </dgm:t>
    </dgm:pt>
    <dgm:pt modelId="{DC1A99F3-DC82-4B52-A8E6-55285BDFC8A3}" type="parTrans" cxnId="{14F55245-2512-4E2B-86B8-11613451E5F3}">
      <dgm:prSet/>
      <dgm:spPr/>
      <dgm:t>
        <a:bodyPr/>
        <a:lstStyle/>
        <a:p>
          <a:endParaRPr lang="es-MX"/>
        </a:p>
      </dgm:t>
    </dgm:pt>
    <dgm:pt modelId="{96703350-BD3C-4978-9779-FE894EAF864E}" type="sibTrans" cxnId="{14F55245-2512-4E2B-86B8-11613451E5F3}">
      <dgm:prSet/>
      <dgm:spPr/>
      <dgm:t>
        <a:bodyPr/>
        <a:lstStyle/>
        <a:p>
          <a:endParaRPr lang="es-MX"/>
        </a:p>
      </dgm:t>
    </dgm:pt>
    <dgm:pt modelId="{466AE8FF-CA26-4DDF-A141-712FF39609D1}" type="pres">
      <dgm:prSet presAssocID="{45E762F0-3D12-4D2E-9922-F662228979B8}" presName="diagram" presStyleCnt="0">
        <dgm:presLayoutVars>
          <dgm:chPref val="1"/>
          <dgm:dir/>
          <dgm:animOne val="branch"/>
          <dgm:animLvl val="lvl"/>
          <dgm:resizeHandles val="exact"/>
        </dgm:presLayoutVars>
      </dgm:prSet>
      <dgm:spPr/>
      <dgm:t>
        <a:bodyPr/>
        <a:lstStyle/>
        <a:p>
          <a:endParaRPr lang="es-MX"/>
        </a:p>
      </dgm:t>
    </dgm:pt>
    <dgm:pt modelId="{EFDF4E31-C109-438C-B2F5-9D8087893221}" type="pres">
      <dgm:prSet presAssocID="{8BFAA4BD-8203-4351-A006-7F04D1B04036}" presName="root1" presStyleCnt="0"/>
      <dgm:spPr/>
    </dgm:pt>
    <dgm:pt modelId="{4C1F5178-8EC2-413F-B190-FFB25311D489}" type="pres">
      <dgm:prSet presAssocID="{8BFAA4BD-8203-4351-A006-7F04D1B04036}" presName="LevelOneTextNode" presStyleLbl="node0" presStyleIdx="0" presStyleCnt="1">
        <dgm:presLayoutVars>
          <dgm:chPref val="3"/>
        </dgm:presLayoutVars>
      </dgm:prSet>
      <dgm:spPr/>
      <dgm:t>
        <a:bodyPr/>
        <a:lstStyle/>
        <a:p>
          <a:endParaRPr lang="es-MX"/>
        </a:p>
      </dgm:t>
    </dgm:pt>
    <dgm:pt modelId="{D51254AC-A5BE-4AA4-B5F7-5850E7A6B9CB}" type="pres">
      <dgm:prSet presAssocID="{8BFAA4BD-8203-4351-A006-7F04D1B04036}" presName="level2hierChild" presStyleCnt="0"/>
      <dgm:spPr/>
    </dgm:pt>
    <dgm:pt modelId="{22093642-0878-4298-9A61-3F5E3AEC66A4}" type="pres">
      <dgm:prSet presAssocID="{EB1B6A0B-93E9-4C94-B11B-AA30EC151652}" presName="conn2-1" presStyleLbl="parChTrans1D2" presStyleIdx="0" presStyleCnt="2"/>
      <dgm:spPr/>
      <dgm:t>
        <a:bodyPr/>
        <a:lstStyle/>
        <a:p>
          <a:endParaRPr lang="es-MX"/>
        </a:p>
      </dgm:t>
    </dgm:pt>
    <dgm:pt modelId="{F78D27E6-0E55-44AF-BFEB-BF769D4B5591}" type="pres">
      <dgm:prSet presAssocID="{EB1B6A0B-93E9-4C94-B11B-AA30EC151652}" presName="connTx" presStyleLbl="parChTrans1D2" presStyleIdx="0" presStyleCnt="2"/>
      <dgm:spPr/>
      <dgm:t>
        <a:bodyPr/>
        <a:lstStyle/>
        <a:p>
          <a:endParaRPr lang="es-MX"/>
        </a:p>
      </dgm:t>
    </dgm:pt>
    <dgm:pt modelId="{4F7EFEA5-7C9D-42FB-85C4-13800DB7DF51}" type="pres">
      <dgm:prSet presAssocID="{24BAF853-0EEE-44D3-9B8B-35197AF50E41}" presName="root2" presStyleCnt="0"/>
      <dgm:spPr/>
    </dgm:pt>
    <dgm:pt modelId="{AD74156D-4300-4333-95A8-6C06589DF3C8}" type="pres">
      <dgm:prSet presAssocID="{24BAF853-0EEE-44D3-9B8B-35197AF50E41}" presName="LevelTwoTextNode" presStyleLbl="node2" presStyleIdx="0" presStyleCnt="2">
        <dgm:presLayoutVars>
          <dgm:chPref val="3"/>
        </dgm:presLayoutVars>
      </dgm:prSet>
      <dgm:spPr/>
      <dgm:t>
        <a:bodyPr/>
        <a:lstStyle/>
        <a:p>
          <a:endParaRPr lang="es-MX"/>
        </a:p>
      </dgm:t>
    </dgm:pt>
    <dgm:pt modelId="{4D780439-ACAC-4526-913E-F033E571E8D2}" type="pres">
      <dgm:prSet presAssocID="{24BAF853-0EEE-44D3-9B8B-35197AF50E41}" presName="level3hierChild" presStyleCnt="0"/>
      <dgm:spPr/>
    </dgm:pt>
    <dgm:pt modelId="{D4F97F5A-4EC1-46E5-81E6-B07F92C3B278}" type="pres">
      <dgm:prSet presAssocID="{DC1A99F3-DC82-4B52-A8E6-55285BDFC8A3}" presName="conn2-1" presStyleLbl="parChTrans1D2" presStyleIdx="1" presStyleCnt="2"/>
      <dgm:spPr/>
      <dgm:t>
        <a:bodyPr/>
        <a:lstStyle/>
        <a:p>
          <a:endParaRPr lang="es-MX"/>
        </a:p>
      </dgm:t>
    </dgm:pt>
    <dgm:pt modelId="{E022E70D-6FFE-41FD-990A-2A8DB65B0537}" type="pres">
      <dgm:prSet presAssocID="{DC1A99F3-DC82-4B52-A8E6-55285BDFC8A3}" presName="connTx" presStyleLbl="parChTrans1D2" presStyleIdx="1" presStyleCnt="2"/>
      <dgm:spPr/>
      <dgm:t>
        <a:bodyPr/>
        <a:lstStyle/>
        <a:p>
          <a:endParaRPr lang="es-MX"/>
        </a:p>
      </dgm:t>
    </dgm:pt>
    <dgm:pt modelId="{466975B0-1F84-4A7F-AA55-46632CE95C64}" type="pres">
      <dgm:prSet presAssocID="{F5E902A7-BE8B-453B-A1BA-BDF3395FA35C}" presName="root2" presStyleCnt="0"/>
      <dgm:spPr/>
    </dgm:pt>
    <dgm:pt modelId="{ADC26A9B-3AF4-40F9-8F8C-031E5EB81244}" type="pres">
      <dgm:prSet presAssocID="{F5E902A7-BE8B-453B-A1BA-BDF3395FA35C}" presName="LevelTwoTextNode" presStyleLbl="node2" presStyleIdx="1" presStyleCnt="2">
        <dgm:presLayoutVars>
          <dgm:chPref val="3"/>
        </dgm:presLayoutVars>
      </dgm:prSet>
      <dgm:spPr/>
      <dgm:t>
        <a:bodyPr/>
        <a:lstStyle/>
        <a:p>
          <a:endParaRPr lang="es-MX"/>
        </a:p>
      </dgm:t>
    </dgm:pt>
    <dgm:pt modelId="{3EAD252C-EC9C-41E1-B93D-5557E22A5574}" type="pres">
      <dgm:prSet presAssocID="{F5E902A7-BE8B-453B-A1BA-BDF3395FA35C}" presName="level3hierChild" presStyleCnt="0"/>
      <dgm:spPr/>
    </dgm:pt>
  </dgm:ptLst>
  <dgm:cxnLst>
    <dgm:cxn modelId="{B833EA40-9EFB-436B-B344-9682CDC90C12}" srcId="{8BFAA4BD-8203-4351-A006-7F04D1B04036}" destId="{24BAF853-0EEE-44D3-9B8B-35197AF50E41}" srcOrd="0" destOrd="0" parTransId="{EB1B6A0B-93E9-4C94-B11B-AA30EC151652}" sibTransId="{F04ABE71-F35B-46EF-85D6-59EFFFA890F8}"/>
    <dgm:cxn modelId="{811AAEB2-213F-447F-8816-2688A27209FD}" type="presOf" srcId="{DC1A99F3-DC82-4B52-A8E6-55285BDFC8A3}" destId="{D4F97F5A-4EC1-46E5-81E6-B07F92C3B278}" srcOrd="0" destOrd="0" presId="urn:microsoft.com/office/officeart/2005/8/layout/hierarchy2"/>
    <dgm:cxn modelId="{7D688868-028E-4B83-A920-A41FB409A86B}" type="presOf" srcId="{F5E902A7-BE8B-453B-A1BA-BDF3395FA35C}" destId="{ADC26A9B-3AF4-40F9-8F8C-031E5EB81244}" srcOrd="0" destOrd="0" presId="urn:microsoft.com/office/officeart/2005/8/layout/hierarchy2"/>
    <dgm:cxn modelId="{43238121-0A69-451E-BC60-1BC356B7CDA7}" type="presOf" srcId="{EB1B6A0B-93E9-4C94-B11B-AA30EC151652}" destId="{F78D27E6-0E55-44AF-BFEB-BF769D4B5591}" srcOrd="1" destOrd="0" presId="urn:microsoft.com/office/officeart/2005/8/layout/hierarchy2"/>
    <dgm:cxn modelId="{9D65FAAD-3652-4B4B-9F60-34A3E8856CE4}" type="presOf" srcId="{DC1A99F3-DC82-4B52-A8E6-55285BDFC8A3}" destId="{E022E70D-6FFE-41FD-990A-2A8DB65B0537}" srcOrd="1" destOrd="0" presId="urn:microsoft.com/office/officeart/2005/8/layout/hierarchy2"/>
    <dgm:cxn modelId="{8FFE9AA1-1F8D-4819-8A91-27C4ABD528A2}" type="presOf" srcId="{8BFAA4BD-8203-4351-A006-7F04D1B04036}" destId="{4C1F5178-8EC2-413F-B190-FFB25311D489}" srcOrd="0" destOrd="0" presId="urn:microsoft.com/office/officeart/2005/8/layout/hierarchy2"/>
    <dgm:cxn modelId="{B146BBD4-4E87-42FA-B35B-625D7A3049FB}" type="presOf" srcId="{45E762F0-3D12-4D2E-9922-F662228979B8}" destId="{466AE8FF-CA26-4DDF-A141-712FF39609D1}" srcOrd="0" destOrd="0" presId="urn:microsoft.com/office/officeart/2005/8/layout/hierarchy2"/>
    <dgm:cxn modelId="{14F55245-2512-4E2B-86B8-11613451E5F3}" srcId="{8BFAA4BD-8203-4351-A006-7F04D1B04036}" destId="{F5E902A7-BE8B-453B-A1BA-BDF3395FA35C}" srcOrd="1" destOrd="0" parTransId="{DC1A99F3-DC82-4B52-A8E6-55285BDFC8A3}" sibTransId="{96703350-BD3C-4978-9779-FE894EAF864E}"/>
    <dgm:cxn modelId="{FF9B3CF4-EA07-44A1-8F3C-2FF501965BD4}" type="presOf" srcId="{24BAF853-0EEE-44D3-9B8B-35197AF50E41}" destId="{AD74156D-4300-4333-95A8-6C06589DF3C8}" srcOrd="0" destOrd="0" presId="urn:microsoft.com/office/officeart/2005/8/layout/hierarchy2"/>
    <dgm:cxn modelId="{282B28B5-8D96-4841-885B-8BE5D7748B1D}" type="presOf" srcId="{EB1B6A0B-93E9-4C94-B11B-AA30EC151652}" destId="{22093642-0878-4298-9A61-3F5E3AEC66A4}" srcOrd="0" destOrd="0" presId="urn:microsoft.com/office/officeart/2005/8/layout/hierarchy2"/>
    <dgm:cxn modelId="{E0D1E247-DF4E-4E81-8B67-733F2ECA29C6}" srcId="{45E762F0-3D12-4D2E-9922-F662228979B8}" destId="{8BFAA4BD-8203-4351-A006-7F04D1B04036}" srcOrd="0" destOrd="0" parTransId="{0ABAF7D3-192E-4A35-8914-141DF346E5C8}" sibTransId="{9CE4C6E6-2740-4BF7-84E4-25B92496B991}"/>
    <dgm:cxn modelId="{1EFC3F49-8B4A-4A81-B47B-1DDC0EFC3525}" type="presParOf" srcId="{466AE8FF-CA26-4DDF-A141-712FF39609D1}" destId="{EFDF4E31-C109-438C-B2F5-9D8087893221}" srcOrd="0" destOrd="0" presId="urn:microsoft.com/office/officeart/2005/8/layout/hierarchy2"/>
    <dgm:cxn modelId="{93A855D9-10F7-4540-897D-EC19F11774A6}" type="presParOf" srcId="{EFDF4E31-C109-438C-B2F5-9D8087893221}" destId="{4C1F5178-8EC2-413F-B190-FFB25311D489}" srcOrd="0" destOrd="0" presId="urn:microsoft.com/office/officeart/2005/8/layout/hierarchy2"/>
    <dgm:cxn modelId="{DD3DF216-13C6-41C2-8A0C-E8EB55055D3D}" type="presParOf" srcId="{EFDF4E31-C109-438C-B2F5-9D8087893221}" destId="{D51254AC-A5BE-4AA4-B5F7-5850E7A6B9CB}" srcOrd="1" destOrd="0" presId="urn:microsoft.com/office/officeart/2005/8/layout/hierarchy2"/>
    <dgm:cxn modelId="{56CA66B3-17B2-42E4-B9AC-B00071FF30FF}" type="presParOf" srcId="{D51254AC-A5BE-4AA4-B5F7-5850E7A6B9CB}" destId="{22093642-0878-4298-9A61-3F5E3AEC66A4}" srcOrd="0" destOrd="0" presId="urn:microsoft.com/office/officeart/2005/8/layout/hierarchy2"/>
    <dgm:cxn modelId="{04089F9D-B93A-4163-95A5-7621D1BD969C}" type="presParOf" srcId="{22093642-0878-4298-9A61-3F5E3AEC66A4}" destId="{F78D27E6-0E55-44AF-BFEB-BF769D4B5591}" srcOrd="0" destOrd="0" presId="urn:microsoft.com/office/officeart/2005/8/layout/hierarchy2"/>
    <dgm:cxn modelId="{B59C42F6-8045-4F05-8202-F286E8E663BB}" type="presParOf" srcId="{D51254AC-A5BE-4AA4-B5F7-5850E7A6B9CB}" destId="{4F7EFEA5-7C9D-42FB-85C4-13800DB7DF51}" srcOrd="1" destOrd="0" presId="urn:microsoft.com/office/officeart/2005/8/layout/hierarchy2"/>
    <dgm:cxn modelId="{A5049DBF-2C77-4EC4-AC0D-CFB7E52A3A4B}" type="presParOf" srcId="{4F7EFEA5-7C9D-42FB-85C4-13800DB7DF51}" destId="{AD74156D-4300-4333-95A8-6C06589DF3C8}" srcOrd="0" destOrd="0" presId="urn:microsoft.com/office/officeart/2005/8/layout/hierarchy2"/>
    <dgm:cxn modelId="{0FB98CA5-9E3A-48B4-9403-8D97F37F04D4}" type="presParOf" srcId="{4F7EFEA5-7C9D-42FB-85C4-13800DB7DF51}" destId="{4D780439-ACAC-4526-913E-F033E571E8D2}" srcOrd="1" destOrd="0" presId="urn:microsoft.com/office/officeart/2005/8/layout/hierarchy2"/>
    <dgm:cxn modelId="{3F06442D-05AD-4679-A2B1-FD6228DB66F7}" type="presParOf" srcId="{D51254AC-A5BE-4AA4-B5F7-5850E7A6B9CB}" destId="{D4F97F5A-4EC1-46E5-81E6-B07F92C3B278}" srcOrd="2" destOrd="0" presId="urn:microsoft.com/office/officeart/2005/8/layout/hierarchy2"/>
    <dgm:cxn modelId="{F77F1E63-25A3-41A2-B8C3-B07A717D687F}" type="presParOf" srcId="{D4F97F5A-4EC1-46E5-81E6-B07F92C3B278}" destId="{E022E70D-6FFE-41FD-990A-2A8DB65B0537}" srcOrd="0" destOrd="0" presId="urn:microsoft.com/office/officeart/2005/8/layout/hierarchy2"/>
    <dgm:cxn modelId="{572210A2-F8E6-4CF4-9DDB-F2E9884458D0}" type="presParOf" srcId="{D51254AC-A5BE-4AA4-B5F7-5850E7A6B9CB}" destId="{466975B0-1F84-4A7F-AA55-46632CE95C64}" srcOrd="3" destOrd="0" presId="urn:microsoft.com/office/officeart/2005/8/layout/hierarchy2"/>
    <dgm:cxn modelId="{DC247437-CB1D-4800-87E4-FA76B3A5D2E2}" type="presParOf" srcId="{466975B0-1F84-4A7F-AA55-46632CE95C64}" destId="{ADC26A9B-3AF4-40F9-8F8C-031E5EB81244}" srcOrd="0" destOrd="0" presId="urn:microsoft.com/office/officeart/2005/8/layout/hierarchy2"/>
    <dgm:cxn modelId="{90BF39EF-651A-45D5-9F3C-FA377D75D3FA}" type="presParOf" srcId="{466975B0-1F84-4A7F-AA55-46632CE95C64}" destId="{3EAD252C-EC9C-41E1-B93D-5557E22A5574}"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B32878E6-F1EA-458A-A60D-8D0B96FBA049}" type="doc">
      <dgm:prSet loTypeId="urn:microsoft.com/office/officeart/2005/8/layout/lProcess1" loCatId="process" qsTypeId="urn:microsoft.com/office/officeart/2005/8/quickstyle/simple1" qsCatId="simple" csTypeId="urn:microsoft.com/office/officeart/2005/8/colors/accent2_5" csCatId="accent2" phldr="1"/>
      <dgm:spPr/>
      <dgm:t>
        <a:bodyPr/>
        <a:lstStyle/>
        <a:p>
          <a:endParaRPr lang="es-MX"/>
        </a:p>
      </dgm:t>
    </dgm:pt>
    <dgm:pt modelId="{85BE694E-FB0B-49B0-A0D2-A9AEA1C11F39}">
      <dgm:prSet phldrT="[Texto]" custT="1"/>
      <dgm:spPr/>
      <dgm:t>
        <a:bodyPr/>
        <a:lstStyle/>
        <a:p>
          <a:pPr algn="just"/>
          <a:r>
            <a:rPr lang="es-MX" sz="2800" dirty="0" smtClean="0"/>
            <a:t>DERECHOS HUMANOS DE CARÁCTER GENERAL</a:t>
          </a:r>
          <a:endParaRPr lang="es-MX" sz="2800" dirty="0"/>
        </a:p>
      </dgm:t>
    </dgm:pt>
    <dgm:pt modelId="{1329FB8C-8ACB-4F67-850E-FC7819F4C053}" type="parTrans" cxnId="{318D9D68-1B75-4F55-9E4F-3B4A842C5FAA}">
      <dgm:prSet/>
      <dgm:spPr/>
      <dgm:t>
        <a:bodyPr/>
        <a:lstStyle/>
        <a:p>
          <a:endParaRPr lang="es-MX"/>
        </a:p>
      </dgm:t>
    </dgm:pt>
    <dgm:pt modelId="{B79A3DCE-C6BF-4698-9B96-5E786E5D593A}" type="sibTrans" cxnId="{318D9D68-1B75-4F55-9E4F-3B4A842C5FAA}">
      <dgm:prSet/>
      <dgm:spPr/>
      <dgm:t>
        <a:bodyPr/>
        <a:lstStyle/>
        <a:p>
          <a:endParaRPr lang="es-MX"/>
        </a:p>
      </dgm:t>
    </dgm:pt>
    <dgm:pt modelId="{0C44B4B4-E6B0-4DDF-9258-F81C8E631FED}">
      <dgm:prSet phldrT="[Texto]"/>
      <dgm:spPr/>
      <dgm:t>
        <a:bodyPr/>
        <a:lstStyle/>
        <a:p>
          <a:pPr algn="just"/>
          <a:r>
            <a:rPr lang="es-MX" dirty="0" smtClean="0"/>
            <a:t>Regulan muchos tipos de derechos o derechos que pertenecen de manera universal a todas las personas</a:t>
          </a:r>
          <a:endParaRPr lang="es-MX" dirty="0"/>
        </a:p>
      </dgm:t>
    </dgm:pt>
    <dgm:pt modelId="{5314938C-764D-4242-BC17-750A5BFFB38F}" type="parTrans" cxnId="{7C91F3C8-E238-40F0-8FE3-7951182B3D3C}">
      <dgm:prSet/>
      <dgm:spPr/>
      <dgm:t>
        <a:bodyPr/>
        <a:lstStyle/>
        <a:p>
          <a:endParaRPr lang="es-MX"/>
        </a:p>
      </dgm:t>
    </dgm:pt>
    <dgm:pt modelId="{83AB83E8-0990-4D2A-BEC7-79FBE8CF7E74}" type="sibTrans" cxnId="{7C91F3C8-E238-40F0-8FE3-7951182B3D3C}">
      <dgm:prSet/>
      <dgm:spPr/>
      <dgm:t>
        <a:bodyPr/>
        <a:lstStyle/>
        <a:p>
          <a:endParaRPr lang="es-MX"/>
        </a:p>
      </dgm:t>
    </dgm:pt>
    <dgm:pt modelId="{17C2BF7F-AB80-42D6-AAB2-0926F6CED37E}">
      <dgm:prSet phldrT="[Texto]"/>
      <dgm:spPr/>
      <dgm:t>
        <a:bodyPr/>
        <a:lstStyle/>
        <a:p>
          <a:pPr algn="just"/>
          <a:r>
            <a:rPr lang="es-MX" dirty="0" smtClean="0"/>
            <a:t>Como la Convención Americana de Derechos Humano</a:t>
          </a:r>
          <a:endParaRPr lang="es-MX" dirty="0"/>
        </a:p>
      </dgm:t>
    </dgm:pt>
    <dgm:pt modelId="{590DEB24-0B01-49F3-8E59-145730E0AFFF}" type="parTrans" cxnId="{6C1E7EDF-C562-4E64-A69D-A74F475BFDC1}">
      <dgm:prSet/>
      <dgm:spPr/>
      <dgm:t>
        <a:bodyPr/>
        <a:lstStyle/>
        <a:p>
          <a:endParaRPr lang="es-MX"/>
        </a:p>
      </dgm:t>
    </dgm:pt>
    <dgm:pt modelId="{6427C3C1-06DE-4875-ABEA-58F26A890409}" type="sibTrans" cxnId="{6C1E7EDF-C562-4E64-A69D-A74F475BFDC1}">
      <dgm:prSet/>
      <dgm:spPr/>
      <dgm:t>
        <a:bodyPr/>
        <a:lstStyle/>
        <a:p>
          <a:endParaRPr lang="es-MX"/>
        </a:p>
      </dgm:t>
    </dgm:pt>
    <dgm:pt modelId="{A01A9CE9-E59F-4051-BFCA-94DB28A7DDF7}">
      <dgm:prSet phldrT="[Texto]" custT="1"/>
      <dgm:spPr/>
      <dgm:t>
        <a:bodyPr/>
        <a:lstStyle/>
        <a:p>
          <a:pPr algn="just"/>
          <a:r>
            <a:rPr lang="es-MX" sz="2800" dirty="0" smtClean="0"/>
            <a:t>Los derechos humanos sectoriales </a:t>
          </a:r>
          <a:endParaRPr lang="es-MX" sz="2800" dirty="0"/>
        </a:p>
      </dgm:t>
    </dgm:pt>
    <dgm:pt modelId="{A9DFA4D5-38AC-48A1-9921-ABDC4706A986}" type="parTrans" cxnId="{3EDDAD5F-D7B4-4403-9A62-359FF61C7C9D}">
      <dgm:prSet/>
      <dgm:spPr/>
      <dgm:t>
        <a:bodyPr/>
        <a:lstStyle/>
        <a:p>
          <a:endParaRPr lang="es-MX"/>
        </a:p>
      </dgm:t>
    </dgm:pt>
    <dgm:pt modelId="{D3EB8BAB-02A3-4C67-A3E4-6FA411DE977C}" type="sibTrans" cxnId="{3EDDAD5F-D7B4-4403-9A62-359FF61C7C9D}">
      <dgm:prSet/>
      <dgm:spPr/>
      <dgm:t>
        <a:bodyPr/>
        <a:lstStyle/>
        <a:p>
          <a:endParaRPr lang="es-MX"/>
        </a:p>
      </dgm:t>
    </dgm:pt>
    <dgm:pt modelId="{3AE4117B-2FC1-4362-9E1D-DADEA0C960D6}">
      <dgm:prSet phldrT="[Texto]"/>
      <dgm:spPr/>
      <dgm:t>
        <a:bodyPr/>
        <a:lstStyle/>
        <a:p>
          <a:pPr algn="just"/>
          <a:r>
            <a:rPr lang="es-MX" dirty="0" smtClean="0"/>
            <a:t>Contienen derechos para determinados tipos de personas o referidos a ciertas materias</a:t>
          </a:r>
          <a:endParaRPr lang="es-MX" dirty="0"/>
        </a:p>
      </dgm:t>
    </dgm:pt>
    <dgm:pt modelId="{32AD32BC-611A-4863-984B-85D3D6B0B2F5}" type="parTrans" cxnId="{1822EF1B-C2D9-4E11-AD15-65D8F95A86E9}">
      <dgm:prSet/>
      <dgm:spPr/>
      <dgm:t>
        <a:bodyPr/>
        <a:lstStyle/>
        <a:p>
          <a:endParaRPr lang="es-MX"/>
        </a:p>
      </dgm:t>
    </dgm:pt>
    <dgm:pt modelId="{86ABDAB4-F910-435E-9FD4-EB9BDB2E67F7}" type="sibTrans" cxnId="{1822EF1B-C2D9-4E11-AD15-65D8F95A86E9}">
      <dgm:prSet/>
      <dgm:spPr/>
      <dgm:t>
        <a:bodyPr/>
        <a:lstStyle/>
        <a:p>
          <a:endParaRPr lang="es-MX"/>
        </a:p>
      </dgm:t>
    </dgm:pt>
    <dgm:pt modelId="{77D65482-F52B-4A2B-AC81-111D617EE82F}">
      <dgm:prSet phldrT="[Texto]"/>
      <dgm:spPr/>
      <dgm:t>
        <a:bodyPr/>
        <a:lstStyle/>
        <a:p>
          <a:pPr algn="just"/>
          <a:r>
            <a:rPr lang="es-MX" dirty="0" smtClean="0"/>
            <a:t>Por ejemplo la Convención de los Derechos del Niño.</a:t>
          </a:r>
          <a:endParaRPr lang="es-MX" dirty="0"/>
        </a:p>
      </dgm:t>
    </dgm:pt>
    <dgm:pt modelId="{7D1152DF-8B8F-4745-8841-16F8C79605CA}" type="parTrans" cxnId="{A3EC4E5E-3832-4898-8F93-E1E524BBBDD8}">
      <dgm:prSet/>
      <dgm:spPr/>
      <dgm:t>
        <a:bodyPr/>
        <a:lstStyle/>
        <a:p>
          <a:endParaRPr lang="es-MX"/>
        </a:p>
      </dgm:t>
    </dgm:pt>
    <dgm:pt modelId="{663BE909-230B-49ED-BA86-E6C1A9A12A6A}" type="sibTrans" cxnId="{A3EC4E5E-3832-4898-8F93-E1E524BBBDD8}">
      <dgm:prSet/>
      <dgm:spPr/>
      <dgm:t>
        <a:bodyPr/>
        <a:lstStyle/>
        <a:p>
          <a:endParaRPr lang="es-MX"/>
        </a:p>
      </dgm:t>
    </dgm:pt>
    <dgm:pt modelId="{1F563475-1412-45A0-8CB8-ED8213B8BFA5}" type="pres">
      <dgm:prSet presAssocID="{B32878E6-F1EA-458A-A60D-8D0B96FBA049}" presName="Name0" presStyleCnt="0">
        <dgm:presLayoutVars>
          <dgm:dir/>
          <dgm:animLvl val="lvl"/>
          <dgm:resizeHandles val="exact"/>
        </dgm:presLayoutVars>
      </dgm:prSet>
      <dgm:spPr/>
      <dgm:t>
        <a:bodyPr/>
        <a:lstStyle/>
        <a:p>
          <a:endParaRPr lang="es-MX"/>
        </a:p>
      </dgm:t>
    </dgm:pt>
    <dgm:pt modelId="{18FA9427-853F-4205-8338-80B18EA49F5A}" type="pres">
      <dgm:prSet presAssocID="{85BE694E-FB0B-49B0-A0D2-A9AEA1C11F39}" presName="vertFlow" presStyleCnt="0"/>
      <dgm:spPr/>
    </dgm:pt>
    <dgm:pt modelId="{443D0151-D764-45E8-9958-430888BFA3CD}" type="pres">
      <dgm:prSet presAssocID="{85BE694E-FB0B-49B0-A0D2-A9AEA1C11F39}" presName="header" presStyleLbl="node1" presStyleIdx="0" presStyleCnt="2"/>
      <dgm:spPr/>
      <dgm:t>
        <a:bodyPr/>
        <a:lstStyle/>
        <a:p>
          <a:endParaRPr lang="es-MX"/>
        </a:p>
      </dgm:t>
    </dgm:pt>
    <dgm:pt modelId="{1B10B88D-E679-42D6-A20A-749D112E8428}" type="pres">
      <dgm:prSet presAssocID="{5314938C-764D-4242-BC17-750A5BFFB38F}" presName="parTrans" presStyleLbl="sibTrans2D1" presStyleIdx="0" presStyleCnt="4"/>
      <dgm:spPr/>
      <dgm:t>
        <a:bodyPr/>
        <a:lstStyle/>
        <a:p>
          <a:endParaRPr lang="es-MX"/>
        </a:p>
      </dgm:t>
    </dgm:pt>
    <dgm:pt modelId="{C7EB49E6-22CE-45FA-A9CE-91BB564F1086}" type="pres">
      <dgm:prSet presAssocID="{0C44B4B4-E6B0-4DDF-9258-F81C8E631FED}" presName="child" presStyleLbl="alignAccFollowNode1" presStyleIdx="0" presStyleCnt="4">
        <dgm:presLayoutVars>
          <dgm:chMax val="0"/>
          <dgm:bulletEnabled val="1"/>
        </dgm:presLayoutVars>
      </dgm:prSet>
      <dgm:spPr/>
      <dgm:t>
        <a:bodyPr/>
        <a:lstStyle/>
        <a:p>
          <a:endParaRPr lang="es-MX"/>
        </a:p>
      </dgm:t>
    </dgm:pt>
    <dgm:pt modelId="{1D6FA247-D2C0-4362-BF29-59D9A337F7EF}" type="pres">
      <dgm:prSet presAssocID="{83AB83E8-0990-4D2A-BEC7-79FBE8CF7E74}" presName="sibTrans" presStyleLbl="sibTrans2D1" presStyleIdx="1" presStyleCnt="4"/>
      <dgm:spPr/>
      <dgm:t>
        <a:bodyPr/>
        <a:lstStyle/>
        <a:p>
          <a:endParaRPr lang="es-MX"/>
        </a:p>
      </dgm:t>
    </dgm:pt>
    <dgm:pt modelId="{5DD1BF65-8573-4CF7-BD99-E55A919E215F}" type="pres">
      <dgm:prSet presAssocID="{17C2BF7F-AB80-42D6-AAB2-0926F6CED37E}" presName="child" presStyleLbl="alignAccFollowNode1" presStyleIdx="1" presStyleCnt="4">
        <dgm:presLayoutVars>
          <dgm:chMax val="0"/>
          <dgm:bulletEnabled val="1"/>
        </dgm:presLayoutVars>
      </dgm:prSet>
      <dgm:spPr/>
      <dgm:t>
        <a:bodyPr/>
        <a:lstStyle/>
        <a:p>
          <a:endParaRPr lang="es-MX"/>
        </a:p>
      </dgm:t>
    </dgm:pt>
    <dgm:pt modelId="{1B6E0A03-FB4B-414C-88F4-BB6D8F220788}" type="pres">
      <dgm:prSet presAssocID="{85BE694E-FB0B-49B0-A0D2-A9AEA1C11F39}" presName="hSp" presStyleCnt="0"/>
      <dgm:spPr/>
    </dgm:pt>
    <dgm:pt modelId="{A17EBF0D-5641-4621-8D05-CB344B0C5C09}" type="pres">
      <dgm:prSet presAssocID="{A01A9CE9-E59F-4051-BFCA-94DB28A7DDF7}" presName="vertFlow" presStyleCnt="0"/>
      <dgm:spPr/>
    </dgm:pt>
    <dgm:pt modelId="{286FAD29-0ABF-46DF-92EC-174FB41558CF}" type="pres">
      <dgm:prSet presAssocID="{A01A9CE9-E59F-4051-BFCA-94DB28A7DDF7}" presName="header" presStyleLbl="node1" presStyleIdx="1" presStyleCnt="2"/>
      <dgm:spPr/>
      <dgm:t>
        <a:bodyPr/>
        <a:lstStyle/>
        <a:p>
          <a:endParaRPr lang="es-MX"/>
        </a:p>
      </dgm:t>
    </dgm:pt>
    <dgm:pt modelId="{C5E598AB-124A-4CCC-9830-13F4891D8F73}" type="pres">
      <dgm:prSet presAssocID="{32AD32BC-611A-4863-984B-85D3D6B0B2F5}" presName="parTrans" presStyleLbl="sibTrans2D1" presStyleIdx="2" presStyleCnt="4"/>
      <dgm:spPr/>
      <dgm:t>
        <a:bodyPr/>
        <a:lstStyle/>
        <a:p>
          <a:endParaRPr lang="es-MX"/>
        </a:p>
      </dgm:t>
    </dgm:pt>
    <dgm:pt modelId="{F9254EF5-BFAD-4848-96B1-3C6E222789D5}" type="pres">
      <dgm:prSet presAssocID="{3AE4117B-2FC1-4362-9E1D-DADEA0C960D6}" presName="child" presStyleLbl="alignAccFollowNode1" presStyleIdx="2" presStyleCnt="4">
        <dgm:presLayoutVars>
          <dgm:chMax val="0"/>
          <dgm:bulletEnabled val="1"/>
        </dgm:presLayoutVars>
      </dgm:prSet>
      <dgm:spPr/>
      <dgm:t>
        <a:bodyPr/>
        <a:lstStyle/>
        <a:p>
          <a:endParaRPr lang="es-MX"/>
        </a:p>
      </dgm:t>
    </dgm:pt>
    <dgm:pt modelId="{E1B1A630-B4E7-450A-BC4B-0F9676060EE2}" type="pres">
      <dgm:prSet presAssocID="{86ABDAB4-F910-435E-9FD4-EB9BDB2E67F7}" presName="sibTrans" presStyleLbl="sibTrans2D1" presStyleIdx="3" presStyleCnt="4"/>
      <dgm:spPr/>
      <dgm:t>
        <a:bodyPr/>
        <a:lstStyle/>
        <a:p>
          <a:endParaRPr lang="es-MX"/>
        </a:p>
      </dgm:t>
    </dgm:pt>
    <dgm:pt modelId="{49393C5D-978A-4CC5-A572-F31600A9C1BF}" type="pres">
      <dgm:prSet presAssocID="{77D65482-F52B-4A2B-AC81-111D617EE82F}" presName="child" presStyleLbl="alignAccFollowNode1" presStyleIdx="3" presStyleCnt="4">
        <dgm:presLayoutVars>
          <dgm:chMax val="0"/>
          <dgm:bulletEnabled val="1"/>
        </dgm:presLayoutVars>
      </dgm:prSet>
      <dgm:spPr/>
      <dgm:t>
        <a:bodyPr/>
        <a:lstStyle/>
        <a:p>
          <a:endParaRPr lang="es-MX"/>
        </a:p>
      </dgm:t>
    </dgm:pt>
  </dgm:ptLst>
  <dgm:cxnLst>
    <dgm:cxn modelId="{FBF32B04-4F45-4A84-8FB0-9DDCA371EDA5}" type="presOf" srcId="{0C44B4B4-E6B0-4DDF-9258-F81C8E631FED}" destId="{C7EB49E6-22CE-45FA-A9CE-91BB564F1086}" srcOrd="0" destOrd="0" presId="urn:microsoft.com/office/officeart/2005/8/layout/lProcess1"/>
    <dgm:cxn modelId="{6C1E7EDF-C562-4E64-A69D-A74F475BFDC1}" srcId="{85BE694E-FB0B-49B0-A0D2-A9AEA1C11F39}" destId="{17C2BF7F-AB80-42D6-AAB2-0926F6CED37E}" srcOrd="1" destOrd="0" parTransId="{590DEB24-0B01-49F3-8E59-145730E0AFFF}" sibTransId="{6427C3C1-06DE-4875-ABEA-58F26A890409}"/>
    <dgm:cxn modelId="{318D9D68-1B75-4F55-9E4F-3B4A842C5FAA}" srcId="{B32878E6-F1EA-458A-A60D-8D0B96FBA049}" destId="{85BE694E-FB0B-49B0-A0D2-A9AEA1C11F39}" srcOrd="0" destOrd="0" parTransId="{1329FB8C-8ACB-4F67-850E-FC7819F4C053}" sibTransId="{B79A3DCE-C6BF-4698-9B96-5E786E5D593A}"/>
    <dgm:cxn modelId="{A3EC4E5E-3832-4898-8F93-E1E524BBBDD8}" srcId="{A01A9CE9-E59F-4051-BFCA-94DB28A7DDF7}" destId="{77D65482-F52B-4A2B-AC81-111D617EE82F}" srcOrd="1" destOrd="0" parTransId="{7D1152DF-8B8F-4745-8841-16F8C79605CA}" sibTransId="{663BE909-230B-49ED-BA86-E6C1A9A12A6A}"/>
    <dgm:cxn modelId="{3EDDAD5F-D7B4-4403-9A62-359FF61C7C9D}" srcId="{B32878E6-F1EA-458A-A60D-8D0B96FBA049}" destId="{A01A9CE9-E59F-4051-BFCA-94DB28A7DDF7}" srcOrd="1" destOrd="0" parTransId="{A9DFA4D5-38AC-48A1-9921-ABDC4706A986}" sibTransId="{D3EB8BAB-02A3-4C67-A3E4-6FA411DE977C}"/>
    <dgm:cxn modelId="{1822EF1B-C2D9-4E11-AD15-65D8F95A86E9}" srcId="{A01A9CE9-E59F-4051-BFCA-94DB28A7DDF7}" destId="{3AE4117B-2FC1-4362-9E1D-DADEA0C960D6}" srcOrd="0" destOrd="0" parTransId="{32AD32BC-611A-4863-984B-85D3D6B0B2F5}" sibTransId="{86ABDAB4-F910-435E-9FD4-EB9BDB2E67F7}"/>
    <dgm:cxn modelId="{C32A04F9-F0C6-45AC-A9F6-71CC9FE15C64}" type="presOf" srcId="{17C2BF7F-AB80-42D6-AAB2-0926F6CED37E}" destId="{5DD1BF65-8573-4CF7-BD99-E55A919E215F}" srcOrd="0" destOrd="0" presId="urn:microsoft.com/office/officeart/2005/8/layout/lProcess1"/>
    <dgm:cxn modelId="{40793D20-FA37-4D45-9EAB-2F0B8BCDDCB8}" type="presOf" srcId="{85BE694E-FB0B-49B0-A0D2-A9AEA1C11F39}" destId="{443D0151-D764-45E8-9958-430888BFA3CD}" srcOrd="0" destOrd="0" presId="urn:microsoft.com/office/officeart/2005/8/layout/lProcess1"/>
    <dgm:cxn modelId="{1123617B-B146-4F2B-BCF2-A8EB43769233}" type="presOf" srcId="{5314938C-764D-4242-BC17-750A5BFFB38F}" destId="{1B10B88D-E679-42D6-A20A-749D112E8428}" srcOrd="0" destOrd="0" presId="urn:microsoft.com/office/officeart/2005/8/layout/lProcess1"/>
    <dgm:cxn modelId="{139BECF0-B9B7-4FC2-8AFF-79A7307EE2C4}" type="presOf" srcId="{3AE4117B-2FC1-4362-9E1D-DADEA0C960D6}" destId="{F9254EF5-BFAD-4848-96B1-3C6E222789D5}" srcOrd="0" destOrd="0" presId="urn:microsoft.com/office/officeart/2005/8/layout/lProcess1"/>
    <dgm:cxn modelId="{149CACA2-EE53-41DF-90CF-A947FE305879}" type="presOf" srcId="{86ABDAB4-F910-435E-9FD4-EB9BDB2E67F7}" destId="{E1B1A630-B4E7-450A-BC4B-0F9676060EE2}" srcOrd="0" destOrd="0" presId="urn:microsoft.com/office/officeart/2005/8/layout/lProcess1"/>
    <dgm:cxn modelId="{6770739D-8DA3-43BF-B517-D55F28BF7F19}" type="presOf" srcId="{77D65482-F52B-4A2B-AC81-111D617EE82F}" destId="{49393C5D-978A-4CC5-A572-F31600A9C1BF}" srcOrd="0" destOrd="0" presId="urn:microsoft.com/office/officeart/2005/8/layout/lProcess1"/>
    <dgm:cxn modelId="{4E727DE3-42FE-4CB2-B103-1119E0D0DC1B}" type="presOf" srcId="{A01A9CE9-E59F-4051-BFCA-94DB28A7DDF7}" destId="{286FAD29-0ABF-46DF-92EC-174FB41558CF}" srcOrd="0" destOrd="0" presId="urn:microsoft.com/office/officeart/2005/8/layout/lProcess1"/>
    <dgm:cxn modelId="{228403F7-6D53-4C8D-8BBD-2C2983EC13DF}" type="presOf" srcId="{B32878E6-F1EA-458A-A60D-8D0B96FBA049}" destId="{1F563475-1412-45A0-8CB8-ED8213B8BFA5}" srcOrd="0" destOrd="0" presId="urn:microsoft.com/office/officeart/2005/8/layout/lProcess1"/>
    <dgm:cxn modelId="{9D8C6E7D-EEA7-4896-BE98-F001BF6DF913}" type="presOf" srcId="{83AB83E8-0990-4D2A-BEC7-79FBE8CF7E74}" destId="{1D6FA247-D2C0-4362-BF29-59D9A337F7EF}" srcOrd="0" destOrd="0" presId="urn:microsoft.com/office/officeart/2005/8/layout/lProcess1"/>
    <dgm:cxn modelId="{63B3FBDA-0C40-42A7-B6E5-E53C458150EB}" type="presOf" srcId="{32AD32BC-611A-4863-984B-85D3D6B0B2F5}" destId="{C5E598AB-124A-4CCC-9830-13F4891D8F73}" srcOrd="0" destOrd="0" presId="urn:microsoft.com/office/officeart/2005/8/layout/lProcess1"/>
    <dgm:cxn modelId="{7C91F3C8-E238-40F0-8FE3-7951182B3D3C}" srcId="{85BE694E-FB0B-49B0-A0D2-A9AEA1C11F39}" destId="{0C44B4B4-E6B0-4DDF-9258-F81C8E631FED}" srcOrd="0" destOrd="0" parTransId="{5314938C-764D-4242-BC17-750A5BFFB38F}" sibTransId="{83AB83E8-0990-4D2A-BEC7-79FBE8CF7E74}"/>
    <dgm:cxn modelId="{522DB7E3-2E03-430B-AAAC-ADEC1E85DEEE}" type="presParOf" srcId="{1F563475-1412-45A0-8CB8-ED8213B8BFA5}" destId="{18FA9427-853F-4205-8338-80B18EA49F5A}" srcOrd="0" destOrd="0" presId="urn:microsoft.com/office/officeart/2005/8/layout/lProcess1"/>
    <dgm:cxn modelId="{3CD04FD0-02C4-47CC-9A3F-AD56000C4E13}" type="presParOf" srcId="{18FA9427-853F-4205-8338-80B18EA49F5A}" destId="{443D0151-D764-45E8-9958-430888BFA3CD}" srcOrd="0" destOrd="0" presId="urn:microsoft.com/office/officeart/2005/8/layout/lProcess1"/>
    <dgm:cxn modelId="{07BCC7F0-31A5-4EB4-A601-BC4502E4F8F6}" type="presParOf" srcId="{18FA9427-853F-4205-8338-80B18EA49F5A}" destId="{1B10B88D-E679-42D6-A20A-749D112E8428}" srcOrd="1" destOrd="0" presId="urn:microsoft.com/office/officeart/2005/8/layout/lProcess1"/>
    <dgm:cxn modelId="{B3CE4811-528E-4224-8AD0-C6AA246CDB9B}" type="presParOf" srcId="{18FA9427-853F-4205-8338-80B18EA49F5A}" destId="{C7EB49E6-22CE-45FA-A9CE-91BB564F1086}" srcOrd="2" destOrd="0" presId="urn:microsoft.com/office/officeart/2005/8/layout/lProcess1"/>
    <dgm:cxn modelId="{9C7AD59F-D61A-4C23-8FC0-3E1B694C4D0B}" type="presParOf" srcId="{18FA9427-853F-4205-8338-80B18EA49F5A}" destId="{1D6FA247-D2C0-4362-BF29-59D9A337F7EF}" srcOrd="3" destOrd="0" presId="urn:microsoft.com/office/officeart/2005/8/layout/lProcess1"/>
    <dgm:cxn modelId="{BE3A7718-4A7E-43C7-82E6-5B60FFD782F1}" type="presParOf" srcId="{18FA9427-853F-4205-8338-80B18EA49F5A}" destId="{5DD1BF65-8573-4CF7-BD99-E55A919E215F}" srcOrd="4" destOrd="0" presId="urn:microsoft.com/office/officeart/2005/8/layout/lProcess1"/>
    <dgm:cxn modelId="{A7EC7882-9281-4051-A91E-7A4CE0D51DBE}" type="presParOf" srcId="{1F563475-1412-45A0-8CB8-ED8213B8BFA5}" destId="{1B6E0A03-FB4B-414C-88F4-BB6D8F220788}" srcOrd="1" destOrd="0" presId="urn:microsoft.com/office/officeart/2005/8/layout/lProcess1"/>
    <dgm:cxn modelId="{37BB622B-4024-4CEA-BDC1-8107D72F1CA9}" type="presParOf" srcId="{1F563475-1412-45A0-8CB8-ED8213B8BFA5}" destId="{A17EBF0D-5641-4621-8D05-CB344B0C5C09}" srcOrd="2" destOrd="0" presId="urn:microsoft.com/office/officeart/2005/8/layout/lProcess1"/>
    <dgm:cxn modelId="{40077662-3CA8-4631-9479-1707E5A3E7BB}" type="presParOf" srcId="{A17EBF0D-5641-4621-8D05-CB344B0C5C09}" destId="{286FAD29-0ABF-46DF-92EC-174FB41558CF}" srcOrd="0" destOrd="0" presId="urn:microsoft.com/office/officeart/2005/8/layout/lProcess1"/>
    <dgm:cxn modelId="{C9695EAA-6A1B-4770-80EC-920510AB4E03}" type="presParOf" srcId="{A17EBF0D-5641-4621-8D05-CB344B0C5C09}" destId="{C5E598AB-124A-4CCC-9830-13F4891D8F73}" srcOrd="1" destOrd="0" presId="urn:microsoft.com/office/officeart/2005/8/layout/lProcess1"/>
    <dgm:cxn modelId="{D87DAC28-678E-4A5C-8467-28AECDFCF23D}" type="presParOf" srcId="{A17EBF0D-5641-4621-8D05-CB344B0C5C09}" destId="{F9254EF5-BFAD-4848-96B1-3C6E222789D5}" srcOrd="2" destOrd="0" presId="urn:microsoft.com/office/officeart/2005/8/layout/lProcess1"/>
    <dgm:cxn modelId="{637C462B-CFAA-4243-9B6D-C35986E65ABE}" type="presParOf" srcId="{A17EBF0D-5641-4621-8D05-CB344B0C5C09}" destId="{E1B1A630-B4E7-450A-BC4B-0F9676060EE2}" srcOrd="3" destOrd="0" presId="urn:microsoft.com/office/officeart/2005/8/layout/lProcess1"/>
    <dgm:cxn modelId="{636E773B-8B36-4348-973F-8B739B873BDC}" type="presParOf" srcId="{A17EBF0D-5641-4621-8D05-CB344B0C5C09}" destId="{49393C5D-978A-4CC5-A572-F31600A9C1BF}" srcOrd="4" destOrd="0" presId="urn:microsoft.com/office/officeart/2005/8/layout/l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2CA82EEC-40FB-4CD9-A2F6-EBC635D8016B}" type="doc">
      <dgm:prSet loTypeId="urn:microsoft.com/office/officeart/2005/8/layout/radial5" loCatId="cycle" qsTypeId="urn:microsoft.com/office/officeart/2005/8/quickstyle/simple1" qsCatId="simple" csTypeId="urn:microsoft.com/office/officeart/2005/8/colors/accent6_2" csCatId="accent6" phldr="1"/>
      <dgm:spPr/>
      <dgm:t>
        <a:bodyPr/>
        <a:lstStyle/>
        <a:p>
          <a:endParaRPr lang="es-MX"/>
        </a:p>
      </dgm:t>
    </dgm:pt>
    <dgm:pt modelId="{975D3680-5B73-4D73-B0C2-7D2E26A3EC54}">
      <dgm:prSet phldrT="[Texto]" custT="1"/>
      <dgm:spPr/>
      <dgm:t>
        <a:bodyPr/>
        <a:lstStyle/>
        <a:p>
          <a:r>
            <a:rPr lang="es-MX" sz="1600" dirty="0" smtClean="0"/>
            <a:t>A nivel mundial se acepta comúnmente que existen tres regiones de derechos humanos</a:t>
          </a:r>
          <a:endParaRPr lang="es-MX" sz="1600" dirty="0"/>
        </a:p>
      </dgm:t>
    </dgm:pt>
    <dgm:pt modelId="{80CC8898-D4A0-44E8-88E5-87900A158685}" type="parTrans" cxnId="{E87AA807-01EC-4740-BC2C-164156B15786}">
      <dgm:prSet/>
      <dgm:spPr/>
      <dgm:t>
        <a:bodyPr/>
        <a:lstStyle/>
        <a:p>
          <a:endParaRPr lang="es-MX"/>
        </a:p>
      </dgm:t>
    </dgm:pt>
    <dgm:pt modelId="{C5AAF9EA-E0BD-4AF9-93EE-F86A0551E7C2}" type="sibTrans" cxnId="{E87AA807-01EC-4740-BC2C-164156B15786}">
      <dgm:prSet/>
      <dgm:spPr/>
      <dgm:t>
        <a:bodyPr/>
        <a:lstStyle/>
        <a:p>
          <a:endParaRPr lang="es-MX"/>
        </a:p>
      </dgm:t>
    </dgm:pt>
    <dgm:pt modelId="{9DCA7999-04DF-4891-A3D5-EAAD09794B77}">
      <dgm:prSet phldrT="[Texto]" custT="1"/>
      <dgm:spPr/>
      <dgm:t>
        <a:bodyPr/>
        <a:lstStyle/>
        <a:p>
          <a:r>
            <a:rPr lang="es-MX" sz="2000" dirty="0" smtClean="0"/>
            <a:t>La región de África</a:t>
          </a:r>
          <a:endParaRPr lang="es-MX" sz="2000" dirty="0"/>
        </a:p>
      </dgm:t>
    </dgm:pt>
    <dgm:pt modelId="{124019F4-FC72-4422-987B-E33683730137}" type="parTrans" cxnId="{48C28687-F63F-4680-8C9A-01DA810B41CB}">
      <dgm:prSet/>
      <dgm:spPr/>
      <dgm:t>
        <a:bodyPr/>
        <a:lstStyle/>
        <a:p>
          <a:endParaRPr lang="es-MX"/>
        </a:p>
      </dgm:t>
    </dgm:pt>
    <dgm:pt modelId="{6CA3BB4F-F779-46CF-9B70-DC7D7ADA3253}" type="sibTrans" cxnId="{48C28687-F63F-4680-8C9A-01DA810B41CB}">
      <dgm:prSet/>
      <dgm:spPr/>
      <dgm:t>
        <a:bodyPr/>
        <a:lstStyle/>
        <a:p>
          <a:endParaRPr lang="es-MX"/>
        </a:p>
      </dgm:t>
    </dgm:pt>
    <dgm:pt modelId="{E0464272-FCF7-40E6-9EF4-A1441766257E}">
      <dgm:prSet phldrT="[Texto]" custT="1"/>
      <dgm:spPr/>
      <dgm:t>
        <a:bodyPr/>
        <a:lstStyle/>
        <a:p>
          <a:r>
            <a:rPr lang="es-MX" sz="2000" dirty="0" smtClean="0"/>
            <a:t>La Región de la Comunidad Europea</a:t>
          </a:r>
          <a:endParaRPr lang="es-MX" sz="2000" dirty="0"/>
        </a:p>
      </dgm:t>
    </dgm:pt>
    <dgm:pt modelId="{BFBD2C46-C963-4B41-AC9E-EB07075120EE}" type="parTrans" cxnId="{14441C90-9642-4E60-A586-460E9303D36B}">
      <dgm:prSet/>
      <dgm:spPr/>
      <dgm:t>
        <a:bodyPr/>
        <a:lstStyle/>
        <a:p>
          <a:endParaRPr lang="es-MX"/>
        </a:p>
      </dgm:t>
    </dgm:pt>
    <dgm:pt modelId="{3B684040-06B3-43EA-BF69-1D98F8997A9A}" type="sibTrans" cxnId="{14441C90-9642-4E60-A586-460E9303D36B}">
      <dgm:prSet/>
      <dgm:spPr/>
      <dgm:t>
        <a:bodyPr/>
        <a:lstStyle/>
        <a:p>
          <a:endParaRPr lang="es-MX"/>
        </a:p>
      </dgm:t>
    </dgm:pt>
    <dgm:pt modelId="{1256E5D5-1BC2-4060-8780-73E03BD0E430}">
      <dgm:prSet phldrT="[Texto]" custT="1"/>
      <dgm:spPr/>
      <dgm:t>
        <a:bodyPr/>
        <a:lstStyle/>
        <a:p>
          <a:r>
            <a:rPr lang="es-MX" sz="2000" dirty="0" smtClean="0"/>
            <a:t>La región de América Latina. </a:t>
          </a:r>
          <a:endParaRPr lang="es-MX" sz="2000" dirty="0"/>
        </a:p>
      </dgm:t>
    </dgm:pt>
    <dgm:pt modelId="{041AD316-989B-42DA-ADAC-33545A292ADB}" type="parTrans" cxnId="{7DE589A5-47DA-41C0-9633-15E9BA894F7B}">
      <dgm:prSet/>
      <dgm:spPr/>
      <dgm:t>
        <a:bodyPr/>
        <a:lstStyle/>
        <a:p>
          <a:endParaRPr lang="es-MX"/>
        </a:p>
      </dgm:t>
    </dgm:pt>
    <dgm:pt modelId="{BDCF1E9A-CC64-4559-9366-404DE5A36164}" type="sibTrans" cxnId="{7DE589A5-47DA-41C0-9633-15E9BA894F7B}">
      <dgm:prSet/>
      <dgm:spPr/>
      <dgm:t>
        <a:bodyPr/>
        <a:lstStyle/>
        <a:p>
          <a:endParaRPr lang="es-MX"/>
        </a:p>
      </dgm:t>
    </dgm:pt>
    <dgm:pt modelId="{6AE89035-740D-4182-B632-C1336172F219}">
      <dgm:prSet phldrT="[Texto]"/>
      <dgm:spPr/>
      <dgm:t>
        <a:bodyPr/>
        <a:lstStyle/>
        <a:p>
          <a:endParaRPr lang="es-MX" dirty="0"/>
        </a:p>
      </dgm:t>
    </dgm:pt>
    <dgm:pt modelId="{67FBB4E7-E21B-4B27-8DD2-CF32D86FA27A}" type="parTrans" cxnId="{E5D2FAA7-3A16-47E9-9784-8669309C6565}">
      <dgm:prSet/>
      <dgm:spPr/>
      <dgm:t>
        <a:bodyPr/>
        <a:lstStyle/>
        <a:p>
          <a:endParaRPr lang="es-MX"/>
        </a:p>
      </dgm:t>
    </dgm:pt>
    <dgm:pt modelId="{F23CD69E-3364-4A52-8D3D-189F70CD0BE5}" type="sibTrans" cxnId="{E5D2FAA7-3A16-47E9-9784-8669309C6565}">
      <dgm:prSet/>
      <dgm:spPr/>
      <dgm:t>
        <a:bodyPr/>
        <a:lstStyle/>
        <a:p>
          <a:endParaRPr lang="es-MX"/>
        </a:p>
      </dgm:t>
    </dgm:pt>
    <dgm:pt modelId="{7660961A-63CF-4DCA-9D56-CDF3E72EAB44}" type="pres">
      <dgm:prSet presAssocID="{2CA82EEC-40FB-4CD9-A2F6-EBC635D8016B}" presName="Name0" presStyleCnt="0">
        <dgm:presLayoutVars>
          <dgm:chMax val="1"/>
          <dgm:dir/>
          <dgm:animLvl val="ctr"/>
          <dgm:resizeHandles val="exact"/>
        </dgm:presLayoutVars>
      </dgm:prSet>
      <dgm:spPr/>
      <dgm:t>
        <a:bodyPr/>
        <a:lstStyle/>
        <a:p>
          <a:endParaRPr lang="es-MX"/>
        </a:p>
      </dgm:t>
    </dgm:pt>
    <dgm:pt modelId="{1E88792C-9E45-428C-952F-7CE0F27632C8}" type="pres">
      <dgm:prSet presAssocID="{975D3680-5B73-4D73-B0C2-7D2E26A3EC54}" presName="centerShape" presStyleLbl="node0" presStyleIdx="0" presStyleCnt="1"/>
      <dgm:spPr/>
      <dgm:t>
        <a:bodyPr/>
        <a:lstStyle/>
        <a:p>
          <a:endParaRPr lang="es-MX"/>
        </a:p>
      </dgm:t>
    </dgm:pt>
    <dgm:pt modelId="{80860254-9537-47A2-A83C-815DA52312B6}" type="pres">
      <dgm:prSet presAssocID="{124019F4-FC72-4422-987B-E33683730137}" presName="parTrans" presStyleLbl="sibTrans2D1" presStyleIdx="0" presStyleCnt="3"/>
      <dgm:spPr/>
      <dgm:t>
        <a:bodyPr/>
        <a:lstStyle/>
        <a:p>
          <a:endParaRPr lang="es-MX"/>
        </a:p>
      </dgm:t>
    </dgm:pt>
    <dgm:pt modelId="{A6C8862A-13AB-4C9F-A9D3-7EFBC8965D6D}" type="pres">
      <dgm:prSet presAssocID="{124019F4-FC72-4422-987B-E33683730137}" presName="connectorText" presStyleLbl="sibTrans2D1" presStyleIdx="0" presStyleCnt="3"/>
      <dgm:spPr/>
      <dgm:t>
        <a:bodyPr/>
        <a:lstStyle/>
        <a:p>
          <a:endParaRPr lang="es-MX"/>
        </a:p>
      </dgm:t>
    </dgm:pt>
    <dgm:pt modelId="{BE9E6431-49C5-441D-A3CB-B91715E1AE15}" type="pres">
      <dgm:prSet presAssocID="{9DCA7999-04DF-4891-A3D5-EAAD09794B77}" presName="node" presStyleLbl="node1" presStyleIdx="0" presStyleCnt="3">
        <dgm:presLayoutVars>
          <dgm:bulletEnabled val="1"/>
        </dgm:presLayoutVars>
      </dgm:prSet>
      <dgm:spPr/>
      <dgm:t>
        <a:bodyPr/>
        <a:lstStyle/>
        <a:p>
          <a:endParaRPr lang="es-MX"/>
        </a:p>
      </dgm:t>
    </dgm:pt>
    <dgm:pt modelId="{96876248-EE5A-4CE5-B5C6-17537E409EFF}" type="pres">
      <dgm:prSet presAssocID="{BFBD2C46-C963-4B41-AC9E-EB07075120EE}" presName="parTrans" presStyleLbl="sibTrans2D1" presStyleIdx="1" presStyleCnt="3"/>
      <dgm:spPr/>
      <dgm:t>
        <a:bodyPr/>
        <a:lstStyle/>
        <a:p>
          <a:endParaRPr lang="es-MX"/>
        </a:p>
      </dgm:t>
    </dgm:pt>
    <dgm:pt modelId="{422F5F3F-E42E-459A-AB41-A99881D409A2}" type="pres">
      <dgm:prSet presAssocID="{BFBD2C46-C963-4B41-AC9E-EB07075120EE}" presName="connectorText" presStyleLbl="sibTrans2D1" presStyleIdx="1" presStyleCnt="3"/>
      <dgm:spPr/>
      <dgm:t>
        <a:bodyPr/>
        <a:lstStyle/>
        <a:p>
          <a:endParaRPr lang="es-MX"/>
        </a:p>
      </dgm:t>
    </dgm:pt>
    <dgm:pt modelId="{DF6E7DF1-CBF8-442F-83AE-A464349CBD9C}" type="pres">
      <dgm:prSet presAssocID="{E0464272-FCF7-40E6-9EF4-A1441766257E}" presName="node" presStyleLbl="node1" presStyleIdx="1" presStyleCnt="3">
        <dgm:presLayoutVars>
          <dgm:bulletEnabled val="1"/>
        </dgm:presLayoutVars>
      </dgm:prSet>
      <dgm:spPr/>
      <dgm:t>
        <a:bodyPr/>
        <a:lstStyle/>
        <a:p>
          <a:endParaRPr lang="es-MX"/>
        </a:p>
      </dgm:t>
    </dgm:pt>
    <dgm:pt modelId="{4B12A5AD-38A8-41A5-81AF-8583196E2715}" type="pres">
      <dgm:prSet presAssocID="{041AD316-989B-42DA-ADAC-33545A292ADB}" presName="parTrans" presStyleLbl="sibTrans2D1" presStyleIdx="2" presStyleCnt="3"/>
      <dgm:spPr/>
      <dgm:t>
        <a:bodyPr/>
        <a:lstStyle/>
        <a:p>
          <a:endParaRPr lang="es-MX"/>
        </a:p>
      </dgm:t>
    </dgm:pt>
    <dgm:pt modelId="{2231F13A-DE4D-45C5-8B63-F443C35614A0}" type="pres">
      <dgm:prSet presAssocID="{041AD316-989B-42DA-ADAC-33545A292ADB}" presName="connectorText" presStyleLbl="sibTrans2D1" presStyleIdx="2" presStyleCnt="3"/>
      <dgm:spPr/>
      <dgm:t>
        <a:bodyPr/>
        <a:lstStyle/>
        <a:p>
          <a:endParaRPr lang="es-MX"/>
        </a:p>
      </dgm:t>
    </dgm:pt>
    <dgm:pt modelId="{CB934625-AE28-431A-B708-CB56F157A040}" type="pres">
      <dgm:prSet presAssocID="{1256E5D5-1BC2-4060-8780-73E03BD0E430}" presName="node" presStyleLbl="node1" presStyleIdx="2" presStyleCnt="3">
        <dgm:presLayoutVars>
          <dgm:bulletEnabled val="1"/>
        </dgm:presLayoutVars>
      </dgm:prSet>
      <dgm:spPr/>
      <dgm:t>
        <a:bodyPr/>
        <a:lstStyle/>
        <a:p>
          <a:endParaRPr lang="es-MX"/>
        </a:p>
      </dgm:t>
    </dgm:pt>
  </dgm:ptLst>
  <dgm:cxnLst>
    <dgm:cxn modelId="{A33DA591-2256-4131-A26A-27F50CE14896}" type="presOf" srcId="{041AD316-989B-42DA-ADAC-33545A292ADB}" destId="{2231F13A-DE4D-45C5-8B63-F443C35614A0}" srcOrd="1" destOrd="0" presId="urn:microsoft.com/office/officeart/2005/8/layout/radial5"/>
    <dgm:cxn modelId="{8284ADD9-5585-49CE-96AE-49B28A003C01}" type="presOf" srcId="{124019F4-FC72-4422-987B-E33683730137}" destId="{A6C8862A-13AB-4C9F-A9D3-7EFBC8965D6D}" srcOrd="1" destOrd="0" presId="urn:microsoft.com/office/officeart/2005/8/layout/radial5"/>
    <dgm:cxn modelId="{D2C190D5-0DB1-4074-9D51-90B5B9683E79}" type="presOf" srcId="{2CA82EEC-40FB-4CD9-A2F6-EBC635D8016B}" destId="{7660961A-63CF-4DCA-9D56-CDF3E72EAB44}" srcOrd="0" destOrd="0" presId="urn:microsoft.com/office/officeart/2005/8/layout/radial5"/>
    <dgm:cxn modelId="{E5D2FAA7-3A16-47E9-9784-8669309C6565}" srcId="{2CA82EEC-40FB-4CD9-A2F6-EBC635D8016B}" destId="{6AE89035-740D-4182-B632-C1336172F219}" srcOrd="1" destOrd="0" parTransId="{67FBB4E7-E21B-4B27-8DD2-CF32D86FA27A}" sibTransId="{F23CD69E-3364-4A52-8D3D-189F70CD0BE5}"/>
    <dgm:cxn modelId="{F629237A-4F67-418E-8AEA-A1C7E7C8C06A}" type="presOf" srcId="{1256E5D5-1BC2-4060-8780-73E03BD0E430}" destId="{CB934625-AE28-431A-B708-CB56F157A040}" srcOrd="0" destOrd="0" presId="urn:microsoft.com/office/officeart/2005/8/layout/radial5"/>
    <dgm:cxn modelId="{81C79549-C74E-4FA6-8E54-D8DC14F0BC19}" type="presOf" srcId="{BFBD2C46-C963-4B41-AC9E-EB07075120EE}" destId="{96876248-EE5A-4CE5-B5C6-17537E409EFF}" srcOrd="0" destOrd="0" presId="urn:microsoft.com/office/officeart/2005/8/layout/radial5"/>
    <dgm:cxn modelId="{501EE62E-FAA8-47C1-BFEF-09D256F5B31B}" type="presOf" srcId="{975D3680-5B73-4D73-B0C2-7D2E26A3EC54}" destId="{1E88792C-9E45-428C-952F-7CE0F27632C8}" srcOrd="0" destOrd="0" presId="urn:microsoft.com/office/officeart/2005/8/layout/radial5"/>
    <dgm:cxn modelId="{9C193EFF-B792-42A4-8BE6-2900E74E25D0}" type="presOf" srcId="{9DCA7999-04DF-4891-A3D5-EAAD09794B77}" destId="{BE9E6431-49C5-441D-A3CB-B91715E1AE15}" srcOrd="0" destOrd="0" presId="urn:microsoft.com/office/officeart/2005/8/layout/radial5"/>
    <dgm:cxn modelId="{CCCBF2A1-1CF8-482D-991A-768DEF56D520}" type="presOf" srcId="{BFBD2C46-C963-4B41-AC9E-EB07075120EE}" destId="{422F5F3F-E42E-459A-AB41-A99881D409A2}" srcOrd="1" destOrd="0" presId="urn:microsoft.com/office/officeart/2005/8/layout/radial5"/>
    <dgm:cxn modelId="{7DE589A5-47DA-41C0-9633-15E9BA894F7B}" srcId="{975D3680-5B73-4D73-B0C2-7D2E26A3EC54}" destId="{1256E5D5-1BC2-4060-8780-73E03BD0E430}" srcOrd="2" destOrd="0" parTransId="{041AD316-989B-42DA-ADAC-33545A292ADB}" sibTransId="{BDCF1E9A-CC64-4559-9366-404DE5A36164}"/>
    <dgm:cxn modelId="{E87AA807-01EC-4740-BC2C-164156B15786}" srcId="{2CA82EEC-40FB-4CD9-A2F6-EBC635D8016B}" destId="{975D3680-5B73-4D73-B0C2-7D2E26A3EC54}" srcOrd="0" destOrd="0" parTransId="{80CC8898-D4A0-44E8-88E5-87900A158685}" sibTransId="{C5AAF9EA-E0BD-4AF9-93EE-F86A0551E7C2}"/>
    <dgm:cxn modelId="{48C28687-F63F-4680-8C9A-01DA810B41CB}" srcId="{975D3680-5B73-4D73-B0C2-7D2E26A3EC54}" destId="{9DCA7999-04DF-4891-A3D5-EAAD09794B77}" srcOrd="0" destOrd="0" parTransId="{124019F4-FC72-4422-987B-E33683730137}" sibTransId="{6CA3BB4F-F779-46CF-9B70-DC7D7ADA3253}"/>
    <dgm:cxn modelId="{D9C9FB29-FFE0-414B-AC5E-811537E2CCC8}" type="presOf" srcId="{E0464272-FCF7-40E6-9EF4-A1441766257E}" destId="{DF6E7DF1-CBF8-442F-83AE-A464349CBD9C}" srcOrd="0" destOrd="0" presId="urn:microsoft.com/office/officeart/2005/8/layout/radial5"/>
    <dgm:cxn modelId="{50E0103C-B44D-4E1C-91A8-2BD70592E578}" type="presOf" srcId="{041AD316-989B-42DA-ADAC-33545A292ADB}" destId="{4B12A5AD-38A8-41A5-81AF-8583196E2715}" srcOrd="0" destOrd="0" presId="urn:microsoft.com/office/officeart/2005/8/layout/radial5"/>
    <dgm:cxn modelId="{14441C90-9642-4E60-A586-460E9303D36B}" srcId="{975D3680-5B73-4D73-B0C2-7D2E26A3EC54}" destId="{E0464272-FCF7-40E6-9EF4-A1441766257E}" srcOrd="1" destOrd="0" parTransId="{BFBD2C46-C963-4B41-AC9E-EB07075120EE}" sibTransId="{3B684040-06B3-43EA-BF69-1D98F8997A9A}"/>
    <dgm:cxn modelId="{7FC12EC3-62BD-426F-BD5E-AEB47BE1746C}" type="presOf" srcId="{124019F4-FC72-4422-987B-E33683730137}" destId="{80860254-9537-47A2-A83C-815DA52312B6}" srcOrd="0" destOrd="0" presId="urn:microsoft.com/office/officeart/2005/8/layout/radial5"/>
    <dgm:cxn modelId="{E14AA263-B820-4D24-B9EC-EB0C2D605556}" type="presParOf" srcId="{7660961A-63CF-4DCA-9D56-CDF3E72EAB44}" destId="{1E88792C-9E45-428C-952F-7CE0F27632C8}" srcOrd="0" destOrd="0" presId="urn:microsoft.com/office/officeart/2005/8/layout/radial5"/>
    <dgm:cxn modelId="{41388E32-044D-4336-BD78-A18AD4930515}" type="presParOf" srcId="{7660961A-63CF-4DCA-9D56-CDF3E72EAB44}" destId="{80860254-9537-47A2-A83C-815DA52312B6}" srcOrd="1" destOrd="0" presId="urn:microsoft.com/office/officeart/2005/8/layout/radial5"/>
    <dgm:cxn modelId="{47A31BB1-5E11-47A2-980C-06D4B2078B7B}" type="presParOf" srcId="{80860254-9537-47A2-A83C-815DA52312B6}" destId="{A6C8862A-13AB-4C9F-A9D3-7EFBC8965D6D}" srcOrd="0" destOrd="0" presId="urn:microsoft.com/office/officeart/2005/8/layout/radial5"/>
    <dgm:cxn modelId="{C6C830EC-A079-4712-A600-7FE12CCC6E55}" type="presParOf" srcId="{7660961A-63CF-4DCA-9D56-CDF3E72EAB44}" destId="{BE9E6431-49C5-441D-A3CB-B91715E1AE15}" srcOrd="2" destOrd="0" presId="urn:microsoft.com/office/officeart/2005/8/layout/radial5"/>
    <dgm:cxn modelId="{B8787BDC-2BCF-4737-A557-9ECE7F8DC06D}" type="presParOf" srcId="{7660961A-63CF-4DCA-9D56-CDF3E72EAB44}" destId="{96876248-EE5A-4CE5-B5C6-17537E409EFF}" srcOrd="3" destOrd="0" presId="urn:microsoft.com/office/officeart/2005/8/layout/radial5"/>
    <dgm:cxn modelId="{94A926F1-20DD-4EA5-B3E1-1B13A9198CB1}" type="presParOf" srcId="{96876248-EE5A-4CE5-B5C6-17537E409EFF}" destId="{422F5F3F-E42E-459A-AB41-A99881D409A2}" srcOrd="0" destOrd="0" presId="urn:microsoft.com/office/officeart/2005/8/layout/radial5"/>
    <dgm:cxn modelId="{3E1D26F0-6FF3-40A1-8919-642F0248B970}" type="presParOf" srcId="{7660961A-63CF-4DCA-9D56-CDF3E72EAB44}" destId="{DF6E7DF1-CBF8-442F-83AE-A464349CBD9C}" srcOrd="4" destOrd="0" presId="urn:microsoft.com/office/officeart/2005/8/layout/radial5"/>
    <dgm:cxn modelId="{F17649D8-6B86-474C-B905-8C096F95ED21}" type="presParOf" srcId="{7660961A-63CF-4DCA-9D56-CDF3E72EAB44}" destId="{4B12A5AD-38A8-41A5-81AF-8583196E2715}" srcOrd="5" destOrd="0" presId="urn:microsoft.com/office/officeart/2005/8/layout/radial5"/>
    <dgm:cxn modelId="{75E7D665-4931-408C-B576-E0146D1984C6}" type="presParOf" srcId="{4B12A5AD-38A8-41A5-81AF-8583196E2715}" destId="{2231F13A-DE4D-45C5-8B63-F443C35614A0}" srcOrd="0" destOrd="0" presId="urn:microsoft.com/office/officeart/2005/8/layout/radial5"/>
    <dgm:cxn modelId="{BDBF637C-F73F-46D1-B4E5-E1F547A7F680}" type="presParOf" srcId="{7660961A-63CF-4DCA-9D56-CDF3E72EAB44}" destId="{CB934625-AE28-431A-B708-CB56F157A040}" srcOrd="6" destOrd="0" presId="urn:microsoft.com/office/officeart/2005/8/layout/radial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D94C2379-D578-4A26-B1CC-2CD4213CA8F1}" type="doc">
      <dgm:prSet loTypeId="urn:microsoft.com/office/officeart/2005/8/layout/hList3" loCatId="list" qsTypeId="urn:microsoft.com/office/officeart/2005/8/quickstyle/simple4" qsCatId="simple" csTypeId="urn:microsoft.com/office/officeart/2005/8/colors/accent2_1" csCatId="accent2" phldr="1"/>
      <dgm:spPr/>
      <dgm:t>
        <a:bodyPr/>
        <a:lstStyle/>
        <a:p>
          <a:endParaRPr lang="es-MX"/>
        </a:p>
      </dgm:t>
    </dgm:pt>
    <dgm:pt modelId="{241194CF-E6EE-4D46-86DC-C6A9E663AB3B}">
      <dgm:prSet phldrT="[Texto]"/>
      <dgm:spPr/>
      <dgm:t>
        <a:bodyPr/>
        <a:lstStyle/>
        <a:p>
          <a:pPr algn="just"/>
          <a:r>
            <a:rPr lang="es-MX" dirty="0" smtClean="0"/>
            <a:t>El sistema internacional de protección de los derechos humanos de la Organización de las Naciones Unidas, se compone principalmente </a:t>
          </a:r>
          <a:endParaRPr lang="es-MX" dirty="0"/>
        </a:p>
      </dgm:t>
    </dgm:pt>
    <dgm:pt modelId="{0494D5BF-4AFD-47F9-8AC7-56B603A680C3}" type="parTrans" cxnId="{4B886D69-4985-41BE-B457-E7925E77859A}">
      <dgm:prSet/>
      <dgm:spPr/>
      <dgm:t>
        <a:bodyPr/>
        <a:lstStyle/>
        <a:p>
          <a:endParaRPr lang="es-MX"/>
        </a:p>
      </dgm:t>
    </dgm:pt>
    <dgm:pt modelId="{C83DC106-E53B-4E82-8C0F-ACE32D79E9FB}" type="sibTrans" cxnId="{4B886D69-4985-41BE-B457-E7925E77859A}">
      <dgm:prSet/>
      <dgm:spPr/>
      <dgm:t>
        <a:bodyPr/>
        <a:lstStyle/>
        <a:p>
          <a:endParaRPr lang="es-MX"/>
        </a:p>
      </dgm:t>
    </dgm:pt>
    <dgm:pt modelId="{7C4B0FAC-C39A-4B31-AA24-86E9D6F00FCE}">
      <dgm:prSet phldrT="[Texto]" custT="1"/>
      <dgm:spPr/>
      <dgm:t>
        <a:bodyPr/>
        <a:lstStyle/>
        <a:p>
          <a:r>
            <a:rPr lang="es-MX" sz="1400" dirty="0" smtClean="0"/>
            <a:t>Declaración Universal de los Derechos Humanos</a:t>
          </a:r>
          <a:endParaRPr lang="es-MX" sz="1400" dirty="0"/>
        </a:p>
      </dgm:t>
    </dgm:pt>
    <dgm:pt modelId="{B4A85EDD-DD40-4FE2-88A9-099DDBEA6800}" type="parTrans" cxnId="{5B1B9938-1BBB-49CF-B7E3-5EE6631EDCBF}">
      <dgm:prSet/>
      <dgm:spPr/>
      <dgm:t>
        <a:bodyPr/>
        <a:lstStyle/>
        <a:p>
          <a:endParaRPr lang="es-MX"/>
        </a:p>
      </dgm:t>
    </dgm:pt>
    <dgm:pt modelId="{A6B832EB-A637-4F82-A9CC-0B48C92D46D2}" type="sibTrans" cxnId="{5B1B9938-1BBB-49CF-B7E3-5EE6631EDCBF}">
      <dgm:prSet/>
      <dgm:spPr/>
      <dgm:t>
        <a:bodyPr/>
        <a:lstStyle/>
        <a:p>
          <a:endParaRPr lang="es-MX"/>
        </a:p>
      </dgm:t>
    </dgm:pt>
    <dgm:pt modelId="{C3157066-70A7-496D-AF9E-C884F8355E50}">
      <dgm:prSet phldrT="[Texto]" custT="1"/>
      <dgm:spPr/>
      <dgm:t>
        <a:bodyPr/>
        <a:lstStyle/>
        <a:p>
          <a:r>
            <a:rPr lang="es-MX" sz="1400" dirty="0" smtClean="0"/>
            <a:t>Pacto Internacional de Derechos Económicos, Sociales  y Culturales</a:t>
          </a:r>
          <a:endParaRPr lang="es-MX" sz="1400" dirty="0"/>
        </a:p>
      </dgm:t>
    </dgm:pt>
    <dgm:pt modelId="{A1729A8C-609D-4B97-9F00-87DA5418EC99}" type="parTrans" cxnId="{ABDAA669-2E63-4C9E-B797-DAB0CBDC4638}">
      <dgm:prSet/>
      <dgm:spPr/>
      <dgm:t>
        <a:bodyPr/>
        <a:lstStyle/>
        <a:p>
          <a:endParaRPr lang="es-MX"/>
        </a:p>
      </dgm:t>
    </dgm:pt>
    <dgm:pt modelId="{00BFB75D-92C1-4DA2-814F-7BFD9C121F25}" type="sibTrans" cxnId="{ABDAA669-2E63-4C9E-B797-DAB0CBDC4638}">
      <dgm:prSet/>
      <dgm:spPr/>
      <dgm:t>
        <a:bodyPr/>
        <a:lstStyle/>
        <a:p>
          <a:endParaRPr lang="es-MX"/>
        </a:p>
      </dgm:t>
    </dgm:pt>
    <dgm:pt modelId="{BB6C44E2-FC2C-4AE5-BB05-306C505CCAFA}">
      <dgm:prSet phldrT="[Texto]" custT="1"/>
      <dgm:spPr/>
      <dgm:t>
        <a:bodyPr/>
        <a:lstStyle/>
        <a:p>
          <a:r>
            <a:rPr lang="es-MX" sz="1400" dirty="0" smtClean="0"/>
            <a:t>Pacto Internacional de Derechos Civiles y Políticos</a:t>
          </a:r>
          <a:endParaRPr lang="es-MX" sz="1400" dirty="0"/>
        </a:p>
      </dgm:t>
    </dgm:pt>
    <dgm:pt modelId="{EA6C3755-5BA2-4FA8-BE4B-43ECA6D78E97}" type="parTrans" cxnId="{21ACD0B3-F769-4F15-A9AB-68777231CC5A}">
      <dgm:prSet/>
      <dgm:spPr/>
      <dgm:t>
        <a:bodyPr/>
        <a:lstStyle/>
        <a:p>
          <a:endParaRPr lang="es-MX"/>
        </a:p>
      </dgm:t>
    </dgm:pt>
    <dgm:pt modelId="{27215829-0B8F-4405-9A1E-747E38EFF758}" type="sibTrans" cxnId="{21ACD0B3-F769-4F15-A9AB-68777231CC5A}">
      <dgm:prSet/>
      <dgm:spPr/>
      <dgm:t>
        <a:bodyPr/>
        <a:lstStyle/>
        <a:p>
          <a:endParaRPr lang="es-MX"/>
        </a:p>
      </dgm:t>
    </dgm:pt>
    <dgm:pt modelId="{665CBFC0-D061-4A3E-BA33-C5A56AB56893}">
      <dgm:prSet phldrT="[Texto]" custT="1"/>
      <dgm:spPr/>
      <dgm:t>
        <a:bodyPr/>
        <a:lstStyle/>
        <a:p>
          <a:r>
            <a:rPr lang="es-MX" sz="1400" dirty="0" smtClean="0"/>
            <a:t>Comité para la Eliminación de todas las formas de Discriminación contra la Mujer </a:t>
          </a:r>
        </a:p>
      </dgm:t>
    </dgm:pt>
    <dgm:pt modelId="{63D011B5-9F85-4516-9FCB-DFB360AB4E60}" type="parTrans" cxnId="{EF274626-540A-453D-8AF9-EA7AB5EFB62D}">
      <dgm:prSet/>
      <dgm:spPr/>
      <dgm:t>
        <a:bodyPr/>
        <a:lstStyle/>
        <a:p>
          <a:endParaRPr lang="es-MX"/>
        </a:p>
      </dgm:t>
    </dgm:pt>
    <dgm:pt modelId="{7094D9AB-6F5B-4A46-8DEB-D2456C599C65}" type="sibTrans" cxnId="{EF274626-540A-453D-8AF9-EA7AB5EFB62D}">
      <dgm:prSet/>
      <dgm:spPr/>
      <dgm:t>
        <a:bodyPr/>
        <a:lstStyle/>
        <a:p>
          <a:endParaRPr lang="es-MX"/>
        </a:p>
      </dgm:t>
    </dgm:pt>
    <dgm:pt modelId="{BFA24F97-03AB-4514-9DFD-A04702483001}">
      <dgm:prSet phldrT="[Texto]" custT="1"/>
      <dgm:spPr/>
      <dgm:t>
        <a:bodyPr/>
        <a:lstStyle/>
        <a:p>
          <a:r>
            <a:rPr lang="es-MX" sz="1400" dirty="0" smtClean="0"/>
            <a:t>Comité para la Eliminación de la Discriminación Racial; Comité contra la Tortura</a:t>
          </a:r>
        </a:p>
      </dgm:t>
    </dgm:pt>
    <dgm:pt modelId="{314F9206-3F39-454B-9B06-2C701D8D5F05}" type="parTrans" cxnId="{6C3A7419-BD4A-420A-8C31-E2240C69F859}">
      <dgm:prSet/>
      <dgm:spPr/>
      <dgm:t>
        <a:bodyPr/>
        <a:lstStyle/>
        <a:p>
          <a:endParaRPr lang="es-MX"/>
        </a:p>
      </dgm:t>
    </dgm:pt>
    <dgm:pt modelId="{867ED22B-BE9D-410D-9ABF-5F63971F2DC0}" type="sibTrans" cxnId="{6C3A7419-BD4A-420A-8C31-E2240C69F859}">
      <dgm:prSet/>
      <dgm:spPr/>
      <dgm:t>
        <a:bodyPr/>
        <a:lstStyle/>
        <a:p>
          <a:endParaRPr lang="es-MX"/>
        </a:p>
      </dgm:t>
    </dgm:pt>
    <dgm:pt modelId="{61BEB9B7-9C14-49A8-8194-029329D3AC31}">
      <dgm:prSet phldrT="[Texto]" custT="1"/>
      <dgm:spPr/>
      <dgm:t>
        <a:bodyPr/>
        <a:lstStyle/>
        <a:p>
          <a:r>
            <a:rPr lang="es-MX" sz="1400" dirty="0" smtClean="0"/>
            <a:t>Comité sobre los Derechos Políticos de la Mujer</a:t>
          </a:r>
        </a:p>
      </dgm:t>
    </dgm:pt>
    <dgm:pt modelId="{59A1F19F-DDDC-4D84-9BF7-F9E37847B755}" type="parTrans" cxnId="{0FE37C09-2BD7-468B-8CF7-BADB6D9D236C}">
      <dgm:prSet/>
      <dgm:spPr/>
      <dgm:t>
        <a:bodyPr/>
        <a:lstStyle/>
        <a:p>
          <a:endParaRPr lang="es-MX"/>
        </a:p>
      </dgm:t>
    </dgm:pt>
    <dgm:pt modelId="{A6BA81A0-0945-4C9D-85A7-A32DA9F0E317}" type="sibTrans" cxnId="{0FE37C09-2BD7-468B-8CF7-BADB6D9D236C}">
      <dgm:prSet/>
      <dgm:spPr/>
      <dgm:t>
        <a:bodyPr/>
        <a:lstStyle/>
        <a:p>
          <a:endParaRPr lang="es-MX"/>
        </a:p>
      </dgm:t>
    </dgm:pt>
    <dgm:pt modelId="{C4B974E6-3957-4513-B8CF-143632CD33F5}">
      <dgm:prSet phldrT="[Texto]" custT="1"/>
      <dgm:spPr/>
      <dgm:t>
        <a:bodyPr/>
        <a:lstStyle/>
        <a:p>
          <a:r>
            <a:rPr lang="es-MX" sz="1400" dirty="0" smtClean="0"/>
            <a:t>Convención sobre los Derechos del Niño, entre otros más</a:t>
          </a:r>
          <a:r>
            <a:rPr lang="es-MX" sz="1400" dirty="0" smtClean="0"/>
            <a:t>. (5)</a:t>
          </a:r>
          <a:endParaRPr lang="es-MX" sz="1400" dirty="0" smtClean="0"/>
        </a:p>
      </dgm:t>
    </dgm:pt>
    <dgm:pt modelId="{E77F1266-58CE-4ECF-8B88-90639B235C62}" type="parTrans" cxnId="{F2794BE0-A505-4E42-BB83-2FF79931E870}">
      <dgm:prSet/>
      <dgm:spPr/>
      <dgm:t>
        <a:bodyPr/>
        <a:lstStyle/>
        <a:p>
          <a:endParaRPr lang="es-MX"/>
        </a:p>
      </dgm:t>
    </dgm:pt>
    <dgm:pt modelId="{8FAF4B2E-FEF0-476D-A462-1190D3941BA5}" type="sibTrans" cxnId="{F2794BE0-A505-4E42-BB83-2FF79931E870}">
      <dgm:prSet/>
      <dgm:spPr/>
      <dgm:t>
        <a:bodyPr/>
        <a:lstStyle/>
        <a:p>
          <a:endParaRPr lang="es-MX"/>
        </a:p>
      </dgm:t>
    </dgm:pt>
    <dgm:pt modelId="{7D9284FF-6F68-4A8B-B553-67A802D0A7C9}" type="pres">
      <dgm:prSet presAssocID="{D94C2379-D578-4A26-B1CC-2CD4213CA8F1}" presName="composite" presStyleCnt="0">
        <dgm:presLayoutVars>
          <dgm:chMax val="1"/>
          <dgm:dir/>
          <dgm:resizeHandles val="exact"/>
        </dgm:presLayoutVars>
      </dgm:prSet>
      <dgm:spPr/>
      <dgm:t>
        <a:bodyPr/>
        <a:lstStyle/>
        <a:p>
          <a:endParaRPr lang="es-MX"/>
        </a:p>
      </dgm:t>
    </dgm:pt>
    <dgm:pt modelId="{81F52A78-DFD2-4454-A0BB-08C9FA83879D}" type="pres">
      <dgm:prSet presAssocID="{241194CF-E6EE-4D46-86DC-C6A9E663AB3B}" presName="roof" presStyleLbl="dkBgShp" presStyleIdx="0" presStyleCnt="2"/>
      <dgm:spPr/>
      <dgm:t>
        <a:bodyPr/>
        <a:lstStyle/>
        <a:p>
          <a:endParaRPr lang="es-MX"/>
        </a:p>
      </dgm:t>
    </dgm:pt>
    <dgm:pt modelId="{C9DD21A0-2260-4815-B162-99F965F2D145}" type="pres">
      <dgm:prSet presAssocID="{241194CF-E6EE-4D46-86DC-C6A9E663AB3B}" presName="pillars" presStyleCnt="0"/>
      <dgm:spPr/>
    </dgm:pt>
    <dgm:pt modelId="{61404BCB-5D7A-464D-982D-A64AA261B97F}" type="pres">
      <dgm:prSet presAssocID="{241194CF-E6EE-4D46-86DC-C6A9E663AB3B}" presName="pillar1" presStyleLbl="node1" presStyleIdx="0" presStyleCnt="7">
        <dgm:presLayoutVars>
          <dgm:bulletEnabled val="1"/>
        </dgm:presLayoutVars>
      </dgm:prSet>
      <dgm:spPr/>
      <dgm:t>
        <a:bodyPr/>
        <a:lstStyle/>
        <a:p>
          <a:endParaRPr lang="es-MX"/>
        </a:p>
      </dgm:t>
    </dgm:pt>
    <dgm:pt modelId="{8EE12149-652D-4CC3-8207-21E30F8C7E00}" type="pres">
      <dgm:prSet presAssocID="{C3157066-70A7-496D-AF9E-C884F8355E50}" presName="pillarX" presStyleLbl="node1" presStyleIdx="1" presStyleCnt="7">
        <dgm:presLayoutVars>
          <dgm:bulletEnabled val="1"/>
        </dgm:presLayoutVars>
      </dgm:prSet>
      <dgm:spPr/>
      <dgm:t>
        <a:bodyPr/>
        <a:lstStyle/>
        <a:p>
          <a:endParaRPr lang="es-MX"/>
        </a:p>
      </dgm:t>
    </dgm:pt>
    <dgm:pt modelId="{1367F52B-381D-45EB-B056-BCE81FD11D5F}" type="pres">
      <dgm:prSet presAssocID="{BB6C44E2-FC2C-4AE5-BB05-306C505CCAFA}" presName="pillarX" presStyleLbl="node1" presStyleIdx="2" presStyleCnt="7">
        <dgm:presLayoutVars>
          <dgm:bulletEnabled val="1"/>
        </dgm:presLayoutVars>
      </dgm:prSet>
      <dgm:spPr/>
      <dgm:t>
        <a:bodyPr/>
        <a:lstStyle/>
        <a:p>
          <a:endParaRPr lang="es-MX"/>
        </a:p>
      </dgm:t>
    </dgm:pt>
    <dgm:pt modelId="{917F4BDC-7F7A-481F-B15E-3B9CB87E8234}" type="pres">
      <dgm:prSet presAssocID="{665CBFC0-D061-4A3E-BA33-C5A56AB56893}" presName="pillarX" presStyleLbl="node1" presStyleIdx="3" presStyleCnt="7">
        <dgm:presLayoutVars>
          <dgm:bulletEnabled val="1"/>
        </dgm:presLayoutVars>
      </dgm:prSet>
      <dgm:spPr/>
      <dgm:t>
        <a:bodyPr/>
        <a:lstStyle/>
        <a:p>
          <a:endParaRPr lang="es-MX"/>
        </a:p>
      </dgm:t>
    </dgm:pt>
    <dgm:pt modelId="{60167D16-4384-4A55-B49E-F1C495F9A2C5}" type="pres">
      <dgm:prSet presAssocID="{BFA24F97-03AB-4514-9DFD-A04702483001}" presName="pillarX" presStyleLbl="node1" presStyleIdx="4" presStyleCnt="7">
        <dgm:presLayoutVars>
          <dgm:bulletEnabled val="1"/>
        </dgm:presLayoutVars>
      </dgm:prSet>
      <dgm:spPr/>
      <dgm:t>
        <a:bodyPr/>
        <a:lstStyle/>
        <a:p>
          <a:endParaRPr lang="es-MX"/>
        </a:p>
      </dgm:t>
    </dgm:pt>
    <dgm:pt modelId="{FC57985B-1E1F-448B-8C29-4A4CA8A89BE5}" type="pres">
      <dgm:prSet presAssocID="{61BEB9B7-9C14-49A8-8194-029329D3AC31}" presName="pillarX" presStyleLbl="node1" presStyleIdx="5" presStyleCnt="7">
        <dgm:presLayoutVars>
          <dgm:bulletEnabled val="1"/>
        </dgm:presLayoutVars>
      </dgm:prSet>
      <dgm:spPr/>
      <dgm:t>
        <a:bodyPr/>
        <a:lstStyle/>
        <a:p>
          <a:endParaRPr lang="es-MX"/>
        </a:p>
      </dgm:t>
    </dgm:pt>
    <dgm:pt modelId="{B0B80BB3-94CC-4A1F-BD6B-C1A7D976EBC8}" type="pres">
      <dgm:prSet presAssocID="{C4B974E6-3957-4513-B8CF-143632CD33F5}" presName="pillarX" presStyleLbl="node1" presStyleIdx="6" presStyleCnt="7">
        <dgm:presLayoutVars>
          <dgm:bulletEnabled val="1"/>
        </dgm:presLayoutVars>
      </dgm:prSet>
      <dgm:spPr/>
      <dgm:t>
        <a:bodyPr/>
        <a:lstStyle/>
        <a:p>
          <a:endParaRPr lang="es-MX"/>
        </a:p>
      </dgm:t>
    </dgm:pt>
    <dgm:pt modelId="{2487A132-557B-4120-893C-09C0E24D1B29}" type="pres">
      <dgm:prSet presAssocID="{241194CF-E6EE-4D46-86DC-C6A9E663AB3B}" presName="base" presStyleLbl="dkBgShp" presStyleIdx="1" presStyleCnt="2"/>
      <dgm:spPr/>
    </dgm:pt>
  </dgm:ptLst>
  <dgm:cxnLst>
    <dgm:cxn modelId="{A8F5B47C-647E-4FDE-8677-A6E88CDD1497}" type="presOf" srcId="{C3157066-70A7-496D-AF9E-C884F8355E50}" destId="{8EE12149-652D-4CC3-8207-21E30F8C7E00}" srcOrd="0" destOrd="0" presId="urn:microsoft.com/office/officeart/2005/8/layout/hList3"/>
    <dgm:cxn modelId="{A5136BAB-EEBE-457D-BD4F-4611BA6B0ABD}" type="presOf" srcId="{C4B974E6-3957-4513-B8CF-143632CD33F5}" destId="{B0B80BB3-94CC-4A1F-BD6B-C1A7D976EBC8}" srcOrd="0" destOrd="0" presId="urn:microsoft.com/office/officeart/2005/8/layout/hList3"/>
    <dgm:cxn modelId="{4B886D69-4985-41BE-B457-E7925E77859A}" srcId="{D94C2379-D578-4A26-B1CC-2CD4213CA8F1}" destId="{241194CF-E6EE-4D46-86DC-C6A9E663AB3B}" srcOrd="0" destOrd="0" parTransId="{0494D5BF-4AFD-47F9-8AC7-56B603A680C3}" sibTransId="{C83DC106-E53B-4E82-8C0F-ACE32D79E9FB}"/>
    <dgm:cxn modelId="{89B1A349-320F-45FD-ADD0-99423B78AB0C}" type="presOf" srcId="{61BEB9B7-9C14-49A8-8194-029329D3AC31}" destId="{FC57985B-1E1F-448B-8C29-4A4CA8A89BE5}" srcOrd="0" destOrd="0" presId="urn:microsoft.com/office/officeart/2005/8/layout/hList3"/>
    <dgm:cxn modelId="{ABDAA669-2E63-4C9E-B797-DAB0CBDC4638}" srcId="{241194CF-E6EE-4D46-86DC-C6A9E663AB3B}" destId="{C3157066-70A7-496D-AF9E-C884F8355E50}" srcOrd="1" destOrd="0" parTransId="{A1729A8C-609D-4B97-9F00-87DA5418EC99}" sibTransId="{00BFB75D-92C1-4DA2-814F-7BFD9C121F25}"/>
    <dgm:cxn modelId="{25C20793-9A67-4253-A7CA-7C2050C1E432}" type="presOf" srcId="{BFA24F97-03AB-4514-9DFD-A04702483001}" destId="{60167D16-4384-4A55-B49E-F1C495F9A2C5}" srcOrd="0" destOrd="0" presId="urn:microsoft.com/office/officeart/2005/8/layout/hList3"/>
    <dgm:cxn modelId="{21ACD0B3-F769-4F15-A9AB-68777231CC5A}" srcId="{241194CF-E6EE-4D46-86DC-C6A9E663AB3B}" destId="{BB6C44E2-FC2C-4AE5-BB05-306C505CCAFA}" srcOrd="2" destOrd="0" parTransId="{EA6C3755-5BA2-4FA8-BE4B-43ECA6D78E97}" sibTransId="{27215829-0B8F-4405-9A1E-747E38EFF758}"/>
    <dgm:cxn modelId="{6C3A7419-BD4A-420A-8C31-E2240C69F859}" srcId="{241194CF-E6EE-4D46-86DC-C6A9E663AB3B}" destId="{BFA24F97-03AB-4514-9DFD-A04702483001}" srcOrd="4" destOrd="0" parTransId="{314F9206-3F39-454B-9B06-2C701D8D5F05}" sibTransId="{867ED22B-BE9D-410D-9ABF-5F63971F2DC0}"/>
    <dgm:cxn modelId="{938AC563-785F-4854-BA64-3E857A27E3A7}" type="presOf" srcId="{D94C2379-D578-4A26-B1CC-2CD4213CA8F1}" destId="{7D9284FF-6F68-4A8B-B553-67A802D0A7C9}" srcOrd="0" destOrd="0" presId="urn:microsoft.com/office/officeart/2005/8/layout/hList3"/>
    <dgm:cxn modelId="{1D57D14C-7D03-408D-ADA0-C73479C59C3D}" type="presOf" srcId="{241194CF-E6EE-4D46-86DC-C6A9E663AB3B}" destId="{81F52A78-DFD2-4454-A0BB-08C9FA83879D}" srcOrd="0" destOrd="0" presId="urn:microsoft.com/office/officeart/2005/8/layout/hList3"/>
    <dgm:cxn modelId="{5B1B9938-1BBB-49CF-B7E3-5EE6631EDCBF}" srcId="{241194CF-E6EE-4D46-86DC-C6A9E663AB3B}" destId="{7C4B0FAC-C39A-4B31-AA24-86E9D6F00FCE}" srcOrd="0" destOrd="0" parTransId="{B4A85EDD-DD40-4FE2-88A9-099DDBEA6800}" sibTransId="{A6B832EB-A637-4F82-A9CC-0B48C92D46D2}"/>
    <dgm:cxn modelId="{0FE37C09-2BD7-468B-8CF7-BADB6D9D236C}" srcId="{241194CF-E6EE-4D46-86DC-C6A9E663AB3B}" destId="{61BEB9B7-9C14-49A8-8194-029329D3AC31}" srcOrd="5" destOrd="0" parTransId="{59A1F19F-DDDC-4D84-9BF7-F9E37847B755}" sibTransId="{A6BA81A0-0945-4C9D-85A7-A32DA9F0E317}"/>
    <dgm:cxn modelId="{EF274626-540A-453D-8AF9-EA7AB5EFB62D}" srcId="{241194CF-E6EE-4D46-86DC-C6A9E663AB3B}" destId="{665CBFC0-D061-4A3E-BA33-C5A56AB56893}" srcOrd="3" destOrd="0" parTransId="{63D011B5-9F85-4516-9FCB-DFB360AB4E60}" sibTransId="{7094D9AB-6F5B-4A46-8DEB-D2456C599C65}"/>
    <dgm:cxn modelId="{CF695FAA-8177-4825-97C9-457207B86298}" type="presOf" srcId="{665CBFC0-D061-4A3E-BA33-C5A56AB56893}" destId="{917F4BDC-7F7A-481F-B15E-3B9CB87E8234}" srcOrd="0" destOrd="0" presId="urn:microsoft.com/office/officeart/2005/8/layout/hList3"/>
    <dgm:cxn modelId="{0E6AE02B-8A85-40E0-B9FA-97EEE06E3DBC}" type="presOf" srcId="{7C4B0FAC-C39A-4B31-AA24-86E9D6F00FCE}" destId="{61404BCB-5D7A-464D-982D-A64AA261B97F}" srcOrd="0" destOrd="0" presId="urn:microsoft.com/office/officeart/2005/8/layout/hList3"/>
    <dgm:cxn modelId="{B116C8AE-3E7C-4E09-B098-E843878AB8A0}" type="presOf" srcId="{BB6C44E2-FC2C-4AE5-BB05-306C505CCAFA}" destId="{1367F52B-381D-45EB-B056-BCE81FD11D5F}" srcOrd="0" destOrd="0" presId="urn:microsoft.com/office/officeart/2005/8/layout/hList3"/>
    <dgm:cxn modelId="{F2794BE0-A505-4E42-BB83-2FF79931E870}" srcId="{241194CF-E6EE-4D46-86DC-C6A9E663AB3B}" destId="{C4B974E6-3957-4513-B8CF-143632CD33F5}" srcOrd="6" destOrd="0" parTransId="{E77F1266-58CE-4ECF-8B88-90639B235C62}" sibTransId="{8FAF4B2E-FEF0-476D-A462-1190D3941BA5}"/>
    <dgm:cxn modelId="{14176129-481D-4862-908B-E8551C587D7F}" type="presParOf" srcId="{7D9284FF-6F68-4A8B-B553-67A802D0A7C9}" destId="{81F52A78-DFD2-4454-A0BB-08C9FA83879D}" srcOrd="0" destOrd="0" presId="urn:microsoft.com/office/officeart/2005/8/layout/hList3"/>
    <dgm:cxn modelId="{10168945-884B-4958-8627-A42AE10692AD}" type="presParOf" srcId="{7D9284FF-6F68-4A8B-B553-67A802D0A7C9}" destId="{C9DD21A0-2260-4815-B162-99F965F2D145}" srcOrd="1" destOrd="0" presId="urn:microsoft.com/office/officeart/2005/8/layout/hList3"/>
    <dgm:cxn modelId="{5149FB60-269F-4941-964A-8E2B31FB7B63}" type="presParOf" srcId="{C9DD21A0-2260-4815-B162-99F965F2D145}" destId="{61404BCB-5D7A-464D-982D-A64AA261B97F}" srcOrd="0" destOrd="0" presId="urn:microsoft.com/office/officeart/2005/8/layout/hList3"/>
    <dgm:cxn modelId="{3AFFAAAA-E991-4EA7-8FC8-9A0653A50F26}" type="presParOf" srcId="{C9DD21A0-2260-4815-B162-99F965F2D145}" destId="{8EE12149-652D-4CC3-8207-21E30F8C7E00}" srcOrd="1" destOrd="0" presId="urn:microsoft.com/office/officeart/2005/8/layout/hList3"/>
    <dgm:cxn modelId="{840FC166-76AE-4EC4-B7A8-5D30C1C4666F}" type="presParOf" srcId="{C9DD21A0-2260-4815-B162-99F965F2D145}" destId="{1367F52B-381D-45EB-B056-BCE81FD11D5F}" srcOrd="2" destOrd="0" presId="urn:microsoft.com/office/officeart/2005/8/layout/hList3"/>
    <dgm:cxn modelId="{398586C7-879E-4981-BA20-68D79F6F1F9E}" type="presParOf" srcId="{C9DD21A0-2260-4815-B162-99F965F2D145}" destId="{917F4BDC-7F7A-481F-B15E-3B9CB87E8234}" srcOrd="3" destOrd="0" presId="urn:microsoft.com/office/officeart/2005/8/layout/hList3"/>
    <dgm:cxn modelId="{5629BC53-EFE5-4459-9AE3-6FF4A2FBEF9A}" type="presParOf" srcId="{C9DD21A0-2260-4815-B162-99F965F2D145}" destId="{60167D16-4384-4A55-B49E-F1C495F9A2C5}" srcOrd="4" destOrd="0" presId="urn:microsoft.com/office/officeart/2005/8/layout/hList3"/>
    <dgm:cxn modelId="{8433B4FF-8976-43BA-8E42-334C23566067}" type="presParOf" srcId="{C9DD21A0-2260-4815-B162-99F965F2D145}" destId="{FC57985B-1E1F-448B-8C29-4A4CA8A89BE5}" srcOrd="5" destOrd="0" presId="urn:microsoft.com/office/officeart/2005/8/layout/hList3"/>
    <dgm:cxn modelId="{65E0AA15-4C14-41B1-BC24-4AB152D4BA14}" type="presParOf" srcId="{C9DD21A0-2260-4815-B162-99F965F2D145}" destId="{B0B80BB3-94CC-4A1F-BD6B-C1A7D976EBC8}" srcOrd="6" destOrd="0" presId="urn:microsoft.com/office/officeart/2005/8/layout/hList3"/>
    <dgm:cxn modelId="{64BB3DA1-988C-40D7-9C0F-1EBB1D690591}" type="presParOf" srcId="{7D9284FF-6F68-4A8B-B553-67A802D0A7C9}" destId="{2487A132-557B-4120-893C-09C0E24D1B29}" srcOrd="2" destOrd="0" presId="urn:microsoft.com/office/officeart/2005/8/layout/h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848636DD-D872-4C21-9200-D89D7CBA2579}"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9DDDF284-C091-46AC-84B6-F2266325D536}">
      <dgm:prSet phldrT="[Texto]"/>
      <dgm:spPr/>
      <dgm:t>
        <a:bodyPr/>
        <a:lstStyle/>
        <a:p>
          <a:pPr algn="just"/>
          <a:r>
            <a:rPr lang="es-MX" dirty="0" smtClean="0"/>
            <a:t>El artículo 133 de la Constitución Federal contiene el principio de supremacía constitucional, que prescribe</a:t>
          </a:r>
          <a:endParaRPr lang="es-MX" dirty="0"/>
        </a:p>
      </dgm:t>
    </dgm:pt>
    <dgm:pt modelId="{FD1A93A0-4BAE-4FA7-A56D-974C6AF80B82}" type="parTrans" cxnId="{4D23BF54-E5D8-43F9-B2CB-D07F5FDA6C2A}">
      <dgm:prSet/>
      <dgm:spPr/>
      <dgm:t>
        <a:bodyPr/>
        <a:lstStyle/>
        <a:p>
          <a:endParaRPr lang="es-MX"/>
        </a:p>
      </dgm:t>
    </dgm:pt>
    <dgm:pt modelId="{E7165480-89FE-4DB8-AF94-7C90AE23FC39}" type="sibTrans" cxnId="{4D23BF54-E5D8-43F9-B2CB-D07F5FDA6C2A}">
      <dgm:prSet/>
      <dgm:spPr/>
      <dgm:t>
        <a:bodyPr/>
        <a:lstStyle/>
        <a:p>
          <a:endParaRPr lang="es-MX"/>
        </a:p>
      </dgm:t>
    </dgm:pt>
    <dgm:pt modelId="{0815A9AA-E6C9-44C0-A42C-72F567C25C91}">
      <dgm:prSet phldrT="[Texto]"/>
      <dgm:spPr/>
      <dgm:t>
        <a:bodyPr/>
        <a:lstStyle/>
        <a:p>
          <a:pPr algn="just"/>
          <a:r>
            <a:rPr lang="es-MX" dirty="0" smtClean="0"/>
            <a:t>“Esta Constitución, las leyes del Congreso de la Unión que emanen de ella y todos los Tratados que estén de acuerdo con la misma, celebrados y que se celebren por el Presidente de la República, con aprobación del Senado, serán la Ley Suprema de toda la Unión. Los jueces de cada Estado se arreglarán a dicha Constitución, leyes y tratados, a pesar de las disposiciones en contrario que pueda haber en las Constituciones o leyes de los Estados.”</a:t>
          </a:r>
          <a:endParaRPr lang="es-MX" dirty="0"/>
        </a:p>
      </dgm:t>
    </dgm:pt>
    <dgm:pt modelId="{F09E3FCB-B083-4B61-A4A6-2413EE93A955}" type="parTrans" cxnId="{F8F368FA-290E-4343-86F0-D0327C0E0D86}">
      <dgm:prSet/>
      <dgm:spPr/>
      <dgm:t>
        <a:bodyPr/>
        <a:lstStyle/>
        <a:p>
          <a:endParaRPr lang="es-MX"/>
        </a:p>
      </dgm:t>
    </dgm:pt>
    <dgm:pt modelId="{C2A1D361-AA20-4D29-9607-F8E029C59437}" type="sibTrans" cxnId="{F8F368FA-290E-4343-86F0-D0327C0E0D86}">
      <dgm:prSet/>
      <dgm:spPr/>
      <dgm:t>
        <a:bodyPr/>
        <a:lstStyle/>
        <a:p>
          <a:endParaRPr lang="es-MX"/>
        </a:p>
      </dgm:t>
    </dgm:pt>
    <dgm:pt modelId="{CBC455A9-9A48-40E8-87F5-5F8E2133B5CB}">
      <dgm:prSet phldrT="[Texto]"/>
      <dgm:spPr/>
      <dgm:t>
        <a:bodyPr/>
        <a:lstStyle/>
        <a:p>
          <a:pPr algn="just"/>
          <a:r>
            <a:rPr lang="es-MX" dirty="0" smtClean="0"/>
            <a:t>El principio de subordinación a la Constitución</a:t>
          </a:r>
          <a:endParaRPr lang="es-MX" dirty="0"/>
        </a:p>
      </dgm:t>
    </dgm:pt>
    <dgm:pt modelId="{870C143E-731A-4B75-956D-B26A82CBA0A6}" type="parTrans" cxnId="{9168A042-215C-4F9E-B67A-ACC340FFB80F}">
      <dgm:prSet/>
      <dgm:spPr/>
      <dgm:t>
        <a:bodyPr/>
        <a:lstStyle/>
        <a:p>
          <a:endParaRPr lang="es-MX"/>
        </a:p>
      </dgm:t>
    </dgm:pt>
    <dgm:pt modelId="{4F5EE959-9486-491A-98AA-54CA54E0FCFC}" type="sibTrans" cxnId="{9168A042-215C-4F9E-B67A-ACC340FFB80F}">
      <dgm:prSet/>
      <dgm:spPr/>
      <dgm:t>
        <a:bodyPr/>
        <a:lstStyle/>
        <a:p>
          <a:endParaRPr lang="es-MX"/>
        </a:p>
      </dgm:t>
    </dgm:pt>
    <dgm:pt modelId="{A45D0034-C87A-4D79-A81B-2145A6C5EF32}">
      <dgm:prSet phldrT="[Texto]"/>
      <dgm:spPr/>
      <dgm:t>
        <a:bodyPr/>
        <a:lstStyle/>
        <a:p>
          <a:pPr algn="just"/>
          <a:r>
            <a:rPr lang="es-MX" dirty="0" smtClean="0"/>
            <a:t>Indica que los tratados internacionales y leyes secundarias, así como todos los actos jurídicos están sometidos al sentido de la Constitución, de ahí que su validez esté determinada por su concordancia con lo previsto en la misma. </a:t>
          </a:r>
          <a:endParaRPr lang="es-MX" dirty="0"/>
        </a:p>
      </dgm:t>
    </dgm:pt>
    <dgm:pt modelId="{7A39CB28-23B7-49E0-955F-8D8D285F8B4F}" type="parTrans" cxnId="{60D229B5-98B4-4AFD-9F97-2AE4271DE615}">
      <dgm:prSet/>
      <dgm:spPr/>
      <dgm:t>
        <a:bodyPr/>
        <a:lstStyle/>
        <a:p>
          <a:endParaRPr lang="es-MX"/>
        </a:p>
      </dgm:t>
    </dgm:pt>
    <dgm:pt modelId="{08887287-67C2-4D64-B541-08F9E459D33E}" type="sibTrans" cxnId="{60D229B5-98B4-4AFD-9F97-2AE4271DE615}">
      <dgm:prSet/>
      <dgm:spPr/>
      <dgm:t>
        <a:bodyPr/>
        <a:lstStyle/>
        <a:p>
          <a:endParaRPr lang="es-MX"/>
        </a:p>
      </dgm:t>
    </dgm:pt>
    <dgm:pt modelId="{EE8D78D6-1FF6-4E30-8DC9-C59AC3AC4B22}" type="pres">
      <dgm:prSet presAssocID="{848636DD-D872-4C21-9200-D89D7CBA2579}" presName="linear" presStyleCnt="0">
        <dgm:presLayoutVars>
          <dgm:animLvl val="lvl"/>
          <dgm:resizeHandles val="exact"/>
        </dgm:presLayoutVars>
      </dgm:prSet>
      <dgm:spPr/>
      <dgm:t>
        <a:bodyPr/>
        <a:lstStyle/>
        <a:p>
          <a:endParaRPr lang="es-MX"/>
        </a:p>
      </dgm:t>
    </dgm:pt>
    <dgm:pt modelId="{20C579E0-4FD1-4D6D-AAFE-6E78E50D6888}" type="pres">
      <dgm:prSet presAssocID="{9DDDF284-C091-46AC-84B6-F2266325D536}" presName="parentText" presStyleLbl="node1" presStyleIdx="0" presStyleCnt="2">
        <dgm:presLayoutVars>
          <dgm:chMax val="0"/>
          <dgm:bulletEnabled val="1"/>
        </dgm:presLayoutVars>
      </dgm:prSet>
      <dgm:spPr/>
      <dgm:t>
        <a:bodyPr/>
        <a:lstStyle/>
        <a:p>
          <a:endParaRPr lang="es-MX"/>
        </a:p>
      </dgm:t>
    </dgm:pt>
    <dgm:pt modelId="{1B75DC9A-3C40-4138-9E59-00F3154CCBE5}" type="pres">
      <dgm:prSet presAssocID="{9DDDF284-C091-46AC-84B6-F2266325D536}" presName="childText" presStyleLbl="revTx" presStyleIdx="0" presStyleCnt="2">
        <dgm:presLayoutVars>
          <dgm:bulletEnabled val="1"/>
        </dgm:presLayoutVars>
      </dgm:prSet>
      <dgm:spPr/>
      <dgm:t>
        <a:bodyPr/>
        <a:lstStyle/>
        <a:p>
          <a:endParaRPr lang="es-MX"/>
        </a:p>
      </dgm:t>
    </dgm:pt>
    <dgm:pt modelId="{F6F24F2C-EB43-45F0-8097-AA9DB1253D6F}" type="pres">
      <dgm:prSet presAssocID="{CBC455A9-9A48-40E8-87F5-5F8E2133B5CB}" presName="parentText" presStyleLbl="node1" presStyleIdx="1" presStyleCnt="2">
        <dgm:presLayoutVars>
          <dgm:chMax val="0"/>
          <dgm:bulletEnabled val="1"/>
        </dgm:presLayoutVars>
      </dgm:prSet>
      <dgm:spPr/>
      <dgm:t>
        <a:bodyPr/>
        <a:lstStyle/>
        <a:p>
          <a:endParaRPr lang="es-MX"/>
        </a:p>
      </dgm:t>
    </dgm:pt>
    <dgm:pt modelId="{DAC02A27-CC93-4BF4-AB26-51736224FF9A}" type="pres">
      <dgm:prSet presAssocID="{CBC455A9-9A48-40E8-87F5-5F8E2133B5CB}" presName="childText" presStyleLbl="revTx" presStyleIdx="1" presStyleCnt="2">
        <dgm:presLayoutVars>
          <dgm:bulletEnabled val="1"/>
        </dgm:presLayoutVars>
      </dgm:prSet>
      <dgm:spPr/>
      <dgm:t>
        <a:bodyPr/>
        <a:lstStyle/>
        <a:p>
          <a:endParaRPr lang="es-MX"/>
        </a:p>
      </dgm:t>
    </dgm:pt>
  </dgm:ptLst>
  <dgm:cxnLst>
    <dgm:cxn modelId="{4F057977-052C-4090-8F1E-AD719366E574}" type="presOf" srcId="{0815A9AA-E6C9-44C0-A42C-72F567C25C91}" destId="{1B75DC9A-3C40-4138-9E59-00F3154CCBE5}" srcOrd="0" destOrd="0" presId="urn:microsoft.com/office/officeart/2005/8/layout/vList2"/>
    <dgm:cxn modelId="{F8F368FA-290E-4343-86F0-D0327C0E0D86}" srcId="{9DDDF284-C091-46AC-84B6-F2266325D536}" destId="{0815A9AA-E6C9-44C0-A42C-72F567C25C91}" srcOrd="0" destOrd="0" parTransId="{F09E3FCB-B083-4B61-A4A6-2413EE93A955}" sibTransId="{C2A1D361-AA20-4D29-9607-F8E029C59437}"/>
    <dgm:cxn modelId="{4D23BF54-E5D8-43F9-B2CB-D07F5FDA6C2A}" srcId="{848636DD-D872-4C21-9200-D89D7CBA2579}" destId="{9DDDF284-C091-46AC-84B6-F2266325D536}" srcOrd="0" destOrd="0" parTransId="{FD1A93A0-4BAE-4FA7-A56D-974C6AF80B82}" sibTransId="{E7165480-89FE-4DB8-AF94-7C90AE23FC39}"/>
    <dgm:cxn modelId="{9168A042-215C-4F9E-B67A-ACC340FFB80F}" srcId="{848636DD-D872-4C21-9200-D89D7CBA2579}" destId="{CBC455A9-9A48-40E8-87F5-5F8E2133B5CB}" srcOrd="1" destOrd="0" parTransId="{870C143E-731A-4B75-956D-B26A82CBA0A6}" sibTransId="{4F5EE959-9486-491A-98AA-54CA54E0FCFC}"/>
    <dgm:cxn modelId="{60D229B5-98B4-4AFD-9F97-2AE4271DE615}" srcId="{CBC455A9-9A48-40E8-87F5-5F8E2133B5CB}" destId="{A45D0034-C87A-4D79-A81B-2145A6C5EF32}" srcOrd="0" destOrd="0" parTransId="{7A39CB28-23B7-49E0-955F-8D8D285F8B4F}" sibTransId="{08887287-67C2-4D64-B541-08F9E459D33E}"/>
    <dgm:cxn modelId="{37176D82-1DA0-4673-8C43-3C656E7538EF}" type="presOf" srcId="{9DDDF284-C091-46AC-84B6-F2266325D536}" destId="{20C579E0-4FD1-4D6D-AAFE-6E78E50D6888}" srcOrd="0" destOrd="0" presId="urn:microsoft.com/office/officeart/2005/8/layout/vList2"/>
    <dgm:cxn modelId="{A8E9E9CE-4FF5-4513-9FDA-711403FBA5AE}" type="presOf" srcId="{A45D0034-C87A-4D79-A81B-2145A6C5EF32}" destId="{DAC02A27-CC93-4BF4-AB26-51736224FF9A}" srcOrd="0" destOrd="0" presId="urn:microsoft.com/office/officeart/2005/8/layout/vList2"/>
    <dgm:cxn modelId="{03DB329F-CC0E-4A53-9E0E-F2B270735EEB}" type="presOf" srcId="{CBC455A9-9A48-40E8-87F5-5F8E2133B5CB}" destId="{F6F24F2C-EB43-45F0-8097-AA9DB1253D6F}" srcOrd="0" destOrd="0" presId="urn:microsoft.com/office/officeart/2005/8/layout/vList2"/>
    <dgm:cxn modelId="{D2033CE3-DBF8-40D1-98B7-6531BA682757}" type="presOf" srcId="{848636DD-D872-4C21-9200-D89D7CBA2579}" destId="{EE8D78D6-1FF6-4E30-8DC9-C59AC3AC4B22}" srcOrd="0" destOrd="0" presId="urn:microsoft.com/office/officeart/2005/8/layout/vList2"/>
    <dgm:cxn modelId="{CCD91D7F-0FB1-4964-BB6A-B01B89FA9E51}" type="presParOf" srcId="{EE8D78D6-1FF6-4E30-8DC9-C59AC3AC4B22}" destId="{20C579E0-4FD1-4D6D-AAFE-6E78E50D6888}" srcOrd="0" destOrd="0" presId="urn:microsoft.com/office/officeart/2005/8/layout/vList2"/>
    <dgm:cxn modelId="{1F9670C0-32AC-47A9-92F6-3B153F9C64DC}" type="presParOf" srcId="{EE8D78D6-1FF6-4E30-8DC9-C59AC3AC4B22}" destId="{1B75DC9A-3C40-4138-9E59-00F3154CCBE5}" srcOrd="1" destOrd="0" presId="urn:microsoft.com/office/officeart/2005/8/layout/vList2"/>
    <dgm:cxn modelId="{B4165FD0-DF08-4BD4-A253-71DAB89F446F}" type="presParOf" srcId="{EE8D78D6-1FF6-4E30-8DC9-C59AC3AC4B22}" destId="{F6F24F2C-EB43-45F0-8097-AA9DB1253D6F}" srcOrd="2" destOrd="0" presId="urn:microsoft.com/office/officeart/2005/8/layout/vList2"/>
    <dgm:cxn modelId="{1E9DA429-2080-48BB-A383-189A6CA11D08}" type="presParOf" srcId="{EE8D78D6-1FF6-4E30-8DC9-C59AC3AC4B22}" destId="{DAC02A27-CC93-4BF4-AB26-51736224FF9A}"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FCDFB0A6-3739-47F1-A65C-2AA74AA94CFE}"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es-MX"/>
        </a:p>
      </dgm:t>
    </dgm:pt>
    <dgm:pt modelId="{A5A07D8D-78DC-4E82-9826-5D5C10BBD687}">
      <dgm:prSet phldrT="[Texto]" phldr="1"/>
      <dgm:spPr/>
      <dgm:t>
        <a:bodyPr/>
        <a:lstStyle/>
        <a:p>
          <a:endParaRPr lang="es-MX" dirty="0"/>
        </a:p>
      </dgm:t>
    </dgm:pt>
    <dgm:pt modelId="{EE35F3DE-5F8E-4636-A8DA-A9701FCF3F7A}" type="parTrans" cxnId="{21C7C58D-AF96-487F-9E14-0C5739D2FAA7}">
      <dgm:prSet/>
      <dgm:spPr/>
      <dgm:t>
        <a:bodyPr/>
        <a:lstStyle/>
        <a:p>
          <a:endParaRPr lang="es-MX"/>
        </a:p>
      </dgm:t>
    </dgm:pt>
    <dgm:pt modelId="{017795F3-E159-4A80-8FA2-1F47DD867CE8}" type="sibTrans" cxnId="{21C7C58D-AF96-487F-9E14-0C5739D2FAA7}">
      <dgm:prSet/>
      <dgm:spPr/>
      <dgm:t>
        <a:bodyPr/>
        <a:lstStyle/>
        <a:p>
          <a:endParaRPr lang="es-MX"/>
        </a:p>
      </dgm:t>
    </dgm:pt>
    <dgm:pt modelId="{6EFAA5AC-DAC2-49F4-ABBA-95ECF543B262}">
      <dgm:prSet phldrT="[Texto]" custT="1"/>
      <dgm:spPr/>
      <dgm:t>
        <a:bodyPr/>
        <a:lstStyle/>
        <a:p>
          <a:pPr algn="just"/>
          <a:r>
            <a:rPr lang="es-MX" sz="1800" dirty="0" smtClean="0"/>
            <a:t>La reforma de 2011 al artículo 1o. de la Carta Magna, no contraviene el principio de supremacía constitucional reconocido en el artículo 133 del propio ordenamiento, por lo cual las leyes y los tratados internacionales se encuentran en un plano jerárquicamente inferior al de la Constitución, pues en el caso de las leyes claramente se establece que “de ella emanan y en el de los tratados “que estén de acuerdo con la misma”. </a:t>
          </a:r>
          <a:endParaRPr lang="es-MX" sz="1800" dirty="0"/>
        </a:p>
      </dgm:t>
    </dgm:pt>
    <dgm:pt modelId="{AFB39E8C-0D7C-4F17-B4DF-6C4F14DD11DE}" type="parTrans" cxnId="{EF57447C-CA64-4943-860A-3A8E346BB8AC}">
      <dgm:prSet/>
      <dgm:spPr/>
      <dgm:t>
        <a:bodyPr/>
        <a:lstStyle/>
        <a:p>
          <a:endParaRPr lang="es-MX"/>
        </a:p>
      </dgm:t>
    </dgm:pt>
    <dgm:pt modelId="{C05C8B77-5D00-45D2-BFFD-8F5E2502C231}" type="sibTrans" cxnId="{EF57447C-CA64-4943-860A-3A8E346BB8AC}">
      <dgm:prSet/>
      <dgm:spPr/>
      <dgm:t>
        <a:bodyPr/>
        <a:lstStyle/>
        <a:p>
          <a:endParaRPr lang="es-MX"/>
        </a:p>
      </dgm:t>
    </dgm:pt>
    <dgm:pt modelId="{7F07374B-10DA-4B9D-8673-C7E087F5143F}">
      <dgm:prSet phldrT="[Texto]" custT="1"/>
      <dgm:spPr/>
      <dgm:t>
        <a:bodyPr/>
        <a:lstStyle/>
        <a:p>
          <a:pPr algn="just"/>
          <a:r>
            <a:rPr lang="es-MX" sz="1800" dirty="0" smtClean="0"/>
            <a:t>Asimismo, la reforma de 2011 no reformó los artículos 103, 105 y 107 constitucionales, que admiten someter al control constitucional el derecho interno y los tratados internacionales, a través de la acción de inconstitucionalidad, la controversia constitucional y el juicio de amparo. </a:t>
          </a:r>
          <a:endParaRPr lang="es-MX" sz="1800" dirty="0"/>
        </a:p>
      </dgm:t>
    </dgm:pt>
    <dgm:pt modelId="{2026BBE2-C293-434F-A1CD-3EF217496406}" type="parTrans" cxnId="{1D19CE46-472C-4CD2-AE15-648EECC2BEB5}">
      <dgm:prSet/>
      <dgm:spPr/>
      <dgm:t>
        <a:bodyPr/>
        <a:lstStyle/>
        <a:p>
          <a:endParaRPr lang="es-MX"/>
        </a:p>
      </dgm:t>
    </dgm:pt>
    <dgm:pt modelId="{2BC0DB04-8FA2-473B-B5C8-B5558DE6F3F6}" type="sibTrans" cxnId="{1D19CE46-472C-4CD2-AE15-648EECC2BEB5}">
      <dgm:prSet/>
      <dgm:spPr/>
      <dgm:t>
        <a:bodyPr/>
        <a:lstStyle/>
        <a:p>
          <a:endParaRPr lang="es-MX"/>
        </a:p>
      </dgm:t>
    </dgm:pt>
    <dgm:pt modelId="{4A4B0A20-86AB-4349-A74C-2269FE55F0D7}">
      <dgm:prSet phldrT="[Texto]"/>
      <dgm:spPr/>
      <dgm:t>
        <a:bodyPr/>
        <a:lstStyle/>
        <a:p>
          <a:pPr algn="just"/>
          <a:r>
            <a:rPr lang="es-MX" dirty="0" smtClean="0"/>
            <a:t>6 Tesis: 2a. LXXV/2012, </a:t>
          </a:r>
          <a:r>
            <a:rPr lang="es-MX" i="1" dirty="0" smtClean="0"/>
            <a:t>Semanario Judicial de la Federación y su Gaceta</a:t>
          </a:r>
          <a:r>
            <a:rPr lang="es-MX" dirty="0" smtClean="0"/>
            <a:t>, Décima Época, t. 3, octubre de 2012, p. 2038.</a:t>
          </a:r>
          <a:endParaRPr lang="es-MX" dirty="0"/>
        </a:p>
      </dgm:t>
    </dgm:pt>
    <dgm:pt modelId="{84F7DFCA-E8D6-4143-A685-71E2393A917B}" type="parTrans" cxnId="{627FCC18-706F-445F-B2FD-6028E57940FC}">
      <dgm:prSet/>
      <dgm:spPr/>
      <dgm:t>
        <a:bodyPr/>
        <a:lstStyle/>
        <a:p>
          <a:endParaRPr lang="es-MX"/>
        </a:p>
      </dgm:t>
    </dgm:pt>
    <dgm:pt modelId="{ACB6A533-0305-4640-A8F2-10F92C2BF847}" type="sibTrans" cxnId="{627FCC18-706F-445F-B2FD-6028E57940FC}">
      <dgm:prSet/>
      <dgm:spPr/>
      <dgm:t>
        <a:bodyPr/>
        <a:lstStyle/>
        <a:p>
          <a:endParaRPr lang="es-MX"/>
        </a:p>
      </dgm:t>
    </dgm:pt>
    <dgm:pt modelId="{867B387C-6058-4C04-A418-58BCE6B1580A}">
      <dgm:prSet phldrT="[Texto]" custT="1"/>
      <dgm:spPr/>
      <dgm:t>
        <a:bodyPr/>
        <a:lstStyle/>
        <a:p>
          <a:pPr algn="just"/>
          <a:r>
            <a:rPr lang="es-MX" sz="1600" dirty="0" smtClean="0"/>
            <a:t>Aunado a lo anterior, el citado artículo 1o., dispone que todas las personas gozan de los derechos humanos reconocidos en la Constitución y en los tratados internacionales de los que México sea parte, pero ordena que las limitaciones y restricciones a su ejercicio únicamente pueden establecerse en la Constitución, no en los tratados internacionales. </a:t>
          </a:r>
          <a:endParaRPr lang="es-MX" sz="1600" dirty="0"/>
        </a:p>
      </dgm:t>
    </dgm:pt>
    <dgm:pt modelId="{CF2EA794-7B15-469F-A3EF-EBA72D21E305}" type="parTrans" cxnId="{E035242E-3B85-400E-96DF-6A4137506BDB}">
      <dgm:prSet/>
      <dgm:spPr/>
      <dgm:t>
        <a:bodyPr/>
        <a:lstStyle/>
        <a:p>
          <a:endParaRPr lang="es-MX"/>
        </a:p>
      </dgm:t>
    </dgm:pt>
    <dgm:pt modelId="{DAB700A9-A649-49AA-BEE7-5F35D73CA0C7}" type="sibTrans" cxnId="{E035242E-3B85-400E-96DF-6A4137506BDB}">
      <dgm:prSet/>
      <dgm:spPr/>
      <dgm:t>
        <a:bodyPr/>
        <a:lstStyle/>
        <a:p>
          <a:endParaRPr lang="es-MX"/>
        </a:p>
      </dgm:t>
    </dgm:pt>
    <dgm:pt modelId="{E56A70C7-FE92-41C0-9F54-176A9D7C1EC0}">
      <dgm:prSet phldrT="[Texto]" custT="1"/>
      <dgm:spPr/>
      <dgm:t>
        <a:bodyPr/>
        <a:lstStyle/>
        <a:p>
          <a:pPr algn="just"/>
          <a:r>
            <a:rPr lang="es-MX" sz="1600" dirty="0" smtClean="0"/>
            <a:t>Esta disposición resulta acorde con el principio de supremacía constitucional, el que también es reconocido en el ámbito internacional, en el texto del artículo 46 de la Convención de Viena sobre el Derecho de los Tratados entre Estados y Organizaciones Internacionales, al establecer la posibilidad de esgrimir como vicio en el consentimiento, la existencia de una violación expresa que afecte a una norma de importancia vital de su derecho interno. </a:t>
          </a:r>
          <a:r>
            <a:rPr lang="es-MX" sz="1600" dirty="0" smtClean="0"/>
            <a:t>(6)</a:t>
          </a:r>
          <a:endParaRPr lang="es-MX" sz="1600" dirty="0"/>
        </a:p>
      </dgm:t>
    </dgm:pt>
    <dgm:pt modelId="{C977DA19-EF70-4F32-937A-0BA4A9EF1974}" type="parTrans" cxnId="{ED1461C9-A209-43F6-A6DB-00FB58B7CA9C}">
      <dgm:prSet/>
      <dgm:spPr/>
      <dgm:t>
        <a:bodyPr/>
        <a:lstStyle/>
        <a:p>
          <a:endParaRPr lang="es-MX"/>
        </a:p>
      </dgm:t>
    </dgm:pt>
    <dgm:pt modelId="{633FBE15-54D9-4842-89F3-D548318D16EB}" type="sibTrans" cxnId="{ED1461C9-A209-43F6-A6DB-00FB58B7CA9C}">
      <dgm:prSet/>
      <dgm:spPr/>
      <dgm:t>
        <a:bodyPr/>
        <a:lstStyle/>
        <a:p>
          <a:endParaRPr lang="es-MX"/>
        </a:p>
      </dgm:t>
    </dgm:pt>
    <dgm:pt modelId="{D03F5C73-D031-4B97-82A4-4041C3742C07}" type="pres">
      <dgm:prSet presAssocID="{FCDFB0A6-3739-47F1-A65C-2AA74AA94CFE}" presName="linearFlow" presStyleCnt="0">
        <dgm:presLayoutVars>
          <dgm:dir/>
          <dgm:animLvl val="lvl"/>
          <dgm:resizeHandles val="exact"/>
        </dgm:presLayoutVars>
      </dgm:prSet>
      <dgm:spPr/>
      <dgm:t>
        <a:bodyPr/>
        <a:lstStyle/>
        <a:p>
          <a:endParaRPr lang="es-MX"/>
        </a:p>
      </dgm:t>
    </dgm:pt>
    <dgm:pt modelId="{D7962DBF-96C4-4A54-8B05-CBBD0A929AC2}" type="pres">
      <dgm:prSet presAssocID="{A5A07D8D-78DC-4E82-9826-5D5C10BBD687}" presName="composite" presStyleCnt="0"/>
      <dgm:spPr/>
    </dgm:pt>
    <dgm:pt modelId="{2595D001-BFE7-4B6D-A971-08474A3981F4}" type="pres">
      <dgm:prSet presAssocID="{A5A07D8D-78DC-4E82-9826-5D5C10BBD687}" presName="parentText" presStyleLbl="alignNode1" presStyleIdx="0" presStyleCnt="2">
        <dgm:presLayoutVars>
          <dgm:chMax val="1"/>
          <dgm:bulletEnabled val="1"/>
        </dgm:presLayoutVars>
      </dgm:prSet>
      <dgm:spPr/>
      <dgm:t>
        <a:bodyPr/>
        <a:lstStyle/>
        <a:p>
          <a:endParaRPr lang="es-MX"/>
        </a:p>
      </dgm:t>
    </dgm:pt>
    <dgm:pt modelId="{C8957344-C5E3-42BA-953E-53EA0F68A04F}" type="pres">
      <dgm:prSet presAssocID="{A5A07D8D-78DC-4E82-9826-5D5C10BBD687}" presName="descendantText" presStyleLbl="alignAcc1" presStyleIdx="0" presStyleCnt="2">
        <dgm:presLayoutVars>
          <dgm:bulletEnabled val="1"/>
        </dgm:presLayoutVars>
      </dgm:prSet>
      <dgm:spPr/>
      <dgm:t>
        <a:bodyPr/>
        <a:lstStyle/>
        <a:p>
          <a:endParaRPr lang="es-MX"/>
        </a:p>
      </dgm:t>
    </dgm:pt>
    <dgm:pt modelId="{88D49169-18CA-40F0-971A-9357F63CD108}" type="pres">
      <dgm:prSet presAssocID="{017795F3-E159-4A80-8FA2-1F47DD867CE8}" presName="sp" presStyleCnt="0"/>
      <dgm:spPr/>
    </dgm:pt>
    <dgm:pt modelId="{E1BB6F80-78FC-4E8F-A649-EC4F8DFB9F13}" type="pres">
      <dgm:prSet presAssocID="{4A4B0A20-86AB-4349-A74C-2269FE55F0D7}" presName="composite" presStyleCnt="0"/>
      <dgm:spPr/>
    </dgm:pt>
    <dgm:pt modelId="{82FE2142-FC7B-434B-B585-E9351C7BBB67}" type="pres">
      <dgm:prSet presAssocID="{4A4B0A20-86AB-4349-A74C-2269FE55F0D7}" presName="parentText" presStyleLbl="alignNode1" presStyleIdx="1" presStyleCnt="2">
        <dgm:presLayoutVars>
          <dgm:chMax val="1"/>
          <dgm:bulletEnabled val="1"/>
        </dgm:presLayoutVars>
      </dgm:prSet>
      <dgm:spPr/>
      <dgm:t>
        <a:bodyPr/>
        <a:lstStyle/>
        <a:p>
          <a:endParaRPr lang="es-MX"/>
        </a:p>
      </dgm:t>
    </dgm:pt>
    <dgm:pt modelId="{2518C29E-D775-4DC7-BDC7-5A706D835146}" type="pres">
      <dgm:prSet presAssocID="{4A4B0A20-86AB-4349-A74C-2269FE55F0D7}" presName="descendantText" presStyleLbl="alignAcc1" presStyleIdx="1" presStyleCnt="2">
        <dgm:presLayoutVars>
          <dgm:bulletEnabled val="1"/>
        </dgm:presLayoutVars>
      </dgm:prSet>
      <dgm:spPr/>
      <dgm:t>
        <a:bodyPr/>
        <a:lstStyle/>
        <a:p>
          <a:endParaRPr lang="es-MX"/>
        </a:p>
      </dgm:t>
    </dgm:pt>
  </dgm:ptLst>
  <dgm:cxnLst>
    <dgm:cxn modelId="{85408911-7072-47BF-8728-D4DE48B2334C}" type="presOf" srcId="{FCDFB0A6-3739-47F1-A65C-2AA74AA94CFE}" destId="{D03F5C73-D031-4B97-82A4-4041C3742C07}" srcOrd="0" destOrd="0" presId="urn:microsoft.com/office/officeart/2005/8/layout/chevron2"/>
    <dgm:cxn modelId="{EF57447C-CA64-4943-860A-3A8E346BB8AC}" srcId="{A5A07D8D-78DC-4E82-9826-5D5C10BBD687}" destId="{6EFAA5AC-DAC2-49F4-ABBA-95ECF543B262}" srcOrd="0" destOrd="0" parTransId="{AFB39E8C-0D7C-4F17-B4DF-6C4F14DD11DE}" sibTransId="{C05C8B77-5D00-45D2-BFFD-8F5E2502C231}"/>
    <dgm:cxn modelId="{356EC384-CC6E-4A28-897A-B8B8CDE54085}" type="presOf" srcId="{E56A70C7-FE92-41C0-9F54-176A9D7C1EC0}" destId="{2518C29E-D775-4DC7-BDC7-5A706D835146}" srcOrd="0" destOrd="1" presId="urn:microsoft.com/office/officeart/2005/8/layout/chevron2"/>
    <dgm:cxn modelId="{3992B171-2932-4560-B08E-03F838437621}" type="presOf" srcId="{A5A07D8D-78DC-4E82-9826-5D5C10BBD687}" destId="{2595D001-BFE7-4B6D-A971-08474A3981F4}" srcOrd="0" destOrd="0" presId="urn:microsoft.com/office/officeart/2005/8/layout/chevron2"/>
    <dgm:cxn modelId="{8E39F987-D532-4B12-AE9A-6EB5ABA9B78C}" type="presOf" srcId="{7F07374B-10DA-4B9D-8673-C7E087F5143F}" destId="{C8957344-C5E3-42BA-953E-53EA0F68A04F}" srcOrd="0" destOrd="1" presId="urn:microsoft.com/office/officeart/2005/8/layout/chevron2"/>
    <dgm:cxn modelId="{21C7C58D-AF96-487F-9E14-0C5739D2FAA7}" srcId="{FCDFB0A6-3739-47F1-A65C-2AA74AA94CFE}" destId="{A5A07D8D-78DC-4E82-9826-5D5C10BBD687}" srcOrd="0" destOrd="0" parTransId="{EE35F3DE-5F8E-4636-A8DA-A9701FCF3F7A}" sibTransId="{017795F3-E159-4A80-8FA2-1F47DD867CE8}"/>
    <dgm:cxn modelId="{2231C410-9854-498C-A64C-E387F49B2EC0}" type="presOf" srcId="{4A4B0A20-86AB-4349-A74C-2269FE55F0D7}" destId="{82FE2142-FC7B-434B-B585-E9351C7BBB67}" srcOrd="0" destOrd="0" presId="urn:microsoft.com/office/officeart/2005/8/layout/chevron2"/>
    <dgm:cxn modelId="{74F0256E-A0F3-4EAF-9FF9-9D47C69D09D8}" type="presOf" srcId="{6EFAA5AC-DAC2-49F4-ABBA-95ECF543B262}" destId="{C8957344-C5E3-42BA-953E-53EA0F68A04F}" srcOrd="0" destOrd="0" presId="urn:microsoft.com/office/officeart/2005/8/layout/chevron2"/>
    <dgm:cxn modelId="{E035242E-3B85-400E-96DF-6A4137506BDB}" srcId="{4A4B0A20-86AB-4349-A74C-2269FE55F0D7}" destId="{867B387C-6058-4C04-A418-58BCE6B1580A}" srcOrd="0" destOrd="0" parTransId="{CF2EA794-7B15-469F-A3EF-EBA72D21E305}" sibTransId="{DAB700A9-A649-49AA-BEE7-5F35D73CA0C7}"/>
    <dgm:cxn modelId="{627FCC18-706F-445F-B2FD-6028E57940FC}" srcId="{FCDFB0A6-3739-47F1-A65C-2AA74AA94CFE}" destId="{4A4B0A20-86AB-4349-A74C-2269FE55F0D7}" srcOrd="1" destOrd="0" parTransId="{84F7DFCA-E8D6-4143-A685-71E2393A917B}" sibTransId="{ACB6A533-0305-4640-A8F2-10F92C2BF847}"/>
    <dgm:cxn modelId="{1125AD9D-BE05-4691-A588-4901665D18C9}" type="presOf" srcId="{867B387C-6058-4C04-A418-58BCE6B1580A}" destId="{2518C29E-D775-4DC7-BDC7-5A706D835146}" srcOrd="0" destOrd="0" presId="urn:microsoft.com/office/officeart/2005/8/layout/chevron2"/>
    <dgm:cxn modelId="{ED1461C9-A209-43F6-A6DB-00FB58B7CA9C}" srcId="{4A4B0A20-86AB-4349-A74C-2269FE55F0D7}" destId="{E56A70C7-FE92-41C0-9F54-176A9D7C1EC0}" srcOrd="1" destOrd="0" parTransId="{C977DA19-EF70-4F32-937A-0BA4A9EF1974}" sibTransId="{633FBE15-54D9-4842-89F3-D548318D16EB}"/>
    <dgm:cxn modelId="{1D19CE46-472C-4CD2-AE15-648EECC2BEB5}" srcId="{A5A07D8D-78DC-4E82-9826-5D5C10BBD687}" destId="{7F07374B-10DA-4B9D-8673-C7E087F5143F}" srcOrd="1" destOrd="0" parTransId="{2026BBE2-C293-434F-A1CD-3EF217496406}" sibTransId="{2BC0DB04-8FA2-473B-B5C8-B5558DE6F3F6}"/>
    <dgm:cxn modelId="{6A30D24C-D471-4132-955C-914B9BC863D7}" type="presParOf" srcId="{D03F5C73-D031-4B97-82A4-4041C3742C07}" destId="{D7962DBF-96C4-4A54-8B05-CBBD0A929AC2}" srcOrd="0" destOrd="0" presId="urn:microsoft.com/office/officeart/2005/8/layout/chevron2"/>
    <dgm:cxn modelId="{8859DF58-6FD8-4F62-AB2C-7CDB38549189}" type="presParOf" srcId="{D7962DBF-96C4-4A54-8B05-CBBD0A929AC2}" destId="{2595D001-BFE7-4B6D-A971-08474A3981F4}" srcOrd="0" destOrd="0" presId="urn:microsoft.com/office/officeart/2005/8/layout/chevron2"/>
    <dgm:cxn modelId="{E12D447E-5576-4933-B4CA-9148ACC05FF5}" type="presParOf" srcId="{D7962DBF-96C4-4A54-8B05-CBBD0A929AC2}" destId="{C8957344-C5E3-42BA-953E-53EA0F68A04F}" srcOrd="1" destOrd="0" presId="urn:microsoft.com/office/officeart/2005/8/layout/chevron2"/>
    <dgm:cxn modelId="{C5194115-0C4B-4844-9B5D-38F5DDAB848B}" type="presParOf" srcId="{D03F5C73-D031-4B97-82A4-4041C3742C07}" destId="{88D49169-18CA-40F0-971A-9357F63CD108}" srcOrd="1" destOrd="0" presId="urn:microsoft.com/office/officeart/2005/8/layout/chevron2"/>
    <dgm:cxn modelId="{61249B80-38D0-4030-AFB7-9AFB17970476}" type="presParOf" srcId="{D03F5C73-D031-4B97-82A4-4041C3742C07}" destId="{E1BB6F80-78FC-4E8F-A649-EC4F8DFB9F13}" srcOrd="2" destOrd="0" presId="urn:microsoft.com/office/officeart/2005/8/layout/chevron2"/>
    <dgm:cxn modelId="{176A69D8-C748-40C1-B12A-04363D5ABEAA}" type="presParOf" srcId="{E1BB6F80-78FC-4E8F-A649-EC4F8DFB9F13}" destId="{82FE2142-FC7B-434B-B585-E9351C7BBB67}" srcOrd="0" destOrd="0" presId="urn:microsoft.com/office/officeart/2005/8/layout/chevron2"/>
    <dgm:cxn modelId="{9BABDB02-BBB7-414D-9238-DA2F15486E0A}" type="presParOf" srcId="{E1BB6F80-78FC-4E8F-A649-EC4F8DFB9F13}" destId="{2518C29E-D775-4DC7-BDC7-5A706D835146}"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B43DBC34-98B7-48A8-B15A-4BA98796B3F1}" type="doc">
      <dgm:prSet loTypeId="urn:microsoft.com/office/officeart/2005/8/layout/hierarchy4" loCatId="list" qsTypeId="urn:microsoft.com/office/officeart/2005/8/quickstyle/simple3" qsCatId="simple" csTypeId="urn:microsoft.com/office/officeart/2005/8/colors/accent2_4" csCatId="accent2" phldr="1"/>
      <dgm:spPr/>
      <dgm:t>
        <a:bodyPr/>
        <a:lstStyle/>
        <a:p>
          <a:endParaRPr lang="es-MX"/>
        </a:p>
      </dgm:t>
    </dgm:pt>
    <dgm:pt modelId="{6CFE2CEE-A1A6-4AC0-A388-6BB758445D19}">
      <dgm:prSet phldrT="[Texto]"/>
      <dgm:spPr/>
      <dgm:t>
        <a:bodyPr/>
        <a:lstStyle/>
        <a:p>
          <a:pPr algn="just"/>
          <a:r>
            <a:rPr lang="es-MX" dirty="0" smtClean="0"/>
            <a:t>De acuerdo con el principio de igualdad jerárquica de los dispositivos constitucionales, entre las normas constitucionales no existe distinción de rango o importancia, ya que todos los preceptos están en una misma posición o nivel.7 </a:t>
          </a:r>
          <a:endParaRPr lang="es-MX" dirty="0"/>
        </a:p>
      </dgm:t>
    </dgm:pt>
    <dgm:pt modelId="{083B4D42-5FF7-45DC-B3EA-E5A61388C36B}" type="parTrans" cxnId="{B58DBFB7-7E7C-483B-BF6A-AF14D690B070}">
      <dgm:prSet/>
      <dgm:spPr/>
      <dgm:t>
        <a:bodyPr/>
        <a:lstStyle/>
        <a:p>
          <a:endParaRPr lang="es-MX"/>
        </a:p>
      </dgm:t>
    </dgm:pt>
    <dgm:pt modelId="{CF9F4580-18A5-4CEC-B758-EC89227525CD}" type="sibTrans" cxnId="{B58DBFB7-7E7C-483B-BF6A-AF14D690B070}">
      <dgm:prSet/>
      <dgm:spPr/>
      <dgm:t>
        <a:bodyPr/>
        <a:lstStyle/>
        <a:p>
          <a:endParaRPr lang="es-MX"/>
        </a:p>
      </dgm:t>
    </dgm:pt>
    <dgm:pt modelId="{9E5B6B66-4368-4D88-935B-BCCB5981E5F9}">
      <dgm:prSet phldrT="[Texto]" custT="1"/>
      <dgm:spPr/>
      <dgm:t>
        <a:bodyPr/>
        <a:lstStyle/>
        <a:p>
          <a:pPr algn="just"/>
          <a:r>
            <a:rPr lang="es-MX" sz="2400" dirty="0" smtClean="0"/>
            <a:t>7 </a:t>
          </a:r>
          <a:r>
            <a:rPr lang="es-MX" sz="2400" dirty="0" err="1" smtClean="0"/>
            <a:t>Cilia</a:t>
          </a:r>
          <a:r>
            <a:rPr lang="es-MX" sz="2400" dirty="0" smtClean="0"/>
            <a:t> López, José Francisco, </a:t>
          </a:r>
          <a:r>
            <a:rPr lang="es-MX" sz="2400" i="1" dirty="0" smtClean="0"/>
            <a:t>Los derechos humanos y su repercusión en el control de constitucionalidad y convencionalidad</a:t>
          </a:r>
          <a:r>
            <a:rPr lang="es-MX" sz="2400" dirty="0" smtClean="0"/>
            <a:t>, México, Porrúa, 2015, p. 56.</a:t>
          </a:r>
          <a:endParaRPr lang="es-MX" sz="2400" dirty="0"/>
        </a:p>
      </dgm:t>
    </dgm:pt>
    <dgm:pt modelId="{745570A3-A540-4EE0-BE12-D8A18DFD6E69}" type="parTrans" cxnId="{5FFE7113-92FC-49E4-8597-6B5007DA8A2B}">
      <dgm:prSet/>
      <dgm:spPr/>
      <dgm:t>
        <a:bodyPr/>
        <a:lstStyle/>
        <a:p>
          <a:endParaRPr lang="es-MX"/>
        </a:p>
      </dgm:t>
    </dgm:pt>
    <dgm:pt modelId="{CDC6A86E-DC5F-4807-BB0C-73B80A837D6C}" type="sibTrans" cxnId="{5FFE7113-92FC-49E4-8597-6B5007DA8A2B}">
      <dgm:prSet/>
      <dgm:spPr/>
      <dgm:t>
        <a:bodyPr/>
        <a:lstStyle/>
        <a:p>
          <a:endParaRPr lang="es-MX"/>
        </a:p>
      </dgm:t>
    </dgm:pt>
    <dgm:pt modelId="{7DAB3E96-F57B-484C-ABBB-52F923D63447}">
      <dgm:prSet phldrT="[Texto]" custT="1"/>
      <dgm:spPr/>
      <dgm:t>
        <a:bodyPr/>
        <a:lstStyle/>
        <a:p>
          <a:pPr algn="just"/>
          <a:r>
            <a:rPr lang="es-MX" sz="2400" dirty="0" smtClean="0"/>
            <a:t>La siguiente Tesis expone con claridad este principio: </a:t>
          </a:r>
          <a:endParaRPr lang="es-MX" sz="2400" dirty="0"/>
        </a:p>
      </dgm:t>
    </dgm:pt>
    <dgm:pt modelId="{AC659517-891A-4FE1-92A5-C339240FE1AF}" type="parTrans" cxnId="{40B90A70-D8D9-4049-AFCD-24F5BC1BB35A}">
      <dgm:prSet/>
      <dgm:spPr/>
      <dgm:t>
        <a:bodyPr/>
        <a:lstStyle/>
        <a:p>
          <a:endParaRPr lang="es-MX"/>
        </a:p>
      </dgm:t>
    </dgm:pt>
    <dgm:pt modelId="{473F162A-0EA6-4675-8D76-73EF19EB8CAF}" type="sibTrans" cxnId="{40B90A70-D8D9-4049-AFCD-24F5BC1BB35A}">
      <dgm:prSet/>
      <dgm:spPr/>
      <dgm:t>
        <a:bodyPr/>
        <a:lstStyle/>
        <a:p>
          <a:endParaRPr lang="es-MX"/>
        </a:p>
      </dgm:t>
    </dgm:pt>
    <dgm:pt modelId="{1EA1AB7E-F691-4189-B695-E9D6775BAD71}">
      <dgm:prSet phldrT="[Texto]" custT="1"/>
      <dgm:spPr/>
      <dgm:t>
        <a:bodyPr/>
        <a:lstStyle/>
        <a:p>
          <a:pPr algn="just"/>
          <a:r>
            <a:rPr lang="es-MX" sz="1200" dirty="0" smtClean="0"/>
            <a:t>De conformidad con el artículo 133 de la Constitución de la República todos sus preceptos son de igual jerarquía y ninguno de ellos prevalece sobre los demás, por lo que no puede aceptarse que algunas de sus normas no deban observarse por ser contrarias a lo dispuesto por otras. De ahí que ninguna de sus disposiciones pueda ser considerada inconstitucional. Por otro lado, la Constitución únicamente puede ser modificada o adicionada de acuerdo con los procedimientos que ella misma establece. </a:t>
          </a:r>
          <a:r>
            <a:rPr lang="es-MX" sz="1200" dirty="0" smtClean="0"/>
            <a:t>(8)</a:t>
          </a:r>
          <a:endParaRPr lang="es-MX" sz="1200" dirty="0" smtClean="0"/>
        </a:p>
      </dgm:t>
    </dgm:pt>
    <dgm:pt modelId="{DEF937BB-F6FD-4221-B7FC-45E33D52AEFD}" type="parTrans" cxnId="{BAA52D0C-0296-48DF-9CF8-01259371B071}">
      <dgm:prSet/>
      <dgm:spPr/>
      <dgm:t>
        <a:bodyPr/>
        <a:lstStyle/>
        <a:p>
          <a:endParaRPr lang="es-MX"/>
        </a:p>
      </dgm:t>
    </dgm:pt>
    <dgm:pt modelId="{0B36E7A9-CF2C-4E0F-B034-A7CDB8D61CDA}" type="sibTrans" cxnId="{BAA52D0C-0296-48DF-9CF8-01259371B071}">
      <dgm:prSet/>
      <dgm:spPr/>
      <dgm:t>
        <a:bodyPr/>
        <a:lstStyle/>
        <a:p>
          <a:endParaRPr lang="es-MX"/>
        </a:p>
      </dgm:t>
    </dgm:pt>
    <dgm:pt modelId="{E009822F-8249-4DEF-83B9-ACDD878A7EFF}">
      <dgm:prSet phldrT="[Texto]" custT="1"/>
      <dgm:spPr/>
      <dgm:t>
        <a:bodyPr/>
        <a:lstStyle/>
        <a:p>
          <a:r>
            <a:rPr lang="es-MX" sz="1400" dirty="0" smtClean="0"/>
            <a:t>8 Tesis: XXXIX/90, </a:t>
          </a:r>
          <a:r>
            <a:rPr lang="es-MX" sz="1400" i="1" dirty="0" smtClean="0"/>
            <a:t>Semanario Judicial de la Federación</a:t>
          </a:r>
          <a:r>
            <a:rPr lang="es-MX" sz="1400" dirty="0" smtClean="0"/>
            <a:t>, Octava Época, t. V, Primera Parte, enero-Junio de 1990, p. 17.</a:t>
          </a:r>
          <a:endParaRPr lang="es-MX" sz="1400" dirty="0"/>
        </a:p>
      </dgm:t>
    </dgm:pt>
    <dgm:pt modelId="{7E989F9F-29F0-4A16-B88C-4C66CE040031}" type="sibTrans" cxnId="{5CDE8215-4A7A-4698-9ED1-ABE5B5A6100C}">
      <dgm:prSet/>
      <dgm:spPr/>
      <dgm:t>
        <a:bodyPr/>
        <a:lstStyle/>
        <a:p>
          <a:endParaRPr lang="es-MX"/>
        </a:p>
      </dgm:t>
    </dgm:pt>
    <dgm:pt modelId="{62E510F7-9FBD-4035-A64B-D82A0E7A76A5}" type="parTrans" cxnId="{5CDE8215-4A7A-4698-9ED1-ABE5B5A6100C}">
      <dgm:prSet/>
      <dgm:spPr/>
      <dgm:t>
        <a:bodyPr/>
        <a:lstStyle/>
        <a:p>
          <a:endParaRPr lang="es-MX"/>
        </a:p>
      </dgm:t>
    </dgm:pt>
    <dgm:pt modelId="{E376D309-DF1A-443C-B29E-1652F14E66D3}" type="pres">
      <dgm:prSet presAssocID="{B43DBC34-98B7-48A8-B15A-4BA98796B3F1}" presName="Name0" presStyleCnt="0">
        <dgm:presLayoutVars>
          <dgm:chPref val="1"/>
          <dgm:dir/>
          <dgm:animOne val="branch"/>
          <dgm:animLvl val="lvl"/>
          <dgm:resizeHandles/>
        </dgm:presLayoutVars>
      </dgm:prSet>
      <dgm:spPr/>
      <dgm:t>
        <a:bodyPr/>
        <a:lstStyle/>
        <a:p>
          <a:endParaRPr lang="es-MX"/>
        </a:p>
      </dgm:t>
    </dgm:pt>
    <dgm:pt modelId="{A97D8827-C4C1-480B-B21A-784330E29874}" type="pres">
      <dgm:prSet presAssocID="{6CFE2CEE-A1A6-4AC0-A388-6BB758445D19}" presName="vertOne" presStyleCnt="0"/>
      <dgm:spPr/>
    </dgm:pt>
    <dgm:pt modelId="{5806FDC7-8320-4320-B19B-0D4E2E4C1F1A}" type="pres">
      <dgm:prSet presAssocID="{6CFE2CEE-A1A6-4AC0-A388-6BB758445D19}" presName="txOne" presStyleLbl="node0" presStyleIdx="0" presStyleCnt="1">
        <dgm:presLayoutVars>
          <dgm:chPref val="3"/>
        </dgm:presLayoutVars>
      </dgm:prSet>
      <dgm:spPr/>
      <dgm:t>
        <a:bodyPr/>
        <a:lstStyle/>
        <a:p>
          <a:endParaRPr lang="es-MX"/>
        </a:p>
      </dgm:t>
    </dgm:pt>
    <dgm:pt modelId="{707DA8E8-7C13-4FC7-8C4A-64DA5A89AF3F}" type="pres">
      <dgm:prSet presAssocID="{6CFE2CEE-A1A6-4AC0-A388-6BB758445D19}" presName="parTransOne" presStyleCnt="0"/>
      <dgm:spPr/>
    </dgm:pt>
    <dgm:pt modelId="{090BAC49-6C58-49E9-A696-ACEACB3C081D}" type="pres">
      <dgm:prSet presAssocID="{6CFE2CEE-A1A6-4AC0-A388-6BB758445D19}" presName="horzOne" presStyleCnt="0"/>
      <dgm:spPr/>
    </dgm:pt>
    <dgm:pt modelId="{0F79B9AA-3328-4012-B8B3-FA15BFFD8614}" type="pres">
      <dgm:prSet presAssocID="{9E5B6B66-4368-4D88-935B-BCCB5981E5F9}" presName="vertTwo" presStyleCnt="0"/>
      <dgm:spPr/>
    </dgm:pt>
    <dgm:pt modelId="{41292C26-6650-4DAB-983D-9586B3DC3639}" type="pres">
      <dgm:prSet presAssocID="{9E5B6B66-4368-4D88-935B-BCCB5981E5F9}" presName="txTwo" presStyleLbl="node2" presStyleIdx="0" presStyleCnt="2">
        <dgm:presLayoutVars>
          <dgm:chPref val="3"/>
        </dgm:presLayoutVars>
      </dgm:prSet>
      <dgm:spPr/>
      <dgm:t>
        <a:bodyPr/>
        <a:lstStyle/>
        <a:p>
          <a:endParaRPr lang="es-MX"/>
        </a:p>
      </dgm:t>
    </dgm:pt>
    <dgm:pt modelId="{E55A852D-D759-437C-B448-48C29A62B547}" type="pres">
      <dgm:prSet presAssocID="{9E5B6B66-4368-4D88-935B-BCCB5981E5F9}" presName="parTransTwo" presStyleCnt="0"/>
      <dgm:spPr/>
    </dgm:pt>
    <dgm:pt modelId="{5E5A0400-F992-4325-BF52-25C4CE0B8CFD}" type="pres">
      <dgm:prSet presAssocID="{9E5B6B66-4368-4D88-935B-BCCB5981E5F9}" presName="horzTwo" presStyleCnt="0"/>
      <dgm:spPr/>
    </dgm:pt>
    <dgm:pt modelId="{526FA9A0-25BB-49A5-B671-21AF291966D7}" type="pres">
      <dgm:prSet presAssocID="{7DAB3E96-F57B-484C-ABBB-52F923D63447}" presName="vertThree" presStyleCnt="0"/>
      <dgm:spPr/>
    </dgm:pt>
    <dgm:pt modelId="{DFE6CE77-1145-4A75-9FE8-DCD7ACC3A011}" type="pres">
      <dgm:prSet presAssocID="{7DAB3E96-F57B-484C-ABBB-52F923D63447}" presName="txThree" presStyleLbl="node3" presStyleIdx="0" presStyleCnt="2">
        <dgm:presLayoutVars>
          <dgm:chPref val="3"/>
        </dgm:presLayoutVars>
      </dgm:prSet>
      <dgm:spPr/>
      <dgm:t>
        <a:bodyPr/>
        <a:lstStyle/>
        <a:p>
          <a:endParaRPr lang="es-MX"/>
        </a:p>
      </dgm:t>
    </dgm:pt>
    <dgm:pt modelId="{A6DDBE06-FC92-4DC0-9336-8022864F8E51}" type="pres">
      <dgm:prSet presAssocID="{7DAB3E96-F57B-484C-ABBB-52F923D63447}" presName="horzThree" presStyleCnt="0"/>
      <dgm:spPr/>
    </dgm:pt>
    <dgm:pt modelId="{001495B4-BB56-4295-A26A-AB3BE91E2135}" type="pres">
      <dgm:prSet presAssocID="{473F162A-0EA6-4675-8D76-73EF19EB8CAF}" presName="sibSpaceThree" presStyleCnt="0"/>
      <dgm:spPr/>
    </dgm:pt>
    <dgm:pt modelId="{324B1272-1AE7-4D9F-9848-FB754684A773}" type="pres">
      <dgm:prSet presAssocID="{1EA1AB7E-F691-4189-B695-E9D6775BAD71}" presName="vertThree" presStyleCnt="0"/>
      <dgm:spPr/>
    </dgm:pt>
    <dgm:pt modelId="{93A4521D-A319-40F6-B3DF-5A658A17E4F5}" type="pres">
      <dgm:prSet presAssocID="{1EA1AB7E-F691-4189-B695-E9D6775BAD71}" presName="txThree" presStyleLbl="node3" presStyleIdx="1" presStyleCnt="2">
        <dgm:presLayoutVars>
          <dgm:chPref val="3"/>
        </dgm:presLayoutVars>
      </dgm:prSet>
      <dgm:spPr/>
      <dgm:t>
        <a:bodyPr/>
        <a:lstStyle/>
        <a:p>
          <a:endParaRPr lang="es-MX"/>
        </a:p>
      </dgm:t>
    </dgm:pt>
    <dgm:pt modelId="{FD8EA124-8AB5-4243-A472-C4DAAFF23589}" type="pres">
      <dgm:prSet presAssocID="{1EA1AB7E-F691-4189-B695-E9D6775BAD71}" presName="horzThree" presStyleCnt="0"/>
      <dgm:spPr/>
    </dgm:pt>
    <dgm:pt modelId="{A319BD1F-13B8-4479-ADA0-245FE3178A1D}" type="pres">
      <dgm:prSet presAssocID="{CDC6A86E-DC5F-4807-BB0C-73B80A837D6C}" presName="sibSpaceTwo" presStyleCnt="0"/>
      <dgm:spPr/>
    </dgm:pt>
    <dgm:pt modelId="{EAAA4709-3E80-40B9-8B91-8CAAA141E3DA}" type="pres">
      <dgm:prSet presAssocID="{E009822F-8249-4DEF-83B9-ACDD878A7EFF}" presName="vertTwo" presStyleCnt="0"/>
      <dgm:spPr/>
    </dgm:pt>
    <dgm:pt modelId="{7D703F7B-ABAD-426C-9DFB-0C4D6AF0210B}" type="pres">
      <dgm:prSet presAssocID="{E009822F-8249-4DEF-83B9-ACDD878A7EFF}" presName="txTwo" presStyleLbl="node2" presStyleIdx="1" presStyleCnt="2" custLinFactY="9712" custLinFactNeighborX="-1180" custLinFactNeighborY="100000">
        <dgm:presLayoutVars>
          <dgm:chPref val="3"/>
        </dgm:presLayoutVars>
      </dgm:prSet>
      <dgm:spPr/>
      <dgm:t>
        <a:bodyPr/>
        <a:lstStyle/>
        <a:p>
          <a:endParaRPr lang="es-MX"/>
        </a:p>
      </dgm:t>
    </dgm:pt>
    <dgm:pt modelId="{6EC91747-7B1D-4651-8194-EAC7C86BE843}" type="pres">
      <dgm:prSet presAssocID="{E009822F-8249-4DEF-83B9-ACDD878A7EFF}" presName="horzTwo" presStyleCnt="0"/>
      <dgm:spPr/>
    </dgm:pt>
  </dgm:ptLst>
  <dgm:cxnLst>
    <dgm:cxn modelId="{5FFE7113-92FC-49E4-8597-6B5007DA8A2B}" srcId="{6CFE2CEE-A1A6-4AC0-A388-6BB758445D19}" destId="{9E5B6B66-4368-4D88-935B-BCCB5981E5F9}" srcOrd="0" destOrd="0" parTransId="{745570A3-A540-4EE0-BE12-D8A18DFD6E69}" sibTransId="{CDC6A86E-DC5F-4807-BB0C-73B80A837D6C}"/>
    <dgm:cxn modelId="{FBF3E934-B760-4BFD-BA39-67DDEE57EA4A}" type="presOf" srcId="{6CFE2CEE-A1A6-4AC0-A388-6BB758445D19}" destId="{5806FDC7-8320-4320-B19B-0D4E2E4C1F1A}" srcOrd="0" destOrd="0" presId="urn:microsoft.com/office/officeart/2005/8/layout/hierarchy4"/>
    <dgm:cxn modelId="{787D9222-9D94-43AC-B826-84EF4CB743B4}" type="presOf" srcId="{9E5B6B66-4368-4D88-935B-BCCB5981E5F9}" destId="{41292C26-6650-4DAB-983D-9586B3DC3639}" srcOrd="0" destOrd="0" presId="urn:microsoft.com/office/officeart/2005/8/layout/hierarchy4"/>
    <dgm:cxn modelId="{40B90A70-D8D9-4049-AFCD-24F5BC1BB35A}" srcId="{9E5B6B66-4368-4D88-935B-BCCB5981E5F9}" destId="{7DAB3E96-F57B-484C-ABBB-52F923D63447}" srcOrd="0" destOrd="0" parTransId="{AC659517-891A-4FE1-92A5-C339240FE1AF}" sibTransId="{473F162A-0EA6-4675-8D76-73EF19EB8CAF}"/>
    <dgm:cxn modelId="{5435C2BA-30D0-4516-AD0B-5C5F4395A3AD}" type="presOf" srcId="{E009822F-8249-4DEF-83B9-ACDD878A7EFF}" destId="{7D703F7B-ABAD-426C-9DFB-0C4D6AF0210B}" srcOrd="0" destOrd="0" presId="urn:microsoft.com/office/officeart/2005/8/layout/hierarchy4"/>
    <dgm:cxn modelId="{C7097896-C599-48DA-8194-F56E55E9096F}" type="presOf" srcId="{B43DBC34-98B7-48A8-B15A-4BA98796B3F1}" destId="{E376D309-DF1A-443C-B29E-1652F14E66D3}" srcOrd="0" destOrd="0" presId="urn:microsoft.com/office/officeart/2005/8/layout/hierarchy4"/>
    <dgm:cxn modelId="{B58DBFB7-7E7C-483B-BF6A-AF14D690B070}" srcId="{B43DBC34-98B7-48A8-B15A-4BA98796B3F1}" destId="{6CFE2CEE-A1A6-4AC0-A388-6BB758445D19}" srcOrd="0" destOrd="0" parTransId="{083B4D42-5FF7-45DC-B3EA-E5A61388C36B}" sibTransId="{CF9F4580-18A5-4CEC-B758-EC89227525CD}"/>
    <dgm:cxn modelId="{BAA52D0C-0296-48DF-9CF8-01259371B071}" srcId="{9E5B6B66-4368-4D88-935B-BCCB5981E5F9}" destId="{1EA1AB7E-F691-4189-B695-E9D6775BAD71}" srcOrd="1" destOrd="0" parTransId="{DEF937BB-F6FD-4221-B7FC-45E33D52AEFD}" sibTransId="{0B36E7A9-CF2C-4E0F-B034-A7CDB8D61CDA}"/>
    <dgm:cxn modelId="{0F45B97D-8F1F-4C94-8824-78C81D28F8B9}" type="presOf" srcId="{1EA1AB7E-F691-4189-B695-E9D6775BAD71}" destId="{93A4521D-A319-40F6-B3DF-5A658A17E4F5}" srcOrd="0" destOrd="0" presId="urn:microsoft.com/office/officeart/2005/8/layout/hierarchy4"/>
    <dgm:cxn modelId="{4020F435-4093-46F5-9120-D4CD6D540D3E}" type="presOf" srcId="{7DAB3E96-F57B-484C-ABBB-52F923D63447}" destId="{DFE6CE77-1145-4A75-9FE8-DCD7ACC3A011}" srcOrd="0" destOrd="0" presId="urn:microsoft.com/office/officeart/2005/8/layout/hierarchy4"/>
    <dgm:cxn modelId="{5CDE8215-4A7A-4698-9ED1-ABE5B5A6100C}" srcId="{6CFE2CEE-A1A6-4AC0-A388-6BB758445D19}" destId="{E009822F-8249-4DEF-83B9-ACDD878A7EFF}" srcOrd="1" destOrd="0" parTransId="{62E510F7-9FBD-4035-A64B-D82A0E7A76A5}" sibTransId="{7E989F9F-29F0-4A16-B88C-4C66CE040031}"/>
    <dgm:cxn modelId="{704A2CDD-74AE-4AA0-8083-BD52B7C352A2}" type="presParOf" srcId="{E376D309-DF1A-443C-B29E-1652F14E66D3}" destId="{A97D8827-C4C1-480B-B21A-784330E29874}" srcOrd="0" destOrd="0" presId="urn:microsoft.com/office/officeart/2005/8/layout/hierarchy4"/>
    <dgm:cxn modelId="{B77BC450-2694-4844-8C4C-E49CF8A04D6B}" type="presParOf" srcId="{A97D8827-C4C1-480B-B21A-784330E29874}" destId="{5806FDC7-8320-4320-B19B-0D4E2E4C1F1A}" srcOrd="0" destOrd="0" presId="urn:microsoft.com/office/officeart/2005/8/layout/hierarchy4"/>
    <dgm:cxn modelId="{31E1EF6D-53D9-42D8-875D-35D7A37E2AB6}" type="presParOf" srcId="{A97D8827-C4C1-480B-B21A-784330E29874}" destId="{707DA8E8-7C13-4FC7-8C4A-64DA5A89AF3F}" srcOrd="1" destOrd="0" presId="urn:microsoft.com/office/officeart/2005/8/layout/hierarchy4"/>
    <dgm:cxn modelId="{B885E74C-D1F9-40DB-9D05-A883BC188B5E}" type="presParOf" srcId="{A97D8827-C4C1-480B-B21A-784330E29874}" destId="{090BAC49-6C58-49E9-A696-ACEACB3C081D}" srcOrd="2" destOrd="0" presId="urn:microsoft.com/office/officeart/2005/8/layout/hierarchy4"/>
    <dgm:cxn modelId="{28E3DC20-BC51-45B0-B0E2-C0D727403238}" type="presParOf" srcId="{090BAC49-6C58-49E9-A696-ACEACB3C081D}" destId="{0F79B9AA-3328-4012-B8B3-FA15BFFD8614}" srcOrd="0" destOrd="0" presId="urn:microsoft.com/office/officeart/2005/8/layout/hierarchy4"/>
    <dgm:cxn modelId="{1DE2BDAC-5407-4B41-AC8D-5740AF2CE42A}" type="presParOf" srcId="{0F79B9AA-3328-4012-B8B3-FA15BFFD8614}" destId="{41292C26-6650-4DAB-983D-9586B3DC3639}" srcOrd="0" destOrd="0" presId="urn:microsoft.com/office/officeart/2005/8/layout/hierarchy4"/>
    <dgm:cxn modelId="{DD73BA82-45FD-4DC7-8FC2-864811812E9F}" type="presParOf" srcId="{0F79B9AA-3328-4012-B8B3-FA15BFFD8614}" destId="{E55A852D-D759-437C-B448-48C29A62B547}" srcOrd="1" destOrd="0" presId="urn:microsoft.com/office/officeart/2005/8/layout/hierarchy4"/>
    <dgm:cxn modelId="{3FEB31A2-648A-485E-86F8-3F1C4E63D799}" type="presParOf" srcId="{0F79B9AA-3328-4012-B8B3-FA15BFFD8614}" destId="{5E5A0400-F992-4325-BF52-25C4CE0B8CFD}" srcOrd="2" destOrd="0" presId="urn:microsoft.com/office/officeart/2005/8/layout/hierarchy4"/>
    <dgm:cxn modelId="{CE20CB0E-622A-40FE-AD4F-0B3EE360C8A9}" type="presParOf" srcId="{5E5A0400-F992-4325-BF52-25C4CE0B8CFD}" destId="{526FA9A0-25BB-49A5-B671-21AF291966D7}" srcOrd="0" destOrd="0" presId="urn:microsoft.com/office/officeart/2005/8/layout/hierarchy4"/>
    <dgm:cxn modelId="{FEDF9242-68C7-4CC0-8085-1634C6BC7BEE}" type="presParOf" srcId="{526FA9A0-25BB-49A5-B671-21AF291966D7}" destId="{DFE6CE77-1145-4A75-9FE8-DCD7ACC3A011}" srcOrd="0" destOrd="0" presId="urn:microsoft.com/office/officeart/2005/8/layout/hierarchy4"/>
    <dgm:cxn modelId="{60994142-AF81-40E1-B42B-4A30F09035EA}" type="presParOf" srcId="{526FA9A0-25BB-49A5-B671-21AF291966D7}" destId="{A6DDBE06-FC92-4DC0-9336-8022864F8E51}" srcOrd="1" destOrd="0" presId="urn:microsoft.com/office/officeart/2005/8/layout/hierarchy4"/>
    <dgm:cxn modelId="{EB38497E-6E23-4F62-B290-52FF2C0A0D6D}" type="presParOf" srcId="{5E5A0400-F992-4325-BF52-25C4CE0B8CFD}" destId="{001495B4-BB56-4295-A26A-AB3BE91E2135}" srcOrd="1" destOrd="0" presId="urn:microsoft.com/office/officeart/2005/8/layout/hierarchy4"/>
    <dgm:cxn modelId="{C08908E4-B053-44D1-9ABA-30B7921F8E27}" type="presParOf" srcId="{5E5A0400-F992-4325-BF52-25C4CE0B8CFD}" destId="{324B1272-1AE7-4D9F-9848-FB754684A773}" srcOrd="2" destOrd="0" presId="urn:microsoft.com/office/officeart/2005/8/layout/hierarchy4"/>
    <dgm:cxn modelId="{D332CA73-807E-42A1-AC81-20B0EDD4516A}" type="presParOf" srcId="{324B1272-1AE7-4D9F-9848-FB754684A773}" destId="{93A4521D-A319-40F6-B3DF-5A658A17E4F5}" srcOrd="0" destOrd="0" presId="urn:microsoft.com/office/officeart/2005/8/layout/hierarchy4"/>
    <dgm:cxn modelId="{3E36D95E-BCD6-472C-8C95-40635BC764D1}" type="presParOf" srcId="{324B1272-1AE7-4D9F-9848-FB754684A773}" destId="{FD8EA124-8AB5-4243-A472-C4DAAFF23589}" srcOrd="1" destOrd="0" presId="urn:microsoft.com/office/officeart/2005/8/layout/hierarchy4"/>
    <dgm:cxn modelId="{CE381F5A-A774-4401-8D37-46D0F9177C29}" type="presParOf" srcId="{090BAC49-6C58-49E9-A696-ACEACB3C081D}" destId="{A319BD1F-13B8-4479-ADA0-245FE3178A1D}" srcOrd="1" destOrd="0" presId="urn:microsoft.com/office/officeart/2005/8/layout/hierarchy4"/>
    <dgm:cxn modelId="{C88E8CB3-E441-46CD-85CD-D7809D506A31}" type="presParOf" srcId="{090BAC49-6C58-49E9-A696-ACEACB3C081D}" destId="{EAAA4709-3E80-40B9-8B91-8CAAA141E3DA}" srcOrd="2" destOrd="0" presId="urn:microsoft.com/office/officeart/2005/8/layout/hierarchy4"/>
    <dgm:cxn modelId="{D8D4E47C-54CA-49BC-BDFB-FD8AC888C681}" type="presParOf" srcId="{EAAA4709-3E80-40B9-8B91-8CAAA141E3DA}" destId="{7D703F7B-ABAD-426C-9DFB-0C4D6AF0210B}" srcOrd="0" destOrd="0" presId="urn:microsoft.com/office/officeart/2005/8/layout/hierarchy4"/>
    <dgm:cxn modelId="{712BD176-98C8-44CE-A4FA-FA73C5530BF1}" type="presParOf" srcId="{EAAA4709-3E80-40B9-8B91-8CAAA141E3DA}" destId="{6EC91747-7B1D-4651-8194-EAC7C86BE843}" srcOrd="1" destOrd="0" presId="urn:microsoft.com/office/officeart/2005/8/layout/hierarchy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8028B0BD-1730-47AE-9C68-2B0180487124}" type="doc">
      <dgm:prSet loTypeId="urn:microsoft.com/office/officeart/2005/8/layout/hProcess9" loCatId="process" qsTypeId="urn:microsoft.com/office/officeart/2005/8/quickstyle/simple3" qsCatId="simple" csTypeId="urn:microsoft.com/office/officeart/2005/8/colors/accent1_2" csCatId="accent1" phldr="1"/>
      <dgm:spPr/>
    </dgm:pt>
    <dgm:pt modelId="{B28F2672-6B0E-4EFB-AF22-2172B7559108}">
      <dgm:prSet phldrT="[Texto]" custT="1"/>
      <dgm:spPr/>
      <dgm:t>
        <a:bodyPr/>
        <a:lstStyle/>
        <a:p>
          <a:pPr algn="just"/>
          <a:r>
            <a:rPr lang="es-MX" sz="1800" dirty="0" smtClean="0"/>
            <a:t>Los tratados internacionales son derechos humanos de fuente internacional, con los mismos efectos y </a:t>
          </a:r>
          <a:r>
            <a:rPr lang="es-MX" sz="1800" dirty="0" err="1" smtClean="0"/>
            <a:t>vinculatoriedad</a:t>
          </a:r>
          <a:r>
            <a:rPr lang="es-MX" sz="1800" dirty="0" smtClean="0"/>
            <a:t> que los establecidos en la Constitución Federal, como señala el artículo 1o., en relación con el diverso 133 de la Carta Magna. </a:t>
          </a:r>
          <a:endParaRPr lang="es-MX" sz="1800" dirty="0"/>
        </a:p>
      </dgm:t>
    </dgm:pt>
    <dgm:pt modelId="{08CBC355-C54E-4C98-9877-1DCA3AEBECD2}" type="parTrans" cxnId="{667A757A-3E7E-4321-9156-E5CA7E296A24}">
      <dgm:prSet/>
      <dgm:spPr/>
      <dgm:t>
        <a:bodyPr/>
        <a:lstStyle/>
        <a:p>
          <a:endParaRPr lang="es-MX"/>
        </a:p>
      </dgm:t>
    </dgm:pt>
    <dgm:pt modelId="{7ED2C4B9-80A0-4829-AEBD-49F09273181B}" type="sibTrans" cxnId="{667A757A-3E7E-4321-9156-E5CA7E296A24}">
      <dgm:prSet/>
      <dgm:spPr/>
      <dgm:t>
        <a:bodyPr/>
        <a:lstStyle/>
        <a:p>
          <a:endParaRPr lang="es-MX"/>
        </a:p>
      </dgm:t>
    </dgm:pt>
    <dgm:pt modelId="{986D29B6-F174-4ABB-894A-2B4A767C9297}">
      <dgm:prSet phldrT="[Texto]" custT="1"/>
      <dgm:spPr/>
      <dgm:t>
        <a:bodyPr/>
        <a:lstStyle/>
        <a:p>
          <a:pPr algn="just"/>
          <a:r>
            <a:rPr lang="es-MX" sz="1800" dirty="0" smtClean="0"/>
            <a:t>De conformidad con lo anterior, la Constitución, las leyes del Congreso de la Unión que emanen de ella y todos los tratados en materia de derechos humanos que estén de acuerdo con la misma, serán Ley Suprema de toda la Unión. </a:t>
          </a:r>
          <a:endParaRPr lang="es-MX" sz="1800" dirty="0"/>
        </a:p>
      </dgm:t>
    </dgm:pt>
    <dgm:pt modelId="{B4735F64-1E21-4FBB-A117-EF51A7644A68}" type="parTrans" cxnId="{3C51861C-0E3E-4335-8AC4-7FCA079F79AE}">
      <dgm:prSet/>
      <dgm:spPr/>
      <dgm:t>
        <a:bodyPr/>
        <a:lstStyle/>
        <a:p>
          <a:endParaRPr lang="es-MX"/>
        </a:p>
      </dgm:t>
    </dgm:pt>
    <dgm:pt modelId="{5CB8550F-BAC1-4786-8817-583E11ACAA8C}" type="sibTrans" cxnId="{3C51861C-0E3E-4335-8AC4-7FCA079F79AE}">
      <dgm:prSet/>
      <dgm:spPr/>
      <dgm:t>
        <a:bodyPr/>
        <a:lstStyle/>
        <a:p>
          <a:endParaRPr lang="es-MX"/>
        </a:p>
      </dgm:t>
    </dgm:pt>
    <dgm:pt modelId="{D4883FA5-DF5D-44B4-9862-1A2DD51666A9}">
      <dgm:prSet phldrT="[Texto]" custT="1"/>
      <dgm:spPr/>
      <dgm:t>
        <a:bodyPr/>
        <a:lstStyle/>
        <a:p>
          <a:pPr algn="just"/>
          <a:r>
            <a:rPr lang="es-MX" sz="1500" dirty="0" smtClean="0"/>
            <a:t>La Constitución Federal y los tratados internacionales suscritos por el Estado Mexicano se encuentran en el mismo nivel de observancia y </a:t>
          </a:r>
          <a:r>
            <a:rPr lang="es-MX" sz="1600" dirty="0" smtClean="0"/>
            <a:t>por</a:t>
          </a:r>
          <a:r>
            <a:rPr lang="es-MX" sz="1500" dirty="0" smtClean="0"/>
            <a:t> encima de las leyes ordinarias, por lo que ambos ordenamientos forman lo que en este nuevo paradigma constitucional se ha denominado como bloque de constitucionalidad. </a:t>
          </a:r>
          <a:r>
            <a:rPr lang="es-MX" sz="1500" dirty="0" smtClean="0"/>
            <a:t> (10)</a:t>
          </a:r>
          <a:endParaRPr lang="es-MX" sz="1500" dirty="0"/>
        </a:p>
      </dgm:t>
    </dgm:pt>
    <dgm:pt modelId="{A0B773E1-575C-4D64-8608-4A552E649915}" type="parTrans" cxnId="{4C765B7A-A9A8-494C-B13A-F2AB61092413}">
      <dgm:prSet/>
      <dgm:spPr/>
      <dgm:t>
        <a:bodyPr/>
        <a:lstStyle/>
        <a:p>
          <a:endParaRPr lang="es-MX"/>
        </a:p>
      </dgm:t>
    </dgm:pt>
    <dgm:pt modelId="{1F7E0156-438A-4F3F-BA2E-0AB27F55F336}" type="sibTrans" cxnId="{4C765B7A-A9A8-494C-B13A-F2AB61092413}">
      <dgm:prSet/>
      <dgm:spPr/>
      <dgm:t>
        <a:bodyPr/>
        <a:lstStyle/>
        <a:p>
          <a:endParaRPr lang="es-MX"/>
        </a:p>
      </dgm:t>
    </dgm:pt>
    <dgm:pt modelId="{0E6DA08D-C095-4229-ABEC-7E807129816E}" type="pres">
      <dgm:prSet presAssocID="{8028B0BD-1730-47AE-9C68-2B0180487124}" presName="CompostProcess" presStyleCnt="0">
        <dgm:presLayoutVars>
          <dgm:dir/>
          <dgm:resizeHandles val="exact"/>
        </dgm:presLayoutVars>
      </dgm:prSet>
      <dgm:spPr/>
    </dgm:pt>
    <dgm:pt modelId="{F8984F3E-D756-4087-B54E-83D1C42E5AFD}" type="pres">
      <dgm:prSet presAssocID="{8028B0BD-1730-47AE-9C68-2B0180487124}" presName="arrow" presStyleLbl="bgShp" presStyleIdx="0" presStyleCnt="1"/>
      <dgm:spPr/>
    </dgm:pt>
    <dgm:pt modelId="{D3FBBC07-3431-4F9F-B320-1DFF8D012DE4}" type="pres">
      <dgm:prSet presAssocID="{8028B0BD-1730-47AE-9C68-2B0180487124}" presName="linearProcess" presStyleCnt="0"/>
      <dgm:spPr/>
    </dgm:pt>
    <dgm:pt modelId="{8F8B2723-763A-4BD7-AEF4-0A775FCB1576}" type="pres">
      <dgm:prSet presAssocID="{B28F2672-6B0E-4EFB-AF22-2172B7559108}" presName="textNode" presStyleLbl="node1" presStyleIdx="0" presStyleCnt="3">
        <dgm:presLayoutVars>
          <dgm:bulletEnabled val="1"/>
        </dgm:presLayoutVars>
      </dgm:prSet>
      <dgm:spPr/>
      <dgm:t>
        <a:bodyPr/>
        <a:lstStyle/>
        <a:p>
          <a:endParaRPr lang="es-MX"/>
        </a:p>
      </dgm:t>
    </dgm:pt>
    <dgm:pt modelId="{784F9F30-D4E9-4FAF-B5F9-A76E68E26FD1}" type="pres">
      <dgm:prSet presAssocID="{7ED2C4B9-80A0-4829-AEBD-49F09273181B}" presName="sibTrans" presStyleCnt="0"/>
      <dgm:spPr/>
    </dgm:pt>
    <dgm:pt modelId="{3F7B4CDE-8311-48AB-992C-FFB1D488FE75}" type="pres">
      <dgm:prSet presAssocID="{986D29B6-F174-4ABB-894A-2B4A767C9297}" presName="textNode" presStyleLbl="node1" presStyleIdx="1" presStyleCnt="3">
        <dgm:presLayoutVars>
          <dgm:bulletEnabled val="1"/>
        </dgm:presLayoutVars>
      </dgm:prSet>
      <dgm:spPr/>
      <dgm:t>
        <a:bodyPr/>
        <a:lstStyle/>
        <a:p>
          <a:endParaRPr lang="es-MX"/>
        </a:p>
      </dgm:t>
    </dgm:pt>
    <dgm:pt modelId="{627A8AA2-E30C-4008-83D2-6F8F1CBC65A4}" type="pres">
      <dgm:prSet presAssocID="{5CB8550F-BAC1-4786-8817-583E11ACAA8C}" presName="sibTrans" presStyleCnt="0"/>
      <dgm:spPr/>
    </dgm:pt>
    <dgm:pt modelId="{563DB80C-2615-441F-BA24-0B74C9445249}" type="pres">
      <dgm:prSet presAssocID="{D4883FA5-DF5D-44B4-9862-1A2DD51666A9}" presName="textNode" presStyleLbl="node1" presStyleIdx="2" presStyleCnt="3">
        <dgm:presLayoutVars>
          <dgm:bulletEnabled val="1"/>
        </dgm:presLayoutVars>
      </dgm:prSet>
      <dgm:spPr/>
      <dgm:t>
        <a:bodyPr/>
        <a:lstStyle/>
        <a:p>
          <a:endParaRPr lang="es-MX"/>
        </a:p>
      </dgm:t>
    </dgm:pt>
  </dgm:ptLst>
  <dgm:cxnLst>
    <dgm:cxn modelId="{F6AE7A9D-F746-4B50-936D-EFBFCAFBE123}" type="presOf" srcId="{986D29B6-F174-4ABB-894A-2B4A767C9297}" destId="{3F7B4CDE-8311-48AB-992C-FFB1D488FE75}" srcOrd="0" destOrd="0" presId="urn:microsoft.com/office/officeart/2005/8/layout/hProcess9"/>
    <dgm:cxn modelId="{7CB164ED-88DE-481B-A9D1-13B9663B8644}" type="presOf" srcId="{B28F2672-6B0E-4EFB-AF22-2172B7559108}" destId="{8F8B2723-763A-4BD7-AEF4-0A775FCB1576}" srcOrd="0" destOrd="0" presId="urn:microsoft.com/office/officeart/2005/8/layout/hProcess9"/>
    <dgm:cxn modelId="{3C51861C-0E3E-4335-8AC4-7FCA079F79AE}" srcId="{8028B0BD-1730-47AE-9C68-2B0180487124}" destId="{986D29B6-F174-4ABB-894A-2B4A767C9297}" srcOrd="1" destOrd="0" parTransId="{B4735F64-1E21-4FBB-A117-EF51A7644A68}" sibTransId="{5CB8550F-BAC1-4786-8817-583E11ACAA8C}"/>
    <dgm:cxn modelId="{7FC21BAD-BA48-437D-8A87-CCAD8C9D92B9}" type="presOf" srcId="{8028B0BD-1730-47AE-9C68-2B0180487124}" destId="{0E6DA08D-C095-4229-ABEC-7E807129816E}" srcOrd="0" destOrd="0" presId="urn:microsoft.com/office/officeart/2005/8/layout/hProcess9"/>
    <dgm:cxn modelId="{1D7B3B47-415A-4405-A3BC-EC5D1D28F2A7}" type="presOf" srcId="{D4883FA5-DF5D-44B4-9862-1A2DD51666A9}" destId="{563DB80C-2615-441F-BA24-0B74C9445249}" srcOrd="0" destOrd="0" presId="urn:microsoft.com/office/officeart/2005/8/layout/hProcess9"/>
    <dgm:cxn modelId="{667A757A-3E7E-4321-9156-E5CA7E296A24}" srcId="{8028B0BD-1730-47AE-9C68-2B0180487124}" destId="{B28F2672-6B0E-4EFB-AF22-2172B7559108}" srcOrd="0" destOrd="0" parTransId="{08CBC355-C54E-4C98-9877-1DCA3AEBECD2}" sibTransId="{7ED2C4B9-80A0-4829-AEBD-49F09273181B}"/>
    <dgm:cxn modelId="{4C765B7A-A9A8-494C-B13A-F2AB61092413}" srcId="{8028B0BD-1730-47AE-9C68-2B0180487124}" destId="{D4883FA5-DF5D-44B4-9862-1A2DD51666A9}" srcOrd="2" destOrd="0" parTransId="{A0B773E1-575C-4D64-8608-4A552E649915}" sibTransId="{1F7E0156-438A-4F3F-BA2E-0AB27F55F336}"/>
    <dgm:cxn modelId="{9AD82C8A-9C85-4FB5-8F31-11A2D15C7648}" type="presParOf" srcId="{0E6DA08D-C095-4229-ABEC-7E807129816E}" destId="{F8984F3E-D756-4087-B54E-83D1C42E5AFD}" srcOrd="0" destOrd="0" presId="urn:microsoft.com/office/officeart/2005/8/layout/hProcess9"/>
    <dgm:cxn modelId="{44F74B1F-6C2E-4567-B056-BFCE0C77FD17}" type="presParOf" srcId="{0E6DA08D-C095-4229-ABEC-7E807129816E}" destId="{D3FBBC07-3431-4F9F-B320-1DFF8D012DE4}" srcOrd="1" destOrd="0" presId="urn:microsoft.com/office/officeart/2005/8/layout/hProcess9"/>
    <dgm:cxn modelId="{9FEA9B96-AFA2-495A-AB1A-46DA5F20923F}" type="presParOf" srcId="{D3FBBC07-3431-4F9F-B320-1DFF8D012DE4}" destId="{8F8B2723-763A-4BD7-AEF4-0A775FCB1576}" srcOrd="0" destOrd="0" presId="urn:microsoft.com/office/officeart/2005/8/layout/hProcess9"/>
    <dgm:cxn modelId="{71C64E56-C2A2-4D08-BBB1-D8232749D812}" type="presParOf" srcId="{D3FBBC07-3431-4F9F-B320-1DFF8D012DE4}" destId="{784F9F30-D4E9-4FAF-B5F9-A76E68E26FD1}" srcOrd="1" destOrd="0" presId="urn:microsoft.com/office/officeart/2005/8/layout/hProcess9"/>
    <dgm:cxn modelId="{FDB9F667-E53B-41DC-AD80-B08F37848FA1}" type="presParOf" srcId="{D3FBBC07-3431-4F9F-B320-1DFF8D012DE4}" destId="{3F7B4CDE-8311-48AB-992C-FFB1D488FE75}" srcOrd="2" destOrd="0" presId="urn:microsoft.com/office/officeart/2005/8/layout/hProcess9"/>
    <dgm:cxn modelId="{95CB526C-3F37-4921-85AE-39EB3C09ED45}" type="presParOf" srcId="{D3FBBC07-3431-4F9F-B320-1DFF8D012DE4}" destId="{627A8AA2-E30C-4008-83D2-6F8F1CBC65A4}" srcOrd="3" destOrd="0" presId="urn:microsoft.com/office/officeart/2005/8/layout/hProcess9"/>
    <dgm:cxn modelId="{15B982B3-456D-4670-97DB-54F4EF473F7B}" type="presParOf" srcId="{D3FBBC07-3431-4F9F-B320-1DFF8D012DE4}" destId="{563DB80C-2615-441F-BA24-0B74C9445249}" srcOrd="4"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255E79F9-485A-4C5C-981C-C251BDDEE549}" type="doc">
      <dgm:prSet loTypeId="urn:microsoft.com/office/officeart/2009/3/layout/SnapshotPictureList" loCatId="picture" qsTypeId="urn:microsoft.com/office/officeart/2005/8/quickstyle/simple4" qsCatId="simple" csTypeId="urn:microsoft.com/office/officeart/2005/8/colors/accent2_1" csCatId="accent2" phldr="1"/>
      <dgm:spPr/>
      <dgm:t>
        <a:bodyPr/>
        <a:lstStyle/>
        <a:p>
          <a:endParaRPr lang="es-MX"/>
        </a:p>
      </dgm:t>
    </dgm:pt>
    <dgm:pt modelId="{28E6EB90-D14C-460A-A2D9-4999F97A2214}">
      <dgm:prSet phldrT="[Texto]" custT="1"/>
      <dgm:spPr/>
      <dgm:t>
        <a:bodyPr/>
        <a:lstStyle/>
        <a:p>
          <a:r>
            <a:rPr lang="es-MX" sz="1400" dirty="0" smtClean="0"/>
            <a:t>En términos generales el bloque de constitucionalidad es una categoría jurídica del derecho constitucional comparado, se define como </a:t>
          </a:r>
          <a:endParaRPr lang="es-MX" sz="1400" dirty="0"/>
        </a:p>
      </dgm:t>
    </dgm:pt>
    <dgm:pt modelId="{AFBF0D31-C5ED-47BA-B4C8-8486282F50DA}" type="parTrans" cxnId="{24973E44-20EF-4183-95FF-E4A8A0451999}">
      <dgm:prSet/>
      <dgm:spPr/>
      <dgm:t>
        <a:bodyPr/>
        <a:lstStyle/>
        <a:p>
          <a:endParaRPr lang="es-MX"/>
        </a:p>
      </dgm:t>
    </dgm:pt>
    <dgm:pt modelId="{B22A2D5B-E489-4237-8D74-6901070F4512}" type="sibTrans" cxnId="{24973E44-20EF-4183-95FF-E4A8A0451999}">
      <dgm:prSet/>
      <dgm:spPr/>
      <dgm:t>
        <a:bodyPr/>
        <a:lstStyle/>
        <a:p>
          <a:endParaRPr lang="es-MX"/>
        </a:p>
      </dgm:t>
    </dgm:pt>
    <dgm:pt modelId="{45D594FD-83FD-4088-B083-3B6C487E4D9B}">
      <dgm:prSet phldrT="[Texto]" custT="1"/>
      <dgm:spPr/>
      <dgm:t>
        <a:bodyPr/>
        <a:lstStyle/>
        <a:p>
          <a:pPr algn="just"/>
          <a:r>
            <a:rPr lang="es-MX" sz="2400" dirty="0" smtClean="0"/>
            <a:t>El “</a:t>
          </a:r>
          <a:r>
            <a:rPr lang="es-MX" sz="2400" i="1" dirty="0" smtClean="0"/>
            <a:t>conjunto de normas que tienen jerarquía constitucional en el ordenamiento jurídico</a:t>
          </a:r>
          <a:r>
            <a:rPr lang="es-MX" sz="2400" dirty="0" smtClean="0"/>
            <a:t> de cada país”, bajo el supuesto de que las normas constitucionales no son únicamente las que aparecen expresamente en la Constitución, sino también los principios, valores y reglas a los cuales remite. </a:t>
          </a:r>
          <a:r>
            <a:rPr lang="es-MX" sz="2400" dirty="0" smtClean="0"/>
            <a:t>(11)</a:t>
          </a:r>
          <a:endParaRPr lang="es-MX" sz="1400" dirty="0"/>
        </a:p>
      </dgm:t>
    </dgm:pt>
    <dgm:pt modelId="{3532620F-F118-469B-B6D8-EBB8162498C0}" type="sibTrans" cxnId="{EFA0E8DE-08B7-4CB1-90FD-E59FBEFBEADD}">
      <dgm:prSet/>
      <dgm:spPr/>
      <dgm:t>
        <a:bodyPr/>
        <a:lstStyle/>
        <a:p>
          <a:endParaRPr lang="es-MX"/>
        </a:p>
      </dgm:t>
    </dgm:pt>
    <dgm:pt modelId="{BF0DAA8C-D7A7-42C0-A854-F0F28DA7F565}" type="parTrans" cxnId="{EFA0E8DE-08B7-4CB1-90FD-E59FBEFBEADD}">
      <dgm:prSet/>
      <dgm:spPr/>
      <dgm:t>
        <a:bodyPr/>
        <a:lstStyle/>
        <a:p>
          <a:endParaRPr lang="es-MX"/>
        </a:p>
      </dgm:t>
    </dgm:pt>
    <dgm:pt modelId="{F3BB4C0C-F6E6-441F-9614-22B5951BBFEB}" type="pres">
      <dgm:prSet presAssocID="{255E79F9-485A-4C5C-981C-C251BDDEE549}" presName="Name0" presStyleCnt="0">
        <dgm:presLayoutVars>
          <dgm:chMax/>
          <dgm:chPref/>
          <dgm:dir/>
          <dgm:animLvl val="lvl"/>
        </dgm:presLayoutVars>
      </dgm:prSet>
      <dgm:spPr/>
      <dgm:t>
        <a:bodyPr/>
        <a:lstStyle/>
        <a:p>
          <a:endParaRPr lang="es-MX"/>
        </a:p>
      </dgm:t>
    </dgm:pt>
    <dgm:pt modelId="{1C30BA92-EABC-45F6-AA54-CC0C10C2AA6C}" type="pres">
      <dgm:prSet presAssocID="{28E6EB90-D14C-460A-A2D9-4999F97A2214}" presName="composite" presStyleCnt="0"/>
      <dgm:spPr/>
    </dgm:pt>
    <dgm:pt modelId="{908F4585-081B-49F9-9278-D3345659B498}" type="pres">
      <dgm:prSet presAssocID="{28E6EB90-D14C-460A-A2D9-4999F97A2214}" presName="ParentAccentShape" presStyleLbl="trBgShp" presStyleIdx="0" presStyleCnt="2"/>
      <dgm:spPr/>
    </dgm:pt>
    <dgm:pt modelId="{68BA2F58-3908-464F-ADE6-413DB7655205}" type="pres">
      <dgm:prSet presAssocID="{28E6EB90-D14C-460A-A2D9-4999F97A2214}" presName="ParentText" presStyleLbl="revTx" presStyleIdx="0" presStyleCnt="2">
        <dgm:presLayoutVars>
          <dgm:chMax val="1"/>
          <dgm:chPref val="1"/>
          <dgm:bulletEnabled val="1"/>
        </dgm:presLayoutVars>
      </dgm:prSet>
      <dgm:spPr/>
      <dgm:t>
        <a:bodyPr/>
        <a:lstStyle/>
        <a:p>
          <a:endParaRPr lang="es-MX"/>
        </a:p>
      </dgm:t>
    </dgm:pt>
    <dgm:pt modelId="{AF8B16AA-9661-45E4-B660-1CC34DDE89EE}" type="pres">
      <dgm:prSet presAssocID="{28E6EB90-D14C-460A-A2D9-4999F97A2214}" presName="ChildText" presStyleLbl="revTx" presStyleIdx="1" presStyleCnt="2">
        <dgm:presLayoutVars>
          <dgm:chMax val="0"/>
          <dgm:chPref val="0"/>
        </dgm:presLayoutVars>
      </dgm:prSet>
      <dgm:spPr/>
      <dgm:t>
        <a:bodyPr/>
        <a:lstStyle/>
        <a:p>
          <a:endParaRPr lang="es-MX"/>
        </a:p>
      </dgm:t>
    </dgm:pt>
    <dgm:pt modelId="{ADC1715D-A4EA-4004-BE4F-799ED5461442}" type="pres">
      <dgm:prSet presAssocID="{28E6EB90-D14C-460A-A2D9-4999F97A2214}" presName="ChildAccentShape" presStyleLbl="trBgShp" presStyleIdx="1" presStyleCnt="2"/>
      <dgm:spPr/>
    </dgm:pt>
    <dgm:pt modelId="{2DE8891C-D76A-4A1D-9EEC-71436A4C9140}" type="pres">
      <dgm:prSet presAssocID="{28E6EB90-D14C-460A-A2D9-4999F97A2214}" presName="Image" presStyleLbl="alignImgPlace1" presStyleIdx="0" presStyleCnt="1"/>
      <dgm:spPr>
        <a:blipFill>
          <a:blip xmlns:r="http://schemas.openxmlformats.org/officeDocument/2006/relationships" r:embed="rId1">
            <a:extLst>
              <a:ext uri="{28A0092B-C50C-407E-A947-70E740481C1C}">
                <a14:useLocalDpi xmlns:a14="http://schemas.microsoft.com/office/drawing/2010/main" val="0"/>
              </a:ext>
            </a:extLst>
          </a:blip>
          <a:srcRect/>
          <a:stretch>
            <a:fillRect t="-3000" b="-3000"/>
          </a:stretch>
        </a:blipFill>
      </dgm:spPr>
    </dgm:pt>
  </dgm:ptLst>
  <dgm:cxnLst>
    <dgm:cxn modelId="{58864F4D-B0C5-43BC-85FE-F35225ECE55C}" type="presOf" srcId="{45D594FD-83FD-4088-B083-3B6C487E4D9B}" destId="{AF8B16AA-9661-45E4-B660-1CC34DDE89EE}" srcOrd="0" destOrd="0" presId="urn:microsoft.com/office/officeart/2009/3/layout/SnapshotPictureList"/>
    <dgm:cxn modelId="{93BEE510-4B0F-468F-AD87-10A20862601F}" type="presOf" srcId="{255E79F9-485A-4C5C-981C-C251BDDEE549}" destId="{F3BB4C0C-F6E6-441F-9614-22B5951BBFEB}" srcOrd="0" destOrd="0" presId="urn:microsoft.com/office/officeart/2009/3/layout/SnapshotPictureList"/>
    <dgm:cxn modelId="{EFA0E8DE-08B7-4CB1-90FD-E59FBEFBEADD}" srcId="{28E6EB90-D14C-460A-A2D9-4999F97A2214}" destId="{45D594FD-83FD-4088-B083-3B6C487E4D9B}" srcOrd="0" destOrd="0" parTransId="{BF0DAA8C-D7A7-42C0-A854-F0F28DA7F565}" sibTransId="{3532620F-F118-469B-B6D8-EBB8162498C0}"/>
    <dgm:cxn modelId="{EB9747A1-720B-4EE3-A174-09DF59ACC692}" type="presOf" srcId="{28E6EB90-D14C-460A-A2D9-4999F97A2214}" destId="{68BA2F58-3908-464F-ADE6-413DB7655205}" srcOrd="0" destOrd="0" presId="urn:microsoft.com/office/officeart/2009/3/layout/SnapshotPictureList"/>
    <dgm:cxn modelId="{24973E44-20EF-4183-95FF-E4A8A0451999}" srcId="{255E79F9-485A-4C5C-981C-C251BDDEE549}" destId="{28E6EB90-D14C-460A-A2D9-4999F97A2214}" srcOrd="0" destOrd="0" parTransId="{AFBF0D31-C5ED-47BA-B4C8-8486282F50DA}" sibTransId="{B22A2D5B-E489-4237-8D74-6901070F4512}"/>
    <dgm:cxn modelId="{6EAF763B-BD3D-424C-9C27-2EAD46B98807}" type="presParOf" srcId="{F3BB4C0C-F6E6-441F-9614-22B5951BBFEB}" destId="{1C30BA92-EABC-45F6-AA54-CC0C10C2AA6C}" srcOrd="0" destOrd="0" presId="urn:microsoft.com/office/officeart/2009/3/layout/SnapshotPictureList"/>
    <dgm:cxn modelId="{3B75462C-5CC6-4CA6-A924-064269082481}" type="presParOf" srcId="{1C30BA92-EABC-45F6-AA54-CC0C10C2AA6C}" destId="{908F4585-081B-49F9-9278-D3345659B498}" srcOrd="0" destOrd="0" presId="urn:microsoft.com/office/officeart/2009/3/layout/SnapshotPictureList"/>
    <dgm:cxn modelId="{EF8E6FA3-64FE-4E6E-9FBC-5D5DB627C9AA}" type="presParOf" srcId="{1C30BA92-EABC-45F6-AA54-CC0C10C2AA6C}" destId="{68BA2F58-3908-464F-ADE6-413DB7655205}" srcOrd="1" destOrd="0" presId="urn:microsoft.com/office/officeart/2009/3/layout/SnapshotPictureList"/>
    <dgm:cxn modelId="{93DEB494-9C27-4E0C-A357-8A79FB20622C}" type="presParOf" srcId="{1C30BA92-EABC-45F6-AA54-CC0C10C2AA6C}" destId="{AF8B16AA-9661-45E4-B660-1CC34DDE89EE}" srcOrd="2" destOrd="0" presId="urn:microsoft.com/office/officeart/2009/3/layout/SnapshotPictureList"/>
    <dgm:cxn modelId="{AC31A4A3-20D9-493A-9D43-160B87F29A12}" type="presParOf" srcId="{1C30BA92-EABC-45F6-AA54-CC0C10C2AA6C}" destId="{ADC1715D-A4EA-4004-BE4F-799ED5461442}" srcOrd="3" destOrd="0" presId="urn:microsoft.com/office/officeart/2009/3/layout/SnapshotPictureList"/>
    <dgm:cxn modelId="{35A83757-5BB6-4EC7-B797-8EA437B14126}" type="presParOf" srcId="{1C30BA92-EABC-45F6-AA54-CC0C10C2AA6C}" destId="{2DE8891C-D76A-4A1D-9EEC-71436A4C9140}" srcOrd="4" destOrd="0" presId="urn:microsoft.com/office/officeart/2009/3/layout/SnapshotPicture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162A13E2-4BE7-4261-906E-63016ACBB1EC}" type="doc">
      <dgm:prSet loTypeId="urn:microsoft.com/office/officeart/2005/8/layout/default" loCatId="list" qsTypeId="urn:microsoft.com/office/officeart/2005/8/quickstyle/simple5" qsCatId="simple" csTypeId="urn:microsoft.com/office/officeart/2005/8/colors/colorful4" csCatId="colorful" phldr="1"/>
      <dgm:spPr/>
      <dgm:t>
        <a:bodyPr/>
        <a:lstStyle/>
        <a:p>
          <a:endParaRPr lang="es-MX"/>
        </a:p>
      </dgm:t>
    </dgm:pt>
    <dgm:pt modelId="{8AF801C9-8C34-4A1E-BF9D-935A5389DCBD}">
      <dgm:prSet phldrT="[Texto]" custT="1"/>
      <dgm:spPr/>
      <dgm:t>
        <a:bodyPr/>
        <a:lstStyle/>
        <a:p>
          <a:pPr algn="just"/>
          <a:r>
            <a:rPr lang="es-MX" sz="1600" dirty="0" smtClean="0"/>
            <a:t>El bloque de constitucionalidad incorpora disposiciones no mediante un proceso de creación normativa por el legislador, sino que son coercibles por su contenido material </a:t>
          </a:r>
          <a:r>
            <a:rPr lang="es-MX" sz="1600" dirty="0" err="1" smtClean="0"/>
            <a:t>invocable</a:t>
          </a:r>
          <a:r>
            <a:rPr lang="es-MX" sz="1600" dirty="0" smtClean="0"/>
            <a:t> en tribunales ya sean nacionales o internacionales.</a:t>
          </a:r>
          <a:endParaRPr lang="es-MX" sz="1600" dirty="0"/>
        </a:p>
      </dgm:t>
    </dgm:pt>
    <dgm:pt modelId="{28D957D0-E728-45F9-A898-7102A163CCD0}" type="parTrans" cxnId="{D2C0638D-EBF2-40FE-BEE1-DFFA7D7375AA}">
      <dgm:prSet/>
      <dgm:spPr/>
      <dgm:t>
        <a:bodyPr/>
        <a:lstStyle/>
        <a:p>
          <a:endParaRPr lang="es-MX"/>
        </a:p>
      </dgm:t>
    </dgm:pt>
    <dgm:pt modelId="{25878D08-A5FE-45ED-B9D5-0019CF751104}" type="sibTrans" cxnId="{D2C0638D-EBF2-40FE-BEE1-DFFA7D7375AA}">
      <dgm:prSet/>
      <dgm:spPr/>
      <dgm:t>
        <a:bodyPr/>
        <a:lstStyle/>
        <a:p>
          <a:endParaRPr lang="es-MX"/>
        </a:p>
      </dgm:t>
    </dgm:pt>
    <dgm:pt modelId="{51B9E5A9-6BAA-4695-9A92-8191982CC6FF}">
      <dgm:prSet phldrT="[Texto]" custT="1"/>
      <dgm:spPr/>
      <dgm:t>
        <a:bodyPr/>
        <a:lstStyle/>
        <a:p>
          <a:pPr algn="just"/>
          <a:r>
            <a:rPr lang="es-MX" sz="1200" dirty="0" smtClean="0"/>
            <a:t>. Al decir que el término “bloque de constitucionalidad” es una categoría jurídica, se quiere dar a entender que es una mera herramienta descriptiva y no prescriptiva, pues no crea una situación jurídica o genera nuevas implicaciones en el derecho constitucional, sino que ofrece una explicación sobre una realidad normativa en la cual la Constitución remite a los tratados internacionales como fuente de derechos humanos.</a:t>
          </a:r>
          <a:endParaRPr lang="es-MX" sz="1200" dirty="0"/>
        </a:p>
      </dgm:t>
    </dgm:pt>
    <dgm:pt modelId="{CDBB2236-193B-4CFE-A232-5AF47CEBFC82}" type="parTrans" cxnId="{3EFA47B9-2552-48F6-A00B-A9315DD9F1B0}">
      <dgm:prSet/>
      <dgm:spPr/>
      <dgm:t>
        <a:bodyPr/>
        <a:lstStyle/>
        <a:p>
          <a:endParaRPr lang="es-MX"/>
        </a:p>
      </dgm:t>
    </dgm:pt>
    <dgm:pt modelId="{501ED881-B942-4604-BD5E-F75180D94AD6}" type="sibTrans" cxnId="{3EFA47B9-2552-48F6-A00B-A9315DD9F1B0}">
      <dgm:prSet/>
      <dgm:spPr/>
      <dgm:t>
        <a:bodyPr/>
        <a:lstStyle/>
        <a:p>
          <a:endParaRPr lang="es-MX"/>
        </a:p>
      </dgm:t>
    </dgm:pt>
    <dgm:pt modelId="{C364C85D-17BC-453D-8196-5C30BFD6D2E0}">
      <dgm:prSet phldrT="[Texto]" custT="1"/>
      <dgm:spPr/>
      <dgm:t>
        <a:bodyPr/>
        <a:lstStyle/>
        <a:p>
          <a:pPr algn="just"/>
          <a:r>
            <a:rPr lang="es-MX" sz="2000" dirty="0" smtClean="0"/>
            <a:t>En este sentido, el concepto de bloque de constitucionalidad describe la forma en que el primer párrafo del artículo 1o., de la Constitución, mediante la cláusula de apertura que contiene, remite a los tratados internacionales para que adquieran un alcance y un valor constitucional.    </a:t>
          </a:r>
          <a:endParaRPr lang="es-MX" sz="2000" dirty="0"/>
        </a:p>
      </dgm:t>
    </dgm:pt>
    <dgm:pt modelId="{97C6756C-5990-4A3A-8440-9661A946931A}" type="parTrans" cxnId="{742CA6C2-32FD-44DF-BE52-E0C9DEDF8AAE}">
      <dgm:prSet/>
      <dgm:spPr/>
      <dgm:t>
        <a:bodyPr/>
        <a:lstStyle/>
        <a:p>
          <a:endParaRPr lang="es-MX"/>
        </a:p>
      </dgm:t>
    </dgm:pt>
    <dgm:pt modelId="{B959DF73-B40F-41CA-B7AA-DAB6BACE0827}" type="sibTrans" cxnId="{742CA6C2-32FD-44DF-BE52-E0C9DEDF8AAE}">
      <dgm:prSet/>
      <dgm:spPr/>
      <dgm:t>
        <a:bodyPr/>
        <a:lstStyle/>
        <a:p>
          <a:endParaRPr lang="es-MX"/>
        </a:p>
      </dgm:t>
    </dgm:pt>
    <dgm:pt modelId="{521E69A3-9616-475E-ADB0-C1EB92E082AC}">
      <dgm:prSet phldrT="[Texto]" custT="1"/>
      <dgm:spPr/>
      <dgm:t>
        <a:bodyPr/>
        <a:lstStyle/>
        <a:p>
          <a:pPr algn="just"/>
          <a:r>
            <a:rPr lang="es-MX" sz="2000" dirty="0" smtClean="0"/>
            <a:t>Los países miembros de un tratado internacional, aceptan la jurisdicción de una corte internacional, e incorporan dichos tratados en su sistema jurídico al mismo nivel de la Constitución</a:t>
          </a:r>
          <a:r>
            <a:rPr lang="es-MX" sz="2000" dirty="0" smtClean="0"/>
            <a:t>. (12)</a:t>
          </a:r>
          <a:endParaRPr lang="es-MX" sz="2000" dirty="0" smtClean="0"/>
        </a:p>
        <a:p>
          <a:pPr algn="l"/>
          <a:endParaRPr lang="es-MX" sz="2000" dirty="0"/>
        </a:p>
      </dgm:t>
    </dgm:pt>
    <dgm:pt modelId="{82CD754B-AE55-4B4F-8584-DEC3BEB9886A}" type="parTrans" cxnId="{4205385F-63EA-4C8B-8FE0-F6C9B0496C1E}">
      <dgm:prSet/>
      <dgm:spPr/>
      <dgm:t>
        <a:bodyPr/>
        <a:lstStyle/>
        <a:p>
          <a:endParaRPr lang="es-MX"/>
        </a:p>
      </dgm:t>
    </dgm:pt>
    <dgm:pt modelId="{48246128-CA1D-4977-9CF6-DF6992AB1606}" type="sibTrans" cxnId="{4205385F-63EA-4C8B-8FE0-F6C9B0496C1E}">
      <dgm:prSet/>
      <dgm:spPr/>
      <dgm:t>
        <a:bodyPr/>
        <a:lstStyle/>
        <a:p>
          <a:endParaRPr lang="es-MX"/>
        </a:p>
      </dgm:t>
    </dgm:pt>
    <dgm:pt modelId="{22F6D5CF-5740-4D82-A765-755B30D8C87A}">
      <dgm:prSet phldrT="[Texto]" custT="1"/>
      <dgm:spPr/>
      <dgm:t>
        <a:bodyPr/>
        <a:lstStyle/>
        <a:p>
          <a:pPr algn="just"/>
          <a:r>
            <a:rPr lang="es-MX" sz="1400" dirty="0" smtClean="0"/>
            <a:t>12 Flores Saldaña, Antonio, </a:t>
          </a:r>
          <a:r>
            <a:rPr lang="es-MX" sz="1400" i="1" dirty="0" smtClean="0"/>
            <a:t>El control de convencionalidad y la hermenéutica constitucional de los derechos humanos</a:t>
          </a:r>
          <a:r>
            <a:rPr lang="es-MX" sz="1400" dirty="0" smtClean="0"/>
            <a:t>, México, Porrúa, 2014, p. 75</a:t>
          </a:r>
          <a:endParaRPr lang="es-MX" sz="1400" dirty="0"/>
        </a:p>
      </dgm:t>
    </dgm:pt>
    <dgm:pt modelId="{913FD3CF-2EED-4F55-A253-51BCD05AC67E}" type="sibTrans" cxnId="{6E99F08A-6787-4129-92D9-124209565F70}">
      <dgm:prSet/>
      <dgm:spPr/>
      <dgm:t>
        <a:bodyPr/>
        <a:lstStyle/>
        <a:p>
          <a:endParaRPr lang="es-MX"/>
        </a:p>
      </dgm:t>
    </dgm:pt>
    <dgm:pt modelId="{C273B588-9048-4BF3-88C0-5D0515117B61}" type="parTrans" cxnId="{6E99F08A-6787-4129-92D9-124209565F70}">
      <dgm:prSet/>
      <dgm:spPr/>
      <dgm:t>
        <a:bodyPr/>
        <a:lstStyle/>
        <a:p>
          <a:endParaRPr lang="es-MX"/>
        </a:p>
      </dgm:t>
    </dgm:pt>
    <dgm:pt modelId="{986011B6-9EA4-455D-9F9E-EEAADB274E15}" type="pres">
      <dgm:prSet presAssocID="{162A13E2-4BE7-4261-906E-63016ACBB1EC}" presName="diagram" presStyleCnt="0">
        <dgm:presLayoutVars>
          <dgm:dir/>
          <dgm:resizeHandles val="exact"/>
        </dgm:presLayoutVars>
      </dgm:prSet>
      <dgm:spPr/>
      <dgm:t>
        <a:bodyPr/>
        <a:lstStyle/>
        <a:p>
          <a:endParaRPr lang="es-MX"/>
        </a:p>
      </dgm:t>
    </dgm:pt>
    <dgm:pt modelId="{B57455F7-8ACE-4804-BBE2-D6A6E78EDBF2}" type="pres">
      <dgm:prSet presAssocID="{8AF801C9-8C34-4A1E-BF9D-935A5389DCBD}" presName="node" presStyleLbl="node1" presStyleIdx="0" presStyleCnt="3">
        <dgm:presLayoutVars>
          <dgm:bulletEnabled val="1"/>
        </dgm:presLayoutVars>
      </dgm:prSet>
      <dgm:spPr/>
      <dgm:t>
        <a:bodyPr/>
        <a:lstStyle/>
        <a:p>
          <a:endParaRPr lang="es-MX"/>
        </a:p>
      </dgm:t>
    </dgm:pt>
    <dgm:pt modelId="{78AA75F6-EE73-4C6D-99F3-C56795CA06DB}" type="pres">
      <dgm:prSet presAssocID="{25878D08-A5FE-45ED-B9D5-0019CF751104}" presName="sibTrans" presStyleCnt="0"/>
      <dgm:spPr/>
    </dgm:pt>
    <dgm:pt modelId="{CD156B65-2650-431F-B2CD-B403ABCA71DA}" type="pres">
      <dgm:prSet presAssocID="{C364C85D-17BC-453D-8196-5C30BFD6D2E0}" presName="node" presStyleLbl="node1" presStyleIdx="1" presStyleCnt="3">
        <dgm:presLayoutVars>
          <dgm:bulletEnabled val="1"/>
        </dgm:presLayoutVars>
      </dgm:prSet>
      <dgm:spPr/>
      <dgm:t>
        <a:bodyPr/>
        <a:lstStyle/>
        <a:p>
          <a:endParaRPr lang="es-MX"/>
        </a:p>
      </dgm:t>
    </dgm:pt>
    <dgm:pt modelId="{EFB43E10-8D83-4CB5-87EC-AE68B9DDD421}" type="pres">
      <dgm:prSet presAssocID="{B959DF73-B40F-41CA-B7AA-DAB6BACE0827}" presName="sibTrans" presStyleCnt="0"/>
      <dgm:spPr/>
    </dgm:pt>
    <dgm:pt modelId="{125CE9CC-0F9A-41F2-9A38-A78979A45867}" type="pres">
      <dgm:prSet presAssocID="{521E69A3-9616-475E-ADB0-C1EB92E082AC}" presName="node" presStyleLbl="node1" presStyleIdx="2" presStyleCnt="3" custScaleX="167464">
        <dgm:presLayoutVars>
          <dgm:bulletEnabled val="1"/>
        </dgm:presLayoutVars>
      </dgm:prSet>
      <dgm:spPr/>
      <dgm:t>
        <a:bodyPr/>
        <a:lstStyle/>
        <a:p>
          <a:endParaRPr lang="es-MX"/>
        </a:p>
      </dgm:t>
    </dgm:pt>
  </dgm:ptLst>
  <dgm:cxnLst>
    <dgm:cxn modelId="{742CA6C2-32FD-44DF-BE52-E0C9DEDF8AAE}" srcId="{162A13E2-4BE7-4261-906E-63016ACBB1EC}" destId="{C364C85D-17BC-453D-8196-5C30BFD6D2E0}" srcOrd="1" destOrd="0" parTransId="{97C6756C-5990-4A3A-8440-9661A946931A}" sibTransId="{B959DF73-B40F-41CA-B7AA-DAB6BACE0827}"/>
    <dgm:cxn modelId="{19D59BC9-1F2A-438E-A243-78A3642EB184}" type="presOf" srcId="{8AF801C9-8C34-4A1E-BF9D-935A5389DCBD}" destId="{B57455F7-8ACE-4804-BBE2-D6A6E78EDBF2}" srcOrd="0" destOrd="0" presId="urn:microsoft.com/office/officeart/2005/8/layout/default"/>
    <dgm:cxn modelId="{D2C0638D-EBF2-40FE-BEE1-DFFA7D7375AA}" srcId="{162A13E2-4BE7-4261-906E-63016ACBB1EC}" destId="{8AF801C9-8C34-4A1E-BF9D-935A5389DCBD}" srcOrd="0" destOrd="0" parTransId="{28D957D0-E728-45F9-A898-7102A163CCD0}" sibTransId="{25878D08-A5FE-45ED-B9D5-0019CF751104}"/>
    <dgm:cxn modelId="{6E99F08A-6787-4129-92D9-124209565F70}" srcId="{521E69A3-9616-475E-ADB0-C1EB92E082AC}" destId="{22F6D5CF-5740-4D82-A765-755B30D8C87A}" srcOrd="0" destOrd="0" parTransId="{C273B588-9048-4BF3-88C0-5D0515117B61}" sibTransId="{913FD3CF-2EED-4F55-A253-51BCD05AC67E}"/>
    <dgm:cxn modelId="{82B1EC16-085F-454F-BF2B-D3658CB832A9}" type="presOf" srcId="{C364C85D-17BC-453D-8196-5C30BFD6D2E0}" destId="{CD156B65-2650-431F-B2CD-B403ABCA71DA}" srcOrd="0" destOrd="0" presId="urn:microsoft.com/office/officeart/2005/8/layout/default"/>
    <dgm:cxn modelId="{3EFA47B9-2552-48F6-A00B-A9315DD9F1B0}" srcId="{8AF801C9-8C34-4A1E-BF9D-935A5389DCBD}" destId="{51B9E5A9-6BAA-4695-9A92-8191982CC6FF}" srcOrd="0" destOrd="0" parTransId="{CDBB2236-193B-4CFE-A232-5AF47CEBFC82}" sibTransId="{501ED881-B942-4604-BD5E-F75180D94AD6}"/>
    <dgm:cxn modelId="{4205385F-63EA-4C8B-8FE0-F6C9B0496C1E}" srcId="{162A13E2-4BE7-4261-906E-63016ACBB1EC}" destId="{521E69A3-9616-475E-ADB0-C1EB92E082AC}" srcOrd="2" destOrd="0" parTransId="{82CD754B-AE55-4B4F-8584-DEC3BEB9886A}" sibTransId="{48246128-CA1D-4977-9CF6-DF6992AB1606}"/>
    <dgm:cxn modelId="{298C545C-2687-4C4E-B9C6-C7FF3F52023D}" type="presOf" srcId="{162A13E2-4BE7-4261-906E-63016ACBB1EC}" destId="{986011B6-9EA4-455D-9F9E-EEAADB274E15}" srcOrd="0" destOrd="0" presId="urn:microsoft.com/office/officeart/2005/8/layout/default"/>
    <dgm:cxn modelId="{83DE911C-F5DD-4376-A367-5F9DCB7CB9B4}" type="presOf" srcId="{51B9E5A9-6BAA-4695-9A92-8191982CC6FF}" destId="{B57455F7-8ACE-4804-BBE2-D6A6E78EDBF2}" srcOrd="0" destOrd="1" presId="urn:microsoft.com/office/officeart/2005/8/layout/default"/>
    <dgm:cxn modelId="{0CF6C3B3-FABE-4EE7-8A56-D6D98CA83832}" type="presOf" srcId="{22F6D5CF-5740-4D82-A765-755B30D8C87A}" destId="{125CE9CC-0F9A-41F2-9A38-A78979A45867}" srcOrd="0" destOrd="1" presId="urn:microsoft.com/office/officeart/2005/8/layout/default"/>
    <dgm:cxn modelId="{A82AC260-DBC4-4D1D-BEBB-9D37758DA021}" type="presOf" srcId="{521E69A3-9616-475E-ADB0-C1EB92E082AC}" destId="{125CE9CC-0F9A-41F2-9A38-A78979A45867}" srcOrd="0" destOrd="0" presId="urn:microsoft.com/office/officeart/2005/8/layout/default"/>
    <dgm:cxn modelId="{DF753A18-6BFB-49CA-B52E-0EE55834810E}" type="presParOf" srcId="{986011B6-9EA4-455D-9F9E-EEAADB274E15}" destId="{B57455F7-8ACE-4804-BBE2-D6A6E78EDBF2}" srcOrd="0" destOrd="0" presId="urn:microsoft.com/office/officeart/2005/8/layout/default"/>
    <dgm:cxn modelId="{6537E785-28F3-4AED-B171-8B715C69954D}" type="presParOf" srcId="{986011B6-9EA4-455D-9F9E-EEAADB274E15}" destId="{78AA75F6-EE73-4C6D-99F3-C56795CA06DB}" srcOrd="1" destOrd="0" presId="urn:microsoft.com/office/officeart/2005/8/layout/default"/>
    <dgm:cxn modelId="{52F5A775-E4CA-4F44-BDBC-C71C89AE0036}" type="presParOf" srcId="{986011B6-9EA4-455D-9F9E-EEAADB274E15}" destId="{CD156B65-2650-431F-B2CD-B403ABCA71DA}" srcOrd="2" destOrd="0" presId="urn:microsoft.com/office/officeart/2005/8/layout/default"/>
    <dgm:cxn modelId="{8E14B22B-CFD7-4A87-9EC5-A36330CC3028}" type="presParOf" srcId="{986011B6-9EA4-455D-9F9E-EEAADB274E15}" destId="{EFB43E10-8D83-4CB5-87EC-AE68B9DDD421}" srcOrd="3" destOrd="0" presId="urn:microsoft.com/office/officeart/2005/8/layout/default"/>
    <dgm:cxn modelId="{10B4984E-B05B-4FD4-AA74-B6ADAFD2B8C2}" type="presParOf" srcId="{986011B6-9EA4-455D-9F9E-EEAADB274E15}" destId="{125CE9CC-0F9A-41F2-9A38-A78979A45867}" srcOrd="4"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ECD53ED-416A-4D0C-85F2-EA8C173AF30C}" type="doc">
      <dgm:prSet loTypeId="urn:microsoft.com/office/officeart/2008/layout/VerticalAccentList" loCatId="list" qsTypeId="urn:microsoft.com/office/officeart/2005/8/quickstyle/3d1" qsCatId="3D" csTypeId="urn:microsoft.com/office/officeart/2005/8/colors/colorful4" csCatId="colorful" phldr="1"/>
      <dgm:spPr/>
      <dgm:t>
        <a:bodyPr/>
        <a:lstStyle/>
        <a:p>
          <a:endParaRPr lang="es-MX"/>
        </a:p>
      </dgm:t>
    </dgm:pt>
    <dgm:pt modelId="{8CA9E398-FE05-4B12-A1F1-B032E37C48EF}">
      <dgm:prSet phldrT="[Texto]"/>
      <dgm:spPr/>
      <dgm:t>
        <a:bodyPr/>
        <a:lstStyle/>
        <a:p>
          <a:r>
            <a:rPr lang="es-MX" dirty="0" smtClean="0"/>
            <a:t>El artículo 133 de la Constitución Federal contiene el principio de supremacía constitucional, y en relación con el artículo 1o., del mismo ordenamiento,  la Constitución Federal y los tratados internacionales suscritos por el Estado Mexicano, se encuentran en el mismo nivel de observancia y por encima de las leyes ordinarias, por lo que ambos ordenamientos forman lo que en este nuevo paradigma constitucional se ha denominado como bloque de constitucionalidad. </a:t>
          </a:r>
          <a:endParaRPr lang="es-MX" dirty="0"/>
        </a:p>
      </dgm:t>
    </dgm:pt>
    <dgm:pt modelId="{A1FF5D04-D82D-4543-9434-6AA1CE50ACC7}" type="parTrans" cxnId="{C9A53150-F447-4080-A170-34D35A4F7EE9}">
      <dgm:prSet/>
      <dgm:spPr/>
      <dgm:t>
        <a:bodyPr/>
        <a:lstStyle/>
        <a:p>
          <a:endParaRPr lang="es-MX"/>
        </a:p>
      </dgm:t>
    </dgm:pt>
    <dgm:pt modelId="{C9356B3C-15CD-4AD6-BE8B-33B9C5D23886}" type="sibTrans" cxnId="{C9A53150-F447-4080-A170-34D35A4F7EE9}">
      <dgm:prSet/>
      <dgm:spPr/>
      <dgm:t>
        <a:bodyPr/>
        <a:lstStyle/>
        <a:p>
          <a:endParaRPr lang="es-MX"/>
        </a:p>
      </dgm:t>
    </dgm:pt>
    <dgm:pt modelId="{FE9BAF3B-79FF-43F7-8BB3-DFC16993E22A}">
      <dgm:prSet phldrT="[Texto]"/>
      <dgm:spPr/>
      <dgm:t>
        <a:bodyPr/>
        <a:lstStyle/>
        <a:p>
          <a:r>
            <a:rPr lang="es-MX" dirty="0" smtClean="0"/>
            <a:t>Los Tratados Internacionales en materia de derechos humanos están a la par de la Constitución Federal, pero en caso de existir delimitaciones y/o restricciones en la Constitución, prevalece el principio de supremacía constitucional. </a:t>
          </a:r>
          <a:endParaRPr lang="es-MX" dirty="0"/>
        </a:p>
      </dgm:t>
    </dgm:pt>
    <dgm:pt modelId="{5C9980C8-242F-40AD-8AC0-8864FB4797CE}" type="parTrans" cxnId="{6D9C2C53-08DF-4F51-B4CC-2456E3F191AA}">
      <dgm:prSet/>
      <dgm:spPr/>
      <dgm:t>
        <a:bodyPr/>
        <a:lstStyle/>
        <a:p>
          <a:endParaRPr lang="es-MX"/>
        </a:p>
      </dgm:t>
    </dgm:pt>
    <dgm:pt modelId="{B29D8BB3-5884-4D8A-8A45-AF3EC144E057}" type="sibTrans" cxnId="{6D9C2C53-08DF-4F51-B4CC-2456E3F191AA}">
      <dgm:prSet/>
      <dgm:spPr/>
      <dgm:t>
        <a:bodyPr/>
        <a:lstStyle/>
        <a:p>
          <a:endParaRPr lang="es-MX"/>
        </a:p>
      </dgm:t>
    </dgm:pt>
    <dgm:pt modelId="{BD950A02-CA03-4499-8632-7DBC30A11B1F}">
      <dgm:prSet phldrT="[Texto]"/>
      <dgm:spPr/>
      <dgm:t>
        <a:bodyPr/>
        <a:lstStyle/>
        <a:p>
          <a:r>
            <a:rPr lang="es-MX" dirty="0" smtClean="0"/>
            <a:t>El Estado Parte de un tratado internacional tiene la obligación  de incluir los derechos humanos en su legislación interna, así como de protegerlos</a:t>
          </a:r>
          <a:endParaRPr lang="es-MX" dirty="0"/>
        </a:p>
      </dgm:t>
    </dgm:pt>
    <dgm:pt modelId="{7AF5064D-5C1B-409F-9D77-C97278336ED3}" type="parTrans" cxnId="{177EDAEF-6E69-46B4-9D76-412559AE9F7F}">
      <dgm:prSet/>
      <dgm:spPr/>
      <dgm:t>
        <a:bodyPr/>
        <a:lstStyle/>
        <a:p>
          <a:endParaRPr lang="es-MX"/>
        </a:p>
      </dgm:t>
    </dgm:pt>
    <dgm:pt modelId="{E97DFD42-B5D4-46FE-A605-D1AF1AF9E63C}" type="sibTrans" cxnId="{177EDAEF-6E69-46B4-9D76-412559AE9F7F}">
      <dgm:prSet/>
      <dgm:spPr/>
      <dgm:t>
        <a:bodyPr/>
        <a:lstStyle/>
        <a:p>
          <a:endParaRPr lang="es-MX"/>
        </a:p>
      </dgm:t>
    </dgm:pt>
    <dgm:pt modelId="{7B466E4C-C1C8-4E9C-B795-9908C29E4B26}">
      <dgm:prSet phldrT="[Texto]"/>
      <dgm:spPr/>
      <dgm:t>
        <a:bodyPr/>
        <a:lstStyle/>
        <a:p>
          <a:pPr algn="l"/>
          <a:r>
            <a:rPr lang="es-MX" dirty="0" smtClean="0"/>
            <a:t>La Convención Americana sobre Derechos Humanos tiene la función de formular recomendaciones a los Gobiernos de los Estados partes, para que adopten medidas progresivas en favor de los derechos humanos dentro del marco de sus preceptos constitucionales, al igual que disposiciones apropiadas para fomentar el debido respeto a esos derechos.</a:t>
          </a:r>
          <a:endParaRPr lang="es-MX" dirty="0"/>
        </a:p>
      </dgm:t>
    </dgm:pt>
    <dgm:pt modelId="{CADAEC3F-128C-4E96-97A1-F2B2F56136AB}" type="parTrans" cxnId="{D2DB328B-1869-4E15-84D0-D436D50916BB}">
      <dgm:prSet/>
      <dgm:spPr/>
      <dgm:t>
        <a:bodyPr/>
        <a:lstStyle/>
        <a:p>
          <a:endParaRPr lang="es-MX"/>
        </a:p>
      </dgm:t>
    </dgm:pt>
    <dgm:pt modelId="{829E5901-F9F7-41CE-B747-DAAC1DF9082B}" type="sibTrans" cxnId="{D2DB328B-1869-4E15-84D0-D436D50916BB}">
      <dgm:prSet/>
      <dgm:spPr/>
      <dgm:t>
        <a:bodyPr/>
        <a:lstStyle/>
        <a:p>
          <a:endParaRPr lang="es-MX"/>
        </a:p>
      </dgm:t>
    </dgm:pt>
    <dgm:pt modelId="{6AF3658F-4F7A-423E-B35E-A86A7F0C4F68}" type="pres">
      <dgm:prSet presAssocID="{1ECD53ED-416A-4D0C-85F2-EA8C173AF30C}" presName="Name0" presStyleCnt="0">
        <dgm:presLayoutVars>
          <dgm:chMax/>
          <dgm:chPref/>
          <dgm:dir/>
        </dgm:presLayoutVars>
      </dgm:prSet>
      <dgm:spPr/>
      <dgm:t>
        <a:bodyPr/>
        <a:lstStyle/>
        <a:p>
          <a:endParaRPr lang="es-MX"/>
        </a:p>
      </dgm:t>
    </dgm:pt>
    <dgm:pt modelId="{A242A4C9-9CED-4521-9871-0C4B0ACE7668}" type="pres">
      <dgm:prSet presAssocID="{8CA9E398-FE05-4B12-A1F1-B032E37C48EF}" presName="parenttextcomposite" presStyleCnt="0"/>
      <dgm:spPr/>
    </dgm:pt>
    <dgm:pt modelId="{7DC9D733-52D0-463E-8614-5DE673A65D4C}" type="pres">
      <dgm:prSet presAssocID="{8CA9E398-FE05-4B12-A1F1-B032E37C48EF}" presName="parenttext" presStyleLbl="revTx" presStyleIdx="0" presStyleCnt="3">
        <dgm:presLayoutVars>
          <dgm:chMax/>
          <dgm:chPref val="2"/>
          <dgm:bulletEnabled val="1"/>
        </dgm:presLayoutVars>
      </dgm:prSet>
      <dgm:spPr/>
      <dgm:t>
        <a:bodyPr/>
        <a:lstStyle/>
        <a:p>
          <a:endParaRPr lang="es-MX"/>
        </a:p>
      </dgm:t>
    </dgm:pt>
    <dgm:pt modelId="{97EC6F95-C020-4D3B-84E7-3A62BA52748B}" type="pres">
      <dgm:prSet presAssocID="{8CA9E398-FE05-4B12-A1F1-B032E37C48EF}" presName="parallelogramComposite" presStyleCnt="0"/>
      <dgm:spPr/>
    </dgm:pt>
    <dgm:pt modelId="{DE6FAD96-2C64-4FEA-9D14-DCCACD89C1E2}" type="pres">
      <dgm:prSet presAssocID="{8CA9E398-FE05-4B12-A1F1-B032E37C48EF}" presName="parallelogram1" presStyleLbl="alignNode1" presStyleIdx="0" presStyleCnt="21"/>
      <dgm:spPr/>
    </dgm:pt>
    <dgm:pt modelId="{57531738-6F60-408A-A473-CCA5EAE79364}" type="pres">
      <dgm:prSet presAssocID="{8CA9E398-FE05-4B12-A1F1-B032E37C48EF}" presName="parallelogram2" presStyleLbl="alignNode1" presStyleIdx="1" presStyleCnt="21"/>
      <dgm:spPr/>
    </dgm:pt>
    <dgm:pt modelId="{0F456366-CF4C-4A11-8B1B-EB1A5099821C}" type="pres">
      <dgm:prSet presAssocID="{8CA9E398-FE05-4B12-A1F1-B032E37C48EF}" presName="parallelogram3" presStyleLbl="alignNode1" presStyleIdx="2" presStyleCnt="21"/>
      <dgm:spPr/>
    </dgm:pt>
    <dgm:pt modelId="{54FF5B32-9348-4629-9287-A200C54A36F3}" type="pres">
      <dgm:prSet presAssocID="{8CA9E398-FE05-4B12-A1F1-B032E37C48EF}" presName="parallelogram4" presStyleLbl="alignNode1" presStyleIdx="3" presStyleCnt="21"/>
      <dgm:spPr/>
    </dgm:pt>
    <dgm:pt modelId="{484ACDD3-3469-419E-9453-2EF463249DDF}" type="pres">
      <dgm:prSet presAssocID="{8CA9E398-FE05-4B12-A1F1-B032E37C48EF}" presName="parallelogram5" presStyleLbl="alignNode1" presStyleIdx="4" presStyleCnt="21"/>
      <dgm:spPr/>
    </dgm:pt>
    <dgm:pt modelId="{9D9011C9-3E8E-4507-84FB-52B0A68C8450}" type="pres">
      <dgm:prSet presAssocID="{8CA9E398-FE05-4B12-A1F1-B032E37C48EF}" presName="parallelogram6" presStyleLbl="alignNode1" presStyleIdx="5" presStyleCnt="21"/>
      <dgm:spPr/>
    </dgm:pt>
    <dgm:pt modelId="{919A3D22-1383-40F6-83D9-0C994488130C}" type="pres">
      <dgm:prSet presAssocID="{8CA9E398-FE05-4B12-A1F1-B032E37C48EF}" presName="parallelogram7" presStyleLbl="alignNode1" presStyleIdx="6" presStyleCnt="21"/>
      <dgm:spPr/>
    </dgm:pt>
    <dgm:pt modelId="{2B56E4F0-63FE-48A7-ABF0-C7E09DFBC620}" type="pres">
      <dgm:prSet presAssocID="{C9356B3C-15CD-4AD6-BE8B-33B9C5D23886}" presName="sibTrans" presStyleCnt="0"/>
      <dgm:spPr/>
    </dgm:pt>
    <dgm:pt modelId="{985DA46B-1B60-4BDA-8A72-F0AF7E24201C}" type="pres">
      <dgm:prSet presAssocID="{FE9BAF3B-79FF-43F7-8BB3-DFC16993E22A}" presName="parenttextcomposite" presStyleCnt="0"/>
      <dgm:spPr/>
    </dgm:pt>
    <dgm:pt modelId="{84E66D20-A3E2-4717-A997-3355B0F78757}" type="pres">
      <dgm:prSet presAssocID="{FE9BAF3B-79FF-43F7-8BB3-DFC16993E22A}" presName="parenttext" presStyleLbl="revTx" presStyleIdx="1" presStyleCnt="3">
        <dgm:presLayoutVars>
          <dgm:chMax/>
          <dgm:chPref val="2"/>
          <dgm:bulletEnabled val="1"/>
        </dgm:presLayoutVars>
      </dgm:prSet>
      <dgm:spPr/>
      <dgm:t>
        <a:bodyPr/>
        <a:lstStyle/>
        <a:p>
          <a:endParaRPr lang="es-MX"/>
        </a:p>
      </dgm:t>
    </dgm:pt>
    <dgm:pt modelId="{2BCB7853-84C8-44A6-916D-B391834E0EDA}" type="pres">
      <dgm:prSet presAssocID="{FE9BAF3B-79FF-43F7-8BB3-DFC16993E22A}" presName="parallelogramComposite" presStyleCnt="0"/>
      <dgm:spPr/>
    </dgm:pt>
    <dgm:pt modelId="{0CBAE38C-19B2-4E85-9575-88FEA527A772}" type="pres">
      <dgm:prSet presAssocID="{FE9BAF3B-79FF-43F7-8BB3-DFC16993E22A}" presName="parallelogram1" presStyleLbl="alignNode1" presStyleIdx="7" presStyleCnt="21"/>
      <dgm:spPr/>
    </dgm:pt>
    <dgm:pt modelId="{F7DC5B93-F69A-497F-A996-501B4B5C0F00}" type="pres">
      <dgm:prSet presAssocID="{FE9BAF3B-79FF-43F7-8BB3-DFC16993E22A}" presName="parallelogram2" presStyleLbl="alignNode1" presStyleIdx="8" presStyleCnt="21"/>
      <dgm:spPr/>
    </dgm:pt>
    <dgm:pt modelId="{500BB911-9B4E-404E-94CD-F5ACAF6D7E23}" type="pres">
      <dgm:prSet presAssocID="{FE9BAF3B-79FF-43F7-8BB3-DFC16993E22A}" presName="parallelogram3" presStyleLbl="alignNode1" presStyleIdx="9" presStyleCnt="21"/>
      <dgm:spPr/>
    </dgm:pt>
    <dgm:pt modelId="{F290DA42-7778-4E98-90EE-4B48CC268ACE}" type="pres">
      <dgm:prSet presAssocID="{FE9BAF3B-79FF-43F7-8BB3-DFC16993E22A}" presName="parallelogram4" presStyleLbl="alignNode1" presStyleIdx="10" presStyleCnt="21"/>
      <dgm:spPr/>
    </dgm:pt>
    <dgm:pt modelId="{1C88138E-04A2-499E-B40B-D6286AFBE914}" type="pres">
      <dgm:prSet presAssocID="{FE9BAF3B-79FF-43F7-8BB3-DFC16993E22A}" presName="parallelogram5" presStyleLbl="alignNode1" presStyleIdx="11" presStyleCnt="21"/>
      <dgm:spPr/>
    </dgm:pt>
    <dgm:pt modelId="{2A2FDBD7-54E6-43DD-974C-541958951839}" type="pres">
      <dgm:prSet presAssocID="{FE9BAF3B-79FF-43F7-8BB3-DFC16993E22A}" presName="parallelogram6" presStyleLbl="alignNode1" presStyleIdx="12" presStyleCnt="21"/>
      <dgm:spPr/>
    </dgm:pt>
    <dgm:pt modelId="{198529F5-8364-4C04-907E-E35E490BB270}" type="pres">
      <dgm:prSet presAssocID="{FE9BAF3B-79FF-43F7-8BB3-DFC16993E22A}" presName="parallelogram7" presStyleLbl="alignNode1" presStyleIdx="13" presStyleCnt="21"/>
      <dgm:spPr/>
    </dgm:pt>
    <dgm:pt modelId="{BA05A859-D86E-4A80-875D-E306A5814F5C}" type="pres">
      <dgm:prSet presAssocID="{B29D8BB3-5884-4D8A-8A45-AF3EC144E057}" presName="sibTrans" presStyleCnt="0"/>
      <dgm:spPr/>
    </dgm:pt>
    <dgm:pt modelId="{92A5043A-987D-48A7-BD7C-6ED344AD2C0F}" type="pres">
      <dgm:prSet presAssocID="{BD950A02-CA03-4499-8632-7DBC30A11B1F}" presName="parenttextcomposite" presStyleCnt="0"/>
      <dgm:spPr/>
    </dgm:pt>
    <dgm:pt modelId="{5F00E2BD-B427-42B6-A376-8C49821E4884}" type="pres">
      <dgm:prSet presAssocID="{BD950A02-CA03-4499-8632-7DBC30A11B1F}" presName="parenttext" presStyleLbl="revTx" presStyleIdx="2" presStyleCnt="3">
        <dgm:presLayoutVars>
          <dgm:chMax/>
          <dgm:chPref val="2"/>
          <dgm:bulletEnabled val="1"/>
        </dgm:presLayoutVars>
      </dgm:prSet>
      <dgm:spPr/>
      <dgm:t>
        <a:bodyPr/>
        <a:lstStyle/>
        <a:p>
          <a:endParaRPr lang="es-MX"/>
        </a:p>
      </dgm:t>
    </dgm:pt>
    <dgm:pt modelId="{0CC6DDEB-DF2A-4909-A22F-40DE0704CB35}" type="pres">
      <dgm:prSet presAssocID="{BD950A02-CA03-4499-8632-7DBC30A11B1F}" presName="composite" presStyleCnt="0"/>
      <dgm:spPr/>
    </dgm:pt>
    <dgm:pt modelId="{5AA9FF60-529E-4311-A6C8-C96DEDFF8EAA}" type="pres">
      <dgm:prSet presAssocID="{BD950A02-CA03-4499-8632-7DBC30A11B1F}" presName="chevron1" presStyleLbl="alignNode1" presStyleIdx="14" presStyleCnt="21"/>
      <dgm:spPr/>
    </dgm:pt>
    <dgm:pt modelId="{DFABD08A-517F-4A61-BE8F-4894E0B738C8}" type="pres">
      <dgm:prSet presAssocID="{BD950A02-CA03-4499-8632-7DBC30A11B1F}" presName="chevron2" presStyleLbl="alignNode1" presStyleIdx="15" presStyleCnt="21"/>
      <dgm:spPr/>
    </dgm:pt>
    <dgm:pt modelId="{383DC64F-12A3-48F0-B706-772D72718A69}" type="pres">
      <dgm:prSet presAssocID="{BD950A02-CA03-4499-8632-7DBC30A11B1F}" presName="chevron3" presStyleLbl="alignNode1" presStyleIdx="16" presStyleCnt="21"/>
      <dgm:spPr/>
    </dgm:pt>
    <dgm:pt modelId="{0AB32217-9817-4E6D-8F81-9F76646CB232}" type="pres">
      <dgm:prSet presAssocID="{BD950A02-CA03-4499-8632-7DBC30A11B1F}" presName="chevron4" presStyleLbl="alignNode1" presStyleIdx="17" presStyleCnt="21"/>
      <dgm:spPr/>
    </dgm:pt>
    <dgm:pt modelId="{1062B9A7-D7E2-4E6A-8505-4D4FBD6141C2}" type="pres">
      <dgm:prSet presAssocID="{BD950A02-CA03-4499-8632-7DBC30A11B1F}" presName="chevron5" presStyleLbl="alignNode1" presStyleIdx="18" presStyleCnt="21"/>
      <dgm:spPr/>
    </dgm:pt>
    <dgm:pt modelId="{1DCC3E88-3277-462A-A795-214BFD348D12}" type="pres">
      <dgm:prSet presAssocID="{BD950A02-CA03-4499-8632-7DBC30A11B1F}" presName="chevron6" presStyleLbl="alignNode1" presStyleIdx="19" presStyleCnt="21"/>
      <dgm:spPr/>
    </dgm:pt>
    <dgm:pt modelId="{F2D11361-A605-43C3-95CF-9500AE1CA926}" type="pres">
      <dgm:prSet presAssocID="{BD950A02-CA03-4499-8632-7DBC30A11B1F}" presName="chevron7" presStyleLbl="alignNode1" presStyleIdx="20" presStyleCnt="21"/>
      <dgm:spPr/>
    </dgm:pt>
    <dgm:pt modelId="{7368EB45-503D-4C7E-BD5E-AEF445659685}" type="pres">
      <dgm:prSet presAssocID="{BD950A02-CA03-4499-8632-7DBC30A11B1F}" presName="childtext" presStyleLbl="solidFgAcc1" presStyleIdx="0" presStyleCnt="1">
        <dgm:presLayoutVars>
          <dgm:chMax/>
          <dgm:chPref val="0"/>
          <dgm:bulletEnabled val="1"/>
        </dgm:presLayoutVars>
      </dgm:prSet>
      <dgm:spPr/>
      <dgm:t>
        <a:bodyPr/>
        <a:lstStyle/>
        <a:p>
          <a:endParaRPr lang="es-MX"/>
        </a:p>
      </dgm:t>
    </dgm:pt>
  </dgm:ptLst>
  <dgm:cxnLst>
    <dgm:cxn modelId="{D2DB328B-1869-4E15-84D0-D436D50916BB}" srcId="{BD950A02-CA03-4499-8632-7DBC30A11B1F}" destId="{7B466E4C-C1C8-4E9C-B795-9908C29E4B26}" srcOrd="0" destOrd="0" parTransId="{CADAEC3F-128C-4E96-97A1-F2B2F56136AB}" sibTransId="{829E5901-F9F7-41CE-B747-DAAC1DF9082B}"/>
    <dgm:cxn modelId="{D85DE6F3-BC0F-4F81-A287-7B90E2CDAC8B}" type="presOf" srcId="{8CA9E398-FE05-4B12-A1F1-B032E37C48EF}" destId="{7DC9D733-52D0-463E-8614-5DE673A65D4C}" srcOrd="0" destOrd="0" presId="urn:microsoft.com/office/officeart/2008/layout/VerticalAccentList"/>
    <dgm:cxn modelId="{0089FDA7-54C2-42B6-8845-94965031B34F}" type="presOf" srcId="{BD950A02-CA03-4499-8632-7DBC30A11B1F}" destId="{5F00E2BD-B427-42B6-A376-8C49821E4884}" srcOrd="0" destOrd="0" presId="urn:microsoft.com/office/officeart/2008/layout/VerticalAccentList"/>
    <dgm:cxn modelId="{6D9C2C53-08DF-4F51-B4CC-2456E3F191AA}" srcId="{1ECD53ED-416A-4D0C-85F2-EA8C173AF30C}" destId="{FE9BAF3B-79FF-43F7-8BB3-DFC16993E22A}" srcOrd="1" destOrd="0" parTransId="{5C9980C8-242F-40AD-8AC0-8864FB4797CE}" sibTransId="{B29D8BB3-5884-4D8A-8A45-AF3EC144E057}"/>
    <dgm:cxn modelId="{177EDAEF-6E69-46B4-9D76-412559AE9F7F}" srcId="{1ECD53ED-416A-4D0C-85F2-EA8C173AF30C}" destId="{BD950A02-CA03-4499-8632-7DBC30A11B1F}" srcOrd="2" destOrd="0" parTransId="{7AF5064D-5C1B-409F-9D77-C97278336ED3}" sibTransId="{E97DFD42-B5D4-46FE-A605-D1AF1AF9E63C}"/>
    <dgm:cxn modelId="{E1840293-6A25-4876-A265-934362CC2E07}" type="presOf" srcId="{7B466E4C-C1C8-4E9C-B795-9908C29E4B26}" destId="{7368EB45-503D-4C7E-BD5E-AEF445659685}" srcOrd="0" destOrd="0" presId="urn:microsoft.com/office/officeart/2008/layout/VerticalAccentList"/>
    <dgm:cxn modelId="{F3BCD820-4171-4854-8941-82BB0A5CEF5E}" type="presOf" srcId="{FE9BAF3B-79FF-43F7-8BB3-DFC16993E22A}" destId="{84E66D20-A3E2-4717-A997-3355B0F78757}" srcOrd="0" destOrd="0" presId="urn:microsoft.com/office/officeart/2008/layout/VerticalAccentList"/>
    <dgm:cxn modelId="{5AEE3366-06C5-4367-B7E7-A8F0AE3ED689}" type="presOf" srcId="{1ECD53ED-416A-4D0C-85F2-EA8C173AF30C}" destId="{6AF3658F-4F7A-423E-B35E-A86A7F0C4F68}" srcOrd="0" destOrd="0" presId="urn:microsoft.com/office/officeart/2008/layout/VerticalAccentList"/>
    <dgm:cxn modelId="{C9A53150-F447-4080-A170-34D35A4F7EE9}" srcId="{1ECD53ED-416A-4D0C-85F2-EA8C173AF30C}" destId="{8CA9E398-FE05-4B12-A1F1-B032E37C48EF}" srcOrd="0" destOrd="0" parTransId="{A1FF5D04-D82D-4543-9434-6AA1CE50ACC7}" sibTransId="{C9356B3C-15CD-4AD6-BE8B-33B9C5D23886}"/>
    <dgm:cxn modelId="{5F637140-004A-4045-A2A5-35704E966A9D}" type="presParOf" srcId="{6AF3658F-4F7A-423E-B35E-A86A7F0C4F68}" destId="{A242A4C9-9CED-4521-9871-0C4B0ACE7668}" srcOrd="0" destOrd="0" presId="urn:microsoft.com/office/officeart/2008/layout/VerticalAccentList"/>
    <dgm:cxn modelId="{294295A2-7E3F-4406-8544-34B68C7B7883}" type="presParOf" srcId="{A242A4C9-9CED-4521-9871-0C4B0ACE7668}" destId="{7DC9D733-52D0-463E-8614-5DE673A65D4C}" srcOrd="0" destOrd="0" presId="urn:microsoft.com/office/officeart/2008/layout/VerticalAccentList"/>
    <dgm:cxn modelId="{58CC14DC-3576-4B67-B58C-4892D9ECF411}" type="presParOf" srcId="{6AF3658F-4F7A-423E-B35E-A86A7F0C4F68}" destId="{97EC6F95-C020-4D3B-84E7-3A62BA52748B}" srcOrd="1" destOrd="0" presId="urn:microsoft.com/office/officeart/2008/layout/VerticalAccentList"/>
    <dgm:cxn modelId="{58CA48DF-07BD-44CC-8AA0-EE9FDA087ADB}" type="presParOf" srcId="{97EC6F95-C020-4D3B-84E7-3A62BA52748B}" destId="{DE6FAD96-2C64-4FEA-9D14-DCCACD89C1E2}" srcOrd="0" destOrd="0" presId="urn:microsoft.com/office/officeart/2008/layout/VerticalAccentList"/>
    <dgm:cxn modelId="{2E0B33C7-FE82-41FD-AADD-3BE2703DF402}" type="presParOf" srcId="{97EC6F95-C020-4D3B-84E7-3A62BA52748B}" destId="{57531738-6F60-408A-A473-CCA5EAE79364}" srcOrd="1" destOrd="0" presId="urn:microsoft.com/office/officeart/2008/layout/VerticalAccentList"/>
    <dgm:cxn modelId="{B461BC3A-B8A4-467A-BE4E-5A954CE35D07}" type="presParOf" srcId="{97EC6F95-C020-4D3B-84E7-3A62BA52748B}" destId="{0F456366-CF4C-4A11-8B1B-EB1A5099821C}" srcOrd="2" destOrd="0" presId="urn:microsoft.com/office/officeart/2008/layout/VerticalAccentList"/>
    <dgm:cxn modelId="{AA2BB880-DB6E-4274-B532-9E26B4777C6B}" type="presParOf" srcId="{97EC6F95-C020-4D3B-84E7-3A62BA52748B}" destId="{54FF5B32-9348-4629-9287-A200C54A36F3}" srcOrd="3" destOrd="0" presId="urn:microsoft.com/office/officeart/2008/layout/VerticalAccentList"/>
    <dgm:cxn modelId="{3A847AAE-0579-4E0C-8169-C19A558B9298}" type="presParOf" srcId="{97EC6F95-C020-4D3B-84E7-3A62BA52748B}" destId="{484ACDD3-3469-419E-9453-2EF463249DDF}" srcOrd="4" destOrd="0" presId="urn:microsoft.com/office/officeart/2008/layout/VerticalAccentList"/>
    <dgm:cxn modelId="{24F91B47-91D4-4162-A406-6E05ECDA9AE7}" type="presParOf" srcId="{97EC6F95-C020-4D3B-84E7-3A62BA52748B}" destId="{9D9011C9-3E8E-4507-84FB-52B0A68C8450}" srcOrd="5" destOrd="0" presId="urn:microsoft.com/office/officeart/2008/layout/VerticalAccentList"/>
    <dgm:cxn modelId="{94442C4F-C74F-408A-9347-F669F11F382C}" type="presParOf" srcId="{97EC6F95-C020-4D3B-84E7-3A62BA52748B}" destId="{919A3D22-1383-40F6-83D9-0C994488130C}" srcOrd="6" destOrd="0" presId="urn:microsoft.com/office/officeart/2008/layout/VerticalAccentList"/>
    <dgm:cxn modelId="{F64D9833-B9C5-4B46-AB21-1C47E4BC7DDB}" type="presParOf" srcId="{6AF3658F-4F7A-423E-B35E-A86A7F0C4F68}" destId="{2B56E4F0-63FE-48A7-ABF0-C7E09DFBC620}" srcOrd="2" destOrd="0" presId="urn:microsoft.com/office/officeart/2008/layout/VerticalAccentList"/>
    <dgm:cxn modelId="{AE53D5B3-5D79-4FA2-BBD2-4B971E273AD4}" type="presParOf" srcId="{6AF3658F-4F7A-423E-B35E-A86A7F0C4F68}" destId="{985DA46B-1B60-4BDA-8A72-F0AF7E24201C}" srcOrd="3" destOrd="0" presId="urn:microsoft.com/office/officeart/2008/layout/VerticalAccentList"/>
    <dgm:cxn modelId="{CA8251E7-1187-483A-B044-7310CD4E593C}" type="presParOf" srcId="{985DA46B-1B60-4BDA-8A72-F0AF7E24201C}" destId="{84E66D20-A3E2-4717-A997-3355B0F78757}" srcOrd="0" destOrd="0" presId="urn:microsoft.com/office/officeart/2008/layout/VerticalAccentList"/>
    <dgm:cxn modelId="{81E12B01-5FBB-4215-ADE0-A797719C0B0B}" type="presParOf" srcId="{6AF3658F-4F7A-423E-B35E-A86A7F0C4F68}" destId="{2BCB7853-84C8-44A6-916D-B391834E0EDA}" srcOrd="4" destOrd="0" presId="urn:microsoft.com/office/officeart/2008/layout/VerticalAccentList"/>
    <dgm:cxn modelId="{CFBA53D5-823A-4751-8D7B-8CC36B52B6C3}" type="presParOf" srcId="{2BCB7853-84C8-44A6-916D-B391834E0EDA}" destId="{0CBAE38C-19B2-4E85-9575-88FEA527A772}" srcOrd="0" destOrd="0" presId="urn:microsoft.com/office/officeart/2008/layout/VerticalAccentList"/>
    <dgm:cxn modelId="{EFDEC901-1FF8-4720-9A7F-54C86BDA8DA8}" type="presParOf" srcId="{2BCB7853-84C8-44A6-916D-B391834E0EDA}" destId="{F7DC5B93-F69A-497F-A996-501B4B5C0F00}" srcOrd="1" destOrd="0" presId="urn:microsoft.com/office/officeart/2008/layout/VerticalAccentList"/>
    <dgm:cxn modelId="{971991E5-17D4-41B5-840A-1825062984D4}" type="presParOf" srcId="{2BCB7853-84C8-44A6-916D-B391834E0EDA}" destId="{500BB911-9B4E-404E-94CD-F5ACAF6D7E23}" srcOrd="2" destOrd="0" presId="urn:microsoft.com/office/officeart/2008/layout/VerticalAccentList"/>
    <dgm:cxn modelId="{C5762531-3788-4B02-AB80-7C087D1BF519}" type="presParOf" srcId="{2BCB7853-84C8-44A6-916D-B391834E0EDA}" destId="{F290DA42-7778-4E98-90EE-4B48CC268ACE}" srcOrd="3" destOrd="0" presId="urn:microsoft.com/office/officeart/2008/layout/VerticalAccentList"/>
    <dgm:cxn modelId="{ABCAE874-A35E-49F9-87E1-86EA7CFD35B1}" type="presParOf" srcId="{2BCB7853-84C8-44A6-916D-B391834E0EDA}" destId="{1C88138E-04A2-499E-B40B-D6286AFBE914}" srcOrd="4" destOrd="0" presId="urn:microsoft.com/office/officeart/2008/layout/VerticalAccentList"/>
    <dgm:cxn modelId="{01257586-3119-4810-AD0C-2549BBB8E2C5}" type="presParOf" srcId="{2BCB7853-84C8-44A6-916D-B391834E0EDA}" destId="{2A2FDBD7-54E6-43DD-974C-541958951839}" srcOrd="5" destOrd="0" presId="urn:microsoft.com/office/officeart/2008/layout/VerticalAccentList"/>
    <dgm:cxn modelId="{8C760436-5EC3-4339-8206-0A9FE95EA01D}" type="presParOf" srcId="{2BCB7853-84C8-44A6-916D-B391834E0EDA}" destId="{198529F5-8364-4C04-907E-E35E490BB270}" srcOrd="6" destOrd="0" presId="urn:microsoft.com/office/officeart/2008/layout/VerticalAccentList"/>
    <dgm:cxn modelId="{0D21A449-51CE-464F-AC04-53147D2D12B0}" type="presParOf" srcId="{6AF3658F-4F7A-423E-B35E-A86A7F0C4F68}" destId="{BA05A859-D86E-4A80-875D-E306A5814F5C}" srcOrd="5" destOrd="0" presId="urn:microsoft.com/office/officeart/2008/layout/VerticalAccentList"/>
    <dgm:cxn modelId="{7F0E2EC4-094D-4D66-B554-8060DD3F0358}" type="presParOf" srcId="{6AF3658F-4F7A-423E-B35E-A86A7F0C4F68}" destId="{92A5043A-987D-48A7-BD7C-6ED344AD2C0F}" srcOrd="6" destOrd="0" presId="urn:microsoft.com/office/officeart/2008/layout/VerticalAccentList"/>
    <dgm:cxn modelId="{C167727A-4684-41B4-86C8-270CE61574B1}" type="presParOf" srcId="{92A5043A-987D-48A7-BD7C-6ED344AD2C0F}" destId="{5F00E2BD-B427-42B6-A376-8C49821E4884}" srcOrd="0" destOrd="0" presId="urn:microsoft.com/office/officeart/2008/layout/VerticalAccentList"/>
    <dgm:cxn modelId="{0A5E821A-F89D-4F65-AE3B-73C88B85AACB}" type="presParOf" srcId="{6AF3658F-4F7A-423E-B35E-A86A7F0C4F68}" destId="{0CC6DDEB-DF2A-4909-A22F-40DE0704CB35}" srcOrd="7" destOrd="0" presId="urn:microsoft.com/office/officeart/2008/layout/VerticalAccentList"/>
    <dgm:cxn modelId="{511B5E57-42A3-4860-AB15-A14F494FC16C}" type="presParOf" srcId="{0CC6DDEB-DF2A-4909-A22F-40DE0704CB35}" destId="{5AA9FF60-529E-4311-A6C8-C96DEDFF8EAA}" srcOrd="0" destOrd="0" presId="urn:microsoft.com/office/officeart/2008/layout/VerticalAccentList"/>
    <dgm:cxn modelId="{B508B728-D9DC-431F-A20E-C17A70CC6509}" type="presParOf" srcId="{0CC6DDEB-DF2A-4909-A22F-40DE0704CB35}" destId="{DFABD08A-517F-4A61-BE8F-4894E0B738C8}" srcOrd="1" destOrd="0" presId="urn:microsoft.com/office/officeart/2008/layout/VerticalAccentList"/>
    <dgm:cxn modelId="{F1B16ACB-FD04-4561-AFDF-95B630072B52}" type="presParOf" srcId="{0CC6DDEB-DF2A-4909-A22F-40DE0704CB35}" destId="{383DC64F-12A3-48F0-B706-772D72718A69}" srcOrd="2" destOrd="0" presId="urn:microsoft.com/office/officeart/2008/layout/VerticalAccentList"/>
    <dgm:cxn modelId="{8DEFEFC2-0203-4C6C-80A1-3F2C361B7D67}" type="presParOf" srcId="{0CC6DDEB-DF2A-4909-A22F-40DE0704CB35}" destId="{0AB32217-9817-4E6D-8F81-9F76646CB232}" srcOrd="3" destOrd="0" presId="urn:microsoft.com/office/officeart/2008/layout/VerticalAccentList"/>
    <dgm:cxn modelId="{09EE0973-6FEF-492B-89FC-F99B95524340}" type="presParOf" srcId="{0CC6DDEB-DF2A-4909-A22F-40DE0704CB35}" destId="{1062B9A7-D7E2-4E6A-8505-4D4FBD6141C2}" srcOrd="4" destOrd="0" presId="urn:microsoft.com/office/officeart/2008/layout/VerticalAccentList"/>
    <dgm:cxn modelId="{4DACEB8E-4220-4A71-A4D2-61F32705DAB9}" type="presParOf" srcId="{0CC6DDEB-DF2A-4909-A22F-40DE0704CB35}" destId="{1DCC3E88-3277-462A-A795-214BFD348D12}" srcOrd="5" destOrd="0" presId="urn:microsoft.com/office/officeart/2008/layout/VerticalAccentList"/>
    <dgm:cxn modelId="{C9D3DF5C-CA42-4DEA-93EC-4876320BAF1E}" type="presParOf" srcId="{0CC6DDEB-DF2A-4909-A22F-40DE0704CB35}" destId="{F2D11361-A605-43C3-95CF-9500AE1CA926}" srcOrd="6" destOrd="0" presId="urn:microsoft.com/office/officeart/2008/layout/VerticalAccentList"/>
    <dgm:cxn modelId="{B7546850-04B6-4C56-B948-535D83A487D7}" type="presParOf" srcId="{0CC6DDEB-DF2A-4909-A22F-40DE0704CB35}" destId="{7368EB45-503D-4C7E-BD5E-AEF445659685}" srcOrd="7" destOrd="0" presId="urn:microsoft.com/office/officeart/2008/layout/VerticalAccent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EF99995F-175E-478B-B51F-B9DA950D78E0}" type="doc">
      <dgm:prSet loTypeId="urn:microsoft.com/office/officeart/2008/layout/IncreasingCircleProcess" loCatId="list" qsTypeId="urn:microsoft.com/office/officeart/2005/8/quickstyle/simple1" qsCatId="simple" csTypeId="urn:microsoft.com/office/officeart/2005/8/colors/colorful1" csCatId="colorful" phldr="1"/>
      <dgm:spPr/>
      <dgm:t>
        <a:bodyPr/>
        <a:lstStyle/>
        <a:p>
          <a:endParaRPr lang="es-MX"/>
        </a:p>
      </dgm:t>
    </dgm:pt>
    <dgm:pt modelId="{5F42C9FC-BCC3-41CE-9F36-138DABBAE644}">
      <dgm:prSet phldrT="[Texto]" custT="1"/>
      <dgm:spPr/>
      <dgm:t>
        <a:bodyPr/>
        <a:lstStyle/>
        <a:p>
          <a:pPr algn="ctr"/>
          <a:r>
            <a:rPr lang="es-MX" sz="2000" dirty="0" smtClean="0"/>
            <a:t>Son los lineamientos que deben seguir las leyes </a:t>
          </a:r>
          <a:endParaRPr lang="es-MX" sz="1100" dirty="0"/>
        </a:p>
      </dgm:t>
    </dgm:pt>
    <dgm:pt modelId="{DB5BAABB-4E4E-4B3E-85C1-03740A428F81}" type="parTrans" cxnId="{611020DF-32F9-419F-9ADC-4C4F58588ECF}">
      <dgm:prSet/>
      <dgm:spPr/>
      <dgm:t>
        <a:bodyPr/>
        <a:lstStyle/>
        <a:p>
          <a:endParaRPr lang="es-MX"/>
        </a:p>
      </dgm:t>
    </dgm:pt>
    <dgm:pt modelId="{18B95A8F-C384-4B5B-A8BC-8356B40C314F}" type="sibTrans" cxnId="{611020DF-32F9-419F-9ADC-4C4F58588ECF}">
      <dgm:prSet/>
      <dgm:spPr/>
      <dgm:t>
        <a:bodyPr/>
        <a:lstStyle/>
        <a:p>
          <a:endParaRPr lang="es-MX"/>
        </a:p>
      </dgm:t>
    </dgm:pt>
    <dgm:pt modelId="{CD697B26-0DF5-42D5-8301-F6FA7D78B460}">
      <dgm:prSet phldrT="[Texto]" custT="1"/>
      <dgm:spPr/>
      <dgm:t>
        <a:bodyPr/>
        <a:lstStyle/>
        <a:p>
          <a:pPr algn="ctr"/>
          <a:endParaRPr lang="es-MX" sz="2000" dirty="0" smtClean="0"/>
        </a:p>
        <a:p>
          <a:pPr algn="ctr"/>
          <a:endParaRPr lang="es-MX" sz="2000" dirty="0" smtClean="0"/>
        </a:p>
        <a:p>
          <a:pPr algn="ctr"/>
          <a:r>
            <a:rPr lang="es-MX" sz="2000" dirty="0" smtClean="0"/>
            <a:t>Secundarias</a:t>
          </a:r>
          <a:endParaRPr lang="es-MX" sz="2000" dirty="0"/>
        </a:p>
      </dgm:t>
    </dgm:pt>
    <dgm:pt modelId="{02A4D1E8-7B26-4758-AF29-A02C7B9F9E48}" type="parTrans" cxnId="{C31E845D-6123-4530-B232-237CBE15606F}">
      <dgm:prSet/>
      <dgm:spPr/>
      <dgm:t>
        <a:bodyPr/>
        <a:lstStyle/>
        <a:p>
          <a:endParaRPr lang="es-MX"/>
        </a:p>
      </dgm:t>
    </dgm:pt>
    <dgm:pt modelId="{DB40E46A-C8EE-4583-B542-51D4F7AF5951}" type="sibTrans" cxnId="{C31E845D-6123-4530-B232-237CBE15606F}">
      <dgm:prSet/>
      <dgm:spPr/>
      <dgm:t>
        <a:bodyPr/>
        <a:lstStyle/>
        <a:p>
          <a:endParaRPr lang="es-MX"/>
        </a:p>
      </dgm:t>
    </dgm:pt>
    <dgm:pt modelId="{B287FC39-EEF3-4F9D-B249-ECBD4A17336D}">
      <dgm:prSet phldrT="[Texto]" custT="1"/>
      <dgm:spPr/>
      <dgm:t>
        <a:bodyPr/>
        <a:lstStyle/>
        <a:p>
          <a:pPr algn="ctr"/>
          <a:r>
            <a:rPr lang="es-MX" sz="2000" dirty="0" smtClean="0"/>
            <a:t>Orgánicas</a:t>
          </a:r>
          <a:endParaRPr lang="es-MX" sz="2000" dirty="0"/>
        </a:p>
      </dgm:t>
    </dgm:pt>
    <dgm:pt modelId="{73DFD874-D112-4987-8748-0BB7A75092CF}" type="parTrans" cxnId="{836C930C-ED5B-4827-A0C3-0B598D49A828}">
      <dgm:prSet/>
      <dgm:spPr/>
      <dgm:t>
        <a:bodyPr/>
        <a:lstStyle/>
        <a:p>
          <a:endParaRPr lang="es-MX"/>
        </a:p>
      </dgm:t>
    </dgm:pt>
    <dgm:pt modelId="{405A6C31-32F5-40FF-AC9E-E3F85AECF990}" type="sibTrans" cxnId="{836C930C-ED5B-4827-A0C3-0B598D49A828}">
      <dgm:prSet/>
      <dgm:spPr/>
      <dgm:t>
        <a:bodyPr/>
        <a:lstStyle/>
        <a:p>
          <a:endParaRPr lang="es-MX"/>
        </a:p>
      </dgm:t>
    </dgm:pt>
    <dgm:pt modelId="{ADCD3A4F-9248-40EB-AACB-56FFD82C11DF}">
      <dgm:prSet phldrT="[Texto]" custT="1"/>
      <dgm:spPr/>
      <dgm:t>
        <a:bodyPr/>
        <a:lstStyle/>
        <a:p>
          <a:pPr algn="ctr"/>
          <a:r>
            <a:rPr lang="es-MX" sz="2000" dirty="0" smtClean="0"/>
            <a:t>Reglamentarias</a:t>
          </a:r>
          <a:endParaRPr lang="es-MX" sz="2000" dirty="0"/>
        </a:p>
      </dgm:t>
    </dgm:pt>
    <dgm:pt modelId="{A911D7B7-8BE5-4890-A4A6-26B8B7698EDF}" type="parTrans" cxnId="{B878EE85-96C7-4287-8000-A1087BB69DC9}">
      <dgm:prSet/>
      <dgm:spPr/>
      <dgm:t>
        <a:bodyPr/>
        <a:lstStyle/>
        <a:p>
          <a:endParaRPr lang="es-MX"/>
        </a:p>
      </dgm:t>
    </dgm:pt>
    <dgm:pt modelId="{0112D7C9-EC66-4635-A9B5-DB83BC521F5F}" type="sibTrans" cxnId="{B878EE85-96C7-4287-8000-A1087BB69DC9}">
      <dgm:prSet/>
      <dgm:spPr/>
      <dgm:t>
        <a:bodyPr/>
        <a:lstStyle/>
        <a:p>
          <a:endParaRPr lang="es-MX"/>
        </a:p>
      </dgm:t>
    </dgm:pt>
    <dgm:pt modelId="{43A03D7E-5FE5-4974-91F8-4F8891109B12}">
      <dgm:prSet phldrT="[Texto]" custT="1"/>
      <dgm:spPr/>
      <dgm:t>
        <a:bodyPr/>
        <a:lstStyle/>
        <a:p>
          <a:pPr algn="ctr"/>
          <a:r>
            <a:rPr lang="es-MX" sz="2000" dirty="0" smtClean="0"/>
            <a:t>Ordinarias (ahora terciarias)</a:t>
          </a:r>
          <a:endParaRPr lang="es-MX" sz="2000" dirty="0"/>
        </a:p>
      </dgm:t>
    </dgm:pt>
    <dgm:pt modelId="{A29B3B02-5682-49B0-9B03-A77688AEEA2E}" type="parTrans" cxnId="{1CDD58E5-A3E8-469A-9EDF-140AB482F280}">
      <dgm:prSet/>
      <dgm:spPr/>
      <dgm:t>
        <a:bodyPr/>
        <a:lstStyle/>
        <a:p>
          <a:endParaRPr lang="es-MX"/>
        </a:p>
      </dgm:t>
    </dgm:pt>
    <dgm:pt modelId="{BF64D75B-19F4-44EE-8126-B76D4FA94EE6}" type="sibTrans" cxnId="{1CDD58E5-A3E8-469A-9EDF-140AB482F280}">
      <dgm:prSet/>
      <dgm:spPr/>
      <dgm:t>
        <a:bodyPr/>
        <a:lstStyle/>
        <a:p>
          <a:endParaRPr lang="es-MX"/>
        </a:p>
      </dgm:t>
    </dgm:pt>
    <dgm:pt modelId="{87141697-3AF0-47A4-8B26-76F35C33FA77}">
      <dgm:prSet phldrT="[Texto]" custT="1"/>
      <dgm:spPr/>
      <dgm:t>
        <a:bodyPr/>
        <a:lstStyle/>
        <a:p>
          <a:pPr algn="just"/>
          <a:r>
            <a:rPr lang="es-MX" sz="2000" dirty="0" smtClean="0"/>
            <a:t>Que por tal motivo no pueden contravenir lo dispuesto ni en la Constitución, ni en el Derecho internacional</a:t>
          </a:r>
          <a:r>
            <a:rPr lang="es-MX" sz="2000" dirty="0" smtClean="0"/>
            <a:t>. (13)</a:t>
          </a:r>
          <a:endParaRPr lang="es-MX" sz="1100" dirty="0"/>
        </a:p>
      </dgm:t>
    </dgm:pt>
    <dgm:pt modelId="{6D764E99-916A-4DE0-A27E-729B3B1C7CAE}" type="parTrans" cxnId="{9D3D7F2C-ED7B-479F-A834-DAC2883ECB26}">
      <dgm:prSet/>
      <dgm:spPr/>
      <dgm:t>
        <a:bodyPr/>
        <a:lstStyle/>
        <a:p>
          <a:endParaRPr lang="es-MX"/>
        </a:p>
      </dgm:t>
    </dgm:pt>
    <dgm:pt modelId="{961F6150-5055-42AB-9964-B85111E97374}" type="sibTrans" cxnId="{9D3D7F2C-ED7B-479F-A834-DAC2883ECB26}">
      <dgm:prSet/>
      <dgm:spPr/>
      <dgm:t>
        <a:bodyPr/>
        <a:lstStyle/>
        <a:p>
          <a:endParaRPr lang="es-MX"/>
        </a:p>
      </dgm:t>
    </dgm:pt>
    <dgm:pt modelId="{F89579AC-C63A-4B9C-8A7B-85D4716458AC}">
      <dgm:prSet phldrT="[Texto]" custT="1"/>
      <dgm:spPr/>
      <dgm:t>
        <a:bodyPr/>
        <a:lstStyle/>
        <a:p>
          <a:endParaRPr lang="es-MX" sz="1000" dirty="0" smtClean="0"/>
        </a:p>
        <a:p>
          <a:r>
            <a:rPr lang="es-MX" sz="1000" dirty="0" smtClean="0"/>
            <a:t>13 </a:t>
          </a:r>
          <a:r>
            <a:rPr lang="es-MX" sz="1000" dirty="0" smtClean="0"/>
            <a:t>Sánchez Trujillo, María Guadalupe, </a:t>
          </a:r>
          <a:r>
            <a:rPr lang="es-MX" sz="1000" i="1" dirty="0" smtClean="0"/>
            <a:t>Derechos humanos. Su protección legal y jurisdiccional en México</a:t>
          </a:r>
          <a:r>
            <a:rPr lang="es-MX" sz="1000" dirty="0" smtClean="0"/>
            <a:t>, México, Porrúa, 2016, p. 106.</a:t>
          </a:r>
          <a:endParaRPr lang="es-MX" sz="1000" dirty="0"/>
        </a:p>
      </dgm:t>
    </dgm:pt>
    <dgm:pt modelId="{D8A0DE6F-BD02-400C-BDA9-1E697FC33ED3}" type="parTrans" cxnId="{C6A1258F-9141-46CC-A273-D0DEBD00CBDA}">
      <dgm:prSet/>
      <dgm:spPr/>
      <dgm:t>
        <a:bodyPr/>
        <a:lstStyle/>
        <a:p>
          <a:endParaRPr lang="es-MX"/>
        </a:p>
      </dgm:t>
    </dgm:pt>
    <dgm:pt modelId="{A608FBDA-C7DB-4712-A205-D9ACDD3A0974}" type="sibTrans" cxnId="{C6A1258F-9141-46CC-A273-D0DEBD00CBDA}">
      <dgm:prSet/>
      <dgm:spPr/>
      <dgm:t>
        <a:bodyPr/>
        <a:lstStyle/>
        <a:p>
          <a:endParaRPr lang="es-MX"/>
        </a:p>
      </dgm:t>
    </dgm:pt>
    <dgm:pt modelId="{DF10B64B-40D2-4EC5-B0E2-60EFCC2B03B3}" type="pres">
      <dgm:prSet presAssocID="{EF99995F-175E-478B-B51F-B9DA950D78E0}" presName="Name0" presStyleCnt="0">
        <dgm:presLayoutVars>
          <dgm:chMax val="7"/>
          <dgm:chPref val="7"/>
          <dgm:dir/>
          <dgm:animOne val="branch"/>
          <dgm:animLvl val="lvl"/>
        </dgm:presLayoutVars>
      </dgm:prSet>
      <dgm:spPr/>
      <dgm:t>
        <a:bodyPr/>
        <a:lstStyle/>
        <a:p>
          <a:endParaRPr lang="es-MX"/>
        </a:p>
      </dgm:t>
    </dgm:pt>
    <dgm:pt modelId="{110890C2-2B1B-45C2-8B43-BBF889135D0F}" type="pres">
      <dgm:prSet presAssocID="{5F42C9FC-BCC3-41CE-9F36-138DABBAE644}" presName="composite" presStyleCnt="0"/>
      <dgm:spPr/>
    </dgm:pt>
    <dgm:pt modelId="{DD7FE2F7-CBDB-41F4-8EBD-6CAB8458F209}" type="pres">
      <dgm:prSet presAssocID="{5F42C9FC-BCC3-41CE-9F36-138DABBAE644}" presName="BackAccent" presStyleLbl="bgShp" presStyleIdx="0" presStyleCnt="2"/>
      <dgm:spPr/>
    </dgm:pt>
    <dgm:pt modelId="{52D6F95E-A37A-4970-B4E3-D7996D84652F}" type="pres">
      <dgm:prSet presAssocID="{5F42C9FC-BCC3-41CE-9F36-138DABBAE644}" presName="Accent" presStyleLbl="alignNode1" presStyleIdx="0" presStyleCnt="2"/>
      <dgm:spPr/>
    </dgm:pt>
    <dgm:pt modelId="{CAA26B33-076A-44AC-A7CC-1215828A8B08}" type="pres">
      <dgm:prSet presAssocID="{5F42C9FC-BCC3-41CE-9F36-138DABBAE644}" presName="Child" presStyleLbl="revTx" presStyleIdx="0" presStyleCnt="4">
        <dgm:presLayoutVars>
          <dgm:chMax val="0"/>
          <dgm:chPref val="0"/>
          <dgm:bulletEnabled val="1"/>
        </dgm:presLayoutVars>
      </dgm:prSet>
      <dgm:spPr/>
      <dgm:t>
        <a:bodyPr/>
        <a:lstStyle/>
        <a:p>
          <a:endParaRPr lang="es-MX"/>
        </a:p>
      </dgm:t>
    </dgm:pt>
    <dgm:pt modelId="{0411CEA1-ED83-4EAE-ADF6-E9350F4654F1}" type="pres">
      <dgm:prSet presAssocID="{5F42C9FC-BCC3-41CE-9F36-138DABBAE644}" presName="Parent" presStyleLbl="revTx" presStyleIdx="1" presStyleCnt="4">
        <dgm:presLayoutVars>
          <dgm:chMax val="1"/>
          <dgm:chPref val="1"/>
          <dgm:bulletEnabled val="1"/>
        </dgm:presLayoutVars>
      </dgm:prSet>
      <dgm:spPr/>
      <dgm:t>
        <a:bodyPr/>
        <a:lstStyle/>
        <a:p>
          <a:endParaRPr lang="es-MX"/>
        </a:p>
      </dgm:t>
    </dgm:pt>
    <dgm:pt modelId="{2CAFBE27-D511-4A94-AEFC-A03AA834B018}" type="pres">
      <dgm:prSet presAssocID="{18B95A8F-C384-4B5B-A8BC-8356B40C314F}" presName="sibTrans" presStyleCnt="0"/>
      <dgm:spPr/>
    </dgm:pt>
    <dgm:pt modelId="{C2BCE90A-0620-4E48-9695-40E815B30326}" type="pres">
      <dgm:prSet presAssocID="{87141697-3AF0-47A4-8B26-76F35C33FA77}" presName="composite" presStyleCnt="0"/>
      <dgm:spPr/>
    </dgm:pt>
    <dgm:pt modelId="{3D83AF03-4F15-4B85-AB84-DBC57F908FCB}" type="pres">
      <dgm:prSet presAssocID="{87141697-3AF0-47A4-8B26-76F35C33FA77}" presName="BackAccent" presStyleLbl="bgShp" presStyleIdx="1" presStyleCnt="2"/>
      <dgm:spPr/>
    </dgm:pt>
    <dgm:pt modelId="{2FC21969-FB7C-4FA5-B659-683C9A99FE73}" type="pres">
      <dgm:prSet presAssocID="{87141697-3AF0-47A4-8B26-76F35C33FA77}" presName="Accent" presStyleLbl="alignNode1" presStyleIdx="1" presStyleCnt="2"/>
      <dgm:spPr/>
    </dgm:pt>
    <dgm:pt modelId="{86349D21-56E0-4BA0-9805-C322AF1B135A}" type="pres">
      <dgm:prSet presAssocID="{87141697-3AF0-47A4-8B26-76F35C33FA77}" presName="Child" presStyleLbl="revTx" presStyleIdx="2" presStyleCnt="4">
        <dgm:presLayoutVars>
          <dgm:chMax val="0"/>
          <dgm:chPref val="0"/>
          <dgm:bulletEnabled val="1"/>
        </dgm:presLayoutVars>
      </dgm:prSet>
      <dgm:spPr/>
      <dgm:t>
        <a:bodyPr/>
        <a:lstStyle/>
        <a:p>
          <a:endParaRPr lang="es-MX"/>
        </a:p>
      </dgm:t>
    </dgm:pt>
    <dgm:pt modelId="{B520B7B8-00DA-4C8E-A85E-BADC077C7A2F}" type="pres">
      <dgm:prSet presAssocID="{87141697-3AF0-47A4-8B26-76F35C33FA77}" presName="Parent" presStyleLbl="revTx" presStyleIdx="3" presStyleCnt="4" custScaleX="157243" custLinFactNeighborX="33220" custLinFactNeighborY="-2397">
        <dgm:presLayoutVars>
          <dgm:chMax val="1"/>
          <dgm:chPref val="1"/>
          <dgm:bulletEnabled val="1"/>
        </dgm:presLayoutVars>
      </dgm:prSet>
      <dgm:spPr/>
      <dgm:t>
        <a:bodyPr/>
        <a:lstStyle/>
        <a:p>
          <a:endParaRPr lang="es-MX"/>
        </a:p>
      </dgm:t>
    </dgm:pt>
  </dgm:ptLst>
  <dgm:cxnLst>
    <dgm:cxn modelId="{836C930C-ED5B-4827-A0C3-0B598D49A828}" srcId="{5F42C9FC-BCC3-41CE-9F36-138DABBAE644}" destId="{B287FC39-EEF3-4F9D-B249-ECBD4A17336D}" srcOrd="1" destOrd="0" parTransId="{73DFD874-D112-4987-8748-0BB7A75092CF}" sibTransId="{405A6C31-32F5-40FF-AC9E-E3F85AECF990}"/>
    <dgm:cxn modelId="{611020DF-32F9-419F-9ADC-4C4F58588ECF}" srcId="{EF99995F-175E-478B-B51F-B9DA950D78E0}" destId="{5F42C9FC-BCC3-41CE-9F36-138DABBAE644}" srcOrd="0" destOrd="0" parTransId="{DB5BAABB-4E4E-4B3E-85C1-03740A428F81}" sibTransId="{18B95A8F-C384-4B5B-A8BC-8356B40C314F}"/>
    <dgm:cxn modelId="{387FF4BD-F943-4DB0-8F60-DB3D9A95E900}" type="presOf" srcId="{B287FC39-EEF3-4F9D-B249-ECBD4A17336D}" destId="{CAA26B33-076A-44AC-A7CC-1215828A8B08}" srcOrd="0" destOrd="1" presId="urn:microsoft.com/office/officeart/2008/layout/IncreasingCircleProcess"/>
    <dgm:cxn modelId="{FA11097B-3658-48C1-A0D4-762B1CDC5763}" type="presOf" srcId="{43A03D7E-5FE5-4974-91F8-4F8891109B12}" destId="{CAA26B33-076A-44AC-A7CC-1215828A8B08}" srcOrd="0" destOrd="3" presId="urn:microsoft.com/office/officeart/2008/layout/IncreasingCircleProcess"/>
    <dgm:cxn modelId="{C31E845D-6123-4530-B232-237CBE15606F}" srcId="{5F42C9FC-BCC3-41CE-9F36-138DABBAE644}" destId="{CD697B26-0DF5-42D5-8301-F6FA7D78B460}" srcOrd="0" destOrd="0" parTransId="{02A4D1E8-7B26-4758-AF29-A02C7B9F9E48}" sibTransId="{DB40E46A-C8EE-4583-B542-51D4F7AF5951}"/>
    <dgm:cxn modelId="{626613B4-5363-4490-B4C4-1C15AABDB62E}" type="presOf" srcId="{87141697-3AF0-47A4-8B26-76F35C33FA77}" destId="{B520B7B8-00DA-4C8E-A85E-BADC077C7A2F}" srcOrd="0" destOrd="0" presId="urn:microsoft.com/office/officeart/2008/layout/IncreasingCircleProcess"/>
    <dgm:cxn modelId="{9D3D7F2C-ED7B-479F-A834-DAC2883ECB26}" srcId="{EF99995F-175E-478B-B51F-B9DA950D78E0}" destId="{87141697-3AF0-47A4-8B26-76F35C33FA77}" srcOrd="1" destOrd="0" parTransId="{6D764E99-916A-4DE0-A27E-729B3B1C7CAE}" sibTransId="{961F6150-5055-42AB-9964-B85111E97374}"/>
    <dgm:cxn modelId="{1CDD58E5-A3E8-469A-9EDF-140AB482F280}" srcId="{5F42C9FC-BCC3-41CE-9F36-138DABBAE644}" destId="{43A03D7E-5FE5-4974-91F8-4F8891109B12}" srcOrd="3" destOrd="0" parTransId="{A29B3B02-5682-49B0-9B03-A77688AEEA2E}" sibTransId="{BF64D75B-19F4-44EE-8126-B76D4FA94EE6}"/>
    <dgm:cxn modelId="{EF319EA7-9492-4B87-BABE-EDDB099A6D13}" type="presOf" srcId="{ADCD3A4F-9248-40EB-AACB-56FFD82C11DF}" destId="{CAA26B33-076A-44AC-A7CC-1215828A8B08}" srcOrd="0" destOrd="2" presId="urn:microsoft.com/office/officeart/2008/layout/IncreasingCircleProcess"/>
    <dgm:cxn modelId="{570C64C0-9800-46E5-969F-35FB3615AF45}" type="presOf" srcId="{EF99995F-175E-478B-B51F-B9DA950D78E0}" destId="{DF10B64B-40D2-4EC5-B0E2-60EFCC2B03B3}" srcOrd="0" destOrd="0" presId="urn:microsoft.com/office/officeart/2008/layout/IncreasingCircleProcess"/>
    <dgm:cxn modelId="{C6A1258F-9141-46CC-A273-D0DEBD00CBDA}" srcId="{87141697-3AF0-47A4-8B26-76F35C33FA77}" destId="{F89579AC-C63A-4B9C-8A7B-85D4716458AC}" srcOrd="0" destOrd="0" parTransId="{D8A0DE6F-BD02-400C-BDA9-1E697FC33ED3}" sibTransId="{A608FBDA-C7DB-4712-A205-D9ACDD3A0974}"/>
    <dgm:cxn modelId="{615261CF-D94E-4A67-8413-98DC863C8FEF}" type="presOf" srcId="{F89579AC-C63A-4B9C-8A7B-85D4716458AC}" destId="{86349D21-56E0-4BA0-9805-C322AF1B135A}" srcOrd="0" destOrd="0" presId="urn:microsoft.com/office/officeart/2008/layout/IncreasingCircleProcess"/>
    <dgm:cxn modelId="{ACF846B1-D179-4661-A57F-20DF5F24009A}" type="presOf" srcId="{5F42C9FC-BCC3-41CE-9F36-138DABBAE644}" destId="{0411CEA1-ED83-4EAE-ADF6-E9350F4654F1}" srcOrd="0" destOrd="0" presId="urn:microsoft.com/office/officeart/2008/layout/IncreasingCircleProcess"/>
    <dgm:cxn modelId="{FC87A279-798F-4FE1-88C2-72C46EE4BB6F}" type="presOf" srcId="{CD697B26-0DF5-42D5-8301-F6FA7D78B460}" destId="{CAA26B33-076A-44AC-A7CC-1215828A8B08}" srcOrd="0" destOrd="0" presId="urn:microsoft.com/office/officeart/2008/layout/IncreasingCircleProcess"/>
    <dgm:cxn modelId="{B878EE85-96C7-4287-8000-A1087BB69DC9}" srcId="{5F42C9FC-BCC3-41CE-9F36-138DABBAE644}" destId="{ADCD3A4F-9248-40EB-AACB-56FFD82C11DF}" srcOrd="2" destOrd="0" parTransId="{A911D7B7-8BE5-4890-A4A6-26B8B7698EDF}" sibTransId="{0112D7C9-EC66-4635-A9B5-DB83BC521F5F}"/>
    <dgm:cxn modelId="{04C69988-F6BF-4AB4-93F2-4DDAABE7F44B}" type="presParOf" srcId="{DF10B64B-40D2-4EC5-B0E2-60EFCC2B03B3}" destId="{110890C2-2B1B-45C2-8B43-BBF889135D0F}" srcOrd="0" destOrd="0" presId="urn:microsoft.com/office/officeart/2008/layout/IncreasingCircleProcess"/>
    <dgm:cxn modelId="{875536EE-BB1B-410A-A4C6-E042A681E358}" type="presParOf" srcId="{110890C2-2B1B-45C2-8B43-BBF889135D0F}" destId="{DD7FE2F7-CBDB-41F4-8EBD-6CAB8458F209}" srcOrd="0" destOrd="0" presId="urn:microsoft.com/office/officeart/2008/layout/IncreasingCircleProcess"/>
    <dgm:cxn modelId="{54B7C62D-2A08-4DBD-B6CA-1866421A85F6}" type="presParOf" srcId="{110890C2-2B1B-45C2-8B43-BBF889135D0F}" destId="{52D6F95E-A37A-4970-B4E3-D7996D84652F}" srcOrd="1" destOrd="0" presId="urn:microsoft.com/office/officeart/2008/layout/IncreasingCircleProcess"/>
    <dgm:cxn modelId="{23FEC4C8-413D-400A-85C3-04A4304303ED}" type="presParOf" srcId="{110890C2-2B1B-45C2-8B43-BBF889135D0F}" destId="{CAA26B33-076A-44AC-A7CC-1215828A8B08}" srcOrd="2" destOrd="0" presId="urn:microsoft.com/office/officeart/2008/layout/IncreasingCircleProcess"/>
    <dgm:cxn modelId="{A04C9D33-A315-47A1-899D-B197A5E8128F}" type="presParOf" srcId="{110890C2-2B1B-45C2-8B43-BBF889135D0F}" destId="{0411CEA1-ED83-4EAE-ADF6-E9350F4654F1}" srcOrd="3" destOrd="0" presId="urn:microsoft.com/office/officeart/2008/layout/IncreasingCircleProcess"/>
    <dgm:cxn modelId="{03C0CDC8-2E0C-45A2-8606-776226C3B219}" type="presParOf" srcId="{DF10B64B-40D2-4EC5-B0E2-60EFCC2B03B3}" destId="{2CAFBE27-D511-4A94-AEFC-A03AA834B018}" srcOrd="1" destOrd="0" presId="urn:microsoft.com/office/officeart/2008/layout/IncreasingCircleProcess"/>
    <dgm:cxn modelId="{5330EF25-7143-476E-8CBB-F36E5FBFC5DE}" type="presParOf" srcId="{DF10B64B-40D2-4EC5-B0E2-60EFCC2B03B3}" destId="{C2BCE90A-0620-4E48-9695-40E815B30326}" srcOrd="2" destOrd="0" presId="urn:microsoft.com/office/officeart/2008/layout/IncreasingCircleProcess"/>
    <dgm:cxn modelId="{40C63EDA-2CAD-4C0B-A503-FB65DB0765AB}" type="presParOf" srcId="{C2BCE90A-0620-4E48-9695-40E815B30326}" destId="{3D83AF03-4F15-4B85-AB84-DBC57F908FCB}" srcOrd="0" destOrd="0" presId="urn:microsoft.com/office/officeart/2008/layout/IncreasingCircleProcess"/>
    <dgm:cxn modelId="{EE3993FE-A717-4288-9D51-A0D471AA1A73}" type="presParOf" srcId="{C2BCE90A-0620-4E48-9695-40E815B30326}" destId="{2FC21969-FB7C-4FA5-B659-683C9A99FE73}" srcOrd="1" destOrd="0" presId="urn:microsoft.com/office/officeart/2008/layout/IncreasingCircleProcess"/>
    <dgm:cxn modelId="{650FC63D-9229-48EA-A394-900A26917D78}" type="presParOf" srcId="{C2BCE90A-0620-4E48-9695-40E815B30326}" destId="{86349D21-56E0-4BA0-9805-C322AF1B135A}" srcOrd="2" destOrd="0" presId="urn:microsoft.com/office/officeart/2008/layout/IncreasingCircleProcess"/>
    <dgm:cxn modelId="{B51EC9A2-070F-4DFB-8985-51C2FBD6C0D9}" type="presParOf" srcId="{C2BCE90A-0620-4E48-9695-40E815B30326}" destId="{B520B7B8-00DA-4C8E-A85E-BADC077C7A2F}" srcOrd="3" destOrd="0" presId="urn:microsoft.com/office/officeart/2008/layout/IncreasingCircle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36BE8D98-E1E0-4348-9746-8D7A46A60F1B}" type="doc">
      <dgm:prSet loTypeId="urn:microsoft.com/office/officeart/2005/8/layout/lProcess2" loCatId="list" qsTypeId="urn:microsoft.com/office/officeart/2005/8/quickstyle/simple4" qsCatId="simple" csTypeId="urn:microsoft.com/office/officeart/2005/8/colors/colorful1" csCatId="colorful" phldr="1"/>
      <dgm:spPr/>
      <dgm:t>
        <a:bodyPr/>
        <a:lstStyle/>
        <a:p>
          <a:endParaRPr lang="es-MX"/>
        </a:p>
      </dgm:t>
    </dgm:pt>
    <dgm:pt modelId="{FBF8EA5E-57BC-4B77-AEB6-AC099EAE4224}">
      <dgm:prSet phldrT="[Texto]"/>
      <dgm:spPr/>
      <dgm:t>
        <a:bodyPr/>
        <a:lstStyle/>
        <a:p>
          <a:pPr algn="just"/>
          <a:r>
            <a:rPr lang="es-MX" dirty="0" smtClean="0"/>
            <a:t>La Convención de Viena sobre el Derecho de los Tratados, en el artículo 2, señala que “d) se entiende por "reserva" una declaración unilateral, cualquiera que sea su enunciado o denominación, hecha por un Estado al</a:t>
          </a:r>
          <a:endParaRPr lang="es-MX" dirty="0"/>
        </a:p>
      </dgm:t>
    </dgm:pt>
    <dgm:pt modelId="{270C6997-4194-467A-99DB-720F124E9F7D}" type="parTrans" cxnId="{6BC5288E-1F5E-4324-9E72-3F09F462CF51}">
      <dgm:prSet/>
      <dgm:spPr/>
      <dgm:t>
        <a:bodyPr/>
        <a:lstStyle/>
        <a:p>
          <a:endParaRPr lang="es-MX"/>
        </a:p>
      </dgm:t>
    </dgm:pt>
    <dgm:pt modelId="{4A7DBA53-696D-4891-9F7F-C422DC6C1ED0}" type="sibTrans" cxnId="{6BC5288E-1F5E-4324-9E72-3F09F462CF51}">
      <dgm:prSet/>
      <dgm:spPr/>
      <dgm:t>
        <a:bodyPr/>
        <a:lstStyle/>
        <a:p>
          <a:endParaRPr lang="es-MX"/>
        </a:p>
      </dgm:t>
    </dgm:pt>
    <dgm:pt modelId="{5373F542-E5CB-4D6A-8F95-FA017C1852F0}">
      <dgm:prSet phldrT="[Texto]" custT="1"/>
      <dgm:spPr/>
      <dgm:t>
        <a:bodyPr/>
        <a:lstStyle/>
        <a:p>
          <a:pPr algn="just"/>
          <a:r>
            <a:rPr lang="es-MX" sz="2400" dirty="0" smtClean="0"/>
            <a:t>Firmar, ratificar, aceptar o aprobar un tratado o al adherirse a él</a:t>
          </a:r>
          <a:endParaRPr lang="es-MX" sz="2400" dirty="0"/>
        </a:p>
      </dgm:t>
    </dgm:pt>
    <dgm:pt modelId="{D272D597-235F-4174-A2FF-81628D828199}" type="parTrans" cxnId="{FD3AC033-3C94-42C7-B97A-B1354BE31138}">
      <dgm:prSet/>
      <dgm:spPr/>
      <dgm:t>
        <a:bodyPr/>
        <a:lstStyle/>
        <a:p>
          <a:endParaRPr lang="es-MX"/>
        </a:p>
      </dgm:t>
    </dgm:pt>
    <dgm:pt modelId="{AB82DABA-9F48-4B65-8D32-423859FF5306}" type="sibTrans" cxnId="{FD3AC033-3C94-42C7-B97A-B1354BE31138}">
      <dgm:prSet/>
      <dgm:spPr/>
      <dgm:t>
        <a:bodyPr/>
        <a:lstStyle/>
        <a:p>
          <a:endParaRPr lang="es-MX"/>
        </a:p>
      </dgm:t>
    </dgm:pt>
    <dgm:pt modelId="{FD522DD7-CCF4-4E8C-8011-B834C93C2991}">
      <dgm:prSet phldrT="[Texto]"/>
      <dgm:spPr/>
      <dgm:t>
        <a:bodyPr/>
        <a:lstStyle/>
        <a:p>
          <a:r>
            <a:rPr lang="es-MX" dirty="0" smtClean="0"/>
            <a:t>En el artículo 19 establece que “Un Estado podrá formular una reserva en el momento de firmar, ratificar, aceptar o aprobar un tratado o de adherirse al mismo, a menos: </a:t>
          </a:r>
          <a:endParaRPr lang="es-MX" dirty="0"/>
        </a:p>
      </dgm:t>
    </dgm:pt>
    <dgm:pt modelId="{E20A1E9A-943A-4A05-945E-B4BDAEC3A834}" type="parTrans" cxnId="{22D759EB-F9CE-4202-BC8F-DC3B5D22E146}">
      <dgm:prSet/>
      <dgm:spPr/>
      <dgm:t>
        <a:bodyPr/>
        <a:lstStyle/>
        <a:p>
          <a:endParaRPr lang="es-MX"/>
        </a:p>
      </dgm:t>
    </dgm:pt>
    <dgm:pt modelId="{94758C6E-CCC2-4659-B274-5A3209EF961B}" type="sibTrans" cxnId="{22D759EB-F9CE-4202-BC8F-DC3B5D22E146}">
      <dgm:prSet/>
      <dgm:spPr/>
      <dgm:t>
        <a:bodyPr/>
        <a:lstStyle/>
        <a:p>
          <a:endParaRPr lang="es-MX"/>
        </a:p>
      </dgm:t>
    </dgm:pt>
    <dgm:pt modelId="{0345C762-1A3D-4EA4-9370-BD5309B88F3E}">
      <dgm:prSet phldrT="[Texto]" custT="1"/>
      <dgm:spPr/>
      <dgm:t>
        <a:bodyPr/>
        <a:lstStyle/>
        <a:p>
          <a:r>
            <a:rPr lang="es-MX" sz="1400" dirty="0" smtClean="0"/>
            <a:t>a) Que la reserva esté prohibida por el tratado; </a:t>
          </a:r>
          <a:endParaRPr lang="es-MX" sz="1400" dirty="0"/>
        </a:p>
      </dgm:t>
    </dgm:pt>
    <dgm:pt modelId="{FB1B2769-E548-4EF8-9AB1-00EF37AF8D70}" type="parTrans" cxnId="{CD63B2D8-E60C-47E9-B3EA-F8496F8E7BE4}">
      <dgm:prSet/>
      <dgm:spPr/>
      <dgm:t>
        <a:bodyPr/>
        <a:lstStyle/>
        <a:p>
          <a:endParaRPr lang="es-MX"/>
        </a:p>
      </dgm:t>
    </dgm:pt>
    <dgm:pt modelId="{81D8418B-C862-4629-B57B-8EDC089A7B7D}" type="sibTrans" cxnId="{CD63B2D8-E60C-47E9-B3EA-F8496F8E7BE4}">
      <dgm:prSet/>
      <dgm:spPr/>
      <dgm:t>
        <a:bodyPr/>
        <a:lstStyle/>
        <a:p>
          <a:endParaRPr lang="es-MX"/>
        </a:p>
      </dgm:t>
    </dgm:pt>
    <dgm:pt modelId="{B86C14E4-180C-4EB6-906E-B2244061DB79}">
      <dgm:prSet phldrT="[Texto]" custT="1"/>
      <dgm:spPr/>
      <dgm:t>
        <a:bodyPr/>
        <a:lstStyle/>
        <a:p>
          <a:r>
            <a:rPr lang="es-MX" sz="1800" dirty="0" smtClean="0"/>
            <a:t>En la Constitución Mexicana no se encuentra asentado con claridad la jerarquía de las normas, lo cual ha requerido de una interpretación por parte de los tribunales federales para evitar conflictos normativos. </a:t>
          </a:r>
          <a:endParaRPr lang="es-MX" sz="1800" dirty="0"/>
        </a:p>
      </dgm:t>
    </dgm:pt>
    <dgm:pt modelId="{3DDE6F58-A851-41F6-A180-63DE4FDC3363}" type="parTrans" cxnId="{E5153E6C-798A-449E-B41D-A382253E06DC}">
      <dgm:prSet/>
      <dgm:spPr/>
      <dgm:t>
        <a:bodyPr/>
        <a:lstStyle/>
        <a:p>
          <a:endParaRPr lang="es-MX"/>
        </a:p>
      </dgm:t>
    </dgm:pt>
    <dgm:pt modelId="{7F488A0C-13F1-43D0-A123-12D1F4EDDB3A}" type="sibTrans" cxnId="{E5153E6C-798A-449E-B41D-A382253E06DC}">
      <dgm:prSet/>
      <dgm:spPr/>
      <dgm:t>
        <a:bodyPr/>
        <a:lstStyle/>
        <a:p>
          <a:endParaRPr lang="es-MX"/>
        </a:p>
      </dgm:t>
    </dgm:pt>
    <dgm:pt modelId="{C87D2B51-A47A-409D-A371-7A78BD65AC6F}">
      <dgm:prSet phldrT="[Texto]" custT="1"/>
      <dgm:spPr/>
      <dgm:t>
        <a:bodyPr/>
        <a:lstStyle/>
        <a:p>
          <a:r>
            <a:rPr lang="es-MX" sz="1400" dirty="0" smtClean="0"/>
            <a:t>Antes de la reforma constitucional de 2011 en materia de derechos humanos, el criterio prescribía que la Constitución era la norma fundante del sistema jurídico y en consecuencia, su rectora, de tal modo que toda norma que no sea la fundante, al tener su origen en la norma constitucional está subordinada a ésta. </a:t>
          </a:r>
          <a:endParaRPr lang="es-MX" sz="1400" dirty="0"/>
        </a:p>
      </dgm:t>
    </dgm:pt>
    <dgm:pt modelId="{F8391AD0-B287-4ABF-9AFA-42097F2937B9}" type="parTrans" cxnId="{63DC9056-A67C-4520-ADDF-EDC41A08E6C0}">
      <dgm:prSet/>
      <dgm:spPr/>
      <dgm:t>
        <a:bodyPr/>
        <a:lstStyle/>
        <a:p>
          <a:endParaRPr lang="es-MX"/>
        </a:p>
      </dgm:t>
    </dgm:pt>
    <dgm:pt modelId="{CD173DE8-0B3E-4A9C-A472-97DB37B1A723}" type="sibTrans" cxnId="{63DC9056-A67C-4520-ADDF-EDC41A08E6C0}">
      <dgm:prSet/>
      <dgm:spPr/>
      <dgm:t>
        <a:bodyPr/>
        <a:lstStyle/>
        <a:p>
          <a:endParaRPr lang="es-MX"/>
        </a:p>
      </dgm:t>
    </dgm:pt>
    <dgm:pt modelId="{AB567771-A220-4F9A-A938-C8C1021F1341}">
      <dgm:prSet phldrT="[Texto]" custT="1"/>
      <dgm:spPr/>
      <dgm:t>
        <a:bodyPr/>
        <a:lstStyle/>
        <a:p>
          <a:pPr algn="just"/>
          <a:r>
            <a:rPr lang="es-MX" sz="2000" dirty="0" smtClean="0"/>
            <a:t>con objeto de excluir o modificar los efectos jurídicos de ciertas disposiciones del tratado en su aplicación a ese Estado;”</a:t>
          </a:r>
          <a:endParaRPr lang="es-MX" sz="2000" dirty="0"/>
        </a:p>
      </dgm:t>
    </dgm:pt>
    <dgm:pt modelId="{38ED92CD-45EA-4C9F-9B06-652220017C1A}" type="parTrans" cxnId="{034485C8-23F9-418E-969F-27585A697A19}">
      <dgm:prSet/>
      <dgm:spPr/>
      <dgm:t>
        <a:bodyPr/>
        <a:lstStyle/>
        <a:p>
          <a:endParaRPr lang="es-MX"/>
        </a:p>
      </dgm:t>
    </dgm:pt>
    <dgm:pt modelId="{F5E3DFCA-B70B-4892-A489-43242D71049E}" type="sibTrans" cxnId="{034485C8-23F9-418E-969F-27585A697A19}">
      <dgm:prSet/>
      <dgm:spPr/>
      <dgm:t>
        <a:bodyPr/>
        <a:lstStyle/>
        <a:p>
          <a:endParaRPr lang="es-MX"/>
        </a:p>
      </dgm:t>
    </dgm:pt>
    <dgm:pt modelId="{56A60E1F-898E-470B-BE3C-EF50E3554C2D}">
      <dgm:prSet phldrT="[Texto]" custT="1"/>
      <dgm:spPr/>
      <dgm:t>
        <a:bodyPr/>
        <a:lstStyle/>
        <a:p>
          <a:r>
            <a:rPr lang="es-MX" sz="1400" dirty="0" smtClean="0"/>
            <a:t>c) Que, en los casos no previstos en los apartados a) y b), la reserva sea incompatible con el objeto y el fin del tratado.”</a:t>
          </a:r>
          <a:endParaRPr lang="es-MX" sz="1400" dirty="0"/>
        </a:p>
      </dgm:t>
    </dgm:pt>
    <dgm:pt modelId="{E6FCEB16-2C12-4BE3-8499-BB057C896E5B}" type="parTrans" cxnId="{3A7BF322-B6E1-40CB-AA94-03EE2A31DE8D}">
      <dgm:prSet/>
      <dgm:spPr/>
      <dgm:t>
        <a:bodyPr/>
        <a:lstStyle/>
        <a:p>
          <a:endParaRPr lang="es-MX"/>
        </a:p>
      </dgm:t>
    </dgm:pt>
    <dgm:pt modelId="{7AC549D2-3092-4B5D-A01D-97BE850D248F}" type="sibTrans" cxnId="{3A7BF322-B6E1-40CB-AA94-03EE2A31DE8D}">
      <dgm:prSet/>
      <dgm:spPr/>
      <dgm:t>
        <a:bodyPr/>
        <a:lstStyle/>
        <a:p>
          <a:endParaRPr lang="es-MX"/>
        </a:p>
      </dgm:t>
    </dgm:pt>
    <dgm:pt modelId="{31DF876F-F2F2-49EA-8624-C0FB0D1C5429}">
      <dgm:prSet phldrT="[Texto]" custT="1"/>
      <dgm:spPr/>
      <dgm:t>
        <a:bodyPr/>
        <a:lstStyle/>
        <a:p>
          <a:r>
            <a:rPr lang="es-MX" sz="1400" dirty="0" smtClean="0"/>
            <a:t>b) Que el tratado disponga que únicamente pueden hacerse determinadas reservas, entre las cuales no figure la reserva de que se trate; o</a:t>
          </a:r>
          <a:endParaRPr lang="es-MX" sz="1400" dirty="0"/>
        </a:p>
      </dgm:t>
    </dgm:pt>
    <dgm:pt modelId="{DA5E7D98-4719-4F5D-8F87-E28F760988FF}" type="parTrans" cxnId="{94226992-776D-4837-A600-387E9BFD2DEB}">
      <dgm:prSet/>
      <dgm:spPr/>
      <dgm:t>
        <a:bodyPr/>
        <a:lstStyle/>
        <a:p>
          <a:endParaRPr lang="es-MX"/>
        </a:p>
      </dgm:t>
    </dgm:pt>
    <dgm:pt modelId="{849BCC2A-481A-4525-8ECC-1C5EDAEE2665}" type="sibTrans" cxnId="{94226992-776D-4837-A600-387E9BFD2DEB}">
      <dgm:prSet/>
      <dgm:spPr/>
      <dgm:t>
        <a:bodyPr/>
        <a:lstStyle/>
        <a:p>
          <a:endParaRPr lang="es-MX"/>
        </a:p>
      </dgm:t>
    </dgm:pt>
    <dgm:pt modelId="{A1D24554-BEBC-4DF7-8DF9-59745F0944CE}">
      <dgm:prSet phldrT="[Texto]" custT="1"/>
      <dgm:spPr/>
      <dgm:t>
        <a:bodyPr/>
        <a:lstStyle/>
        <a:p>
          <a:r>
            <a:rPr lang="es-MX" sz="1100" dirty="0" smtClean="0"/>
            <a:t>Así el principio de Supremacía constitucional era interpretado mediante una jerarquía de leyes, en la cual la Constitución ocupa el primer nivel jerárquico, después los tratados internacionales y enseguida las leyes federales, es decir, aquellas que tienen aplicación en el territorio de un Estado federal, como lo son las leyes orgánicas, reglamentarias y ordinarias. </a:t>
          </a:r>
        </a:p>
        <a:p>
          <a:endParaRPr lang="es-MX" sz="1200" dirty="0"/>
        </a:p>
      </dgm:t>
    </dgm:pt>
    <dgm:pt modelId="{8FC070DE-CC88-41E5-8AC7-E75EE84178B7}" type="parTrans" cxnId="{03AD4849-2E38-46D9-8C16-9E29B1B2AF76}">
      <dgm:prSet/>
      <dgm:spPr/>
      <dgm:t>
        <a:bodyPr/>
        <a:lstStyle/>
        <a:p>
          <a:endParaRPr lang="es-MX"/>
        </a:p>
      </dgm:t>
    </dgm:pt>
    <dgm:pt modelId="{AFBF72FC-53D6-4CDC-936E-314D2A937A87}" type="sibTrans" cxnId="{03AD4849-2E38-46D9-8C16-9E29B1B2AF76}">
      <dgm:prSet/>
      <dgm:spPr/>
      <dgm:t>
        <a:bodyPr/>
        <a:lstStyle/>
        <a:p>
          <a:endParaRPr lang="es-MX"/>
        </a:p>
      </dgm:t>
    </dgm:pt>
    <dgm:pt modelId="{62A0EA10-B9DC-443B-B589-5269B87BEC34}" type="pres">
      <dgm:prSet presAssocID="{36BE8D98-E1E0-4348-9746-8D7A46A60F1B}" presName="theList" presStyleCnt="0">
        <dgm:presLayoutVars>
          <dgm:dir/>
          <dgm:animLvl val="lvl"/>
          <dgm:resizeHandles val="exact"/>
        </dgm:presLayoutVars>
      </dgm:prSet>
      <dgm:spPr/>
      <dgm:t>
        <a:bodyPr/>
        <a:lstStyle/>
        <a:p>
          <a:endParaRPr lang="es-MX"/>
        </a:p>
      </dgm:t>
    </dgm:pt>
    <dgm:pt modelId="{6B2845E9-CB50-4C68-8F3E-CAE19F727E7F}" type="pres">
      <dgm:prSet presAssocID="{FBF8EA5E-57BC-4B77-AEB6-AC099EAE4224}" presName="compNode" presStyleCnt="0"/>
      <dgm:spPr/>
    </dgm:pt>
    <dgm:pt modelId="{A2179868-180E-4EC8-AAD3-6C4CE731BBD5}" type="pres">
      <dgm:prSet presAssocID="{FBF8EA5E-57BC-4B77-AEB6-AC099EAE4224}" presName="aNode" presStyleLbl="bgShp" presStyleIdx="0" presStyleCnt="3"/>
      <dgm:spPr/>
      <dgm:t>
        <a:bodyPr/>
        <a:lstStyle/>
        <a:p>
          <a:endParaRPr lang="es-MX"/>
        </a:p>
      </dgm:t>
    </dgm:pt>
    <dgm:pt modelId="{B661CBEB-FC44-4FE6-993F-10E45C2933FF}" type="pres">
      <dgm:prSet presAssocID="{FBF8EA5E-57BC-4B77-AEB6-AC099EAE4224}" presName="textNode" presStyleLbl="bgShp" presStyleIdx="0" presStyleCnt="3"/>
      <dgm:spPr/>
      <dgm:t>
        <a:bodyPr/>
        <a:lstStyle/>
        <a:p>
          <a:endParaRPr lang="es-MX"/>
        </a:p>
      </dgm:t>
    </dgm:pt>
    <dgm:pt modelId="{D3094646-62B0-44A6-9C88-29CCE160B91A}" type="pres">
      <dgm:prSet presAssocID="{FBF8EA5E-57BC-4B77-AEB6-AC099EAE4224}" presName="compChildNode" presStyleCnt="0"/>
      <dgm:spPr/>
    </dgm:pt>
    <dgm:pt modelId="{7EFF6A98-0EA3-4D8C-81FE-6E3EE0C9438E}" type="pres">
      <dgm:prSet presAssocID="{FBF8EA5E-57BC-4B77-AEB6-AC099EAE4224}" presName="theInnerList" presStyleCnt="0"/>
      <dgm:spPr/>
    </dgm:pt>
    <dgm:pt modelId="{CE66CC5F-3E2C-44AE-8013-6B535D8CD444}" type="pres">
      <dgm:prSet presAssocID="{5373F542-E5CB-4D6A-8F95-FA017C1852F0}" presName="childNode" presStyleLbl="node1" presStyleIdx="0" presStyleCnt="7">
        <dgm:presLayoutVars>
          <dgm:bulletEnabled val="1"/>
        </dgm:presLayoutVars>
      </dgm:prSet>
      <dgm:spPr/>
      <dgm:t>
        <a:bodyPr/>
        <a:lstStyle/>
        <a:p>
          <a:endParaRPr lang="es-MX"/>
        </a:p>
      </dgm:t>
    </dgm:pt>
    <dgm:pt modelId="{5DE07FEE-5412-4204-A096-591F18BF1074}" type="pres">
      <dgm:prSet presAssocID="{5373F542-E5CB-4D6A-8F95-FA017C1852F0}" presName="aSpace2" presStyleCnt="0"/>
      <dgm:spPr/>
    </dgm:pt>
    <dgm:pt modelId="{B9B63D8F-24DC-47BC-855E-71F0F3571051}" type="pres">
      <dgm:prSet presAssocID="{AB567771-A220-4F9A-A938-C8C1021F1341}" presName="childNode" presStyleLbl="node1" presStyleIdx="1" presStyleCnt="7">
        <dgm:presLayoutVars>
          <dgm:bulletEnabled val="1"/>
        </dgm:presLayoutVars>
      </dgm:prSet>
      <dgm:spPr/>
      <dgm:t>
        <a:bodyPr/>
        <a:lstStyle/>
        <a:p>
          <a:endParaRPr lang="es-MX"/>
        </a:p>
      </dgm:t>
    </dgm:pt>
    <dgm:pt modelId="{1FCFF55A-DC55-496E-938D-C963479F13FD}" type="pres">
      <dgm:prSet presAssocID="{FBF8EA5E-57BC-4B77-AEB6-AC099EAE4224}" presName="aSpace" presStyleCnt="0"/>
      <dgm:spPr/>
    </dgm:pt>
    <dgm:pt modelId="{24CC29D5-296A-4637-8243-C5E514984A7B}" type="pres">
      <dgm:prSet presAssocID="{FD522DD7-CCF4-4E8C-8011-B834C93C2991}" presName="compNode" presStyleCnt="0"/>
      <dgm:spPr/>
    </dgm:pt>
    <dgm:pt modelId="{6D90553B-8E5F-4157-B228-31BC6B9D56D8}" type="pres">
      <dgm:prSet presAssocID="{FD522DD7-CCF4-4E8C-8011-B834C93C2991}" presName="aNode" presStyleLbl="bgShp" presStyleIdx="1" presStyleCnt="3"/>
      <dgm:spPr/>
      <dgm:t>
        <a:bodyPr/>
        <a:lstStyle/>
        <a:p>
          <a:endParaRPr lang="es-MX"/>
        </a:p>
      </dgm:t>
    </dgm:pt>
    <dgm:pt modelId="{D91EFDBA-0EC8-4F40-BA2B-2A3AFF3DBFA0}" type="pres">
      <dgm:prSet presAssocID="{FD522DD7-CCF4-4E8C-8011-B834C93C2991}" presName="textNode" presStyleLbl="bgShp" presStyleIdx="1" presStyleCnt="3"/>
      <dgm:spPr/>
      <dgm:t>
        <a:bodyPr/>
        <a:lstStyle/>
        <a:p>
          <a:endParaRPr lang="es-MX"/>
        </a:p>
      </dgm:t>
    </dgm:pt>
    <dgm:pt modelId="{3D668A70-C1E5-40EB-906D-C22D6B24A44B}" type="pres">
      <dgm:prSet presAssocID="{FD522DD7-CCF4-4E8C-8011-B834C93C2991}" presName="compChildNode" presStyleCnt="0"/>
      <dgm:spPr/>
    </dgm:pt>
    <dgm:pt modelId="{0C5EAB11-F629-49E0-A602-6E5D62E7FB12}" type="pres">
      <dgm:prSet presAssocID="{FD522DD7-CCF4-4E8C-8011-B834C93C2991}" presName="theInnerList" presStyleCnt="0"/>
      <dgm:spPr/>
    </dgm:pt>
    <dgm:pt modelId="{258A58A6-8040-46EC-B9FC-C89A26383716}" type="pres">
      <dgm:prSet presAssocID="{0345C762-1A3D-4EA4-9370-BD5309B88F3E}" presName="childNode" presStyleLbl="node1" presStyleIdx="2" presStyleCnt="7">
        <dgm:presLayoutVars>
          <dgm:bulletEnabled val="1"/>
        </dgm:presLayoutVars>
      </dgm:prSet>
      <dgm:spPr/>
      <dgm:t>
        <a:bodyPr/>
        <a:lstStyle/>
        <a:p>
          <a:endParaRPr lang="es-MX"/>
        </a:p>
      </dgm:t>
    </dgm:pt>
    <dgm:pt modelId="{EF30E292-6C15-4F07-BB50-F1EDCF960117}" type="pres">
      <dgm:prSet presAssocID="{0345C762-1A3D-4EA4-9370-BD5309B88F3E}" presName="aSpace2" presStyleCnt="0"/>
      <dgm:spPr/>
    </dgm:pt>
    <dgm:pt modelId="{91DDFD69-7B8D-4C3E-84CF-6DAD126D5115}" type="pres">
      <dgm:prSet presAssocID="{31DF876F-F2F2-49EA-8624-C0FB0D1C5429}" presName="childNode" presStyleLbl="node1" presStyleIdx="3" presStyleCnt="7">
        <dgm:presLayoutVars>
          <dgm:bulletEnabled val="1"/>
        </dgm:presLayoutVars>
      </dgm:prSet>
      <dgm:spPr/>
      <dgm:t>
        <a:bodyPr/>
        <a:lstStyle/>
        <a:p>
          <a:endParaRPr lang="es-MX"/>
        </a:p>
      </dgm:t>
    </dgm:pt>
    <dgm:pt modelId="{14EC06AA-EBC4-475A-BC45-FFCF44A2B123}" type="pres">
      <dgm:prSet presAssocID="{31DF876F-F2F2-49EA-8624-C0FB0D1C5429}" presName="aSpace2" presStyleCnt="0"/>
      <dgm:spPr/>
    </dgm:pt>
    <dgm:pt modelId="{11A439B0-2752-434D-8FE0-804F3F4C409B}" type="pres">
      <dgm:prSet presAssocID="{56A60E1F-898E-470B-BE3C-EF50E3554C2D}" presName="childNode" presStyleLbl="node1" presStyleIdx="4" presStyleCnt="7">
        <dgm:presLayoutVars>
          <dgm:bulletEnabled val="1"/>
        </dgm:presLayoutVars>
      </dgm:prSet>
      <dgm:spPr/>
      <dgm:t>
        <a:bodyPr/>
        <a:lstStyle/>
        <a:p>
          <a:endParaRPr lang="es-MX"/>
        </a:p>
      </dgm:t>
    </dgm:pt>
    <dgm:pt modelId="{51CC8E82-B3E7-4F5E-94EA-11E98068DB0D}" type="pres">
      <dgm:prSet presAssocID="{FD522DD7-CCF4-4E8C-8011-B834C93C2991}" presName="aSpace" presStyleCnt="0"/>
      <dgm:spPr/>
    </dgm:pt>
    <dgm:pt modelId="{9246E5CA-DCF1-4A51-882D-28DBF758E4FA}" type="pres">
      <dgm:prSet presAssocID="{B86C14E4-180C-4EB6-906E-B2244061DB79}" presName="compNode" presStyleCnt="0"/>
      <dgm:spPr/>
    </dgm:pt>
    <dgm:pt modelId="{2E090CAC-762D-4EE2-8A3B-0274412CC607}" type="pres">
      <dgm:prSet presAssocID="{B86C14E4-180C-4EB6-906E-B2244061DB79}" presName="aNode" presStyleLbl="bgShp" presStyleIdx="2" presStyleCnt="3"/>
      <dgm:spPr/>
      <dgm:t>
        <a:bodyPr/>
        <a:lstStyle/>
        <a:p>
          <a:endParaRPr lang="es-MX"/>
        </a:p>
      </dgm:t>
    </dgm:pt>
    <dgm:pt modelId="{8EDDD439-370A-4697-9D36-E43CD8735B54}" type="pres">
      <dgm:prSet presAssocID="{B86C14E4-180C-4EB6-906E-B2244061DB79}" presName="textNode" presStyleLbl="bgShp" presStyleIdx="2" presStyleCnt="3"/>
      <dgm:spPr/>
      <dgm:t>
        <a:bodyPr/>
        <a:lstStyle/>
        <a:p>
          <a:endParaRPr lang="es-MX"/>
        </a:p>
      </dgm:t>
    </dgm:pt>
    <dgm:pt modelId="{7733FBA1-0FEC-4579-B892-0C3A3140CBF6}" type="pres">
      <dgm:prSet presAssocID="{B86C14E4-180C-4EB6-906E-B2244061DB79}" presName="compChildNode" presStyleCnt="0"/>
      <dgm:spPr/>
    </dgm:pt>
    <dgm:pt modelId="{598E37D3-E4E6-4067-86C0-698950F7D28B}" type="pres">
      <dgm:prSet presAssocID="{B86C14E4-180C-4EB6-906E-B2244061DB79}" presName="theInnerList" presStyleCnt="0"/>
      <dgm:spPr/>
    </dgm:pt>
    <dgm:pt modelId="{D7832341-5542-4EE7-828E-D3D25C9275AA}" type="pres">
      <dgm:prSet presAssocID="{C87D2B51-A47A-409D-A371-7A78BD65AC6F}" presName="childNode" presStyleLbl="node1" presStyleIdx="5" presStyleCnt="7">
        <dgm:presLayoutVars>
          <dgm:bulletEnabled val="1"/>
        </dgm:presLayoutVars>
      </dgm:prSet>
      <dgm:spPr/>
      <dgm:t>
        <a:bodyPr/>
        <a:lstStyle/>
        <a:p>
          <a:endParaRPr lang="es-MX"/>
        </a:p>
      </dgm:t>
    </dgm:pt>
    <dgm:pt modelId="{2BA858E3-7E91-4087-A8CE-E35E1CCF13D3}" type="pres">
      <dgm:prSet presAssocID="{C87D2B51-A47A-409D-A371-7A78BD65AC6F}" presName="aSpace2" presStyleCnt="0"/>
      <dgm:spPr/>
    </dgm:pt>
    <dgm:pt modelId="{27659075-78D9-407D-84AE-2B955DF9B22C}" type="pres">
      <dgm:prSet presAssocID="{A1D24554-BEBC-4DF7-8DF9-59745F0944CE}" presName="childNode" presStyleLbl="node1" presStyleIdx="6" presStyleCnt="7">
        <dgm:presLayoutVars>
          <dgm:bulletEnabled val="1"/>
        </dgm:presLayoutVars>
      </dgm:prSet>
      <dgm:spPr/>
      <dgm:t>
        <a:bodyPr/>
        <a:lstStyle/>
        <a:p>
          <a:endParaRPr lang="es-MX"/>
        </a:p>
      </dgm:t>
    </dgm:pt>
  </dgm:ptLst>
  <dgm:cxnLst>
    <dgm:cxn modelId="{E5153E6C-798A-449E-B41D-A382253E06DC}" srcId="{36BE8D98-E1E0-4348-9746-8D7A46A60F1B}" destId="{B86C14E4-180C-4EB6-906E-B2244061DB79}" srcOrd="2" destOrd="0" parTransId="{3DDE6F58-A851-41F6-A180-63DE4FDC3363}" sibTransId="{7F488A0C-13F1-43D0-A123-12D1F4EDDB3A}"/>
    <dgm:cxn modelId="{22D759EB-F9CE-4202-BC8F-DC3B5D22E146}" srcId="{36BE8D98-E1E0-4348-9746-8D7A46A60F1B}" destId="{FD522DD7-CCF4-4E8C-8011-B834C93C2991}" srcOrd="1" destOrd="0" parTransId="{E20A1E9A-943A-4A05-945E-B4BDAEC3A834}" sibTransId="{94758C6E-CCC2-4659-B274-5A3209EF961B}"/>
    <dgm:cxn modelId="{A8210B7F-0634-4DA0-BDAB-EA092AFAC101}" type="presOf" srcId="{FD522DD7-CCF4-4E8C-8011-B834C93C2991}" destId="{D91EFDBA-0EC8-4F40-BA2B-2A3AFF3DBFA0}" srcOrd="1" destOrd="0" presId="urn:microsoft.com/office/officeart/2005/8/layout/lProcess2"/>
    <dgm:cxn modelId="{FD3AC033-3C94-42C7-B97A-B1354BE31138}" srcId="{FBF8EA5E-57BC-4B77-AEB6-AC099EAE4224}" destId="{5373F542-E5CB-4D6A-8F95-FA017C1852F0}" srcOrd="0" destOrd="0" parTransId="{D272D597-235F-4174-A2FF-81628D828199}" sibTransId="{AB82DABA-9F48-4B65-8D32-423859FF5306}"/>
    <dgm:cxn modelId="{D1D2A1D7-45D7-459A-B630-5DD74E7CA352}" type="presOf" srcId="{0345C762-1A3D-4EA4-9370-BD5309B88F3E}" destId="{258A58A6-8040-46EC-B9FC-C89A26383716}" srcOrd="0" destOrd="0" presId="urn:microsoft.com/office/officeart/2005/8/layout/lProcess2"/>
    <dgm:cxn modelId="{1150801A-C26C-4A9E-88B0-8CDF7C4AC937}" type="presOf" srcId="{A1D24554-BEBC-4DF7-8DF9-59745F0944CE}" destId="{27659075-78D9-407D-84AE-2B955DF9B22C}" srcOrd="0" destOrd="0" presId="urn:microsoft.com/office/officeart/2005/8/layout/lProcess2"/>
    <dgm:cxn modelId="{3A7BF322-B6E1-40CB-AA94-03EE2A31DE8D}" srcId="{FD522DD7-CCF4-4E8C-8011-B834C93C2991}" destId="{56A60E1F-898E-470B-BE3C-EF50E3554C2D}" srcOrd="2" destOrd="0" parTransId="{E6FCEB16-2C12-4BE3-8499-BB057C896E5B}" sibTransId="{7AC549D2-3092-4B5D-A01D-97BE850D248F}"/>
    <dgm:cxn modelId="{E1CBA46C-656D-4603-971F-BF8F6E67D833}" type="presOf" srcId="{FD522DD7-CCF4-4E8C-8011-B834C93C2991}" destId="{6D90553B-8E5F-4157-B228-31BC6B9D56D8}" srcOrd="0" destOrd="0" presId="urn:microsoft.com/office/officeart/2005/8/layout/lProcess2"/>
    <dgm:cxn modelId="{03AD4849-2E38-46D9-8C16-9E29B1B2AF76}" srcId="{B86C14E4-180C-4EB6-906E-B2244061DB79}" destId="{A1D24554-BEBC-4DF7-8DF9-59745F0944CE}" srcOrd="1" destOrd="0" parTransId="{8FC070DE-CC88-41E5-8AC7-E75EE84178B7}" sibTransId="{AFBF72FC-53D6-4CDC-936E-314D2A937A87}"/>
    <dgm:cxn modelId="{B49E349F-73A9-40D9-8FF3-87162741A63F}" type="presOf" srcId="{AB567771-A220-4F9A-A938-C8C1021F1341}" destId="{B9B63D8F-24DC-47BC-855E-71F0F3571051}" srcOrd="0" destOrd="0" presId="urn:microsoft.com/office/officeart/2005/8/layout/lProcess2"/>
    <dgm:cxn modelId="{7E48846D-C7C8-416E-B9B7-9CEE54121C03}" type="presOf" srcId="{56A60E1F-898E-470B-BE3C-EF50E3554C2D}" destId="{11A439B0-2752-434D-8FE0-804F3F4C409B}" srcOrd="0" destOrd="0" presId="urn:microsoft.com/office/officeart/2005/8/layout/lProcess2"/>
    <dgm:cxn modelId="{CD63B2D8-E60C-47E9-B3EA-F8496F8E7BE4}" srcId="{FD522DD7-CCF4-4E8C-8011-B834C93C2991}" destId="{0345C762-1A3D-4EA4-9370-BD5309B88F3E}" srcOrd="0" destOrd="0" parTransId="{FB1B2769-E548-4EF8-9AB1-00EF37AF8D70}" sibTransId="{81D8418B-C862-4629-B57B-8EDC089A7B7D}"/>
    <dgm:cxn modelId="{04A2E035-09A1-496F-B772-91A7E8DEDEBD}" type="presOf" srcId="{5373F542-E5CB-4D6A-8F95-FA017C1852F0}" destId="{CE66CC5F-3E2C-44AE-8013-6B535D8CD444}" srcOrd="0" destOrd="0" presId="urn:microsoft.com/office/officeart/2005/8/layout/lProcess2"/>
    <dgm:cxn modelId="{63DC9056-A67C-4520-ADDF-EDC41A08E6C0}" srcId="{B86C14E4-180C-4EB6-906E-B2244061DB79}" destId="{C87D2B51-A47A-409D-A371-7A78BD65AC6F}" srcOrd="0" destOrd="0" parTransId="{F8391AD0-B287-4ABF-9AFA-42097F2937B9}" sibTransId="{CD173DE8-0B3E-4A9C-A472-97DB37B1A723}"/>
    <dgm:cxn modelId="{A5AB3189-FD3F-4FC2-8F52-4E975EC4BAF5}" type="presOf" srcId="{36BE8D98-E1E0-4348-9746-8D7A46A60F1B}" destId="{62A0EA10-B9DC-443B-B589-5269B87BEC34}" srcOrd="0" destOrd="0" presId="urn:microsoft.com/office/officeart/2005/8/layout/lProcess2"/>
    <dgm:cxn modelId="{B6F70187-A56B-4AFB-94CA-3C05584A4FC3}" type="presOf" srcId="{FBF8EA5E-57BC-4B77-AEB6-AC099EAE4224}" destId="{A2179868-180E-4EC8-AAD3-6C4CE731BBD5}" srcOrd="0" destOrd="0" presId="urn:microsoft.com/office/officeart/2005/8/layout/lProcess2"/>
    <dgm:cxn modelId="{034485C8-23F9-418E-969F-27585A697A19}" srcId="{FBF8EA5E-57BC-4B77-AEB6-AC099EAE4224}" destId="{AB567771-A220-4F9A-A938-C8C1021F1341}" srcOrd="1" destOrd="0" parTransId="{38ED92CD-45EA-4C9F-9B06-652220017C1A}" sibTransId="{F5E3DFCA-B70B-4892-A489-43242D71049E}"/>
    <dgm:cxn modelId="{9B400FEC-9F6C-4C49-A79E-D3AB9FD37C29}" type="presOf" srcId="{B86C14E4-180C-4EB6-906E-B2244061DB79}" destId="{2E090CAC-762D-4EE2-8A3B-0274412CC607}" srcOrd="0" destOrd="0" presId="urn:microsoft.com/office/officeart/2005/8/layout/lProcess2"/>
    <dgm:cxn modelId="{5BB1D589-74B6-404E-8355-3AC18D8E2286}" type="presOf" srcId="{FBF8EA5E-57BC-4B77-AEB6-AC099EAE4224}" destId="{B661CBEB-FC44-4FE6-993F-10E45C2933FF}" srcOrd="1" destOrd="0" presId="urn:microsoft.com/office/officeart/2005/8/layout/lProcess2"/>
    <dgm:cxn modelId="{88DE5392-4689-4590-9CC3-D8B8E04303F1}" type="presOf" srcId="{B86C14E4-180C-4EB6-906E-B2244061DB79}" destId="{8EDDD439-370A-4697-9D36-E43CD8735B54}" srcOrd="1" destOrd="0" presId="urn:microsoft.com/office/officeart/2005/8/layout/lProcess2"/>
    <dgm:cxn modelId="{27A69DD2-7941-4120-9CC7-665727EA77E0}" type="presOf" srcId="{31DF876F-F2F2-49EA-8624-C0FB0D1C5429}" destId="{91DDFD69-7B8D-4C3E-84CF-6DAD126D5115}" srcOrd="0" destOrd="0" presId="urn:microsoft.com/office/officeart/2005/8/layout/lProcess2"/>
    <dgm:cxn modelId="{071B571D-45CE-477E-9E18-09569ABB2D3F}" type="presOf" srcId="{C87D2B51-A47A-409D-A371-7A78BD65AC6F}" destId="{D7832341-5542-4EE7-828E-D3D25C9275AA}" srcOrd="0" destOrd="0" presId="urn:microsoft.com/office/officeart/2005/8/layout/lProcess2"/>
    <dgm:cxn modelId="{6BC5288E-1F5E-4324-9E72-3F09F462CF51}" srcId="{36BE8D98-E1E0-4348-9746-8D7A46A60F1B}" destId="{FBF8EA5E-57BC-4B77-AEB6-AC099EAE4224}" srcOrd="0" destOrd="0" parTransId="{270C6997-4194-467A-99DB-720F124E9F7D}" sibTransId="{4A7DBA53-696D-4891-9F7F-C422DC6C1ED0}"/>
    <dgm:cxn modelId="{94226992-776D-4837-A600-387E9BFD2DEB}" srcId="{FD522DD7-CCF4-4E8C-8011-B834C93C2991}" destId="{31DF876F-F2F2-49EA-8624-C0FB0D1C5429}" srcOrd="1" destOrd="0" parTransId="{DA5E7D98-4719-4F5D-8F87-E28F760988FF}" sibTransId="{849BCC2A-481A-4525-8ECC-1C5EDAEE2665}"/>
    <dgm:cxn modelId="{BA187234-1F70-4BC5-8546-8D53F78C1213}" type="presParOf" srcId="{62A0EA10-B9DC-443B-B589-5269B87BEC34}" destId="{6B2845E9-CB50-4C68-8F3E-CAE19F727E7F}" srcOrd="0" destOrd="0" presId="urn:microsoft.com/office/officeart/2005/8/layout/lProcess2"/>
    <dgm:cxn modelId="{A3575CE0-791D-44C6-BE41-97E0C38ED939}" type="presParOf" srcId="{6B2845E9-CB50-4C68-8F3E-CAE19F727E7F}" destId="{A2179868-180E-4EC8-AAD3-6C4CE731BBD5}" srcOrd="0" destOrd="0" presId="urn:microsoft.com/office/officeart/2005/8/layout/lProcess2"/>
    <dgm:cxn modelId="{758167D6-A119-47D7-955B-D0ACAF9BE734}" type="presParOf" srcId="{6B2845E9-CB50-4C68-8F3E-CAE19F727E7F}" destId="{B661CBEB-FC44-4FE6-993F-10E45C2933FF}" srcOrd="1" destOrd="0" presId="urn:microsoft.com/office/officeart/2005/8/layout/lProcess2"/>
    <dgm:cxn modelId="{60AD5D0A-CFDF-4D5A-9999-61447E6EED77}" type="presParOf" srcId="{6B2845E9-CB50-4C68-8F3E-CAE19F727E7F}" destId="{D3094646-62B0-44A6-9C88-29CCE160B91A}" srcOrd="2" destOrd="0" presId="urn:microsoft.com/office/officeart/2005/8/layout/lProcess2"/>
    <dgm:cxn modelId="{5AB2DE7F-73C3-4C0F-B851-D8283747E01F}" type="presParOf" srcId="{D3094646-62B0-44A6-9C88-29CCE160B91A}" destId="{7EFF6A98-0EA3-4D8C-81FE-6E3EE0C9438E}" srcOrd="0" destOrd="0" presId="urn:microsoft.com/office/officeart/2005/8/layout/lProcess2"/>
    <dgm:cxn modelId="{CFABA8DA-F5BA-4F55-B82D-2A474E9DE489}" type="presParOf" srcId="{7EFF6A98-0EA3-4D8C-81FE-6E3EE0C9438E}" destId="{CE66CC5F-3E2C-44AE-8013-6B535D8CD444}" srcOrd="0" destOrd="0" presId="urn:microsoft.com/office/officeart/2005/8/layout/lProcess2"/>
    <dgm:cxn modelId="{A224C415-CABB-44DD-839A-6D3BEBE63134}" type="presParOf" srcId="{7EFF6A98-0EA3-4D8C-81FE-6E3EE0C9438E}" destId="{5DE07FEE-5412-4204-A096-591F18BF1074}" srcOrd="1" destOrd="0" presId="urn:microsoft.com/office/officeart/2005/8/layout/lProcess2"/>
    <dgm:cxn modelId="{44DFE6A4-964B-45C1-8892-FD6EFC88BDC5}" type="presParOf" srcId="{7EFF6A98-0EA3-4D8C-81FE-6E3EE0C9438E}" destId="{B9B63D8F-24DC-47BC-855E-71F0F3571051}" srcOrd="2" destOrd="0" presId="urn:microsoft.com/office/officeart/2005/8/layout/lProcess2"/>
    <dgm:cxn modelId="{872B6281-114B-4817-A772-713DE33961A3}" type="presParOf" srcId="{62A0EA10-B9DC-443B-B589-5269B87BEC34}" destId="{1FCFF55A-DC55-496E-938D-C963479F13FD}" srcOrd="1" destOrd="0" presId="urn:microsoft.com/office/officeart/2005/8/layout/lProcess2"/>
    <dgm:cxn modelId="{03FEE48B-31E0-477D-A3F1-BB267A68E6D2}" type="presParOf" srcId="{62A0EA10-B9DC-443B-B589-5269B87BEC34}" destId="{24CC29D5-296A-4637-8243-C5E514984A7B}" srcOrd="2" destOrd="0" presId="urn:microsoft.com/office/officeart/2005/8/layout/lProcess2"/>
    <dgm:cxn modelId="{746B78B7-3B52-4D5E-9F72-49A1D11D8A5E}" type="presParOf" srcId="{24CC29D5-296A-4637-8243-C5E514984A7B}" destId="{6D90553B-8E5F-4157-B228-31BC6B9D56D8}" srcOrd="0" destOrd="0" presId="urn:microsoft.com/office/officeart/2005/8/layout/lProcess2"/>
    <dgm:cxn modelId="{0570CAFE-5D23-4451-BAB8-B4CC2D2A864D}" type="presParOf" srcId="{24CC29D5-296A-4637-8243-C5E514984A7B}" destId="{D91EFDBA-0EC8-4F40-BA2B-2A3AFF3DBFA0}" srcOrd="1" destOrd="0" presId="urn:microsoft.com/office/officeart/2005/8/layout/lProcess2"/>
    <dgm:cxn modelId="{7C78DF9F-8026-4F55-874B-573903F72449}" type="presParOf" srcId="{24CC29D5-296A-4637-8243-C5E514984A7B}" destId="{3D668A70-C1E5-40EB-906D-C22D6B24A44B}" srcOrd="2" destOrd="0" presId="urn:microsoft.com/office/officeart/2005/8/layout/lProcess2"/>
    <dgm:cxn modelId="{71E92F28-7D27-430F-941A-4D7C1423B259}" type="presParOf" srcId="{3D668A70-C1E5-40EB-906D-C22D6B24A44B}" destId="{0C5EAB11-F629-49E0-A602-6E5D62E7FB12}" srcOrd="0" destOrd="0" presId="urn:microsoft.com/office/officeart/2005/8/layout/lProcess2"/>
    <dgm:cxn modelId="{8D080530-2235-4F6D-BFB7-2A69C260E3E7}" type="presParOf" srcId="{0C5EAB11-F629-49E0-A602-6E5D62E7FB12}" destId="{258A58A6-8040-46EC-B9FC-C89A26383716}" srcOrd="0" destOrd="0" presId="urn:microsoft.com/office/officeart/2005/8/layout/lProcess2"/>
    <dgm:cxn modelId="{C6AEEB3E-8BBB-487F-8BF6-AEEE45E55B5E}" type="presParOf" srcId="{0C5EAB11-F629-49E0-A602-6E5D62E7FB12}" destId="{EF30E292-6C15-4F07-BB50-F1EDCF960117}" srcOrd="1" destOrd="0" presId="urn:microsoft.com/office/officeart/2005/8/layout/lProcess2"/>
    <dgm:cxn modelId="{A13EC985-47D9-4F5F-903A-070089C322E4}" type="presParOf" srcId="{0C5EAB11-F629-49E0-A602-6E5D62E7FB12}" destId="{91DDFD69-7B8D-4C3E-84CF-6DAD126D5115}" srcOrd="2" destOrd="0" presId="urn:microsoft.com/office/officeart/2005/8/layout/lProcess2"/>
    <dgm:cxn modelId="{6023F156-59C1-4C6F-9389-F1748FA3AB04}" type="presParOf" srcId="{0C5EAB11-F629-49E0-A602-6E5D62E7FB12}" destId="{14EC06AA-EBC4-475A-BC45-FFCF44A2B123}" srcOrd="3" destOrd="0" presId="urn:microsoft.com/office/officeart/2005/8/layout/lProcess2"/>
    <dgm:cxn modelId="{9CE0BBF2-6121-43AD-9DDF-E5138FDB2953}" type="presParOf" srcId="{0C5EAB11-F629-49E0-A602-6E5D62E7FB12}" destId="{11A439B0-2752-434D-8FE0-804F3F4C409B}" srcOrd="4" destOrd="0" presId="urn:microsoft.com/office/officeart/2005/8/layout/lProcess2"/>
    <dgm:cxn modelId="{A49F880D-317B-4974-A37C-5E625E875AC1}" type="presParOf" srcId="{62A0EA10-B9DC-443B-B589-5269B87BEC34}" destId="{51CC8E82-B3E7-4F5E-94EA-11E98068DB0D}" srcOrd="3" destOrd="0" presId="urn:microsoft.com/office/officeart/2005/8/layout/lProcess2"/>
    <dgm:cxn modelId="{3243171C-AF41-485B-A466-E0BDA9A4F3CA}" type="presParOf" srcId="{62A0EA10-B9DC-443B-B589-5269B87BEC34}" destId="{9246E5CA-DCF1-4A51-882D-28DBF758E4FA}" srcOrd="4" destOrd="0" presId="urn:microsoft.com/office/officeart/2005/8/layout/lProcess2"/>
    <dgm:cxn modelId="{910DC084-68BD-4868-A573-F95C985A664C}" type="presParOf" srcId="{9246E5CA-DCF1-4A51-882D-28DBF758E4FA}" destId="{2E090CAC-762D-4EE2-8A3B-0274412CC607}" srcOrd="0" destOrd="0" presId="urn:microsoft.com/office/officeart/2005/8/layout/lProcess2"/>
    <dgm:cxn modelId="{F41B08B3-D340-4013-9FA3-D1DCA78BA3AB}" type="presParOf" srcId="{9246E5CA-DCF1-4A51-882D-28DBF758E4FA}" destId="{8EDDD439-370A-4697-9D36-E43CD8735B54}" srcOrd="1" destOrd="0" presId="urn:microsoft.com/office/officeart/2005/8/layout/lProcess2"/>
    <dgm:cxn modelId="{A897A317-2EC1-43E5-894A-EE757115D4CD}" type="presParOf" srcId="{9246E5CA-DCF1-4A51-882D-28DBF758E4FA}" destId="{7733FBA1-0FEC-4579-B892-0C3A3140CBF6}" srcOrd="2" destOrd="0" presId="urn:microsoft.com/office/officeart/2005/8/layout/lProcess2"/>
    <dgm:cxn modelId="{0B3BD19E-723F-425D-AF38-CF2EF89DF368}" type="presParOf" srcId="{7733FBA1-0FEC-4579-B892-0C3A3140CBF6}" destId="{598E37D3-E4E6-4067-86C0-698950F7D28B}" srcOrd="0" destOrd="0" presId="urn:microsoft.com/office/officeart/2005/8/layout/lProcess2"/>
    <dgm:cxn modelId="{FEF9A028-14CF-4CB7-9B84-ED3BF8FE9D38}" type="presParOf" srcId="{598E37D3-E4E6-4067-86C0-698950F7D28B}" destId="{D7832341-5542-4EE7-828E-D3D25C9275AA}" srcOrd="0" destOrd="0" presId="urn:microsoft.com/office/officeart/2005/8/layout/lProcess2"/>
    <dgm:cxn modelId="{D7FDD59A-79AE-4D25-BF67-189C30FB5951}" type="presParOf" srcId="{598E37D3-E4E6-4067-86C0-698950F7D28B}" destId="{2BA858E3-7E91-4087-A8CE-E35E1CCF13D3}" srcOrd="1" destOrd="0" presId="urn:microsoft.com/office/officeart/2005/8/layout/lProcess2"/>
    <dgm:cxn modelId="{9B2CB32E-6482-4D47-87FC-BD789E548858}" type="presParOf" srcId="{598E37D3-E4E6-4067-86C0-698950F7D28B}" destId="{27659075-78D9-407D-84AE-2B955DF9B22C}" srcOrd="2" destOrd="0" presId="urn:microsoft.com/office/officeart/2005/8/layout/l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4E662330-F884-497F-A998-06C041025937}" type="doc">
      <dgm:prSet loTypeId="urn:microsoft.com/office/officeart/2009/3/layout/IncreasingArrowsProcess" loCatId="process" qsTypeId="urn:microsoft.com/office/officeart/2005/8/quickstyle/simple3" qsCatId="simple" csTypeId="urn:microsoft.com/office/officeart/2005/8/colors/accent2_3" csCatId="accent2" phldr="1"/>
      <dgm:spPr/>
      <dgm:t>
        <a:bodyPr/>
        <a:lstStyle/>
        <a:p>
          <a:endParaRPr lang="es-MX"/>
        </a:p>
      </dgm:t>
    </dgm:pt>
    <dgm:pt modelId="{0E2539DB-D89A-47A2-AC8D-E26BBB2C2550}">
      <dgm:prSet phldrT="[Texto]" custT="1"/>
      <dgm:spPr/>
      <dgm:t>
        <a:bodyPr/>
        <a:lstStyle/>
        <a:p>
          <a:r>
            <a:rPr lang="es-MX" sz="2000" dirty="0" smtClean="0"/>
            <a:t>La "ratificación", "aceptación", "aprobación" y "adhesión", según el caso</a:t>
          </a:r>
          <a:endParaRPr lang="es-MX" sz="2000" dirty="0"/>
        </a:p>
      </dgm:t>
    </dgm:pt>
    <dgm:pt modelId="{A555C1E1-D8A6-4F7B-9522-4D6B0612D3C0}" type="parTrans" cxnId="{4D3F8927-A2D5-4616-ADC6-B0B0877A3863}">
      <dgm:prSet/>
      <dgm:spPr/>
      <dgm:t>
        <a:bodyPr/>
        <a:lstStyle/>
        <a:p>
          <a:endParaRPr lang="es-MX"/>
        </a:p>
      </dgm:t>
    </dgm:pt>
    <dgm:pt modelId="{72B8B9B4-794C-43F8-9A10-22F54317F141}" type="sibTrans" cxnId="{4D3F8927-A2D5-4616-ADC6-B0B0877A3863}">
      <dgm:prSet/>
      <dgm:spPr/>
      <dgm:t>
        <a:bodyPr/>
        <a:lstStyle/>
        <a:p>
          <a:endParaRPr lang="es-MX"/>
        </a:p>
      </dgm:t>
    </dgm:pt>
    <dgm:pt modelId="{7D6F2FD1-9DC4-4273-A5DF-08C629547B1B}">
      <dgm:prSet phldrT="[Texto]" custT="1"/>
      <dgm:spPr/>
      <dgm:t>
        <a:bodyPr/>
        <a:lstStyle/>
        <a:p>
          <a:pPr algn="just"/>
          <a:r>
            <a:rPr lang="es-MX" sz="2400" dirty="0" smtClean="0"/>
            <a:t>Es el acto internacional por el cual un Estado hace constar en el ámbito internacional su consentimiento en obligarse por un tratado. </a:t>
          </a:r>
          <a:endParaRPr lang="es-MX" sz="2400" dirty="0"/>
        </a:p>
      </dgm:t>
    </dgm:pt>
    <dgm:pt modelId="{5627ADC9-C714-4316-A909-79020F7AF586}" type="parTrans" cxnId="{131E1CD2-F9EA-4E75-88F2-C708E085504F}">
      <dgm:prSet/>
      <dgm:spPr/>
      <dgm:t>
        <a:bodyPr/>
        <a:lstStyle/>
        <a:p>
          <a:endParaRPr lang="es-MX"/>
        </a:p>
      </dgm:t>
    </dgm:pt>
    <dgm:pt modelId="{BBEC4DBD-E525-4ADA-9B32-7EBCA51424B4}" type="sibTrans" cxnId="{131E1CD2-F9EA-4E75-88F2-C708E085504F}">
      <dgm:prSet/>
      <dgm:spPr/>
      <dgm:t>
        <a:bodyPr/>
        <a:lstStyle/>
        <a:p>
          <a:endParaRPr lang="es-MX"/>
        </a:p>
      </dgm:t>
    </dgm:pt>
    <dgm:pt modelId="{12F381DC-E9CA-438B-B4CB-00BC068FB190}">
      <dgm:prSet phldrT="[Texto]" custT="1"/>
      <dgm:spPr/>
      <dgm:t>
        <a:bodyPr/>
        <a:lstStyle/>
        <a:p>
          <a:pPr algn="just"/>
          <a:r>
            <a:rPr lang="es-MX" sz="2400" dirty="0" smtClean="0"/>
            <a:t>En lo sucesivo</a:t>
          </a:r>
          <a:endParaRPr lang="es-MX" sz="2400" dirty="0"/>
        </a:p>
      </dgm:t>
    </dgm:pt>
    <dgm:pt modelId="{803AABF4-FF29-44E0-99A3-0A83935906B9}" type="parTrans" cxnId="{EE8A6814-C613-4220-B1F6-6FB50DB66B29}">
      <dgm:prSet/>
      <dgm:spPr/>
      <dgm:t>
        <a:bodyPr/>
        <a:lstStyle/>
        <a:p>
          <a:endParaRPr lang="es-MX"/>
        </a:p>
      </dgm:t>
    </dgm:pt>
    <dgm:pt modelId="{6CEA5A68-3E75-439A-8205-042EF6969DFB}" type="sibTrans" cxnId="{EE8A6814-C613-4220-B1F6-6FB50DB66B29}">
      <dgm:prSet/>
      <dgm:spPr/>
      <dgm:t>
        <a:bodyPr/>
        <a:lstStyle/>
        <a:p>
          <a:endParaRPr lang="es-MX"/>
        </a:p>
      </dgm:t>
    </dgm:pt>
    <dgm:pt modelId="{509979B3-C8C7-4C95-90E0-90F7D8523B1F}">
      <dgm:prSet phldrT="[Texto]" custT="1"/>
      <dgm:spPr/>
      <dgm:t>
        <a:bodyPr/>
        <a:lstStyle/>
        <a:p>
          <a:r>
            <a:rPr lang="es-MX" sz="2000" dirty="0" smtClean="0"/>
            <a:t>Se llama Estado parte al que ha consentido en obligarse por el tratado y con respecto al cual el tratado está en vigor (Convención de Viena sobre el Derecho de los Tratados, art. 2). </a:t>
          </a:r>
          <a:endParaRPr lang="es-MX" sz="2000" dirty="0"/>
        </a:p>
      </dgm:t>
    </dgm:pt>
    <dgm:pt modelId="{379706EB-6321-43C6-998D-B79EEF3C2A0B}" type="parTrans" cxnId="{79F6A88A-984F-4B50-96E4-503D9F37B2FF}">
      <dgm:prSet/>
      <dgm:spPr/>
      <dgm:t>
        <a:bodyPr/>
        <a:lstStyle/>
        <a:p>
          <a:endParaRPr lang="es-MX"/>
        </a:p>
      </dgm:t>
    </dgm:pt>
    <dgm:pt modelId="{87519DC9-F607-4BA0-9896-E3577C97ADAD}" type="sibTrans" cxnId="{79F6A88A-984F-4B50-96E4-503D9F37B2FF}">
      <dgm:prSet/>
      <dgm:spPr/>
      <dgm:t>
        <a:bodyPr/>
        <a:lstStyle/>
        <a:p>
          <a:endParaRPr lang="es-MX"/>
        </a:p>
      </dgm:t>
    </dgm:pt>
    <dgm:pt modelId="{E5EBB362-580E-4880-90DC-1AAC31CA45BE}">
      <dgm:prSet phldrT="[Texto]" custT="1"/>
      <dgm:spPr/>
      <dgm:t>
        <a:bodyPr/>
        <a:lstStyle/>
        <a:p>
          <a:r>
            <a:rPr lang="es-MX" sz="1800" dirty="0" smtClean="0"/>
            <a:t>El Estado Parte de un tratado internacional de derechos humanos</a:t>
          </a:r>
          <a:endParaRPr lang="es-MX" sz="1800" dirty="0"/>
        </a:p>
      </dgm:t>
    </dgm:pt>
    <dgm:pt modelId="{DE7CA5CD-F398-4F1A-886B-4ED33011DB49}" type="parTrans" cxnId="{70C605B7-5696-4402-9C70-2983C81A5E51}">
      <dgm:prSet/>
      <dgm:spPr/>
      <dgm:t>
        <a:bodyPr/>
        <a:lstStyle/>
        <a:p>
          <a:endParaRPr lang="es-MX"/>
        </a:p>
      </dgm:t>
    </dgm:pt>
    <dgm:pt modelId="{571DF42F-73AB-4DFB-8CD4-956F3497415C}" type="sibTrans" cxnId="{70C605B7-5696-4402-9C70-2983C81A5E51}">
      <dgm:prSet/>
      <dgm:spPr/>
      <dgm:t>
        <a:bodyPr/>
        <a:lstStyle/>
        <a:p>
          <a:endParaRPr lang="es-MX"/>
        </a:p>
      </dgm:t>
    </dgm:pt>
    <dgm:pt modelId="{47D21979-814F-455D-B131-E351A3BF2982}">
      <dgm:prSet phldrT="[Texto]"/>
      <dgm:spPr/>
      <dgm:t>
        <a:bodyPr/>
        <a:lstStyle/>
        <a:p>
          <a:r>
            <a:rPr lang="es-MX" dirty="0" smtClean="0"/>
            <a:t>Tiene la obligación  de protegerlos (</a:t>
          </a:r>
          <a:r>
            <a:rPr lang="es-MX" i="1" dirty="0" smtClean="0"/>
            <a:t>pacta </a:t>
          </a:r>
          <a:r>
            <a:rPr lang="es-MX" i="1" dirty="0" err="1" smtClean="0"/>
            <a:t>sunt</a:t>
          </a:r>
          <a:r>
            <a:rPr lang="es-MX" i="1" dirty="0" smtClean="0"/>
            <a:t> </a:t>
          </a:r>
          <a:r>
            <a:rPr lang="es-MX" i="1" dirty="0" err="1" smtClean="0"/>
            <a:t>servanda</a:t>
          </a:r>
          <a:r>
            <a:rPr lang="es-MX" dirty="0" smtClean="0"/>
            <a:t>) desde que celebra dicho tratado, sin que tenga permitido alegar la existencia de una norma de carácter interno que anule su efecto vinculante. </a:t>
          </a:r>
          <a:endParaRPr lang="es-MX" dirty="0"/>
        </a:p>
      </dgm:t>
    </dgm:pt>
    <dgm:pt modelId="{B435971D-A9D3-4011-86EB-85B048C67F56}" type="parTrans" cxnId="{300FDC87-0ABD-400E-B109-50F61924AC30}">
      <dgm:prSet/>
      <dgm:spPr/>
      <dgm:t>
        <a:bodyPr/>
        <a:lstStyle/>
        <a:p>
          <a:endParaRPr lang="es-MX"/>
        </a:p>
      </dgm:t>
    </dgm:pt>
    <dgm:pt modelId="{2F3D624F-FF14-447A-B557-6BECE27B3C43}" type="sibTrans" cxnId="{300FDC87-0ABD-400E-B109-50F61924AC30}">
      <dgm:prSet/>
      <dgm:spPr/>
      <dgm:t>
        <a:bodyPr/>
        <a:lstStyle/>
        <a:p>
          <a:endParaRPr lang="es-MX"/>
        </a:p>
      </dgm:t>
    </dgm:pt>
    <dgm:pt modelId="{F45BAE07-4915-4921-8036-446CBE1C4A08}" type="pres">
      <dgm:prSet presAssocID="{4E662330-F884-497F-A998-06C041025937}" presName="Name0" presStyleCnt="0">
        <dgm:presLayoutVars>
          <dgm:chMax val="5"/>
          <dgm:chPref val="5"/>
          <dgm:dir/>
          <dgm:animLvl val="lvl"/>
        </dgm:presLayoutVars>
      </dgm:prSet>
      <dgm:spPr/>
      <dgm:t>
        <a:bodyPr/>
        <a:lstStyle/>
        <a:p>
          <a:endParaRPr lang="es-MX"/>
        </a:p>
      </dgm:t>
    </dgm:pt>
    <dgm:pt modelId="{23035237-CACA-49DD-AE07-5A4FBC4D5365}" type="pres">
      <dgm:prSet presAssocID="{0E2539DB-D89A-47A2-AC8D-E26BBB2C2550}" presName="parentText1" presStyleLbl="node1" presStyleIdx="0" presStyleCnt="3">
        <dgm:presLayoutVars>
          <dgm:chMax/>
          <dgm:chPref val="3"/>
          <dgm:bulletEnabled val="1"/>
        </dgm:presLayoutVars>
      </dgm:prSet>
      <dgm:spPr/>
      <dgm:t>
        <a:bodyPr/>
        <a:lstStyle/>
        <a:p>
          <a:endParaRPr lang="es-MX"/>
        </a:p>
      </dgm:t>
    </dgm:pt>
    <dgm:pt modelId="{3DDE305D-65CF-4E49-A90E-3D60C4525022}" type="pres">
      <dgm:prSet presAssocID="{0E2539DB-D89A-47A2-AC8D-E26BBB2C2550}" presName="childText1" presStyleLbl="solidAlignAcc1" presStyleIdx="0" presStyleCnt="3">
        <dgm:presLayoutVars>
          <dgm:chMax val="0"/>
          <dgm:chPref val="0"/>
          <dgm:bulletEnabled val="1"/>
        </dgm:presLayoutVars>
      </dgm:prSet>
      <dgm:spPr/>
      <dgm:t>
        <a:bodyPr/>
        <a:lstStyle/>
        <a:p>
          <a:endParaRPr lang="es-MX"/>
        </a:p>
      </dgm:t>
    </dgm:pt>
    <dgm:pt modelId="{3A8CE82E-97E8-493D-9A7E-BB76B544CA3E}" type="pres">
      <dgm:prSet presAssocID="{12F381DC-E9CA-438B-B4CB-00BC068FB190}" presName="parentText2" presStyleLbl="node1" presStyleIdx="1" presStyleCnt="3">
        <dgm:presLayoutVars>
          <dgm:chMax/>
          <dgm:chPref val="3"/>
          <dgm:bulletEnabled val="1"/>
        </dgm:presLayoutVars>
      </dgm:prSet>
      <dgm:spPr/>
      <dgm:t>
        <a:bodyPr/>
        <a:lstStyle/>
        <a:p>
          <a:endParaRPr lang="es-MX"/>
        </a:p>
      </dgm:t>
    </dgm:pt>
    <dgm:pt modelId="{B5EA21C8-7095-429E-8561-A84167AC8C30}" type="pres">
      <dgm:prSet presAssocID="{12F381DC-E9CA-438B-B4CB-00BC068FB190}" presName="childText2" presStyleLbl="solidAlignAcc1" presStyleIdx="1" presStyleCnt="3">
        <dgm:presLayoutVars>
          <dgm:chMax val="0"/>
          <dgm:chPref val="0"/>
          <dgm:bulletEnabled val="1"/>
        </dgm:presLayoutVars>
      </dgm:prSet>
      <dgm:spPr/>
      <dgm:t>
        <a:bodyPr/>
        <a:lstStyle/>
        <a:p>
          <a:endParaRPr lang="es-MX"/>
        </a:p>
      </dgm:t>
    </dgm:pt>
    <dgm:pt modelId="{DF6A0976-6C13-481E-A737-388A6E408220}" type="pres">
      <dgm:prSet presAssocID="{E5EBB362-580E-4880-90DC-1AAC31CA45BE}" presName="parentText3" presStyleLbl="node1" presStyleIdx="2" presStyleCnt="3">
        <dgm:presLayoutVars>
          <dgm:chMax/>
          <dgm:chPref val="3"/>
          <dgm:bulletEnabled val="1"/>
        </dgm:presLayoutVars>
      </dgm:prSet>
      <dgm:spPr/>
      <dgm:t>
        <a:bodyPr/>
        <a:lstStyle/>
        <a:p>
          <a:endParaRPr lang="es-MX"/>
        </a:p>
      </dgm:t>
    </dgm:pt>
    <dgm:pt modelId="{1D7393E6-13A0-495B-AA3E-306FD50BAF80}" type="pres">
      <dgm:prSet presAssocID="{E5EBB362-580E-4880-90DC-1AAC31CA45BE}" presName="childText3" presStyleLbl="solidAlignAcc1" presStyleIdx="2" presStyleCnt="3">
        <dgm:presLayoutVars>
          <dgm:chMax val="0"/>
          <dgm:chPref val="0"/>
          <dgm:bulletEnabled val="1"/>
        </dgm:presLayoutVars>
      </dgm:prSet>
      <dgm:spPr/>
      <dgm:t>
        <a:bodyPr/>
        <a:lstStyle/>
        <a:p>
          <a:endParaRPr lang="es-MX"/>
        </a:p>
      </dgm:t>
    </dgm:pt>
  </dgm:ptLst>
  <dgm:cxnLst>
    <dgm:cxn modelId="{4D3F8927-A2D5-4616-ADC6-B0B0877A3863}" srcId="{4E662330-F884-497F-A998-06C041025937}" destId="{0E2539DB-D89A-47A2-AC8D-E26BBB2C2550}" srcOrd="0" destOrd="0" parTransId="{A555C1E1-D8A6-4F7B-9522-4D6B0612D3C0}" sibTransId="{72B8B9B4-794C-43F8-9A10-22F54317F141}"/>
    <dgm:cxn modelId="{F2223578-26F2-4476-BCA2-63E5CD37F3FB}" type="presOf" srcId="{47D21979-814F-455D-B131-E351A3BF2982}" destId="{1D7393E6-13A0-495B-AA3E-306FD50BAF80}" srcOrd="0" destOrd="0" presId="urn:microsoft.com/office/officeart/2009/3/layout/IncreasingArrowsProcess"/>
    <dgm:cxn modelId="{79F6A88A-984F-4B50-96E4-503D9F37B2FF}" srcId="{12F381DC-E9CA-438B-B4CB-00BC068FB190}" destId="{509979B3-C8C7-4C95-90E0-90F7D8523B1F}" srcOrd="0" destOrd="0" parTransId="{379706EB-6321-43C6-998D-B79EEF3C2A0B}" sibTransId="{87519DC9-F607-4BA0-9896-E3577C97ADAD}"/>
    <dgm:cxn modelId="{2826736F-7167-4CAD-99A0-0153D8F4007B}" type="presOf" srcId="{E5EBB362-580E-4880-90DC-1AAC31CA45BE}" destId="{DF6A0976-6C13-481E-A737-388A6E408220}" srcOrd="0" destOrd="0" presId="urn:microsoft.com/office/officeart/2009/3/layout/IncreasingArrowsProcess"/>
    <dgm:cxn modelId="{131E1CD2-F9EA-4E75-88F2-C708E085504F}" srcId="{0E2539DB-D89A-47A2-AC8D-E26BBB2C2550}" destId="{7D6F2FD1-9DC4-4273-A5DF-08C629547B1B}" srcOrd="0" destOrd="0" parTransId="{5627ADC9-C714-4316-A909-79020F7AF586}" sibTransId="{BBEC4DBD-E525-4ADA-9B32-7EBCA51424B4}"/>
    <dgm:cxn modelId="{70C605B7-5696-4402-9C70-2983C81A5E51}" srcId="{4E662330-F884-497F-A998-06C041025937}" destId="{E5EBB362-580E-4880-90DC-1AAC31CA45BE}" srcOrd="2" destOrd="0" parTransId="{DE7CA5CD-F398-4F1A-886B-4ED33011DB49}" sibTransId="{571DF42F-73AB-4DFB-8CD4-956F3497415C}"/>
    <dgm:cxn modelId="{AE70DD91-0390-4DD6-9FDE-AA805E4AC67F}" type="presOf" srcId="{0E2539DB-D89A-47A2-AC8D-E26BBB2C2550}" destId="{23035237-CACA-49DD-AE07-5A4FBC4D5365}" srcOrd="0" destOrd="0" presId="urn:microsoft.com/office/officeart/2009/3/layout/IncreasingArrowsProcess"/>
    <dgm:cxn modelId="{3E3229FF-8798-4FBF-9CEB-E7DABB497831}" type="presOf" srcId="{509979B3-C8C7-4C95-90E0-90F7D8523B1F}" destId="{B5EA21C8-7095-429E-8561-A84167AC8C30}" srcOrd="0" destOrd="0" presId="urn:microsoft.com/office/officeart/2009/3/layout/IncreasingArrowsProcess"/>
    <dgm:cxn modelId="{300FDC87-0ABD-400E-B109-50F61924AC30}" srcId="{E5EBB362-580E-4880-90DC-1AAC31CA45BE}" destId="{47D21979-814F-455D-B131-E351A3BF2982}" srcOrd="0" destOrd="0" parTransId="{B435971D-A9D3-4011-86EB-85B048C67F56}" sibTransId="{2F3D624F-FF14-447A-B557-6BECE27B3C43}"/>
    <dgm:cxn modelId="{278C46B6-BA99-4F4F-81F6-546A56EE6CD3}" type="presOf" srcId="{12F381DC-E9CA-438B-B4CB-00BC068FB190}" destId="{3A8CE82E-97E8-493D-9A7E-BB76B544CA3E}" srcOrd="0" destOrd="0" presId="urn:microsoft.com/office/officeart/2009/3/layout/IncreasingArrowsProcess"/>
    <dgm:cxn modelId="{D6B0D372-6A3B-4129-B1F8-883367598644}" type="presOf" srcId="{7D6F2FD1-9DC4-4273-A5DF-08C629547B1B}" destId="{3DDE305D-65CF-4E49-A90E-3D60C4525022}" srcOrd="0" destOrd="0" presId="urn:microsoft.com/office/officeart/2009/3/layout/IncreasingArrowsProcess"/>
    <dgm:cxn modelId="{EE8A6814-C613-4220-B1F6-6FB50DB66B29}" srcId="{4E662330-F884-497F-A998-06C041025937}" destId="{12F381DC-E9CA-438B-B4CB-00BC068FB190}" srcOrd="1" destOrd="0" parTransId="{803AABF4-FF29-44E0-99A3-0A83935906B9}" sibTransId="{6CEA5A68-3E75-439A-8205-042EF6969DFB}"/>
    <dgm:cxn modelId="{B07BE0D0-6A37-4EF2-BDE0-53C2423EC725}" type="presOf" srcId="{4E662330-F884-497F-A998-06C041025937}" destId="{F45BAE07-4915-4921-8036-446CBE1C4A08}" srcOrd="0" destOrd="0" presId="urn:microsoft.com/office/officeart/2009/3/layout/IncreasingArrowsProcess"/>
    <dgm:cxn modelId="{98AA4B18-FFF4-4359-B784-C078D1F1B45F}" type="presParOf" srcId="{F45BAE07-4915-4921-8036-446CBE1C4A08}" destId="{23035237-CACA-49DD-AE07-5A4FBC4D5365}" srcOrd="0" destOrd="0" presId="urn:microsoft.com/office/officeart/2009/3/layout/IncreasingArrowsProcess"/>
    <dgm:cxn modelId="{6095256C-E57B-4677-BB34-10AAA70EBCBB}" type="presParOf" srcId="{F45BAE07-4915-4921-8036-446CBE1C4A08}" destId="{3DDE305D-65CF-4E49-A90E-3D60C4525022}" srcOrd="1" destOrd="0" presId="urn:microsoft.com/office/officeart/2009/3/layout/IncreasingArrowsProcess"/>
    <dgm:cxn modelId="{BF4D2A27-36EC-4E3C-A003-6FD33023E90E}" type="presParOf" srcId="{F45BAE07-4915-4921-8036-446CBE1C4A08}" destId="{3A8CE82E-97E8-493D-9A7E-BB76B544CA3E}" srcOrd="2" destOrd="0" presId="urn:microsoft.com/office/officeart/2009/3/layout/IncreasingArrowsProcess"/>
    <dgm:cxn modelId="{D7026E8B-DB8C-4118-8D87-2D2704FB9A00}" type="presParOf" srcId="{F45BAE07-4915-4921-8036-446CBE1C4A08}" destId="{B5EA21C8-7095-429E-8561-A84167AC8C30}" srcOrd="3" destOrd="0" presId="urn:microsoft.com/office/officeart/2009/3/layout/IncreasingArrowsProcess"/>
    <dgm:cxn modelId="{A542A373-923A-4FE3-80FA-4944CAF88495}" type="presParOf" srcId="{F45BAE07-4915-4921-8036-446CBE1C4A08}" destId="{DF6A0976-6C13-481E-A737-388A6E408220}" srcOrd="4" destOrd="0" presId="urn:microsoft.com/office/officeart/2009/3/layout/IncreasingArrowsProcess"/>
    <dgm:cxn modelId="{8764DAB9-A4C0-4890-9F1D-7AA5D198BDE9}" type="presParOf" srcId="{F45BAE07-4915-4921-8036-446CBE1C4A08}" destId="{1D7393E6-13A0-495B-AA3E-306FD50BAF80}" srcOrd="5" destOrd="0" presId="urn:microsoft.com/office/officeart/2009/3/layout/IncreasingArrows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7CED9366-D396-4918-AA49-CC1005245B73}" type="doc">
      <dgm:prSet loTypeId="urn:microsoft.com/office/officeart/2005/8/layout/hierarchy3" loCatId="relationship" qsTypeId="urn:microsoft.com/office/officeart/2005/8/quickstyle/simple1" qsCatId="simple" csTypeId="urn:microsoft.com/office/officeart/2005/8/colors/accent2_3" csCatId="accent2" phldr="1"/>
      <dgm:spPr/>
      <dgm:t>
        <a:bodyPr/>
        <a:lstStyle/>
        <a:p>
          <a:endParaRPr lang="es-MX"/>
        </a:p>
      </dgm:t>
    </dgm:pt>
    <dgm:pt modelId="{60E883E2-7EF7-405B-B422-301EE83B493C}">
      <dgm:prSet phldrT="[Texto]"/>
      <dgm:spPr/>
      <dgm:t>
        <a:bodyPr/>
        <a:lstStyle/>
        <a:p>
          <a:r>
            <a:rPr lang="es-MX" dirty="0" smtClean="0"/>
            <a:t>El artículo 27, establece que </a:t>
          </a:r>
          <a:endParaRPr lang="es-MX" dirty="0"/>
        </a:p>
      </dgm:t>
    </dgm:pt>
    <dgm:pt modelId="{41DF7CB6-F823-4146-BF2F-FD7CDA472A47}" type="parTrans" cxnId="{E4EEA1A8-E308-4D36-980F-5BEEBE431DDB}">
      <dgm:prSet/>
      <dgm:spPr/>
      <dgm:t>
        <a:bodyPr/>
        <a:lstStyle/>
        <a:p>
          <a:endParaRPr lang="es-MX"/>
        </a:p>
      </dgm:t>
    </dgm:pt>
    <dgm:pt modelId="{D4137E59-95E9-491A-953C-9EC19C6C5BC6}" type="sibTrans" cxnId="{E4EEA1A8-E308-4D36-980F-5BEEBE431DDB}">
      <dgm:prSet/>
      <dgm:spPr/>
      <dgm:t>
        <a:bodyPr/>
        <a:lstStyle/>
        <a:p>
          <a:endParaRPr lang="es-MX"/>
        </a:p>
      </dgm:t>
    </dgm:pt>
    <dgm:pt modelId="{CC046D4B-46CB-45A3-BDBA-93AB3D40B72D}">
      <dgm:prSet phldrT="[Texto]" custT="1"/>
      <dgm:spPr/>
      <dgm:t>
        <a:bodyPr/>
        <a:lstStyle/>
        <a:p>
          <a:pPr algn="just"/>
          <a:r>
            <a:rPr lang="es-MX" sz="2400" dirty="0" smtClean="0"/>
            <a:t>Una parte no podrá invocar las disposiciones de su derecho interno como justificación del incumplimiento de un tratado. </a:t>
          </a:r>
          <a:endParaRPr lang="es-MX" sz="2400" dirty="0"/>
        </a:p>
      </dgm:t>
    </dgm:pt>
    <dgm:pt modelId="{40BBF9F8-A265-4FB8-B853-71ED51C07E16}" type="parTrans" cxnId="{2597E334-4682-4463-AB5E-5A0AF5E96FAB}">
      <dgm:prSet/>
      <dgm:spPr/>
      <dgm:t>
        <a:bodyPr/>
        <a:lstStyle/>
        <a:p>
          <a:endParaRPr lang="es-MX"/>
        </a:p>
      </dgm:t>
    </dgm:pt>
    <dgm:pt modelId="{A726930A-DB47-49A4-BF9A-ACC7FFED70F3}" type="sibTrans" cxnId="{2597E334-4682-4463-AB5E-5A0AF5E96FAB}">
      <dgm:prSet/>
      <dgm:spPr/>
      <dgm:t>
        <a:bodyPr/>
        <a:lstStyle/>
        <a:p>
          <a:endParaRPr lang="es-MX"/>
        </a:p>
      </dgm:t>
    </dgm:pt>
    <dgm:pt modelId="{40E3C7FB-2824-44DF-BA28-B5DA2257B23A}">
      <dgm:prSet phldrT="[Texto]" custT="1"/>
      <dgm:spPr/>
      <dgm:t>
        <a:bodyPr/>
        <a:lstStyle/>
        <a:p>
          <a:pPr algn="just"/>
          <a:r>
            <a:rPr lang="es-MX" sz="1400" dirty="0" smtClean="0"/>
            <a:t>“Las normas de derechos humanos, son normas jurídicas vinculantes, operativas y supremas, en el marco de protección de los derechos fundamentales, tanto en la jurisdicción nacional, como ante  las  Cortes  Internacionales  de  derechos  humanos;  de tal suerte que condicionan la actuación de todas  las  autoridades en adecuación a las disposiciones convencionales.”18</a:t>
          </a:r>
        </a:p>
        <a:p>
          <a:pPr algn="just"/>
          <a:r>
            <a:rPr lang="es-MX" sz="1100" dirty="0" smtClean="0"/>
            <a:t>18 Flores Saldaña, Antonio, El control de convencionalidad y la hermenéutica constitucional de los derechos humanos, México, Porrúa, 2014, p. 58. </a:t>
          </a:r>
          <a:endParaRPr lang="es-MX" sz="1100" dirty="0"/>
        </a:p>
      </dgm:t>
    </dgm:pt>
    <dgm:pt modelId="{B77C4D7D-CE2A-49AC-A2EA-0395D2B0A6E3}" type="parTrans" cxnId="{1A834051-34D7-4C68-9585-2BC7129298E7}">
      <dgm:prSet/>
      <dgm:spPr/>
      <dgm:t>
        <a:bodyPr/>
        <a:lstStyle/>
        <a:p>
          <a:endParaRPr lang="es-MX"/>
        </a:p>
      </dgm:t>
    </dgm:pt>
    <dgm:pt modelId="{8BAFB300-93CE-470F-967C-6C9DD6775978}" type="sibTrans" cxnId="{1A834051-34D7-4C68-9585-2BC7129298E7}">
      <dgm:prSet/>
      <dgm:spPr/>
      <dgm:t>
        <a:bodyPr/>
        <a:lstStyle/>
        <a:p>
          <a:endParaRPr lang="es-MX"/>
        </a:p>
      </dgm:t>
    </dgm:pt>
    <dgm:pt modelId="{A0D0F073-5411-4999-8E92-CE6DE4F873C0}">
      <dgm:prSet phldrT="[Texto]" custT="1"/>
      <dgm:spPr/>
      <dgm:t>
        <a:bodyPr/>
        <a:lstStyle/>
        <a:p>
          <a:pPr algn="just"/>
          <a:r>
            <a:rPr lang="es-MX" sz="2000" dirty="0" smtClean="0"/>
            <a:t>Que dice que todo tratado en vigor obliga a las partes y debe ser cumplido por ellas de buena fe. </a:t>
          </a:r>
          <a:endParaRPr lang="es-MX" sz="2000" dirty="0"/>
        </a:p>
      </dgm:t>
    </dgm:pt>
    <dgm:pt modelId="{F5C0CD00-A228-4A5C-9E5D-512E0D650469}" type="parTrans" cxnId="{2A777EC5-CDD0-4F0B-AB9F-6DD40A993F65}">
      <dgm:prSet/>
      <dgm:spPr/>
      <dgm:t>
        <a:bodyPr/>
        <a:lstStyle/>
        <a:p>
          <a:endParaRPr lang="es-MX"/>
        </a:p>
      </dgm:t>
    </dgm:pt>
    <dgm:pt modelId="{81ABE78C-847F-4B94-8C81-512722CFB401}" type="sibTrans" cxnId="{2A777EC5-CDD0-4F0B-AB9F-6DD40A993F65}">
      <dgm:prSet/>
      <dgm:spPr/>
      <dgm:t>
        <a:bodyPr/>
        <a:lstStyle/>
        <a:p>
          <a:endParaRPr lang="es-MX"/>
        </a:p>
      </dgm:t>
    </dgm:pt>
    <dgm:pt modelId="{CDFCC92C-1B9B-4BD9-A054-A40D132F7B27}">
      <dgm:prSet phldrT="[Texto]" custT="1"/>
      <dgm:spPr/>
      <dgm:t>
        <a:bodyPr/>
        <a:lstStyle/>
        <a:p>
          <a:pPr algn="ctr"/>
          <a:r>
            <a:rPr lang="es-MX" sz="2000" dirty="0" smtClean="0"/>
            <a:t>Estipula en el artículo 26, la cláusula </a:t>
          </a:r>
          <a:r>
            <a:rPr lang="es-MX" sz="2000" i="1" dirty="0" smtClean="0"/>
            <a:t>"Pacta </a:t>
          </a:r>
          <a:r>
            <a:rPr lang="es-MX" sz="2000" i="1" dirty="0" err="1" smtClean="0"/>
            <a:t>sunt</a:t>
          </a:r>
          <a:r>
            <a:rPr lang="es-MX" sz="2000" i="1" dirty="0" smtClean="0"/>
            <a:t> </a:t>
          </a:r>
          <a:r>
            <a:rPr lang="es-MX" sz="2000" i="1" dirty="0" err="1" smtClean="0"/>
            <a:t>servanda</a:t>
          </a:r>
          <a:r>
            <a:rPr lang="es-MX" sz="2000" i="1" dirty="0" smtClean="0"/>
            <a:t>"</a:t>
          </a:r>
          <a:endParaRPr lang="es-MX" sz="2000" dirty="0"/>
        </a:p>
      </dgm:t>
    </dgm:pt>
    <dgm:pt modelId="{8B1A625B-BA90-47EC-938A-4A2BBF5CFC5E}" type="parTrans" cxnId="{7CC8E8D9-A930-4337-902F-23210CFC06E6}">
      <dgm:prSet/>
      <dgm:spPr/>
      <dgm:t>
        <a:bodyPr/>
        <a:lstStyle/>
        <a:p>
          <a:endParaRPr lang="es-MX"/>
        </a:p>
      </dgm:t>
    </dgm:pt>
    <dgm:pt modelId="{F1632D99-5F04-498C-BFAC-7DB0C5B2AB8B}" type="sibTrans" cxnId="{7CC8E8D9-A930-4337-902F-23210CFC06E6}">
      <dgm:prSet/>
      <dgm:spPr/>
      <dgm:t>
        <a:bodyPr/>
        <a:lstStyle/>
        <a:p>
          <a:endParaRPr lang="es-MX"/>
        </a:p>
      </dgm:t>
    </dgm:pt>
    <dgm:pt modelId="{FC0C0BE4-6352-4A11-9903-00E0346D6A38}" type="pres">
      <dgm:prSet presAssocID="{7CED9366-D396-4918-AA49-CC1005245B73}" presName="diagram" presStyleCnt="0">
        <dgm:presLayoutVars>
          <dgm:chPref val="1"/>
          <dgm:dir/>
          <dgm:animOne val="branch"/>
          <dgm:animLvl val="lvl"/>
          <dgm:resizeHandles/>
        </dgm:presLayoutVars>
      </dgm:prSet>
      <dgm:spPr/>
      <dgm:t>
        <a:bodyPr/>
        <a:lstStyle/>
        <a:p>
          <a:endParaRPr lang="es-MX"/>
        </a:p>
      </dgm:t>
    </dgm:pt>
    <dgm:pt modelId="{0AA99D6E-B9CA-4453-938F-829C25BFC8F7}" type="pres">
      <dgm:prSet presAssocID="{CDFCC92C-1B9B-4BD9-A054-A40D132F7B27}" presName="root" presStyleCnt="0"/>
      <dgm:spPr/>
    </dgm:pt>
    <dgm:pt modelId="{5E20B7B3-831D-4D41-81BD-FEDEA1878026}" type="pres">
      <dgm:prSet presAssocID="{CDFCC92C-1B9B-4BD9-A054-A40D132F7B27}" presName="rootComposite" presStyleCnt="0"/>
      <dgm:spPr/>
    </dgm:pt>
    <dgm:pt modelId="{DE34FD57-43AA-4FA4-8453-259EFC3B68AF}" type="pres">
      <dgm:prSet presAssocID="{CDFCC92C-1B9B-4BD9-A054-A40D132F7B27}" presName="rootText" presStyleLbl="node1" presStyleIdx="0" presStyleCnt="2"/>
      <dgm:spPr/>
      <dgm:t>
        <a:bodyPr/>
        <a:lstStyle/>
        <a:p>
          <a:endParaRPr lang="es-MX"/>
        </a:p>
      </dgm:t>
    </dgm:pt>
    <dgm:pt modelId="{62A658CA-7CE7-4FE9-BE18-91F533002A14}" type="pres">
      <dgm:prSet presAssocID="{CDFCC92C-1B9B-4BD9-A054-A40D132F7B27}" presName="rootConnector" presStyleLbl="node1" presStyleIdx="0" presStyleCnt="2"/>
      <dgm:spPr/>
      <dgm:t>
        <a:bodyPr/>
        <a:lstStyle/>
        <a:p>
          <a:endParaRPr lang="es-MX"/>
        </a:p>
      </dgm:t>
    </dgm:pt>
    <dgm:pt modelId="{7184AD52-FCFF-4A00-B921-97D96D5A93AA}" type="pres">
      <dgm:prSet presAssocID="{CDFCC92C-1B9B-4BD9-A054-A40D132F7B27}" presName="childShape" presStyleCnt="0"/>
      <dgm:spPr/>
    </dgm:pt>
    <dgm:pt modelId="{EB74BA0A-9526-454F-A2AC-5D738E11A780}" type="pres">
      <dgm:prSet presAssocID="{F5C0CD00-A228-4A5C-9E5D-512E0D650469}" presName="Name13" presStyleLbl="parChTrans1D2" presStyleIdx="0" presStyleCnt="3"/>
      <dgm:spPr/>
      <dgm:t>
        <a:bodyPr/>
        <a:lstStyle/>
        <a:p>
          <a:endParaRPr lang="es-MX"/>
        </a:p>
      </dgm:t>
    </dgm:pt>
    <dgm:pt modelId="{63D7AABC-CCF0-4AC1-BA32-15CD0DDD1E5F}" type="pres">
      <dgm:prSet presAssocID="{A0D0F073-5411-4999-8E92-CE6DE4F873C0}" presName="childText" presStyleLbl="bgAcc1" presStyleIdx="0" presStyleCnt="3" custScaleX="131244">
        <dgm:presLayoutVars>
          <dgm:bulletEnabled val="1"/>
        </dgm:presLayoutVars>
      </dgm:prSet>
      <dgm:spPr/>
      <dgm:t>
        <a:bodyPr/>
        <a:lstStyle/>
        <a:p>
          <a:endParaRPr lang="es-MX"/>
        </a:p>
      </dgm:t>
    </dgm:pt>
    <dgm:pt modelId="{2BA5B4EB-71FE-4C9F-A222-1D9A3900C5D3}" type="pres">
      <dgm:prSet presAssocID="{60E883E2-7EF7-405B-B422-301EE83B493C}" presName="root" presStyleCnt="0"/>
      <dgm:spPr/>
    </dgm:pt>
    <dgm:pt modelId="{6EC96E00-DCF5-4886-BFE2-7197DD10564D}" type="pres">
      <dgm:prSet presAssocID="{60E883E2-7EF7-405B-B422-301EE83B493C}" presName="rootComposite" presStyleCnt="0"/>
      <dgm:spPr/>
    </dgm:pt>
    <dgm:pt modelId="{963CF98C-AA78-424D-82CF-4C2921050A6B}" type="pres">
      <dgm:prSet presAssocID="{60E883E2-7EF7-405B-B422-301EE83B493C}" presName="rootText" presStyleLbl="node1" presStyleIdx="1" presStyleCnt="2"/>
      <dgm:spPr/>
      <dgm:t>
        <a:bodyPr/>
        <a:lstStyle/>
        <a:p>
          <a:endParaRPr lang="es-MX"/>
        </a:p>
      </dgm:t>
    </dgm:pt>
    <dgm:pt modelId="{E8957FF1-84D1-480D-BF69-1754BC30A5F8}" type="pres">
      <dgm:prSet presAssocID="{60E883E2-7EF7-405B-B422-301EE83B493C}" presName="rootConnector" presStyleLbl="node1" presStyleIdx="1" presStyleCnt="2"/>
      <dgm:spPr/>
      <dgm:t>
        <a:bodyPr/>
        <a:lstStyle/>
        <a:p>
          <a:endParaRPr lang="es-MX"/>
        </a:p>
      </dgm:t>
    </dgm:pt>
    <dgm:pt modelId="{FAA41BDF-CDF8-4D23-8548-99DAB474F703}" type="pres">
      <dgm:prSet presAssocID="{60E883E2-7EF7-405B-B422-301EE83B493C}" presName="childShape" presStyleCnt="0"/>
      <dgm:spPr/>
    </dgm:pt>
    <dgm:pt modelId="{66953961-779F-439A-8EDC-5867F3A5C75C}" type="pres">
      <dgm:prSet presAssocID="{40BBF9F8-A265-4FB8-B853-71ED51C07E16}" presName="Name13" presStyleLbl="parChTrans1D2" presStyleIdx="1" presStyleCnt="3"/>
      <dgm:spPr/>
      <dgm:t>
        <a:bodyPr/>
        <a:lstStyle/>
        <a:p>
          <a:endParaRPr lang="es-MX"/>
        </a:p>
      </dgm:t>
    </dgm:pt>
    <dgm:pt modelId="{379C031F-4FF8-47E4-B02C-B6CEA10CA8D3}" type="pres">
      <dgm:prSet presAssocID="{CC046D4B-46CB-45A3-BDBA-93AB3D40B72D}" presName="childText" presStyleLbl="bgAcc1" presStyleIdx="1" presStyleCnt="3" custScaleX="175336">
        <dgm:presLayoutVars>
          <dgm:bulletEnabled val="1"/>
        </dgm:presLayoutVars>
      </dgm:prSet>
      <dgm:spPr/>
      <dgm:t>
        <a:bodyPr/>
        <a:lstStyle/>
        <a:p>
          <a:endParaRPr lang="es-MX"/>
        </a:p>
      </dgm:t>
    </dgm:pt>
    <dgm:pt modelId="{68B9F236-E5DB-4041-B1BC-CBDAFA0F5257}" type="pres">
      <dgm:prSet presAssocID="{B77C4D7D-CE2A-49AC-A2EA-0395D2B0A6E3}" presName="Name13" presStyleLbl="parChTrans1D2" presStyleIdx="2" presStyleCnt="3"/>
      <dgm:spPr/>
      <dgm:t>
        <a:bodyPr/>
        <a:lstStyle/>
        <a:p>
          <a:endParaRPr lang="es-MX"/>
        </a:p>
      </dgm:t>
    </dgm:pt>
    <dgm:pt modelId="{0435A9B9-7616-4527-91FE-881685530DDC}" type="pres">
      <dgm:prSet presAssocID="{40E3C7FB-2824-44DF-BA28-B5DA2257B23A}" presName="childText" presStyleLbl="bgAcc1" presStyleIdx="2" presStyleCnt="3" custScaleX="188022" custScaleY="125725">
        <dgm:presLayoutVars>
          <dgm:bulletEnabled val="1"/>
        </dgm:presLayoutVars>
      </dgm:prSet>
      <dgm:spPr/>
      <dgm:t>
        <a:bodyPr/>
        <a:lstStyle/>
        <a:p>
          <a:endParaRPr lang="es-MX"/>
        </a:p>
      </dgm:t>
    </dgm:pt>
  </dgm:ptLst>
  <dgm:cxnLst>
    <dgm:cxn modelId="{2C780D39-EF37-45A8-8538-7F75AB98134B}" type="presOf" srcId="{CC046D4B-46CB-45A3-BDBA-93AB3D40B72D}" destId="{379C031F-4FF8-47E4-B02C-B6CEA10CA8D3}" srcOrd="0" destOrd="0" presId="urn:microsoft.com/office/officeart/2005/8/layout/hierarchy3"/>
    <dgm:cxn modelId="{28C60ED7-719D-4E52-9AA8-88B6762230B1}" type="presOf" srcId="{CDFCC92C-1B9B-4BD9-A054-A40D132F7B27}" destId="{DE34FD57-43AA-4FA4-8453-259EFC3B68AF}" srcOrd="0" destOrd="0" presId="urn:microsoft.com/office/officeart/2005/8/layout/hierarchy3"/>
    <dgm:cxn modelId="{C381EDB5-6F9A-45CD-AEA9-74A7EB3A416A}" type="presOf" srcId="{60E883E2-7EF7-405B-B422-301EE83B493C}" destId="{963CF98C-AA78-424D-82CF-4C2921050A6B}" srcOrd="0" destOrd="0" presId="urn:microsoft.com/office/officeart/2005/8/layout/hierarchy3"/>
    <dgm:cxn modelId="{1A834051-34D7-4C68-9585-2BC7129298E7}" srcId="{60E883E2-7EF7-405B-B422-301EE83B493C}" destId="{40E3C7FB-2824-44DF-BA28-B5DA2257B23A}" srcOrd="1" destOrd="0" parTransId="{B77C4D7D-CE2A-49AC-A2EA-0395D2B0A6E3}" sibTransId="{8BAFB300-93CE-470F-967C-6C9DD6775978}"/>
    <dgm:cxn modelId="{F198F3A6-8D27-49D3-AA09-2DAF9A1686D5}" type="presOf" srcId="{40BBF9F8-A265-4FB8-B853-71ED51C07E16}" destId="{66953961-779F-439A-8EDC-5867F3A5C75C}" srcOrd="0" destOrd="0" presId="urn:microsoft.com/office/officeart/2005/8/layout/hierarchy3"/>
    <dgm:cxn modelId="{2597E334-4682-4463-AB5E-5A0AF5E96FAB}" srcId="{60E883E2-7EF7-405B-B422-301EE83B493C}" destId="{CC046D4B-46CB-45A3-BDBA-93AB3D40B72D}" srcOrd="0" destOrd="0" parTransId="{40BBF9F8-A265-4FB8-B853-71ED51C07E16}" sibTransId="{A726930A-DB47-49A4-BF9A-ACC7FFED70F3}"/>
    <dgm:cxn modelId="{5D7E0F19-DB21-472D-8EEB-88C86198599D}" type="presOf" srcId="{A0D0F073-5411-4999-8E92-CE6DE4F873C0}" destId="{63D7AABC-CCF0-4AC1-BA32-15CD0DDD1E5F}" srcOrd="0" destOrd="0" presId="urn:microsoft.com/office/officeart/2005/8/layout/hierarchy3"/>
    <dgm:cxn modelId="{179F9283-127A-4219-826C-61147D8D9F40}" type="presOf" srcId="{60E883E2-7EF7-405B-B422-301EE83B493C}" destId="{E8957FF1-84D1-480D-BF69-1754BC30A5F8}" srcOrd="1" destOrd="0" presId="urn:microsoft.com/office/officeart/2005/8/layout/hierarchy3"/>
    <dgm:cxn modelId="{E4EEA1A8-E308-4D36-980F-5BEEBE431DDB}" srcId="{7CED9366-D396-4918-AA49-CC1005245B73}" destId="{60E883E2-7EF7-405B-B422-301EE83B493C}" srcOrd="1" destOrd="0" parTransId="{41DF7CB6-F823-4146-BF2F-FD7CDA472A47}" sibTransId="{D4137E59-95E9-491A-953C-9EC19C6C5BC6}"/>
    <dgm:cxn modelId="{2A777EC5-CDD0-4F0B-AB9F-6DD40A993F65}" srcId="{CDFCC92C-1B9B-4BD9-A054-A40D132F7B27}" destId="{A0D0F073-5411-4999-8E92-CE6DE4F873C0}" srcOrd="0" destOrd="0" parTransId="{F5C0CD00-A228-4A5C-9E5D-512E0D650469}" sibTransId="{81ABE78C-847F-4B94-8C81-512722CFB401}"/>
    <dgm:cxn modelId="{112EDAD9-8D2F-4538-BC6E-42E511FCB7D9}" type="presOf" srcId="{40E3C7FB-2824-44DF-BA28-B5DA2257B23A}" destId="{0435A9B9-7616-4527-91FE-881685530DDC}" srcOrd="0" destOrd="0" presId="urn:microsoft.com/office/officeart/2005/8/layout/hierarchy3"/>
    <dgm:cxn modelId="{E55CD6A8-D7F6-4A3E-BF32-BAD0D04FB66D}" type="presOf" srcId="{B77C4D7D-CE2A-49AC-A2EA-0395D2B0A6E3}" destId="{68B9F236-E5DB-4041-B1BC-CBDAFA0F5257}" srcOrd="0" destOrd="0" presId="urn:microsoft.com/office/officeart/2005/8/layout/hierarchy3"/>
    <dgm:cxn modelId="{33B68024-EE28-483C-BE35-A69613164CA9}" type="presOf" srcId="{F5C0CD00-A228-4A5C-9E5D-512E0D650469}" destId="{EB74BA0A-9526-454F-A2AC-5D738E11A780}" srcOrd="0" destOrd="0" presId="urn:microsoft.com/office/officeart/2005/8/layout/hierarchy3"/>
    <dgm:cxn modelId="{EB1864E5-D9E5-440B-BA14-EF419886E7AF}" type="presOf" srcId="{7CED9366-D396-4918-AA49-CC1005245B73}" destId="{FC0C0BE4-6352-4A11-9903-00E0346D6A38}" srcOrd="0" destOrd="0" presId="urn:microsoft.com/office/officeart/2005/8/layout/hierarchy3"/>
    <dgm:cxn modelId="{7CC8E8D9-A930-4337-902F-23210CFC06E6}" srcId="{7CED9366-D396-4918-AA49-CC1005245B73}" destId="{CDFCC92C-1B9B-4BD9-A054-A40D132F7B27}" srcOrd="0" destOrd="0" parTransId="{8B1A625B-BA90-47EC-938A-4A2BBF5CFC5E}" sibTransId="{F1632D99-5F04-498C-BFAC-7DB0C5B2AB8B}"/>
    <dgm:cxn modelId="{6F377725-808C-4B61-9CDF-77EF3BCCD1DB}" type="presOf" srcId="{CDFCC92C-1B9B-4BD9-A054-A40D132F7B27}" destId="{62A658CA-7CE7-4FE9-BE18-91F533002A14}" srcOrd="1" destOrd="0" presId="urn:microsoft.com/office/officeart/2005/8/layout/hierarchy3"/>
    <dgm:cxn modelId="{09DB9414-629C-4E95-A4E3-680B2EBCC493}" type="presParOf" srcId="{FC0C0BE4-6352-4A11-9903-00E0346D6A38}" destId="{0AA99D6E-B9CA-4453-938F-829C25BFC8F7}" srcOrd="0" destOrd="0" presId="urn:microsoft.com/office/officeart/2005/8/layout/hierarchy3"/>
    <dgm:cxn modelId="{718E83F9-BA57-4DF1-9A54-9A03B8A659E0}" type="presParOf" srcId="{0AA99D6E-B9CA-4453-938F-829C25BFC8F7}" destId="{5E20B7B3-831D-4D41-81BD-FEDEA1878026}" srcOrd="0" destOrd="0" presId="urn:microsoft.com/office/officeart/2005/8/layout/hierarchy3"/>
    <dgm:cxn modelId="{432EC3A4-DF72-47B3-8197-4A16426786A9}" type="presParOf" srcId="{5E20B7B3-831D-4D41-81BD-FEDEA1878026}" destId="{DE34FD57-43AA-4FA4-8453-259EFC3B68AF}" srcOrd="0" destOrd="0" presId="urn:microsoft.com/office/officeart/2005/8/layout/hierarchy3"/>
    <dgm:cxn modelId="{4160E0B1-979D-452B-B3E5-1CF852A07FF3}" type="presParOf" srcId="{5E20B7B3-831D-4D41-81BD-FEDEA1878026}" destId="{62A658CA-7CE7-4FE9-BE18-91F533002A14}" srcOrd="1" destOrd="0" presId="urn:microsoft.com/office/officeart/2005/8/layout/hierarchy3"/>
    <dgm:cxn modelId="{A3EA4924-56A1-4AAB-AE9A-08741934A583}" type="presParOf" srcId="{0AA99D6E-B9CA-4453-938F-829C25BFC8F7}" destId="{7184AD52-FCFF-4A00-B921-97D96D5A93AA}" srcOrd="1" destOrd="0" presId="urn:microsoft.com/office/officeart/2005/8/layout/hierarchy3"/>
    <dgm:cxn modelId="{B9CFCC07-7C6D-47A6-9247-329FDA8891DE}" type="presParOf" srcId="{7184AD52-FCFF-4A00-B921-97D96D5A93AA}" destId="{EB74BA0A-9526-454F-A2AC-5D738E11A780}" srcOrd="0" destOrd="0" presId="urn:microsoft.com/office/officeart/2005/8/layout/hierarchy3"/>
    <dgm:cxn modelId="{593FCD6A-4EAD-4D80-8C09-1BE70B1356DD}" type="presParOf" srcId="{7184AD52-FCFF-4A00-B921-97D96D5A93AA}" destId="{63D7AABC-CCF0-4AC1-BA32-15CD0DDD1E5F}" srcOrd="1" destOrd="0" presId="urn:microsoft.com/office/officeart/2005/8/layout/hierarchy3"/>
    <dgm:cxn modelId="{D3284B9A-DA82-43E0-BB7C-479675C699C6}" type="presParOf" srcId="{FC0C0BE4-6352-4A11-9903-00E0346D6A38}" destId="{2BA5B4EB-71FE-4C9F-A222-1D9A3900C5D3}" srcOrd="1" destOrd="0" presId="urn:microsoft.com/office/officeart/2005/8/layout/hierarchy3"/>
    <dgm:cxn modelId="{5C9D6C44-0A1E-40B3-A2BF-400E0025BCC3}" type="presParOf" srcId="{2BA5B4EB-71FE-4C9F-A222-1D9A3900C5D3}" destId="{6EC96E00-DCF5-4886-BFE2-7197DD10564D}" srcOrd="0" destOrd="0" presId="urn:microsoft.com/office/officeart/2005/8/layout/hierarchy3"/>
    <dgm:cxn modelId="{E168F7D9-00D7-43D5-B093-2E0DB6A07512}" type="presParOf" srcId="{6EC96E00-DCF5-4886-BFE2-7197DD10564D}" destId="{963CF98C-AA78-424D-82CF-4C2921050A6B}" srcOrd="0" destOrd="0" presId="urn:microsoft.com/office/officeart/2005/8/layout/hierarchy3"/>
    <dgm:cxn modelId="{4E2E0DE8-5601-4F55-A147-24E2242EB93B}" type="presParOf" srcId="{6EC96E00-DCF5-4886-BFE2-7197DD10564D}" destId="{E8957FF1-84D1-480D-BF69-1754BC30A5F8}" srcOrd="1" destOrd="0" presId="urn:microsoft.com/office/officeart/2005/8/layout/hierarchy3"/>
    <dgm:cxn modelId="{4B3CCB7F-B065-486A-84F5-2BF6B707FA98}" type="presParOf" srcId="{2BA5B4EB-71FE-4C9F-A222-1D9A3900C5D3}" destId="{FAA41BDF-CDF8-4D23-8548-99DAB474F703}" srcOrd="1" destOrd="0" presId="urn:microsoft.com/office/officeart/2005/8/layout/hierarchy3"/>
    <dgm:cxn modelId="{F4100B30-2DA8-4F0B-8F41-381B07C52AD7}" type="presParOf" srcId="{FAA41BDF-CDF8-4D23-8548-99DAB474F703}" destId="{66953961-779F-439A-8EDC-5867F3A5C75C}" srcOrd="0" destOrd="0" presId="urn:microsoft.com/office/officeart/2005/8/layout/hierarchy3"/>
    <dgm:cxn modelId="{8E78ADDF-B09A-436E-A420-56CB9012E9A3}" type="presParOf" srcId="{FAA41BDF-CDF8-4D23-8548-99DAB474F703}" destId="{379C031F-4FF8-47E4-B02C-B6CEA10CA8D3}" srcOrd="1" destOrd="0" presId="urn:microsoft.com/office/officeart/2005/8/layout/hierarchy3"/>
    <dgm:cxn modelId="{9E2E99B2-8466-4AB9-B58A-5A0EBA9D2D0A}" type="presParOf" srcId="{FAA41BDF-CDF8-4D23-8548-99DAB474F703}" destId="{68B9F236-E5DB-4041-B1BC-CBDAFA0F5257}" srcOrd="2" destOrd="0" presId="urn:microsoft.com/office/officeart/2005/8/layout/hierarchy3"/>
    <dgm:cxn modelId="{B40D6D40-52EF-4700-A2AD-423211343D61}" type="presParOf" srcId="{FAA41BDF-CDF8-4D23-8548-99DAB474F703}" destId="{0435A9B9-7616-4527-91FE-881685530DDC}" srcOrd="3"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78195D53-37B1-48C0-8CC4-4C1DC996B6A0}"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s-MX"/>
        </a:p>
      </dgm:t>
    </dgm:pt>
    <dgm:pt modelId="{860FED9C-1B55-4E3B-8564-A7FF001FEE97}">
      <dgm:prSet phldrT="[Texto]" custT="1"/>
      <dgm:spPr/>
      <dgm:t>
        <a:bodyPr/>
        <a:lstStyle/>
        <a:p>
          <a:pPr algn="just"/>
          <a:r>
            <a:rPr lang="es-MX" sz="2100" dirty="0" smtClean="0"/>
            <a:t>Existen diferentes técnicas para incluir los derechos humanos de fuente internacional en la legislación interna, como son las que enseguida se señalan: </a:t>
          </a:r>
          <a:endParaRPr lang="es-MX" sz="2100" dirty="0"/>
        </a:p>
      </dgm:t>
    </dgm:pt>
    <dgm:pt modelId="{5F018B52-978E-4A02-B803-C8D5A6C18A63}" type="parTrans" cxnId="{31F00040-ABF2-42EE-A17E-09068EEE3D7F}">
      <dgm:prSet/>
      <dgm:spPr/>
      <dgm:t>
        <a:bodyPr/>
        <a:lstStyle/>
        <a:p>
          <a:endParaRPr lang="es-MX"/>
        </a:p>
      </dgm:t>
    </dgm:pt>
    <dgm:pt modelId="{375ED401-EA5A-43A4-8E28-B810BE2DBBFF}" type="sibTrans" cxnId="{31F00040-ABF2-42EE-A17E-09068EEE3D7F}">
      <dgm:prSet/>
      <dgm:spPr/>
      <dgm:t>
        <a:bodyPr/>
        <a:lstStyle/>
        <a:p>
          <a:endParaRPr lang="es-MX"/>
        </a:p>
      </dgm:t>
    </dgm:pt>
    <dgm:pt modelId="{E18C55C2-85DC-4E63-B475-C7AFB789DE5B}">
      <dgm:prSet phldrT="[Texto]" custT="1"/>
      <dgm:spPr/>
      <dgm:t>
        <a:bodyPr/>
        <a:lstStyle/>
        <a:p>
          <a:pPr algn="just"/>
          <a:r>
            <a:rPr lang="es-MX" sz="2000" dirty="0" smtClean="0"/>
            <a:t>a) Cláusula de incorporación de los tratados para que formen parte de su derecho objetivo;</a:t>
          </a:r>
          <a:endParaRPr lang="es-MX" sz="2000" dirty="0"/>
        </a:p>
      </dgm:t>
    </dgm:pt>
    <dgm:pt modelId="{8948CE57-891C-4988-B20A-01180E7F601B}" type="parTrans" cxnId="{93E059A0-8C1F-45EE-936C-4F097AA40A94}">
      <dgm:prSet/>
      <dgm:spPr/>
      <dgm:t>
        <a:bodyPr/>
        <a:lstStyle/>
        <a:p>
          <a:endParaRPr lang="es-MX"/>
        </a:p>
      </dgm:t>
    </dgm:pt>
    <dgm:pt modelId="{1E6B9191-DA1B-4EFD-876B-104871088BA8}" type="sibTrans" cxnId="{93E059A0-8C1F-45EE-936C-4F097AA40A94}">
      <dgm:prSet/>
      <dgm:spPr/>
      <dgm:t>
        <a:bodyPr/>
        <a:lstStyle/>
        <a:p>
          <a:endParaRPr lang="es-MX"/>
        </a:p>
      </dgm:t>
    </dgm:pt>
    <dgm:pt modelId="{4F3425A7-CDC9-4CED-8A1A-F1B15F860625}">
      <dgm:prSet phldrT="[Texto]" custT="1"/>
      <dgm:spPr/>
      <dgm:t>
        <a:bodyPr/>
        <a:lstStyle/>
        <a:p>
          <a:pPr algn="just"/>
          <a:r>
            <a:rPr lang="es-MX" sz="1600" dirty="0" smtClean="0"/>
            <a:t>b) Cláusulas jerárquicas, que señalan el lugar que tienen los tratados internacionales de derechos humanos en el sistema de fuentes</a:t>
          </a:r>
          <a:endParaRPr lang="es-MX" sz="1600" dirty="0"/>
        </a:p>
      </dgm:t>
    </dgm:pt>
    <dgm:pt modelId="{1768B400-9DB0-487A-BDD3-3BD563635F6C}" type="parTrans" cxnId="{DE9C0816-7C57-4D55-914C-BE513F51B0D0}">
      <dgm:prSet/>
      <dgm:spPr/>
      <dgm:t>
        <a:bodyPr/>
        <a:lstStyle/>
        <a:p>
          <a:endParaRPr lang="es-MX"/>
        </a:p>
      </dgm:t>
    </dgm:pt>
    <dgm:pt modelId="{9BF19253-7DA1-42FB-ACE2-3EC69520C419}" type="sibTrans" cxnId="{DE9C0816-7C57-4D55-914C-BE513F51B0D0}">
      <dgm:prSet/>
      <dgm:spPr/>
      <dgm:t>
        <a:bodyPr/>
        <a:lstStyle/>
        <a:p>
          <a:endParaRPr lang="es-MX"/>
        </a:p>
      </dgm:t>
    </dgm:pt>
    <dgm:pt modelId="{05C75474-469E-4FD2-81DD-EA296DF653A7}">
      <dgm:prSet phldrT="[Texto]" custT="1"/>
      <dgm:spPr/>
      <dgm:t>
        <a:bodyPr/>
        <a:lstStyle/>
        <a:p>
          <a:pPr algn="just"/>
          <a:r>
            <a:rPr lang="es-MX" sz="1600" dirty="0" smtClean="0"/>
            <a:t> c) Cláusula reguladora de procedimientos especiales, según la cual se prevén mecanismos especiales para la aprobación o denuncia de los tratados internacionales en materia de derechos humanos;</a:t>
          </a:r>
          <a:endParaRPr lang="es-MX" sz="1600" dirty="0"/>
        </a:p>
      </dgm:t>
    </dgm:pt>
    <dgm:pt modelId="{D57D836B-0AD6-4CEF-B52A-970858FB6004}" type="parTrans" cxnId="{7C4D396F-424A-4A29-B42C-7CEC15CF038B}">
      <dgm:prSet/>
      <dgm:spPr/>
      <dgm:t>
        <a:bodyPr/>
        <a:lstStyle/>
        <a:p>
          <a:endParaRPr lang="es-MX"/>
        </a:p>
      </dgm:t>
    </dgm:pt>
    <dgm:pt modelId="{872AFA22-209A-4B40-82C4-5BD5AAC50B4A}" type="sibTrans" cxnId="{7C4D396F-424A-4A29-B42C-7CEC15CF038B}">
      <dgm:prSet/>
      <dgm:spPr/>
      <dgm:t>
        <a:bodyPr/>
        <a:lstStyle/>
        <a:p>
          <a:endParaRPr lang="es-MX"/>
        </a:p>
      </dgm:t>
    </dgm:pt>
    <dgm:pt modelId="{7E9D8FEE-3F37-4797-86CA-E02D8D8BA211}">
      <dgm:prSet phldrT="[Texto]" custT="1"/>
      <dgm:spPr/>
      <dgm:t>
        <a:bodyPr/>
        <a:lstStyle/>
        <a:p>
          <a:pPr algn="just"/>
          <a:r>
            <a:rPr lang="es-MX" sz="1600" dirty="0" smtClean="0"/>
            <a:t>d) Cláusula que reconocen derecho implícitos o no numerados, o cláusula abierta que admite el reconocimiento de derechos que derivan de la dignidad humana, o de otros factores; </a:t>
          </a:r>
          <a:endParaRPr lang="es-MX" sz="1600" dirty="0"/>
        </a:p>
      </dgm:t>
    </dgm:pt>
    <dgm:pt modelId="{A131E6D9-45A4-4573-A606-EC1C00B8CD71}" type="parTrans" cxnId="{0CD3FD0B-288F-464B-BDC4-43E7750D149D}">
      <dgm:prSet/>
      <dgm:spPr/>
      <dgm:t>
        <a:bodyPr/>
        <a:lstStyle/>
        <a:p>
          <a:endParaRPr lang="es-MX"/>
        </a:p>
      </dgm:t>
    </dgm:pt>
    <dgm:pt modelId="{0B24BED3-8F11-4EEC-8A31-8D65800E266F}" type="sibTrans" cxnId="{0CD3FD0B-288F-464B-BDC4-43E7750D149D}">
      <dgm:prSet/>
      <dgm:spPr/>
      <dgm:t>
        <a:bodyPr/>
        <a:lstStyle/>
        <a:p>
          <a:endParaRPr lang="es-MX"/>
        </a:p>
      </dgm:t>
    </dgm:pt>
    <dgm:pt modelId="{414340F0-69DC-4D59-A94D-B26736CF7742}">
      <dgm:prSet phldrT="[Texto]" custT="1"/>
      <dgm:spPr/>
      <dgm:t>
        <a:bodyPr/>
        <a:lstStyle/>
        <a:p>
          <a:pPr algn="just"/>
          <a:r>
            <a:rPr lang="es-MX" sz="1800" dirty="0" smtClean="0"/>
            <a:t>e) Cláusula de interpretación de los derechos humanos reconocidos en las constituciones, de acuerdo a lo establecido en los tratados internacionales en la materia. </a:t>
          </a:r>
          <a:r>
            <a:rPr lang="es-MX" sz="1800" dirty="0" smtClean="0"/>
            <a:t>(</a:t>
          </a:r>
          <a:r>
            <a:rPr lang="es-MX" sz="1800" smtClean="0"/>
            <a:t>19)</a:t>
          </a:r>
          <a:endParaRPr lang="es-MX" sz="1800" dirty="0"/>
        </a:p>
      </dgm:t>
    </dgm:pt>
    <dgm:pt modelId="{FC4A5E9E-8DF1-4714-8B5F-2D0212700306}" type="parTrans" cxnId="{1ADB373F-8168-4F09-9077-F3704D5725B4}">
      <dgm:prSet/>
      <dgm:spPr/>
      <dgm:t>
        <a:bodyPr/>
        <a:lstStyle/>
        <a:p>
          <a:endParaRPr lang="es-MX"/>
        </a:p>
      </dgm:t>
    </dgm:pt>
    <dgm:pt modelId="{2EBD562F-F618-42B6-BC31-F2DDFFB8F882}" type="sibTrans" cxnId="{1ADB373F-8168-4F09-9077-F3704D5725B4}">
      <dgm:prSet/>
      <dgm:spPr/>
      <dgm:t>
        <a:bodyPr/>
        <a:lstStyle/>
        <a:p>
          <a:endParaRPr lang="es-MX"/>
        </a:p>
      </dgm:t>
    </dgm:pt>
    <dgm:pt modelId="{C7701DB6-9CA3-40B1-99F4-52F74C57DB7A}">
      <dgm:prSet phldrT="[Texto]" custT="1"/>
      <dgm:spPr/>
      <dgm:t>
        <a:bodyPr/>
        <a:lstStyle/>
        <a:p>
          <a:pPr algn="just"/>
          <a:endParaRPr lang="es-MX" sz="1100" dirty="0" smtClean="0"/>
        </a:p>
        <a:p>
          <a:pPr algn="just"/>
          <a:endParaRPr lang="es-MX" sz="1100" dirty="0" smtClean="0"/>
        </a:p>
        <a:p>
          <a:pPr algn="just"/>
          <a:endParaRPr lang="es-MX" sz="1100" dirty="0" smtClean="0"/>
        </a:p>
        <a:p>
          <a:pPr algn="just"/>
          <a:endParaRPr lang="es-MX" sz="1100" dirty="0" smtClean="0"/>
        </a:p>
        <a:p>
          <a:pPr algn="just"/>
          <a:r>
            <a:rPr lang="es-MX" sz="1100" dirty="0" smtClean="0"/>
            <a:t>19 Castañeda Otsu, Susana, “El principio de interpretación conforme a los tratados de derechos humanos y su importancia en la defensa de los derechos consagrados en la Constitución”, pp. 211-233,  en Méndez Silva, Ricardo (coord.), </a:t>
          </a:r>
          <a:r>
            <a:rPr lang="es-MX" sz="1100" i="1" dirty="0" smtClean="0"/>
            <a:t>Derecho internacional de los derechos humanos. Memoria del VII Congreso Iberoamericano de Derecho Constitucional</a:t>
          </a:r>
          <a:r>
            <a:rPr lang="es-MX" sz="1100" dirty="0" smtClean="0"/>
            <a:t>, México, Instituto de Invest jurídicas de la UNAM. Serie Doctrina Jurídica, No. 98, 2002, p. 213. </a:t>
          </a:r>
          <a:endParaRPr lang="es-MX" sz="1100" dirty="0"/>
        </a:p>
      </dgm:t>
    </dgm:pt>
    <dgm:pt modelId="{C96B499C-42D6-46A9-A56F-040D1963B6FE}" type="parTrans" cxnId="{C6E92855-07BB-4C7B-9446-74DAFD022A0F}">
      <dgm:prSet/>
      <dgm:spPr/>
      <dgm:t>
        <a:bodyPr/>
        <a:lstStyle/>
        <a:p>
          <a:endParaRPr lang="es-MX"/>
        </a:p>
      </dgm:t>
    </dgm:pt>
    <dgm:pt modelId="{E48C83EB-E81D-4CCE-8795-716181B5FA53}" type="sibTrans" cxnId="{C6E92855-07BB-4C7B-9446-74DAFD022A0F}">
      <dgm:prSet/>
      <dgm:spPr/>
      <dgm:t>
        <a:bodyPr/>
        <a:lstStyle/>
        <a:p>
          <a:endParaRPr lang="es-MX"/>
        </a:p>
      </dgm:t>
    </dgm:pt>
    <dgm:pt modelId="{AA29DEF1-EEBA-4496-9327-F56F84F0933C}" type="pres">
      <dgm:prSet presAssocID="{78195D53-37B1-48C0-8CC4-4C1DC996B6A0}" presName="vert0" presStyleCnt="0">
        <dgm:presLayoutVars>
          <dgm:dir/>
          <dgm:animOne val="branch"/>
          <dgm:animLvl val="lvl"/>
        </dgm:presLayoutVars>
      </dgm:prSet>
      <dgm:spPr/>
      <dgm:t>
        <a:bodyPr/>
        <a:lstStyle/>
        <a:p>
          <a:endParaRPr lang="es-MX"/>
        </a:p>
      </dgm:t>
    </dgm:pt>
    <dgm:pt modelId="{3A3792A5-0DB2-4240-B99F-2519242B5CA4}" type="pres">
      <dgm:prSet presAssocID="{860FED9C-1B55-4E3B-8564-A7FF001FEE97}" presName="thickLine" presStyleLbl="alignNode1" presStyleIdx="0" presStyleCnt="1"/>
      <dgm:spPr/>
    </dgm:pt>
    <dgm:pt modelId="{4DF600F2-9D06-44DB-87F1-1E68C84EC5FA}" type="pres">
      <dgm:prSet presAssocID="{860FED9C-1B55-4E3B-8564-A7FF001FEE97}" presName="horz1" presStyleCnt="0"/>
      <dgm:spPr/>
    </dgm:pt>
    <dgm:pt modelId="{2FC9BCCE-8BEF-4490-9A9D-2F624A675939}" type="pres">
      <dgm:prSet presAssocID="{860FED9C-1B55-4E3B-8564-A7FF001FEE97}" presName="tx1" presStyleLbl="revTx" presStyleIdx="0" presStyleCnt="7"/>
      <dgm:spPr/>
      <dgm:t>
        <a:bodyPr/>
        <a:lstStyle/>
        <a:p>
          <a:endParaRPr lang="es-MX"/>
        </a:p>
      </dgm:t>
    </dgm:pt>
    <dgm:pt modelId="{48C7DA70-EBB3-4AF5-A320-D1119FC030AD}" type="pres">
      <dgm:prSet presAssocID="{860FED9C-1B55-4E3B-8564-A7FF001FEE97}" presName="vert1" presStyleCnt="0"/>
      <dgm:spPr/>
    </dgm:pt>
    <dgm:pt modelId="{4DDCF8C0-1E28-492C-8F42-2FDAC334C44F}" type="pres">
      <dgm:prSet presAssocID="{E18C55C2-85DC-4E63-B475-C7AFB789DE5B}" presName="vertSpace2a" presStyleCnt="0"/>
      <dgm:spPr/>
    </dgm:pt>
    <dgm:pt modelId="{2B15066A-9D7A-4129-8B39-FE335CE5E49B}" type="pres">
      <dgm:prSet presAssocID="{E18C55C2-85DC-4E63-B475-C7AFB789DE5B}" presName="horz2" presStyleCnt="0"/>
      <dgm:spPr/>
    </dgm:pt>
    <dgm:pt modelId="{A2F43A2B-CCA3-4F7C-A5B0-6EA9D239F9B5}" type="pres">
      <dgm:prSet presAssocID="{E18C55C2-85DC-4E63-B475-C7AFB789DE5B}" presName="horzSpace2" presStyleCnt="0"/>
      <dgm:spPr/>
    </dgm:pt>
    <dgm:pt modelId="{46F5807C-2F46-49D6-BE88-958084E4AC2F}" type="pres">
      <dgm:prSet presAssocID="{E18C55C2-85DC-4E63-B475-C7AFB789DE5B}" presName="tx2" presStyleLbl="revTx" presStyleIdx="1" presStyleCnt="7"/>
      <dgm:spPr/>
      <dgm:t>
        <a:bodyPr/>
        <a:lstStyle/>
        <a:p>
          <a:endParaRPr lang="es-MX"/>
        </a:p>
      </dgm:t>
    </dgm:pt>
    <dgm:pt modelId="{8F3EF3E1-781C-49E5-A2CD-34E64F44CE7F}" type="pres">
      <dgm:prSet presAssocID="{E18C55C2-85DC-4E63-B475-C7AFB789DE5B}" presName="vert2" presStyleCnt="0"/>
      <dgm:spPr/>
    </dgm:pt>
    <dgm:pt modelId="{1FC87ACF-85E1-4F50-8AA0-1C2D93AD5C9D}" type="pres">
      <dgm:prSet presAssocID="{4F3425A7-CDC9-4CED-8A1A-F1B15F860625}" presName="horz3" presStyleCnt="0"/>
      <dgm:spPr/>
    </dgm:pt>
    <dgm:pt modelId="{D3D96E8E-F3B0-4C03-B762-980C4C0FEE59}" type="pres">
      <dgm:prSet presAssocID="{4F3425A7-CDC9-4CED-8A1A-F1B15F860625}" presName="horzSpace3" presStyleCnt="0"/>
      <dgm:spPr/>
    </dgm:pt>
    <dgm:pt modelId="{7FC3F736-2F81-40FE-8CF6-D9BFA689F1B0}" type="pres">
      <dgm:prSet presAssocID="{4F3425A7-CDC9-4CED-8A1A-F1B15F860625}" presName="tx3" presStyleLbl="revTx" presStyleIdx="2" presStyleCnt="7"/>
      <dgm:spPr/>
      <dgm:t>
        <a:bodyPr/>
        <a:lstStyle/>
        <a:p>
          <a:endParaRPr lang="es-MX"/>
        </a:p>
      </dgm:t>
    </dgm:pt>
    <dgm:pt modelId="{ADA4E5E1-86BA-428F-870A-1666F9EB1A65}" type="pres">
      <dgm:prSet presAssocID="{4F3425A7-CDC9-4CED-8A1A-F1B15F860625}" presName="vert3" presStyleCnt="0"/>
      <dgm:spPr/>
    </dgm:pt>
    <dgm:pt modelId="{BBA7ADAA-B9C7-4F30-8FED-13C830678311}" type="pres">
      <dgm:prSet presAssocID="{E18C55C2-85DC-4E63-B475-C7AFB789DE5B}" presName="thinLine2b" presStyleLbl="callout" presStyleIdx="0" presStyleCnt="3"/>
      <dgm:spPr/>
    </dgm:pt>
    <dgm:pt modelId="{F156819D-8FA0-4D90-BFB3-17EB3300EEFC}" type="pres">
      <dgm:prSet presAssocID="{E18C55C2-85DC-4E63-B475-C7AFB789DE5B}" presName="vertSpace2b" presStyleCnt="0"/>
      <dgm:spPr/>
    </dgm:pt>
    <dgm:pt modelId="{90CBB0AE-F989-4B7E-8216-3BBF994807C5}" type="pres">
      <dgm:prSet presAssocID="{05C75474-469E-4FD2-81DD-EA296DF653A7}" presName="horz2" presStyleCnt="0"/>
      <dgm:spPr/>
    </dgm:pt>
    <dgm:pt modelId="{77B41B28-85D0-4CC2-82C9-586BA0A5001B}" type="pres">
      <dgm:prSet presAssocID="{05C75474-469E-4FD2-81DD-EA296DF653A7}" presName="horzSpace2" presStyleCnt="0"/>
      <dgm:spPr/>
    </dgm:pt>
    <dgm:pt modelId="{EBD634B8-8D76-4D99-B484-14504B78C919}" type="pres">
      <dgm:prSet presAssocID="{05C75474-469E-4FD2-81DD-EA296DF653A7}" presName="tx2" presStyleLbl="revTx" presStyleIdx="3" presStyleCnt="7"/>
      <dgm:spPr/>
      <dgm:t>
        <a:bodyPr/>
        <a:lstStyle/>
        <a:p>
          <a:endParaRPr lang="es-MX"/>
        </a:p>
      </dgm:t>
    </dgm:pt>
    <dgm:pt modelId="{9271E0C9-7F6F-44D1-889E-566D74F7C2CF}" type="pres">
      <dgm:prSet presAssocID="{05C75474-469E-4FD2-81DD-EA296DF653A7}" presName="vert2" presStyleCnt="0"/>
      <dgm:spPr/>
    </dgm:pt>
    <dgm:pt modelId="{3C0E6169-950E-4F05-9FD0-AAF9B6B5C7D4}" type="pres">
      <dgm:prSet presAssocID="{7E9D8FEE-3F37-4797-86CA-E02D8D8BA211}" presName="horz3" presStyleCnt="0"/>
      <dgm:spPr/>
    </dgm:pt>
    <dgm:pt modelId="{BA8D52BE-4DE6-4C7D-BEC0-8A8621F9F05B}" type="pres">
      <dgm:prSet presAssocID="{7E9D8FEE-3F37-4797-86CA-E02D8D8BA211}" presName="horzSpace3" presStyleCnt="0"/>
      <dgm:spPr/>
    </dgm:pt>
    <dgm:pt modelId="{3C549C4E-E8CD-480F-8AF9-B8A4DE392971}" type="pres">
      <dgm:prSet presAssocID="{7E9D8FEE-3F37-4797-86CA-E02D8D8BA211}" presName="tx3" presStyleLbl="revTx" presStyleIdx="4" presStyleCnt="7"/>
      <dgm:spPr/>
      <dgm:t>
        <a:bodyPr/>
        <a:lstStyle/>
        <a:p>
          <a:endParaRPr lang="es-MX"/>
        </a:p>
      </dgm:t>
    </dgm:pt>
    <dgm:pt modelId="{F0CD1AB0-FDF3-4192-AED2-4668C740270C}" type="pres">
      <dgm:prSet presAssocID="{7E9D8FEE-3F37-4797-86CA-E02D8D8BA211}" presName="vert3" presStyleCnt="0"/>
      <dgm:spPr/>
    </dgm:pt>
    <dgm:pt modelId="{94BDAFE1-45D4-4319-BAD9-6EB68A2C6EB6}" type="pres">
      <dgm:prSet presAssocID="{05C75474-469E-4FD2-81DD-EA296DF653A7}" presName="thinLine2b" presStyleLbl="callout" presStyleIdx="1" presStyleCnt="3"/>
      <dgm:spPr/>
    </dgm:pt>
    <dgm:pt modelId="{92D83475-14D0-404A-979B-77DB8029E72E}" type="pres">
      <dgm:prSet presAssocID="{05C75474-469E-4FD2-81DD-EA296DF653A7}" presName="vertSpace2b" presStyleCnt="0"/>
      <dgm:spPr/>
    </dgm:pt>
    <dgm:pt modelId="{1A32B6C3-B01E-433D-AFD6-00A861DF33AF}" type="pres">
      <dgm:prSet presAssocID="{414340F0-69DC-4D59-A94D-B26736CF7742}" presName="horz2" presStyleCnt="0"/>
      <dgm:spPr/>
    </dgm:pt>
    <dgm:pt modelId="{30A442BD-D3C5-4862-BEFF-EE19A378C001}" type="pres">
      <dgm:prSet presAssocID="{414340F0-69DC-4D59-A94D-B26736CF7742}" presName="horzSpace2" presStyleCnt="0"/>
      <dgm:spPr/>
    </dgm:pt>
    <dgm:pt modelId="{9060AA0D-CFF6-4A95-A0DB-083919840556}" type="pres">
      <dgm:prSet presAssocID="{414340F0-69DC-4D59-A94D-B26736CF7742}" presName="tx2" presStyleLbl="revTx" presStyleIdx="5" presStyleCnt="7"/>
      <dgm:spPr/>
      <dgm:t>
        <a:bodyPr/>
        <a:lstStyle/>
        <a:p>
          <a:endParaRPr lang="es-MX"/>
        </a:p>
      </dgm:t>
    </dgm:pt>
    <dgm:pt modelId="{D9F3F93A-7B4F-4DA3-BAA4-1AEEB39CCEDA}" type="pres">
      <dgm:prSet presAssocID="{414340F0-69DC-4D59-A94D-B26736CF7742}" presName="vert2" presStyleCnt="0"/>
      <dgm:spPr/>
    </dgm:pt>
    <dgm:pt modelId="{01101AF3-E405-4957-8E2C-CA92805E89F3}" type="pres">
      <dgm:prSet presAssocID="{C7701DB6-9CA3-40B1-99F4-52F74C57DB7A}" presName="horz3" presStyleCnt="0"/>
      <dgm:spPr/>
    </dgm:pt>
    <dgm:pt modelId="{0C1F8C01-5DC5-4AD6-AC02-3FA037015508}" type="pres">
      <dgm:prSet presAssocID="{C7701DB6-9CA3-40B1-99F4-52F74C57DB7A}" presName="horzSpace3" presStyleCnt="0"/>
      <dgm:spPr/>
    </dgm:pt>
    <dgm:pt modelId="{C8DDC5A9-E02E-4E06-B134-67C43AD594B7}" type="pres">
      <dgm:prSet presAssocID="{C7701DB6-9CA3-40B1-99F4-52F74C57DB7A}" presName="tx3" presStyleLbl="revTx" presStyleIdx="6" presStyleCnt="7"/>
      <dgm:spPr/>
      <dgm:t>
        <a:bodyPr/>
        <a:lstStyle/>
        <a:p>
          <a:endParaRPr lang="es-MX"/>
        </a:p>
      </dgm:t>
    </dgm:pt>
    <dgm:pt modelId="{C4369B76-1AF5-4F57-8C6A-011A72F49C9A}" type="pres">
      <dgm:prSet presAssocID="{C7701DB6-9CA3-40B1-99F4-52F74C57DB7A}" presName="vert3" presStyleCnt="0"/>
      <dgm:spPr/>
    </dgm:pt>
    <dgm:pt modelId="{3BDC824D-869D-44C9-8B85-F7F6B7F5AA75}" type="pres">
      <dgm:prSet presAssocID="{414340F0-69DC-4D59-A94D-B26736CF7742}" presName="thinLine2b" presStyleLbl="callout" presStyleIdx="2" presStyleCnt="3"/>
      <dgm:spPr/>
    </dgm:pt>
    <dgm:pt modelId="{EE172CEC-C057-4AFD-823C-A8CB559A5B90}" type="pres">
      <dgm:prSet presAssocID="{414340F0-69DC-4D59-A94D-B26736CF7742}" presName="vertSpace2b" presStyleCnt="0"/>
      <dgm:spPr/>
    </dgm:pt>
  </dgm:ptLst>
  <dgm:cxnLst>
    <dgm:cxn modelId="{C6E92855-07BB-4C7B-9446-74DAFD022A0F}" srcId="{414340F0-69DC-4D59-A94D-B26736CF7742}" destId="{C7701DB6-9CA3-40B1-99F4-52F74C57DB7A}" srcOrd="0" destOrd="0" parTransId="{C96B499C-42D6-46A9-A56F-040D1963B6FE}" sibTransId="{E48C83EB-E81D-4CCE-8795-716181B5FA53}"/>
    <dgm:cxn modelId="{7F805AAA-6B37-407F-A3F6-E485DA3CF22D}" type="presOf" srcId="{860FED9C-1B55-4E3B-8564-A7FF001FEE97}" destId="{2FC9BCCE-8BEF-4490-9A9D-2F624A675939}" srcOrd="0" destOrd="0" presId="urn:microsoft.com/office/officeart/2008/layout/LinedList"/>
    <dgm:cxn modelId="{31F00040-ABF2-42EE-A17E-09068EEE3D7F}" srcId="{78195D53-37B1-48C0-8CC4-4C1DC996B6A0}" destId="{860FED9C-1B55-4E3B-8564-A7FF001FEE97}" srcOrd="0" destOrd="0" parTransId="{5F018B52-978E-4A02-B803-C8D5A6C18A63}" sibTransId="{375ED401-EA5A-43A4-8E28-B810BE2DBBFF}"/>
    <dgm:cxn modelId="{DE9C0816-7C57-4D55-914C-BE513F51B0D0}" srcId="{E18C55C2-85DC-4E63-B475-C7AFB789DE5B}" destId="{4F3425A7-CDC9-4CED-8A1A-F1B15F860625}" srcOrd="0" destOrd="0" parTransId="{1768B400-9DB0-487A-BDD3-3BD563635F6C}" sibTransId="{9BF19253-7DA1-42FB-ACE2-3EC69520C419}"/>
    <dgm:cxn modelId="{0CD3FD0B-288F-464B-BDC4-43E7750D149D}" srcId="{05C75474-469E-4FD2-81DD-EA296DF653A7}" destId="{7E9D8FEE-3F37-4797-86CA-E02D8D8BA211}" srcOrd="0" destOrd="0" parTransId="{A131E6D9-45A4-4573-A606-EC1C00B8CD71}" sibTransId="{0B24BED3-8F11-4EEC-8A31-8D65800E266F}"/>
    <dgm:cxn modelId="{C3A7A7C3-DAD1-470D-BAA2-82FF0FC383DA}" type="presOf" srcId="{05C75474-469E-4FD2-81DD-EA296DF653A7}" destId="{EBD634B8-8D76-4D99-B484-14504B78C919}" srcOrd="0" destOrd="0" presId="urn:microsoft.com/office/officeart/2008/layout/LinedList"/>
    <dgm:cxn modelId="{54A18828-08FD-40A9-8A72-2B76336EEBEC}" type="presOf" srcId="{414340F0-69DC-4D59-A94D-B26736CF7742}" destId="{9060AA0D-CFF6-4A95-A0DB-083919840556}" srcOrd="0" destOrd="0" presId="urn:microsoft.com/office/officeart/2008/layout/LinedList"/>
    <dgm:cxn modelId="{A78D2529-7AC9-4319-8B3B-7109F07FFA92}" type="presOf" srcId="{4F3425A7-CDC9-4CED-8A1A-F1B15F860625}" destId="{7FC3F736-2F81-40FE-8CF6-D9BFA689F1B0}" srcOrd="0" destOrd="0" presId="urn:microsoft.com/office/officeart/2008/layout/LinedList"/>
    <dgm:cxn modelId="{7C4D396F-424A-4A29-B42C-7CEC15CF038B}" srcId="{860FED9C-1B55-4E3B-8564-A7FF001FEE97}" destId="{05C75474-469E-4FD2-81DD-EA296DF653A7}" srcOrd="1" destOrd="0" parTransId="{D57D836B-0AD6-4CEF-B52A-970858FB6004}" sibTransId="{872AFA22-209A-4B40-82C4-5BD5AAC50B4A}"/>
    <dgm:cxn modelId="{1ADB373F-8168-4F09-9077-F3704D5725B4}" srcId="{860FED9C-1B55-4E3B-8564-A7FF001FEE97}" destId="{414340F0-69DC-4D59-A94D-B26736CF7742}" srcOrd="2" destOrd="0" parTransId="{FC4A5E9E-8DF1-4714-8B5F-2D0212700306}" sibTransId="{2EBD562F-F618-42B6-BC31-F2DDFFB8F882}"/>
    <dgm:cxn modelId="{93E059A0-8C1F-45EE-936C-4F097AA40A94}" srcId="{860FED9C-1B55-4E3B-8564-A7FF001FEE97}" destId="{E18C55C2-85DC-4E63-B475-C7AFB789DE5B}" srcOrd="0" destOrd="0" parTransId="{8948CE57-891C-4988-B20A-01180E7F601B}" sibTransId="{1E6B9191-DA1B-4EFD-876B-104871088BA8}"/>
    <dgm:cxn modelId="{BCEC7C05-8443-41DA-B6C9-3D068C1D9855}" type="presOf" srcId="{E18C55C2-85DC-4E63-B475-C7AFB789DE5B}" destId="{46F5807C-2F46-49D6-BE88-958084E4AC2F}" srcOrd="0" destOrd="0" presId="urn:microsoft.com/office/officeart/2008/layout/LinedList"/>
    <dgm:cxn modelId="{96C30593-07B8-4796-9A45-2D51675CE373}" type="presOf" srcId="{C7701DB6-9CA3-40B1-99F4-52F74C57DB7A}" destId="{C8DDC5A9-E02E-4E06-B134-67C43AD594B7}" srcOrd="0" destOrd="0" presId="urn:microsoft.com/office/officeart/2008/layout/LinedList"/>
    <dgm:cxn modelId="{C574BCE3-8AC9-4D60-8197-57C497A4F3DD}" type="presOf" srcId="{78195D53-37B1-48C0-8CC4-4C1DC996B6A0}" destId="{AA29DEF1-EEBA-4496-9327-F56F84F0933C}" srcOrd="0" destOrd="0" presId="urn:microsoft.com/office/officeart/2008/layout/LinedList"/>
    <dgm:cxn modelId="{8E4A5822-DAB4-4202-A090-EF6423C968CB}" type="presOf" srcId="{7E9D8FEE-3F37-4797-86CA-E02D8D8BA211}" destId="{3C549C4E-E8CD-480F-8AF9-B8A4DE392971}" srcOrd="0" destOrd="0" presId="urn:microsoft.com/office/officeart/2008/layout/LinedList"/>
    <dgm:cxn modelId="{1886824F-00AA-4205-9459-FDB6D2B60128}" type="presParOf" srcId="{AA29DEF1-EEBA-4496-9327-F56F84F0933C}" destId="{3A3792A5-0DB2-4240-B99F-2519242B5CA4}" srcOrd="0" destOrd="0" presId="urn:microsoft.com/office/officeart/2008/layout/LinedList"/>
    <dgm:cxn modelId="{CFF27BE3-C670-4ADA-BAE9-72107A21066B}" type="presParOf" srcId="{AA29DEF1-EEBA-4496-9327-F56F84F0933C}" destId="{4DF600F2-9D06-44DB-87F1-1E68C84EC5FA}" srcOrd="1" destOrd="0" presId="urn:microsoft.com/office/officeart/2008/layout/LinedList"/>
    <dgm:cxn modelId="{78CB3B97-4994-491D-BFA9-70C5A30E0082}" type="presParOf" srcId="{4DF600F2-9D06-44DB-87F1-1E68C84EC5FA}" destId="{2FC9BCCE-8BEF-4490-9A9D-2F624A675939}" srcOrd="0" destOrd="0" presId="urn:microsoft.com/office/officeart/2008/layout/LinedList"/>
    <dgm:cxn modelId="{B739E906-E643-49D9-B50A-4CF371E943B8}" type="presParOf" srcId="{4DF600F2-9D06-44DB-87F1-1E68C84EC5FA}" destId="{48C7DA70-EBB3-4AF5-A320-D1119FC030AD}" srcOrd="1" destOrd="0" presId="urn:microsoft.com/office/officeart/2008/layout/LinedList"/>
    <dgm:cxn modelId="{DDF1A868-F643-4C8F-8F4E-BC8DAB93CA41}" type="presParOf" srcId="{48C7DA70-EBB3-4AF5-A320-D1119FC030AD}" destId="{4DDCF8C0-1E28-492C-8F42-2FDAC334C44F}" srcOrd="0" destOrd="0" presId="urn:microsoft.com/office/officeart/2008/layout/LinedList"/>
    <dgm:cxn modelId="{B816F1E5-94B0-458F-9B32-E8CDA1C3E690}" type="presParOf" srcId="{48C7DA70-EBB3-4AF5-A320-D1119FC030AD}" destId="{2B15066A-9D7A-4129-8B39-FE335CE5E49B}" srcOrd="1" destOrd="0" presId="urn:microsoft.com/office/officeart/2008/layout/LinedList"/>
    <dgm:cxn modelId="{AC667126-CB59-4E8E-8E1C-8D2ACEA5A519}" type="presParOf" srcId="{2B15066A-9D7A-4129-8B39-FE335CE5E49B}" destId="{A2F43A2B-CCA3-4F7C-A5B0-6EA9D239F9B5}" srcOrd="0" destOrd="0" presId="urn:microsoft.com/office/officeart/2008/layout/LinedList"/>
    <dgm:cxn modelId="{6963466E-843A-4D48-805B-EEEDDCF011EA}" type="presParOf" srcId="{2B15066A-9D7A-4129-8B39-FE335CE5E49B}" destId="{46F5807C-2F46-49D6-BE88-958084E4AC2F}" srcOrd="1" destOrd="0" presId="urn:microsoft.com/office/officeart/2008/layout/LinedList"/>
    <dgm:cxn modelId="{FC67C0CD-29BF-49FD-9B30-84300D9F15A2}" type="presParOf" srcId="{2B15066A-9D7A-4129-8B39-FE335CE5E49B}" destId="{8F3EF3E1-781C-49E5-A2CD-34E64F44CE7F}" srcOrd="2" destOrd="0" presId="urn:microsoft.com/office/officeart/2008/layout/LinedList"/>
    <dgm:cxn modelId="{99E3E97A-B6EA-4507-B910-6DE09B8B12C8}" type="presParOf" srcId="{8F3EF3E1-781C-49E5-A2CD-34E64F44CE7F}" destId="{1FC87ACF-85E1-4F50-8AA0-1C2D93AD5C9D}" srcOrd="0" destOrd="0" presId="urn:microsoft.com/office/officeart/2008/layout/LinedList"/>
    <dgm:cxn modelId="{7FE10FB6-E0A4-4AEE-A793-17649E459FC4}" type="presParOf" srcId="{1FC87ACF-85E1-4F50-8AA0-1C2D93AD5C9D}" destId="{D3D96E8E-F3B0-4C03-B762-980C4C0FEE59}" srcOrd="0" destOrd="0" presId="urn:microsoft.com/office/officeart/2008/layout/LinedList"/>
    <dgm:cxn modelId="{59D5ED87-B608-422C-A1CB-6A7F92B625C6}" type="presParOf" srcId="{1FC87ACF-85E1-4F50-8AA0-1C2D93AD5C9D}" destId="{7FC3F736-2F81-40FE-8CF6-D9BFA689F1B0}" srcOrd="1" destOrd="0" presId="urn:microsoft.com/office/officeart/2008/layout/LinedList"/>
    <dgm:cxn modelId="{5A8CC926-5D78-44C4-A4D6-FDB44AE20CCD}" type="presParOf" srcId="{1FC87ACF-85E1-4F50-8AA0-1C2D93AD5C9D}" destId="{ADA4E5E1-86BA-428F-870A-1666F9EB1A65}" srcOrd="2" destOrd="0" presId="urn:microsoft.com/office/officeart/2008/layout/LinedList"/>
    <dgm:cxn modelId="{1BCBBE64-EA80-42E3-B7A3-6BDC190CB34A}" type="presParOf" srcId="{48C7DA70-EBB3-4AF5-A320-D1119FC030AD}" destId="{BBA7ADAA-B9C7-4F30-8FED-13C830678311}" srcOrd="2" destOrd="0" presId="urn:microsoft.com/office/officeart/2008/layout/LinedList"/>
    <dgm:cxn modelId="{73407297-1CB9-44DF-9444-1248E2CE8E7E}" type="presParOf" srcId="{48C7DA70-EBB3-4AF5-A320-D1119FC030AD}" destId="{F156819D-8FA0-4D90-BFB3-17EB3300EEFC}" srcOrd="3" destOrd="0" presId="urn:microsoft.com/office/officeart/2008/layout/LinedList"/>
    <dgm:cxn modelId="{5300E07C-8974-415E-A57F-DCF80AC29555}" type="presParOf" srcId="{48C7DA70-EBB3-4AF5-A320-D1119FC030AD}" destId="{90CBB0AE-F989-4B7E-8216-3BBF994807C5}" srcOrd="4" destOrd="0" presId="urn:microsoft.com/office/officeart/2008/layout/LinedList"/>
    <dgm:cxn modelId="{979AD8EA-7962-41D6-B812-C22D05631FE0}" type="presParOf" srcId="{90CBB0AE-F989-4B7E-8216-3BBF994807C5}" destId="{77B41B28-85D0-4CC2-82C9-586BA0A5001B}" srcOrd="0" destOrd="0" presId="urn:microsoft.com/office/officeart/2008/layout/LinedList"/>
    <dgm:cxn modelId="{867A9E28-65B6-4CC5-9D23-5BE25D4E27FB}" type="presParOf" srcId="{90CBB0AE-F989-4B7E-8216-3BBF994807C5}" destId="{EBD634B8-8D76-4D99-B484-14504B78C919}" srcOrd="1" destOrd="0" presId="urn:microsoft.com/office/officeart/2008/layout/LinedList"/>
    <dgm:cxn modelId="{131E2296-4C94-41B1-A349-DD7BB9EE6371}" type="presParOf" srcId="{90CBB0AE-F989-4B7E-8216-3BBF994807C5}" destId="{9271E0C9-7F6F-44D1-889E-566D74F7C2CF}" srcOrd="2" destOrd="0" presId="urn:microsoft.com/office/officeart/2008/layout/LinedList"/>
    <dgm:cxn modelId="{6CE186C0-02BE-41B8-928C-9F28C317687A}" type="presParOf" srcId="{9271E0C9-7F6F-44D1-889E-566D74F7C2CF}" destId="{3C0E6169-950E-4F05-9FD0-AAF9B6B5C7D4}" srcOrd="0" destOrd="0" presId="urn:microsoft.com/office/officeart/2008/layout/LinedList"/>
    <dgm:cxn modelId="{8A0C335D-1643-41DD-887D-8287F2B751E7}" type="presParOf" srcId="{3C0E6169-950E-4F05-9FD0-AAF9B6B5C7D4}" destId="{BA8D52BE-4DE6-4C7D-BEC0-8A8621F9F05B}" srcOrd="0" destOrd="0" presId="urn:microsoft.com/office/officeart/2008/layout/LinedList"/>
    <dgm:cxn modelId="{B164F9B2-587E-48A9-8F93-78A20FB5D9CA}" type="presParOf" srcId="{3C0E6169-950E-4F05-9FD0-AAF9B6B5C7D4}" destId="{3C549C4E-E8CD-480F-8AF9-B8A4DE392971}" srcOrd="1" destOrd="0" presId="urn:microsoft.com/office/officeart/2008/layout/LinedList"/>
    <dgm:cxn modelId="{ABBC9659-1DD7-4BC1-BEFC-9E0676B53F23}" type="presParOf" srcId="{3C0E6169-950E-4F05-9FD0-AAF9B6B5C7D4}" destId="{F0CD1AB0-FDF3-4192-AED2-4668C740270C}" srcOrd="2" destOrd="0" presId="urn:microsoft.com/office/officeart/2008/layout/LinedList"/>
    <dgm:cxn modelId="{B76A77E2-2C5B-4773-B0F0-E511C4F9EA5B}" type="presParOf" srcId="{48C7DA70-EBB3-4AF5-A320-D1119FC030AD}" destId="{94BDAFE1-45D4-4319-BAD9-6EB68A2C6EB6}" srcOrd="5" destOrd="0" presId="urn:microsoft.com/office/officeart/2008/layout/LinedList"/>
    <dgm:cxn modelId="{8A40D4E7-DD71-4E3E-8D1A-2F9000F60B7D}" type="presParOf" srcId="{48C7DA70-EBB3-4AF5-A320-D1119FC030AD}" destId="{92D83475-14D0-404A-979B-77DB8029E72E}" srcOrd="6" destOrd="0" presId="urn:microsoft.com/office/officeart/2008/layout/LinedList"/>
    <dgm:cxn modelId="{5F04C802-0845-40A7-BB5A-83D2492AD90D}" type="presParOf" srcId="{48C7DA70-EBB3-4AF5-A320-D1119FC030AD}" destId="{1A32B6C3-B01E-433D-AFD6-00A861DF33AF}" srcOrd="7" destOrd="0" presId="urn:microsoft.com/office/officeart/2008/layout/LinedList"/>
    <dgm:cxn modelId="{4D6C0DB0-5350-4B28-8CC1-EEAE4F8CC19C}" type="presParOf" srcId="{1A32B6C3-B01E-433D-AFD6-00A861DF33AF}" destId="{30A442BD-D3C5-4862-BEFF-EE19A378C001}" srcOrd="0" destOrd="0" presId="urn:microsoft.com/office/officeart/2008/layout/LinedList"/>
    <dgm:cxn modelId="{77F6A58C-6385-468A-996E-39BD51B6ED19}" type="presParOf" srcId="{1A32B6C3-B01E-433D-AFD6-00A861DF33AF}" destId="{9060AA0D-CFF6-4A95-A0DB-083919840556}" srcOrd="1" destOrd="0" presId="urn:microsoft.com/office/officeart/2008/layout/LinedList"/>
    <dgm:cxn modelId="{C741CC0F-6785-493B-8DDD-CC45ABB2440C}" type="presParOf" srcId="{1A32B6C3-B01E-433D-AFD6-00A861DF33AF}" destId="{D9F3F93A-7B4F-4DA3-BAA4-1AEEB39CCEDA}" srcOrd="2" destOrd="0" presId="urn:microsoft.com/office/officeart/2008/layout/LinedList"/>
    <dgm:cxn modelId="{013EFB87-87B1-4A06-9A13-08A26D468C3A}" type="presParOf" srcId="{D9F3F93A-7B4F-4DA3-BAA4-1AEEB39CCEDA}" destId="{01101AF3-E405-4957-8E2C-CA92805E89F3}" srcOrd="0" destOrd="0" presId="urn:microsoft.com/office/officeart/2008/layout/LinedList"/>
    <dgm:cxn modelId="{5C89FB19-4D27-468D-A33B-AA4EE219DEEF}" type="presParOf" srcId="{01101AF3-E405-4957-8E2C-CA92805E89F3}" destId="{0C1F8C01-5DC5-4AD6-AC02-3FA037015508}" srcOrd="0" destOrd="0" presId="urn:microsoft.com/office/officeart/2008/layout/LinedList"/>
    <dgm:cxn modelId="{70A715CF-335A-44D9-922B-C30A106456E0}" type="presParOf" srcId="{01101AF3-E405-4957-8E2C-CA92805E89F3}" destId="{C8DDC5A9-E02E-4E06-B134-67C43AD594B7}" srcOrd="1" destOrd="0" presId="urn:microsoft.com/office/officeart/2008/layout/LinedList"/>
    <dgm:cxn modelId="{C980AB35-E484-4EE5-8B69-280A7E9EFE11}" type="presParOf" srcId="{01101AF3-E405-4957-8E2C-CA92805E89F3}" destId="{C4369B76-1AF5-4F57-8C6A-011A72F49C9A}" srcOrd="2" destOrd="0" presId="urn:microsoft.com/office/officeart/2008/layout/LinedList"/>
    <dgm:cxn modelId="{C2DC66A7-D98A-439C-9F23-5681FDC0F773}" type="presParOf" srcId="{48C7DA70-EBB3-4AF5-A320-D1119FC030AD}" destId="{3BDC824D-869D-44C9-8B85-F7F6B7F5AA75}" srcOrd="8" destOrd="0" presId="urn:microsoft.com/office/officeart/2008/layout/LinedList"/>
    <dgm:cxn modelId="{04D8785C-6F2D-46E4-8D42-EF0912CF27D5}" type="presParOf" srcId="{48C7DA70-EBB3-4AF5-A320-D1119FC030AD}" destId="{EE172CEC-C057-4AFD-823C-A8CB559A5B90}" srcOrd="9"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96D52F32-0759-44BF-A213-A4E1A3250B3A}"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F560D797-EEA5-48E6-AD22-956620D4B639}">
      <dgm:prSet phldrT="[Texto]" custT="1"/>
      <dgm:spPr/>
      <dgm:t>
        <a:bodyPr/>
        <a:lstStyle/>
        <a:p>
          <a:pPr algn="just"/>
          <a:r>
            <a:rPr lang="es-MX" sz="2100" dirty="0" smtClean="0"/>
            <a:t>Bidart señala que estos últimos son los que no tienen norma de constancia, y la de aquellos que confieren desarrollo a derechos numerados, que se van agregando a los contenidos tradicionalmente conocidos, por ejemplo los derechos de libertad de prensa actualmente incluyen todo lo que el desarrollo tecnológico actual ha desarrollado, y no sólo los de expresión gráfica. </a:t>
          </a:r>
          <a:r>
            <a:rPr lang="es-MX" sz="2100" dirty="0" smtClean="0"/>
            <a:t>(</a:t>
          </a:r>
          <a:r>
            <a:rPr lang="es-MX" sz="1800" dirty="0" smtClean="0"/>
            <a:t>20)</a:t>
          </a:r>
          <a:endParaRPr lang="es-MX" sz="1800" dirty="0"/>
        </a:p>
      </dgm:t>
    </dgm:pt>
    <dgm:pt modelId="{BDE90314-42D9-4A98-ADA2-54FB7504C681}" type="parTrans" cxnId="{8DF7D319-4E6C-48F6-B266-08DAF413040E}">
      <dgm:prSet/>
      <dgm:spPr/>
      <dgm:t>
        <a:bodyPr/>
        <a:lstStyle/>
        <a:p>
          <a:endParaRPr lang="es-MX"/>
        </a:p>
      </dgm:t>
    </dgm:pt>
    <dgm:pt modelId="{5CB4CE4D-EAE8-4403-BD63-2CE6466791DA}" type="sibTrans" cxnId="{8DF7D319-4E6C-48F6-B266-08DAF413040E}">
      <dgm:prSet/>
      <dgm:spPr/>
      <dgm:t>
        <a:bodyPr/>
        <a:lstStyle/>
        <a:p>
          <a:endParaRPr lang="es-MX"/>
        </a:p>
      </dgm:t>
    </dgm:pt>
    <dgm:pt modelId="{1AB4B1A3-85B3-4B54-AB4D-9B1B88D774D0}">
      <dgm:prSet phldrT="[Texto]" custT="1"/>
      <dgm:spPr/>
      <dgm:t>
        <a:bodyPr/>
        <a:lstStyle/>
        <a:p>
          <a:pPr algn="just"/>
          <a:endParaRPr lang="es-MX" sz="1400" dirty="0"/>
        </a:p>
      </dgm:t>
    </dgm:pt>
    <dgm:pt modelId="{D8F34CCE-851F-4145-9CF0-44879FE98A2B}" type="parTrans" cxnId="{0F8184A7-BDE6-4070-95BA-F723B33A7543}">
      <dgm:prSet/>
      <dgm:spPr/>
      <dgm:t>
        <a:bodyPr/>
        <a:lstStyle/>
        <a:p>
          <a:endParaRPr lang="es-MX"/>
        </a:p>
      </dgm:t>
    </dgm:pt>
    <dgm:pt modelId="{A373BC5B-1D80-475C-814E-771B5AD5559E}" type="sibTrans" cxnId="{0F8184A7-BDE6-4070-95BA-F723B33A7543}">
      <dgm:prSet/>
      <dgm:spPr/>
      <dgm:t>
        <a:bodyPr/>
        <a:lstStyle/>
        <a:p>
          <a:endParaRPr lang="es-MX"/>
        </a:p>
      </dgm:t>
    </dgm:pt>
    <dgm:pt modelId="{441CEAEE-7047-4894-AEC5-11CA91BCF0FD}">
      <dgm:prSet phldrT="[Texto]"/>
      <dgm:spPr/>
      <dgm:t>
        <a:bodyPr/>
        <a:lstStyle/>
        <a:p>
          <a:r>
            <a:rPr lang="es-MX" dirty="0" smtClean="0"/>
            <a:t>En otro ejemplo se puede atender a lo que señala el artículo 5.2 del Pacto Internacional de Derechos Civiles y Políticos, que dice: </a:t>
          </a:r>
          <a:endParaRPr lang="es-MX" dirty="0"/>
        </a:p>
      </dgm:t>
    </dgm:pt>
    <dgm:pt modelId="{D0F82039-9309-4787-866E-B6182B4F72FF}" type="parTrans" cxnId="{7A1753BC-4202-42D4-8E7D-BB8B1CA77560}">
      <dgm:prSet/>
      <dgm:spPr/>
      <dgm:t>
        <a:bodyPr/>
        <a:lstStyle/>
        <a:p>
          <a:endParaRPr lang="es-MX"/>
        </a:p>
      </dgm:t>
    </dgm:pt>
    <dgm:pt modelId="{A64917E1-81E3-4E3C-87DA-19FA88C14E46}" type="sibTrans" cxnId="{7A1753BC-4202-42D4-8E7D-BB8B1CA77560}">
      <dgm:prSet/>
      <dgm:spPr/>
      <dgm:t>
        <a:bodyPr/>
        <a:lstStyle/>
        <a:p>
          <a:endParaRPr lang="es-MX"/>
        </a:p>
      </dgm:t>
    </dgm:pt>
    <dgm:pt modelId="{08149537-6170-4A88-B8B0-73AEA9ECC75D}">
      <dgm:prSet phldrT="[Texto]" custT="1"/>
      <dgm:spPr/>
      <dgm:t>
        <a:bodyPr/>
        <a:lstStyle/>
        <a:p>
          <a:r>
            <a:rPr lang="es-MX" sz="2000" dirty="0" smtClean="0"/>
            <a:t>“2. No podrá admitirse restricción o menoscabo de ninguno de los derechos humanos fundamentales reconocidos o vigentes en un Estado Parte en virtud de leyes, convenciones, reglamentos o costumbres, so pretexto de que el presente Pacto no los reconoce o los reconoce en menor grado.” </a:t>
          </a:r>
          <a:endParaRPr lang="es-MX" sz="2000" dirty="0"/>
        </a:p>
      </dgm:t>
    </dgm:pt>
    <dgm:pt modelId="{64E77BE1-31BA-48AD-BFF1-161542855588}" type="parTrans" cxnId="{592527A6-A092-4ED5-AD13-A2E10050D158}">
      <dgm:prSet/>
      <dgm:spPr/>
      <dgm:t>
        <a:bodyPr/>
        <a:lstStyle/>
        <a:p>
          <a:endParaRPr lang="es-MX"/>
        </a:p>
      </dgm:t>
    </dgm:pt>
    <dgm:pt modelId="{78EAD397-0862-4A82-80A3-88AEB88FBDED}" type="sibTrans" cxnId="{592527A6-A092-4ED5-AD13-A2E10050D158}">
      <dgm:prSet/>
      <dgm:spPr/>
      <dgm:t>
        <a:bodyPr/>
        <a:lstStyle/>
        <a:p>
          <a:endParaRPr lang="es-MX"/>
        </a:p>
      </dgm:t>
    </dgm:pt>
    <dgm:pt modelId="{A094CF78-1476-45AD-B41B-DF6D2CC4AAC4}">
      <dgm:prSet phldrT="[Texto]" custT="1"/>
      <dgm:spPr/>
      <dgm:t>
        <a:bodyPr/>
        <a:lstStyle/>
        <a:p>
          <a:r>
            <a:rPr lang="es-MX" sz="1100" dirty="0" smtClean="0"/>
            <a:t>20 Bidart Campos, Germán J., Los derechos no enumerados en su relación con el derecho constitucional y el derecho internacional, pp. 103-113, en  Méndez Silva, Ricardo (coord.), </a:t>
          </a:r>
          <a:r>
            <a:rPr lang="es-MX" sz="1100" i="1" dirty="0" smtClean="0"/>
            <a:t>Derecho internacional de los derechos humanos. Memoria del VII Congreso Iberoamericano de Derecho Constitucion</a:t>
          </a:r>
          <a:r>
            <a:rPr lang="es-MX" sz="1100" dirty="0" smtClean="0"/>
            <a:t>al, Instituto de Investigaciones Jurídicas de la UNAM. Serie Doctrina Jurídica, No. 98, p. 104.</a:t>
          </a:r>
          <a:endParaRPr lang="es-MX" sz="1100" dirty="0"/>
        </a:p>
      </dgm:t>
    </dgm:pt>
    <dgm:pt modelId="{17D5ACE5-3EBD-4BAA-B5D8-28EC18CB4878}" type="parTrans" cxnId="{D76A3244-D93A-40D9-AA29-D01B68620DE2}">
      <dgm:prSet/>
      <dgm:spPr/>
      <dgm:t>
        <a:bodyPr/>
        <a:lstStyle/>
        <a:p>
          <a:endParaRPr lang="es-MX"/>
        </a:p>
      </dgm:t>
    </dgm:pt>
    <dgm:pt modelId="{D3A4B4CE-705A-426F-848A-9903C15BD836}" type="sibTrans" cxnId="{D76A3244-D93A-40D9-AA29-D01B68620DE2}">
      <dgm:prSet/>
      <dgm:spPr/>
      <dgm:t>
        <a:bodyPr/>
        <a:lstStyle/>
        <a:p>
          <a:endParaRPr lang="es-MX"/>
        </a:p>
      </dgm:t>
    </dgm:pt>
    <dgm:pt modelId="{D032AB19-60BA-4EA5-9A7A-6CFCE82BBA24}" type="pres">
      <dgm:prSet presAssocID="{96D52F32-0759-44BF-A213-A4E1A3250B3A}" presName="linear" presStyleCnt="0">
        <dgm:presLayoutVars>
          <dgm:animLvl val="lvl"/>
          <dgm:resizeHandles val="exact"/>
        </dgm:presLayoutVars>
      </dgm:prSet>
      <dgm:spPr/>
      <dgm:t>
        <a:bodyPr/>
        <a:lstStyle/>
        <a:p>
          <a:endParaRPr lang="es-MX"/>
        </a:p>
      </dgm:t>
    </dgm:pt>
    <dgm:pt modelId="{0B631A31-C4A9-412D-A93C-6E8B06EC4F68}" type="pres">
      <dgm:prSet presAssocID="{F560D797-EEA5-48E6-AD22-956620D4B639}" presName="parentText" presStyleLbl="node1" presStyleIdx="0" presStyleCnt="2">
        <dgm:presLayoutVars>
          <dgm:chMax val="0"/>
          <dgm:bulletEnabled val="1"/>
        </dgm:presLayoutVars>
      </dgm:prSet>
      <dgm:spPr/>
      <dgm:t>
        <a:bodyPr/>
        <a:lstStyle/>
        <a:p>
          <a:endParaRPr lang="es-MX"/>
        </a:p>
      </dgm:t>
    </dgm:pt>
    <dgm:pt modelId="{35A02DDB-E6FA-405F-AC6E-91191A9F457E}" type="pres">
      <dgm:prSet presAssocID="{F560D797-EEA5-48E6-AD22-956620D4B639}" presName="childText" presStyleLbl="revTx" presStyleIdx="0" presStyleCnt="2">
        <dgm:presLayoutVars>
          <dgm:bulletEnabled val="1"/>
        </dgm:presLayoutVars>
      </dgm:prSet>
      <dgm:spPr/>
      <dgm:t>
        <a:bodyPr/>
        <a:lstStyle/>
        <a:p>
          <a:endParaRPr lang="es-MX"/>
        </a:p>
      </dgm:t>
    </dgm:pt>
    <dgm:pt modelId="{F87F0F10-AAC6-4326-80BD-8609E0FED917}" type="pres">
      <dgm:prSet presAssocID="{441CEAEE-7047-4894-AEC5-11CA91BCF0FD}" presName="parentText" presStyleLbl="node1" presStyleIdx="1" presStyleCnt="2" custLinFactNeighborX="81" custLinFactNeighborY="-37006">
        <dgm:presLayoutVars>
          <dgm:chMax val="0"/>
          <dgm:bulletEnabled val="1"/>
        </dgm:presLayoutVars>
      </dgm:prSet>
      <dgm:spPr/>
      <dgm:t>
        <a:bodyPr/>
        <a:lstStyle/>
        <a:p>
          <a:endParaRPr lang="es-MX"/>
        </a:p>
      </dgm:t>
    </dgm:pt>
    <dgm:pt modelId="{EC75FF53-B5DC-48C9-B078-ED8F54C16761}" type="pres">
      <dgm:prSet presAssocID="{441CEAEE-7047-4894-AEC5-11CA91BCF0FD}" presName="childText" presStyleLbl="revTx" presStyleIdx="1" presStyleCnt="2" custLinFactNeighborX="242" custLinFactNeighborY="-15986">
        <dgm:presLayoutVars>
          <dgm:bulletEnabled val="1"/>
        </dgm:presLayoutVars>
      </dgm:prSet>
      <dgm:spPr/>
      <dgm:t>
        <a:bodyPr/>
        <a:lstStyle/>
        <a:p>
          <a:endParaRPr lang="es-MX"/>
        </a:p>
      </dgm:t>
    </dgm:pt>
  </dgm:ptLst>
  <dgm:cxnLst>
    <dgm:cxn modelId="{898A2362-148F-4E1B-BA87-EBE82AE7DC0C}" type="presOf" srcId="{96D52F32-0759-44BF-A213-A4E1A3250B3A}" destId="{D032AB19-60BA-4EA5-9A7A-6CFCE82BBA24}" srcOrd="0" destOrd="0" presId="urn:microsoft.com/office/officeart/2005/8/layout/vList2"/>
    <dgm:cxn modelId="{B4B80C54-BA20-4CCE-83B1-AD25671C5EE7}" type="presOf" srcId="{08149537-6170-4A88-B8B0-73AEA9ECC75D}" destId="{EC75FF53-B5DC-48C9-B078-ED8F54C16761}" srcOrd="0" destOrd="0" presId="urn:microsoft.com/office/officeart/2005/8/layout/vList2"/>
    <dgm:cxn modelId="{D76A3244-D93A-40D9-AA29-D01B68620DE2}" srcId="{441CEAEE-7047-4894-AEC5-11CA91BCF0FD}" destId="{A094CF78-1476-45AD-B41B-DF6D2CC4AAC4}" srcOrd="1" destOrd="0" parTransId="{17D5ACE5-3EBD-4BAA-B5D8-28EC18CB4878}" sibTransId="{D3A4B4CE-705A-426F-848A-9903C15BD836}"/>
    <dgm:cxn modelId="{45728F61-ECD3-40A8-AF16-927842A1B39A}" type="presOf" srcId="{441CEAEE-7047-4894-AEC5-11CA91BCF0FD}" destId="{F87F0F10-AAC6-4326-80BD-8609E0FED917}" srcOrd="0" destOrd="0" presId="urn:microsoft.com/office/officeart/2005/8/layout/vList2"/>
    <dgm:cxn modelId="{618CA2D5-D3AE-43E9-B980-80F67BFCE2AA}" type="presOf" srcId="{A094CF78-1476-45AD-B41B-DF6D2CC4AAC4}" destId="{EC75FF53-B5DC-48C9-B078-ED8F54C16761}" srcOrd="0" destOrd="1" presId="urn:microsoft.com/office/officeart/2005/8/layout/vList2"/>
    <dgm:cxn modelId="{8DF7D319-4E6C-48F6-B266-08DAF413040E}" srcId="{96D52F32-0759-44BF-A213-A4E1A3250B3A}" destId="{F560D797-EEA5-48E6-AD22-956620D4B639}" srcOrd="0" destOrd="0" parTransId="{BDE90314-42D9-4A98-ADA2-54FB7504C681}" sibTransId="{5CB4CE4D-EAE8-4403-BD63-2CE6466791DA}"/>
    <dgm:cxn modelId="{2A082012-37B3-4173-9259-A16D719E5FF8}" type="presOf" srcId="{1AB4B1A3-85B3-4B54-AB4D-9B1B88D774D0}" destId="{35A02DDB-E6FA-405F-AC6E-91191A9F457E}" srcOrd="0" destOrd="0" presId="urn:microsoft.com/office/officeart/2005/8/layout/vList2"/>
    <dgm:cxn modelId="{A72F2CF3-7EFD-4BD7-B45B-E5A8191E92CB}" type="presOf" srcId="{F560D797-EEA5-48E6-AD22-956620D4B639}" destId="{0B631A31-C4A9-412D-A93C-6E8B06EC4F68}" srcOrd="0" destOrd="0" presId="urn:microsoft.com/office/officeart/2005/8/layout/vList2"/>
    <dgm:cxn modelId="{592527A6-A092-4ED5-AD13-A2E10050D158}" srcId="{441CEAEE-7047-4894-AEC5-11CA91BCF0FD}" destId="{08149537-6170-4A88-B8B0-73AEA9ECC75D}" srcOrd="0" destOrd="0" parTransId="{64E77BE1-31BA-48AD-BFF1-161542855588}" sibTransId="{78EAD397-0862-4A82-80A3-88AEB88FBDED}"/>
    <dgm:cxn modelId="{7A1753BC-4202-42D4-8E7D-BB8B1CA77560}" srcId="{96D52F32-0759-44BF-A213-A4E1A3250B3A}" destId="{441CEAEE-7047-4894-AEC5-11CA91BCF0FD}" srcOrd="1" destOrd="0" parTransId="{D0F82039-9309-4787-866E-B6182B4F72FF}" sibTransId="{A64917E1-81E3-4E3C-87DA-19FA88C14E46}"/>
    <dgm:cxn modelId="{0F8184A7-BDE6-4070-95BA-F723B33A7543}" srcId="{F560D797-EEA5-48E6-AD22-956620D4B639}" destId="{1AB4B1A3-85B3-4B54-AB4D-9B1B88D774D0}" srcOrd="0" destOrd="0" parTransId="{D8F34CCE-851F-4145-9CF0-44879FE98A2B}" sibTransId="{A373BC5B-1D80-475C-814E-771B5AD5559E}"/>
    <dgm:cxn modelId="{AF7623A7-2086-4E42-8957-71603F02A908}" type="presParOf" srcId="{D032AB19-60BA-4EA5-9A7A-6CFCE82BBA24}" destId="{0B631A31-C4A9-412D-A93C-6E8B06EC4F68}" srcOrd="0" destOrd="0" presId="urn:microsoft.com/office/officeart/2005/8/layout/vList2"/>
    <dgm:cxn modelId="{AA6499E6-D536-474D-B980-6E7D113C0B27}" type="presParOf" srcId="{D032AB19-60BA-4EA5-9A7A-6CFCE82BBA24}" destId="{35A02DDB-E6FA-405F-AC6E-91191A9F457E}" srcOrd="1" destOrd="0" presId="urn:microsoft.com/office/officeart/2005/8/layout/vList2"/>
    <dgm:cxn modelId="{4B97FCAB-FBF1-491E-8FF7-B15538CA3A14}" type="presParOf" srcId="{D032AB19-60BA-4EA5-9A7A-6CFCE82BBA24}" destId="{F87F0F10-AAC6-4326-80BD-8609E0FED917}" srcOrd="2" destOrd="0" presId="urn:microsoft.com/office/officeart/2005/8/layout/vList2"/>
    <dgm:cxn modelId="{F6C87BC3-FD2B-4BB8-A743-779D39FD71AF}" type="presParOf" srcId="{D032AB19-60BA-4EA5-9A7A-6CFCE82BBA24}" destId="{EC75FF53-B5DC-48C9-B078-ED8F54C16761}"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7AC362D-9ED7-49A3-93E7-DC6EBF26DC3C}" type="doc">
      <dgm:prSet loTypeId="urn:microsoft.com/office/officeart/2009/3/layout/PlusandMinus" loCatId="relationship" qsTypeId="urn:microsoft.com/office/officeart/2005/8/quickstyle/3d4" qsCatId="3D" csTypeId="urn:microsoft.com/office/officeart/2005/8/colors/accent1_2" csCatId="accent1" phldr="1"/>
      <dgm:spPr/>
      <dgm:t>
        <a:bodyPr/>
        <a:lstStyle/>
        <a:p>
          <a:endParaRPr lang="es-MX"/>
        </a:p>
      </dgm:t>
    </dgm:pt>
    <dgm:pt modelId="{96C980CF-2153-43DE-BBC4-CF915D8AFEC7}">
      <dgm:prSet phldrT="[Texto]"/>
      <dgm:spPr/>
      <dgm:t>
        <a:bodyPr/>
        <a:lstStyle/>
        <a:p>
          <a:r>
            <a:rPr lang="es-MX" smtClean="0"/>
            <a:t>Los derechos humanos de fuente internacional tienen los mismos efectos y vinculatoriedad que los establecidos en la Constitución Federal, no obstante las recomendaciones emitidas por los organismos internacionales, como la Convención Americana sobre Derechos Humanos, no tienen carácter vinculatorio. </a:t>
          </a:r>
          <a:endParaRPr lang="es-MX"/>
        </a:p>
      </dgm:t>
    </dgm:pt>
    <dgm:pt modelId="{6324E043-5E9D-46EA-858F-61C9883354F4}" type="parTrans" cxnId="{48E759E3-02A5-488B-B304-9132D51E1622}">
      <dgm:prSet/>
      <dgm:spPr/>
      <dgm:t>
        <a:bodyPr/>
        <a:lstStyle/>
        <a:p>
          <a:endParaRPr lang="es-MX"/>
        </a:p>
      </dgm:t>
    </dgm:pt>
    <dgm:pt modelId="{BAADD4E6-45CE-4C96-8BE6-2152654C8FA4}" type="sibTrans" cxnId="{48E759E3-02A5-488B-B304-9132D51E1622}">
      <dgm:prSet/>
      <dgm:spPr/>
      <dgm:t>
        <a:bodyPr/>
        <a:lstStyle/>
        <a:p>
          <a:endParaRPr lang="es-MX"/>
        </a:p>
      </dgm:t>
    </dgm:pt>
    <dgm:pt modelId="{0331AF93-8C89-4655-9263-F0CC910E5FB6}">
      <dgm:prSet phldrT="[Texto]"/>
      <dgm:spPr/>
      <dgm:t>
        <a:bodyPr/>
        <a:lstStyle/>
        <a:p>
          <a:r>
            <a:rPr lang="es-MX" dirty="0" smtClean="0"/>
            <a:t>En cambio, sí tienen este carácter la jurisprudencia, las sentencias, y las observaciones generales dictadas por ese instrumento internacional y sus órganos como lo son la Comisión Interamericana de Derechos Humanos y la Corte Interamericana de derechos Humanos. </a:t>
          </a:r>
          <a:endParaRPr lang="es-MX" dirty="0"/>
        </a:p>
      </dgm:t>
    </dgm:pt>
    <dgm:pt modelId="{97F16A24-D632-43B5-9F84-7286735A261E}" type="parTrans" cxnId="{B506D502-15CC-4CA0-848D-C9323A8BBF1D}">
      <dgm:prSet/>
      <dgm:spPr/>
      <dgm:t>
        <a:bodyPr/>
        <a:lstStyle/>
        <a:p>
          <a:endParaRPr lang="es-MX"/>
        </a:p>
      </dgm:t>
    </dgm:pt>
    <dgm:pt modelId="{6F0E670B-28E8-45AC-87A6-13CA1C1F800F}" type="sibTrans" cxnId="{B506D502-15CC-4CA0-848D-C9323A8BBF1D}">
      <dgm:prSet/>
      <dgm:spPr/>
      <dgm:t>
        <a:bodyPr/>
        <a:lstStyle/>
        <a:p>
          <a:endParaRPr lang="es-MX"/>
        </a:p>
      </dgm:t>
    </dgm:pt>
    <dgm:pt modelId="{7A894C0E-1FC2-4EAE-A60A-AA52ECDC79DE}" type="pres">
      <dgm:prSet presAssocID="{17AC362D-9ED7-49A3-93E7-DC6EBF26DC3C}" presName="Name0" presStyleCnt="0">
        <dgm:presLayoutVars>
          <dgm:chMax val="2"/>
          <dgm:chPref val="2"/>
          <dgm:dir/>
          <dgm:animOne/>
          <dgm:resizeHandles val="exact"/>
        </dgm:presLayoutVars>
      </dgm:prSet>
      <dgm:spPr/>
      <dgm:t>
        <a:bodyPr/>
        <a:lstStyle/>
        <a:p>
          <a:endParaRPr lang="es-MX"/>
        </a:p>
      </dgm:t>
    </dgm:pt>
    <dgm:pt modelId="{E6683EAF-2A86-4AFD-A813-19BCBDBA1B14}" type="pres">
      <dgm:prSet presAssocID="{17AC362D-9ED7-49A3-93E7-DC6EBF26DC3C}" presName="Background" presStyleLbl="bgImgPlace1" presStyleIdx="0" presStyleCnt="1"/>
      <dgm:spPr/>
    </dgm:pt>
    <dgm:pt modelId="{FB4056DF-9879-4E5E-AAEC-734F73EAE5BA}" type="pres">
      <dgm:prSet presAssocID="{17AC362D-9ED7-49A3-93E7-DC6EBF26DC3C}" presName="ParentText1" presStyleLbl="revTx" presStyleIdx="0" presStyleCnt="2">
        <dgm:presLayoutVars>
          <dgm:chMax val="0"/>
          <dgm:chPref val="0"/>
          <dgm:bulletEnabled val="1"/>
        </dgm:presLayoutVars>
      </dgm:prSet>
      <dgm:spPr/>
      <dgm:t>
        <a:bodyPr/>
        <a:lstStyle/>
        <a:p>
          <a:endParaRPr lang="es-MX"/>
        </a:p>
      </dgm:t>
    </dgm:pt>
    <dgm:pt modelId="{D9607D9C-FB41-44E6-80EC-B70ECE852ACA}" type="pres">
      <dgm:prSet presAssocID="{17AC362D-9ED7-49A3-93E7-DC6EBF26DC3C}" presName="ParentText2" presStyleLbl="revTx" presStyleIdx="1" presStyleCnt="2">
        <dgm:presLayoutVars>
          <dgm:chMax val="0"/>
          <dgm:chPref val="0"/>
          <dgm:bulletEnabled val="1"/>
        </dgm:presLayoutVars>
      </dgm:prSet>
      <dgm:spPr/>
      <dgm:t>
        <a:bodyPr/>
        <a:lstStyle/>
        <a:p>
          <a:endParaRPr lang="es-MX"/>
        </a:p>
      </dgm:t>
    </dgm:pt>
    <dgm:pt modelId="{013B63D2-8F3C-4D98-9A85-F8D4EE98F9A6}" type="pres">
      <dgm:prSet presAssocID="{17AC362D-9ED7-49A3-93E7-DC6EBF26DC3C}" presName="Plus" presStyleLbl="alignNode1" presStyleIdx="0" presStyleCnt="2"/>
      <dgm:spPr/>
    </dgm:pt>
    <dgm:pt modelId="{2BD2E7D1-89B8-4CC5-808A-7AD6D619C17B}" type="pres">
      <dgm:prSet presAssocID="{17AC362D-9ED7-49A3-93E7-DC6EBF26DC3C}" presName="Minus" presStyleLbl="alignNode1" presStyleIdx="1" presStyleCnt="2"/>
      <dgm:spPr/>
    </dgm:pt>
    <dgm:pt modelId="{E3E32203-62CA-40BF-AD48-CE60E46D94AC}" type="pres">
      <dgm:prSet presAssocID="{17AC362D-9ED7-49A3-93E7-DC6EBF26DC3C}" presName="Divider" presStyleLbl="parChTrans1D1" presStyleIdx="0" presStyleCnt="1"/>
      <dgm:spPr/>
    </dgm:pt>
  </dgm:ptLst>
  <dgm:cxnLst>
    <dgm:cxn modelId="{94DA3AEE-D58C-4487-8A96-1A7C11CD207B}" type="presOf" srcId="{17AC362D-9ED7-49A3-93E7-DC6EBF26DC3C}" destId="{7A894C0E-1FC2-4EAE-A60A-AA52ECDC79DE}" srcOrd="0" destOrd="0" presId="urn:microsoft.com/office/officeart/2009/3/layout/PlusandMinus"/>
    <dgm:cxn modelId="{48E759E3-02A5-488B-B304-9132D51E1622}" srcId="{17AC362D-9ED7-49A3-93E7-DC6EBF26DC3C}" destId="{96C980CF-2153-43DE-BBC4-CF915D8AFEC7}" srcOrd="0" destOrd="0" parTransId="{6324E043-5E9D-46EA-858F-61C9883354F4}" sibTransId="{BAADD4E6-45CE-4C96-8BE6-2152654C8FA4}"/>
    <dgm:cxn modelId="{B506D502-15CC-4CA0-848D-C9323A8BBF1D}" srcId="{17AC362D-9ED7-49A3-93E7-DC6EBF26DC3C}" destId="{0331AF93-8C89-4655-9263-F0CC910E5FB6}" srcOrd="1" destOrd="0" parTransId="{97F16A24-D632-43B5-9F84-7286735A261E}" sibTransId="{6F0E670B-28E8-45AC-87A6-13CA1C1F800F}"/>
    <dgm:cxn modelId="{C591FDD0-32AE-460A-B602-509236308BB6}" type="presOf" srcId="{96C980CF-2153-43DE-BBC4-CF915D8AFEC7}" destId="{FB4056DF-9879-4E5E-AAEC-734F73EAE5BA}" srcOrd="0" destOrd="0" presId="urn:microsoft.com/office/officeart/2009/3/layout/PlusandMinus"/>
    <dgm:cxn modelId="{DDECE3EF-2EFB-4044-A1CE-23D8E4BBD3CB}" type="presOf" srcId="{0331AF93-8C89-4655-9263-F0CC910E5FB6}" destId="{D9607D9C-FB41-44E6-80EC-B70ECE852ACA}" srcOrd="0" destOrd="0" presId="urn:microsoft.com/office/officeart/2009/3/layout/PlusandMinus"/>
    <dgm:cxn modelId="{92577364-E903-4D65-BAB8-78FB476589F5}" type="presParOf" srcId="{7A894C0E-1FC2-4EAE-A60A-AA52ECDC79DE}" destId="{E6683EAF-2A86-4AFD-A813-19BCBDBA1B14}" srcOrd="0" destOrd="0" presId="urn:microsoft.com/office/officeart/2009/3/layout/PlusandMinus"/>
    <dgm:cxn modelId="{2B347C81-4C70-4F44-BB2E-423D259F61DA}" type="presParOf" srcId="{7A894C0E-1FC2-4EAE-A60A-AA52ECDC79DE}" destId="{FB4056DF-9879-4E5E-AAEC-734F73EAE5BA}" srcOrd="1" destOrd="0" presId="urn:microsoft.com/office/officeart/2009/3/layout/PlusandMinus"/>
    <dgm:cxn modelId="{044F1A9F-B61B-4462-9BBF-05559B144495}" type="presParOf" srcId="{7A894C0E-1FC2-4EAE-A60A-AA52ECDC79DE}" destId="{D9607D9C-FB41-44E6-80EC-B70ECE852ACA}" srcOrd="2" destOrd="0" presId="urn:microsoft.com/office/officeart/2009/3/layout/PlusandMinus"/>
    <dgm:cxn modelId="{9BA9318B-9A68-4042-B223-5D20552111D9}" type="presParOf" srcId="{7A894C0E-1FC2-4EAE-A60A-AA52ECDC79DE}" destId="{013B63D2-8F3C-4D98-9A85-F8D4EE98F9A6}" srcOrd="3" destOrd="0" presId="urn:microsoft.com/office/officeart/2009/3/layout/PlusandMinus"/>
    <dgm:cxn modelId="{7E6C5945-C282-4C6A-A2D0-9C813C0B2384}" type="presParOf" srcId="{7A894C0E-1FC2-4EAE-A60A-AA52ECDC79DE}" destId="{2BD2E7D1-89B8-4CC5-808A-7AD6D619C17B}" srcOrd="4" destOrd="0" presId="urn:microsoft.com/office/officeart/2009/3/layout/PlusandMinus"/>
    <dgm:cxn modelId="{EC33841B-10EB-4BCA-A548-3E0548886E76}" type="presParOf" srcId="{7A894C0E-1FC2-4EAE-A60A-AA52ECDC79DE}" destId="{E3E32203-62CA-40BF-AD48-CE60E46D94AC}" srcOrd="5" destOrd="0" presId="urn:microsoft.com/office/officeart/2009/3/layout/PlusandMinu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0AF6898-7F86-40CE-AB09-A3B01E5F4BD4}" type="doc">
      <dgm:prSet loTypeId="urn:microsoft.com/office/officeart/2005/8/layout/pyramid2" loCatId="pyramid" qsTypeId="urn:microsoft.com/office/officeart/2005/8/quickstyle/simple1" qsCatId="simple" csTypeId="urn:microsoft.com/office/officeart/2005/8/colors/accent1_2" csCatId="accent1" phldr="1"/>
      <dgm:spPr/>
    </dgm:pt>
    <dgm:pt modelId="{2BCF05D1-4F14-43A9-BF44-74F1ECFF579C}">
      <dgm:prSet phldrT="[Texto]"/>
      <dgm:spPr/>
      <dgm:t>
        <a:bodyPr/>
        <a:lstStyle/>
        <a:p>
          <a:pPr algn="just"/>
          <a:r>
            <a:rPr lang="es-MX" dirty="0" smtClean="0"/>
            <a:t>En la visión tradicional  positivista que dominaba en la etapa moderna de construcción y percepción del derecho, los sistemas jurídicos tenían una ordenación jerárquica en forma de pirámide, cuya cúspide la ocupaba la Constitución. </a:t>
          </a:r>
          <a:endParaRPr lang="es-MX" dirty="0"/>
        </a:p>
      </dgm:t>
    </dgm:pt>
    <dgm:pt modelId="{F2ED5638-658B-4DDA-AFB8-4B44865D294C}" type="parTrans" cxnId="{B9D26367-4F44-4B39-97A9-C5DD36730D64}">
      <dgm:prSet/>
      <dgm:spPr/>
      <dgm:t>
        <a:bodyPr/>
        <a:lstStyle/>
        <a:p>
          <a:endParaRPr lang="es-MX"/>
        </a:p>
      </dgm:t>
    </dgm:pt>
    <dgm:pt modelId="{14DA37A9-AD9D-4CDC-A724-2F9C3B44B56E}" type="sibTrans" cxnId="{B9D26367-4F44-4B39-97A9-C5DD36730D64}">
      <dgm:prSet/>
      <dgm:spPr/>
      <dgm:t>
        <a:bodyPr/>
        <a:lstStyle/>
        <a:p>
          <a:endParaRPr lang="es-MX"/>
        </a:p>
      </dgm:t>
    </dgm:pt>
    <dgm:pt modelId="{039F6BEE-B46F-49CD-BE99-AE65A547A782}">
      <dgm:prSet phldrT="[Texto]"/>
      <dgm:spPr/>
      <dgm:t>
        <a:bodyPr/>
        <a:lstStyle/>
        <a:p>
          <a:pPr algn="just"/>
          <a:r>
            <a:rPr lang="es-MX" dirty="0" smtClean="0"/>
            <a:t>Se consideraba que era la ley fundamental o norma fundante del sistema, pues establecía la forma en la que se crean las demás normas, las cuales en caso de contradecirla podían ser expulsadas del propio sistema</a:t>
          </a:r>
          <a:endParaRPr lang="es-MX" dirty="0"/>
        </a:p>
      </dgm:t>
    </dgm:pt>
    <dgm:pt modelId="{9A718C8C-51A2-4062-AC6F-05E3CCBA3718}" type="parTrans" cxnId="{3E6342DD-86C4-4F73-986C-D4530B1C9B69}">
      <dgm:prSet/>
      <dgm:spPr/>
      <dgm:t>
        <a:bodyPr/>
        <a:lstStyle/>
        <a:p>
          <a:endParaRPr lang="es-MX"/>
        </a:p>
      </dgm:t>
    </dgm:pt>
    <dgm:pt modelId="{AF54D1EC-B9DF-4896-AEF3-7E82B429D7F1}" type="sibTrans" cxnId="{3E6342DD-86C4-4F73-986C-D4530B1C9B69}">
      <dgm:prSet/>
      <dgm:spPr/>
      <dgm:t>
        <a:bodyPr/>
        <a:lstStyle/>
        <a:p>
          <a:endParaRPr lang="es-MX"/>
        </a:p>
      </dgm:t>
    </dgm:pt>
    <dgm:pt modelId="{414C7675-A77A-4E1A-B8EA-7AD220A9A7EF}" type="pres">
      <dgm:prSet presAssocID="{70AF6898-7F86-40CE-AB09-A3B01E5F4BD4}" presName="compositeShape" presStyleCnt="0">
        <dgm:presLayoutVars>
          <dgm:dir/>
          <dgm:resizeHandles/>
        </dgm:presLayoutVars>
      </dgm:prSet>
      <dgm:spPr/>
    </dgm:pt>
    <dgm:pt modelId="{C452CD8D-45B8-4000-9A6A-DB9776005210}" type="pres">
      <dgm:prSet presAssocID="{70AF6898-7F86-40CE-AB09-A3B01E5F4BD4}" presName="pyramid" presStyleLbl="node1" presStyleIdx="0" presStyleCnt="1"/>
      <dgm:spPr/>
    </dgm:pt>
    <dgm:pt modelId="{B4BB6531-3CB5-4081-9EBE-EC65365C0546}" type="pres">
      <dgm:prSet presAssocID="{70AF6898-7F86-40CE-AB09-A3B01E5F4BD4}" presName="theList" presStyleCnt="0"/>
      <dgm:spPr/>
    </dgm:pt>
    <dgm:pt modelId="{46AF465E-75CA-4F02-BD9D-C6A2CADC93ED}" type="pres">
      <dgm:prSet presAssocID="{2BCF05D1-4F14-43A9-BF44-74F1ECFF579C}" presName="aNode" presStyleLbl="fgAcc1" presStyleIdx="0" presStyleCnt="2">
        <dgm:presLayoutVars>
          <dgm:bulletEnabled val="1"/>
        </dgm:presLayoutVars>
      </dgm:prSet>
      <dgm:spPr/>
      <dgm:t>
        <a:bodyPr/>
        <a:lstStyle/>
        <a:p>
          <a:endParaRPr lang="es-MX"/>
        </a:p>
      </dgm:t>
    </dgm:pt>
    <dgm:pt modelId="{4EDB82E9-6B55-4AF8-8236-E1AB8C4E5ED1}" type="pres">
      <dgm:prSet presAssocID="{2BCF05D1-4F14-43A9-BF44-74F1ECFF579C}" presName="aSpace" presStyleCnt="0"/>
      <dgm:spPr/>
    </dgm:pt>
    <dgm:pt modelId="{58AAD8CF-E9DB-4671-B4C2-B96F6F2CE148}" type="pres">
      <dgm:prSet presAssocID="{039F6BEE-B46F-49CD-BE99-AE65A547A782}" presName="aNode" presStyleLbl="fgAcc1" presStyleIdx="1" presStyleCnt="2">
        <dgm:presLayoutVars>
          <dgm:bulletEnabled val="1"/>
        </dgm:presLayoutVars>
      </dgm:prSet>
      <dgm:spPr/>
      <dgm:t>
        <a:bodyPr/>
        <a:lstStyle/>
        <a:p>
          <a:endParaRPr lang="es-MX"/>
        </a:p>
      </dgm:t>
    </dgm:pt>
    <dgm:pt modelId="{A9C908AB-B75F-4A3B-8064-AC1E1B2B5420}" type="pres">
      <dgm:prSet presAssocID="{039F6BEE-B46F-49CD-BE99-AE65A547A782}" presName="aSpace" presStyleCnt="0"/>
      <dgm:spPr/>
    </dgm:pt>
  </dgm:ptLst>
  <dgm:cxnLst>
    <dgm:cxn modelId="{B9D26367-4F44-4B39-97A9-C5DD36730D64}" srcId="{70AF6898-7F86-40CE-AB09-A3B01E5F4BD4}" destId="{2BCF05D1-4F14-43A9-BF44-74F1ECFF579C}" srcOrd="0" destOrd="0" parTransId="{F2ED5638-658B-4DDA-AFB8-4B44865D294C}" sibTransId="{14DA37A9-AD9D-4CDC-A724-2F9C3B44B56E}"/>
    <dgm:cxn modelId="{3E6342DD-86C4-4F73-986C-D4530B1C9B69}" srcId="{70AF6898-7F86-40CE-AB09-A3B01E5F4BD4}" destId="{039F6BEE-B46F-49CD-BE99-AE65A547A782}" srcOrd="1" destOrd="0" parTransId="{9A718C8C-51A2-4062-AC6F-05E3CCBA3718}" sibTransId="{AF54D1EC-B9DF-4896-AEF3-7E82B429D7F1}"/>
    <dgm:cxn modelId="{419254B7-8C30-41AE-9EC4-0264C720D790}" type="presOf" srcId="{70AF6898-7F86-40CE-AB09-A3B01E5F4BD4}" destId="{414C7675-A77A-4E1A-B8EA-7AD220A9A7EF}" srcOrd="0" destOrd="0" presId="urn:microsoft.com/office/officeart/2005/8/layout/pyramid2"/>
    <dgm:cxn modelId="{F80C0180-BA97-4B34-9017-E8323CCF26F1}" type="presOf" srcId="{2BCF05D1-4F14-43A9-BF44-74F1ECFF579C}" destId="{46AF465E-75CA-4F02-BD9D-C6A2CADC93ED}" srcOrd="0" destOrd="0" presId="urn:microsoft.com/office/officeart/2005/8/layout/pyramid2"/>
    <dgm:cxn modelId="{03E25D39-C8EC-40EA-9AE6-4A5E02F4F904}" type="presOf" srcId="{039F6BEE-B46F-49CD-BE99-AE65A547A782}" destId="{58AAD8CF-E9DB-4671-B4C2-B96F6F2CE148}" srcOrd="0" destOrd="0" presId="urn:microsoft.com/office/officeart/2005/8/layout/pyramid2"/>
    <dgm:cxn modelId="{E3B43B04-6E39-4311-B2BF-28ED1A6796E1}" type="presParOf" srcId="{414C7675-A77A-4E1A-B8EA-7AD220A9A7EF}" destId="{C452CD8D-45B8-4000-9A6A-DB9776005210}" srcOrd="0" destOrd="0" presId="urn:microsoft.com/office/officeart/2005/8/layout/pyramid2"/>
    <dgm:cxn modelId="{37042570-3266-45F4-BC00-E401F0C05723}" type="presParOf" srcId="{414C7675-A77A-4E1A-B8EA-7AD220A9A7EF}" destId="{B4BB6531-3CB5-4081-9EBE-EC65365C0546}" srcOrd="1" destOrd="0" presId="urn:microsoft.com/office/officeart/2005/8/layout/pyramid2"/>
    <dgm:cxn modelId="{FEC0CAC5-5FDB-4AB7-958F-A73BF883ADCF}" type="presParOf" srcId="{B4BB6531-3CB5-4081-9EBE-EC65365C0546}" destId="{46AF465E-75CA-4F02-BD9D-C6A2CADC93ED}" srcOrd="0" destOrd="0" presId="urn:microsoft.com/office/officeart/2005/8/layout/pyramid2"/>
    <dgm:cxn modelId="{7A061906-1510-4003-9810-CB5346C974EA}" type="presParOf" srcId="{B4BB6531-3CB5-4081-9EBE-EC65365C0546}" destId="{4EDB82E9-6B55-4AF8-8236-E1AB8C4E5ED1}" srcOrd="1" destOrd="0" presId="urn:microsoft.com/office/officeart/2005/8/layout/pyramid2"/>
    <dgm:cxn modelId="{A316F736-FAB2-4CD8-8346-4668C478E43E}" type="presParOf" srcId="{B4BB6531-3CB5-4081-9EBE-EC65365C0546}" destId="{58AAD8CF-E9DB-4671-B4C2-B96F6F2CE148}" srcOrd="2" destOrd="0" presId="urn:microsoft.com/office/officeart/2005/8/layout/pyramid2"/>
    <dgm:cxn modelId="{51FC6A79-24CE-4662-AD8D-7D2D279F7A14}" type="presParOf" srcId="{B4BB6531-3CB5-4081-9EBE-EC65365C0546}" destId="{A9C908AB-B75F-4A3B-8064-AC1E1B2B5420}" srcOrd="3" destOrd="0" presId="urn:microsoft.com/office/officeart/2005/8/layout/pyramid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088DEA73-3FF0-496C-AB0C-F91B66498C50}" type="doc">
      <dgm:prSet loTypeId="urn:microsoft.com/office/officeart/2005/8/layout/process4" loCatId="process" qsTypeId="urn:microsoft.com/office/officeart/2005/8/quickstyle/simple1" qsCatId="simple" csTypeId="urn:microsoft.com/office/officeart/2005/8/colors/accent1_2" csCatId="accent1" phldr="1"/>
      <dgm:spPr/>
      <dgm:t>
        <a:bodyPr/>
        <a:lstStyle/>
        <a:p>
          <a:endParaRPr lang="es-MX"/>
        </a:p>
      </dgm:t>
    </dgm:pt>
    <dgm:pt modelId="{2B3EC472-802F-42A6-8F34-6D30B292C0E0}">
      <dgm:prSet phldrT="[Texto]"/>
      <dgm:spPr/>
      <dgm:t>
        <a:bodyPr/>
        <a:lstStyle/>
        <a:p>
          <a:pPr algn="just"/>
          <a:r>
            <a:rPr lang="es-MX" dirty="0" smtClean="0"/>
            <a:t>Desde ese enfoque tradicional positivista, la Constitución, como ordenamiento normativo, suele entenderse como un conjunto de disposiciones cerrado, contenido en un único texto, que posee la máxima jerarquía dentro del sistema jurídico, que le sirve de soporte y a partir del cual se desarrolla toda la</a:t>
          </a:r>
          <a:br>
            <a:rPr lang="es-MX" dirty="0" smtClean="0"/>
          </a:br>
          <a:r>
            <a:rPr lang="es-MX" dirty="0" smtClean="0"/>
            <a:t>legislación secundaria, lo que al final de cuentas implica que toda actuación de autoridad, todo derecho de las personas y toda obligación correlativa, para que operen como normas constitucionales, deben estar expresamente señaladas en la </a:t>
          </a:r>
          <a:r>
            <a:rPr lang="es-MX" i="1" dirty="0" smtClean="0"/>
            <a:t>Constitución escrita</a:t>
          </a:r>
          <a:r>
            <a:rPr lang="es-MX" dirty="0" smtClean="0"/>
            <a:t>. </a:t>
          </a:r>
          <a:endParaRPr lang="es-MX" dirty="0"/>
        </a:p>
      </dgm:t>
    </dgm:pt>
    <dgm:pt modelId="{C370D1F7-E678-41AB-8636-1D4C0FE580A4}" type="parTrans" cxnId="{10B41164-824C-423D-B6EE-6EA3EE04C66A}">
      <dgm:prSet/>
      <dgm:spPr/>
      <dgm:t>
        <a:bodyPr/>
        <a:lstStyle/>
        <a:p>
          <a:endParaRPr lang="es-MX"/>
        </a:p>
      </dgm:t>
    </dgm:pt>
    <dgm:pt modelId="{D15C2F8A-94A9-49AA-87FF-B190D453DC2E}" type="sibTrans" cxnId="{10B41164-824C-423D-B6EE-6EA3EE04C66A}">
      <dgm:prSet/>
      <dgm:spPr/>
      <dgm:t>
        <a:bodyPr/>
        <a:lstStyle/>
        <a:p>
          <a:endParaRPr lang="es-MX"/>
        </a:p>
      </dgm:t>
    </dgm:pt>
    <dgm:pt modelId="{06682938-77FA-4E13-81B3-795FD96BE812}">
      <dgm:prSet phldrT="[Texto]" custT="1"/>
      <dgm:spPr/>
      <dgm:t>
        <a:bodyPr/>
        <a:lstStyle/>
        <a:p>
          <a:pPr algn="just"/>
          <a:r>
            <a:rPr lang="es-MX" sz="2700" dirty="0" smtClean="0"/>
            <a:t> La norma constitucional se erige como módulo de toda normatividad secundaria, a partir de una serie de principios y reglas que las normas inferiores deben de hacer operativos en la vida cotidiana de las personas</a:t>
          </a:r>
          <a:r>
            <a:rPr lang="es-MX" sz="2700" dirty="0" smtClean="0"/>
            <a:t>. (1)</a:t>
          </a:r>
        </a:p>
        <a:p>
          <a:pPr algn="just"/>
          <a:r>
            <a:rPr lang="es-MX" sz="1100" dirty="0" smtClean="0"/>
            <a:t>1. Rodríguez Manzo, Graciela, Arjona Estévez, Juan Carlos, Fajardo Morales, Zamir, </a:t>
          </a:r>
          <a:r>
            <a:rPr lang="es-MX" sz="1100" i="1" dirty="0" smtClean="0"/>
            <a:t>Bloque de constitucionalidad en México</a:t>
          </a:r>
          <a:r>
            <a:rPr lang="es-MX" sz="1100" dirty="0" smtClean="0"/>
            <a:t>, Comisión de Derechos Humanos del Distrito Federal y otros, 2013, p. 7. </a:t>
          </a:r>
          <a:endParaRPr lang="es-MX" sz="1100" dirty="0"/>
        </a:p>
      </dgm:t>
    </dgm:pt>
    <dgm:pt modelId="{1C902EC3-7E8C-401F-B90B-0DFD7F8CFC4A}" type="parTrans" cxnId="{5108BF22-CA6F-4234-88C0-175C6845FAE4}">
      <dgm:prSet/>
      <dgm:spPr/>
      <dgm:t>
        <a:bodyPr/>
        <a:lstStyle/>
        <a:p>
          <a:endParaRPr lang="es-MX"/>
        </a:p>
      </dgm:t>
    </dgm:pt>
    <dgm:pt modelId="{9560A51A-1195-40AA-854F-BB20F9205C6E}" type="sibTrans" cxnId="{5108BF22-CA6F-4234-88C0-175C6845FAE4}">
      <dgm:prSet/>
      <dgm:spPr/>
      <dgm:t>
        <a:bodyPr/>
        <a:lstStyle/>
        <a:p>
          <a:endParaRPr lang="es-MX"/>
        </a:p>
      </dgm:t>
    </dgm:pt>
    <dgm:pt modelId="{C64E3D03-ECE4-448E-9B84-46FFDD3DDC74}" type="pres">
      <dgm:prSet presAssocID="{088DEA73-3FF0-496C-AB0C-F91B66498C50}" presName="Name0" presStyleCnt="0">
        <dgm:presLayoutVars>
          <dgm:dir/>
          <dgm:animLvl val="lvl"/>
          <dgm:resizeHandles val="exact"/>
        </dgm:presLayoutVars>
      </dgm:prSet>
      <dgm:spPr/>
      <dgm:t>
        <a:bodyPr/>
        <a:lstStyle/>
        <a:p>
          <a:endParaRPr lang="es-MX"/>
        </a:p>
      </dgm:t>
    </dgm:pt>
    <dgm:pt modelId="{760F157D-33C1-47CE-9A6C-A78205CF2841}" type="pres">
      <dgm:prSet presAssocID="{2B3EC472-802F-42A6-8F34-6D30B292C0E0}" presName="boxAndChildren" presStyleCnt="0"/>
      <dgm:spPr/>
    </dgm:pt>
    <dgm:pt modelId="{76A1ECBB-B97D-42A1-8435-77FD5A743E0B}" type="pres">
      <dgm:prSet presAssocID="{2B3EC472-802F-42A6-8F34-6D30B292C0E0}" presName="parentTextBox" presStyleLbl="node1" presStyleIdx="0" presStyleCnt="1"/>
      <dgm:spPr/>
      <dgm:t>
        <a:bodyPr/>
        <a:lstStyle/>
        <a:p>
          <a:endParaRPr lang="es-MX"/>
        </a:p>
      </dgm:t>
    </dgm:pt>
    <dgm:pt modelId="{BE219510-7D7F-4D68-908D-91155F8AAFF0}" type="pres">
      <dgm:prSet presAssocID="{2B3EC472-802F-42A6-8F34-6D30B292C0E0}" presName="entireBox" presStyleLbl="node1" presStyleIdx="0" presStyleCnt="1"/>
      <dgm:spPr/>
      <dgm:t>
        <a:bodyPr/>
        <a:lstStyle/>
        <a:p>
          <a:endParaRPr lang="es-MX"/>
        </a:p>
      </dgm:t>
    </dgm:pt>
    <dgm:pt modelId="{26EF7FB4-45E7-456E-902F-F3E67278EBE0}" type="pres">
      <dgm:prSet presAssocID="{2B3EC472-802F-42A6-8F34-6D30B292C0E0}" presName="descendantBox" presStyleCnt="0"/>
      <dgm:spPr/>
    </dgm:pt>
    <dgm:pt modelId="{0AA8E12C-9380-488E-9435-E19E86BE3E43}" type="pres">
      <dgm:prSet presAssocID="{06682938-77FA-4E13-81B3-795FD96BE812}" presName="childTextBox" presStyleLbl="fgAccFollowNode1" presStyleIdx="0" presStyleCnt="1">
        <dgm:presLayoutVars>
          <dgm:bulletEnabled val="1"/>
        </dgm:presLayoutVars>
      </dgm:prSet>
      <dgm:spPr/>
      <dgm:t>
        <a:bodyPr/>
        <a:lstStyle/>
        <a:p>
          <a:endParaRPr lang="es-MX"/>
        </a:p>
      </dgm:t>
    </dgm:pt>
  </dgm:ptLst>
  <dgm:cxnLst>
    <dgm:cxn modelId="{6E29D5E1-4F7E-4F54-9487-B50143DB0D34}" type="presOf" srcId="{06682938-77FA-4E13-81B3-795FD96BE812}" destId="{0AA8E12C-9380-488E-9435-E19E86BE3E43}" srcOrd="0" destOrd="0" presId="urn:microsoft.com/office/officeart/2005/8/layout/process4"/>
    <dgm:cxn modelId="{5108BF22-CA6F-4234-88C0-175C6845FAE4}" srcId="{2B3EC472-802F-42A6-8F34-6D30B292C0E0}" destId="{06682938-77FA-4E13-81B3-795FD96BE812}" srcOrd="0" destOrd="0" parTransId="{1C902EC3-7E8C-401F-B90B-0DFD7F8CFC4A}" sibTransId="{9560A51A-1195-40AA-854F-BB20F9205C6E}"/>
    <dgm:cxn modelId="{94BA7508-9DF9-4001-A278-F80EBCDAEB8F}" type="presOf" srcId="{088DEA73-3FF0-496C-AB0C-F91B66498C50}" destId="{C64E3D03-ECE4-448E-9B84-46FFDD3DDC74}" srcOrd="0" destOrd="0" presId="urn:microsoft.com/office/officeart/2005/8/layout/process4"/>
    <dgm:cxn modelId="{10B41164-824C-423D-B6EE-6EA3EE04C66A}" srcId="{088DEA73-3FF0-496C-AB0C-F91B66498C50}" destId="{2B3EC472-802F-42A6-8F34-6D30B292C0E0}" srcOrd="0" destOrd="0" parTransId="{C370D1F7-E678-41AB-8636-1D4C0FE580A4}" sibTransId="{D15C2F8A-94A9-49AA-87FF-B190D453DC2E}"/>
    <dgm:cxn modelId="{BF21F342-D8FE-4F86-8F4A-70713470BF1B}" type="presOf" srcId="{2B3EC472-802F-42A6-8F34-6D30B292C0E0}" destId="{76A1ECBB-B97D-42A1-8435-77FD5A743E0B}" srcOrd="0" destOrd="0" presId="urn:microsoft.com/office/officeart/2005/8/layout/process4"/>
    <dgm:cxn modelId="{821C474B-0509-4752-9EFD-AE7672963BE4}" type="presOf" srcId="{2B3EC472-802F-42A6-8F34-6D30B292C0E0}" destId="{BE219510-7D7F-4D68-908D-91155F8AAFF0}" srcOrd="1" destOrd="0" presId="urn:microsoft.com/office/officeart/2005/8/layout/process4"/>
    <dgm:cxn modelId="{EB53F718-71AA-4739-A9D0-9077FBC088DC}" type="presParOf" srcId="{C64E3D03-ECE4-448E-9B84-46FFDD3DDC74}" destId="{760F157D-33C1-47CE-9A6C-A78205CF2841}" srcOrd="0" destOrd="0" presId="urn:microsoft.com/office/officeart/2005/8/layout/process4"/>
    <dgm:cxn modelId="{4B4FCE60-C4D6-40EC-8C20-0CEC01BCC8B5}" type="presParOf" srcId="{760F157D-33C1-47CE-9A6C-A78205CF2841}" destId="{76A1ECBB-B97D-42A1-8435-77FD5A743E0B}" srcOrd="0" destOrd="0" presId="urn:microsoft.com/office/officeart/2005/8/layout/process4"/>
    <dgm:cxn modelId="{1AF84724-BA8A-466D-8DCE-209F5E526AD7}" type="presParOf" srcId="{760F157D-33C1-47CE-9A6C-A78205CF2841}" destId="{BE219510-7D7F-4D68-908D-91155F8AAFF0}" srcOrd="1" destOrd="0" presId="urn:microsoft.com/office/officeart/2005/8/layout/process4"/>
    <dgm:cxn modelId="{358CA227-7874-44DD-990C-B48ED23691F4}" type="presParOf" srcId="{760F157D-33C1-47CE-9A6C-A78205CF2841}" destId="{26EF7FB4-45E7-456E-902F-F3E67278EBE0}" srcOrd="2" destOrd="0" presId="urn:microsoft.com/office/officeart/2005/8/layout/process4"/>
    <dgm:cxn modelId="{1E222C77-9FF5-47E9-9D73-56E1E71440E1}" type="presParOf" srcId="{26EF7FB4-45E7-456E-902F-F3E67278EBE0}" destId="{0AA8E12C-9380-488E-9435-E19E86BE3E43}"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45190919-92DC-4B9E-95F4-B126968BB24E}" type="doc">
      <dgm:prSet loTypeId="urn:microsoft.com/office/officeart/2005/8/layout/arrow6" loCatId="relationship" qsTypeId="urn:microsoft.com/office/officeart/2005/8/quickstyle/simple1" qsCatId="simple" csTypeId="urn:microsoft.com/office/officeart/2005/8/colors/colorful2" csCatId="colorful" phldr="1"/>
      <dgm:spPr/>
      <dgm:t>
        <a:bodyPr/>
        <a:lstStyle/>
        <a:p>
          <a:endParaRPr lang="es-MX"/>
        </a:p>
      </dgm:t>
    </dgm:pt>
    <dgm:pt modelId="{80993DAD-2BE6-4CAD-AFCA-24BFB2641432}">
      <dgm:prSet phldrT="[Texto]"/>
      <dgm:spPr/>
      <dgm:t>
        <a:bodyPr/>
        <a:lstStyle/>
        <a:p>
          <a:pPr algn="just"/>
          <a:r>
            <a:rPr lang="es-MX" dirty="0" smtClean="0"/>
            <a:t>El primer párrafo del artículo 1o., de la Constitución Política de los Estados Unidos Mexicanos estableció</a:t>
          </a:r>
          <a:endParaRPr lang="es-MX" dirty="0"/>
        </a:p>
      </dgm:t>
    </dgm:pt>
    <dgm:pt modelId="{50D0454E-3F1C-4063-A44E-75D13D4E9F73}" type="parTrans" cxnId="{DF1D2DC6-0004-476E-A67E-5B436FF796EB}">
      <dgm:prSet/>
      <dgm:spPr/>
      <dgm:t>
        <a:bodyPr/>
        <a:lstStyle/>
        <a:p>
          <a:endParaRPr lang="es-MX"/>
        </a:p>
      </dgm:t>
    </dgm:pt>
    <dgm:pt modelId="{F0214B77-91D8-48EE-A2B5-E4D15F516711}" type="sibTrans" cxnId="{DF1D2DC6-0004-476E-A67E-5B436FF796EB}">
      <dgm:prSet/>
      <dgm:spPr/>
      <dgm:t>
        <a:bodyPr/>
        <a:lstStyle/>
        <a:p>
          <a:endParaRPr lang="es-MX"/>
        </a:p>
      </dgm:t>
    </dgm:pt>
    <dgm:pt modelId="{FE181C94-AF60-43E4-A96A-8D9522AAF9DF}">
      <dgm:prSet phldrT="[Texto]"/>
      <dgm:spPr/>
      <dgm:t>
        <a:bodyPr/>
        <a:lstStyle/>
        <a:p>
          <a:pPr algn="just"/>
          <a:r>
            <a:rPr lang="es-MX" dirty="0" smtClean="0"/>
            <a:t>“En los Estados Unidos Mexicanos todas las personas gozarán de los derechos humanos reconocidos en esta Constitución y en los tratados internacionales de los que el Estado Mexicano sea parte, así como de las garantías para su protección, cuyo ejercicio no podrá restringirse ni suspenderse, salvo en los casos y bajo las condiciones que esta Constitución establece.” </a:t>
          </a:r>
          <a:endParaRPr lang="es-MX" dirty="0"/>
        </a:p>
      </dgm:t>
    </dgm:pt>
    <dgm:pt modelId="{788CFC36-6E49-4B3C-8E1A-67B195EF9EF1}" type="parTrans" cxnId="{A0BC4E23-B1FC-4DE4-8296-AD67880643D4}">
      <dgm:prSet/>
      <dgm:spPr/>
      <dgm:t>
        <a:bodyPr/>
        <a:lstStyle/>
        <a:p>
          <a:endParaRPr lang="es-MX"/>
        </a:p>
      </dgm:t>
    </dgm:pt>
    <dgm:pt modelId="{0B7165D4-7EA7-47F8-83EF-50A5DF55960C}" type="sibTrans" cxnId="{A0BC4E23-B1FC-4DE4-8296-AD67880643D4}">
      <dgm:prSet/>
      <dgm:spPr/>
      <dgm:t>
        <a:bodyPr/>
        <a:lstStyle/>
        <a:p>
          <a:endParaRPr lang="es-MX"/>
        </a:p>
      </dgm:t>
    </dgm:pt>
    <dgm:pt modelId="{D9F1AE0A-BA0B-47DC-92FE-F5C2248A9D79}" type="pres">
      <dgm:prSet presAssocID="{45190919-92DC-4B9E-95F4-B126968BB24E}" presName="compositeShape" presStyleCnt="0">
        <dgm:presLayoutVars>
          <dgm:chMax val="2"/>
          <dgm:dir/>
          <dgm:resizeHandles val="exact"/>
        </dgm:presLayoutVars>
      </dgm:prSet>
      <dgm:spPr/>
      <dgm:t>
        <a:bodyPr/>
        <a:lstStyle/>
        <a:p>
          <a:endParaRPr lang="es-MX"/>
        </a:p>
      </dgm:t>
    </dgm:pt>
    <dgm:pt modelId="{898D4A52-C915-48C8-B96F-B62B0F068B9D}" type="pres">
      <dgm:prSet presAssocID="{45190919-92DC-4B9E-95F4-B126968BB24E}" presName="ribbon" presStyleLbl="node1" presStyleIdx="0" presStyleCnt="1"/>
      <dgm:spPr/>
    </dgm:pt>
    <dgm:pt modelId="{FF567B02-EBCB-4DFB-8574-AE401A201B2C}" type="pres">
      <dgm:prSet presAssocID="{45190919-92DC-4B9E-95F4-B126968BB24E}" presName="leftArrowText" presStyleLbl="node1" presStyleIdx="0" presStyleCnt="1">
        <dgm:presLayoutVars>
          <dgm:chMax val="0"/>
          <dgm:bulletEnabled val="1"/>
        </dgm:presLayoutVars>
      </dgm:prSet>
      <dgm:spPr/>
      <dgm:t>
        <a:bodyPr/>
        <a:lstStyle/>
        <a:p>
          <a:endParaRPr lang="es-MX"/>
        </a:p>
      </dgm:t>
    </dgm:pt>
    <dgm:pt modelId="{B9E8EA4C-3964-473F-9A7A-AE354D237CF1}" type="pres">
      <dgm:prSet presAssocID="{45190919-92DC-4B9E-95F4-B126968BB24E}" presName="rightArrowText" presStyleLbl="node1" presStyleIdx="0" presStyleCnt="1">
        <dgm:presLayoutVars>
          <dgm:chMax val="0"/>
          <dgm:bulletEnabled val="1"/>
        </dgm:presLayoutVars>
      </dgm:prSet>
      <dgm:spPr/>
      <dgm:t>
        <a:bodyPr/>
        <a:lstStyle/>
        <a:p>
          <a:endParaRPr lang="es-MX"/>
        </a:p>
      </dgm:t>
    </dgm:pt>
  </dgm:ptLst>
  <dgm:cxnLst>
    <dgm:cxn modelId="{A0BC4E23-B1FC-4DE4-8296-AD67880643D4}" srcId="{45190919-92DC-4B9E-95F4-B126968BB24E}" destId="{FE181C94-AF60-43E4-A96A-8D9522AAF9DF}" srcOrd="1" destOrd="0" parTransId="{788CFC36-6E49-4B3C-8E1A-67B195EF9EF1}" sibTransId="{0B7165D4-7EA7-47F8-83EF-50A5DF55960C}"/>
    <dgm:cxn modelId="{DF1D2DC6-0004-476E-A67E-5B436FF796EB}" srcId="{45190919-92DC-4B9E-95F4-B126968BB24E}" destId="{80993DAD-2BE6-4CAD-AFCA-24BFB2641432}" srcOrd="0" destOrd="0" parTransId="{50D0454E-3F1C-4063-A44E-75D13D4E9F73}" sibTransId="{F0214B77-91D8-48EE-A2B5-E4D15F516711}"/>
    <dgm:cxn modelId="{A5F30955-761A-460B-97EA-3D68B8546184}" type="presOf" srcId="{80993DAD-2BE6-4CAD-AFCA-24BFB2641432}" destId="{FF567B02-EBCB-4DFB-8574-AE401A201B2C}" srcOrd="0" destOrd="0" presId="urn:microsoft.com/office/officeart/2005/8/layout/arrow6"/>
    <dgm:cxn modelId="{7E93F948-D335-4160-8B14-0D37ED7A7EB3}" type="presOf" srcId="{FE181C94-AF60-43E4-A96A-8D9522AAF9DF}" destId="{B9E8EA4C-3964-473F-9A7A-AE354D237CF1}" srcOrd="0" destOrd="0" presId="urn:microsoft.com/office/officeart/2005/8/layout/arrow6"/>
    <dgm:cxn modelId="{8075B3C9-975D-4D0E-9386-A912C3179B57}" type="presOf" srcId="{45190919-92DC-4B9E-95F4-B126968BB24E}" destId="{D9F1AE0A-BA0B-47DC-92FE-F5C2248A9D79}" srcOrd="0" destOrd="0" presId="urn:microsoft.com/office/officeart/2005/8/layout/arrow6"/>
    <dgm:cxn modelId="{D0BE1FAE-B931-41C7-AF50-53DEEE0AB076}" type="presParOf" srcId="{D9F1AE0A-BA0B-47DC-92FE-F5C2248A9D79}" destId="{898D4A52-C915-48C8-B96F-B62B0F068B9D}" srcOrd="0" destOrd="0" presId="urn:microsoft.com/office/officeart/2005/8/layout/arrow6"/>
    <dgm:cxn modelId="{5D6340E3-AEBD-4A4D-AB68-52971234D648}" type="presParOf" srcId="{D9F1AE0A-BA0B-47DC-92FE-F5C2248A9D79}" destId="{FF567B02-EBCB-4DFB-8574-AE401A201B2C}" srcOrd="1" destOrd="0" presId="urn:microsoft.com/office/officeart/2005/8/layout/arrow6"/>
    <dgm:cxn modelId="{55C66018-D0E6-43EF-9C35-6F37BB643AF7}" type="presParOf" srcId="{D9F1AE0A-BA0B-47DC-92FE-F5C2248A9D79}" destId="{B9E8EA4C-3964-473F-9A7A-AE354D237CF1}" srcOrd="2" destOrd="0" presId="urn:microsoft.com/office/officeart/2005/8/layout/arrow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3EEBFC1E-8B5F-4252-9999-356B1C9C4B37}" type="doc">
      <dgm:prSet loTypeId="urn:microsoft.com/office/officeart/2005/8/layout/process5" loCatId="process" qsTypeId="urn:microsoft.com/office/officeart/2005/8/quickstyle/3d4" qsCatId="3D" csTypeId="urn:microsoft.com/office/officeart/2005/8/colors/colorful2" csCatId="colorful" phldr="1"/>
      <dgm:spPr/>
      <dgm:t>
        <a:bodyPr/>
        <a:lstStyle/>
        <a:p>
          <a:endParaRPr lang="es-MX"/>
        </a:p>
      </dgm:t>
    </dgm:pt>
    <dgm:pt modelId="{8A09CCC2-35F4-4007-9F62-C17440843859}">
      <dgm:prSet phldrT="[Texto]" custT="1"/>
      <dgm:spPr/>
      <dgm:t>
        <a:bodyPr/>
        <a:lstStyle/>
        <a:p>
          <a:pPr algn="just"/>
          <a:r>
            <a:rPr lang="es-MX" sz="2500" dirty="0" smtClean="0"/>
            <a:t> Se debe tener en cuenta que los tratados internacionales de derechos humanos son de diversa índole, y que deben prevalecer ante instrumentos internacionales en otras materias</a:t>
          </a:r>
          <a:r>
            <a:rPr lang="es-MX" sz="2500" dirty="0" smtClean="0"/>
            <a:t>. </a:t>
          </a:r>
          <a:r>
            <a:rPr lang="es-MX" sz="2000" dirty="0" smtClean="0"/>
            <a:t>(2)</a:t>
          </a:r>
          <a:endParaRPr lang="es-MX" sz="2000" dirty="0"/>
        </a:p>
      </dgm:t>
    </dgm:pt>
    <dgm:pt modelId="{9C1DB410-F572-483B-B96E-9111B6C790AF}" type="parTrans" cxnId="{9A3F6EC6-65DF-4FE4-9259-34CC38DF7221}">
      <dgm:prSet/>
      <dgm:spPr/>
      <dgm:t>
        <a:bodyPr/>
        <a:lstStyle/>
        <a:p>
          <a:endParaRPr lang="es-MX"/>
        </a:p>
      </dgm:t>
    </dgm:pt>
    <dgm:pt modelId="{D3E25B23-9159-4D40-8450-C27ED4B65524}" type="sibTrans" cxnId="{9A3F6EC6-65DF-4FE4-9259-34CC38DF7221}">
      <dgm:prSet/>
      <dgm:spPr/>
      <dgm:t>
        <a:bodyPr/>
        <a:lstStyle/>
        <a:p>
          <a:endParaRPr lang="es-MX"/>
        </a:p>
      </dgm:t>
    </dgm:pt>
    <dgm:pt modelId="{83DA71C7-F84E-4CCF-9DD5-149019F27E2E}">
      <dgm:prSet phldrT="[Texto]"/>
      <dgm:spPr/>
      <dgm:t>
        <a:bodyPr/>
        <a:lstStyle/>
        <a:p>
          <a:pPr algn="just"/>
          <a:r>
            <a:rPr lang="es-MX" dirty="0" smtClean="0"/>
            <a:t>En este primer párrafo se reconocen con rango constitucional a los derechos humanos contenidos en la Constitución y en los tratados internacionales suscritos por México en la materia. </a:t>
          </a:r>
          <a:endParaRPr lang="es-MX" dirty="0"/>
        </a:p>
      </dgm:t>
    </dgm:pt>
    <dgm:pt modelId="{F8626C5E-BD26-43DB-883E-B504A3CBC0B8}" type="parTrans" cxnId="{B2C6ED83-7C53-463B-927D-EA01477272BA}">
      <dgm:prSet/>
      <dgm:spPr/>
      <dgm:t>
        <a:bodyPr/>
        <a:lstStyle/>
        <a:p>
          <a:endParaRPr lang="es-MX"/>
        </a:p>
      </dgm:t>
    </dgm:pt>
    <dgm:pt modelId="{9FBBA650-1D28-49E8-B0B9-C49660E2913B}" type="sibTrans" cxnId="{B2C6ED83-7C53-463B-927D-EA01477272BA}">
      <dgm:prSet/>
      <dgm:spPr/>
      <dgm:t>
        <a:bodyPr/>
        <a:lstStyle/>
        <a:p>
          <a:endParaRPr lang="es-MX"/>
        </a:p>
      </dgm:t>
    </dgm:pt>
    <dgm:pt modelId="{E031D9F7-F3F1-4425-BD93-196C242AF792}" type="pres">
      <dgm:prSet presAssocID="{3EEBFC1E-8B5F-4252-9999-356B1C9C4B37}" presName="diagram" presStyleCnt="0">
        <dgm:presLayoutVars>
          <dgm:dir/>
          <dgm:resizeHandles val="exact"/>
        </dgm:presLayoutVars>
      </dgm:prSet>
      <dgm:spPr/>
      <dgm:t>
        <a:bodyPr/>
        <a:lstStyle/>
        <a:p>
          <a:endParaRPr lang="es-MX"/>
        </a:p>
      </dgm:t>
    </dgm:pt>
    <dgm:pt modelId="{C633C230-BEA5-4D19-AE1E-BB99DFE503C6}" type="pres">
      <dgm:prSet presAssocID="{8A09CCC2-35F4-4007-9F62-C17440843859}" presName="node" presStyleLbl="node1" presStyleIdx="0" presStyleCnt="2">
        <dgm:presLayoutVars>
          <dgm:bulletEnabled val="1"/>
        </dgm:presLayoutVars>
      </dgm:prSet>
      <dgm:spPr/>
      <dgm:t>
        <a:bodyPr/>
        <a:lstStyle/>
        <a:p>
          <a:endParaRPr lang="es-MX"/>
        </a:p>
      </dgm:t>
    </dgm:pt>
    <dgm:pt modelId="{760CE9C1-02B4-4E87-A16A-35226997596E}" type="pres">
      <dgm:prSet presAssocID="{D3E25B23-9159-4D40-8450-C27ED4B65524}" presName="sibTrans" presStyleLbl="sibTrans2D1" presStyleIdx="0" presStyleCnt="1"/>
      <dgm:spPr/>
      <dgm:t>
        <a:bodyPr/>
        <a:lstStyle/>
        <a:p>
          <a:endParaRPr lang="es-MX"/>
        </a:p>
      </dgm:t>
    </dgm:pt>
    <dgm:pt modelId="{3B52F62D-73D5-435C-813B-5F31FB622376}" type="pres">
      <dgm:prSet presAssocID="{D3E25B23-9159-4D40-8450-C27ED4B65524}" presName="connectorText" presStyleLbl="sibTrans2D1" presStyleIdx="0" presStyleCnt="1"/>
      <dgm:spPr/>
      <dgm:t>
        <a:bodyPr/>
        <a:lstStyle/>
        <a:p>
          <a:endParaRPr lang="es-MX"/>
        </a:p>
      </dgm:t>
    </dgm:pt>
    <dgm:pt modelId="{486AC018-3B18-4D7A-A907-9A31AE394D6C}" type="pres">
      <dgm:prSet presAssocID="{83DA71C7-F84E-4CCF-9DD5-149019F27E2E}" presName="node" presStyleLbl="node1" presStyleIdx="1" presStyleCnt="2">
        <dgm:presLayoutVars>
          <dgm:bulletEnabled val="1"/>
        </dgm:presLayoutVars>
      </dgm:prSet>
      <dgm:spPr/>
      <dgm:t>
        <a:bodyPr/>
        <a:lstStyle/>
        <a:p>
          <a:endParaRPr lang="es-MX"/>
        </a:p>
      </dgm:t>
    </dgm:pt>
  </dgm:ptLst>
  <dgm:cxnLst>
    <dgm:cxn modelId="{B2C6ED83-7C53-463B-927D-EA01477272BA}" srcId="{3EEBFC1E-8B5F-4252-9999-356B1C9C4B37}" destId="{83DA71C7-F84E-4CCF-9DD5-149019F27E2E}" srcOrd="1" destOrd="0" parTransId="{F8626C5E-BD26-43DB-883E-B504A3CBC0B8}" sibTransId="{9FBBA650-1D28-49E8-B0B9-C49660E2913B}"/>
    <dgm:cxn modelId="{DC1C07DC-D7F7-4C23-A45D-57ED41DE9518}" type="presOf" srcId="{D3E25B23-9159-4D40-8450-C27ED4B65524}" destId="{760CE9C1-02B4-4E87-A16A-35226997596E}" srcOrd="0" destOrd="0" presId="urn:microsoft.com/office/officeart/2005/8/layout/process5"/>
    <dgm:cxn modelId="{9A3F6EC6-65DF-4FE4-9259-34CC38DF7221}" srcId="{3EEBFC1E-8B5F-4252-9999-356B1C9C4B37}" destId="{8A09CCC2-35F4-4007-9F62-C17440843859}" srcOrd="0" destOrd="0" parTransId="{9C1DB410-F572-483B-B96E-9111B6C790AF}" sibTransId="{D3E25B23-9159-4D40-8450-C27ED4B65524}"/>
    <dgm:cxn modelId="{8BCF7476-ADF5-4D59-860F-885A441FE717}" type="presOf" srcId="{83DA71C7-F84E-4CCF-9DD5-149019F27E2E}" destId="{486AC018-3B18-4D7A-A907-9A31AE394D6C}" srcOrd="0" destOrd="0" presId="urn:microsoft.com/office/officeart/2005/8/layout/process5"/>
    <dgm:cxn modelId="{533FA8C6-0B6E-4BEE-ADFB-E988C2DC4CD8}" type="presOf" srcId="{3EEBFC1E-8B5F-4252-9999-356B1C9C4B37}" destId="{E031D9F7-F3F1-4425-BD93-196C242AF792}" srcOrd="0" destOrd="0" presId="urn:microsoft.com/office/officeart/2005/8/layout/process5"/>
    <dgm:cxn modelId="{CFA0B695-6B91-402D-B240-2B1CFAF80A02}" type="presOf" srcId="{8A09CCC2-35F4-4007-9F62-C17440843859}" destId="{C633C230-BEA5-4D19-AE1E-BB99DFE503C6}" srcOrd="0" destOrd="0" presId="urn:microsoft.com/office/officeart/2005/8/layout/process5"/>
    <dgm:cxn modelId="{D90798D9-F93A-4766-9DBF-FCFB367384D0}" type="presOf" srcId="{D3E25B23-9159-4D40-8450-C27ED4B65524}" destId="{3B52F62D-73D5-435C-813B-5F31FB622376}" srcOrd="1" destOrd="0" presId="urn:microsoft.com/office/officeart/2005/8/layout/process5"/>
    <dgm:cxn modelId="{4391BE6D-BC7B-4800-A863-9057069924B0}" type="presParOf" srcId="{E031D9F7-F3F1-4425-BD93-196C242AF792}" destId="{C633C230-BEA5-4D19-AE1E-BB99DFE503C6}" srcOrd="0" destOrd="0" presId="urn:microsoft.com/office/officeart/2005/8/layout/process5"/>
    <dgm:cxn modelId="{1DBBDC01-3CB7-4269-AB55-E959B03DCB55}" type="presParOf" srcId="{E031D9F7-F3F1-4425-BD93-196C242AF792}" destId="{760CE9C1-02B4-4E87-A16A-35226997596E}" srcOrd="1" destOrd="0" presId="urn:microsoft.com/office/officeart/2005/8/layout/process5"/>
    <dgm:cxn modelId="{15427AD0-98A3-4CFE-BBE9-41F2030FA3D2}" type="presParOf" srcId="{760CE9C1-02B4-4E87-A16A-35226997596E}" destId="{3B52F62D-73D5-435C-813B-5F31FB622376}" srcOrd="0" destOrd="0" presId="urn:microsoft.com/office/officeart/2005/8/layout/process5"/>
    <dgm:cxn modelId="{005E7ADF-FE16-4444-AF67-CA436D60706A}" type="presParOf" srcId="{E031D9F7-F3F1-4425-BD93-196C242AF792}" destId="{486AC018-3B18-4D7A-A907-9A31AE394D6C}" srcOrd="2" destOrd="0" presId="urn:microsoft.com/office/officeart/2005/8/layout/process5"/>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8.xml><?xml version="1.0" encoding="utf-8"?>
<dgm:dataModel xmlns:dgm="http://schemas.openxmlformats.org/drawingml/2006/diagram" xmlns:a="http://schemas.openxmlformats.org/drawingml/2006/main">
  <dgm:ptLst>
    <dgm:pt modelId="{28FAD462-4003-4F21-876B-3FD0BDF54A53}" type="doc">
      <dgm:prSet loTypeId="urn:microsoft.com/office/officeart/2005/8/layout/bProcess2" loCatId="process" qsTypeId="urn:microsoft.com/office/officeart/2005/8/quickstyle/simple3" qsCatId="simple" csTypeId="urn:microsoft.com/office/officeart/2005/8/colors/accent2_2" csCatId="accent2" phldr="1"/>
      <dgm:spPr/>
      <dgm:t>
        <a:bodyPr/>
        <a:lstStyle/>
        <a:p>
          <a:endParaRPr lang="es-MX"/>
        </a:p>
      </dgm:t>
    </dgm:pt>
    <dgm:pt modelId="{A81F73AE-937B-4669-A8AB-1BC13491B0D1}">
      <dgm:prSet phldrT="[Texto]"/>
      <dgm:spPr/>
      <dgm:t>
        <a:bodyPr/>
        <a:lstStyle/>
        <a:p>
          <a:r>
            <a:rPr lang="es-MX" smtClean="0"/>
            <a:t>El artículo 76, fracción I, de la Constitución Mexicana, prevé que </a:t>
          </a:r>
          <a:endParaRPr lang="es-MX" dirty="0"/>
        </a:p>
      </dgm:t>
    </dgm:pt>
    <dgm:pt modelId="{01A233D1-BBF6-47D3-A795-1BE726CCE767}" type="parTrans" cxnId="{D4BA7B36-42B2-47B6-9584-B0F077FB53AE}">
      <dgm:prSet/>
      <dgm:spPr/>
      <dgm:t>
        <a:bodyPr/>
        <a:lstStyle/>
        <a:p>
          <a:endParaRPr lang="es-MX"/>
        </a:p>
      </dgm:t>
    </dgm:pt>
    <dgm:pt modelId="{B029078E-35DC-4E50-8DE9-6711F628F397}" type="sibTrans" cxnId="{D4BA7B36-42B2-47B6-9584-B0F077FB53AE}">
      <dgm:prSet/>
      <dgm:spPr/>
      <dgm:t>
        <a:bodyPr/>
        <a:lstStyle/>
        <a:p>
          <a:endParaRPr lang="es-MX"/>
        </a:p>
      </dgm:t>
    </dgm:pt>
    <dgm:pt modelId="{2C27D806-B5C2-477A-8CF0-40CF12F75A6C}">
      <dgm:prSet phldrT="[Texto]"/>
      <dgm:spPr/>
      <dgm:t>
        <a:bodyPr/>
        <a:lstStyle/>
        <a:p>
          <a:r>
            <a:rPr lang="es-MX" dirty="0" smtClean="0"/>
            <a:t>Es facultad del Senado </a:t>
          </a:r>
          <a:endParaRPr lang="es-MX" dirty="0"/>
        </a:p>
      </dgm:t>
    </dgm:pt>
    <dgm:pt modelId="{56F5A340-3BB7-48C3-9CF6-EFD6CC5D5F19}" type="parTrans" cxnId="{B1CE644F-A1DB-4660-ABEC-DEE31F1D048D}">
      <dgm:prSet/>
      <dgm:spPr/>
      <dgm:t>
        <a:bodyPr/>
        <a:lstStyle/>
        <a:p>
          <a:endParaRPr lang="es-MX"/>
        </a:p>
      </dgm:t>
    </dgm:pt>
    <dgm:pt modelId="{395506FD-A97C-4EAF-A367-F0F8EC382AE5}" type="sibTrans" cxnId="{B1CE644F-A1DB-4660-ABEC-DEE31F1D048D}">
      <dgm:prSet/>
      <dgm:spPr/>
      <dgm:t>
        <a:bodyPr/>
        <a:lstStyle/>
        <a:p>
          <a:endParaRPr lang="es-MX"/>
        </a:p>
      </dgm:t>
    </dgm:pt>
    <dgm:pt modelId="{BC706E53-5615-42BE-8155-42CAED048735}">
      <dgm:prSet phldrT="[Texto]"/>
      <dgm:spPr/>
      <dgm:t>
        <a:bodyPr/>
        <a:lstStyle/>
        <a:p>
          <a:r>
            <a:rPr lang="es-MX" dirty="0" smtClean="0"/>
            <a:t>Con base en los informes anuales que el Presidente de la República y el Secretario del Despacho correspondiente rindan al Congreso</a:t>
          </a:r>
          <a:r>
            <a:rPr lang="es-MX" smtClean="0"/>
            <a:t>. </a:t>
          </a:r>
          <a:endParaRPr lang="es-MX" dirty="0"/>
        </a:p>
      </dgm:t>
    </dgm:pt>
    <dgm:pt modelId="{77E00486-3E82-4540-AD0E-71A874E24A73}" type="parTrans" cxnId="{4B5464B2-3D52-424A-9BE6-E17D821150FB}">
      <dgm:prSet/>
      <dgm:spPr/>
      <dgm:t>
        <a:bodyPr/>
        <a:lstStyle/>
        <a:p>
          <a:endParaRPr lang="es-MX"/>
        </a:p>
      </dgm:t>
    </dgm:pt>
    <dgm:pt modelId="{58D74250-FE45-499D-9492-27FB58D17066}" type="sibTrans" cxnId="{4B5464B2-3D52-424A-9BE6-E17D821150FB}">
      <dgm:prSet/>
      <dgm:spPr/>
      <dgm:t>
        <a:bodyPr/>
        <a:lstStyle/>
        <a:p>
          <a:endParaRPr lang="es-MX"/>
        </a:p>
      </dgm:t>
    </dgm:pt>
    <dgm:pt modelId="{861C2C74-8D22-457B-9B7A-68D7A86D6BE0}">
      <dgm:prSet phldrT="[Texto]"/>
      <dgm:spPr/>
      <dgm:t>
        <a:bodyPr/>
        <a:lstStyle/>
        <a:p>
          <a:r>
            <a:rPr lang="es-MX" dirty="0" smtClean="0"/>
            <a:t>Además tiene la facultad de  aprobar los tratados internacionales y convenciones diplomáticas que el Ejecutivo Federal </a:t>
          </a:r>
          <a:endParaRPr lang="es-MX" dirty="0"/>
        </a:p>
      </dgm:t>
    </dgm:pt>
    <dgm:pt modelId="{E172C755-B269-4BA4-9A45-C23BF76CFEC3}" type="parTrans" cxnId="{BAC61E91-0B15-4DC5-B4C9-D45704B47E4D}">
      <dgm:prSet/>
      <dgm:spPr/>
      <dgm:t>
        <a:bodyPr/>
        <a:lstStyle/>
        <a:p>
          <a:endParaRPr lang="es-MX"/>
        </a:p>
      </dgm:t>
    </dgm:pt>
    <dgm:pt modelId="{CEBEB1DC-0B21-4072-A6E1-CAEE0D5F6D44}" type="sibTrans" cxnId="{BAC61E91-0B15-4DC5-B4C9-D45704B47E4D}">
      <dgm:prSet/>
      <dgm:spPr/>
      <dgm:t>
        <a:bodyPr/>
        <a:lstStyle/>
        <a:p>
          <a:endParaRPr lang="es-MX"/>
        </a:p>
      </dgm:t>
    </dgm:pt>
    <dgm:pt modelId="{9761C402-5515-4A3D-8510-D2B80E15BEC5}">
      <dgm:prSet phldrT="[Texto]"/>
      <dgm:spPr/>
      <dgm:t>
        <a:bodyPr/>
        <a:lstStyle/>
        <a:p>
          <a:r>
            <a:rPr lang="es-MX" dirty="0" smtClean="0"/>
            <a:t>,así como su decisión de terminar, denunciar, suspender, modificar, enmendar, retirar reservas y formular declaraciones interpretativas sobre </a:t>
          </a:r>
          <a:r>
            <a:rPr lang="es-MX" smtClean="0"/>
            <a:t>los mismos</a:t>
          </a:r>
          <a:endParaRPr lang="es-MX" dirty="0"/>
        </a:p>
      </dgm:t>
    </dgm:pt>
    <dgm:pt modelId="{EFE6ADFC-F29A-473E-AFBA-6F5C809FFEFB}" type="parTrans" cxnId="{2315CD30-A5D4-4ACE-9D9A-589D1FC32C62}">
      <dgm:prSet/>
      <dgm:spPr/>
      <dgm:t>
        <a:bodyPr/>
        <a:lstStyle/>
        <a:p>
          <a:endParaRPr lang="es-MX"/>
        </a:p>
      </dgm:t>
    </dgm:pt>
    <dgm:pt modelId="{CD774F8F-803F-40AF-98DA-6C66C2A8F4F8}" type="sibTrans" cxnId="{2315CD30-A5D4-4ACE-9D9A-589D1FC32C62}">
      <dgm:prSet/>
      <dgm:spPr/>
      <dgm:t>
        <a:bodyPr/>
        <a:lstStyle/>
        <a:p>
          <a:endParaRPr lang="es-MX"/>
        </a:p>
      </dgm:t>
    </dgm:pt>
    <dgm:pt modelId="{86D73555-1C3E-497C-9774-1A91C908D09A}">
      <dgm:prSet phldrT="[Texto]"/>
      <dgm:spPr/>
      <dgm:t>
        <a:bodyPr/>
        <a:lstStyle/>
        <a:p>
          <a:r>
            <a:rPr lang="es-MX" dirty="0" smtClean="0"/>
            <a:t>Analizar la política exterior desarrollada por el Ejecutivo Federal</a:t>
          </a:r>
          <a:endParaRPr lang="es-MX" dirty="0"/>
        </a:p>
      </dgm:t>
    </dgm:pt>
    <dgm:pt modelId="{CDB42FEC-6F4F-4DD3-B6F5-6CB91F7CFAA3}" type="sibTrans" cxnId="{7859C72B-EE47-402B-9A87-2FD025365924}">
      <dgm:prSet/>
      <dgm:spPr/>
      <dgm:t>
        <a:bodyPr/>
        <a:lstStyle/>
        <a:p>
          <a:endParaRPr lang="es-MX"/>
        </a:p>
      </dgm:t>
    </dgm:pt>
    <dgm:pt modelId="{89921427-073A-4542-BE33-106AE0A9EBF7}" type="parTrans" cxnId="{7859C72B-EE47-402B-9A87-2FD025365924}">
      <dgm:prSet/>
      <dgm:spPr/>
      <dgm:t>
        <a:bodyPr/>
        <a:lstStyle/>
        <a:p>
          <a:endParaRPr lang="es-MX"/>
        </a:p>
      </dgm:t>
    </dgm:pt>
    <dgm:pt modelId="{C4290743-5347-4144-BDEB-989E826A283B}" type="pres">
      <dgm:prSet presAssocID="{28FAD462-4003-4F21-876B-3FD0BDF54A53}" presName="diagram" presStyleCnt="0">
        <dgm:presLayoutVars>
          <dgm:dir/>
          <dgm:resizeHandles/>
        </dgm:presLayoutVars>
      </dgm:prSet>
      <dgm:spPr/>
      <dgm:t>
        <a:bodyPr/>
        <a:lstStyle/>
        <a:p>
          <a:endParaRPr lang="es-MX"/>
        </a:p>
      </dgm:t>
    </dgm:pt>
    <dgm:pt modelId="{F075896E-9FD7-47B1-BC8E-1E70128558A8}" type="pres">
      <dgm:prSet presAssocID="{A81F73AE-937B-4669-A8AB-1BC13491B0D1}" presName="firstNode" presStyleLbl="node1" presStyleIdx="0" presStyleCnt="6">
        <dgm:presLayoutVars>
          <dgm:bulletEnabled val="1"/>
        </dgm:presLayoutVars>
      </dgm:prSet>
      <dgm:spPr/>
      <dgm:t>
        <a:bodyPr/>
        <a:lstStyle/>
        <a:p>
          <a:endParaRPr lang="es-MX"/>
        </a:p>
      </dgm:t>
    </dgm:pt>
    <dgm:pt modelId="{9472A279-1AF0-435E-B632-CEB6B377608D}" type="pres">
      <dgm:prSet presAssocID="{B029078E-35DC-4E50-8DE9-6711F628F397}" presName="sibTrans" presStyleLbl="sibTrans2D1" presStyleIdx="0" presStyleCnt="5"/>
      <dgm:spPr/>
      <dgm:t>
        <a:bodyPr/>
        <a:lstStyle/>
        <a:p>
          <a:endParaRPr lang="es-MX"/>
        </a:p>
      </dgm:t>
    </dgm:pt>
    <dgm:pt modelId="{C3BC5D71-455C-4BED-9C63-BDE5F7D3F254}" type="pres">
      <dgm:prSet presAssocID="{2C27D806-B5C2-477A-8CF0-40CF12F75A6C}" presName="middleNode" presStyleCnt="0"/>
      <dgm:spPr/>
    </dgm:pt>
    <dgm:pt modelId="{00C355CC-DD0A-4A08-B6C4-30596336D7AF}" type="pres">
      <dgm:prSet presAssocID="{2C27D806-B5C2-477A-8CF0-40CF12F75A6C}" presName="padding" presStyleLbl="node1" presStyleIdx="0" presStyleCnt="6"/>
      <dgm:spPr/>
    </dgm:pt>
    <dgm:pt modelId="{CCAE87DC-23CC-4EC4-94AB-4738317EB2D4}" type="pres">
      <dgm:prSet presAssocID="{2C27D806-B5C2-477A-8CF0-40CF12F75A6C}" presName="shape" presStyleLbl="node1" presStyleIdx="1" presStyleCnt="6">
        <dgm:presLayoutVars>
          <dgm:bulletEnabled val="1"/>
        </dgm:presLayoutVars>
      </dgm:prSet>
      <dgm:spPr/>
      <dgm:t>
        <a:bodyPr/>
        <a:lstStyle/>
        <a:p>
          <a:endParaRPr lang="es-MX"/>
        </a:p>
      </dgm:t>
    </dgm:pt>
    <dgm:pt modelId="{AD7BA0A6-69AB-4734-B5B9-7B0CA17024AB}" type="pres">
      <dgm:prSet presAssocID="{395506FD-A97C-4EAF-A367-F0F8EC382AE5}" presName="sibTrans" presStyleLbl="sibTrans2D1" presStyleIdx="1" presStyleCnt="5"/>
      <dgm:spPr/>
      <dgm:t>
        <a:bodyPr/>
        <a:lstStyle/>
        <a:p>
          <a:endParaRPr lang="es-MX"/>
        </a:p>
      </dgm:t>
    </dgm:pt>
    <dgm:pt modelId="{1DDCCBCD-DE2B-4CB7-992D-8E031752B961}" type="pres">
      <dgm:prSet presAssocID="{86D73555-1C3E-497C-9774-1A91C908D09A}" presName="middleNode" presStyleCnt="0"/>
      <dgm:spPr/>
    </dgm:pt>
    <dgm:pt modelId="{3196D5C9-26C3-4E24-A76D-D2B3CD26048C}" type="pres">
      <dgm:prSet presAssocID="{86D73555-1C3E-497C-9774-1A91C908D09A}" presName="padding" presStyleLbl="node1" presStyleIdx="1" presStyleCnt="6"/>
      <dgm:spPr/>
    </dgm:pt>
    <dgm:pt modelId="{BBD0B2DC-F157-4C29-9BD7-3CB2F2C13F54}" type="pres">
      <dgm:prSet presAssocID="{86D73555-1C3E-497C-9774-1A91C908D09A}" presName="shape" presStyleLbl="node1" presStyleIdx="2" presStyleCnt="6">
        <dgm:presLayoutVars>
          <dgm:bulletEnabled val="1"/>
        </dgm:presLayoutVars>
      </dgm:prSet>
      <dgm:spPr/>
      <dgm:t>
        <a:bodyPr/>
        <a:lstStyle/>
        <a:p>
          <a:endParaRPr lang="es-MX"/>
        </a:p>
      </dgm:t>
    </dgm:pt>
    <dgm:pt modelId="{2F8CD0C4-CA62-4437-9B25-91D63FCFC4B8}" type="pres">
      <dgm:prSet presAssocID="{CDB42FEC-6F4F-4DD3-B6F5-6CB91F7CFAA3}" presName="sibTrans" presStyleLbl="sibTrans2D1" presStyleIdx="2" presStyleCnt="5"/>
      <dgm:spPr/>
      <dgm:t>
        <a:bodyPr/>
        <a:lstStyle/>
        <a:p>
          <a:endParaRPr lang="es-MX"/>
        </a:p>
      </dgm:t>
    </dgm:pt>
    <dgm:pt modelId="{1FD04BB8-76E6-4362-80BE-1BE21ADE5FA3}" type="pres">
      <dgm:prSet presAssocID="{BC706E53-5615-42BE-8155-42CAED048735}" presName="middleNode" presStyleCnt="0"/>
      <dgm:spPr/>
    </dgm:pt>
    <dgm:pt modelId="{4E55CA5D-13C4-4DB2-A640-A4B9E8BBAC51}" type="pres">
      <dgm:prSet presAssocID="{BC706E53-5615-42BE-8155-42CAED048735}" presName="padding" presStyleLbl="node1" presStyleIdx="2" presStyleCnt="6"/>
      <dgm:spPr/>
    </dgm:pt>
    <dgm:pt modelId="{3E722F9B-719F-4515-BBF3-B97E72D97DB6}" type="pres">
      <dgm:prSet presAssocID="{BC706E53-5615-42BE-8155-42CAED048735}" presName="shape" presStyleLbl="node1" presStyleIdx="3" presStyleCnt="6">
        <dgm:presLayoutVars>
          <dgm:bulletEnabled val="1"/>
        </dgm:presLayoutVars>
      </dgm:prSet>
      <dgm:spPr/>
      <dgm:t>
        <a:bodyPr/>
        <a:lstStyle/>
        <a:p>
          <a:endParaRPr lang="es-MX"/>
        </a:p>
      </dgm:t>
    </dgm:pt>
    <dgm:pt modelId="{E3C1CF23-412E-4CE0-A059-62630F607FD7}" type="pres">
      <dgm:prSet presAssocID="{58D74250-FE45-499D-9492-27FB58D17066}" presName="sibTrans" presStyleLbl="sibTrans2D1" presStyleIdx="3" presStyleCnt="5"/>
      <dgm:spPr/>
      <dgm:t>
        <a:bodyPr/>
        <a:lstStyle/>
        <a:p>
          <a:endParaRPr lang="es-MX"/>
        </a:p>
      </dgm:t>
    </dgm:pt>
    <dgm:pt modelId="{CE8D4554-3712-44F3-B3D8-4D38C4B9EF1E}" type="pres">
      <dgm:prSet presAssocID="{861C2C74-8D22-457B-9B7A-68D7A86D6BE0}" presName="middleNode" presStyleCnt="0"/>
      <dgm:spPr/>
    </dgm:pt>
    <dgm:pt modelId="{8FE388DB-4E58-4171-8C2B-0D213857468D}" type="pres">
      <dgm:prSet presAssocID="{861C2C74-8D22-457B-9B7A-68D7A86D6BE0}" presName="padding" presStyleLbl="node1" presStyleIdx="3" presStyleCnt="6"/>
      <dgm:spPr/>
    </dgm:pt>
    <dgm:pt modelId="{297BCA33-EA43-4442-A62F-08F142252040}" type="pres">
      <dgm:prSet presAssocID="{861C2C74-8D22-457B-9B7A-68D7A86D6BE0}" presName="shape" presStyleLbl="node1" presStyleIdx="4" presStyleCnt="6">
        <dgm:presLayoutVars>
          <dgm:bulletEnabled val="1"/>
        </dgm:presLayoutVars>
      </dgm:prSet>
      <dgm:spPr/>
      <dgm:t>
        <a:bodyPr/>
        <a:lstStyle/>
        <a:p>
          <a:endParaRPr lang="es-MX"/>
        </a:p>
      </dgm:t>
    </dgm:pt>
    <dgm:pt modelId="{A888468F-9E06-4DC2-A6B8-A422FA8CE1DC}" type="pres">
      <dgm:prSet presAssocID="{CEBEB1DC-0B21-4072-A6E1-CAEE0D5F6D44}" presName="sibTrans" presStyleLbl="sibTrans2D1" presStyleIdx="4" presStyleCnt="5"/>
      <dgm:spPr/>
      <dgm:t>
        <a:bodyPr/>
        <a:lstStyle/>
        <a:p>
          <a:endParaRPr lang="es-MX"/>
        </a:p>
      </dgm:t>
    </dgm:pt>
    <dgm:pt modelId="{3C252EB0-8BA6-4E1E-8CF8-45ED439579B6}" type="pres">
      <dgm:prSet presAssocID="{9761C402-5515-4A3D-8510-D2B80E15BEC5}" presName="lastNode" presStyleLbl="node1" presStyleIdx="5" presStyleCnt="6">
        <dgm:presLayoutVars>
          <dgm:bulletEnabled val="1"/>
        </dgm:presLayoutVars>
      </dgm:prSet>
      <dgm:spPr/>
      <dgm:t>
        <a:bodyPr/>
        <a:lstStyle/>
        <a:p>
          <a:endParaRPr lang="es-MX"/>
        </a:p>
      </dgm:t>
    </dgm:pt>
  </dgm:ptLst>
  <dgm:cxnLst>
    <dgm:cxn modelId="{2315CD30-A5D4-4ACE-9D9A-589D1FC32C62}" srcId="{28FAD462-4003-4F21-876B-3FD0BDF54A53}" destId="{9761C402-5515-4A3D-8510-D2B80E15BEC5}" srcOrd="5" destOrd="0" parTransId="{EFE6ADFC-F29A-473E-AFBA-6F5C809FFEFB}" sibTransId="{CD774F8F-803F-40AF-98DA-6C66C2A8F4F8}"/>
    <dgm:cxn modelId="{68D6D91B-7E56-49E9-9A29-ADD92600F0F2}" type="presOf" srcId="{861C2C74-8D22-457B-9B7A-68D7A86D6BE0}" destId="{297BCA33-EA43-4442-A62F-08F142252040}" srcOrd="0" destOrd="0" presId="urn:microsoft.com/office/officeart/2005/8/layout/bProcess2"/>
    <dgm:cxn modelId="{08A6BF88-87F0-413C-83CD-B2A862FDECDF}" type="presOf" srcId="{B029078E-35DC-4E50-8DE9-6711F628F397}" destId="{9472A279-1AF0-435E-B632-CEB6B377608D}" srcOrd="0" destOrd="0" presId="urn:microsoft.com/office/officeart/2005/8/layout/bProcess2"/>
    <dgm:cxn modelId="{4B5464B2-3D52-424A-9BE6-E17D821150FB}" srcId="{28FAD462-4003-4F21-876B-3FD0BDF54A53}" destId="{BC706E53-5615-42BE-8155-42CAED048735}" srcOrd="3" destOrd="0" parTransId="{77E00486-3E82-4540-AD0E-71A874E24A73}" sibTransId="{58D74250-FE45-499D-9492-27FB58D17066}"/>
    <dgm:cxn modelId="{77A26A10-D4EA-41BC-9085-7D9468020DAB}" type="presOf" srcId="{A81F73AE-937B-4669-A8AB-1BC13491B0D1}" destId="{F075896E-9FD7-47B1-BC8E-1E70128558A8}" srcOrd="0" destOrd="0" presId="urn:microsoft.com/office/officeart/2005/8/layout/bProcess2"/>
    <dgm:cxn modelId="{BCADC43B-C62A-4DC9-9D68-987A0BC94BC5}" type="presOf" srcId="{9761C402-5515-4A3D-8510-D2B80E15BEC5}" destId="{3C252EB0-8BA6-4E1E-8CF8-45ED439579B6}" srcOrd="0" destOrd="0" presId="urn:microsoft.com/office/officeart/2005/8/layout/bProcess2"/>
    <dgm:cxn modelId="{D4BA7B36-42B2-47B6-9584-B0F077FB53AE}" srcId="{28FAD462-4003-4F21-876B-3FD0BDF54A53}" destId="{A81F73AE-937B-4669-A8AB-1BC13491B0D1}" srcOrd="0" destOrd="0" parTransId="{01A233D1-BBF6-47D3-A795-1BE726CCE767}" sibTransId="{B029078E-35DC-4E50-8DE9-6711F628F397}"/>
    <dgm:cxn modelId="{B1CE644F-A1DB-4660-ABEC-DEE31F1D048D}" srcId="{28FAD462-4003-4F21-876B-3FD0BDF54A53}" destId="{2C27D806-B5C2-477A-8CF0-40CF12F75A6C}" srcOrd="1" destOrd="0" parTransId="{56F5A340-3BB7-48C3-9CF6-EFD6CC5D5F19}" sibTransId="{395506FD-A97C-4EAF-A367-F0F8EC382AE5}"/>
    <dgm:cxn modelId="{E679D4D3-E944-4260-A1AE-C5E5BED46FA7}" type="presOf" srcId="{58D74250-FE45-499D-9492-27FB58D17066}" destId="{E3C1CF23-412E-4CE0-A059-62630F607FD7}" srcOrd="0" destOrd="0" presId="urn:microsoft.com/office/officeart/2005/8/layout/bProcess2"/>
    <dgm:cxn modelId="{E5E74352-1281-4E89-81FF-134BA2964194}" type="presOf" srcId="{CEBEB1DC-0B21-4072-A6E1-CAEE0D5F6D44}" destId="{A888468F-9E06-4DC2-A6B8-A422FA8CE1DC}" srcOrd="0" destOrd="0" presId="urn:microsoft.com/office/officeart/2005/8/layout/bProcess2"/>
    <dgm:cxn modelId="{130C31BD-531F-463C-BCF0-A59EEDBE2CD7}" type="presOf" srcId="{CDB42FEC-6F4F-4DD3-B6F5-6CB91F7CFAA3}" destId="{2F8CD0C4-CA62-4437-9B25-91D63FCFC4B8}" srcOrd="0" destOrd="0" presId="urn:microsoft.com/office/officeart/2005/8/layout/bProcess2"/>
    <dgm:cxn modelId="{7859C72B-EE47-402B-9A87-2FD025365924}" srcId="{28FAD462-4003-4F21-876B-3FD0BDF54A53}" destId="{86D73555-1C3E-497C-9774-1A91C908D09A}" srcOrd="2" destOrd="0" parTransId="{89921427-073A-4542-BE33-106AE0A9EBF7}" sibTransId="{CDB42FEC-6F4F-4DD3-B6F5-6CB91F7CFAA3}"/>
    <dgm:cxn modelId="{BD51A1A6-7DB4-48E9-A572-A628BAF0665D}" type="presOf" srcId="{BC706E53-5615-42BE-8155-42CAED048735}" destId="{3E722F9B-719F-4515-BBF3-B97E72D97DB6}" srcOrd="0" destOrd="0" presId="urn:microsoft.com/office/officeart/2005/8/layout/bProcess2"/>
    <dgm:cxn modelId="{BAC61E91-0B15-4DC5-B4C9-D45704B47E4D}" srcId="{28FAD462-4003-4F21-876B-3FD0BDF54A53}" destId="{861C2C74-8D22-457B-9B7A-68D7A86D6BE0}" srcOrd="4" destOrd="0" parTransId="{E172C755-B269-4BA4-9A45-C23BF76CFEC3}" sibTransId="{CEBEB1DC-0B21-4072-A6E1-CAEE0D5F6D44}"/>
    <dgm:cxn modelId="{96EFF9B0-AABA-443F-925C-010A648ABCCC}" type="presOf" srcId="{86D73555-1C3E-497C-9774-1A91C908D09A}" destId="{BBD0B2DC-F157-4C29-9BD7-3CB2F2C13F54}" srcOrd="0" destOrd="0" presId="urn:microsoft.com/office/officeart/2005/8/layout/bProcess2"/>
    <dgm:cxn modelId="{65724DC7-3D7E-412E-AC15-AA1B14409DE4}" type="presOf" srcId="{395506FD-A97C-4EAF-A367-F0F8EC382AE5}" destId="{AD7BA0A6-69AB-4734-B5B9-7B0CA17024AB}" srcOrd="0" destOrd="0" presId="urn:microsoft.com/office/officeart/2005/8/layout/bProcess2"/>
    <dgm:cxn modelId="{5C204810-E18E-4394-ABB4-07D0C5ADB9C0}" type="presOf" srcId="{2C27D806-B5C2-477A-8CF0-40CF12F75A6C}" destId="{CCAE87DC-23CC-4EC4-94AB-4738317EB2D4}" srcOrd="0" destOrd="0" presId="urn:microsoft.com/office/officeart/2005/8/layout/bProcess2"/>
    <dgm:cxn modelId="{86EB0081-B7DF-4716-9ACA-66DF9C239617}" type="presOf" srcId="{28FAD462-4003-4F21-876B-3FD0BDF54A53}" destId="{C4290743-5347-4144-BDEB-989E826A283B}" srcOrd="0" destOrd="0" presId="urn:microsoft.com/office/officeart/2005/8/layout/bProcess2"/>
    <dgm:cxn modelId="{C5EC57D3-229A-4C9A-8FF8-CE432B3D70B0}" type="presParOf" srcId="{C4290743-5347-4144-BDEB-989E826A283B}" destId="{F075896E-9FD7-47B1-BC8E-1E70128558A8}" srcOrd="0" destOrd="0" presId="urn:microsoft.com/office/officeart/2005/8/layout/bProcess2"/>
    <dgm:cxn modelId="{06595FDC-799A-4052-8BCE-F7B9F0326209}" type="presParOf" srcId="{C4290743-5347-4144-BDEB-989E826A283B}" destId="{9472A279-1AF0-435E-B632-CEB6B377608D}" srcOrd="1" destOrd="0" presId="urn:microsoft.com/office/officeart/2005/8/layout/bProcess2"/>
    <dgm:cxn modelId="{A831B43C-B205-4CD7-961A-533DC40890B4}" type="presParOf" srcId="{C4290743-5347-4144-BDEB-989E826A283B}" destId="{C3BC5D71-455C-4BED-9C63-BDE5F7D3F254}" srcOrd="2" destOrd="0" presId="urn:microsoft.com/office/officeart/2005/8/layout/bProcess2"/>
    <dgm:cxn modelId="{E663B958-B46C-4B99-9787-6FEEA38894BF}" type="presParOf" srcId="{C3BC5D71-455C-4BED-9C63-BDE5F7D3F254}" destId="{00C355CC-DD0A-4A08-B6C4-30596336D7AF}" srcOrd="0" destOrd="0" presId="urn:microsoft.com/office/officeart/2005/8/layout/bProcess2"/>
    <dgm:cxn modelId="{B6FDE445-CBF8-4298-A5CF-47BFC0208127}" type="presParOf" srcId="{C3BC5D71-455C-4BED-9C63-BDE5F7D3F254}" destId="{CCAE87DC-23CC-4EC4-94AB-4738317EB2D4}" srcOrd="1" destOrd="0" presId="urn:microsoft.com/office/officeart/2005/8/layout/bProcess2"/>
    <dgm:cxn modelId="{388AFBE0-82B6-4980-AC08-C49D5C6D00BB}" type="presParOf" srcId="{C4290743-5347-4144-BDEB-989E826A283B}" destId="{AD7BA0A6-69AB-4734-B5B9-7B0CA17024AB}" srcOrd="3" destOrd="0" presId="urn:microsoft.com/office/officeart/2005/8/layout/bProcess2"/>
    <dgm:cxn modelId="{62DD64F9-4B73-4637-B3E5-70F3F78A4234}" type="presParOf" srcId="{C4290743-5347-4144-BDEB-989E826A283B}" destId="{1DDCCBCD-DE2B-4CB7-992D-8E031752B961}" srcOrd="4" destOrd="0" presId="urn:microsoft.com/office/officeart/2005/8/layout/bProcess2"/>
    <dgm:cxn modelId="{849D12F8-F734-4AFA-92D1-36535C5C2B4A}" type="presParOf" srcId="{1DDCCBCD-DE2B-4CB7-992D-8E031752B961}" destId="{3196D5C9-26C3-4E24-A76D-D2B3CD26048C}" srcOrd="0" destOrd="0" presId="urn:microsoft.com/office/officeart/2005/8/layout/bProcess2"/>
    <dgm:cxn modelId="{79B0B47D-403C-4282-A69B-60BF3448747C}" type="presParOf" srcId="{1DDCCBCD-DE2B-4CB7-992D-8E031752B961}" destId="{BBD0B2DC-F157-4C29-9BD7-3CB2F2C13F54}" srcOrd="1" destOrd="0" presId="urn:microsoft.com/office/officeart/2005/8/layout/bProcess2"/>
    <dgm:cxn modelId="{D9714156-6F38-41F3-A823-975D133792D2}" type="presParOf" srcId="{C4290743-5347-4144-BDEB-989E826A283B}" destId="{2F8CD0C4-CA62-4437-9B25-91D63FCFC4B8}" srcOrd="5" destOrd="0" presId="urn:microsoft.com/office/officeart/2005/8/layout/bProcess2"/>
    <dgm:cxn modelId="{F8961548-4C87-4A80-8E75-899AFE6C1EC5}" type="presParOf" srcId="{C4290743-5347-4144-BDEB-989E826A283B}" destId="{1FD04BB8-76E6-4362-80BE-1BE21ADE5FA3}" srcOrd="6" destOrd="0" presId="urn:microsoft.com/office/officeart/2005/8/layout/bProcess2"/>
    <dgm:cxn modelId="{4D2623F1-9091-4945-925B-B95C3E884D78}" type="presParOf" srcId="{1FD04BB8-76E6-4362-80BE-1BE21ADE5FA3}" destId="{4E55CA5D-13C4-4DB2-A640-A4B9E8BBAC51}" srcOrd="0" destOrd="0" presId="urn:microsoft.com/office/officeart/2005/8/layout/bProcess2"/>
    <dgm:cxn modelId="{223C5F11-B8EC-4255-B348-F2D8458D0F65}" type="presParOf" srcId="{1FD04BB8-76E6-4362-80BE-1BE21ADE5FA3}" destId="{3E722F9B-719F-4515-BBF3-B97E72D97DB6}" srcOrd="1" destOrd="0" presId="urn:microsoft.com/office/officeart/2005/8/layout/bProcess2"/>
    <dgm:cxn modelId="{5676EEEA-CAF3-4C64-99C7-689B7876C006}" type="presParOf" srcId="{C4290743-5347-4144-BDEB-989E826A283B}" destId="{E3C1CF23-412E-4CE0-A059-62630F607FD7}" srcOrd="7" destOrd="0" presId="urn:microsoft.com/office/officeart/2005/8/layout/bProcess2"/>
    <dgm:cxn modelId="{2F0AF7E7-5774-4CFF-8CB7-A9AF19125958}" type="presParOf" srcId="{C4290743-5347-4144-BDEB-989E826A283B}" destId="{CE8D4554-3712-44F3-B3D8-4D38C4B9EF1E}" srcOrd="8" destOrd="0" presId="urn:microsoft.com/office/officeart/2005/8/layout/bProcess2"/>
    <dgm:cxn modelId="{3135AAD5-AF82-4E61-9111-0DBCD2CE1797}" type="presParOf" srcId="{CE8D4554-3712-44F3-B3D8-4D38C4B9EF1E}" destId="{8FE388DB-4E58-4171-8C2B-0D213857468D}" srcOrd="0" destOrd="0" presId="urn:microsoft.com/office/officeart/2005/8/layout/bProcess2"/>
    <dgm:cxn modelId="{6B57D59C-776D-4AAF-98AD-F091963768A6}" type="presParOf" srcId="{CE8D4554-3712-44F3-B3D8-4D38C4B9EF1E}" destId="{297BCA33-EA43-4442-A62F-08F142252040}" srcOrd="1" destOrd="0" presId="urn:microsoft.com/office/officeart/2005/8/layout/bProcess2"/>
    <dgm:cxn modelId="{EC6E5249-06E5-4ED0-A4CF-A682180E8905}" type="presParOf" srcId="{C4290743-5347-4144-BDEB-989E826A283B}" destId="{A888468F-9E06-4DC2-A6B8-A422FA8CE1DC}" srcOrd="9" destOrd="0" presId="urn:microsoft.com/office/officeart/2005/8/layout/bProcess2"/>
    <dgm:cxn modelId="{055F7D2B-0DB1-46F6-B765-B54A36A91DDE}" type="presParOf" srcId="{C4290743-5347-4144-BDEB-989E826A283B}" destId="{3C252EB0-8BA6-4E1E-8CF8-45ED439579B6}" srcOrd="10" destOrd="0" presId="urn:microsoft.com/office/officeart/2005/8/layout/b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D555D579-80E6-4F53-96D2-84C7BDF0BB0C}" type="doc">
      <dgm:prSet loTypeId="urn:microsoft.com/office/officeart/2005/8/layout/gear1" loCatId="cycle" qsTypeId="urn:microsoft.com/office/officeart/2005/8/quickstyle/simple1" qsCatId="simple" csTypeId="urn:microsoft.com/office/officeart/2005/8/colors/accent1_2" csCatId="accent1" phldr="1"/>
      <dgm:spPr/>
      <dgm:t>
        <a:bodyPr/>
        <a:lstStyle/>
        <a:p>
          <a:endParaRPr lang="es-MX"/>
        </a:p>
      </dgm:t>
    </dgm:pt>
    <dgm:pt modelId="{E56E36F3-CAD3-4360-9F1A-7AB3FA67AD02}">
      <dgm:prSet phldrT="[Texto]"/>
      <dgm:spPr/>
      <dgm:t>
        <a:bodyPr/>
        <a:lstStyle/>
        <a:p>
          <a:r>
            <a:rPr lang="es-MX" dirty="0" smtClean="0"/>
            <a:t>La Ley sobre la Celebración de Tratados (Nueva Ley DOF 02-01-1992), tiene por objeto</a:t>
          </a:r>
          <a:endParaRPr lang="es-MX" dirty="0"/>
        </a:p>
      </dgm:t>
    </dgm:pt>
    <dgm:pt modelId="{A1FF6E3C-514E-4330-93BE-2062363C5B30}" type="parTrans" cxnId="{4A2D34E2-E2C0-46D0-A03B-7E2A6DFEB9F2}">
      <dgm:prSet/>
      <dgm:spPr/>
      <dgm:t>
        <a:bodyPr/>
        <a:lstStyle/>
        <a:p>
          <a:endParaRPr lang="es-MX"/>
        </a:p>
      </dgm:t>
    </dgm:pt>
    <dgm:pt modelId="{A7D359D5-DD99-4DAA-93D3-BB7D99491788}" type="sibTrans" cxnId="{4A2D34E2-E2C0-46D0-A03B-7E2A6DFEB9F2}">
      <dgm:prSet/>
      <dgm:spPr/>
      <dgm:t>
        <a:bodyPr/>
        <a:lstStyle/>
        <a:p>
          <a:endParaRPr lang="es-MX"/>
        </a:p>
      </dgm:t>
    </dgm:pt>
    <dgm:pt modelId="{5B62C960-9756-44BD-B281-6FAD34B25449}">
      <dgm:prSet phldrT="[Texto]" custT="1"/>
      <dgm:spPr/>
      <dgm:t>
        <a:bodyPr/>
        <a:lstStyle/>
        <a:p>
          <a:pPr algn="just"/>
          <a:r>
            <a:rPr lang="es-MX" sz="1200" dirty="0" smtClean="0">
              <a:latin typeface="Arial" panose="020B0604020202020204" pitchFamily="34" charset="0"/>
              <a:cs typeface="Arial" panose="020B0604020202020204" pitchFamily="34" charset="0"/>
            </a:rPr>
            <a:t>Regular la celebración de tratados y acuerdos interinstitucionales en el ámbito internacional.</a:t>
          </a:r>
          <a:endParaRPr lang="es-MX" sz="1200" dirty="0">
            <a:latin typeface="Arial" panose="020B0604020202020204" pitchFamily="34" charset="0"/>
            <a:cs typeface="Arial" panose="020B0604020202020204" pitchFamily="34" charset="0"/>
          </a:endParaRPr>
        </a:p>
      </dgm:t>
    </dgm:pt>
    <dgm:pt modelId="{19CF0024-DFB0-4BFE-BA22-F0A5BDC013DB}" type="parTrans" cxnId="{07446F57-791E-4EC7-A9F2-9F95B4F3A6D0}">
      <dgm:prSet/>
      <dgm:spPr/>
      <dgm:t>
        <a:bodyPr/>
        <a:lstStyle/>
        <a:p>
          <a:endParaRPr lang="es-MX"/>
        </a:p>
      </dgm:t>
    </dgm:pt>
    <dgm:pt modelId="{057A667E-8FA7-489C-B1B6-51F4D1A95976}" type="sibTrans" cxnId="{07446F57-791E-4EC7-A9F2-9F95B4F3A6D0}">
      <dgm:prSet/>
      <dgm:spPr/>
      <dgm:t>
        <a:bodyPr/>
        <a:lstStyle/>
        <a:p>
          <a:endParaRPr lang="es-MX"/>
        </a:p>
      </dgm:t>
    </dgm:pt>
    <dgm:pt modelId="{22F38F99-AB59-42A4-85AF-AD3D40573B12}">
      <dgm:prSet phldrT="[Texto]" custT="1"/>
      <dgm:spPr/>
      <dgm:t>
        <a:bodyPr/>
        <a:lstStyle/>
        <a:p>
          <a:pPr algn="just"/>
          <a:r>
            <a:rPr lang="es-MX" sz="1200" dirty="0" smtClean="0">
              <a:latin typeface="Arial" panose="020B0604020202020204" pitchFamily="34" charset="0"/>
              <a:cs typeface="Arial" panose="020B0604020202020204" pitchFamily="34" charset="0"/>
            </a:rPr>
            <a:t>Indica que los tratados únicamente podrán ser celebrados entre el gobierno mexicano y uno o varios sujetos de derecho internacional público. </a:t>
          </a:r>
          <a:endParaRPr lang="es-MX" sz="1200" dirty="0">
            <a:latin typeface="Arial" panose="020B0604020202020204" pitchFamily="34" charset="0"/>
            <a:cs typeface="Arial" panose="020B0604020202020204" pitchFamily="34" charset="0"/>
          </a:endParaRPr>
        </a:p>
      </dgm:t>
    </dgm:pt>
    <dgm:pt modelId="{B9E22B67-135F-44F2-9DD9-98E34B8CEE5A}" type="parTrans" cxnId="{A970ACC2-0F2D-4DBE-BA51-4EA3551918ED}">
      <dgm:prSet/>
      <dgm:spPr/>
      <dgm:t>
        <a:bodyPr/>
        <a:lstStyle/>
        <a:p>
          <a:endParaRPr lang="es-MX"/>
        </a:p>
      </dgm:t>
    </dgm:pt>
    <dgm:pt modelId="{E4AE6170-CA08-4980-8C8F-85DE68A78507}" type="sibTrans" cxnId="{A970ACC2-0F2D-4DBE-BA51-4EA3551918ED}">
      <dgm:prSet/>
      <dgm:spPr/>
      <dgm:t>
        <a:bodyPr/>
        <a:lstStyle/>
        <a:p>
          <a:endParaRPr lang="es-MX"/>
        </a:p>
      </dgm:t>
    </dgm:pt>
    <dgm:pt modelId="{B149DC99-85C4-4208-8E46-B0245A8B55DA}">
      <dgm:prSet phldrT="[Texto]" custT="1"/>
      <dgm:spPr/>
      <dgm:t>
        <a:bodyPr/>
        <a:lstStyle/>
        <a:p>
          <a:pPr algn="just"/>
          <a:r>
            <a:rPr lang="es-MX" sz="1200" dirty="0" smtClean="0">
              <a:latin typeface="Arial" panose="020B0604020202020204" pitchFamily="34" charset="0"/>
              <a:cs typeface="Arial" panose="020B0604020202020204" pitchFamily="34" charset="0"/>
            </a:rPr>
            <a:t>Agrega que los acuerdos interinstitucionales sólo podrán ser celebrados entre una dependencia u organismos descentralizados de la Administración Pública Federal, Estatal o Municipal y uno o varios órganos gubernamentales extranjeros u organizaciones internacionales.</a:t>
          </a:r>
          <a:endParaRPr lang="es-MX" sz="1200" dirty="0">
            <a:latin typeface="Arial" panose="020B0604020202020204" pitchFamily="34" charset="0"/>
            <a:cs typeface="Arial" panose="020B0604020202020204" pitchFamily="34" charset="0"/>
          </a:endParaRPr>
        </a:p>
      </dgm:t>
    </dgm:pt>
    <dgm:pt modelId="{B5F5AF41-44BB-449A-ACB2-242B9A44E2F9}" type="parTrans" cxnId="{1E43B6C3-1AFD-4550-9B42-D2A3776CCC58}">
      <dgm:prSet/>
      <dgm:spPr/>
      <dgm:t>
        <a:bodyPr/>
        <a:lstStyle/>
        <a:p>
          <a:endParaRPr lang="es-MX"/>
        </a:p>
      </dgm:t>
    </dgm:pt>
    <dgm:pt modelId="{B2F34C19-6865-4C10-88F4-D386649F4146}" type="sibTrans" cxnId="{1E43B6C3-1AFD-4550-9B42-D2A3776CCC58}">
      <dgm:prSet/>
      <dgm:spPr/>
      <dgm:t>
        <a:bodyPr/>
        <a:lstStyle/>
        <a:p>
          <a:endParaRPr lang="es-MX"/>
        </a:p>
      </dgm:t>
    </dgm:pt>
    <dgm:pt modelId="{DA11708F-A770-417D-8952-F7C3BB6B7429}">
      <dgm:prSet phldrT="[Texto]"/>
      <dgm:spPr/>
      <dgm:t>
        <a:bodyPr/>
        <a:lstStyle/>
        <a:p>
          <a:r>
            <a:rPr lang="es-MX" dirty="0" smtClean="0"/>
            <a:t>La Ley sobre la Celebración de Tratados define en el artículo 2o., el concepto de tratado, estableciendo que es </a:t>
          </a:r>
          <a:endParaRPr lang="es-MX" dirty="0"/>
        </a:p>
      </dgm:t>
    </dgm:pt>
    <dgm:pt modelId="{E96A2F56-84D0-476C-B755-733025094CE5}" type="parTrans" cxnId="{DD813FE8-6B69-4BDB-AFA4-E240112D07AA}">
      <dgm:prSet/>
      <dgm:spPr/>
      <dgm:t>
        <a:bodyPr/>
        <a:lstStyle/>
        <a:p>
          <a:endParaRPr lang="es-MX"/>
        </a:p>
      </dgm:t>
    </dgm:pt>
    <dgm:pt modelId="{D698C20D-7818-4DD4-A2A1-0154A53E8849}" type="sibTrans" cxnId="{DD813FE8-6B69-4BDB-AFA4-E240112D07AA}">
      <dgm:prSet/>
      <dgm:spPr/>
      <dgm:t>
        <a:bodyPr/>
        <a:lstStyle/>
        <a:p>
          <a:endParaRPr lang="es-MX"/>
        </a:p>
      </dgm:t>
    </dgm:pt>
    <dgm:pt modelId="{C5C87641-8A5D-4E09-B805-71DEEB8AA95E}">
      <dgm:prSet phldrT="[Texto]" custT="1"/>
      <dgm:spPr/>
      <dgm:t>
        <a:bodyPr/>
        <a:lstStyle/>
        <a:p>
          <a:pPr algn="just"/>
          <a:r>
            <a:rPr lang="es-MX" sz="1200" dirty="0" smtClean="0">
              <a:latin typeface="Arial" panose="020B0604020202020204" pitchFamily="34" charset="0"/>
              <a:cs typeface="Arial" panose="020B0604020202020204" pitchFamily="34" charset="0"/>
            </a:rPr>
            <a:t>“El convenio regido por el derecho internacional público, celebrado por escrito entre el Gobierno de los Estados Unidos Mexicanos y uno o varios sujetos de Derecho Internacional Público, ya sea que para su aplicación requiera o no la celebración de acuerdos en materias específicas, cualquiera que sea su denominación, mediante el cual los Estados Unidos Mexicanos asumen compromisos.”</a:t>
          </a:r>
          <a:endParaRPr lang="es-MX" sz="1200" dirty="0">
            <a:latin typeface="Arial" panose="020B0604020202020204" pitchFamily="34" charset="0"/>
            <a:cs typeface="Arial" panose="020B0604020202020204" pitchFamily="34" charset="0"/>
          </a:endParaRPr>
        </a:p>
      </dgm:t>
    </dgm:pt>
    <dgm:pt modelId="{C8D79D70-0B79-484C-8402-7549DCC43369}" type="parTrans" cxnId="{DC1E406E-C795-42BE-A619-DC73360C6695}">
      <dgm:prSet/>
      <dgm:spPr/>
      <dgm:t>
        <a:bodyPr/>
        <a:lstStyle/>
        <a:p>
          <a:endParaRPr lang="es-MX"/>
        </a:p>
      </dgm:t>
    </dgm:pt>
    <dgm:pt modelId="{03242A2D-2BF3-46E0-A8ED-997BD2A258A2}" type="sibTrans" cxnId="{DC1E406E-C795-42BE-A619-DC73360C6695}">
      <dgm:prSet/>
      <dgm:spPr/>
      <dgm:t>
        <a:bodyPr/>
        <a:lstStyle/>
        <a:p>
          <a:endParaRPr lang="es-MX"/>
        </a:p>
      </dgm:t>
    </dgm:pt>
    <dgm:pt modelId="{954296F3-2D8C-40B1-B90E-78B96EBEA473}" type="pres">
      <dgm:prSet presAssocID="{D555D579-80E6-4F53-96D2-84C7BDF0BB0C}" presName="composite" presStyleCnt="0">
        <dgm:presLayoutVars>
          <dgm:chMax val="3"/>
          <dgm:animLvl val="lvl"/>
          <dgm:resizeHandles val="exact"/>
        </dgm:presLayoutVars>
      </dgm:prSet>
      <dgm:spPr/>
      <dgm:t>
        <a:bodyPr/>
        <a:lstStyle/>
        <a:p>
          <a:endParaRPr lang="es-MX"/>
        </a:p>
      </dgm:t>
    </dgm:pt>
    <dgm:pt modelId="{BE5E6774-4EA2-476C-AFE2-1BA79D3E0871}" type="pres">
      <dgm:prSet presAssocID="{E56E36F3-CAD3-4360-9F1A-7AB3FA67AD02}" presName="gear1" presStyleLbl="node1" presStyleIdx="0" presStyleCnt="2">
        <dgm:presLayoutVars>
          <dgm:chMax val="1"/>
          <dgm:bulletEnabled val="1"/>
        </dgm:presLayoutVars>
      </dgm:prSet>
      <dgm:spPr/>
      <dgm:t>
        <a:bodyPr/>
        <a:lstStyle/>
        <a:p>
          <a:endParaRPr lang="es-MX"/>
        </a:p>
      </dgm:t>
    </dgm:pt>
    <dgm:pt modelId="{7EE8094C-8366-4986-8AA7-BBC4C035EC35}" type="pres">
      <dgm:prSet presAssocID="{E56E36F3-CAD3-4360-9F1A-7AB3FA67AD02}" presName="gear1srcNode" presStyleLbl="node1" presStyleIdx="0" presStyleCnt="2"/>
      <dgm:spPr/>
      <dgm:t>
        <a:bodyPr/>
        <a:lstStyle/>
        <a:p>
          <a:endParaRPr lang="es-MX"/>
        </a:p>
      </dgm:t>
    </dgm:pt>
    <dgm:pt modelId="{56E3FBC8-1772-4B71-A0A4-C474AE6D30CC}" type="pres">
      <dgm:prSet presAssocID="{E56E36F3-CAD3-4360-9F1A-7AB3FA67AD02}" presName="gear1dstNode" presStyleLbl="node1" presStyleIdx="0" presStyleCnt="2"/>
      <dgm:spPr/>
      <dgm:t>
        <a:bodyPr/>
        <a:lstStyle/>
        <a:p>
          <a:endParaRPr lang="es-MX"/>
        </a:p>
      </dgm:t>
    </dgm:pt>
    <dgm:pt modelId="{7B278C59-B239-46FF-ABA6-C41B7E0A15BD}" type="pres">
      <dgm:prSet presAssocID="{E56E36F3-CAD3-4360-9F1A-7AB3FA67AD02}" presName="gear1ch" presStyleLbl="fgAcc1" presStyleIdx="0" presStyleCnt="2" custScaleX="131368" custScaleY="116379" custLinFactNeighborX="-14104" custLinFactNeighborY="2275">
        <dgm:presLayoutVars>
          <dgm:chMax val="0"/>
          <dgm:bulletEnabled val="1"/>
        </dgm:presLayoutVars>
      </dgm:prSet>
      <dgm:spPr/>
      <dgm:t>
        <a:bodyPr/>
        <a:lstStyle/>
        <a:p>
          <a:endParaRPr lang="es-MX"/>
        </a:p>
      </dgm:t>
    </dgm:pt>
    <dgm:pt modelId="{77BBDE4E-F6A1-4C1D-B69F-FA153608A389}" type="pres">
      <dgm:prSet presAssocID="{DA11708F-A770-417D-8952-F7C3BB6B7429}" presName="gear2" presStyleLbl="node1" presStyleIdx="1" presStyleCnt="2" custScaleX="101046" custScaleY="101121">
        <dgm:presLayoutVars>
          <dgm:chMax val="1"/>
          <dgm:bulletEnabled val="1"/>
        </dgm:presLayoutVars>
      </dgm:prSet>
      <dgm:spPr/>
      <dgm:t>
        <a:bodyPr/>
        <a:lstStyle/>
        <a:p>
          <a:endParaRPr lang="es-MX"/>
        </a:p>
      </dgm:t>
    </dgm:pt>
    <dgm:pt modelId="{F952DCBA-C9C2-42DA-B1C5-7F44BC03B9DD}" type="pres">
      <dgm:prSet presAssocID="{DA11708F-A770-417D-8952-F7C3BB6B7429}" presName="gear2srcNode" presStyleLbl="node1" presStyleIdx="1" presStyleCnt="2"/>
      <dgm:spPr/>
      <dgm:t>
        <a:bodyPr/>
        <a:lstStyle/>
        <a:p>
          <a:endParaRPr lang="es-MX"/>
        </a:p>
      </dgm:t>
    </dgm:pt>
    <dgm:pt modelId="{26247102-3BBC-41E0-A276-8D0EDCC5C3C9}" type="pres">
      <dgm:prSet presAssocID="{DA11708F-A770-417D-8952-F7C3BB6B7429}" presName="gear2dstNode" presStyleLbl="node1" presStyleIdx="1" presStyleCnt="2"/>
      <dgm:spPr/>
      <dgm:t>
        <a:bodyPr/>
        <a:lstStyle/>
        <a:p>
          <a:endParaRPr lang="es-MX"/>
        </a:p>
      </dgm:t>
    </dgm:pt>
    <dgm:pt modelId="{0EDD6351-08C8-4741-8B49-200C8D983DD0}" type="pres">
      <dgm:prSet presAssocID="{DA11708F-A770-417D-8952-F7C3BB6B7429}" presName="gear2ch" presStyleLbl="fgAcc1" presStyleIdx="1" presStyleCnt="2" custScaleX="114420" custScaleY="106854" custLinFactNeighborX="-1365" custLinFactNeighborY="-10616">
        <dgm:presLayoutVars>
          <dgm:chMax val="0"/>
          <dgm:bulletEnabled val="1"/>
        </dgm:presLayoutVars>
      </dgm:prSet>
      <dgm:spPr/>
      <dgm:t>
        <a:bodyPr/>
        <a:lstStyle/>
        <a:p>
          <a:endParaRPr lang="es-MX"/>
        </a:p>
      </dgm:t>
    </dgm:pt>
    <dgm:pt modelId="{3C2AE7C6-B421-42C9-BF17-DF7F1AC937B7}" type="pres">
      <dgm:prSet presAssocID="{A7D359D5-DD99-4DAA-93D3-BB7D99491788}" presName="connector1" presStyleLbl="sibTrans2D1" presStyleIdx="0" presStyleCnt="2"/>
      <dgm:spPr/>
      <dgm:t>
        <a:bodyPr/>
        <a:lstStyle/>
        <a:p>
          <a:endParaRPr lang="es-MX"/>
        </a:p>
      </dgm:t>
    </dgm:pt>
    <dgm:pt modelId="{8A4DC794-C1CD-41CF-9D61-59C954C93938}" type="pres">
      <dgm:prSet presAssocID="{D698C20D-7818-4DD4-A2A1-0154A53E8849}" presName="connector2" presStyleLbl="sibTrans2D1" presStyleIdx="1" presStyleCnt="2"/>
      <dgm:spPr/>
      <dgm:t>
        <a:bodyPr/>
        <a:lstStyle/>
        <a:p>
          <a:endParaRPr lang="es-MX"/>
        </a:p>
      </dgm:t>
    </dgm:pt>
  </dgm:ptLst>
  <dgm:cxnLst>
    <dgm:cxn modelId="{D08DCDE4-D1CB-458E-9F1D-2E4B60AA031C}" type="presOf" srcId="{DA11708F-A770-417D-8952-F7C3BB6B7429}" destId="{77BBDE4E-F6A1-4C1D-B69F-FA153608A389}" srcOrd="0" destOrd="0" presId="urn:microsoft.com/office/officeart/2005/8/layout/gear1"/>
    <dgm:cxn modelId="{E3E47B5E-CC9B-4110-AE49-49F0D22A38CF}" type="presOf" srcId="{DA11708F-A770-417D-8952-F7C3BB6B7429}" destId="{F952DCBA-C9C2-42DA-B1C5-7F44BC03B9DD}" srcOrd="1" destOrd="0" presId="urn:microsoft.com/office/officeart/2005/8/layout/gear1"/>
    <dgm:cxn modelId="{DC1E406E-C795-42BE-A619-DC73360C6695}" srcId="{DA11708F-A770-417D-8952-F7C3BB6B7429}" destId="{C5C87641-8A5D-4E09-B805-71DEEB8AA95E}" srcOrd="0" destOrd="0" parTransId="{C8D79D70-0B79-484C-8402-7549DCC43369}" sibTransId="{03242A2D-2BF3-46E0-A8ED-997BD2A258A2}"/>
    <dgm:cxn modelId="{DD813FE8-6B69-4BDB-AFA4-E240112D07AA}" srcId="{D555D579-80E6-4F53-96D2-84C7BDF0BB0C}" destId="{DA11708F-A770-417D-8952-F7C3BB6B7429}" srcOrd="1" destOrd="0" parTransId="{E96A2F56-84D0-476C-B755-733025094CE5}" sibTransId="{D698C20D-7818-4DD4-A2A1-0154A53E8849}"/>
    <dgm:cxn modelId="{A970ACC2-0F2D-4DBE-BA51-4EA3551918ED}" srcId="{E56E36F3-CAD3-4360-9F1A-7AB3FA67AD02}" destId="{22F38F99-AB59-42A4-85AF-AD3D40573B12}" srcOrd="1" destOrd="0" parTransId="{B9E22B67-135F-44F2-9DD9-98E34B8CEE5A}" sibTransId="{E4AE6170-CA08-4980-8C8F-85DE68A78507}"/>
    <dgm:cxn modelId="{2983723F-F0DC-4D35-BEE8-A02502FE888B}" type="presOf" srcId="{A7D359D5-DD99-4DAA-93D3-BB7D99491788}" destId="{3C2AE7C6-B421-42C9-BF17-DF7F1AC937B7}" srcOrd="0" destOrd="0" presId="urn:microsoft.com/office/officeart/2005/8/layout/gear1"/>
    <dgm:cxn modelId="{33FB61F1-C889-4EA8-BCF4-708991E8A63F}" type="presOf" srcId="{D698C20D-7818-4DD4-A2A1-0154A53E8849}" destId="{8A4DC794-C1CD-41CF-9D61-59C954C93938}" srcOrd="0" destOrd="0" presId="urn:microsoft.com/office/officeart/2005/8/layout/gear1"/>
    <dgm:cxn modelId="{1E109A89-89A3-4FF8-BD77-D3BA9E735176}" type="presOf" srcId="{C5C87641-8A5D-4E09-B805-71DEEB8AA95E}" destId="{0EDD6351-08C8-4741-8B49-200C8D983DD0}" srcOrd="0" destOrd="0" presId="urn:microsoft.com/office/officeart/2005/8/layout/gear1"/>
    <dgm:cxn modelId="{4A2D34E2-E2C0-46D0-A03B-7E2A6DFEB9F2}" srcId="{D555D579-80E6-4F53-96D2-84C7BDF0BB0C}" destId="{E56E36F3-CAD3-4360-9F1A-7AB3FA67AD02}" srcOrd="0" destOrd="0" parTransId="{A1FF6E3C-514E-4330-93BE-2062363C5B30}" sibTransId="{A7D359D5-DD99-4DAA-93D3-BB7D99491788}"/>
    <dgm:cxn modelId="{B12F4952-9D76-4A57-8835-F305D0805F2E}" type="presOf" srcId="{5B62C960-9756-44BD-B281-6FAD34B25449}" destId="{7B278C59-B239-46FF-ABA6-C41B7E0A15BD}" srcOrd="0" destOrd="0" presId="urn:microsoft.com/office/officeart/2005/8/layout/gear1"/>
    <dgm:cxn modelId="{07446F57-791E-4EC7-A9F2-9F95B4F3A6D0}" srcId="{E56E36F3-CAD3-4360-9F1A-7AB3FA67AD02}" destId="{5B62C960-9756-44BD-B281-6FAD34B25449}" srcOrd="0" destOrd="0" parTransId="{19CF0024-DFB0-4BFE-BA22-F0A5BDC013DB}" sibTransId="{057A667E-8FA7-489C-B1B6-51F4D1A95976}"/>
    <dgm:cxn modelId="{1E43B6C3-1AFD-4550-9B42-D2A3776CCC58}" srcId="{E56E36F3-CAD3-4360-9F1A-7AB3FA67AD02}" destId="{B149DC99-85C4-4208-8E46-B0245A8B55DA}" srcOrd="2" destOrd="0" parTransId="{B5F5AF41-44BB-449A-ACB2-242B9A44E2F9}" sibTransId="{B2F34C19-6865-4C10-88F4-D386649F4146}"/>
    <dgm:cxn modelId="{1EDC0CD6-91F1-47FF-B45B-37A225630E11}" type="presOf" srcId="{D555D579-80E6-4F53-96D2-84C7BDF0BB0C}" destId="{954296F3-2D8C-40B1-B90E-78B96EBEA473}" srcOrd="0" destOrd="0" presId="urn:microsoft.com/office/officeart/2005/8/layout/gear1"/>
    <dgm:cxn modelId="{981730EB-1343-4053-9A23-6C44C26A06CE}" type="presOf" srcId="{DA11708F-A770-417D-8952-F7C3BB6B7429}" destId="{26247102-3BBC-41E0-A276-8D0EDCC5C3C9}" srcOrd="2" destOrd="0" presId="urn:microsoft.com/office/officeart/2005/8/layout/gear1"/>
    <dgm:cxn modelId="{C4328C03-F312-4620-8B1A-AAA7427EFC58}" type="presOf" srcId="{E56E36F3-CAD3-4360-9F1A-7AB3FA67AD02}" destId="{7EE8094C-8366-4986-8AA7-BBC4C035EC35}" srcOrd="1" destOrd="0" presId="urn:microsoft.com/office/officeart/2005/8/layout/gear1"/>
    <dgm:cxn modelId="{ACEC0030-154E-40F5-9618-9A88B9A726A9}" type="presOf" srcId="{E56E36F3-CAD3-4360-9F1A-7AB3FA67AD02}" destId="{56E3FBC8-1772-4B71-A0A4-C474AE6D30CC}" srcOrd="2" destOrd="0" presId="urn:microsoft.com/office/officeart/2005/8/layout/gear1"/>
    <dgm:cxn modelId="{4498F4AD-31D5-4BD4-B9F4-1506BD13C0F7}" type="presOf" srcId="{B149DC99-85C4-4208-8E46-B0245A8B55DA}" destId="{7B278C59-B239-46FF-ABA6-C41B7E0A15BD}" srcOrd="0" destOrd="2" presId="urn:microsoft.com/office/officeart/2005/8/layout/gear1"/>
    <dgm:cxn modelId="{C7A6FF22-5B5A-475F-B9EA-14ED31360A25}" type="presOf" srcId="{22F38F99-AB59-42A4-85AF-AD3D40573B12}" destId="{7B278C59-B239-46FF-ABA6-C41B7E0A15BD}" srcOrd="0" destOrd="1" presId="urn:microsoft.com/office/officeart/2005/8/layout/gear1"/>
    <dgm:cxn modelId="{CC47F6A8-D377-4A5B-AE45-EAD5D99B8A35}" type="presOf" srcId="{E56E36F3-CAD3-4360-9F1A-7AB3FA67AD02}" destId="{BE5E6774-4EA2-476C-AFE2-1BA79D3E0871}" srcOrd="0" destOrd="0" presId="urn:microsoft.com/office/officeart/2005/8/layout/gear1"/>
    <dgm:cxn modelId="{A2A51628-DA39-4BB5-BD94-34F3C76D2613}" type="presParOf" srcId="{954296F3-2D8C-40B1-B90E-78B96EBEA473}" destId="{BE5E6774-4EA2-476C-AFE2-1BA79D3E0871}" srcOrd="0" destOrd="0" presId="urn:microsoft.com/office/officeart/2005/8/layout/gear1"/>
    <dgm:cxn modelId="{37212D23-E730-4F14-810A-89F107D01BB1}" type="presParOf" srcId="{954296F3-2D8C-40B1-B90E-78B96EBEA473}" destId="{7EE8094C-8366-4986-8AA7-BBC4C035EC35}" srcOrd="1" destOrd="0" presId="urn:microsoft.com/office/officeart/2005/8/layout/gear1"/>
    <dgm:cxn modelId="{6C549803-ADE9-4C3B-B993-5EA962A810C4}" type="presParOf" srcId="{954296F3-2D8C-40B1-B90E-78B96EBEA473}" destId="{56E3FBC8-1772-4B71-A0A4-C474AE6D30CC}" srcOrd="2" destOrd="0" presId="urn:microsoft.com/office/officeart/2005/8/layout/gear1"/>
    <dgm:cxn modelId="{9C029751-AF83-49C1-B427-21ED21831A76}" type="presParOf" srcId="{954296F3-2D8C-40B1-B90E-78B96EBEA473}" destId="{7B278C59-B239-46FF-ABA6-C41B7E0A15BD}" srcOrd="3" destOrd="0" presId="urn:microsoft.com/office/officeart/2005/8/layout/gear1"/>
    <dgm:cxn modelId="{97FA3527-B03E-4C96-A065-E907DC5122C8}" type="presParOf" srcId="{954296F3-2D8C-40B1-B90E-78B96EBEA473}" destId="{77BBDE4E-F6A1-4C1D-B69F-FA153608A389}" srcOrd="4" destOrd="0" presId="urn:microsoft.com/office/officeart/2005/8/layout/gear1"/>
    <dgm:cxn modelId="{1F280E43-F5B7-4304-A50C-B3AC6B98C139}" type="presParOf" srcId="{954296F3-2D8C-40B1-B90E-78B96EBEA473}" destId="{F952DCBA-C9C2-42DA-B1C5-7F44BC03B9DD}" srcOrd="5" destOrd="0" presId="urn:microsoft.com/office/officeart/2005/8/layout/gear1"/>
    <dgm:cxn modelId="{CF31F891-07F9-4A27-BD12-A253EDA7D5DC}" type="presParOf" srcId="{954296F3-2D8C-40B1-B90E-78B96EBEA473}" destId="{26247102-3BBC-41E0-A276-8D0EDCC5C3C9}" srcOrd="6" destOrd="0" presId="urn:microsoft.com/office/officeart/2005/8/layout/gear1"/>
    <dgm:cxn modelId="{6F601EE6-C6ED-403E-B62A-191EF8D49F48}" type="presParOf" srcId="{954296F3-2D8C-40B1-B90E-78B96EBEA473}" destId="{0EDD6351-08C8-4741-8B49-200C8D983DD0}" srcOrd="7" destOrd="0" presId="urn:microsoft.com/office/officeart/2005/8/layout/gear1"/>
    <dgm:cxn modelId="{A47D6CE9-436F-4EF2-A02F-24BABE330DB7}" type="presParOf" srcId="{954296F3-2D8C-40B1-B90E-78B96EBEA473}" destId="{3C2AE7C6-B421-42C9-BF17-DF7F1AC937B7}" srcOrd="8" destOrd="0" presId="urn:microsoft.com/office/officeart/2005/8/layout/gear1"/>
    <dgm:cxn modelId="{8D389E52-12CA-474F-B17F-DA1B24080B96}" type="presParOf" srcId="{954296F3-2D8C-40B1-B90E-78B96EBEA473}" destId="{8A4DC794-C1CD-41CF-9D61-59C954C93938}" srcOrd="9" destOrd="0" presId="urn:microsoft.com/office/officeart/2005/8/layout/gear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CB08A74-4C4E-4AD1-957B-7D50E431E209}">
      <dsp:nvSpPr>
        <dsp:cNvPr id="0" name=""/>
        <dsp:cNvSpPr/>
      </dsp:nvSpPr>
      <dsp:spPr>
        <a:xfrm>
          <a:off x="0" y="0"/>
          <a:ext cx="10327426" cy="0"/>
        </a:xfrm>
        <a:prstGeom prst="line">
          <a:avLst/>
        </a:prstGeom>
        <a:solidFill>
          <a:schemeClr val="accent2">
            <a:shade val="80000"/>
            <a:hueOff val="0"/>
            <a:satOff val="0"/>
            <a:lumOff val="0"/>
            <a:alphaOff val="0"/>
          </a:schemeClr>
        </a:solidFill>
        <a:ln w="1905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F1652BC-8DD1-4F39-9004-483793AE948C}">
      <dsp:nvSpPr>
        <dsp:cNvPr id="0" name=""/>
        <dsp:cNvSpPr/>
      </dsp:nvSpPr>
      <dsp:spPr>
        <a:xfrm>
          <a:off x="0" y="0"/>
          <a:ext cx="2420451" cy="541866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7160" tIns="137160" rIns="137160" bIns="137160" numCol="1" spcCol="1270" anchor="t" anchorCtr="0">
          <a:noAutofit/>
        </a:bodyPr>
        <a:lstStyle/>
        <a:p>
          <a:pPr lvl="0" algn="ctr" defTabSz="1600200">
            <a:lnSpc>
              <a:spcPct val="90000"/>
            </a:lnSpc>
            <a:spcBef>
              <a:spcPct val="0"/>
            </a:spcBef>
            <a:spcAft>
              <a:spcPct val="35000"/>
            </a:spcAft>
          </a:pPr>
          <a:r>
            <a:rPr lang="es-MX" sz="3600" b="1" kern="1200" dirty="0" smtClean="0"/>
            <a:t>La </a:t>
          </a:r>
          <a:r>
            <a:rPr lang="es-MX" sz="3600" b="1" kern="1200" dirty="0" smtClean="0"/>
            <a:t>presente </a:t>
          </a:r>
          <a:r>
            <a:rPr lang="es-MX" sz="3600" b="1" kern="1200" dirty="0" smtClean="0"/>
            <a:t>exposición  </a:t>
          </a:r>
          <a:r>
            <a:rPr lang="es-MX" sz="3600" b="1" kern="1200" dirty="0" smtClean="0"/>
            <a:t>se desarrolla mediante los siguientes temas.</a:t>
          </a:r>
          <a:endParaRPr lang="es-MX" sz="3600" kern="1200" dirty="0"/>
        </a:p>
      </dsp:txBody>
      <dsp:txXfrm>
        <a:off x="0" y="0"/>
        <a:ext cx="2420451" cy="5418667"/>
      </dsp:txXfrm>
    </dsp:sp>
    <dsp:sp modelId="{75B3DFD2-08F4-4E03-B360-3EEC716882A0}">
      <dsp:nvSpPr>
        <dsp:cNvPr id="0" name=""/>
        <dsp:cNvSpPr/>
      </dsp:nvSpPr>
      <dsp:spPr>
        <a:xfrm>
          <a:off x="2568706" y="84666"/>
          <a:ext cx="7758680" cy="169333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lvl="0" algn="just" defTabSz="1022350">
            <a:lnSpc>
              <a:spcPct val="90000"/>
            </a:lnSpc>
            <a:spcBef>
              <a:spcPct val="0"/>
            </a:spcBef>
            <a:spcAft>
              <a:spcPct val="35000"/>
            </a:spcAft>
          </a:pPr>
          <a:r>
            <a:rPr lang="es-MX" sz="2300" kern="1200" dirty="0" smtClean="0"/>
            <a:t>El fundamento para la celebración de los tratados internacionales se encuentra en el artículo 76, fracción I, de la Constitución Mexicana, y su ley reglamentaria, la Ley sobre la Celebración de Tratados.</a:t>
          </a:r>
          <a:endParaRPr lang="es-MX" sz="2300" kern="1200" dirty="0"/>
        </a:p>
      </dsp:txBody>
      <dsp:txXfrm>
        <a:off x="2568706" y="84666"/>
        <a:ext cx="7758680" cy="1693333"/>
      </dsp:txXfrm>
    </dsp:sp>
    <dsp:sp modelId="{54BBEC82-7843-4EDA-99DA-46C109093FF8}">
      <dsp:nvSpPr>
        <dsp:cNvPr id="0" name=""/>
        <dsp:cNvSpPr/>
      </dsp:nvSpPr>
      <dsp:spPr>
        <a:xfrm>
          <a:off x="2420451" y="1778000"/>
          <a:ext cx="7906935" cy="0"/>
        </a:xfrm>
        <a:prstGeom prst="line">
          <a:avLst/>
        </a:prstGeom>
        <a:solidFill>
          <a:schemeClr val="accent2">
            <a:hueOff val="0"/>
            <a:satOff val="0"/>
            <a:lumOff val="0"/>
            <a:alphaOff val="0"/>
          </a:schemeClr>
        </a:solidFill>
        <a:ln w="1905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6041CB6-8860-451A-802B-FA8C927E7F89}">
      <dsp:nvSpPr>
        <dsp:cNvPr id="0" name=""/>
        <dsp:cNvSpPr/>
      </dsp:nvSpPr>
      <dsp:spPr>
        <a:xfrm>
          <a:off x="2568706" y="1862666"/>
          <a:ext cx="7758680" cy="169333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lvl="0" algn="l" defTabSz="1022350">
            <a:lnSpc>
              <a:spcPct val="90000"/>
            </a:lnSpc>
            <a:spcBef>
              <a:spcPct val="0"/>
            </a:spcBef>
            <a:spcAft>
              <a:spcPct val="35000"/>
            </a:spcAft>
          </a:pPr>
          <a:r>
            <a:rPr lang="es-MX" sz="2300" kern="1200" dirty="0" smtClean="0"/>
            <a:t>A nivel internacional, el instrumento que reconocen los países para regir sus relaciones mediante los tratados internacionales, es la Convención de Viena sobre el Derecho de los Tratados. </a:t>
          </a:r>
          <a:endParaRPr lang="es-MX" sz="2300" kern="1200" dirty="0"/>
        </a:p>
      </dsp:txBody>
      <dsp:txXfrm>
        <a:off x="2568706" y="1862666"/>
        <a:ext cx="7758680" cy="1693333"/>
      </dsp:txXfrm>
    </dsp:sp>
    <dsp:sp modelId="{B485AD0E-F941-4713-A398-5EC57426FDC3}">
      <dsp:nvSpPr>
        <dsp:cNvPr id="0" name=""/>
        <dsp:cNvSpPr/>
      </dsp:nvSpPr>
      <dsp:spPr>
        <a:xfrm>
          <a:off x="2420451" y="3556000"/>
          <a:ext cx="7906935" cy="0"/>
        </a:xfrm>
        <a:prstGeom prst="line">
          <a:avLst/>
        </a:prstGeom>
        <a:solidFill>
          <a:schemeClr val="accent2">
            <a:hueOff val="0"/>
            <a:satOff val="0"/>
            <a:lumOff val="0"/>
            <a:alphaOff val="0"/>
          </a:schemeClr>
        </a:solidFill>
        <a:ln w="1905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2650BF6-F5BC-46B4-81DD-20A253EF25E0}">
      <dsp:nvSpPr>
        <dsp:cNvPr id="0" name=""/>
        <dsp:cNvSpPr/>
      </dsp:nvSpPr>
      <dsp:spPr>
        <a:xfrm>
          <a:off x="2568706" y="3640666"/>
          <a:ext cx="7758680" cy="169333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lvl="0" algn="l" defTabSz="1022350">
            <a:lnSpc>
              <a:spcPct val="90000"/>
            </a:lnSpc>
            <a:spcBef>
              <a:spcPct val="0"/>
            </a:spcBef>
            <a:spcAft>
              <a:spcPct val="35000"/>
            </a:spcAft>
          </a:pPr>
          <a:r>
            <a:rPr lang="es-MX" sz="2300" kern="1200" dirty="0" smtClean="0"/>
            <a:t>Es conveniente considerar que el artículo 15 de la Constitución Federal prohíbe la celebración de tratados internacionales que alteren los derechos humanos reconocidos en la propia Constitución y en los tratados internacionales,</a:t>
          </a:r>
          <a:endParaRPr lang="es-MX" sz="2300" kern="1200" dirty="0"/>
        </a:p>
      </dsp:txBody>
      <dsp:txXfrm>
        <a:off x="2568706" y="3640666"/>
        <a:ext cx="7758680" cy="1693333"/>
      </dsp:txXfrm>
    </dsp:sp>
    <dsp:sp modelId="{A687AC3D-6006-46B7-AF58-06B0F0397639}">
      <dsp:nvSpPr>
        <dsp:cNvPr id="0" name=""/>
        <dsp:cNvSpPr/>
      </dsp:nvSpPr>
      <dsp:spPr>
        <a:xfrm>
          <a:off x="2420451" y="5334000"/>
          <a:ext cx="7906935" cy="0"/>
        </a:xfrm>
        <a:prstGeom prst="line">
          <a:avLst/>
        </a:prstGeom>
        <a:solidFill>
          <a:schemeClr val="accent2">
            <a:hueOff val="0"/>
            <a:satOff val="0"/>
            <a:lumOff val="0"/>
            <a:alphaOff val="0"/>
          </a:schemeClr>
        </a:solidFill>
        <a:ln w="1905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C1F5178-8EC2-413F-B190-FFB25311D489}">
      <dsp:nvSpPr>
        <dsp:cNvPr id="0" name=""/>
        <dsp:cNvSpPr/>
      </dsp:nvSpPr>
      <dsp:spPr>
        <a:xfrm>
          <a:off x="4608" y="1650289"/>
          <a:ext cx="3822257" cy="1911128"/>
        </a:xfrm>
        <a:prstGeom prst="roundRect">
          <a:avLst>
            <a:gd name="adj" fmla="val 10000"/>
          </a:avLst>
        </a:prstGeom>
        <a:gradFill rotWithShape="0">
          <a:gsLst>
            <a:gs pos="0">
              <a:schemeClr val="accent1">
                <a:hueOff val="0"/>
                <a:satOff val="0"/>
                <a:lumOff val="0"/>
                <a:alphaOff val="0"/>
                <a:tint val="79000"/>
                <a:satMod val="180000"/>
              </a:schemeClr>
            </a:gs>
            <a:gs pos="65000">
              <a:schemeClr val="accent1">
                <a:hueOff val="0"/>
                <a:satOff val="0"/>
                <a:lumOff val="0"/>
                <a:alphaOff val="0"/>
                <a:tint val="52000"/>
                <a:satMod val="250000"/>
              </a:schemeClr>
            </a:gs>
            <a:gs pos="100000">
              <a:schemeClr val="accent1">
                <a:hueOff val="0"/>
                <a:satOff val="0"/>
                <a:lumOff val="0"/>
                <a:alphaOff val="0"/>
                <a:tint val="29000"/>
                <a:satMod val="300000"/>
              </a:schemeClr>
            </a:gs>
          </a:gsLst>
          <a:lin ang="16200000" scaled="0"/>
        </a:gradFill>
        <a:ln>
          <a:noFill/>
        </a:ln>
        <a:effectLst>
          <a:outerShdw blurRad="63500" dist="25400" dir="5400000" rotWithShape="0">
            <a:srgbClr val="000000">
              <a:alpha val="43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es-MX" sz="2100" kern="1200" dirty="0" smtClean="0"/>
            <a:t>Los tratados, para ser obligatorios en el territorio nacional deberán </a:t>
          </a:r>
          <a:endParaRPr lang="es-MX" sz="2100" kern="1200" dirty="0"/>
        </a:p>
      </dsp:txBody>
      <dsp:txXfrm>
        <a:off x="60583" y="1706264"/>
        <a:ext cx="3710307" cy="1799178"/>
      </dsp:txXfrm>
    </dsp:sp>
    <dsp:sp modelId="{22093642-0878-4298-9A61-3F5E3AEC66A4}">
      <dsp:nvSpPr>
        <dsp:cNvPr id="0" name=""/>
        <dsp:cNvSpPr/>
      </dsp:nvSpPr>
      <dsp:spPr>
        <a:xfrm rot="19457599">
          <a:off x="3649892" y="2023401"/>
          <a:ext cx="1882849" cy="66005"/>
        </a:xfrm>
        <a:custGeom>
          <a:avLst/>
          <a:gdLst/>
          <a:ahLst/>
          <a:cxnLst/>
          <a:rect l="0" t="0" r="0" b="0"/>
          <a:pathLst>
            <a:path>
              <a:moveTo>
                <a:pt x="0" y="33002"/>
              </a:moveTo>
              <a:lnTo>
                <a:pt x="1882849" y="33002"/>
              </a:lnTo>
            </a:path>
          </a:pathLst>
        </a:custGeom>
        <a:noFill/>
        <a:ln w="15875"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s-MX" sz="700" kern="1200"/>
        </a:p>
      </dsp:txBody>
      <dsp:txXfrm>
        <a:off x="4544246" y="2009332"/>
        <a:ext cx="94142" cy="94142"/>
      </dsp:txXfrm>
    </dsp:sp>
    <dsp:sp modelId="{AD74156D-4300-4333-95A8-6C06589DF3C8}">
      <dsp:nvSpPr>
        <dsp:cNvPr id="0" name=""/>
        <dsp:cNvSpPr/>
      </dsp:nvSpPr>
      <dsp:spPr>
        <a:xfrm>
          <a:off x="5355769" y="551389"/>
          <a:ext cx="3822257" cy="1911128"/>
        </a:xfrm>
        <a:prstGeom prst="roundRect">
          <a:avLst>
            <a:gd name="adj" fmla="val 10000"/>
          </a:avLst>
        </a:prstGeom>
        <a:gradFill rotWithShape="0">
          <a:gsLst>
            <a:gs pos="0">
              <a:schemeClr val="accent2">
                <a:hueOff val="0"/>
                <a:satOff val="0"/>
                <a:lumOff val="0"/>
                <a:alphaOff val="0"/>
                <a:tint val="79000"/>
                <a:satMod val="180000"/>
              </a:schemeClr>
            </a:gs>
            <a:gs pos="65000">
              <a:schemeClr val="accent2">
                <a:hueOff val="0"/>
                <a:satOff val="0"/>
                <a:lumOff val="0"/>
                <a:alphaOff val="0"/>
                <a:tint val="52000"/>
                <a:satMod val="250000"/>
              </a:schemeClr>
            </a:gs>
            <a:gs pos="100000">
              <a:schemeClr val="accent2">
                <a:hueOff val="0"/>
                <a:satOff val="0"/>
                <a:lumOff val="0"/>
                <a:alphaOff val="0"/>
                <a:tint val="29000"/>
                <a:satMod val="300000"/>
              </a:schemeClr>
            </a:gs>
          </a:gsLst>
          <a:lin ang="16200000" scaled="0"/>
        </a:gradFill>
        <a:ln>
          <a:noFill/>
        </a:ln>
        <a:effectLst>
          <a:outerShdw blurRad="63500" dist="25400" dir="5400000" rotWithShape="0">
            <a:srgbClr val="000000">
              <a:alpha val="43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3335" tIns="13335" rIns="13335" bIns="13335" numCol="1" spcCol="1270" anchor="ctr" anchorCtr="0">
          <a:noAutofit/>
        </a:bodyPr>
        <a:lstStyle/>
        <a:p>
          <a:pPr lvl="0" algn="just" defTabSz="933450">
            <a:lnSpc>
              <a:spcPct val="90000"/>
            </a:lnSpc>
            <a:spcBef>
              <a:spcPct val="0"/>
            </a:spcBef>
            <a:spcAft>
              <a:spcPct val="35000"/>
            </a:spcAft>
          </a:pPr>
          <a:r>
            <a:rPr lang="es-MX" sz="2100" kern="1200" dirty="0" smtClean="0"/>
            <a:t>Haber sido publicados previamente en el Diario Oficial de la Federación. Cumpliendo los requisitos legales contenidos en la fracción I del artículo 76 de la Constitución Federal</a:t>
          </a:r>
          <a:endParaRPr lang="es-MX" sz="2100" kern="1200" dirty="0"/>
        </a:p>
      </dsp:txBody>
      <dsp:txXfrm>
        <a:off x="5411744" y="607364"/>
        <a:ext cx="3710307" cy="1799178"/>
      </dsp:txXfrm>
    </dsp:sp>
    <dsp:sp modelId="{D4F97F5A-4EC1-46E5-81E6-B07F92C3B278}">
      <dsp:nvSpPr>
        <dsp:cNvPr id="0" name=""/>
        <dsp:cNvSpPr/>
      </dsp:nvSpPr>
      <dsp:spPr>
        <a:xfrm rot="2142401">
          <a:off x="3649892" y="3122300"/>
          <a:ext cx="1882849" cy="66005"/>
        </a:xfrm>
        <a:custGeom>
          <a:avLst/>
          <a:gdLst/>
          <a:ahLst/>
          <a:cxnLst/>
          <a:rect l="0" t="0" r="0" b="0"/>
          <a:pathLst>
            <a:path>
              <a:moveTo>
                <a:pt x="0" y="33002"/>
              </a:moveTo>
              <a:lnTo>
                <a:pt x="1882849" y="33002"/>
              </a:lnTo>
            </a:path>
          </a:pathLst>
        </a:custGeom>
        <a:noFill/>
        <a:ln w="15875"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s-MX" sz="700" kern="1200"/>
        </a:p>
      </dsp:txBody>
      <dsp:txXfrm>
        <a:off x="4544246" y="3108231"/>
        <a:ext cx="94142" cy="94142"/>
      </dsp:txXfrm>
    </dsp:sp>
    <dsp:sp modelId="{ADC26A9B-3AF4-40F9-8F8C-031E5EB81244}">
      <dsp:nvSpPr>
        <dsp:cNvPr id="0" name=""/>
        <dsp:cNvSpPr/>
      </dsp:nvSpPr>
      <dsp:spPr>
        <a:xfrm>
          <a:off x="5355769" y="2749188"/>
          <a:ext cx="3822257" cy="1911128"/>
        </a:xfrm>
        <a:prstGeom prst="roundRect">
          <a:avLst>
            <a:gd name="adj" fmla="val 10000"/>
          </a:avLst>
        </a:prstGeom>
        <a:gradFill rotWithShape="0">
          <a:gsLst>
            <a:gs pos="0">
              <a:schemeClr val="accent2">
                <a:hueOff val="0"/>
                <a:satOff val="0"/>
                <a:lumOff val="0"/>
                <a:alphaOff val="0"/>
                <a:tint val="79000"/>
                <a:satMod val="180000"/>
              </a:schemeClr>
            </a:gs>
            <a:gs pos="65000">
              <a:schemeClr val="accent2">
                <a:hueOff val="0"/>
                <a:satOff val="0"/>
                <a:lumOff val="0"/>
                <a:alphaOff val="0"/>
                <a:tint val="52000"/>
                <a:satMod val="250000"/>
              </a:schemeClr>
            </a:gs>
            <a:gs pos="100000">
              <a:schemeClr val="accent2">
                <a:hueOff val="0"/>
                <a:satOff val="0"/>
                <a:lumOff val="0"/>
                <a:alphaOff val="0"/>
                <a:tint val="29000"/>
                <a:satMod val="300000"/>
              </a:schemeClr>
            </a:gs>
          </a:gsLst>
          <a:lin ang="16200000" scaled="0"/>
        </a:gradFill>
        <a:ln>
          <a:noFill/>
        </a:ln>
        <a:effectLst>
          <a:outerShdw blurRad="63500" dist="25400" dir="5400000" rotWithShape="0">
            <a:srgbClr val="000000">
              <a:alpha val="43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3335" tIns="13335" rIns="13335" bIns="13335" numCol="1" spcCol="1270" anchor="ctr" anchorCtr="0">
          <a:noAutofit/>
        </a:bodyPr>
        <a:lstStyle/>
        <a:p>
          <a:pPr lvl="0" algn="just" defTabSz="933450">
            <a:lnSpc>
              <a:spcPct val="90000"/>
            </a:lnSpc>
            <a:spcBef>
              <a:spcPct val="0"/>
            </a:spcBef>
            <a:spcAft>
              <a:spcPct val="35000"/>
            </a:spcAft>
          </a:pPr>
          <a:r>
            <a:rPr lang="es-MX" sz="2100" kern="1200" dirty="0" smtClean="0"/>
            <a:t>Los tratados deberán ser aprobados por el Senado y serán Ley Suprema de toda la Unión cuando estén de acuerdo con la misma, en los términos del artículo 133 de la propia Constitución. </a:t>
          </a:r>
          <a:endParaRPr lang="es-MX" sz="2100" kern="1200" dirty="0"/>
        </a:p>
      </dsp:txBody>
      <dsp:txXfrm>
        <a:off x="5411744" y="2805163"/>
        <a:ext cx="3710307" cy="1799178"/>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43D0151-D764-45E8-9958-430888BFA3CD}">
      <dsp:nvSpPr>
        <dsp:cNvPr id="0" name=""/>
        <dsp:cNvSpPr/>
      </dsp:nvSpPr>
      <dsp:spPr>
        <a:xfrm>
          <a:off x="4733" y="752158"/>
          <a:ext cx="4780017" cy="1195004"/>
        </a:xfrm>
        <a:prstGeom prst="roundRect">
          <a:avLst>
            <a:gd name="adj" fmla="val 10000"/>
          </a:avLst>
        </a:prstGeom>
        <a:solidFill>
          <a:schemeClr val="accent2">
            <a:alpha val="9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lvl="0" algn="just" defTabSz="1244600">
            <a:lnSpc>
              <a:spcPct val="90000"/>
            </a:lnSpc>
            <a:spcBef>
              <a:spcPct val="0"/>
            </a:spcBef>
            <a:spcAft>
              <a:spcPct val="35000"/>
            </a:spcAft>
          </a:pPr>
          <a:r>
            <a:rPr lang="es-MX" sz="2800" kern="1200" dirty="0" smtClean="0"/>
            <a:t>DERECHOS HUMANOS DE CARÁCTER GENERAL</a:t>
          </a:r>
          <a:endParaRPr lang="es-MX" sz="2800" kern="1200" dirty="0"/>
        </a:p>
      </dsp:txBody>
      <dsp:txXfrm>
        <a:off x="39733" y="787158"/>
        <a:ext cx="4710017" cy="1125004"/>
      </dsp:txXfrm>
    </dsp:sp>
    <dsp:sp modelId="{1B10B88D-E679-42D6-A20A-749D112E8428}">
      <dsp:nvSpPr>
        <dsp:cNvPr id="0" name=""/>
        <dsp:cNvSpPr/>
      </dsp:nvSpPr>
      <dsp:spPr>
        <a:xfrm rot="5400000">
          <a:off x="2290179" y="2051725"/>
          <a:ext cx="209125" cy="209125"/>
        </a:xfrm>
        <a:prstGeom prst="rightArrow">
          <a:avLst>
            <a:gd name="adj1" fmla="val 66700"/>
            <a:gd name="adj2" fmla="val 50000"/>
          </a:avLst>
        </a:prstGeom>
        <a:solidFill>
          <a:schemeClr val="accent2">
            <a:shade val="9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7EB49E6-22CE-45FA-A9CE-91BB564F1086}">
      <dsp:nvSpPr>
        <dsp:cNvPr id="0" name=""/>
        <dsp:cNvSpPr/>
      </dsp:nvSpPr>
      <dsp:spPr>
        <a:xfrm>
          <a:off x="4733" y="2365414"/>
          <a:ext cx="4780017" cy="1195004"/>
        </a:xfrm>
        <a:prstGeom prst="roundRect">
          <a:avLst>
            <a:gd name="adj" fmla="val 10000"/>
          </a:avLst>
        </a:prstGeom>
        <a:solidFill>
          <a:schemeClr val="accent2">
            <a:alpha val="90000"/>
            <a:tint val="40000"/>
            <a:hueOff val="0"/>
            <a:satOff val="0"/>
            <a:lumOff val="0"/>
            <a:alphaOff val="0"/>
          </a:schemeClr>
        </a:solidFill>
        <a:ln w="19050"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just" defTabSz="1066800">
            <a:lnSpc>
              <a:spcPct val="90000"/>
            </a:lnSpc>
            <a:spcBef>
              <a:spcPct val="0"/>
            </a:spcBef>
            <a:spcAft>
              <a:spcPct val="35000"/>
            </a:spcAft>
          </a:pPr>
          <a:r>
            <a:rPr lang="es-MX" sz="2400" kern="1200" dirty="0" smtClean="0"/>
            <a:t>Regulan muchos tipos de derechos o derechos que pertenecen de manera universal a todas las personas</a:t>
          </a:r>
          <a:endParaRPr lang="es-MX" sz="2400" kern="1200" dirty="0"/>
        </a:p>
      </dsp:txBody>
      <dsp:txXfrm>
        <a:off x="39733" y="2400414"/>
        <a:ext cx="4710017" cy="1125004"/>
      </dsp:txXfrm>
    </dsp:sp>
    <dsp:sp modelId="{1D6FA247-D2C0-4362-BF29-59D9A337F7EF}">
      <dsp:nvSpPr>
        <dsp:cNvPr id="0" name=""/>
        <dsp:cNvSpPr/>
      </dsp:nvSpPr>
      <dsp:spPr>
        <a:xfrm rot="5400000">
          <a:off x="2290179" y="3664981"/>
          <a:ext cx="209125" cy="209125"/>
        </a:xfrm>
        <a:prstGeom prst="rightArrow">
          <a:avLst>
            <a:gd name="adj1" fmla="val 66700"/>
            <a:gd name="adj2" fmla="val 50000"/>
          </a:avLst>
        </a:prstGeom>
        <a:solidFill>
          <a:schemeClr val="accent2">
            <a:shade val="90000"/>
            <a:hueOff val="-2990"/>
            <a:satOff val="-189"/>
            <a:lumOff val="711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DD1BF65-8573-4CF7-BD99-E55A919E215F}">
      <dsp:nvSpPr>
        <dsp:cNvPr id="0" name=""/>
        <dsp:cNvSpPr/>
      </dsp:nvSpPr>
      <dsp:spPr>
        <a:xfrm>
          <a:off x="4733" y="3978670"/>
          <a:ext cx="4780017" cy="1195004"/>
        </a:xfrm>
        <a:prstGeom prst="roundRect">
          <a:avLst>
            <a:gd name="adj" fmla="val 10000"/>
          </a:avLst>
        </a:prstGeom>
        <a:solidFill>
          <a:schemeClr val="accent2">
            <a:alpha val="90000"/>
            <a:tint val="40000"/>
            <a:hueOff val="0"/>
            <a:satOff val="0"/>
            <a:lumOff val="0"/>
            <a:alphaOff val="0"/>
          </a:schemeClr>
        </a:solidFill>
        <a:ln w="19050"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just" defTabSz="1066800">
            <a:lnSpc>
              <a:spcPct val="90000"/>
            </a:lnSpc>
            <a:spcBef>
              <a:spcPct val="0"/>
            </a:spcBef>
            <a:spcAft>
              <a:spcPct val="35000"/>
            </a:spcAft>
          </a:pPr>
          <a:r>
            <a:rPr lang="es-MX" sz="2400" kern="1200" dirty="0" smtClean="0"/>
            <a:t>Como la Convención Americana de Derechos Humano</a:t>
          </a:r>
          <a:endParaRPr lang="es-MX" sz="2400" kern="1200" dirty="0"/>
        </a:p>
      </dsp:txBody>
      <dsp:txXfrm>
        <a:off x="39733" y="4013670"/>
        <a:ext cx="4710017" cy="1125004"/>
      </dsp:txXfrm>
    </dsp:sp>
    <dsp:sp modelId="{286FAD29-0ABF-46DF-92EC-174FB41558CF}">
      <dsp:nvSpPr>
        <dsp:cNvPr id="0" name=""/>
        <dsp:cNvSpPr/>
      </dsp:nvSpPr>
      <dsp:spPr>
        <a:xfrm>
          <a:off x="5453953" y="752158"/>
          <a:ext cx="4780017" cy="1195004"/>
        </a:xfrm>
        <a:prstGeom prst="roundRect">
          <a:avLst>
            <a:gd name="adj" fmla="val 10000"/>
          </a:avLst>
        </a:prstGeom>
        <a:solidFill>
          <a:schemeClr val="accent2">
            <a:alpha val="90000"/>
            <a:hueOff val="0"/>
            <a:satOff val="0"/>
            <a:lumOff val="0"/>
            <a:alphaOff val="-4000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lvl="0" algn="just" defTabSz="1244600">
            <a:lnSpc>
              <a:spcPct val="90000"/>
            </a:lnSpc>
            <a:spcBef>
              <a:spcPct val="0"/>
            </a:spcBef>
            <a:spcAft>
              <a:spcPct val="35000"/>
            </a:spcAft>
          </a:pPr>
          <a:r>
            <a:rPr lang="es-MX" sz="2800" kern="1200" dirty="0" smtClean="0"/>
            <a:t>Los derechos humanos sectoriales </a:t>
          </a:r>
          <a:endParaRPr lang="es-MX" sz="2800" kern="1200" dirty="0"/>
        </a:p>
      </dsp:txBody>
      <dsp:txXfrm>
        <a:off x="5488953" y="787158"/>
        <a:ext cx="4710017" cy="1125004"/>
      </dsp:txXfrm>
    </dsp:sp>
    <dsp:sp modelId="{C5E598AB-124A-4CCC-9830-13F4891D8F73}">
      <dsp:nvSpPr>
        <dsp:cNvPr id="0" name=""/>
        <dsp:cNvSpPr/>
      </dsp:nvSpPr>
      <dsp:spPr>
        <a:xfrm rot="5400000">
          <a:off x="7739399" y="2051725"/>
          <a:ext cx="209125" cy="209125"/>
        </a:xfrm>
        <a:prstGeom prst="rightArrow">
          <a:avLst>
            <a:gd name="adj1" fmla="val 66700"/>
            <a:gd name="adj2" fmla="val 50000"/>
          </a:avLst>
        </a:prstGeom>
        <a:solidFill>
          <a:schemeClr val="accent2">
            <a:shade val="90000"/>
            <a:hueOff val="-5979"/>
            <a:satOff val="-379"/>
            <a:lumOff val="1422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F9254EF5-BFAD-4848-96B1-3C6E222789D5}">
      <dsp:nvSpPr>
        <dsp:cNvPr id="0" name=""/>
        <dsp:cNvSpPr/>
      </dsp:nvSpPr>
      <dsp:spPr>
        <a:xfrm>
          <a:off x="5453953" y="2365414"/>
          <a:ext cx="4780017" cy="1195004"/>
        </a:xfrm>
        <a:prstGeom prst="roundRect">
          <a:avLst>
            <a:gd name="adj" fmla="val 10000"/>
          </a:avLst>
        </a:prstGeom>
        <a:solidFill>
          <a:schemeClr val="accent2">
            <a:alpha val="90000"/>
            <a:tint val="40000"/>
            <a:hueOff val="0"/>
            <a:satOff val="0"/>
            <a:lumOff val="0"/>
            <a:alphaOff val="0"/>
          </a:schemeClr>
        </a:solidFill>
        <a:ln w="19050"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just" defTabSz="1066800">
            <a:lnSpc>
              <a:spcPct val="90000"/>
            </a:lnSpc>
            <a:spcBef>
              <a:spcPct val="0"/>
            </a:spcBef>
            <a:spcAft>
              <a:spcPct val="35000"/>
            </a:spcAft>
          </a:pPr>
          <a:r>
            <a:rPr lang="es-MX" sz="2400" kern="1200" dirty="0" smtClean="0"/>
            <a:t>Contienen derechos para determinados tipos de personas o referidos a ciertas materias</a:t>
          </a:r>
          <a:endParaRPr lang="es-MX" sz="2400" kern="1200" dirty="0"/>
        </a:p>
      </dsp:txBody>
      <dsp:txXfrm>
        <a:off x="5488953" y="2400414"/>
        <a:ext cx="4710017" cy="1125004"/>
      </dsp:txXfrm>
    </dsp:sp>
    <dsp:sp modelId="{E1B1A630-B4E7-450A-BC4B-0F9676060EE2}">
      <dsp:nvSpPr>
        <dsp:cNvPr id="0" name=""/>
        <dsp:cNvSpPr/>
      </dsp:nvSpPr>
      <dsp:spPr>
        <a:xfrm rot="5400000">
          <a:off x="7739399" y="3664981"/>
          <a:ext cx="209125" cy="209125"/>
        </a:xfrm>
        <a:prstGeom prst="rightArrow">
          <a:avLst>
            <a:gd name="adj1" fmla="val 66700"/>
            <a:gd name="adj2" fmla="val 50000"/>
          </a:avLst>
        </a:prstGeom>
        <a:solidFill>
          <a:schemeClr val="accent2">
            <a:shade val="90000"/>
            <a:hueOff val="-8969"/>
            <a:satOff val="-568"/>
            <a:lumOff val="2133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9393C5D-978A-4CC5-A572-F31600A9C1BF}">
      <dsp:nvSpPr>
        <dsp:cNvPr id="0" name=""/>
        <dsp:cNvSpPr/>
      </dsp:nvSpPr>
      <dsp:spPr>
        <a:xfrm>
          <a:off x="5453953" y="3978670"/>
          <a:ext cx="4780017" cy="1195004"/>
        </a:xfrm>
        <a:prstGeom prst="roundRect">
          <a:avLst>
            <a:gd name="adj" fmla="val 10000"/>
          </a:avLst>
        </a:prstGeom>
        <a:solidFill>
          <a:schemeClr val="accent2">
            <a:alpha val="90000"/>
            <a:tint val="40000"/>
            <a:hueOff val="0"/>
            <a:satOff val="0"/>
            <a:lumOff val="0"/>
            <a:alphaOff val="0"/>
          </a:schemeClr>
        </a:solidFill>
        <a:ln w="19050"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just" defTabSz="1066800">
            <a:lnSpc>
              <a:spcPct val="90000"/>
            </a:lnSpc>
            <a:spcBef>
              <a:spcPct val="0"/>
            </a:spcBef>
            <a:spcAft>
              <a:spcPct val="35000"/>
            </a:spcAft>
          </a:pPr>
          <a:r>
            <a:rPr lang="es-MX" sz="2400" kern="1200" dirty="0" smtClean="0"/>
            <a:t>Por ejemplo la Convención de los Derechos del Niño.</a:t>
          </a:r>
          <a:endParaRPr lang="es-MX" sz="2400" kern="1200" dirty="0"/>
        </a:p>
      </dsp:txBody>
      <dsp:txXfrm>
        <a:off x="5488953" y="4013670"/>
        <a:ext cx="4710017" cy="1125004"/>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E88792C-9E45-428C-952F-7CE0F27632C8}">
      <dsp:nvSpPr>
        <dsp:cNvPr id="0" name=""/>
        <dsp:cNvSpPr/>
      </dsp:nvSpPr>
      <dsp:spPr>
        <a:xfrm>
          <a:off x="4467184" y="2838404"/>
          <a:ext cx="2025551" cy="2025551"/>
        </a:xfrm>
        <a:prstGeom prst="ellipse">
          <a:avLst/>
        </a:prstGeom>
        <a:solidFill>
          <a:schemeClr val="accent6">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MX" sz="1600" kern="1200" dirty="0" smtClean="0"/>
            <a:t>A nivel mundial se acepta comúnmente que existen tres regiones de derechos humanos</a:t>
          </a:r>
          <a:endParaRPr lang="es-MX" sz="1600" kern="1200" dirty="0"/>
        </a:p>
      </dsp:txBody>
      <dsp:txXfrm>
        <a:off x="4763819" y="3135039"/>
        <a:ext cx="1432281" cy="1432281"/>
      </dsp:txXfrm>
    </dsp:sp>
    <dsp:sp modelId="{80860254-9537-47A2-A83C-815DA52312B6}">
      <dsp:nvSpPr>
        <dsp:cNvPr id="0" name=""/>
        <dsp:cNvSpPr/>
      </dsp:nvSpPr>
      <dsp:spPr>
        <a:xfrm rot="16200000">
          <a:off x="5265472" y="2101506"/>
          <a:ext cx="428976" cy="688687"/>
        </a:xfrm>
        <a:prstGeom prst="rightArrow">
          <a:avLst>
            <a:gd name="adj1" fmla="val 60000"/>
            <a:gd name="adj2" fmla="val 50000"/>
          </a:avLst>
        </a:prstGeom>
        <a:solidFill>
          <a:schemeClr val="accent6">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289050">
            <a:lnSpc>
              <a:spcPct val="90000"/>
            </a:lnSpc>
            <a:spcBef>
              <a:spcPct val="0"/>
            </a:spcBef>
            <a:spcAft>
              <a:spcPct val="35000"/>
            </a:spcAft>
          </a:pPr>
          <a:endParaRPr lang="es-MX" sz="2900" kern="1200"/>
        </a:p>
      </dsp:txBody>
      <dsp:txXfrm>
        <a:off x="5329819" y="2303590"/>
        <a:ext cx="300283" cy="413213"/>
      </dsp:txXfrm>
    </dsp:sp>
    <dsp:sp modelId="{BE9E6431-49C5-441D-A3CB-B91715E1AE15}">
      <dsp:nvSpPr>
        <dsp:cNvPr id="0" name=""/>
        <dsp:cNvSpPr/>
      </dsp:nvSpPr>
      <dsp:spPr>
        <a:xfrm>
          <a:off x="4467184" y="3463"/>
          <a:ext cx="2025551" cy="2025551"/>
        </a:xfrm>
        <a:prstGeom prst="ellipse">
          <a:avLst/>
        </a:prstGeom>
        <a:solidFill>
          <a:schemeClr val="accent6">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s-MX" sz="2000" kern="1200" dirty="0" smtClean="0"/>
            <a:t>La región de África</a:t>
          </a:r>
          <a:endParaRPr lang="es-MX" sz="2000" kern="1200" dirty="0"/>
        </a:p>
      </dsp:txBody>
      <dsp:txXfrm>
        <a:off x="4763819" y="300098"/>
        <a:ext cx="1432281" cy="1432281"/>
      </dsp:txXfrm>
    </dsp:sp>
    <dsp:sp modelId="{96876248-EE5A-4CE5-B5C6-17537E409EFF}">
      <dsp:nvSpPr>
        <dsp:cNvPr id="0" name=""/>
        <dsp:cNvSpPr/>
      </dsp:nvSpPr>
      <dsp:spPr>
        <a:xfrm rot="1800000">
          <a:off x="6482523" y="4209501"/>
          <a:ext cx="428976" cy="688687"/>
        </a:xfrm>
        <a:prstGeom prst="rightArrow">
          <a:avLst>
            <a:gd name="adj1" fmla="val 60000"/>
            <a:gd name="adj2" fmla="val 50000"/>
          </a:avLst>
        </a:prstGeom>
        <a:solidFill>
          <a:schemeClr val="accent6">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289050">
            <a:lnSpc>
              <a:spcPct val="90000"/>
            </a:lnSpc>
            <a:spcBef>
              <a:spcPct val="0"/>
            </a:spcBef>
            <a:spcAft>
              <a:spcPct val="35000"/>
            </a:spcAft>
          </a:pPr>
          <a:endParaRPr lang="es-MX" sz="2900" kern="1200"/>
        </a:p>
      </dsp:txBody>
      <dsp:txXfrm>
        <a:off x="6491144" y="4315065"/>
        <a:ext cx="300283" cy="413213"/>
      </dsp:txXfrm>
    </dsp:sp>
    <dsp:sp modelId="{DF6E7DF1-CBF8-442F-83AE-A464349CBD9C}">
      <dsp:nvSpPr>
        <dsp:cNvPr id="0" name=""/>
        <dsp:cNvSpPr/>
      </dsp:nvSpPr>
      <dsp:spPr>
        <a:xfrm>
          <a:off x="6922315" y="4255874"/>
          <a:ext cx="2025551" cy="2025551"/>
        </a:xfrm>
        <a:prstGeom prst="ellipse">
          <a:avLst/>
        </a:prstGeom>
        <a:solidFill>
          <a:schemeClr val="accent6">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s-MX" sz="2000" kern="1200" dirty="0" smtClean="0"/>
            <a:t>La Región de la Comunidad Europea</a:t>
          </a:r>
          <a:endParaRPr lang="es-MX" sz="2000" kern="1200" dirty="0"/>
        </a:p>
      </dsp:txBody>
      <dsp:txXfrm>
        <a:off x="7218950" y="4552509"/>
        <a:ext cx="1432281" cy="1432281"/>
      </dsp:txXfrm>
    </dsp:sp>
    <dsp:sp modelId="{4B12A5AD-38A8-41A5-81AF-8583196E2715}">
      <dsp:nvSpPr>
        <dsp:cNvPr id="0" name=""/>
        <dsp:cNvSpPr/>
      </dsp:nvSpPr>
      <dsp:spPr>
        <a:xfrm rot="9000000">
          <a:off x="4048421" y="4209501"/>
          <a:ext cx="428976" cy="688687"/>
        </a:xfrm>
        <a:prstGeom prst="rightArrow">
          <a:avLst>
            <a:gd name="adj1" fmla="val 60000"/>
            <a:gd name="adj2" fmla="val 50000"/>
          </a:avLst>
        </a:prstGeom>
        <a:solidFill>
          <a:schemeClr val="accent6">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289050">
            <a:lnSpc>
              <a:spcPct val="90000"/>
            </a:lnSpc>
            <a:spcBef>
              <a:spcPct val="0"/>
            </a:spcBef>
            <a:spcAft>
              <a:spcPct val="35000"/>
            </a:spcAft>
          </a:pPr>
          <a:endParaRPr lang="es-MX" sz="2900" kern="1200"/>
        </a:p>
      </dsp:txBody>
      <dsp:txXfrm rot="10800000">
        <a:off x="4168493" y="4315065"/>
        <a:ext cx="300283" cy="413213"/>
      </dsp:txXfrm>
    </dsp:sp>
    <dsp:sp modelId="{CB934625-AE28-431A-B708-CB56F157A040}">
      <dsp:nvSpPr>
        <dsp:cNvPr id="0" name=""/>
        <dsp:cNvSpPr/>
      </dsp:nvSpPr>
      <dsp:spPr>
        <a:xfrm>
          <a:off x="2012054" y="4255874"/>
          <a:ext cx="2025551" cy="2025551"/>
        </a:xfrm>
        <a:prstGeom prst="ellipse">
          <a:avLst/>
        </a:prstGeom>
        <a:solidFill>
          <a:schemeClr val="accent6">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s-MX" sz="2000" kern="1200" dirty="0" smtClean="0"/>
            <a:t>La región de América Latina. </a:t>
          </a:r>
          <a:endParaRPr lang="es-MX" sz="2000" kern="1200" dirty="0"/>
        </a:p>
      </dsp:txBody>
      <dsp:txXfrm>
        <a:off x="2308689" y="4552509"/>
        <a:ext cx="1432281" cy="1432281"/>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1F52A78-DFD2-4454-A0BB-08C9FA83879D}">
      <dsp:nvSpPr>
        <dsp:cNvPr id="0" name=""/>
        <dsp:cNvSpPr/>
      </dsp:nvSpPr>
      <dsp:spPr>
        <a:xfrm>
          <a:off x="0" y="0"/>
          <a:ext cx="8128000" cy="1625600"/>
        </a:xfrm>
        <a:prstGeom prst="rect">
          <a:avLst/>
        </a:prstGeom>
        <a:solidFill>
          <a:schemeClr val="accent2">
            <a:shade val="80000"/>
            <a:hueOff val="0"/>
            <a:satOff val="0"/>
            <a:lumOff val="0"/>
            <a:alphaOff val="0"/>
          </a:schemeClr>
        </a:solidFill>
        <a:ln>
          <a:noFill/>
        </a:ln>
        <a:effectLst>
          <a:outerShdw blurRad="50800" dist="43000" dir="5400000" rotWithShape="0">
            <a:srgbClr val="000000">
              <a:alpha val="40000"/>
            </a:srgbClr>
          </a:outerShdw>
        </a:effectLst>
      </dsp:spPr>
      <dsp:style>
        <a:lnRef idx="0">
          <a:scrgbClr r="0" g="0" b="0"/>
        </a:lnRef>
        <a:fillRef idx="1">
          <a:scrgbClr r="0" g="0" b="0"/>
        </a:fillRef>
        <a:effectRef idx="2">
          <a:scrgbClr r="0" g="0" b="0"/>
        </a:effectRef>
        <a:fontRef idx="minor"/>
      </dsp:style>
      <dsp:txBody>
        <a:bodyPr spcFirstLastPara="0" vert="horz" wrap="square" lIns="121920" tIns="121920" rIns="121920" bIns="121920" numCol="1" spcCol="1270" anchor="ctr" anchorCtr="0">
          <a:noAutofit/>
        </a:bodyPr>
        <a:lstStyle/>
        <a:p>
          <a:pPr lvl="0" algn="just" defTabSz="1422400">
            <a:lnSpc>
              <a:spcPct val="90000"/>
            </a:lnSpc>
            <a:spcBef>
              <a:spcPct val="0"/>
            </a:spcBef>
            <a:spcAft>
              <a:spcPct val="35000"/>
            </a:spcAft>
          </a:pPr>
          <a:r>
            <a:rPr lang="es-MX" sz="3200" kern="1200" dirty="0" smtClean="0"/>
            <a:t>El sistema internacional de protección de los derechos humanos de la Organización de las Naciones Unidas, se compone principalmente </a:t>
          </a:r>
          <a:endParaRPr lang="es-MX" sz="3200" kern="1200" dirty="0"/>
        </a:p>
      </dsp:txBody>
      <dsp:txXfrm>
        <a:off x="0" y="0"/>
        <a:ext cx="8128000" cy="1625600"/>
      </dsp:txXfrm>
    </dsp:sp>
    <dsp:sp modelId="{61404BCB-5D7A-464D-982D-A64AA261B97F}">
      <dsp:nvSpPr>
        <dsp:cNvPr id="0" name=""/>
        <dsp:cNvSpPr/>
      </dsp:nvSpPr>
      <dsp:spPr>
        <a:xfrm>
          <a:off x="992" y="1625600"/>
          <a:ext cx="1160859" cy="3413760"/>
        </a:xfrm>
        <a:prstGeom prst="rect">
          <a:avLst/>
        </a:prstGeom>
        <a:gradFill rotWithShape="0">
          <a:gsLst>
            <a:gs pos="0">
              <a:schemeClr val="lt1">
                <a:hueOff val="0"/>
                <a:satOff val="0"/>
                <a:lumOff val="0"/>
                <a:alphaOff val="0"/>
                <a:shade val="63000"/>
              </a:schemeClr>
            </a:gs>
            <a:gs pos="30000">
              <a:schemeClr val="lt1">
                <a:hueOff val="0"/>
                <a:satOff val="0"/>
                <a:lumOff val="0"/>
                <a:alphaOff val="0"/>
                <a:shade val="90000"/>
                <a:satMod val="110000"/>
              </a:schemeClr>
            </a:gs>
            <a:gs pos="45000">
              <a:schemeClr val="lt1">
                <a:hueOff val="0"/>
                <a:satOff val="0"/>
                <a:lumOff val="0"/>
                <a:alphaOff val="0"/>
                <a:shade val="100000"/>
                <a:satMod val="118000"/>
              </a:schemeClr>
            </a:gs>
            <a:gs pos="55000">
              <a:schemeClr val="lt1">
                <a:hueOff val="0"/>
                <a:satOff val="0"/>
                <a:lumOff val="0"/>
                <a:alphaOff val="0"/>
                <a:shade val="100000"/>
                <a:satMod val="118000"/>
              </a:schemeClr>
            </a:gs>
            <a:gs pos="73000">
              <a:schemeClr val="lt1">
                <a:hueOff val="0"/>
                <a:satOff val="0"/>
                <a:lumOff val="0"/>
                <a:alphaOff val="0"/>
                <a:shade val="90000"/>
                <a:satMod val="110000"/>
              </a:schemeClr>
            </a:gs>
            <a:gs pos="100000">
              <a:schemeClr val="lt1">
                <a:hueOff val="0"/>
                <a:satOff val="0"/>
                <a:lumOff val="0"/>
                <a:alphaOff val="0"/>
                <a:shade val="63000"/>
              </a:schemeClr>
            </a:gs>
          </a:gsLst>
          <a:lin ang="950000" scaled="1"/>
        </a:gradFill>
        <a:ln>
          <a:noFill/>
        </a:ln>
        <a:effectLst>
          <a:outerShdw blurRad="50800" dist="43000" dir="5400000"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dirty="0" smtClean="0"/>
            <a:t>Declaración Universal de los Derechos Humanos</a:t>
          </a:r>
          <a:endParaRPr lang="es-MX" sz="1400" kern="1200" dirty="0"/>
        </a:p>
      </dsp:txBody>
      <dsp:txXfrm>
        <a:off x="992" y="1625600"/>
        <a:ext cx="1160859" cy="3413760"/>
      </dsp:txXfrm>
    </dsp:sp>
    <dsp:sp modelId="{8EE12149-652D-4CC3-8207-21E30F8C7E00}">
      <dsp:nvSpPr>
        <dsp:cNvPr id="0" name=""/>
        <dsp:cNvSpPr/>
      </dsp:nvSpPr>
      <dsp:spPr>
        <a:xfrm>
          <a:off x="1161851" y="1625600"/>
          <a:ext cx="1160859" cy="3413760"/>
        </a:xfrm>
        <a:prstGeom prst="rect">
          <a:avLst/>
        </a:prstGeom>
        <a:gradFill rotWithShape="0">
          <a:gsLst>
            <a:gs pos="0">
              <a:schemeClr val="lt1">
                <a:hueOff val="0"/>
                <a:satOff val="0"/>
                <a:lumOff val="0"/>
                <a:alphaOff val="0"/>
                <a:shade val="63000"/>
              </a:schemeClr>
            </a:gs>
            <a:gs pos="30000">
              <a:schemeClr val="lt1">
                <a:hueOff val="0"/>
                <a:satOff val="0"/>
                <a:lumOff val="0"/>
                <a:alphaOff val="0"/>
                <a:shade val="90000"/>
                <a:satMod val="110000"/>
              </a:schemeClr>
            </a:gs>
            <a:gs pos="45000">
              <a:schemeClr val="lt1">
                <a:hueOff val="0"/>
                <a:satOff val="0"/>
                <a:lumOff val="0"/>
                <a:alphaOff val="0"/>
                <a:shade val="100000"/>
                <a:satMod val="118000"/>
              </a:schemeClr>
            </a:gs>
            <a:gs pos="55000">
              <a:schemeClr val="lt1">
                <a:hueOff val="0"/>
                <a:satOff val="0"/>
                <a:lumOff val="0"/>
                <a:alphaOff val="0"/>
                <a:shade val="100000"/>
                <a:satMod val="118000"/>
              </a:schemeClr>
            </a:gs>
            <a:gs pos="73000">
              <a:schemeClr val="lt1">
                <a:hueOff val="0"/>
                <a:satOff val="0"/>
                <a:lumOff val="0"/>
                <a:alphaOff val="0"/>
                <a:shade val="90000"/>
                <a:satMod val="110000"/>
              </a:schemeClr>
            </a:gs>
            <a:gs pos="100000">
              <a:schemeClr val="lt1">
                <a:hueOff val="0"/>
                <a:satOff val="0"/>
                <a:lumOff val="0"/>
                <a:alphaOff val="0"/>
                <a:shade val="63000"/>
              </a:schemeClr>
            </a:gs>
          </a:gsLst>
          <a:lin ang="950000" scaled="1"/>
        </a:gradFill>
        <a:ln>
          <a:noFill/>
        </a:ln>
        <a:effectLst>
          <a:outerShdw blurRad="50800" dist="43000" dir="5400000"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dirty="0" smtClean="0"/>
            <a:t>Pacto Internacional de Derechos Económicos, Sociales  y Culturales</a:t>
          </a:r>
          <a:endParaRPr lang="es-MX" sz="1400" kern="1200" dirty="0"/>
        </a:p>
      </dsp:txBody>
      <dsp:txXfrm>
        <a:off x="1161851" y="1625600"/>
        <a:ext cx="1160859" cy="3413760"/>
      </dsp:txXfrm>
    </dsp:sp>
    <dsp:sp modelId="{1367F52B-381D-45EB-B056-BCE81FD11D5F}">
      <dsp:nvSpPr>
        <dsp:cNvPr id="0" name=""/>
        <dsp:cNvSpPr/>
      </dsp:nvSpPr>
      <dsp:spPr>
        <a:xfrm>
          <a:off x="2322710" y="1625600"/>
          <a:ext cx="1160859" cy="3413760"/>
        </a:xfrm>
        <a:prstGeom prst="rect">
          <a:avLst/>
        </a:prstGeom>
        <a:gradFill rotWithShape="0">
          <a:gsLst>
            <a:gs pos="0">
              <a:schemeClr val="lt1">
                <a:hueOff val="0"/>
                <a:satOff val="0"/>
                <a:lumOff val="0"/>
                <a:alphaOff val="0"/>
                <a:shade val="63000"/>
              </a:schemeClr>
            </a:gs>
            <a:gs pos="30000">
              <a:schemeClr val="lt1">
                <a:hueOff val="0"/>
                <a:satOff val="0"/>
                <a:lumOff val="0"/>
                <a:alphaOff val="0"/>
                <a:shade val="90000"/>
                <a:satMod val="110000"/>
              </a:schemeClr>
            </a:gs>
            <a:gs pos="45000">
              <a:schemeClr val="lt1">
                <a:hueOff val="0"/>
                <a:satOff val="0"/>
                <a:lumOff val="0"/>
                <a:alphaOff val="0"/>
                <a:shade val="100000"/>
                <a:satMod val="118000"/>
              </a:schemeClr>
            </a:gs>
            <a:gs pos="55000">
              <a:schemeClr val="lt1">
                <a:hueOff val="0"/>
                <a:satOff val="0"/>
                <a:lumOff val="0"/>
                <a:alphaOff val="0"/>
                <a:shade val="100000"/>
                <a:satMod val="118000"/>
              </a:schemeClr>
            </a:gs>
            <a:gs pos="73000">
              <a:schemeClr val="lt1">
                <a:hueOff val="0"/>
                <a:satOff val="0"/>
                <a:lumOff val="0"/>
                <a:alphaOff val="0"/>
                <a:shade val="90000"/>
                <a:satMod val="110000"/>
              </a:schemeClr>
            </a:gs>
            <a:gs pos="100000">
              <a:schemeClr val="lt1">
                <a:hueOff val="0"/>
                <a:satOff val="0"/>
                <a:lumOff val="0"/>
                <a:alphaOff val="0"/>
                <a:shade val="63000"/>
              </a:schemeClr>
            </a:gs>
          </a:gsLst>
          <a:lin ang="950000" scaled="1"/>
        </a:gradFill>
        <a:ln>
          <a:noFill/>
        </a:ln>
        <a:effectLst>
          <a:outerShdw blurRad="50800" dist="43000" dir="5400000"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dirty="0" smtClean="0"/>
            <a:t>Pacto Internacional de Derechos Civiles y Políticos</a:t>
          </a:r>
          <a:endParaRPr lang="es-MX" sz="1400" kern="1200" dirty="0"/>
        </a:p>
      </dsp:txBody>
      <dsp:txXfrm>
        <a:off x="2322710" y="1625600"/>
        <a:ext cx="1160859" cy="3413760"/>
      </dsp:txXfrm>
    </dsp:sp>
    <dsp:sp modelId="{917F4BDC-7F7A-481F-B15E-3B9CB87E8234}">
      <dsp:nvSpPr>
        <dsp:cNvPr id="0" name=""/>
        <dsp:cNvSpPr/>
      </dsp:nvSpPr>
      <dsp:spPr>
        <a:xfrm>
          <a:off x="3483570" y="1625600"/>
          <a:ext cx="1160859" cy="3413760"/>
        </a:xfrm>
        <a:prstGeom prst="rect">
          <a:avLst/>
        </a:prstGeom>
        <a:gradFill rotWithShape="0">
          <a:gsLst>
            <a:gs pos="0">
              <a:schemeClr val="lt1">
                <a:hueOff val="0"/>
                <a:satOff val="0"/>
                <a:lumOff val="0"/>
                <a:alphaOff val="0"/>
                <a:shade val="63000"/>
              </a:schemeClr>
            </a:gs>
            <a:gs pos="30000">
              <a:schemeClr val="lt1">
                <a:hueOff val="0"/>
                <a:satOff val="0"/>
                <a:lumOff val="0"/>
                <a:alphaOff val="0"/>
                <a:shade val="90000"/>
                <a:satMod val="110000"/>
              </a:schemeClr>
            </a:gs>
            <a:gs pos="45000">
              <a:schemeClr val="lt1">
                <a:hueOff val="0"/>
                <a:satOff val="0"/>
                <a:lumOff val="0"/>
                <a:alphaOff val="0"/>
                <a:shade val="100000"/>
                <a:satMod val="118000"/>
              </a:schemeClr>
            </a:gs>
            <a:gs pos="55000">
              <a:schemeClr val="lt1">
                <a:hueOff val="0"/>
                <a:satOff val="0"/>
                <a:lumOff val="0"/>
                <a:alphaOff val="0"/>
                <a:shade val="100000"/>
                <a:satMod val="118000"/>
              </a:schemeClr>
            </a:gs>
            <a:gs pos="73000">
              <a:schemeClr val="lt1">
                <a:hueOff val="0"/>
                <a:satOff val="0"/>
                <a:lumOff val="0"/>
                <a:alphaOff val="0"/>
                <a:shade val="90000"/>
                <a:satMod val="110000"/>
              </a:schemeClr>
            </a:gs>
            <a:gs pos="100000">
              <a:schemeClr val="lt1">
                <a:hueOff val="0"/>
                <a:satOff val="0"/>
                <a:lumOff val="0"/>
                <a:alphaOff val="0"/>
                <a:shade val="63000"/>
              </a:schemeClr>
            </a:gs>
          </a:gsLst>
          <a:lin ang="950000" scaled="1"/>
        </a:gradFill>
        <a:ln>
          <a:noFill/>
        </a:ln>
        <a:effectLst>
          <a:outerShdw blurRad="50800" dist="43000" dir="5400000"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dirty="0" smtClean="0"/>
            <a:t>Comité para la Eliminación de todas las formas de Discriminación contra la Mujer </a:t>
          </a:r>
        </a:p>
      </dsp:txBody>
      <dsp:txXfrm>
        <a:off x="3483570" y="1625600"/>
        <a:ext cx="1160859" cy="3413760"/>
      </dsp:txXfrm>
    </dsp:sp>
    <dsp:sp modelId="{60167D16-4384-4A55-B49E-F1C495F9A2C5}">
      <dsp:nvSpPr>
        <dsp:cNvPr id="0" name=""/>
        <dsp:cNvSpPr/>
      </dsp:nvSpPr>
      <dsp:spPr>
        <a:xfrm>
          <a:off x="4644429" y="1625600"/>
          <a:ext cx="1160859" cy="3413760"/>
        </a:xfrm>
        <a:prstGeom prst="rect">
          <a:avLst/>
        </a:prstGeom>
        <a:gradFill rotWithShape="0">
          <a:gsLst>
            <a:gs pos="0">
              <a:schemeClr val="lt1">
                <a:hueOff val="0"/>
                <a:satOff val="0"/>
                <a:lumOff val="0"/>
                <a:alphaOff val="0"/>
                <a:shade val="63000"/>
              </a:schemeClr>
            </a:gs>
            <a:gs pos="30000">
              <a:schemeClr val="lt1">
                <a:hueOff val="0"/>
                <a:satOff val="0"/>
                <a:lumOff val="0"/>
                <a:alphaOff val="0"/>
                <a:shade val="90000"/>
                <a:satMod val="110000"/>
              </a:schemeClr>
            </a:gs>
            <a:gs pos="45000">
              <a:schemeClr val="lt1">
                <a:hueOff val="0"/>
                <a:satOff val="0"/>
                <a:lumOff val="0"/>
                <a:alphaOff val="0"/>
                <a:shade val="100000"/>
                <a:satMod val="118000"/>
              </a:schemeClr>
            </a:gs>
            <a:gs pos="55000">
              <a:schemeClr val="lt1">
                <a:hueOff val="0"/>
                <a:satOff val="0"/>
                <a:lumOff val="0"/>
                <a:alphaOff val="0"/>
                <a:shade val="100000"/>
                <a:satMod val="118000"/>
              </a:schemeClr>
            </a:gs>
            <a:gs pos="73000">
              <a:schemeClr val="lt1">
                <a:hueOff val="0"/>
                <a:satOff val="0"/>
                <a:lumOff val="0"/>
                <a:alphaOff val="0"/>
                <a:shade val="90000"/>
                <a:satMod val="110000"/>
              </a:schemeClr>
            </a:gs>
            <a:gs pos="100000">
              <a:schemeClr val="lt1">
                <a:hueOff val="0"/>
                <a:satOff val="0"/>
                <a:lumOff val="0"/>
                <a:alphaOff val="0"/>
                <a:shade val="63000"/>
              </a:schemeClr>
            </a:gs>
          </a:gsLst>
          <a:lin ang="950000" scaled="1"/>
        </a:gradFill>
        <a:ln>
          <a:noFill/>
        </a:ln>
        <a:effectLst>
          <a:outerShdw blurRad="50800" dist="43000" dir="5400000"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dirty="0" smtClean="0"/>
            <a:t>Comité para la Eliminación de la Discriminación Racial; Comité contra la Tortura</a:t>
          </a:r>
        </a:p>
      </dsp:txBody>
      <dsp:txXfrm>
        <a:off x="4644429" y="1625600"/>
        <a:ext cx="1160859" cy="3413760"/>
      </dsp:txXfrm>
    </dsp:sp>
    <dsp:sp modelId="{FC57985B-1E1F-448B-8C29-4A4CA8A89BE5}">
      <dsp:nvSpPr>
        <dsp:cNvPr id="0" name=""/>
        <dsp:cNvSpPr/>
      </dsp:nvSpPr>
      <dsp:spPr>
        <a:xfrm>
          <a:off x="5805289" y="1625600"/>
          <a:ext cx="1160859" cy="3413760"/>
        </a:xfrm>
        <a:prstGeom prst="rect">
          <a:avLst/>
        </a:prstGeom>
        <a:gradFill rotWithShape="0">
          <a:gsLst>
            <a:gs pos="0">
              <a:schemeClr val="lt1">
                <a:hueOff val="0"/>
                <a:satOff val="0"/>
                <a:lumOff val="0"/>
                <a:alphaOff val="0"/>
                <a:shade val="63000"/>
              </a:schemeClr>
            </a:gs>
            <a:gs pos="30000">
              <a:schemeClr val="lt1">
                <a:hueOff val="0"/>
                <a:satOff val="0"/>
                <a:lumOff val="0"/>
                <a:alphaOff val="0"/>
                <a:shade val="90000"/>
                <a:satMod val="110000"/>
              </a:schemeClr>
            </a:gs>
            <a:gs pos="45000">
              <a:schemeClr val="lt1">
                <a:hueOff val="0"/>
                <a:satOff val="0"/>
                <a:lumOff val="0"/>
                <a:alphaOff val="0"/>
                <a:shade val="100000"/>
                <a:satMod val="118000"/>
              </a:schemeClr>
            </a:gs>
            <a:gs pos="55000">
              <a:schemeClr val="lt1">
                <a:hueOff val="0"/>
                <a:satOff val="0"/>
                <a:lumOff val="0"/>
                <a:alphaOff val="0"/>
                <a:shade val="100000"/>
                <a:satMod val="118000"/>
              </a:schemeClr>
            </a:gs>
            <a:gs pos="73000">
              <a:schemeClr val="lt1">
                <a:hueOff val="0"/>
                <a:satOff val="0"/>
                <a:lumOff val="0"/>
                <a:alphaOff val="0"/>
                <a:shade val="90000"/>
                <a:satMod val="110000"/>
              </a:schemeClr>
            </a:gs>
            <a:gs pos="100000">
              <a:schemeClr val="lt1">
                <a:hueOff val="0"/>
                <a:satOff val="0"/>
                <a:lumOff val="0"/>
                <a:alphaOff val="0"/>
                <a:shade val="63000"/>
              </a:schemeClr>
            </a:gs>
          </a:gsLst>
          <a:lin ang="950000" scaled="1"/>
        </a:gradFill>
        <a:ln>
          <a:noFill/>
        </a:ln>
        <a:effectLst>
          <a:outerShdw blurRad="50800" dist="43000" dir="5400000"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dirty="0" smtClean="0"/>
            <a:t>Comité sobre los Derechos Políticos de la Mujer</a:t>
          </a:r>
        </a:p>
      </dsp:txBody>
      <dsp:txXfrm>
        <a:off x="5805289" y="1625600"/>
        <a:ext cx="1160859" cy="3413760"/>
      </dsp:txXfrm>
    </dsp:sp>
    <dsp:sp modelId="{B0B80BB3-94CC-4A1F-BD6B-C1A7D976EBC8}">
      <dsp:nvSpPr>
        <dsp:cNvPr id="0" name=""/>
        <dsp:cNvSpPr/>
      </dsp:nvSpPr>
      <dsp:spPr>
        <a:xfrm>
          <a:off x="6966148" y="1625600"/>
          <a:ext cx="1160859" cy="3413760"/>
        </a:xfrm>
        <a:prstGeom prst="rect">
          <a:avLst/>
        </a:prstGeom>
        <a:gradFill rotWithShape="0">
          <a:gsLst>
            <a:gs pos="0">
              <a:schemeClr val="lt1">
                <a:hueOff val="0"/>
                <a:satOff val="0"/>
                <a:lumOff val="0"/>
                <a:alphaOff val="0"/>
                <a:shade val="63000"/>
              </a:schemeClr>
            </a:gs>
            <a:gs pos="30000">
              <a:schemeClr val="lt1">
                <a:hueOff val="0"/>
                <a:satOff val="0"/>
                <a:lumOff val="0"/>
                <a:alphaOff val="0"/>
                <a:shade val="90000"/>
                <a:satMod val="110000"/>
              </a:schemeClr>
            </a:gs>
            <a:gs pos="45000">
              <a:schemeClr val="lt1">
                <a:hueOff val="0"/>
                <a:satOff val="0"/>
                <a:lumOff val="0"/>
                <a:alphaOff val="0"/>
                <a:shade val="100000"/>
                <a:satMod val="118000"/>
              </a:schemeClr>
            </a:gs>
            <a:gs pos="55000">
              <a:schemeClr val="lt1">
                <a:hueOff val="0"/>
                <a:satOff val="0"/>
                <a:lumOff val="0"/>
                <a:alphaOff val="0"/>
                <a:shade val="100000"/>
                <a:satMod val="118000"/>
              </a:schemeClr>
            </a:gs>
            <a:gs pos="73000">
              <a:schemeClr val="lt1">
                <a:hueOff val="0"/>
                <a:satOff val="0"/>
                <a:lumOff val="0"/>
                <a:alphaOff val="0"/>
                <a:shade val="90000"/>
                <a:satMod val="110000"/>
              </a:schemeClr>
            </a:gs>
            <a:gs pos="100000">
              <a:schemeClr val="lt1">
                <a:hueOff val="0"/>
                <a:satOff val="0"/>
                <a:lumOff val="0"/>
                <a:alphaOff val="0"/>
                <a:shade val="63000"/>
              </a:schemeClr>
            </a:gs>
          </a:gsLst>
          <a:lin ang="950000" scaled="1"/>
        </a:gradFill>
        <a:ln>
          <a:noFill/>
        </a:ln>
        <a:effectLst>
          <a:outerShdw blurRad="50800" dist="43000" dir="5400000"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dirty="0" smtClean="0"/>
            <a:t>Convención sobre los Derechos del Niño, entre otros más</a:t>
          </a:r>
          <a:r>
            <a:rPr lang="es-MX" sz="1400" kern="1200" dirty="0" smtClean="0"/>
            <a:t>. (5)</a:t>
          </a:r>
          <a:endParaRPr lang="es-MX" sz="1400" kern="1200" dirty="0" smtClean="0"/>
        </a:p>
      </dsp:txBody>
      <dsp:txXfrm>
        <a:off x="6966148" y="1625600"/>
        <a:ext cx="1160859" cy="3413760"/>
      </dsp:txXfrm>
    </dsp:sp>
    <dsp:sp modelId="{2487A132-557B-4120-893C-09C0E24D1B29}">
      <dsp:nvSpPr>
        <dsp:cNvPr id="0" name=""/>
        <dsp:cNvSpPr/>
      </dsp:nvSpPr>
      <dsp:spPr>
        <a:xfrm>
          <a:off x="0" y="5039360"/>
          <a:ext cx="8128000" cy="379306"/>
        </a:xfrm>
        <a:prstGeom prst="rect">
          <a:avLst/>
        </a:prstGeom>
        <a:solidFill>
          <a:schemeClr val="accent2">
            <a:shade val="80000"/>
            <a:hueOff val="0"/>
            <a:satOff val="0"/>
            <a:lumOff val="0"/>
            <a:alphaOff val="0"/>
          </a:schemeClr>
        </a:solidFill>
        <a:ln>
          <a:noFill/>
        </a:ln>
        <a:effectLst>
          <a:outerShdw blurRad="50800" dist="43000" dir="5400000" rotWithShape="0">
            <a:srgbClr val="000000">
              <a:alpha val="40000"/>
            </a:srgbClr>
          </a:outerShdw>
        </a:effectLst>
      </dsp:spPr>
      <dsp:style>
        <a:lnRef idx="0">
          <a:scrgbClr r="0" g="0" b="0"/>
        </a:lnRef>
        <a:fillRef idx="1">
          <a:scrgbClr r="0" g="0" b="0"/>
        </a:fillRef>
        <a:effectRef idx="2">
          <a:scrgbClr r="0" g="0" b="0"/>
        </a:effectRef>
        <a:fontRef idx="minor"/>
      </dsp:style>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0C579E0-4FD1-4D6D-AAFE-6E78E50D6888}">
      <dsp:nvSpPr>
        <dsp:cNvPr id="0" name=""/>
        <dsp:cNvSpPr/>
      </dsp:nvSpPr>
      <dsp:spPr>
        <a:xfrm>
          <a:off x="0" y="132593"/>
          <a:ext cx="10869769" cy="107406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just" defTabSz="1200150">
            <a:lnSpc>
              <a:spcPct val="90000"/>
            </a:lnSpc>
            <a:spcBef>
              <a:spcPct val="0"/>
            </a:spcBef>
            <a:spcAft>
              <a:spcPct val="35000"/>
            </a:spcAft>
          </a:pPr>
          <a:r>
            <a:rPr lang="es-MX" sz="2700" kern="1200" dirty="0" smtClean="0"/>
            <a:t>El artículo 133 de la Constitución Federal contiene el principio de supremacía constitucional, que prescribe</a:t>
          </a:r>
          <a:endParaRPr lang="es-MX" sz="2700" kern="1200" dirty="0"/>
        </a:p>
      </dsp:txBody>
      <dsp:txXfrm>
        <a:off x="52431" y="185024"/>
        <a:ext cx="10764907" cy="969198"/>
      </dsp:txXfrm>
    </dsp:sp>
    <dsp:sp modelId="{1B75DC9A-3C40-4138-9E59-00F3154CCBE5}">
      <dsp:nvSpPr>
        <dsp:cNvPr id="0" name=""/>
        <dsp:cNvSpPr/>
      </dsp:nvSpPr>
      <dsp:spPr>
        <a:xfrm>
          <a:off x="0" y="1206653"/>
          <a:ext cx="10869769" cy="15369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5115" tIns="34290" rIns="192024" bIns="34290" numCol="1" spcCol="1270" anchor="t" anchorCtr="0">
          <a:noAutofit/>
        </a:bodyPr>
        <a:lstStyle/>
        <a:p>
          <a:pPr marL="228600" lvl="1" indent="-228600" algn="just" defTabSz="933450">
            <a:lnSpc>
              <a:spcPct val="90000"/>
            </a:lnSpc>
            <a:spcBef>
              <a:spcPct val="0"/>
            </a:spcBef>
            <a:spcAft>
              <a:spcPct val="20000"/>
            </a:spcAft>
            <a:buChar char="••"/>
          </a:pPr>
          <a:r>
            <a:rPr lang="es-MX" sz="2100" kern="1200" dirty="0" smtClean="0"/>
            <a:t>“Esta Constitución, las leyes del Congreso de la Unión que emanen de ella y todos los Tratados que estén de acuerdo con la misma, celebrados y que se celebren por el Presidente de la República, con aprobación del Senado, serán la Ley Suprema de toda la Unión. Los jueces de cada Estado se arreglarán a dicha Constitución, leyes y tratados, a pesar de las disposiciones en contrario que pueda haber en las Constituciones o leyes de los Estados.”</a:t>
          </a:r>
          <a:endParaRPr lang="es-MX" sz="2100" kern="1200" dirty="0"/>
        </a:p>
      </dsp:txBody>
      <dsp:txXfrm>
        <a:off x="0" y="1206653"/>
        <a:ext cx="10869769" cy="1536975"/>
      </dsp:txXfrm>
    </dsp:sp>
    <dsp:sp modelId="{F6F24F2C-EB43-45F0-8097-AA9DB1253D6F}">
      <dsp:nvSpPr>
        <dsp:cNvPr id="0" name=""/>
        <dsp:cNvSpPr/>
      </dsp:nvSpPr>
      <dsp:spPr>
        <a:xfrm>
          <a:off x="0" y="2743628"/>
          <a:ext cx="10869769" cy="107406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just" defTabSz="1200150">
            <a:lnSpc>
              <a:spcPct val="90000"/>
            </a:lnSpc>
            <a:spcBef>
              <a:spcPct val="0"/>
            </a:spcBef>
            <a:spcAft>
              <a:spcPct val="35000"/>
            </a:spcAft>
          </a:pPr>
          <a:r>
            <a:rPr lang="es-MX" sz="2700" kern="1200" dirty="0" smtClean="0"/>
            <a:t>El principio de subordinación a la Constitución</a:t>
          </a:r>
          <a:endParaRPr lang="es-MX" sz="2700" kern="1200" dirty="0"/>
        </a:p>
      </dsp:txBody>
      <dsp:txXfrm>
        <a:off x="52431" y="2796059"/>
        <a:ext cx="10764907" cy="969198"/>
      </dsp:txXfrm>
    </dsp:sp>
    <dsp:sp modelId="{DAC02A27-CC93-4BF4-AB26-51736224FF9A}">
      <dsp:nvSpPr>
        <dsp:cNvPr id="0" name=""/>
        <dsp:cNvSpPr/>
      </dsp:nvSpPr>
      <dsp:spPr>
        <a:xfrm>
          <a:off x="0" y="3817688"/>
          <a:ext cx="10869769" cy="9501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5115" tIns="34290" rIns="192024" bIns="34290" numCol="1" spcCol="1270" anchor="t" anchorCtr="0">
          <a:noAutofit/>
        </a:bodyPr>
        <a:lstStyle/>
        <a:p>
          <a:pPr marL="228600" lvl="1" indent="-228600" algn="just" defTabSz="933450">
            <a:lnSpc>
              <a:spcPct val="90000"/>
            </a:lnSpc>
            <a:spcBef>
              <a:spcPct val="0"/>
            </a:spcBef>
            <a:spcAft>
              <a:spcPct val="20000"/>
            </a:spcAft>
            <a:buChar char="••"/>
          </a:pPr>
          <a:r>
            <a:rPr lang="es-MX" sz="2100" kern="1200" dirty="0" smtClean="0"/>
            <a:t>Indica que los tratados internacionales y leyes secundarias, así como todos los actos jurídicos están sometidos al sentido de la Constitución, de ahí que su validez esté determinada por su concordancia con lo previsto en la misma. </a:t>
          </a:r>
          <a:endParaRPr lang="es-MX" sz="2100" kern="1200" dirty="0"/>
        </a:p>
      </dsp:txBody>
      <dsp:txXfrm>
        <a:off x="0" y="3817688"/>
        <a:ext cx="10869769" cy="950130"/>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595D001-BFE7-4B6D-A971-08474A3981F4}">
      <dsp:nvSpPr>
        <dsp:cNvPr id="0" name=""/>
        <dsp:cNvSpPr/>
      </dsp:nvSpPr>
      <dsp:spPr>
        <a:xfrm rot="5400000">
          <a:off x="-475927" y="482291"/>
          <a:ext cx="3172848" cy="2220993"/>
        </a:xfrm>
        <a:prstGeom prst="chevron">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endParaRPr lang="es-MX" sz="1300" kern="1200" dirty="0"/>
        </a:p>
      </dsp:txBody>
      <dsp:txXfrm rot="-5400000">
        <a:off x="1" y="1116861"/>
        <a:ext cx="2220993" cy="951855"/>
      </dsp:txXfrm>
    </dsp:sp>
    <dsp:sp modelId="{C8957344-C5E3-42BA-953E-53EA0F68A04F}">
      <dsp:nvSpPr>
        <dsp:cNvPr id="0" name=""/>
        <dsp:cNvSpPr/>
      </dsp:nvSpPr>
      <dsp:spPr>
        <a:xfrm rot="5400000">
          <a:off x="6003602" y="-3776244"/>
          <a:ext cx="2062351" cy="9627569"/>
        </a:xfrm>
        <a:prstGeom prst="round2Same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just" defTabSz="800100">
            <a:lnSpc>
              <a:spcPct val="90000"/>
            </a:lnSpc>
            <a:spcBef>
              <a:spcPct val="0"/>
            </a:spcBef>
            <a:spcAft>
              <a:spcPct val="15000"/>
            </a:spcAft>
            <a:buChar char="••"/>
          </a:pPr>
          <a:r>
            <a:rPr lang="es-MX" sz="1800" kern="1200" dirty="0" smtClean="0"/>
            <a:t>La reforma de 2011 al artículo 1o. de la Carta Magna, no contraviene el principio de supremacía constitucional reconocido en el artículo 133 del propio ordenamiento, por lo cual las leyes y los tratados internacionales se encuentran en un plano jerárquicamente inferior al de la Constitución, pues en el caso de las leyes claramente se establece que “de ella emanan y en el de los tratados “que estén de acuerdo con la misma”. </a:t>
          </a:r>
          <a:endParaRPr lang="es-MX" sz="1800" kern="1200" dirty="0"/>
        </a:p>
        <a:p>
          <a:pPr marL="171450" lvl="1" indent="-171450" algn="just" defTabSz="800100">
            <a:lnSpc>
              <a:spcPct val="90000"/>
            </a:lnSpc>
            <a:spcBef>
              <a:spcPct val="0"/>
            </a:spcBef>
            <a:spcAft>
              <a:spcPct val="15000"/>
            </a:spcAft>
            <a:buChar char="••"/>
          </a:pPr>
          <a:r>
            <a:rPr lang="es-MX" sz="1800" kern="1200" dirty="0" smtClean="0"/>
            <a:t>Asimismo, la reforma de 2011 no reformó los artículos 103, 105 y 107 constitucionales, que admiten someter al control constitucional el derecho interno y los tratados internacionales, a través de la acción de inconstitucionalidad, la controversia constitucional y el juicio de amparo. </a:t>
          </a:r>
          <a:endParaRPr lang="es-MX" sz="1800" kern="1200" dirty="0"/>
        </a:p>
      </dsp:txBody>
      <dsp:txXfrm rot="-5400000">
        <a:off x="2220993" y="107041"/>
        <a:ext cx="9526893" cy="1860999"/>
      </dsp:txXfrm>
    </dsp:sp>
    <dsp:sp modelId="{82FE2142-FC7B-434B-B585-E9351C7BBB67}">
      <dsp:nvSpPr>
        <dsp:cNvPr id="0" name=""/>
        <dsp:cNvSpPr/>
      </dsp:nvSpPr>
      <dsp:spPr>
        <a:xfrm rot="5400000">
          <a:off x="-475927" y="3375541"/>
          <a:ext cx="3172848" cy="2220993"/>
        </a:xfrm>
        <a:prstGeom prst="chevron">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just" defTabSz="577850">
            <a:lnSpc>
              <a:spcPct val="90000"/>
            </a:lnSpc>
            <a:spcBef>
              <a:spcPct val="0"/>
            </a:spcBef>
            <a:spcAft>
              <a:spcPct val="35000"/>
            </a:spcAft>
          </a:pPr>
          <a:r>
            <a:rPr lang="es-MX" sz="1300" kern="1200" dirty="0" smtClean="0"/>
            <a:t>6 Tesis: 2a. LXXV/2012, </a:t>
          </a:r>
          <a:r>
            <a:rPr lang="es-MX" sz="1300" i="1" kern="1200" dirty="0" smtClean="0"/>
            <a:t>Semanario Judicial de la Federación y su Gaceta</a:t>
          </a:r>
          <a:r>
            <a:rPr lang="es-MX" sz="1300" kern="1200" dirty="0" smtClean="0"/>
            <a:t>, Décima Época, t. 3, octubre de 2012, p. 2038.</a:t>
          </a:r>
          <a:endParaRPr lang="es-MX" sz="1300" kern="1200" dirty="0"/>
        </a:p>
      </dsp:txBody>
      <dsp:txXfrm rot="-5400000">
        <a:off x="1" y="4010111"/>
        <a:ext cx="2220993" cy="951855"/>
      </dsp:txXfrm>
    </dsp:sp>
    <dsp:sp modelId="{2518C29E-D775-4DC7-BDC7-5A706D835146}">
      <dsp:nvSpPr>
        <dsp:cNvPr id="0" name=""/>
        <dsp:cNvSpPr/>
      </dsp:nvSpPr>
      <dsp:spPr>
        <a:xfrm rot="5400000">
          <a:off x="6003602" y="-882994"/>
          <a:ext cx="2062351" cy="9627569"/>
        </a:xfrm>
        <a:prstGeom prst="round2Same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just" defTabSz="711200">
            <a:lnSpc>
              <a:spcPct val="90000"/>
            </a:lnSpc>
            <a:spcBef>
              <a:spcPct val="0"/>
            </a:spcBef>
            <a:spcAft>
              <a:spcPct val="15000"/>
            </a:spcAft>
            <a:buChar char="••"/>
          </a:pPr>
          <a:r>
            <a:rPr lang="es-MX" sz="1600" kern="1200" dirty="0" smtClean="0"/>
            <a:t>Aunado a lo anterior, el citado artículo 1o., dispone que todas las personas gozan de los derechos humanos reconocidos en la Constitución y en los tratados internacionales de los que México sea parte, pero ordena que las limitaciones y restricciones a su ejercicio únicamente pueden establecerse en la Constitución, no en los tratados internacionales. </a:t>
          </a:r>
          <a:endParaRPr lang="es-MX" sz="1600" kern="1200" dirty="0"/>
        </a:p>
        <a:p>
          <a:pPr marL="171450" lvl="1" indent="-171450" algn="just" defTabSz="711200">
            <a:lnSpc>
              <a:spcPct val="90000"/>
            </a:lnSpc>
            <a:spcBef>
              <a:spcPct val="0"/>
            </a:spcBef>
            <a:spcAft>
              <a:spcPct val="15000"/>
            </a:spcAft>
            <a:buChar char="••"/>
          </a:pPr>
          <a:r>
            <a:rPr lang="es-MX" sz="1600" kern="1200" dirty="0" smtClean="0"/>
            <a:t>Esta disposición resulta acorde con el principio de supremacía constitucional, el que también es reconocido en el ámbito internacional, en el texto del artículo 46 de la Convención de Viena sobre el Derecho de los Tratados entre Estados y Organizaciones Internacionales, al establecer la posibilidad de esgrimir como vicio en el consentimiento, la existencia de una violación expresa que afecte a una norma de importancia vital de su derecho interno. </a:t>
          </a:r>
          <a:r>
            <a:rPr lang="es-MX" sz="1600" kern="1200" dirty="0" smtClean="0"/>
            <a:t>(6)</a:t>
          </a:r>
          <a:endParaRPr lang="es-MX" sz="1600" kern="1200" dirty="0"/>
        </a:p>
      </dsp:txBody>
      <dsp:txXfrm rot="-5400000">
        <a:off x="2220993" y="3000291"/>
        <a:ext cx="9526893" cy="1860999"/>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806FDC7-8320-4320-B19B-0D4E2E4C1F1A}">
      <dsp:nvSpPr>
        <dsp:cNvPr id="0" name=""/>
        <dsp:cNvSpPr/>
      </dsp:nvSpPr>
      <dsp:spPr>
        <a:xfrm>
          <a:off x="1356" y="406"/>
          <a:ext cx="11820092" cy="1918769"/>
        </a:xfrm>
        <a:prstGeom prst="roundRect">
          <a:avLst>
            <a:gd name="adj" fmla="val 10000"/>
          </a:avLst>
        </a:prstGeom>
        <a:gradFill rotWithShape="0">
          <a:gsLst>
            <a:gs pos="0">
              <a:schemeClr val="accent2">
                <a:shade val="60000"/>
                <a:hueOff val="0"/>
                <a:satOff val="0"/>
                <a:lumOff val="0"/>
                <a:alphaOff val="0"/>
                <a:tint val="45000"/>
                <a:satMod val="200000"/>
              </a:schemeClr>
            </a:gs>
            <a:gs pos="30000">
              <a:schemeClr val="accent2">
                <a:shade val="60000"/>
                <a:hueOff val="0"/>
                <a:satOff val="0"/>
                <a:lumOff val="0"/>
                <a:alphaOff val="0"/>
                <a:tint val="61000"/>
                <a:satMod val="200000"/>
              </a:schemeClr>
            </a:gs>
            <a:gs pos="45000">
              <a:schemeClr val="accent2">
                <a:shade val="60000"/>
                <a:hueOff val="0"/>
                <a:satOff val="0"/>
                <a:lumOff val="0"/>
                <a:alphaOff val="0"/>
                <a:tint val="66000"/>
                <a:satMod val="200000"/>
              </a:schemeClr>
            </a:gs>
            <a:gs pos="55000">
              <a:schemeClr val="accent2">
                <a:shade val="60000"/>
                <a:hueOff val="0"/>
                <a:satOff val="0"/>
                <a:lumOff val="0"/>
                <a:alphaOff val="0"/>
                <a:tint val="66000"/>
                <a:satMod val="200000"/>
              </a:schemeClr>
            </a:gs>
            <a:gs pos="73000">
              <a:schemeClr val="accent2">
                <a:shade val="60000"/>
                <a:hueOff val="0"/>
                <a:satOff val="0"/>
                <a:lumOff val="0"/>
                <a:alphaOff val="0"/>
                <a:tint val="61000"/>
                <a:satMod val="200000"/>
              </a:schemeClr>
            </a:gs>
            <a:gs pos="100000">
              <a:schemeClr val="accent2">
                <a:shade val="60000"/>
                <a:hueOff val="0"/>
                <a:satOff val="0"/>
                <a:lumOff val="0"/>
                <a:alphaOff val="0"/>
                <a:tint val="45000"/>
                <a:satMod val="200000"/>
              </a:schemeClr>
            </a:gs>
          </a:gsLst>
          <a:lin ang="950000" scaled="1"/>
        </a:gradFill>
        <a:ln>
          <a:noFill/>
        </a:ln>
        <a:effectLst>
          <a:outerShdw blurRad="381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6680" tIns="106680" rIns="106680" bIns="106680" numCol="1" spcCol="1270" anchor="ctr" anchorCtr="0">
          <a:noAutofit/>
        </a:bodyPr>
        <a:lstStyle/>
        <a:p>
          <a:pPr lvl="0" algn="just" defTabSz="1244600">
            <a:lnSpc>
              <a:spcPct val="90000"/>
            </a:lnSpc>
            <a:spcBef>
              <a:spcPct val="0"/>
            </a:spcBef>
            <a:spcAft>
              <a:spcPct val="35000"/>
            </a:spcAft>
          </a:pPr>
          <a:r>
            <a:rPr lang="es-MX" sz="2800" kern="1200" dirty="0" smtClean="0"/>
            <a:t>De acuerdo con el principio de igualdad jerárquica de los dispositivos constitucionales, entre las normas constitucionales no existe distinción de rango o importancia, ya que todos los preceptos están en una misma posición o nivel.7 </a:t>
          </a:r>
          <a:endParaRPr lang="es-MX" sz="2800" kern="1200" dirty="0"/>
        </a:p>
      </dsp:txBody>
      <dsp:txXfrm>
        <a:off x="57555" y="56605"/>
        <a:ext cx="11707694" cy="1806371"/>
      </dsp:txXfrm>
    </dsp:sp>
    <dsp:sp modelId="{41292C26-6650-4DAB-983D-9586B3DC3639}">
      <dsp:nvSpPr>
        <dsp:cNvPr id="0" name=""/>
        <dsp:cNvSpPr/>
      </dsp:nvSpPr>
      <dsp:spPr>
        <a:xfrm>
          <a:off x="1356" y="2125105"/>
          <a:ext cx="7721250" cy="1918769"/>
        </a:xfrm>
        <a:prstGeom prst="roundRect">
          <a:avLst>
            <a:gd name="adj" fmla="val 10000"/>
          </a:avLst>
        </a:prstGeom>
        <a:gradFill rotWithShape="0">
          <a:gsLst>
            <a:gs pos="0">
              <a:schemeClr val="accent2">
                <a:shade val="80000"/>
                <a:hueOff val="0"/>
                <a:satOff val="0"/>
                <a:lumOff val="0"/>
                <a:alphaOff val="0"/>
                <a:tint val="45000"/>
                <a:satMod val="200000"/>
              </a:schemeClr>
            </a:gs>
            <a:gs pos="30000">
              <a:schemeClr val="accent2">
                <a:shade val="80000"/>
                <a:hueOff val="0"/>
                <a:satOff val="0"/>
                <a:lumOff val="0"/>
                <a:alphaOff val="0"/>
                <a:tint val="61000"/>
                <a:satMod val="200000"/>
              </a:schemeClr>
            </a:gs>
            <a:gs pos="45000">
              <a:schemeClr val="accent2">
                <a:shade val="80000"/>
                <a:hueOff val="0"/>
                <a:satOff val="0"/>
                <a:lumOff val="0"/>
                <a:alphaOff val="0"/>
                <a:tint val="66000"/>
                <a:satMod val="200000"/>
              </a:schemeClr>
            </a:gs>
            <a:gs pos="55000">
              <a:schemeClr val="accent2">
                <a:shade val="80000"/>
                <a:hueOff val="0"/>
                <a:satOff val="0"/>
                <a:lumOff val="0"/>
                <a:alphaOff val="0"/>
                <a:tint val="66000"/>
                <a:satMod val="200000"/>
              </a:schemeClr>
            </a:gs>
            <a:gs pos="73000">
              <a:schemeClr val="accent2">
                <a:shade val="80000"/>
                <a:hueOff val="0"/>
                <a:satOff val="0"/>
                <a:lumOff val="0"/>
                <a:alphaOff val="0"/>
                <a:tint val="61000"/>
                <a:satMod val="200000"/>
              </a:schemeClr>
            </a:gs>
            <a:gs pos="100000">
              <a:schemeClr val="accent2">
                <a:shade val="80000"/>
                <a:hueOff val="0"/>
                <a:satOff val="0"/>
                <a:lumOff val="0"/>
                <a:alphaOff val="0"/>
                <a:tint val="45000"/>
                <a:satMod val="200000"/>
              </a:schemeClr>
            </a:gs>
          </a:gsLst>
          <a:lin ang="950000" scaled="1"/>
        </a:gradFill>
        <a:ln>
          <a:noFill/>
        </a:ln>
        <a:effectLst>
          <a:outerShdw blurRad="381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lvl="0" algn="just" defTabSz="1066800">
            <a:lnSpc>
              <a:spcPct val="90000"/>
            </a:lnSpc>
            <a:spcBef>
              <a:spcPct val="0"/>
            </a:spcBef>
            <a:spcAft>
              <a:spcPct val="35000"/>
            </a:spcAft>
          </a:pPr>
          <a:r>
            <a:rPr lang="es-MX" sz="2400" kern="1200" dirty="0" smtClean="0"/>
            <a:t>7 </a:t>
          </a:r>
          <a:r>
            <a:rPr lang="es-MX" sz="2400" kern="1200" dirty="0" err="1" smtClean="0"/>
            <a:t>Cilia</a:t>
          </a:r>
          <a:r>
            <a:rPr lang="es-MX" sz="2400" kern="1200" dirty="0" smtClean="0"/>
            <a:t> López, José Francisco, </a:t>
          </a:r>
          <a:r>
            <a:rPr lang="es-MX" sz="2400" i="1" kern="1200" dirty="0" smtClean="0"/>
            <a:t>Los derechos humanos y su repercusión en el control de constitucionalidad y convencionalidad</a:t>
          </a:r>
          <a:r>
            <a:rPr lang="es-MX" sz="2400" kern="1200" dirty="0" smtClean="0"/>
            <a:t>, México, Porrúa, 2015, p. 56.</a:t>
          </a:r>
          <a:endParaRPr lang="es-MX" sz="2400" kern="1200" dirty="0"/>
        </a:p>
      </dsp:txBody>
      <dsp:txXfrm>
        <a:off x="57555" y="2181304"/>
        <a:ext cx="7608852" cy="1806371"/>
      </dsp:txXfrm>
    </dsp:sp>
    <dsp:sp modelId="{DFE6CE77-1145-4A75-9FE8-DCD7ACC3A011}">
      <dsp:nvSpPr>
        <dsp:cNvPr id="0" name=""/>
        <dsp:cNvSpPr/>
      </dsp:nvSpPr>
      <dsp:spPr>
        <a:xfrm>
          <a:off x="1356" y="4249804"/>
          <a:ext cx="3781219" cy="1918769"/>
        </a:xfrm>
        <a:prstGeom prst="roundRect">
          <a:avLst>
            <a:gd name="adj" fmla="val 10000"/>
          </a:avLst>
        </a:prstGeom>
        <a:gradFill rotWithShape="0">
          <a:gsLst>
            <a:gs pos="0">
              <a:schemeClr val="accent2">
                <a:tint val="99000"/>
                <a:hueOff val="0"/>
                <a:satOff val="0"/>
                <a:lumOff val="0"/>
                <a:alphaOff val="0"/>
                <a:tint val="45000"/>
                <a:satMod val="200000"/>
              </a:schemeClr>
            </a:gs>
            <a:gs pos="30000">
              <a:schemeClr val="accent2">
                <a:tint val="99000"/>
                <a:hueOff val="0"/>
                <a:satOff val="0"/>
                <a:lumOff val="0"/>
                <a:alphaOff val="0"/>
                <a:tint val="61000"/>
                <a:satMod val="200000"/>
              </a:schemeClr>
            </a:gs>
            <a:gs pos="45000">
              <a:schemeClr val="accent2">
                <a:tint val="99000"/>
                <a:hueOff val="0"/>
                <a:satOff val="0"/>
                <a:lumOff val="0"/>
                <a:alphaOff val="0"/>
                <a:tint val="66000"/>
                <a:satMod val="200000"/>
              </a:schemeClr>
            </a:gs>
            <a:gs pos="55000">
              <a:schemeClr val="accent2">
                <a:tint val="99000"/>
                <a:hueOff val="0"/>
                <a:satOff val="0"/>
                <a:lumOff val="0"/>
                <a:alphaOff val="0"/>
                <a:tint val="66000"/>
                <a:satMod val="200000"/>
              </a:schemeClr>
            </a:gs>
            <a:gs pos="73000">
              <a:schemeClr val="accent2">
                <a:tint val="99000"/>
                <a:hueOff val="0"/>
                <a:satOff val="0"/>
                <a:lumOff val="0"/>
                <a:alphaOff val="0"/>
                <a:tint val="61000"/>
                <a:satMod val="200000"/>
              </a:schemeClr>
            </a:gs>
            <a:gs pos="100000">
              <a:schemeClr val="accent2">
                <a:tint val="99000"/>
                <a:hueOff val="0"/>
                <a:satOff val="0"/>
                <a:lumOff val="0"/>
                <a:alphaOff val="0"/>
                <a:tint val="45000"/>
                <a:satMod val="200000"/>
              </a:schemeClr>
            </a:gs>
          </a:gsLst>
          <a:lin ang="950000" scaled="1"/>
        </a:gradFill>
        <a:ln>
          <a:noFill/>
        </a:ln>
        <a:effectLst>
          <a:outerShdw blurRad="381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lvl="0" algn="just" defTabSz="1066800">
            <a:lnSpc>
              <a:spcPct val="90000"/>
            </a:lnSpc>
            <a:spcBef>
              <a:spcPct val="0"/>
            </a:spcBef>
            <a:spcAft>
              <a:spcPct val="35000"/>
            </a:spcAft>
          </a:pPr>
          <a:r>
            <a:rPr lang="es-MX" sz="2400" kern="1200" dirty="0" smtClean="0"/>
            <a:t>La siguiente Tesis expone con claridad este principio: </a:t>
          </a:r>
          <a:endParaRPr lang="es-MX" sz="2400" kern="1200" dirty="0"/>
        </a:p>
      </dsp:txBody>
      <dsp:txXfrm>
        <a:off x="57555" y="4306003"/>
        <a:ext cx="3668821" cy="1806371"/>
      </dsp:txXfrm>
    </dsp:sp>
    <dsp:sp modelId="{93A4521D-A319-40F6-B3DF-5A658A17E4F5}">
      <dsp:nvSpPr>
        <dsp:cNvPr id="0" name=""/>
        <dsp:cNvSpPr/>
      </dsp:nvSpPr>
      <dsp:spPr>
        <a:xfrm>
          <a:off x="3941387" y="4249804"/>
          <a:ext cx="3781219" cy="1918769"/>
        </a:xfrm>
        <a:prstGeom prst="roundRect">
          <a:avLst>
            <a:gd name="adj" fmla="val 10000"/>
          </a:avLst>
        </a:prstGeom>
        <a:gradFill rotWithShape="0">
          <a:gsLst>
            <a:gs pos="0">
              <a:schemeClr val="accent2">
                <a:tint val="99000"/>
                <a:hueOff val="0"/>
                <a:satOff val="0"/>
                <a:lumOff val="0"/>
                <a:alphaOff val="0"/>
                <a:tint val="45000"/>
                <a:satMod val="200000"/>
              </a:schemeClr>
            </a:gs>
            <a:gs pos="30000">
              <a:schemeClr val="accent2">
                <a:tint val="99000"/>
                <a:hueOff val="0"/>
                <a:satOff val="0"/>
                <a:lumOff val="0"/>
                <a:alphaOff val="0"/>
                <a:tint val="61000"/>
                <a:satMod val="200000"/>
              </a:schemeClr>
            </a:gs>
            <a:gs pos="45000">
              <a:schemeClr val="accent2">
                <a:tint val="99000"/>
                <a:hueOff val="0"/>
                <a:satOff val="0"/>
                <a:lumOff val="0"/>
                <a:alphaOff val="0"/>
                <a:tint val="66000"/>
                <a:satMod val="200000"/>
              </a:schemeClr>
            </a:gs>
            <a:gs pos="55000">
              <a:schemeClr val="accent2">
                <a:tint val="99000"/>
                <a:hueOff val="0"/>
                <a:satOff val="0"/>
                <a:lumOff val="0"/>
                <a:alphaOff val="0"/>
                <a:tint val="66000"/>
                <a:satMod val="200000"/>
              </a:schemeClr>
            </a:gs>
            <a:gs pos="73000">
              <a:schemeClr val="accent2">
                <a:tint val="99000"/>
                <a:hueOff val="0"/>
                <a:satOff val="0"/>
                <a:lumOff val="0"/>
                <a:alphaOff val="0"/>
                <a:tint val="61000"/>
                <a:satMod val="200000"/>
              </a:schemeClr>
            </a:gs>
            <a:gs pos="100000">
              <a:schemeClr val="accent2">
                <a:tint val="99000"/>
                <a:hueOff val="0"/>
                <a:satOff val="0"/>
                <a:lumOff val="0"/>
                <a:alphaOff val="0"/>
                <a:tint val="45000"/>
                <a:satMod val="200000"/>
              </a:schemeClr>
            </a:gs>
          </a:gsLst>
          <a:lin ang="950000" scaled="1"/>
        </a:gradFill>
        <a:ln>
          <a:noFill/>
        </a:ln>
        <a:effectLst>
          <a:outerShdw blurRad="381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5720" tIns="45720" rIns="45720" bIns="45720" numCol="1" spcCol="1270" anchor="ctr" anchorCtr="0">
          <a:noAutofit/>
        </a:bodyPr>
        <a:lstStyle/>
        <a:p>
          <a:pPr lvl="0" algn="just" defTabSz="533400">
            <a:lnSpc>
              <a:spcPct val="90000"/>
            </a:lnSpc>
            <a:spcBef>
              <a:spcPct val="0"/>
            </a:spcBef>
            <a:spcAft>
              <a:spcPct val="35000"/>
            </a:spcAft>
          </a:pPr>
          <a:r>
            <a:rPr lang="es-MX" sz="1200" kern="1200" dirty="0" smtClean="0"/>
            <a:t>De conformidad con el artículo 133 de la Constitución de la República todos sus preceptos son de igual jerarquía y ninguno de ellos prevalece sobre los demás, por lo que no puede aceptarse que algunas de sus normas no deban observarse por ser contrarias a lo dispuesto por otras. De ahí que ninguna de sus disposiciones pueda ser considerada inconstitucional. Por otro lado, la Constitución únicamente puede ser modificada o adicionada de acuerdo con los procedimientos que ella misma establece. </a:t>
          </a:r>
          <a:r>
            <a:rPr lang="es-MX" sz="1200" kern="1200" dirty="0" smtClean="0"/>
            <a:t>(8)</a:t>
          </a:r>
          <a:endParaRPr lang="es-MX" sz="1200" kern="1200" dirty="0" smtClean="0"/>
        </a:p>
      </dsp:txBody>
      <dsp:txXfrm>
        <a:off x="3997586" y="4306003"/>
        <a:ext cx="3668821" cy="1806371"/>
      </dsp:txXfrm>
    </dsp:sp>
    <dsp:sp modelId="{7D703F7B-ABAD-426C-9DFB-0C4D6AF0210B}">
      <dsp:nvSpPr>
        <dsp:cNvPr id="0" name=""/>
        <dsp:cNvSpPr/>
      </dsp:nvSpPr>
      <dsp:spPr>
        <a:xfrm>
          <a:off x="7995611" y="4230225"/>
          <a:ext cx="3781219" cy="1918769"/>
        </a:xfrm>
        <a:prstGeom prst="roundRect">
          <a:avLst>
            <a:gd name="adj" fmla="val 10000"/>
          </a:avLst>
        </a:prstGeom>
        <a:gradFill rotWithShape="0">
          <a:gsLst>
            <a:gs pos="0">
              <a:schemeClr val="accent2">
                <a:shade val="80000"/>
                <a:hueOff val="0"/>
                <a:satOff val="0"/>
                <a:lumOff val="0"/>
                <a:alphaOff val="0"/>
                <a:tint val="45000"/>
                <a:satMod val="200000"/>
              </a:schemeClr>
            </a:gs>
            <a:gs pos="30000">
              <a:schemeClr val="accent2">
                <a:shade val="80000"/>
                <a:hueOff val="0"/>
                <a:satOff val="0"/>
                <a:lumOff val="0"/>
                <a:alphaOff val="0"/>
                <a:tint val="61000"/>
                <a:satMod val="200000"/>
              </a:schemeClr>
            </a:gs>
            <a:gs pos="45000">
              <a:schemeClr val="accent2">
                <a:shade val="80000"/>
                <a:hueOff val="0"/>
                <a:satOff val="0"/>
                <a:lumOff val="0"/>
                <a:alphaOff val="0"/>
                <a:tint val="66000"/>
                <a:satMod val="200000"/>
              </a:schemeClr>
            </a:gs>
            <a:gs pos="55000">
              <a:schemeClr val="accent2">
                <a:shade val="80000"/>
                <a:hueOff val="0"/>
                <a:satOff val="0"/>
                <a:lumOff val="0"/>
                <a:alphaOff val="0"/>
                <a:tint val="66000"/>
                <a:satMod val="200000"/>
              </a:schemeClr>
            </a:gs>
            <a:gs pos="73000">
              <a:schemeClr val="accent2">
                <a:shade val="80000"/>
                <a:hueOff val="0"/>
                <a:satOff val="0"/>
                <a:lumOff val="0"/>
                <a:alphaOff val="0"/>
                <a:tint val="61000"/>
                <a:satMod val="200000"/>
              </a:schemeClr>
            </a:gs>
            <a:gs pos="100000">
              <a:schemeClr val="accent2">
                <a:shade val="80000"/>
                <a:hueOff val="0"/>
                <a:satOff val="0"/>
                <a:lumOff val="0"/>
                <a:alphaOff val="0"/>
                <a:tint val="45000"/>
                <a:satMod val="200000"/>
              </a:schemeClr>
            </a:gs>
          </a:gsLst>
          <a:lin ang="950000" scaled="1"/>
        </a:gradFill>
        <a:ln>
          <a:noFill/>
        </a:ln>
        <a:effectLst>
          <a:outerShdw blurRad="381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dirty="0" smtClean="0"/>
            <a:t>8 Tesis: XXXIX/90, </a:t>
          </a:r>
          <a:r>
            <a:rPr lang="es-MX" sz="1400" i="1" kern="1200" dirty="0" smtClean="0"/>
            <a:t>Semanario Judicial de la Federación</a:t>
          </a:r>
          <a:r>
            <a:rPr lang="es-MX" sz="1400" kern="1200" dirty="0" smtClean="0"/>
            <a:t>, Octava Época, t. V, Primera Parte, enero-Junio de 1990, p. 17.</a:t>
          </a:r>
          <a:endParaRPr lang="es-MX" sz="1400" kern="1200" dirty="0"/>
        </a:p>
      </dsp:txBody>
      <dsp:txXfrm>
        <a:off x="8051810" y="4286424"/>
        <a:ext cx="3668821" cy="1806371"/>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8984F3E-D756-4087-B54E-83D1C42E5AFD}">
      <dsp:nvSpPr>
        <dsp:cNvPr id="0" name=""/>
        <dsp:cNvSpPr/>
      </dsp:nvSpPr>
      <dsp:spPr>
        <a:xfrm>
          <a:off x="860630" y="0"/>
          <a:ext cx="9753814" cy="5842119"/>
        </a:xfrm>
        <a:prstGeom prst="rightArrow">
          <a:avLst/>
        </a:prstGeom>
        <a:solidFill>
          <a:schemeClr val="accent1">
            <a:tint val="40000"/>
            <a:hueOff val="0"/>
            <a:satOff val="0"/>
            <a:lumOff val="0"/>
            <a:alphaOff val="0"/>
          </a:schemeClr>
        </a:solidFill>
        <a:ln>
          <a:noFill/>
        </a:ln>
        <a:effectLst>
          <a:outerShdw blurRad="38100" dist="25400" dir="5400000" rotWithShape="0">
            <a:srgbClr val="000000">
              <a:alpha val="40000"/>
            </a:srgbClr>
          </a:outerShdw>
        </a:effectLst>
      </dsp:spPr>
      <dsp:style>
        <a:lnRef idx="0">
          <a:scrgbClr r="0" g="0" b="0"/>
        </a:lnRef>
        <a:fillRef idx="1">
          <a:scrgbClr r="0" g="0" b="0"/>
        </a:fillRef>
        <a:effectRef idx="1">
          <a:scrgbClr r="0" g="0" b="0"/>
        </a:effectRef>
        <a:fontRef idx="minor"/>
      </dsp:style>
    </dsp:sp>
    <dsp:sp modelId="{8F8B2723-763A-4BD7-AEF4-0A775FCB1576}">
      <dsp:nvSpPr>
        <dsp:cNvPr id="0" name=""/>
        <dsp:cNvSpPr/>
      </dsp:nvSpPr>
      <dsp:spPr>
        <a:xfrm>
          <a:off x="1225" y="1752635"/>
          <a:ext cx="3486156" cy="2336847"/>
        </a:xfrm>
        <a:prstGeom prst="roundRect">
          <a:avLst/>
        </a:prstGeom>
        <a:gradFill rotWithShape="0">
          <a:gsLst>
            <a:gs pos="0">
              <a:schemeClr val="accent1">
                <a:hueOff val="0"/>
                <a:satOff val="0"/>
                <a:lumOff val="0"/>
                <a:alphaOff val="0"/>
                <a:tint val="45000"/>
                <a:satMod val="200000"/>
              </a:schemeClr>
            </a:gs>
            <a:gs pos="30000">
              <a:schemeClr val="accent1">
                <a:hueOff val="0"/>
                <a:satOff val="0"/>
                <a:lumOff val="0"/>
                <a:alphaOff val="0"/>
                <a:tint val="61000"/>
                <a:satMod val="200000"/>
              </a:schemeClr>
            </a:gs>
            <a:gs pos="45000">
              <a:schemeClr val="accent1">
                <a:hueOff val="0"/>
                <a:satOff val="0"/>
                <a:lumOff val="0"/>
                <a:alphaOff val="0"/>
                <a:tint val="66000"/>
                <a:satMod val="200000"/>
              </a:schemeClr>
            </a:gs>
            <a:gs pos="55000">
              <a:schemeClr val="accent1">
                <a:hueOff val="0"/>
                <a:satOff val="0"/>
                <a:lumOff val="0"/>
                <a:alphaOff val="0"/>
                <a:tint val="66000"/>
                <a:satMod val="200000"/>
              </a:schemeClr>
            </a:gs>
            <a:gs pos="73000">
              <a:schemeClr val="accent1">
                <a:hueOff val="0"/>
                <a:satOff val="0"/>
                <a:lumOff val="0"/>
                <a:alphaOff val="0"/>
                <a:tint val="61000"/>
                <a:satMod val="200000"/>
              </a:schemeClr>
            </a:gs>
            <a:gs pos="100000">
              <a:schemeClr val="accent1">
                <a:hueOff val="0"/>
                <a:satOff val="0"/>
                <a:lumOff val="0"/>
                <a:alphaOff val="0"/>
                <a:tint val="45000"/>
                <a:satMod val="200000"/>
              </a:schemeClr>
            </a:gs>
          </a:gsLst>
          <a:lin ang="950000" scaled="1"/>
        </a:gradFill>
        <a:ln>
          <a:noFill/>
        </a:ln>
        <a:effectLst>
          <a:outerShdw blurRad="381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just" defTabSz="800100">
            <a:lnSpc>
              <a:spcPct val="90000"/>
            </a:lnSpc>
            <a:spcBef>
              <a:spcPct val="0"/>
            </a:spcBef>
            <a:spcAft>
              <a:spcPct val="35000"/>
            </a:spcAft>
          </a:pPr>
          <a:r>
            <a:rPr lang="es-MX" sz="1800" kern="1200" dirty="0" smtClean="0"/>
            <a:t>Los tratados internacionales son derechos humanos de fuente internacional, con los mismos efectos y </a:t>
          </a:r>
          <a:r>
            <a:rPr lang="es-MX" sz="1800" kern="1200" dirty="0" err="1" smtClean="0"/>
            <a:t>vinculatoriedad</a:t>
          </a:r>
          <a:r>
            <a:rPr lang="es-MX" sz="1800" kern="1200" dirty="0" smtClean="0"/>
            <a:t> que los establecidos en la Constitución Federal, como señala el artículo 1o., en relación con el diverso 133 de la Carta Magna. </a:t>
          </a:r>
          <a:endParaRPr lang="es-MX" sz="1800" kern="1200" dirty="0"/>
        </a:p>
      </dsp:txBody>
      <dsp:txXfrm>
        <a:off x="115300" y="1866710"/>
        <a:ext cx="3258006" cy="2108697"/>
      </dsp:txXfrm>
    </dsp:sp>
    <dsp:sp modelId="{3F7B4CDE-8311-48AB-992C-FFB1D488FE75}">
      <dsp:nvSpPr>
        <dsp:cNvPr id="0" name=""/>
        <dsp:cNvSpPr/>
      </dsp:nvSpPr>
      <dsp:spPr>
        <a:xfrm>
          <a:off x="3994459" y="1752635"/>
          <a:ext cx="3486156" cy="2336847"/>
        </a:xfrm>
        <a:prstGeom prst="roundRect">
          <a:avLst/>
        </a:prstGeom>
        <a:gradFill rotWithShape="0">
          <a:gsLst>
            <a:gs pos="0">
              <a:schemeClr val="accent1">
                <a:hueOff val="0"/>
                <a:satOff val="0"/>
                <a:lumOff val="0"/>
                <a:alphaOff val="0"/>
                <a:tint val="45000"/>
                <a:satMod val="200000"/>
              </a:schemeClr>
            </a:gs>
            <a:gs pos="30000">
              <a:schemeClr val="accent1">
                <a:hueOff val="0"/>
                <a:satOff val="0"/>
                <a:lumOff val="0"/>
                <a:alphaOff val="0"/>
                <a:tint val="61000"/>
                <a:satMod val="200000"/>
              </a:schemeClr>
            </a:gs>
            <a:gs pos="45000">
              <a:schemeClr val="accent1">
                <a:hueOff val="0"/>
                <a:satOff val="0"/>
                <a:lumOff val="0"/>
                <a:alphaOff val="0"/>
                <a:tint val="66000"/>
                <a:satMod val="200000"/>
              </a:schemeClr>
            </a:gs>
            <a:gs pos="55000">
              <a:schemeClr val="accent1">
                <a:hueOff val="0"/>
                <a:satOff val="0"/>
                <a:lumOff val="0"/>
                <a:alphaOff val="0"/>
                <a:tint val="66000"/>
                <a:satMod val="200000"/>
              </a:schemeClr>
            </a:gs>
            <a:gs pos="73000">
              <a:schemeClr val="accent1">
                <a:hueOff val="0"/>
                <a:satOff val="0"/>
                <a:lumOff val="0"/>
                <a:alphaOff val="0"/>
                <a:tint val="61000"/>
                <a:satMod val="200000"/>
              </a:schemeClr>
            </a:gs>
            <a:gs pos="100000">
              <a:schemeClr val="accent1">
                <a:hueOff val="0"/>
                <a:satOff val="0"/>
                <a:lumOff val="0"/>
                <a:alphaOff val="0"/>
                <a:tint val="45000"/>
                <a:satMod val="200000"/>
              </a:schemeClr>
            </a:gs>
          </a:gsLst>
          <a:lin ang="950000" scaled="1"/>
        </a:gradFill>
        <a:ln>
          <a:noFill/>
        </a:ln>
        <a:effectLst>
          <a:outerShdw blurRad="381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just" defTabSz="800100">
            <a:lnSpc>
              <a:spcPct val="90000"/>
            </a:lnSpc>
            <a:spcBef>
              <a:spcPct val="0"/>
            </a:spcBef>
            <a:spcAft>
              <a:spcPct val="35000"/>
            </a:spcAft>
          </a:pPr>
          <a:r>
            <a:rPr lang="es-MX" sz="1800" kern="1200" dirty="0" smtClean="0"/>
            <a:t>De conformidad con lo anterior, la Constitución, las leyes del Congreso de la Unión que emanen de ella y todos los tratados en materia de derechos humanos que estén de acuerdo con la misma, serán Ley Suprema de toda la Unión. </a:t>
          </a:r>
          <a:endParaRPr lang="es-MX" sz="1800" kern="1200" dirty="0"/>
        </a:p>
      </dsp:txBody>
      <dsp:txXfrm>
        <a:off x="4108534" y="1866710"/>
        <a:ext cx="3258006" cy="2108697"/>
      </dsp:txXfrm>
    </dsp:sp>
    <dsp:sp modelId="{563DB80C-2615-441F-BA24-0B74C9445249}">
      <dsp:nvSpPr>
        <dsp:cNvPr id="0" name=""/>
        <dsp:cNvSpPr/>
      </dsp:nvSpPr>
      <dsp:spPr>
        <a:xfrm>
          <a:off x="7987693" y="1752635"/>
          <a:ext cx="3486156" cy="2336847"/>
        </a:xfrm>
        <a:prstGeom prst="roundRect">
          <a:avLst/>
        </a:prstGeom>
        <a:gradFill rotWithShape="0">
          <a:gsLst>
            <a:gs pos="0">
              <a:schemeClr val="accent1">
                <a:hueOff val="0"/>
                <a:satOff val="0"/>
                <a:lumOff val="0"/>
                <a:alphaOff val="0"/>
                <a:tint val="45000"/>
                <a:satMod val="200000"/>
              </a:schemeClr>
            </a:gs>
            <a:gs pos="30000">
              <a:schemeClr val="accent1">
                <a:hueOff val="0"/>
                <a:satOff val="0"/>
                <a:lumOff val="0"/>
                <a:alphaOff val="0"/>
                <a:tint val="61000"/>
                <a:satMod val="200000"/>
              </a:schemeClr>
            </a:gs>
            <a:gs pos="45000">
              <a:schemeClr val="accent1">
                <a:hueOff val="0"/>
                <a:satOff val="0"/>
                <a:lumOff val="0"/>
                <a:alphaOff val="0"/>
                <a:tint val="66000"/>
                <a:satMod val="200000"/>
              </a:schemeClr>
            </a:gs>
            <a:gs pos="55000">
              <a:schemeClr val="accent1">
                <a:hueOff val="0"/>
                <a:satOff val="0"/>
                <a:lumOff val="0"/>
                <a:alphaOff val="0"/>
                <a:tint val="66000"/>
                <a:satMod val="200000"/>
              </a:schemeClr>
            </a:gs>
            <a:gs pos="73000">
              <a:schemeClr val="accent1">
                <a:hueOff val="0"/>
                <a:satOff val="0"/>
                <a:lumOff val="0"/>
                <a:alphaOff val="0"/>
                <a:tint val="61000"/>
                <a:satMod val="200000"/>
              </a:schemeClr>
            </a:gs>
            <a:gs pos="100000">
              <a:schemeClr val="accent1">
                <a:hueOff val="0"/>
                <a:satOff val="0"/>
                <a:lumOff val="0"/>
                <a:alphaOff val="0"/>
                <a:tint val="45000"/>
                <a:satMod val="200000"/>
              </a:schemeClr>
            </a:gs>
          </a:gsLst>
          <a:lin ang="950000" scaled="1"/>
        </a:gradFill>
        <a:ln>
          <a:noFill/>
        </a:ln>
        <a:effectLst>
          <a:outerShdw blurRad="381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7150" tIns="57150" rIns="57150" bIns="57150" numCol="1" spcCol="1270" anchor="ctr" anchorCtr="0">
          <a:noAutofit/>
        </a:bodyPr>
        <a:lstStyle/>
        <a:p>
          <a:pPr lvl="0" algn="just" defTabSz="666750">
            <a:lnSpc>
              <a:spcPct val="90000"/>
            </a:lnSpc>
            <a:spcBef>
              <a:spcPct val="0"/>
            </a:spcBef>
            <a:spcAft>
              <a:spcPct val="35000"/>
            </a:spcAft>
          </a:pPr>
          <a:r>
            <a:rPr lang="es-MX" sz="1500" kern="1200" dirty="0" smtClean="0"/>
            <a:t>La Constitución Federal y los tratados internacionales suscritos por el Estado Mexicano se encuentran en el mismo nivel de observancia y </a:t>
          </a:r>
          <a:r>
            <a:rPr lang="es-MX" sz="1600" kern="1200" dirty="0" smtClean="0"/>
            <a:t>por</a:t>
          </a:r>
          <a:r>
            <a:rPr lang="es-MX" sz="1500" kern="1200" dirty="0" smtClean="0"/>
            <a:t> encima de las leyes ordinarias, por lo que ambos ordenamientos forman lo que en este nuevo paradigma constitucional se ha denominado como bloque de constitucionalidad. </a:t>
          </a:r>
          <a:r>
            <a:rPr lang="es-MX" sz="1500" kern="1200" dirty="0" smtClean="0"/>
            <a:t> (10)</a:t>
          </a:r>
          <a:endParaRPr lang="es-MX" sz="1500" kern="1200" dirty="0"/>
        </a:p>
      </dsp:txBody>
      <dsp:txXfrm>
        <a:off x="8101768" y="1866710"/>
        <a:ext cx="3258006" cy="2108697"/>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DC1715D-A4EA-4004-BE4F-799ED5461442}">
      <dsp:nvSpPr>
        <dsp:cNvPr id="0" name=""/>
        <dsp:cNvSpPr/>
      </dsp:nvSpPr>
      <dsp:spPr>
        <a:xfrm>
          <a:off x="10548207" y="890790"/>
          <a:ext cx="257167" cy="4759630"/>
        </a:xfrm>
        <a:prstGeom prst="rect">
          <a:avLst/>
        </a:prstGeom>
        <a:solidFill>
          <a:schemeClr val="accent2">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08F4585-081B-49F9-9278-D3345659B498}">
      <dsp:nvSpPr>
        <dsp:cNvPr id="0" name=""/>
        <dsp:cNvSpPr/>
      </dsp:nvSpPr>
      <dsp:spPr>
        <a:xfrm>
          <a:off x="257167" y="890790"/>
          <a:ext cx="6688527" cy="4759630"/>
        </a:xfrm>
        <a:prstGeom prst="frame">
          <a:avLst>
            <a:gd name="adj1" fmla="val 5450"/>
          </a:avLst>
        </a:prstGeom>
        <a:solidFill>
          <a:schemeClr val="accent2">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DE8891C-D76A-4A1D-9EEC-71436A4C9140}">
      <dsp:nvSpPr>
        <dsp:cNvPr id="0" name=""/>
        <dsp:cNvSpPr/>
      </dsp:nvSpPr>
      <dsp:spPr>
        <a:xfrm>
          <a:off x="0" y="320487"/>
          <a:ext cx="6431359" cy="4502195"/>
        </a:xfrm>
        <a:prstGeom prst="rect">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t="-3000" b="-3000"/>
          </a:stretch>
        </a:blipFill>
        <a:ln>
          <a:noFill/>
        </a:ln>
        <a:effectLst>
          <a:outerShdw blurRad="50800" dist="43000" dir="5400000" rotWithShape="0">
            <a:srgbClr val="000000">
              <a:alpha val="40000"/>
            </a:srgbClr>
          </a:outerShdw>
        </a:effectLst>
      </dsp:spPr>
      <dsp:style>
        <a:lnRef idx="0">
          <a:scrgbClr r="0" g="0" b="0"/>
        </a:lnRef>
        <a:fillRef idx="1">
          <a:scrgbClr r="0" g="0" b="0"/>
        </a:fillRef>
        <a:effectRef idx="2">
          <a:scrgbClr r="0" g="0" b="0"/>
        </a:effectRef>
        <a:fontRef idx="minor"/>
      </dsp:style>
    </dsp:sp>
    <dsp:sp modelId="{68BA2F58-3908-464F-ADE6-413DB7655205}">
      <dsp:nvSpPr>
        <dsp:cNvPr id="0" name=""/>
        <dsp:cNvSpPr/>
      </dsp:nvSpPr>
      <dsp:spPr>
        <a:xfrm>
          <a:off x="518658" y="4824281"/>
          <a:ext cx="6169869" cy="5649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2240" tIns="53340" rIns="142240" bIns="53340" numCol="1" spcCol="1270" anchor="ctr" anchorCtr="0">
          <a:noAutofit/>
        </a:bodyPr>
        <a:lstStyle/>
        <a:p>
          <a:pPr lvl="0" algn="l" defTabSz="622300">
            <a:lnSpc>
              <a:spcPct val="90000"/>
            </a:lnSpc>
            <a:spcBef>
              <a:spcPct val="0"/>
            </a:spcBef>
            <a:spcAft>
              <a:spcPct val="35000"/>
            </a:spcAft>
          </a:pPr>
          <a:r>
            <a:rPr lang="es-MX" sz="1400" kern="1200" dirty="0" smtClean="0"/>
            <a:t>En términos generales el bloque de constitucionalidad es una categoría jurídica del derecho constitucional comparado, se define como </a:t>
          </a:r>
          <a:endParaRPr lang="es-MX" sz="1400" kern="1200" dirty="0"/>
        </a:p>
      </dsp:txBody>
      <dsp:txXfrm>
        <a:off x="518658" y="4824281"/>
        <a:ext cx="6169869" cy="564972"/>
      </dsp:txXfrm>
    </dsp:sp>
    <dsp:sp modelId="{AF8B16AA-9661-45E4-B660-1CC34DDE89EE}">
      <dsp:nvSpPr>
        <dsp:cNvPr id="0" name=""/>
        <dsp:cNvSpPr/>
      </dsp:nvSpPr>
      <dsp:spPr>
        <a:xfrm>
          <a:off x="7217990" y="890790"/>
          <a:ext cx="3057921" cy="47596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lvl="0" algn="just" defTabSz="1066800">
            <a:lnSpc>
              <a:spcPct val="90000"/>
            </a:lnSpc>
            <a:spcBef>
              <a:spcPct val="0"/>
            </a:spcBef>
            <a:spcAft>
              <a:spcPct val="35000"/>
            </a:spcAft>
          </a:pPr>
          <a:r>
            <a:rPr lang="es-MX" sz="2400" kern="1200" dirty="0" smtClean="0"/>
            <a:t>El “</a:t>
          </a:r>
          <a:r>
            <a:rPr lang="es-MX" sz="2400" i="1" kern="1200" dirty="0" smtClean="0"/>
            <a:t>conjunto de normas que tienen jerarquía constitucional en el ordenamiento jurídico</a:t>
          </a:r>
          <a:r>
            <a:rPr lang="es-MX" sz="2400" kern="1200" dirty="0" smtClean="0"/>
            <a:t> de cada país”, bajo el supuesto de que las normas constitucionales no son únicamente las que aparecen expresamente en la Constitución, sino también los principios, valores y reglas a los cuales remite. </a:t>
          </a:r>
          <a:r>
            <a:rPr lang="es-MX" sz="2400" kern="1200" dirty="0" smtClean="0"/>
            <a:t>(11)</a:t>
          </a:r>
          <a:endParaRPr lang="es-MX" sz="1400" kern="1200" dirty="0"/>
        </a:p>
      </dsp:txBody>
      <dsp:txXfrm>
        <a:off x="7217990" y="890790"/>
        <a:ext cx="3057921" cy="4759630"/>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57455F7-8ACE-4804-BBE2-D6A6E78EDBF2}">
      <dsp:nvSpPr>
        <dsp:cNvPr id="0" name=""/>
        <dsp:cNvSpPr/>
      </dsp:nvSpPr>
      <dsp:spPr>
        <a:xfrm>
          <a:off x="1157" y="608476"/>
          <a:ext cx="4512636" cy="2707581"/>
        </a:xfrm>
        <a:prstGeom prst="rect">
          <a:avLst/>
        </a:prstGeom>
        <a:gradFill rotWithShape="0">
          <a:gsLst>
            <a:gs pos="0">
              <a:schemeClr val="accent4">
                <a:hueOff val="0"/>
                <a:satOff val="0"/>
                <a:lumOff val="0"/>
                <a:alphaOff val="0"/>
                <a:shade val="63000"/>
              </a:schemeClr>
            </a:gs>
            <a:gs pos="30000">
              <a:schemeClr val="accent4">
                <a:hueOff val="0"/>
                <a:satOff val="0"/>
                <a:lumOff val="0"/>
                <a:alphaOff val="0"/>
                <a:shade val="90000"/>
                <a:satMod val="110000"/>
              </a:schemeClr>
            </a:gs>
            <a:gs pos="45000">
              <a:schemeClr val="accent4">
                <a:hueOff val="0"/>
                <a:satOff val="0"/>
                <a:lumOff val="0"/>
                <a:alphaOff val="0"/>
                <a:shade val="100000"/>
                <a:satMod val="118000"/>
              </a:schemeClr>
            </a:gs>
            <a:gs pos="55000">
              <a:schemeClr val="accent4">
                <a:hueOff val="0"/>
                <a:satOff val="0"/>
                <a:lumOff val="0"/>
                <a:alphaOff val="0"/>
                <a:shade val="100000"/>
                <a:satMod val="118000"/>
              </a:schemeClr>
            </a:gs>
            <a:gs pos="73000">
              <a:schemeClr val="accent4">
                <a:hueOff val="0"/>
                <a:satOff val="0"/>
                <a:lumOff val="0"/>
                <a:alphaOff val="0"/>
                <a:shade val="90000"/>
                <a:satMod val="110000"/>
              </a:schemeClr>
            </a:gs>
            <a:gs pos="100000">
              <a:schemeClr val="accent4">
                <a:hueOff val="0"/>
                <a:satOff val="0"/>
                <a:lumOff val="0"/>
                <a:alphaOff val="0"/>
                <a:shade val="63000"/>
              </a:schemeClr>
            </a:gs>
          </a:gsLst>
          <a:lin ang="950000" scaled="1"/>
        </a:gradFill>
        <a:ln>
          <a:noFill/>
        </a:ln>
        <a:effectLst>
          <a:innerShdw blurRad="50800" dist="25400" dir="13500000">
            <a:srgbClr val="000000">
              <a:alpha val="75000"/>
            </a:srgbClr>
          </a:innerShdw>
          <a:outerShdw blurRad="50800" dist="25400" dir="5400000" rotWithShape="0">
            <a:srgbClr val="000000">
              <a:alpha val="50000"/>
            </a:srgbClr>
          </a:outerShdw>
        </a:effectLst>
        <a:scene3d>
          <a:camera prst="orthographicFront">
            <a:rot lat="0" lon="0" rev="0"/>
          </a:camera>
          <a:lightRig rig="threePt" dir="tl"/>
        </a:scene3d>
        <a:sp3d prstMaterial="dkEdge">
          <a:bevelT w="25400" h="50800" prst="coolSlant"/>
        </a:sp3d>
      </dsp:spPr>
      <dsp:style>
        <a:lnRef idx="0">
          <a:scrgbClr r="0" g="0" b="0"/>
        </a:lnRef>
        <a:fillRef idx="3">
          <a:scrgbClr r="0" g="0" b="0"/>
        </a:fillRef>
        <a:effectRef idx="3">
          <a:scrgbClr r="0" g="0" b="0"/>
        </a:effectRef>
        <a:fontRef idx="minor">
          <a:schemeClr val="lt1"/>
        </a:fontRef>
      </dsp:style>
      <dsp:txBody>
        <a:bodyPr spcFirstLastPara="0" vert="horz" wrap="square" lIns="60960" tIns="60960" rIns="60960" bIns="60960" numCol="1" spcCol="1270" anchor="t" anchorCtr="0">
          <a:noAutofit/>
        </a:bodyPr>
        <a:lstStyle/>
        <a:p>
          <a:pPr lvl="0" algn="just" defTabSz="711200">
            <a:lnSpc>
              <a:spcPct val="90000"/>
            </a:lnSpc>
            <a:spcBef>
              <a:spcPct val="0"/>
            </a:spcBef>
            <a:spcAft>
              <a:spcPct val="35000"/>
            </a:spcAft>
          </a:pPr>
          <a:r>
            <a:rPr lang="es-MX" sz="1600" kern="1200" dirty="0" smtClean="0"/>
            <a:t>El bloque de constitucionalidad incorpora disposiciones no mediante un proceso de creación normativa por el legislador, sino que son coercibles por su contenido material </a:t>
          </a:r>
          <a:r>
            <a:rPr lang="es-MX" sz="1600" kern="1200" dirty="0" err="1" smtClean="0"/>
            <a:t>invocable</a:t>
          </a:r>
          <a:r>
            <a:rPr lang="es-MX" sz="1600" kern="1200" dirty="0" smtClean="0"/>
            <a:t> en tribunales ya sean nacionales o internacionales.</a:t>
          </a:r>
          <a:endParaRPr lang="es-MX" sz="1600" kern="1200" dirty="0"/>
        </a:p>
        <a:p>
          <a:pPr marL="114300" lvl="1" indent="-114300" algn="just" defTabSz="533400">
            <a:lnSpc>
              <a:spcPct val="90000"/>
            </a:lnSpc>
            <a:spcBef>
              <a:spcPct val="0"/>
            </a:spcBef>
            <a:spcAft>
              <a:spcPct val="15000"/>
            </a:spcAft>
            <a:buChar char="••"/>
          </a:pPr>
          <a:r>
            <a:rPr lang="es-MX" sz="1200" kern="1200" dirty="0" smtClean="0"/>
            <a:t>. Al decir que el término “bloque de constitucionalidad” es una categoría jurídica, se quiere dar a entender que es una mera herramienta descriptiva y no prescriptiva, pues no crea una situación jurídica o genera nuevas implicaciones en el derecho constitucional, sino que ofrece una explicación sobre una realidad normativa en la cual la Constitución remite a los tratados internacionales como fuente de derechos humanos.</a:t>
          </a:r>
          <a:endParaRPr lang="es-MX" sz="1200" kern="1200" dirty="0"/>
        </a:p>
      </dsp:txBody>
      <dsp:txXfrm>
        <a:off x="1157" y="608476"/>
        <a:ext cx="4512636" cy="2707581"/>
      </dsp:txXfrm>
    </dsp:sp>
    <dsp:sp modelId="{CD156B65-2650-431F-B2CD-B403ABCA71DA}">
      <dsp:nvSpPr>
        <dsp:cNvPr id="0" name=""/>
        <dsp:cNvSpPr/>
      </dsp:nvSpPr>
      <dsp:spPr>
        <a:xfrm>
          <a:off x="4965057" y="608476"/>
          <a:ext cx="4512636" cy="2707581"/>
        </a:xfrm>
        <a:prstGeom prst="rect">
          <a:avLst/>
        </a:prstGeom>
        <a:gradFill rotWithShape="0">
          <a:gsLst>
            <a:gs pos="0">
              <a:schemeClr val="accent4">
                <a:hueOff val="-3518287"/>
                <a:satOff val="21119"/>
                <a:lumOff val="-1863"/>
                <a:alphaOff val="0"/>
                <a:shade val="63000"/>
              </a:schemeClr>
            </a:gs>
            <a:gs pos="30000">
              <a:schemeClr val="accent4">
                <a:hueOff val="-3518287"/>
                <a:satOff val="21119"/>
                <a:lumOff val="-1863"/>
                <a:alphaOff val="0"/>
                <a:shade val="90000"/>
                <a:satMod val="110000"/>
              </a:schemeClr>
            </a:gs>
            <a:gs pos="45000">
              <a:schemeClr val="accent4">
                <a:hueOff val="-3518287"/>
                <a:satOff val="21119"/>
                <a:lumOff val="-1863"/>
                <a:alphaOff val="0"/>
                <a:shade val="100000"/>
                <a:satMod val="118000"/>
              </a:schemeClr>
            </a:gs>
            <a:gs pos="55000">
              <a:schemeClr val="accent4">
                <a:hueOff val="-3518287"/>
                <a:satOff val="21119"/>
                <a:lumOff val="-1863"/>
                <a:alphaOff val="0"/>
                <a:shade val="100000"/>
                <a:satMod val="118000"/>
              </a:schemeClr>
            </a:gs>
            <a:gs pos="73000">
              <a:schemeClr val="accent4">
                <a:hueOff val="-3518287"/>
                <a:satOff val="21119"/>
                <a:lumOff val="-1863"/>
                <a:alphaOff val="0"/>
                <a:shade val="90000"/>
                <a:satMod val="110000"/>
              </a:schemeClr>
            </a:gs>
            <a:gs pos="100000">
              <a:schemeClr val="accent4">
                <a:hueOff val="-3518287"/>
                <a:satOff val="21119"/>
                <a:lumOff val="-1863"/>
                <a:alphaOff val="0"/>
                <a:shade val="63000"/>
              </a:schemeClr>
            </a:gs>
          </a:gsLst>
          <a:lin ang="950000" scaled="1"/>
        </a:gradFill>
        <a:ln>
          <a:noFill/>
        </a:ln>
        <a:effectLst>
          <a:innerShdw blurRad="50800" dist="25400" dir="13500000">
            <a:srgbClr val="000000">
              <a:alpha val="75000"/>
            </a:srgbClr>
          </a:innerShdw>
          <a:outerShdw blurRad="50800" dist="25400" dir="5400000" rotWithShape="0">
            <a:srgbClr val="000000">
              <a:alpha val="50000"/>
            </a:srgbClr>
          </a:outerShdw>
        </a:effectLst>
        <a:scene3d>
          <a:camera prst="orthographicFront">
            <a:rot lat="0" lon="0" rev="0"/>
          </a:camera>
          <a:lightRig rig="threePt" dir="tl"/>
        </a:scene3d>
        <a:sp3d prstMaterial="dkEdge">
          <a:bevelT w="25400" h="50800" prst="coolSlant"/>
        </a:sp3d>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lvl="0" algn="just" defTabSz="889000">
            <a:lnSpc>
              <a:spcPct val="90000"/>
            </a:lnSpc>
            <a:spcBef>
              <a:spcPct val="0"/>
            </a:spcBef>
            <a:spcAft>
              <a:spcPct val="35000"/>
            </a:spcAft>
          </a:pPr>
          <a:r>
            <a:rPr lang="es-MX" sz="2000" kern="1200" dirty="0" smtClean="0"/>
            <a:t>En este sentido, el concepto de bloque de constitucionalidad describe la forma en que el primer párrafo del artículo 1o., de la Constitución, mediante la cláusula de apertura que contiene, remite a los tratados internacionales para que adquieran un alcance y un valor constitucional.    </a:t>
          </a:r>
          <a:endParaRPr lang="es-MX" sz="2000" kern="1200" dirty="0"/>
        </a:p>
      </dsp:txBody>
      <dsp:txXfrm>
        <a:off x="4965057" y="608476"/>
        <a:ext cx="4512636" cy="2707581"/>
      </dsp:txXfrm>
    </dsp:sp>
    <dsp:sp modelId="{125CE9CC-0F9A-41F2-9A38-A78979A45867}">
      <dsp:nvSpPr>
        <dsp:cNvPr id="0" name=""/>
        <dsp:cNvSpPr/>
      </dsp:nvSpPr>
      <dsp:spPr>
        <a:xfrm>
          <a:off x="960904" y="3767321"/>
          <a:ext cx="7557041" cy="2707581"/>
        </a:xfrm>
        <a:prstGeom prst="rect">
          <a:avLst/>
        </a:prstGeom>
        <a:gradFill rotWithShape="0">
          <a:gsLst>
            <a:gs pos="0">
              <a:schemeClr val="accent4">
                <a:hueOff val="-7036575"/>
                <a:satOff val="42238"/>
                <a:lumOff val="-3725"/>
                <a:alphaOff val="0"/>
                <a:shade val="63000"/>
              </a:schemeClr>
            </a:gs>
            <a:gs pos="30000">
              <a:schemeClr val="accent4">
                <a:hueOff val="-7036575"/>
                <a:satOff val="42238"/>
                <a:lumOff val="-3725"/>
                <a:alphaOff val="0"/>
                <a:shade val="90000"/>
                <a:satMod val="110000"/>
              </a:schemeClr>
            </a:gs>
            <a:gs pos="45000">
              <a:schemeClr val="accent4">
                <a:hueOff val="-7036575"/>
                <a:satOff val="42238"/>
                <a:lumOff val="-3725"/>
                <a:alphaOff val="0"/>
                <a:shade val="100000"/>
                <a:satMod val="118000"/>
              </a:schemeClr>
            </a:gs>
            <a:gs pos="55000">
              <a:schemeClr val="accent4">
                <a:hueOff val="-7036575"/>
                <a:satOff val="42238"/>
                <a:lumOff val="-3725"/>
                <a:alphaOff val="0"/>
                <a:shade val="100000"/>
                <a:satMod val="118000"/>
              </a:schemeClr>
            </a:gs>
            <a:gs pos="73000">
              <a:schemeClr val="accent4">
                <a:hueOff val="-7036575"/>
                <a:satOff val="42238"/>
                <a:lumOff val="-3725"/>
                <a:alphaOff val="0"/>
                <a:shade val="90000"/>
                <a:satMod val="110000"/>
              </a:schemeClr>
            </a:gs>
            <a:gs pos="100000">
              <a:schemeClr val="accent4">
                <a:hueOff val="-7036575"/>
                <a:satOff val="42238"/>
                <a:lumOff val="-3725"/>
                <a:alphaOff val="0"/>
                <a:shade val="63000"/>
              </a:schemeClr>
            </a:gs>
          </a:gsLst>
          <a:lin ang="950000" scaled="1"/>
        </a:gradFill>
        <a:ln>
          <a:noFill/>
        </a:ln>
        <a:effectLst>
          <a:innerShdw blurRad="50800" dist="25400" dir="13500000">
            <a:srgbClr val="000000">
              <a:alpha val="75000"/>
            </a:srgbClr>
          </a:innerShdw>
          <a:outerShdw blurRad="50800" dist="25400" dir="5400000" rotWithShape="0">
            <a:srgbClr val="000000">
              <a:alpha val="50000"/>
            </a:srgbClr>
          </a:outerShdw>
        </a:effectLst>
        <a:scene3d>
          <a:camera prst="orthographicFront">
            <a:rot lat="0" lon="0" rev="0"/>
          </a:camera>
          <a:lightRig rig="threePt" dir="tl"/>
        </a:scene3d>
        <a:sp3d prstMaterial="dkEdge">
          <a:bevelT w="25400" h="50800" prst="coolSlant"/>
        </a:sp3d>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t" anchorCtr="0">
          <a:noAutofit/>
        </a:bodyPr>
        <a:lstStyle/>
        <a:p>
          <a:pPr lvl="0" algn="just" defTabSz="889000">
            <a:lnSpc>
              <a:spcPct val="90000"/>
            </a:lnSpc>
            <a:spcBef>
              <a:spcPct val="0"/>
            </a:spcBef>
            <a:spcAft>
              <a:spcPct val="35000"/>
            </a:spcAft>
          </a:pPr>
          <a:r>
            <a:rPr lang="es-MX" sz="2000" kern="1200" dirty="0" smtClean="0"/>
            <a:t>Los países miembros de un tratado internacional, aceptan la jurisdicción de una corte internacional, e incorporan dichos tratados en su sistema jurídico al mismo nivel de la Constitución</a:t>
          </a:r>
          <a:r>
            <a:rPr lang="es-MX" sz="2000" kern="1200" dirty="0" smtClean="0"/>
            <a:t>. (12)</a:t>
          </a:r>
          <a:endParaRPr lang="es-MX" sz="2000" kern="1200" dirty="0" smtClean="0"/>
        </a:p>
        <a:p>
          <a:pPr lvl="0" algn="l" defTabSz="889000">
            <a:lnSpc>
              <a:spcPct val="90000"/>
            </a:lnSpc>
            <a:spcBef>
              <a:spcPct val="0"/>
            </a:spcBef>
            <a:spcAft>
              <a:spcPct val="35000"/>
            </a:spcAft>
          </a:pPr>
          <a:endParaRPr lang="es-MX" sz="2000" kern="1200" dirty="0"/>
        </a:p>
        <a:p>
          <a:pPr marL="114300" lvl="1" indent="-114300" algn="just" defTabSz="622300">
            <a:lnSpc>
              <a:spcPct val="90000"/>
            </a:lnSpc>
            <a:spcBef>
              <a:spcPct val="0"/>
            </a:spcBef>
            <a:spcAft>
              <a:spcPct val="15000"/>
            </a:spcAft>
            <a:buChar char="••"/>
          </a:pPr>
          <a:r>
            <a:rPr lang="es-MX" sz="1400" kern="1200" dirty="0" smtClean="0"/>
            <a:t>12 Flores Saldaña, Antonio, </a:t>
          </a:r>
          <a:r>
            <a:rPr lang="es-MX" sz="1400" i="1" kern="1200" dirty="0" smtClean="0"/>
            <a:t>El control de convencionalidad y la hermenéutica constitucional de los derechos humanos</a:t>
          </a:r>
          <a:r>
            <a:rPr lang="es-MX" sz="1400" kern="1200" dirty="0" smtClean="0"/>
            <a:t>, México, Porrúa, 2014, p. 75</a:t>
          </a:r>
          <a:endParaRPr lang="es-MX" sz="1400" kern="1200" dirty="0"/>
        </a:p>
      </dsp:txBody>
      <dsp:txXfrm>
        <a:off x="960904" y="3767321"/>
        <a:ext cx="7557041" cy="270758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DC9D733-52D0-463E-8614-5DE673A65D4C}">
      <dsp:nvSpPr>
        <dsp:cNvPr id="0" name=""/>
        <dsp:cNvSpPr/>
      </dsp:nvSpPr>
      <dsp:spPr>
        <a:xfrm>
          <a:off x="155061" y="662894"/>
          <a:ext cx="9272788" cy="8429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530" tIns="49530" rIns="49530" bIns="49530" numCol="1" spcCol="1270" anchor="b" anchorCtr="0">
          <a:noAutofit/>
        </a:bodyPr>
        <a:lstStyle/>
        <a:p>
          <a:pPr lvl="0" algn="l" defTabSz="577850">
            <a:lnSpc>
              <a:spcPct val="90000"/>
            </a:lnSpc>
            <a:spcBef>
              <a:spcPct val="0"/>
            </a:spcBef>
            <a:spcAft>
              <a:spcPct val="35000"/>
            </a:spcAft>
          </a:pPr>
          <a:r>
            <a:rPr lang="es-MX" sz="1300" kern="1200" dirty="0" smtClean="0"/>
            <a:t>El artículo 133 de la Constitución Federal contiene el principio de supremacía constitucional, y en relación con el artículo 1o., del mismo ordenamiento,  la Constitución Federal y los tratados internacionales suscritos por el Estado Mexicano, se encuentran en el mismo nivel de observancia y por encima de las leyes ordinarias, por lo que ambos ordenamientos forman lo que en este nuevo paradigma constitucional se ha denominado como bloque de constitucionalidad. </a:t>
          </a:r>
          <a:endParaRPr lang="es-MX" sz="1300" kern="1200" dirty="0"/>
        </a:p>
      </dsp:txBody>
      <dsp:txXfrm>
        <a:off x="155061" y="662894"/>
        <a:ext cx="9272788" cy="842980"/>
      </dsp:txXfrm>
    </dsp:sp>
    <dsp:sp modelId="{DE6FAD96-2C64-4FEA-9D14-DCCACD89C1E2}">
      <dsp:nvSpPr>
        <dsp:cNvPr id="0" name=""/>
        <dsp:cNvSpPr/>
      </dsp:nvSpPr>
      <dsp:spPr>
        <a:xfrm>
          <a:off x="155061" y="1505875"/>
          <a:ext cx="1236371" cy="206061"/>
        </a:xfrm>
        <a:prstGeom prst="parallelogram">
          <a:avLst>
            <a:gd name="adj" fmla="val 140840"/>
          </a:avLst>
        </a:prstGeom>
        <a:gradFill rotWithShape="0">
          <a:gsLst>
            <a:gs pos="0">
              <a:schemeClr val="accent4">
                <a:hueOff val="0"/>
                <a:satOff val="0"/>
                <a:lumOff val="0"/>
                <a:alphaOff val="0"/>
                <a:shade val="63000"/>
              </a:schemeClr>
            </a:gs>
            <a:gs pos="30000">
              <a:schemeClr val="accent4">
                <a:hueOff val="0"/>
                <a:satOff val="0"/>
                <a:lumOff val="0"/>
                <a:alphaOff val="0"/>
                <a:shade val="90000"/>
                <a:satMod val="110000"/>
              </a:schemeClr>
            </a:gs>
            <a:gs pos="45000">
              <a:schemeClr val="accent4">
                <a:hueOff val="0"/>
                <a:satOff val="0"/>
                <a:lumOff val="0"/>
                <a:alphaOff val="0"/>
                <a:shade val="100000"/>
                <a:satMod val="118000"/>
              </a:schemeClr>
            </a:gs>
            <a:gs pos="55000">
              <a:schemeClr val="accent4">
                <a:hueOff val="0"/>
                <a:satOff val="0"/>
                <a:lumOff val="0"/>
                <a:alphaOff val="0"/>
                <a:shade val="100000"/>
                <a:satMod val="118000"/>
              </a:schemeClr>
            </a:gs>
            <a:gs pos="73000">
              <a:schemeClr val="accent4">
                <a:hueOff val="0"/>
                <a:satOff val="0"/>
                <a:lumOff val="0"/>
                <a:alphaOff val="0"/>
                <a:shade val="90000"/>
                <a:satMod val="110000"/>
              </a:schemeClr>
            </a:gs>
            <a:gs pos="100000">
              <a:schemeClr val="accent4">
                <a:hueOff val="0"/>
                <a:satOff val="0"/>
                <a:lumOff val="0"/>
                <a:alphaOff val="0"/>
                <a:shade val="63000"/>
              </a:schemeClr>
            </a:gs>
          </a:gsLst>
          <a:lin ang="950000" scaled="1"/>
        </a:gradFill>
        <a:ln w="9525" cap="flat" cmpd="sng" algn="ctr">
          <a:solidFill>
            <a:schemeClr val="accent4">
              <a:hueOff val="0"/>
              <a:satOff val="0"/>
              <a:lumOff val="0"/>
              <a:alphaOff val="0"/>
            </a:schemeClr>
          </a:solidFill>
          <a:prstDash val="solid"/>
        </a:ln>
        <a:effectLst>
          <a:outerShdw blurRad="50800" dist="43000" dir="5400000" rotWithShape="0">
            <a:srgbClr val="000000">
              <a:alpha val="40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57531738-6F60-408A-A473-CCA5EAE79364}">
      <dsp:nvSpPr>
        <dsp:cNvPr id="0" name=""/>
        <dsp:cNvSpPr/>
      </dsp:nvSpPr>
      <dsp:spPr>
        <a:xfrm>
          <a:off x="1463555" y="1505875"/>
          <a:ext cx="1236371" cy="206061"/>
        </a:xfrm>
        <a:prstGeom prst="parallelogram">
          <a:avLst>
            <a:gd name="adj" fmla="val 140840"/>
          </a:avLst>
        </a:prstGeom>
        <a:gradFill rotWithShape="0">
          <a:gsLst>
            <a:gs pos="0">
              <a:schemeClr val="accent4">
                <a:hueOff val="-351829"/>
                <a:satOff val="2112"/>
                <a:lumOff val="-186"/>
                <a:alphaOff val="0"/>
                <a:shade val="63000"/>
              </a:schemeClr>
            </a:gs>
            <a:gs pos="30000">
              <a:schemeClr val="accent4">
                <a:hueOff val="-351829"/>
                <a:satOff val="2112"/>
                <a:lumOff val="-186"/>
                <a:alphaOff val="0"/>
                <a:shade val="90000"/>
                <a:satMod val="110000"/>
              </a:schemeClr>
            </a:gs>
            <a:gs pos="45000">
              <a:schemeClr val="accent4">
                <a:hueOff val="-351829"/>
                <a:satOff val="2112"/>
                <a:lumOff val="-186"/>
                <a:alphaOff val="0"/>
                <a:shade val="100000"/>
                <a:satMod val="118000"/>
              </a:schemeClr>
            </a:gs>
            <a:gs pos="55000">
              <a:schemeClr val="accent4">
                <a:hueOff val="-351829"/>
                <a:satOff val="2112"/>
                <a:lumOff val="-186"/>
                <a:alphaOff val="0"/>
                <a:shade val="100000"/>
                <a:satMod val="118000"/>
              </a:schemeClr>
            </a:gs>
            <a:gs pos="73000">
              <a:schemeClr val="accent4">
                <a:hueOff val="-351829"/>
                <a:satOff val="2112"/>
                <a:lumOff val="-186"/>
                <a:alphaOff val="0"/>
                <a:shade val="90000"/>
                <a:satMod val="110000"/>
              </a:schemeClr>
            </a:gs>
            <a:gs pos="100000">
              <a:schemeClr val="accent4">
                <a:hueOff val="-351829"/>
                <a:satOff val="2112"/>
                <a:lumOff val="-186"/>
                <a:alphaOff val="0"/>
                <a:shade val="63000"/>
              </a:schemeClr>
            </a:gs>
          </a:gsLst>
          <a:lin ang="950000" scaled="1"/>
        </a:gradFill>
        <a:ln w="9525" cap="flat" cmpd="sng" algn="ctr">
          <a:solidFill>
            <a:schemeClr val="accent4">
              <a:hueOff val="-351829"/>
              <a:satOff val="2112"/>
              <a:lumOff val="-186"/>
              <a:alphaOff val="0"/>
            </a:schemeClr>
          </a:solidFill>
          <a:prstDash val="solid"/>
        </a:ln>
        <a:effectLst>
          <a:outerShdw blurRad="50800" dist="43000" dir="5400000" rotWithShape="0">
            <a:srgbClr val="000000">
              <a:alpha val="40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0F456366-CF4C-4A11-8B1B-EB1A5099821C}">
      <dsp:nvSpPr>
        <dsp:cNvPr id="0" name=""/>
        <dsp:cNvSpPr/>
      </dsp:nvSpPr>
      <dsp:spPr>
        <a:xfrm>
          <a:off x="2772048" y="1505875"/>
          <a:ext cx="1236371" cy="206061"/>
        </a:xfrm>
        <a:prstGeom prst="parallelogram">
          <a:avLst>
            <a:gd name="adj" fmla="val 140840"/>
          </a:avLst>
        </a:prstGeom>
        <a:gradFill rotWithShape="0">
          <a:gsLst>
            <a:gs pos="0">
              <a:schemeClr val="accent4">
                <a:hueOff val="-703657"/>
                <a:satOff val="4224"/>
                <a:lumOff val="-373"/>
                <a:alphaOff val="0"/>
                <a:shade val="63000"/>
              </a:schemeClr>
            </a:gs>
            <a:gs pos="30000">
              <a:schemeClr val="accent4">
                <a:hueOff val="-703657"/>
                <a:satOff val="4224"/>
                <a:lumOff val="-373"/>
                <a:alphaOff val="0"/>
                <a:shade val="90000"/>
                <a:satMod val="110000"/>
              </a:schemeClr>
            </a:gs>
            <a:gs pos="45000">
              <a:schemeClr val="accent4">
                <a:hueOff val="-703657"/>
                <a:satOff val="4224"/>
                <a:lumOff val="-373"/>
                <a:alphaOff val="0"/>
                <a:shade val="100000"/>
                <a:satMod val="118000"/>
              </a:schemeClr>
            </a:gs>
            <a:gs pos="55000">
              <a:schemeClr val="accent4">
                <a:hueOff val="-703657"/>
                <a:satOff val="4224"/>
                <a:lumOff val="-373"/>
                <a:alphaOff val="0"/>
                <a:shade val="100000"/>
                <a:satMod val="118000"/>
              </a:schemeClr>
            </a:gs>
            <a:gs pos="73000">
              <a:schemeClr val="accent4">
                <a:hueOff val="-703657"/>
                <a:satOff val="4224"/>
                <a:lumOff val="-373"/>
                <a:alphaOff val="0"/>
                <a:shade val="90000"/>
                <a:satMod val="110000"/>
              </a:schemeClr>
            </a:gs>
            <a:gs pos="100000">
              <a:schemeClr val="accent4">
                <a:hueOff val="-703657"/>
                <a:satOff val="4224"/>
                <a:lumOff val="-373"/>
                <a:alphaOff val="0"/>
                <a:shade val="63000"/>
              </a:schemeClr>
            </a:gs>
          </a:gsLst>
          <a:lin ang="950000" scaled="1"/>
        </a:gradFill>
        <a:ln w="9525" cap="flat" cmpd="sng" algn="ctr">
          <a:solidFill>
            <a:schemeClr val="accent4">
              <a:hueOff val="-703657"/>
              <a:satOff val="4224"/>
              <a:lumOff val="-373"/>
              <a:alphaOff val="0"/>
            </a:schemeClr>
          </a:solidFill>
          <a:prstDash val="solid"/>
        </a:ln>
        <a:effectLst>
          <a:outerShdw blurRad="50800" dist="43000" dir="5400000" rotWithShape="0">
            <a:srgbClr val="000000">
              <a:alpha val="40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54FF5B32-9348-4629-9287-A200C54A36F3}">
      <dsp:nvSpPr>
        <dsp:cNvPr id="0" name=""/>
        <dsp:cNvSpPr/>
      </dsp:nvSpPr>
      <dsp:spPr>
        <a:xfrm>
          <a:off x="4080541" y="1505875"/>
          <a:ext cx="1236371" cy="206061"/>
        </a:xfrm>
        <a:prstGeom prst="parallelogram">
          <a:avLst>
            <a:gd name="adj" fmla="val 140840"/>
          </a:avLst>
        </a:prstGeom>
        <a:gradFill rotWithShape="0">
          <a:gsLst>
            <a:gs pos="0">
              <a:schemeClr val="accent4">
                <a:hueOff val="-1055486"/>
                <a:satOff val="6336"/>
                <a:lumOff val="-559"/>
                <a:alphaOff val="0"/>
                <a:shade val="63000"/>
              </a:schemeClr>
            </a:gs>
            <a:gs pos="30000">
              <a:schemeClr val="accent4">
                <a:hueOff val="-1055486"/>
                <a:satOff val="6336"/>
                <a:lumOff val="-559"/>
                <a:alphaOff val="0"/>
                <a:shade val="90000"/>
                <a:satMod val="110000"/>
              </a:schemeClr>
            </a:gs>
            <a:gs pos="45000">
              <a:schemeClr val="accent4">
                <a:hueOff val="-1055486"/>
                <a:satOff val="6336"/>
                <a:lumOff val="-559"/>
                <a:alphaOff val="0"/>
                <a:shade val="100000"/>
                <a:satMod val="118000"/>
              </a:schemeClr>
            </a:gs>
            <a:gs pos="55000">
              <a:schemeClr val="accent4">
                <a:hueOff val="-1055486"/>
                <a:satOff val="6336"/>
                <a:lumOff val="-559"/>
                <a:alphaOff val="0"/>
                <a:shade val="100000"/>
                <a:satMod val="118000"/>
              </a:schemeClr>
            </a:gs>
            <a:gs pos="73000">
              <a:schemeClr val="accent4">
                <a:hueOff val="-1055486"/>
                <a:satOff val="6336"/>
                <a:lumOff val="-559"/>
                <a:alphaOff val="0"/>
                <a:shade val="90000"/>
                <a:satMod val="110000"/>
              </a:schemeClr>
            </a:gs>
            <a:gs pos="100000">
              <a:schemeClr val="accent4">
                <a:hueOff val="-1055486"/>
                <a:satOff val="6336"/>
                <a:lumOff val="-559"/>
                <a:alphaOff val="0"/>
                <a:shade val="63000"/>
              </a:schemeClr>
            </a:gs>
          </a:gsLst>
          <a:lin ang="950000" scaled="1"/>
        </a:gradFill>
        <a:ln w="9525" cap="flat" cmpd="sng" algn="ctr">
          <a:solidFill>
            <a:schemeClr val="accent4">
              <a:hueOff val="-1055486"/>
              <a:satOff val="6336"/>
              <a:lumOff val="-559"/>
              <a:alphaOff val="0"/>
            </a:schemeClr>
          </a:solidFill>
          <a:prstDash val="solid"/>
        </a:ln>
        <a:effectLst>
          <a:outerShdw blurRad="50800" dist="43000" dir="5400000" rotWithShape="0">
            <a:srgbClr val="000000">
              <a:alpha val="40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484ACDD3-3469-419E-9453-2EF463249DDF}">
      <dsp:nvSpPr>
        <dsp:cNvPr id="0" name=""/>
        <dsp:cNvSpPr/>
      </dsp:nvSpPr>
      <dsp:spPr>
        <a:xfrm>
          <a:off x="5389035" y="1505875"/>
          <a:ext cx="1236371" cy="206061"/>
        </a:xfrm>
        <a:prstGeom prst="parallelogram">
          <a:avLst>
            <a:gd name="adj" fmla="val 140840"/>
          </a:avLst>
        </a:prstGeom>
        <a:gradFill rotWithShape="0">
          <a:gsLst>
            <a:gs pos="0">
              <a:schemeClr val="accent4">
                <a:hueOff val="-1407315"/>
                <a:satOff val="8448"/>
                <a:lumOff val="-745"/>
                <a:alphaOff val="0"/>
                <a:shade val="63000"/>
              </a:schemeClr>
            </a:gs>
            <a:gs pos="30000">
              <a:schemeClr val="accent4">
                <a:hueOff val="-1407315"/>
                <a:satOff val="8448"/>
                <a:lumOff val="-745"/>
                <a:alphaOff val="0"/>
                <a:shade val="90000"/>
                <a:satMod val="110000"/>
              </a:schemeClr>
            </a:gs>
            <a:gs pos="45000">
              <a:schemeClr val="accent4">
                <a:hueOff val="-1407315"/>
                <a:satOff val="8448"/>
                <a:lumOff val="-745"/>
                <a:alphaOff val="0"/>
                <a:shade val="100000"/>
                <a:satMod val="118000"/>
              </a:schemeClr>
            </a:gs>
            <a:gs pos="55000">
              <a:schemeClr val="accent4">
                <a:hueOff val="-1407315"/>
                <a:satOff val="8448"/>
                <a:lumOff val="-745"/>
                <a:alphaOff val="0"/>
                <a:shade val="100000"/>
                <a:satMod val="118000"/>
              </a:schemeClr>
            </a:gs>
            <a:gs pos="73000">
              <a:schemeClr val="accent4">
                <a:hueOff val="-1407315"/>
                <a:satOff val="8448"/>
                <a:lumOff val="-745"/>
                <a:alphaOff val="0"/>
                <a:shade val="90000"/>
                <a:satMod val="110000"/>
              </a:schemeClr>
            </a:gs>
            <a:gs pos="100000">
              <a:schemeClr val="accent4">
                <a:hueOff val="-1407315"/>
                <a:satOff val="8448"/>
                <a:lumOff val="-745"/>
                <a:alphaOff val="0"/>
                <a:shade val="63000"/>
              </a:schemeClr>
            </a:gs>
          </a:gsLst>
          <a:lin ang="950000" scaled="1"/>
        </a:gradFill>
        <a:ln w="9525" cap="flat" cmpd="sng" algn="ctr">
          <a:solidFill>
            <a:schemeClr val="accent4">
              <a:hueOff val="-1407315"/>
              <a:satOff val="8448"/>
              <a:lumOff val="-745"/>
              <a:alphaOff val="0"/>
            </a:schemeClr>
          </a:solidFill>
          <a:prstDash val="solid"/>
        </a:ln>
        <a:effectLst>
          <a:outerShdw blurRad="50800" dist="43000" dir="5400000" rotWithShape="0">
            <a:srgbClr val="000000">
              <a:alpha val="40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9D9011C9-3E8E-4507-84FB-52B0A68C8450}">
      <dsp:nvSpPr>
        <dsp:cNvPr id="0" name=""/>
        <dsp:cNvSpPr/>
      </dsp:nvSpPr>
      <dsp:spPr>
        <a:xfrm>
          <a:off x="6697528" y="1505875"/>
          <a:ext cx="1236371" cy="206061"/>
        </a:xfrm>
        <a:prstGeom prst="parallelogram">
          <a:avLst>
            <a:gd name="adj" fmla="val 140840"/>
          </a:avLst>
        </a:prstGeom>
        <a:gradFill rotWithShape="0">
          <a:gsLst>
            <a:gs pos="0">
              <a:schemeClr val="accent4">
                <a:hueOff val="-1759144"/>
                <a:satOff val="10560"/>
                <a:lumOff val="-931"/>
                <a:alphaOff val="0"/>
                <a:shade val="63000"/>
              </a:schemeClr>
            </a:gs>
            <a:gs pos="30000">
              <a:schemeClr val="accent4">
                <a:hueOff val="-1759144"/>
                <a:satOff val="10560"/>
                <a:lumOff val="-931"/>
                <a:alphaOff val="0"/>
                <a:shade val="90000"/>
                <a:satMod val="110000"/>
              </a:schemeClr>
            </a:gs>
            <a:gs pos="45000">
              <a:schemeClr val="accent4">
                <a:hueOff val="-1759144"/>
                <a:satOff val="10560"/>
                <a:lumOff val="-931"/>
                <a:alphaOff val="0"/>
                <a:shade val="100000"/>
                <a:satMod val="118000"/>
              </a:schemeClr>
            </a:gs>
            <a:gs pos="55000">
              <a:schemeClr val="accent4">
                <a:hueOff val="-1759144"/>
                <a:satOff val="10560"/>
                <a:lumOff val="-931"/>
                <a:alphaOff val="0"/>
                <a:shade val="100000"/>
                <a:satMod val="118000"/>
              </a:schemeClr>
            </a:gs>
            <a:gs pos="73000">
              <a:schemeClr val="accent4">
                <a:hueOff val="-1759144"/>
                <a:satOff val="10560"/>
                <a:lumOff val="-931"/>
                <a:alphaOff val="0"/>
                <a:shade val="90000"/>
                <a:satMod val="110000"/>
              </a:schemeClr>
            </a:gs>
            <a:gs pos="100000">
              <a:schemeClr val="accent4">
                <a:hueOff val="-1759144"/>
                <a:satOff val="10560"/>
                <a:lumOff val="-931"/>
                <a:alphaOff val="0"/>
                <a:shade val="63000"/>
              </a:schemeClr>
            </a:gs>
          </a:gsLst>
          <a:lin ang="950000" scaled="1"/>
        </a:gradFill>
        <a:ln w="9525" cap="flat" cmpd="sng" algn="ctr">
          <a:solidFill>
            <a:schemeClr val="accent4">
              <a:hueOff val="-1759144"/>
              <a:satOff val="10560"/>
              <a:lumOff val="-931"/>
              <a:alphaOff val="0"/>
            </a:schemeClr>
          </a:solidFill>
          <a:prstDash val="solid"/>
        </a:ln>
        <a:effectLst>
          <a:outerShdw blurRad="50800" dist="43000" dir="5400000" rotWithShape="0">
            <a:srgbClr val="000000">
              <a:alpha val="40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919A3D22-1383-40F6-83D9-0C994488130C}">
      <dsp:nvSpPr>
        <dsp:cNvPr id="0" name=""/>
        <dsp:cNvSpPr/>
      </dsp:nvSpPr>
      <dsp:spPr>
        <a:xfrm>
          <a:off x="8006022" y="1505875"/>
          <a:ext cx="1236371" cy="206061"/>
        </a:xfrm>
        <a:prstGeom prst="parallelogram">
          <a:avLst>
            <a:gd name="adj" fmla="val 140840"/>
          </a:avLst>
        </a:prstGeom>
        <a:gradFill rotWithShape="0">
          <a:gsLst>
            <a:gs pos="0">
              <a:schemeClr val="accent4">
                <a:hueOff val="-2110973"/>
                <a:satOff val="12671"/>
                <a:lumOff val="-1118"/>
                <a:alphaOff val="0"/>
                <a:shade val="63000"/>
              </a:schemeClr>
            </a:gs>
            <a:gs pos="30000">
              <a:schemeClr val="accent4">
                <a:hueOff val="-2110973"/>
                <a:satOff val="12671"/>
                <a:lumOff val="-1118"/>
                <a:alphaOff val="0"/>
                <a:shade val="90000"/>
                <a:satMod val="110000"/>
              </a:schemeClr>
            </a:gs>
            <a:gs pos="45000">
              <a:schemeClr val="accent4">
                <a:hueOff val="-2110973"/>
                <a:satOff val="12671"/>
                <a:lumOff val="-1118"/>
                <a:alphaOff val="0"/>
                <a:shade val="100000"/>
                <a:satMod val="118000"/>
              </a:schemeClr>
            </a:gs>
            <a:gs pos="55000">
              <a:schemeClr val="accent4">
                <a:hueOff val="-2110973"/>
                <a:satOff val="12671"/>
                <a:lumOff val="-1118"/>
                <a:alphaOff val="0"/>
                <a:shade val="100000"/>
                <a:satMod val="118000"/>
              </a:schemeClr>
            </a:gs>
            <a:gs pos="73000">
              <a:schemeClr val="accent4">
                <a:hueOff val="-2110973"/>
                <a:satOff val="12671"/>
                <a:lumOff val="-1118"/>
                <a:alphaOff val="0"/>
                <a:shade val="90000"/>
                <a:satMod val="110000"/>
              </a:schemeClr>
            </a:gs>
            <a:gs pos="100000">
              <a:schemeClr val="accent4">
                <a:hueOff val="-2110973"/>
                <a:satOff val="12671"/>
                <a:lumOff val="-1118"/>
                <a:alphaOff val="0"/>
                <a:shade val="63000"/>
              </a:schemeClr>
            </a:gs>
          </a:gsLst>
          <a:lin ang="950000" scaled="1"/>
        </a:gradFill>
        <a:ln w="9525" cap="flat" cmpd="sng" algn="ctr">
          <a:solidFill>
            <a:schemeClr val="accent4">
              <a:hueOff val="-2110973"/>
              <a:satOff val="12671"/>
              <a:lumOff val="-1118"/>
              <a:alphaOff val="0"/>
            </a:schemeClr>
          </a:solidFill>
          <a:prstDash val="solid"/>
        </a:ln>
        <a:effectLst>
          <a:outerShdw blurRad="50800" dist="43000" dir="5400000" rotWithShape="0">
            <a:srgbClr val="000000">
              <a:alpha val="40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84E66D20-A3E2-4717-A997-3355B0F78757}">
      <dsp:nvSpPr>
        <dsp:cNvPr id="0" name=""/>
        <dsp:cNvSpPr/>
      </dsp:nvSpPr>
      <dsp:spPr>
        <a:xfrm>
          <a:off x="155061" y="1836605"/>
          <a:ext cx="9272788" cy="8429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530" tIns="49530" rIns="49530" bIns="49530" numCol="1" spcCol="1270" anchor="b" anchorCtr="0">
          <a:noAutofit/>
        </a:bodyPr>
        <a:lstStyle/>
        <a:p>
          <a:pPr lvl="0" algn="l" defTabSz="577850">
            <a:lnSpc>
              <a:spcPct val="90000"/>
            </a:lnSpc>
            <a:spcBef>
              <a:spcPct val="0"/>
            </a:spcBef>
            <a:spcAft>
              <a:spcPct val="35000"/>
            </a:spcAft>
          </a:pPr>
          <a:r>
            <a:rPr lang="es-MX" sz="1300" kern="1200" dirty="0" smtClean="0"/>
            <a:t>Los Tratados Internacionales en materia de derechos humanos están a la par de la Constitución Federal, pero en caso de existir delimitaciones y/o restricciones en la Constitución, prevalece el principio de supremacía constitucional. </a:t>
          </a:r>
          <a:endParaRPr lang="es-MX" sz="1300" kern="1200" dirty="0"/>
        </a:p>
      </dsp:txBody>
      <dsp:txXfrm>
        <a:off x="155061" y="1836605"/>
        <a:ext cx="9272788" cy="842980"/>
      </dsp:txXfrm>
    </dsp:sp>
    <dsp:sp modelId="{0CBAE38C-19B2-4E85-9575-88FEA527A772}">
      <dsp:nvSpPr>
        <dsp:cNvPr id="0" name=""/>
        <dsp:cNvSpPr/>
      </dsp:nvSpPr>
      <dsp:spPr>
        <a:xfrm>
          <a:off x="155061" y="2679585"/>
          <a:ext cx="1236371" cy="206061"/>
        </a:xfrm>
        <a:prstGeom prst="parallelogram">
          <a:avLst>
            <a:gd name="adj" fmla="val 140840"/>
          </a:avLst>
        </a:prstGeom>
        <a:gradFill rotWithShape="0">
          <a:gsLst>
            <a:gs pos="0">
              <a:schemeClr val="accent4">
                <a:hueOff val="-2462801"/>
                <a:satOff val="14783"/>
                <a:lumOff val="-1304"/>
                <a:alphaOff val="0"/>
                <a:shade val="63000"/>
              </a:schemeClr>
            </a:gs>
            <a:gs pos="30000">
              <a:schemeClr val="accent4">
                <a:hueOff val="-2462801"/>
                <a:satOff val="14783"/>
                <a:lumOff val="-1304"/>
                <a:alphaOff val="0"/>
                <a:shade val="90000"/>
                <a:satMod val="110000"/>
              </a:schemeClr>
            </a:gs>
            <a:gs pos="45000">
              <a:schemeClr val="accent4">
                <a:hueOff val="-2462801"/>
                <a:satOff val="14783"/>
                <a:lumOff val="-1304"/>
                <a:alphaOff val="0"/>
                <a:shade val="100000"/>
                <a:satMod val="118000"/>
              </a:schemeClr>
            </a:gs>
            <a:gs pos="55000">
              <a:schemeClr val="accent4">
                <a:hueOff val="-2462801"/>
                <a:satOff val="14783"/>
                <a:lumOff val="-1304"/>
                <a:alphaOff val="0"/>
                <a:shade val="100000"/>
                <a:satMod val="118000"/>
              </a:schemeClr>
            </a:gs>
            <a:gs pos="73000">
              <a:schemeClr val="accent4">
                <a:hueOff val="-2462801"/>
                <a:satOff val="14783"/>
                <a:lumOff val="-1304"/>
                <a:alphaOff val="0"/>
                <a:shade val="90000"/>
                <a:satMod val="110000"/>
              </a:schemeClr>
            </a:gs>
            <a:gs pos="100000">
              <a:schemeClr val="accent4">
                <a:hueOff val="-2462801"/>
                <a:satOff val="14783"/>
                <a:lumOff val="-1304"/>
                <a:alphaOff val="0"/>
                <a:shade val="63000"/>
              </a:schemeClr>
            </a:gs>
          </a:gsLst>
          <a:lin ang="950000" scaled="1"/>
        </a:gradFill>
        <a:ln w="9525" cap="flat" cmpd="sng" algn="ctr">
          <a:solidFill>
            <a:schemeClr val="accent4">
              <a:hueOff val="-2462801"/>
              <a:satOff val="14783"/>
              <a:lumOff val="-1304"/>
              <a:alphaOff val="0"/>
            </a:schemeClr>
          </a:solidFill>
          <a:prstDash val="solid"/>
        </a:ln>
        <a:effectLst>
          <a:outerShdw blurRad="50800" dist="43000" dir="5400000" rotWithShape="0">
            <a:srgbClr val="000000">
              <a:alpha val="40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F7DC5B93-F69A-497F-A996-501B4B5C0F00}">
      <dsp:nvSpPr>
        <dsp:cNvPr id="0" name=""/>
        <dsp:cNvSpPr/>
      </dsp:nvSpPr>
      <dsp:spPr>
        <a:xfrm>
          <a:off x="1463555" y="2679585"/>
          <a:ext cx="1236371" cy="206061"/>
        </a:xfrm>
        <a:prstGeom prst="parallelogram">
          <a:avLst>
            <a:gd name="adj" fmla="val 140840"/>
          </a:avLst>
        </a:prstGeom>
        <a:gradFill rotWithShape="0">
          <a:gsLst>
            <a:gs pos="0">
              <a:schemeClr val="accent4">
                <a:hueOff val="-2814630"/>
                <a:satOff val="16895"/>
                <a:lumOff val="-1490"/>
                <a:alphaOff val="0"/>
                <a:shade val="63000"/>
              </a:schemeClr>
            </a:gs>
            <a:gs pos="30000">
              <a:schemeClr val="accent4">
                <a:hueOff val="-2814630"/>
                <a:satOff val="16895"/>
                <a:lumOff val="-1490"/>
                <a:alphaOff val="0"/>
                <a:shade val="90000"/>
                <a:satMod val="110000"/>
              </a:schemeClr>
            </a:gs>
            <a:gs pos="45000">
              <a:schemeClr val="accent4">
                <a:hueOff val="-2814630"/>
                <a:satOff val="16895"/>
                <a:lumOff val="-1490"/>
                <a:alphaOff val="0"/>
                <a:shade val="100000"/>
                <a:satMod val="118000"/>
              </a:schemeClr>
            </a:gs>
            <a:gs pos="55000">
              <a:schemeClr val="accent4">
                <a:hueOff val="-2814630"/>
                <a:satOff val="16895"/>
                <a:lumOff val="-1490"/>
                <a:alphaOff val="0"/>
                <a:shade val="100000"/>
                <a:satMod val="118000"/>
              </a:schemeClr>
            </a:gs>
            <a:gs pos="73000">
              <a:schemeClr val="accent4">
                <a:hueOff val="-2814630"/>
                <a:satOff val="16895"/>
                <a:lumOff val="-1490"/>
                <a:alphaOff val="0"/>
                <a:shade val="90000"/>
                <a:satMod val="110000"/>
              </a:schemeClr>
            </a:gs>
            <a:gs pos="100000">
              <a:schemeClr val="accent4">
                <a:hueOff val="-2814630"/>
                <a:satOff val="16895"/>
                <a:lumOff val="-1490"/>
                <a:alphaOff val="0"/>
                <a:shade val="63000"/>
              </a:schemeClr>
            </a:gs>
          </a:gsLst>
          <a:lin ang="950000" scaled="1"/>
        </a:gradFill>
        <a:ln w="9525" cap="flat" cmpd="sng" algn="ctr">
          <a:solidFill>
            <a:schemeClr val="accent4">
              <a:hueOff val="-2814630"/>
              <a:satOff val="16895"/>
              <a:lumOff val="-1490"/>
              <a:alphaOff val="0"/>
            </a:schemeClr>
          </a:solidFill>
          <a:prstDash val="solid"/>
        </a:ln>
        <a:effectLst>
          <a:outerShdw blurRad="50800" dist="43000" dir="5400000" rotWithShape="0">
            <a:srgbClr val="000000">
              <a:alpha val="40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500BB911-9B4E-404E-94CD-F5ACAF6D7E23}">
      <dsp:nvSpPr>
        <dsp:cNvPr id="0" name=""/>
        <dsp:cNvSpPr/>
      </dsp:nvSpPr>
      <dsp:spPr>
        <a:xfrm>
          <a:off x="2772048" y="2679585"/>
          <a:ext cx="1236371" cy="206061"/>
        </a:xfrm>
        <a:prstGeom prst="parallelogram">
          <a:avLst>
            <a:gd name="adj" fmla="val 140840"/>
          </a:avLst>
        </a:prstGeom>
        <a:gradFill rotWithShape="0">
          <a:gsLst>
            <a:gs pos="0">
              <a:schemeClr val="accent4">
                <a:hueOff val="-3166458"/>
                <a:satOff val="19007"/>
                <a:lumOff val="-1676"/>
                <a:alphaOff val="0"/>
                <a:shade val="63000"/>
              </a:schemeClr>
            </a:gs>
            <a:gs pos="30000">
              <a:schemeClr val="accent4">
                <a:hueOff val="-3166458"/>
                <a:satOff val="19007"/>
                <a:lumOff val="-1676"/>
                <a:alphaOff val="0"/>
                <a:shade val="90000"/>
                <a:satMod val="110000"/>
              </a:schemeClr>
            </a:gs>
            <a:gs pos="45000">
              <a:schemeClr val="accent4">
                <a:hueOff val="-3166458"/>
                <a:satOff val="19007"/>
                <a:lumOff val="-1676"/>
                <a:alphaOff val="0"/>
                <a:shade val="100000"/>
                <a:satMod val="118000"/>
              </a:schemeClr>
            </a:gs>
            <a:gs pos="55000">
              <a:schemeClr val="accent4">
                <a:hueOff val="-3166458"/>
                <a:satOff val="19007"/>
                <a:lumOff val="-1676"/>
                <a:alphaOff val="0"/>
                <a:shade val="100000"/>
                <a:satMod val="118000"/>
              </a:schemeClr>
            </a:gs>
            <a:gs pos="73000">
              <a:schemeClr val="accent4">
                <a:hueOff val="-3166458"/>
                <a:satOff val="19007"/>
                <a:lumOff val="-1676"/>
                <a:alphaOff val="0"/>
                <a:shade val="90000"/>
                <a:satMod val="110000"/>
              </a:schemeClr>
            </a:gs>
            <a:gs pos="100000">
              <a:schemeClr val="accent4">
                <a:hueOff val="-3166458"/>
                <a:satOff val="19007"/>
                <a:lumOff val="-1676"/>
                <a:alphaOff val="0"/>
                <a:shade val="63000"/>
              </a:schemeClr>
            </a:gs>
          </a:gsLst>
          <a:lin ang="950000" scaled="1"/>
        </a:gradFill>
        <a:ln w="9525" cap="flat" cmpd="sng" algn="ctr">
          <a:solidFill>
            <a:schemeClr val="accent4">
              <a:hueOff val="-3166458"/>
              <a:satOff val="19007"/>
              <a:lumOff val="-1676"/>
              <a:alphaOff val="0"/>
            </a:schemeClr>
          </a:solidFill>
          <a:prstDash val="solid"/>
        </a:ln>
        <a:effectLst>
          <a:outerShdw blurRad="50800" dist="43000" dir="5400000" rotWithShape="0">
            <a:srgbClr val="000000">
              <a:alpha val="40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F290DA42-7778-4E98-90EE-4B48CC268ACE}">
      <dsp:nvSpPr>
        <dsp:cNvPr id="0" name=""/>
        <dsp:cNvSpPr/>
      </dsp:nvSpPr>
      <dsp:spPr>
        <a:xfrm>
          <a:off x="4080541" y="2679585"/>
          <a:ext cx="1236371" cy="206061"/>
        </a:xfrm>
        <a:prstGeom prst="parallelogram">
          <a:avLst>
            <a:gd name="adj" fmla="val 140840"/>
          </a:avLst>
        </a:prstGeom>
        <a:gradFill rotWithShape="0">
          <a:gsLst>
            <a:gs pos="0">
              <a:schemeClr val="accent4">
                <a:hueOff val="-3518287"/>
                <a:satOff val="21119"/>
                <a:lumOff val="-1863"/>
                <a:alphaOff val="0"/>
                <a:shade val="63000"/>
              </a:schemeClr>
            </a:gs>
            <a:gs pos="30000">
              <a:schemeClr val="accent4">
                <a:hueOff val="-3518287"/>
                <a:satOff val="21119"/>
                <a:lumOff val="-1863"/>
                <a:alphaOff val="0"/>
                <a:shade val="90000"/>
                <a:satMod val="110000"/>
              </a:schemeClr>
            </a:gs>
            <a:gs pos="45000">
              <a:schemeClr val="accent4">
                <a:hueOff val="-3518287"/>
                <a:satOff val="21119"/>
                <a:lumOff val="-1863"/>
                <a:alphaOff val="0"/>
                <a:shade val="100000"/>
                <a:satMod val="118000"/>
              </a:schemeClr>
            </a:gs>
            <a:gs pos="55000">
              <a:schemeClr val="accent4">
                <a:hueOff val="-3518287"/>
                <a:satOff val="21119"/>
                <a:lumOff val="-1863"/>
                <a:alphaOff val="0"/>
                <a:shade val="100000"/>
                <a:satMod val="118000"/>
              </a:schemeClr>
            </a:gs>
            <a:gs pos="73000">
              <a:schemeClr val="accent4">
                <a:hueOff val="-3518287"/>
                <a:satOff val="21119"/>
                <a:lumOff val="-1863"/>
                <a:alphaOff val="0"/>
                <a:shade val="90000"/>
                <a:satMod val="110000"/>
              </a:schemeClr>
            </a:gs>
            <a:gs pos="100000">
              <a:schemeClr val="accent4">
                <a:hueOff val="-3518287"/>
                <a:satOff val="21119"/>
                <a:lumOff val="-1863"/>
                <a:alphaOff val="0"/>
                <a:shade val="63000"/>
              </a:schemeClr>
            </a:gs>
          </a:gsLst>
          <a:lin ang="950000" scaled="1"/>
        </a:gradFill>
        <a:ln w="9525" cap="flat" cmpd="sng" algn="ctr">
          <a:solidFill>
            <a:schemeClr val="accent4">
              <a:hueOff val="-3518287"/>
              <a:satOff val="21119"/>
              <a:lumOff val="-1863"/>
              <a:alphaOff val="0"/>
            </a:schemeClr>
          </a:solidFill>
          <a:prstDash val="solid"/>
        </a:ln>
        <a:effectLst>
          <a:outerShdw blurRad="50800" dist="43000" dir="5400000" rotWithShape="0">
            <a:srgbClr val="000000">
              <a:alpha val="40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1C88138E-04A2-499E-B40B-D6286AFBE914}">
      <dsp:nvSpPr>
        <dsp:cNvPr id="0" name=""/>
        <dsp:cNvSpPr/>
      </dsp:nvSpPr>
      <dsp:spPr>
        <a:xfrm>
          <a:off x="5389035" y="2679585"/>
          <a:ext cx="1236371" cy="206061"/>
        </a:xfrm>
        <a:prstGeom prst="parallelogram">
          <a:avLst>
            <a:gd name="adj" fmla="val 140840"/>
          </a:avLst>
        </a:prstGeom>
        <a:gradFill rotWithShape="0">
          <a:gsLst>
            <a:gs pos="0">
              <a:schemeClr val="accent4">
                <a:hueOff val="-3870116"/>
                <a:satOff val="23231"/>
                <a:lumOff val="-2049"/>
                <a:alphaOff val="0"/>
                <a:shade val="63000"/>
              </a:schemeClr>
            </a:gs>
            <a:gs pos="30000">
              <a:schemeClr val="accent4">
                <a:hueOff val="-3870116"/>
                <a:satOff val="23231"/>
                <a:lumOff val="-2049"/>
                <a:alphaOff val="0"/>
                <a:shade val="90000"/>
                <a:satMod val="110000"/>
              </a:schemeClr>
            </a:gs>
            <a:gs pos="45000">
              <a:schemeClr val="accent4">
                <a:hueOff val="-3870116"/>
                <a:satOff val="23231"/>
                <a:lumOff val="-2049"/>
                <a:alphaOff val="0"/>
                <a:shade val="100000"/>
                <a:satMod val="118000"/>
              </a:schemeClr>
            </a:gs>
            <a:gs pos="55000">
              <a:schemeClr val="accent4">
                <a:hueOff val="-3870116"/>
                <a:satOff val="23231"/>
                <a:lumOff val="-2049"/>
                <a:alphaOff val="0"/>
                <a:shade val="100000"/>
                <a:satMod val="118000"/>
              </a:schemeClr>
            </a:gs>
            <a:gs pos="73000">
              <a:schemeClr val="accent4">
                <a:hueOff val="-3870116"/>
                <a:satOff val="23231"/>
                <a:lumOff val="-2049"/>
                <a:alphaOff val="0"/>
                <a:shade val="90000"/>
                <a:satMod val="110000"/>
              </a:schemeClr>
            </a:gs>
            <a:gs pos="100000">
              <a:schemeClr val="accent4">
                <a:hueOff val="-3870116"/>
                <a:satOff val="23231"/>
                <a:lumOff val="-2049"/>
                <a:alphaOff val="0"/>
                <a:shade val="63000"/>
              </a:schemeClr>
            </a:gs>
          </a:gsLst>
          <a:lin ang="950000" scaled="1"/>
        </a:gradFill>
        <a:ln w="9525" cap="flat" cmpd="sng" algn="ctr">
          <a:solidFill>
            <a:schemeClr val="accent4">
              <a:hueOff val="-3870116"/>
              <a:satOff val="23231"/>
              <a:lumOff val="-2049"/>
              <a:alphaOff val="0"/>
            </a:schemeClr>
          </a:solidFill>
          <a:prstDash val="solid"/>
        </a:ln>
        <a:effectLst>
          <a:outerShdw blurRad="50800" dist="43000" dir="5400000" rotWithShape="0">
            <a:srgbClr val="000000">
              <a:alpha val="40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2A2FDBD7-54E6-43DD-974C-541958951839}">
      <dsp:nvSpPr>
        <dsp:cNvPr id="0" name=""/>
        <dsp:cNvSpPr/>
      </dsp:nvSpPr>
      <dsp:spPr>
        <a:xfrm>
          <a:off x="6697528" y="2679585"/>
          <a:ext cx="1236371" cy="206061"/>
        </a:xfrm>
        <a:prstGeom prst="parallelogram">
          <a:avLst>
            <a:gd name="adj" fmla="val 140840"/>
          </a:avLst>
        </a:prstGeom>
        <a:gradFill rotWithShape="0">
          <a:gsLst>
            <a:gs pos="0">
              <a:schemeClr val="accent4">
                <a:hueOff val="-4221945"/>
                <a:satOff val="25343"/>
                <a:lumOff val="-2235"/>
                <a:alphaOff val="0"/>
                <a:shade val="63000"/>
              </a:schemeClr>
            </a:gs>
            <a:gs pos="30000">
              <a:schemeClr val="accent4">
                <a:hueOff val="-4221945"/>
                <a:satOff val="25343"/>
                <a:lumOff val="-2235"/>
                <a:alphaOff val="0"/>
                <a:shade val="90000"/>
                <a:satMod val="110000"/>
              </a:schemeClr>
            </a:gs>
            <a:gs pos="45000">
              <a:schemeClr val="accent4">
                <a:hueOff val="-4221945"/>
                <a:satOff val="25343"/>
                <a:lumOff val="-2235"/>
                <a:alphaOff val="0"/>
                <a:shade val="100000"/>
                <a:satMod val="118000"/>
              </a:schemeClr>
            </a:gs>
            <a:gs pos="55000">
              <a:schemeClr val="accent4">
                <a:hueOff val="-4221945"/>
                <a:satOff val="25343"/>
                <a:lumOff val="-2235"/>
                <a:alphaOff val="0"/>
                <a:shade val="100000"/>
                <a:satMod val="118000"/>
              </a:schemeClr>
            </a:gs>
            <a:gs pos="73000">
              <a:schemeClr val="accent4">
                <a:hueOff val="-4221945"/>
                <a:satOff val="25343"/>
                <a:lumOff val="-2235"/>
                <a:alphaOff val="0"/>
                <a:shade val="90000"/>
                <a:satMod val="110000"/>
              </a:schemeClr>
            </a:gs>
            <a:gs pos="100000">
              <a:schemeClr val="accent4">
                <a:hueOff val="-4221945"/>
                <a:satOff val="25343"/>
                <a:lumOff val="-2235"/>
                <a:alphaOff val="0"/>
                <a:shade val="63000"/>
              </a:schemeClr>
            </a:gs>
          </a:gsLst>
          <a:lin ang="950000" scaled="1"/>
        </a:gradFill>
        <a:ln w="9525" cap="flat" cmpd="sng" algn="ctr">
          <a:solidFill>
            <a:schemeClr val="accent4">
              <a:hueOff val="-4221945"/>
              <a:satOff val="25343"/>
              <a:lumOff val="-2235"/>
              <a:alphaOff val="0"/>
            </a:schemeClr>
          </a:solidFill>
          <a:prstDash val="solid"/>
        </a:ln>
        <a:effectLst>
          <a:outerShdw blurRad="50800" dist="43000" dir="5400000" rotWithShape="0">
            <a:srgbClr val="000000">
              <a:alpha val="40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198529F5-8364-4C04-907E-E35E490BB270}">
      <dsp:nvSpPr>
        <dsp:cNvPr id="0" name=""/>
        <dsp:cNvSpPr/>
      </dsp:nvSpPr>
      <dsp:spPr>
        <a:xfrm>
          <a:off x="8006022" y="2679585"/>
          <a:ext cx="1236371" cy="206061"/>
        </a:xfrm>
        <a:prstGeom prst="parallelogram">
          <a:avLst>
            <a:gd name="adj" fmla="val 140840"/>
          </a:avLst>
        </a:prstGeom>
        <a:gradFill rotWithShape="0">
          <a:gsLst>
            <a:gs pos="0">
              <a:schemeClr val="accent4">
                <a:hueOff val="-4573773"/>
                <a:satOff val="27455"/>
                <a:lumOff val="-2421"/>
                <a:alphaOff val="0"/>
                <a:shade val="63000"/>
              </a:schemeClr>
            </a:gs>
            <a:gs pos="30000">
              <a:schemeClr val="accent4">
                <a:hueOff val="-4573773"/>
                <a:satOff val="27455"/>
                <a:lumOff val="-2421"/>
                <a:alphaOff val="0"/>
                <a:shade val="90000"/>
                <a:satMod val="110000"/>
              </a:schemeClr>
            </a:gs>
            <a:gs pos="45000">
              <a:schemeClr val="accent4">
                <a:hueOff val="-4573773"/>
                <a:satOff val="27455"/>
                <a:lumOff val="-2421"/>
                <a:alphaOff val="0"/>
                <a:shade val="100000"/>
                <a:satMod val="118000"/>
              </a:schemeClr>
            </a:gs>
            <a:gs pos="55000">
              <a:schemeClr val="accent4">
                <a:hueOff val="-4573773"/>
                <a:satOff val="27455"/>
                <a:lumOff val="-2421"/>
                <a:alphaOff val="0"/>
                <a:shade val="100000"/>
                <a:satMod val="118000"/>
              </a:schemeClr>
            </a:gs>
            <a:gs pos="73000">
              <a:schemeClr val="accent4">
                <a:hueOff val="-4573773"/>
                <a:satOff val="27455"/>
                <a:lumOff val="-2421"/>
                <a:alphaOff val="0"/>
                <a:shade val="90000"/>
                <a:satMod val="110000"/>
              </a:schemeClr>
            </a:gs>
            <a:gs pos="100000">
              <a:schemeClr val="accent4">
                <a:hueOff val="-4573773"/>
                <a:satOff val="27455"/>
                <a:lumOff val="-2421"/>
                <a:alphaOff val="0"/>
                <a:shade val="63000"/>
              </a:schemeClr>
            </a:gs>
          </a:gsLst>
          <a:lin ang="950000" scaled="1"/>
        </a:gradFill>
        <a:ln w="9525" cap="flat" cmpd="sng" algn="ctr">
          <a:solidFill>
            <a:schemeClr val="accent4">
              <a:hueOff val="-4573773"/>
              <a:satOff val="27455"/>
              <a:lumOff val="-2421"/>
              <a:alphaOff val="0"/>
            </a:schemeClr>
          </a:solidFill>
          <a:prstDash val="solid"/>
        </a:ln>
        <a:effectLst>
          <a:outerShdw blurRad="50800" dist="43000" dir="5400000" rotWithShape="0">
            <a:srgbClr val="000000">
              <a:alpha val="40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5F00E2BD-B427-42B6-A376-8C49821E4884}">
      <dsp:nvSpPr>
        <dsp:cNvPr id="0" name=""/>
        <dsp:cNvSpPr/>
      </dsp:nvSpPr>
      <dsp:spPr>
        <a:xfrm>
          <a:off x="155061" y="3010315"/>
          <a:ext cx="9272788" cy="8429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530" tIns="49530" rIns="49530" bIns="49530" numCol="1" spcCol="1270" anchor="b" anchorCtr="0">
          <a:noAutofit/>
        </a:bodyPr>
        <a:lstStyle/>
        <a:p>
          <a:pPr lvl="0" algn="l" defTabSz="577850">
            <a:lnSpc>
              <a:spcPct val="90000"/>
            </a:lnSpc>
            <a:spcBef>
              <a:spcPct val="0"/>
            </a:spcBef>
            <a:spcAft>
              <a:spcPct val="35000"/>
            </a:spcAft>
          </a:pPr>
          <a:r>
            <a:rPr lang="es-MX" sz="1300" kern="1200" dirty="0" smtClean="0"/>
            <a:t>El Estado Parte de un tratado internacional tiene la obligación  de incluir los derechos humanos en su legislación interna, así como de protegerlos</a:t>
          </a:r>
          <a:endParaRPr lang="es-MX" sz="1300" kern="1200" dirty="0"/>
        </a:p>
      </dsp:txBody>
      <dsp:txXfrm>
        <a:off x="155061" y="3010315"/>
        <a:ext cx="9272788" cy="842980"/>
      </dsp:txXfrm>
    </dsp:sp>
    <dsp:sp modelId="{5AA9FF60-529E-4311-A6C8-C96DEDFF8EAA}">
      <dsp:nvSpPr>
        <dsp:cNvPr id="0" name=""/>
        <dsp:cNvSpPr/>
      </dsp:nvSpPr>
      <dsp:spPr>
        <a:xfrm>
          <a:off x="155061" y="3853296"/>
          <a:ext cx="2169832" cy="1717183"/>
        </a:xfrm>
        <a:prstGeom prst="chevron">
          <a:avLst>
            <a:gd name="adj" fmla="val 70610"/>
          </a:avLst>
        </a:prstGeom>
        <a:gradFill rotWithShape="0">
          <a:gsLst>
            <a:gs pos="0">
              <a:schemeClr val="accent4">
                <a:hueOff val="-4925602"/>
                <a:satOff val="29567"/>
                <a:lumOff val="-2608"/>
                <a:alphaOff val="0"/>
                <a:shade val="63000"/>
              </a:schemeClr>
            </a:gs>
            <a:gs pos="30000">
              <a:schemeClr val="accent4">
                <a:hueOff val="-4925602"/>
                <a:satOff val="29567"/>
                <a:lumOff val="-2608"/>
                <a:alphaOff val="0"/>
                <a:shade val="90000"/>
                <a:satMod val="110000"/>
              </a:schemeClr>
            </a:gs>
            <a:gs pos="45000">
              <a:schemeClr val="accent4">
                <a:hueOff val="-4925602"/>
                <a:satOff val="29567"/>
                <a:lumOff val="-2608"/>
                <a:alphaOff val="0"/>
                <a:shade val="100000"/>
                <a:satMod val="118000"/>
              </a:schemeClr>
            </a:gs>
            <a:gs pos="55000">
              <a:schemeClr val="accent4">
                <a:hueOff val="-4925602"/>
                <a:satOff val="29567"/>
                <a:lumOff val="-2608"/>
                <a:alphaOff val="0"/>
                <a:shade val="100000"/>
                <a:satMod val="118000"/>
              </a:schemeClr>
            </a:gs>
            <a:gs pos="73000">
              <a:schemeClr val="accent4">
                <a:hueOff val="-4925602"/>
                <a:satOff val="29567"/>
                <a:lumOff val="-2608"/>
                <a:alphaOff val="0"/>
                <a:shade val="90000"/>
                <a:satMod val="110000"/>
              </a:schemeClr>
            </a:gs>
            <a:gs pos="100000">
              <a:schemeClr val="accent4">
                <a:hueOff val="-4925602"/>
                <a:satOff val="29567"/>
                <a:lumOff val="-2608"/>
                <a:alphaOff val="0"/>
                <a:shade val="63000"/>
              </a:schemeClr>
            </a:gs>
          </a:gsLst>
          <a:lin ang="950000" scaled="1"/>
        </a:gradFill>
        <a:ln w="9525" cap="flat" cmpd="sng" algn="ctr">
          <a:solidFill>
            <a:schemeClr val="accent4">
              <a:hueOff val="-4925602"/>
              <a:satOff val="29567"/>
              <a:lumOff val="-2608"/>
              <a:alphaOff val="0"/>
            </a:schemeClr>
          </a:solidFill>
          <a:prstDash val="solid"/>
        </a:ln>
        <a:effectLst>
          <a:outerShdw blurRad="50800" dist="43000" dir="5400000" rotWithShape="0">
            <a:srgbClr val="000000">
              <a:alpha val="40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DFABD08A-517F-4A61-BE8F-4894E0B738C8}">
      <dsp:nvSpPr>
        <dsp:cNvPr id="0" name=""/>
        <dsp:cNvSpPr/>
      </dsp:nvSpPr>
      <dsp:spPr>
        <a:xfrm>
          <a:off x="1458403" y="3853296"/>
          <a:ext cx="2169832" cy="1717183"/>
        </a:xfrm>
        <a:prstGeom prst="chevron">
          <a:avLst>
            <a:gd name="adj" fmla="val 70610"/>
          </a:avLst>
        </a:prstGeom>
        <a:gradFill rotWithShape="0">
          <a:gsLst>
            <a:gs pos="0">
              <a:schemeClr val="accent4">
                <a:hueOff val="-5277431"/>
                <a:satOff val="31679"/>
                <a:lumOff val="-2794"/>
                <a:alphaOff val="0"/>
                <a:shade val="63000"/>
              </a:schemeClr>
            </a:gs>
            <a:gs pos="30000">
              <a:schemeClr val="accent4">
                <a:hueOff val="-5277431"/>
                <a:satOff val="31679"/>
                <a:lumOff val="-2794"/>
                <a:alphaOff val="0"/>
                <a:shade val="90000"/>
                <a:satMod val="110000"/>
              </a:schemeClr>
            </a:gs>
            <a:gs pos="45000">
              <a:schemeClr val="accent4">
                <a:hueOff val="-5277431"/>
                <a:satOff val="31679"/>
                <a:lumOff val="-2794"/>
                <a:alphaOff val="0"/>
                <a:shade val="100000"/>
                <a:satMod val="118000"/>
              </a:schemeClr>
            </a:gs>
            <a:gs pos="55000">
              <a:schemeClr val="accent4">
                <a:hueOff val="-5277431"/>
                <a:satOff val="31679"/>
                <a:lumOff val="-2794"/>
                <a:alphaOff val="0"/>
                <a:shade val="100000"/>
                <a:satMod val="118000"/>
              </a:schemeClr>
            </a:gs>
            <a:gs pos="73000">
              <a:schemeClr val="accent4">
                <a:hueOff val="-5277431"/>
                <a:satOff val="31679"/>
                <a:lumOff val="-2794"/>
                <a:alphaOff val="0"/>
                <a:shade val="90000"/>
                <a:satMod val="110000"/>
              </a:schemeClr>
            </a:gs>
            <a:gs pos="100000">
              <a:schemeClr val="accent4">
                <a:hueOff val="-5277431"/>
                <a:satOff val="31679"/>
                <a:lumOff val="-2794"/>
                <a:alphaOff val="0"/>
                <a:shade val="63000"/>
              </a:schemeClr>
            </a:gs>
          </a:gsLst>
          <a:lin ang="950000" scaled="1"/>
        </a:gradFill>
        <a:ln w="9525" cap="flat" cmpd="sng" algn="ctr">
          <a:solidFill>
            <a:schemeClr val="accent4">
              <a:hueOff val="-5277431"/>
              <a:satOff val="31679"/>
              <a:lumOff val="-2794"/>
              <a:alphaOff val="0"/>
            </a:schemeClr>
          </a:solidFill>
          <a:prstDash val="solid"/>
        </a:ln>
        <a:effectLst>
          <a:outerShdw blurRad="50800" dist="43000" dir="5400000" rotWithShape="0">
            <a:srgbClr val="000000">
              <a:alpha val="40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383DC64F-12A3-48F0-B706-772D72718A69}">
      <dsp:nvSpPr>
        <dsp:cNvPr id="0" name=""/>
        <dsp:cNvSpPr/>
      </dsp:nvSpPr>
      <dsp:spPr>
        <a:xfrm>
          <a:off x="2762775" y="3853296"/>
          <a:ext cx="2169832" cy="1717183"/>
        </a:xfrm>
        <a:prstGeom prst="chevron">
          <a:avLst>
            <a:gd name="adj" fmla="val 70610"/>
          </a:avLst>
        </a:prstGeom>
        <a:gradFill rotWithShape="0">
          <a:gsLst>
            <a:gs pos="0">
              <a:schemeClr val="accent4">
                <a:hueOff val="-5629260"/>
                <a:satOff val="33790"/>
                <a:lumOff val="-2980"/>
                <a:alphaOff val="0"/>
                <a:shade val="63000"/>
              </a:schemeClr>
            </a:gs>
            <a:gs pos="30000">
              <a:schemeClr val="accent4">
                <a:hueOff val="-5629260"/>
                <a:satOff val="33790"/>
                <a:lumOff val="-2980"/>
                <a:alphaOff val="0"/>
                <a:shade val="90000"/>
                <a:satMod val="110000"/>
              </a:schemeClr>
            </a:gs>
            <a:gs pos="45000">
              <a:schemeClr val="accent4">
                <a:hueOff val="-5629260"/>
                <a:satOff val="33790"/>
                <a:lumOff val="-2980"/>
                <a:alphaOff val="0"/>
                <a:shade val="100000"/>
                <a:satMod val="118000"/>
              </a:schemeClr>
            </a:gs>
            <a:gs pos="55000">
              <a:schemeClr val="accent4">
                <a:hueOff val="-5629260"/>
                <a:satOff val="33790"/>
                <a:lumOff val="-2980"/>
                <a:alphaOff val="0"/>
                <a:shade val="100000"/>
                <a:satMod val="118000"/>
              </a:schemeClr>
            </a:gs>
            <a:gs pos="73000">
              <a:schemeClr val="accent4">
                <a:hueOff val="-5629260"/>
                <a:satOff val="33790"/>
                <a:lumOff val="-2980"/>
                <a:alphaOff val="0"/>
                <a:shade val="90000"/>
                <a:satMod val="110000"/>
              </a:schemeClr>
            </a:gs>
            <a:gs pos="100000">
              <a:schemeClr val="accent4">
                <a:hueOff val="-5629260"/>
                <a:satOff val="33790"/>
                <a:lumOff val="-2980"/>
                <a:alphaOff val="0"/>
                <a:shade val="63000"/>
              </a:schemeClr>
            </a:gs>
          </a:gsLst>
          <a:lin ang="950000" scaled="1"/>
        </a:gradFill>
        <a:ln w="9525" cap="flat" cmpd="sng" algn="ctr">
          <a:solidFill>
            <a:schemeClr val="accent4">
              <a:hueOff val="-5629260"/>
              <a:satOff val="33790"/>
              <a:lumOff val="-2980"/>
              <a:alphaOff val="0"/>
            </a:schemeClr>
          </a:solidFill>
          <a:prstDash val="solid"/>
        </a:ln>
        <a:effectLst>
          <a:outerShdw blurRad="50800" dist="43000" dir="5400000" rotWithShape="0">
            <a:srgbClr val="000000">
              <a:alpha val="40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0AB32217-9817-4E6D-8F81-9F76646CB232}">
      <dsp:nvSpPr>
        <dsp:cNvPr id="0" name=""/>
        <dsp:cNvSpPr/>
      </dsp:nvSpPr>
      <dsp:spPr>
        <a:xfrm>
          <a:off x="4066117" y="3853296"/>
          <a:ext cx="2169832" cy="1717183"/>
        </a:xfrm>
        <a:prstGeom prst="chevron">
          <a:avLst>
            <a:gd name="adj" fmla="val 70610"/>
          </a:avLst>
        </a:prstGeom>
        <a:gradFill rotWithShape="0">
          <a:gsLst>
            <a:gs pos="0">
              <a:schemeClr val="accent4">
                <a:hueOff val="-5981089"/>
                <a:satOff val="35902"/>
                <a:lumOff val="-3166"/>
                <a:alphaOff val="0"/>
                <a:shade val="63000"/>
              </a:schemeClr>
            </a:gs>
            <a:gs pos="30000">
              <a:schemeClr val="accent4">
                <a:hueOff val="-5981089"/>
                <a:satOff val="35902"/>
                <a:lumOff val="-3166"/>
                <a:alphaOff val="0"/>
                <a:shade val="90000"/>
                <a:satMod val="110000"/>
              </a:schemeClr>
            </a:gs>
            <a:gs pos="45000">
              <a:schemeClr val="accent4">
                <a:hueOff val="-5981089"/>
                <a:satOff val="35902"/>
                <a:lumOff val="-3166"/>
                <a:alphaOff val="0"/>
                <a:shade val="100000"/>
                <a:satMod val="118000"/>
              </a:schemeClr>
            </a:gs>
            <a:gs pos="55000">
              <a:schemeClr val="accent4">
                <a:hueOff val="-5981089"/>
                <a:satOff val="35902"/>
                <a:lumOff val="-3166"/>
                <a:alphaOff val="0"/>
                <a:shade val="100000"/>
                <a:satMod val="118000"/>
              </a:schemeClr>
            </a:gs>
            <a:gs pos="73000">
              <a:schemeClr val="accent4">
                <a:hueOff val="-5981089"/>
                <a:satOff val="35902"/>
                <a:lumOff val="-3166"/>
                <a:alphaOff val="0"/>
                <a:shade val="90000"/>
                <a:satMod val="110000"/>
              </a:schemeClr>
            </a:gs>
            <a:gs pos="100000">
              <a:schemeClr val="accent4">
                <a:hueOff val="-5981089"/>
                <a:satOff val="35902"/>
                <a:lumOff val="-3166"/>
                <a:alphaOff val="0"/>
                <a:shade val="63000"/>
              </a:schemeClr>
            </a:gs>
          </a:gsLst>
          <a:lin ang="950000" scaled="1"/>
        </a:gradFill>
        <a:ln w="9525" cap="flat" cmpd="sng" algn="ctr">
          <a:solidFill>
            <a:schemeClr val="accent4">
              <a:hueOff val="-5981089"/>
              <a:satOff val="35902"/>
              <a:lumOff val="-3166"/>
              <a:alphaOff val="0"/>
            </a:schemeClr>
          </a:solidFill>
          <a:prstDash val="solid"/>
        </a:ln>
        <a:effectLst>
          <a:outerShdw blurRad="50800" dist="43000" dir="5400000" rotWithShape="0">
            <a:srgbClr val="000000">
              <a:alpha val="40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1062B9A7-D7E2-4E6A-8505-4D4FBD6141C2}">
      <dsp:nvSpPr>
        <dsp:cNvPr id="0" name=""/>
        <dsp:cNvSpPr/>
      </dsp:nvSpPr>
      <dsp:spPr>
        <a:xfrm>
          <a:off x="5370489" y="3853296"/>
          <a:ext cx="2169832" cy="1717183"/>
        </a:xfrm>
        <a:prstGeom prst="chevron">
          <a:avLst>
            <a:gd name="adj" fmla="val 70610"/>
          </a:avLst>
        </a:prstGeom>
        <a:gradFill rotWithShape="0">
          <a:gsLst>
            <a:gs pos="0">
              <a:schemeClr val="accent4">
                <a:hueOff val="-6332917"/>
                <a:satOff val="38014"/>
                <a:lumOff val="-3353"/>
                <a:alphaOff val="0"/>
                <a:shade val="63000"/>
              </a:schemeClr>
            </a:gs>
            <a:gs pos="30000">
              <a:schemeClr val="accent4">
                <a:hueOff val="-6332917"/>
                <a:satOff val="38014"/>
                <a:lumOff val="-3353"/>
                <a:alphaOff val="0"/>
                <a:shade val="90000"/>
                <a:satMod val="110000"/>
              </a:schemeClr>
            </a:gs>
            <a:gs pos="45000">
              <a:schemeClr val="accent4">
                <a:hueOff val="-6332917"/>
                <a:satOff val="38014"/>
                <a:lumOff val="-3353"/>
                <a:alphaOff val="0"/>
                <a:shade val="100000"/>
                <a:satMod val="118000"/>
              </a:schemeClr>
            </a:gs>
            <a:gs pos="55000">
              <a:schemeClr val="accent4">
                <a:hueOff val="-6332917"/>
                <a:satOff val="38014"/>
                <a:lumOff val="-3353"/>
                <a:alphaOff val="0"/>
                <a:shade val="100000"/>
                <a:satMod val="118000"/>
              </a:schemeClr>
            </a:gs>
            <a:gs pos="73000">
              <a:schemeClr val="accent4">
                <a:hueOff val="-6332917"/>
                <a:satOff val="38014"/>
                <a:lumOff val="-3353"/>
                <a:alphaOff val="0"/>
                <a:shade val="90000"/>
                <a:satMod val="110000"/>
              </a:schemeClr>
            </a:gs>
            <a:gs pos="100000">
              <a:schemeClr val="accent4">
                <a:hueOff val="-6332917"/>
                <a:satOff val="38014"/>
                <a:lumOff val="-3353"/>
                <a:alphaOff val="0"/>
                <a:shade val="63000"/>
              </a:schemeClr>
            </a:gs>
          </a:gsLst>
          <a:lin ang="950000" scaled="1"/>
        </a:gradFill>
        <a:ln w="9525" cap="flat" cmpd="sng" algn="ctr">
          <a:solidFill>
            <a:schemeClr val="accent4">
              <a:hueOff val="-6332917"/>
              <a:satOff val="38014"/>
              <a:lumOff val="-3353"/>
              <a:alphaOff val="0"/>
            </a:schemeClr>
          </a:solidFill>
          <a:prstDash val="solid"/>
        </a:ln>
        <a:effectLst>
          <a:outerShdw blurRad="50800" dist="43000" dir="5400000" rotWithShape="0">
            <a:srgbClr val="000000">
              <a:alpha val="40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1DCC3E88-3277-462A-A795-214BFD348D12}">
      <dsp:nvSpPr>
        <dsp:cNvPr id="0" name=""/>
        <dsp:cNvSpPr/>
      </dsp:nvSpPr>
      <dsp:spPr>
        <a:xfrm>
          <a:off x="6673831" y="3853296"/>
          <a:ext cx="2169832" cy="1717183"/>
        </a:xfrm>
        <a:prstGeom prst="chevron">
          <a:avLst>
            <a:gd name="adj" fmla="val 70610"/>
          </a:avLst>
        </a:prstGeom>
        <a:gradFill rotWithShape="0">
          <a:gsLst>
            <a:gs pos="0">
              <a:schemeClr val="accent4">
                <a:hueOff val="-6684746"/>
                <a:satOff val="40126"/>
                <a:lumOff val="-3539"/>
                <a:alphaOff val="0"/>
                <a:shade val="63000"/>
              </a:schemeClr>
            </a:gs>
            <a:gs pos="30000">
              <a:schemeClr val="accent4">
                <a:hueOff val="-6684746"/>
                <a:satOff val="40126"/>
                <a:lumOff val="-3539"/>
                <a:alphaOff val="0"/>
                <a:shade val="90000"/>
                <a:satMod val="110000"/>
              </a:schemeClr>
            </a:gs>
            <a:gs pos="45000">
              <a:schemeClr val="accent4">
                <a:hueOff val="-6684746"/>
                <a:satOff val="40126"/>
                <a:lumOff val="-3539"/>
                <a:alphaOff val="0"/>
                <a:shade val="100000"/>
                <a:satMod val="118000"/>
              </a:schemeClr>
            </a:gs>
            <a:gs pos="55000">
              <a:schemeClr val="accent4">
                <a:hueOff val="-6684746"/>
                <a:satOff val="40126"/>
                <a:lumOff val="-3539"/>
                <a:alphaOff val="0"/>
                <a:shade val="100000"/>
                <a:satMod val="118000"/>
              </a:schemeClr>
            </a:gs>
            <a:gs pos="73000">
              <a:schemeClr val="accent4">
                <a:hueOff val="-6684746"/>
                <a:satOff val="40126"/>
                <a:lumOff val="-3539"/>
                <a:alphaOff val="0"/>
                <a:shade val="90000"/>
                <a:satMod val="110000"/>
              </a:schemeClr>
            </a:gs>
            <a:gs pos="100000">
              <a:schemeClr val="accent4">
                <a:hueOff val="-6684746"/>
                <a:satOff val="40126"/>
                <a:lumOff val="-3539"/>
                <a:alphaOff val="0"/>
                <a:shade val="63000"/>
              </a:schemeClr>
            </a:gs>
          </a:gsLst>
          <a:lin ang="950000" scaled="1"/>
        </a:gradFill>
        <a:ln w="9525" cap="flat" cmpd="sng" algn="ctr">
          <a:solidFill>
            <a:schemeClr val="accent4">
              <a:hueOff val="-6684746"/>
              <a:satOff val="40126"/>
              <a:lumOff val="-3539"/>
              <a:alphaOff val="0"/>
            </a:schemeClr>
          </a:solidFill>
          <a:prstDash val="solid"/>
        </a:ln>
        <a:effectLst>
          <a:outerShdw blurRad="50800" dist="43000" dir="5400000" rotWithShape="0">
            <a:srgbClr val="000000">
              <a:alpha val="40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F2D11361-A605-43C3-95CF-9500AE1CA926}">
      <dsp:nvSpPr>
        <dsp:cNvPr id="0" name=""/>
        <dsp:cNvSpPr/>
      </dsp:nvSpPr>
      <dsp:spPr>
        <a:xfrm>
          <a:off x="7978203" y="3853296"/>
          <a:ext cx="2169832" cy="1717183"/>
        </a:xfrm>
        <a:prstGeom prst="chevron">
          <a:avLst>
            <a:gd name="adj" fmla="val 70610"/>
          </a:avLst>
        </a:prstGeom>
        <a:gradFill rotWithShape="0">
          <a:gsLst>
            <a:gs pos="0">
              <a:schemeClr val="accent4">
                <a:hueOff val="-7036575"/>
                <a:satOff val="42238"/>
                <a:lumOff val="-3725"/>
                <a:alphaOff val="0"/>
                <a:shade val="63000"/>
              </a:schemeClr>
            </a:gs>
            <a:gs pos="30000">
              <a:schemeClr val="accent4">
                <a:hueOff val="-7036575"/>
                <a:satOff val="42238"/>
                <a:lumOff val="-3725"/>
                <a:alphaOff val="0"/>
                <a:shade val="90000"/>
                <a:satMod val="110000"/>
              </a:schemeClr>
            </a:gs>
            <a:gs pos="45000">
              <a:schemeClr val="accent4">
                <a:hueOff val="-7036575"/>
                <a:satOff val="42238"/>
                <a:lumOff val="-3725"/>
                <a:alphaOff val="0"/>
                <a:shade val="100000"/>
                <a:satMod val="118000"/>
              </a:schemeClr>
            </a:gs>
            <a:gs pos="55000">
              <a:schemeClr val="accent4">
                <a:hueOff val="-7036575"/>
                <a:satOff val="42238"/>
                <a:lumOff val="-3725"/>
                <a:alphaOff val="0"/>
                <a:shade val="100000"/>
                <a:satMod val="118000"/>
              </a:schemeClr>
            </a:gs>
            <a:gs pos="73000">
              <a:schemeClr val="accent4">
                <a:hueOff val="-7036575"/>
                <a:satOff val="42238"/>
                <a:lumOff val="-3725"/>
                <a:alphaOff val="0"/>
                <a:shade val="90000"/>
                <a:satMod val="110000"/>
              </a:schemeClr>
            </a:gs>
            <a:gs pos="100000">
              <a:schemeClr val="accent4">
                <a:hueOff val="-7036575"/>
                <a:satOff val="42238"/>
                <a:lumOff val="-3725"/>
                <a:alphaOff val="0"/>
                <a:shade val="63000"/>
              </a:schemeClr>
            </a:gs>
          </a:gsLst>
          <a:lin ang="950000" scaled="1"/>
        </a:gradFill>
        <a:ln w="9525" cap="flat" cmpd="sng" algn="ctr">
          <a:solidFill>
            <a:schemeClr val="accent4">
              <a:hueOff val="-7036575"/>
              <a:satOff val="42238"/>
              <a:lumOff val="-3725"/>
              <a:alphaOff val="0"/>
            </a:schemeClr>
          </a:solidFill>
          <a:prstDash val="solid"/>
        </a:ln>
        <a:effectLst>
          <a:outerShdw blurRad="50800" dist="43000" dir="5400000" rotWithShape="0">
            <a:srgbClr val="000000">
              <a:alpha val="40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7368EB45-503D-4C7E-BD5E-AEF445659685}">
      <dsp:nvSpPr>
        <dsp:cNvPr id="0" name=""/>
        <dsp:cNvSpPr/>
      </dsp:nvSpPr>
      <dsp:spPr>
        <a:xfrm>
          <a:off x="155061" y="4025014"/>
          <a:ext cx="9393334" cy="1373746"/>
        </a:xfrm>
        <a:prstGeom prst="rect">
          <a:avLst/>
        </a:prstGeom>
        <a:solidFill>
          <a:schemeClr val="lt1">
            <a:hueOff val="0"/>
            <a:satOff val="0"/>
            <a:lumOff val="0"/>
            <a:alphaOff val="0"/>
          </a:schemeClr>
        </a:solidFill>
        <a:ln w="9525" cap="flat" cmpd="sng" algn="ctr">
          <a:solidFill>
            <a:schemeClr val="accent4">
              <a:hueOff val="0"/>
              <a:satOff val="0"/>
              <a:lumOff val="0"/>
              <a:alphaOff val="0"/>
            </a:schemeClr>
          </a:solidFill>
          <a:prstDash val="solid"/>
        </a:ln>
        <a:effectLst>
          <a:outerShdw blurRad="50800" dist="43000" dir="5400000" rotWithShape="0">
            <a:srgbClr val="000000">
              <a:alpha val="40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33020" tIns="33020" rIns="33020" bIns="33020" numCol="1" spcCol="1270" anchor="ctr" anchorCtr="0">
          <a:noAutofit/>
        </a:bodyPr>
        <a:lstStyle/>
        <a:p>
          <a:pPr lvl="0" algn="l" defTabSz="577850">
            <a:lnSpc>
              <a:spcPct val="90000"/>
            </a:lnSpc>
            <a:spcBef>
              <a:spcPct val="0"/>
            </a:spcBef>
            <a:spcAft>
              <a:spcPct val="35000"/>
            </a:spcAft>
          </a:pPr>
          <a:r>
            <a:rPr lang="es-MX" sz="1300" kern="1200" dirty="0" smtClean="0"/>
            <a:t>La Convención Americana sobre Derechos Humanos tiene la función de formular recomendaciones a los Gobiernos de los Estados partes, para que adopten medidas progresivas en favor de los derechos humanos dentro del marco de sus preceptos constitucionales, al igual que disposiciones apropiadas para fomentar el debido respeto a esos derechos.</a:t>
          </a:r>
          <a:endParaRPr lang="es-MX" sz="1300" kern="1200" dirty="0"/>
        </a:p>
      </dsp:txBody>
      <dsp:txXfrm>
        <a:off x="155061" y="4025014"/>
        <a:ext cx="9393334" cy="1373746"/>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D7FE2F7-CBDB-41F4-8EBD-6CAB8458F209}">
      <dsp:nvSpPr>
        <dsp:cNvPr id="0" name=""/>
        <dsp:cNvSpPr/>
      </dsp:nvSpPr>
      <dsp:spPr>
        <a:xfrm>
          <a:off x="1768576" y="0"/>
          <a:ext cx="1074593" cy="1074593"/>
        </a:xfrm>
        <a:prstGeom prst="ellipse">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2D6F95E-A37A-4970-B4E3-D7996D84652F}">
      <dsp:nvSpPr>
        <dsp:cNvPr id="0" name=""/>
        <dsp:cNvSpPr/>
      </dsp:nvSpPr>
      <dsp:spPr>
        <a:xfrm>
          <a:off x="1876035" y="107459"/>
          <a:ext cx="859674" cy="859674"/>
        </a:xfrm>
        <a:prstGeom prst="chord">
          <a:avLst>
            <a:gd name="adj1" fmla="val 0"/>
            <a:gd name="adj2" fmla="val 10800000"/>
          </a:avLst>
        </a:prstGeom>
        <a:solidFill>
          <a:schemeClr val="accent2">
            <a:hueOff val="0"/>
            <a:satOff val="0"/>
            <a:lumOff val="0"/>
            <a:alphaOff val="0"/>
          </a:schemeClr>
        </a:solidFill>
        <a:ln w="1905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AA26B33-076A-44AC-A7CC-1215828A8B08}">
      <dsp:nvSpPr>
        <dsp:cNvPr id="0" name=""/>
        <dsp:cNvSpPr/>
      </dsp:nvSpPr>
      <dsp:spPr>
        <a:xfrm>
          <a:off x="3067042" y="1074593"/>
          <a:ext cx="3179004" cy="45222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0800" tIns="50800" rIns="50800" bIns="50800" numCol="1" spcCol="1270" anchor="t" anchorCtr="0">
          <a:noAutofit/>
        </a:bodyPr>
        <a:lstStyle/>
        <a:p>
          <a:pPr lvl="0" algn="ctr" defTabSz="889000">
            <a:lnSpc>
              <a:spcPct val="90000"/>
            </a:lnSpc>
            <a:spcBef>
              <a:spcPct val="0"/>
            </a:spcBef>
            <a:spcAft>
              <a:spcPct val="35000"/>
            </a:spcAft>
          </a:pPr>
          <a:endParaRPr lang="es-MX" sz="2000" kern="1200" dirty="0" smtClean="0"/>
        </a:p>
        <a:p>
          <a:pPr lvl="0" algn="ctr" defTabSz="889000">
            <a:lnSpc>
              <a:spcPct val="90000"/>
            </a:lnSpc>
            <a:spcBef>
              <a:spcPct val="0"/>
            </a:spcBef>
            <a:spcAft>
              <a:spcPct val="35000"/>
            </a:spcAft>
          </a:pPr>
          <a:endParaRPr lang="es-MX" sz="2000" kern="1200" dirty="0" smtClean="0"/>
        </a:p>
        <a:p>
          <a:pPr lvl="0" algn="ctr" defTabSz="889000">
            <a:lnSpc>
              <a:spcPct val="90000"/>
            </a:lnSpc>
            <a:spcBef>
              <a:spcPct val="0"/>
            </a:spcBef>
            <a:spcAft>
              <a:spcPct val="35000"/>
            </a:spcAft>
          </a:pPr>
          <a:r>
            <a:rPr lang="es-MX" sz="2000" kern="1200" dirty="0" smtClean="0"/>
            <a:t>Secundarias</a:t>
          </a:r>
          <a:endParaRPr lang="es-MX" sz="2000" kern="1200" dirty="0"/>
        </a:p>
        <a:p>
          <a:pPr lvl="0" algn="ctr" defTabSz="889000">
            <a:lnSpc>
              <a:spcPct val="90000"/>
            </a:lnSpc>
            <a:spcBef>
              <a:spcPct val="0"/>
            </a:spcBef>
            <a:spcAft>
              <a:spcPct val="35000"/>
            </a:spcAft>
          </a:pPr>
          <a:r>
            <a:rPr lang="es-MX" sz="2000" kern="1200" dirty="0" smtClean="0"/>
            <a:t>Orgánicas</a:t>
          </a:r>
          <a:endParaRPr lang="es-MX" sz="2000" kern="1200" dirty="0"/>
        </a:p>
        <a:p>
          <a:pPr lvl="0" algn="ctr" defTabSz="889000">
            <a:lnSpc>
              <a:spcPct val="90000"/>
            </a:lnSpc>
            <a:spcBef>
              <a:spcPct val="0"/>
            </a:spcBef>
            <a:spcAft>
              <a:spcPct val="35000"/>
            </a:spcAft>
          </a:pPr>
          <a:r>
            <a:rPr lang="es-MX" sz="2000" kern="1200" dirty="0" smtClean="0"/>
            <a:t>Reglamentarias</a:t>
          </a:r>
          <a:endParaRPr lang="es-MX" sz="2000" kern="1200" dirty="0"/>
        </a:p>
        <a:p>
          <a:pPr lvl="0" algn="ctr" defTabSz="889000">
            <a:lnSpc>
              <a:spcPct val="90000"/>
            </a:lnSpc>
            <a:spcBef>
              <a:spcPct val="0"/>
            </a:spcBef>
            <a:spcAft>
              <a:spcPct val="35000"/>
            </a:spcAft>
          </a:pPr>
          <a:r>
            <a:rPr lang="es-MX" sz="2000" kern="1200" dirty="0" smtClean="0"/>
            <a:t>Ordinarias (ahora terciarias)</a:t>
          </a:r>
          <a:endParaRPr lang="es-MX" sz="2000" kern="1200" dirty="0"/>
        </a:p>
      </dsp:txBody>
      <dsp:txXfrm>
        <a:off x="3067042" y="1074593"/>
        <a:ext cx="3179004" cy="4522245"/>
      </dsp:txXfrm>
    </dsp:sp>
    <dsp:sp modelId="{0411CEA1-ED83-4EAE-ADF6-E9350F4654F1}">
      <dsp:nvSpPr>
        <dsp:cNvPr id="0" name=""/>
        <dsp:cNvSpPr/>
      </dsp:nvSpPr>
      <dsp:spPr>
        <a:xfrm>
          <a:off x="3067042" y="0"/>
          <a:ext cx="3179004" cy="10745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0800" tIns="50800" rIns="50800" bIns="50800" numCol="1" spcCol="1270" anchor="b" anchorCtr="0">
          <a:noAutofit/>
        </a:bodyPr>
        <a:lstStyle/>
        <a:p>
          <a:pPr lvl="0" algn="ctr" defTabSz="889000">
            <a:lnSpc>
              <a:spcPct val="90000"/>
            </a:lnSpc>
            <a:spcBef>
              <a:spcPct val="0"/>
            </a:spcBef>
            <a:spcAft>
              <a:spcPct val="35000"/>
            </a:spcAft>
          </a:pPr>
          <a:r>
            <a:rPr lang="es-MX" sz="2000" kern="1200" dirty="0" smtClean="0"/>
            <a:t>Son los lineamientos que deben seguir las leyes </a:t>
          </a:r>
          <a:endParaRPr lang="es-MX" sz="1100" kern="1200" dirty="0"/>
        </a:p>
      </dsp:txBody>
      <dsp:txXfrm>
        <a:off x="3067042" y="0"/>
        <a:ext cx="3179004" cy="1074593"/>
      </dsp:txXfrm>
    </dsp:sp>
    <dsp:sp modelId="{3D83AF03-4F15-4B85-AB84-DBC57F908FCB}">
      <dsp:nvSpPr>
        <dsp:cNvPr id="0" name=""/>
        <dsp:cNvSpPr/>
      </dsp:nvSpPr>
      <dsp:spPr>
        <a:xfrm>
          <a:off x="6469920" y="0"/>
          <a:ext cx="1074593" cy="1074593"/>
        </a:xfrm>
        <a:prstGeom prst="ellipse">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FC21969-FB7C-4FA5-B659-683C9A99FE73}">
      <dsp:nvSpPr>
        <dsp:cNvPr id="0" name=""/>
        <dsp:cNvSpPr/>
      </dsp:nvSpPr>
      <dsp:spPr>
        <a:xfrm>
          <a:off x="6577380" y="107459"/>
          <a:ext cx="859674" cy="859674"/>
        </a:xfrm>
        <a:prstGeom prst="chord">
          <a:avLst>
            <a:gd name="adj1" fmla="val 16200000"/>
            <a:gd name="adj2" fmla="val 16200000"/>
          </a:avLst>
        </a:prstGeom>
        <a:solidFill>
          <a:schemeClr val="accent3">
            <a:hueOff val="0"/>
            <a:satOff val="0"/>
            <a:lumOff val="0"/>
            <a:alphaOff val="0"/>
          </a:schemeClr>
        </a:solidFill>
        <a:ln w="1905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6349D21-56E0-4BA0-9805-C322AF1B135A}">
      <dsp:nvSpPr>
        <dsp:cNvPr id="0" name=""/>
        <dsp:cNvSpPr/>
      </dsp:nvSpPr>
      <dsp:spPr>
        <a:xfrm>
          <a:off x="7768387" y="1074593"/>
          <a:ext cx="3179004" cy="45222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400" tIns="25400" rIns="25400" bIns="25400" numCol="1" spcCol="1270" anchor="t" anchorCtr="0">
          <a:noAutofit/>
        </a:bodyPr>
        <a:lstStyle/>
        <a:p>
          <a:pPr lvl="0" algn="l" defTabSz="444500">
            <a:lnSpc>
              <a:spcPct val="90000"/>
            </a:lnSpc>
            <a:spcBef>
              <a:spcPct val="0"/>
            </a:spcBef>
            <a:spcAft>
              <a:spcPct val="35000"/>
            </a:spcAft>
          </a:pPr>
          <a:endParaRPr lang="es-MX" sz="1000" kern="1200" dirty="0" smtClean="0"/>
        </a:p>
        <a:p>
          <a:pPr lvl="0" algn="l" defTabSz="444500">
            <a:lnSpc>
              <a:spcPct val="90000"/>
            </a:lnSpc>
            <a:spcBef>
              <a:spcPct val="0"/>
            </a:spcBef>
            <a:spcAft>
              <a:spcPct val="35000"/>
            </a:spcAft>
          </a:pPr>
          <a:r>
            <a:rPr lang="es-MX" sz="1000" kern="1200" dirty="0" smtClean="0"/>
            <a:t>13 </a:t>
          </a:r>
          <a:r>
            <a:rPr lang="es-MX" sz="1000" kern="1200" dirty="0" smtClean="0"/>
            <a:t>Sánchez Trujillo, María Guadalupe, </a:t>
          </a:r>
          <a:r>
            <a:rPr lang="es-MX" sz="1000" i="1" kern="1200" dirty="0" smtClean="0"/>
            <a:t>Derechos humanos. Su protección legal y jurisdiccional en México</a:t>
          </a:r>
          <a:r>
            <a:rPr lang="es-MX" sz="1000" kern="1200" dirty="0" smtClean="0"/>
            <a:t>, México, Porrúa, 2016, p. 106.</a:t>
          </a:r>
          <a:endParaRPr lang="es-MX" sz="1000" kern="1200" dirty="0"/>
        </a:p>
      </dsp:txBody>
      <dsp:txXfrm>
        <a:off x="7768387" y="1074593"/>
        <a:ext cx="3179004" cy="4522245"/>
      </dsp:txXfrm>
    </dsp:sp>
    <dsp:sp modelId="{B520B7B8-00DA-4C8E-A85E-BADC077C7A2F}">
      <dsp:nvSpPr>
        <dsp:cNvPr id="0" name=""/>
        <dsp:cNvSpPr/>
      </dsp:nvSpPr>
      <dsp:spPr>
        <a:xfrm>
          <a:off x="7914574" y="0"/>
          <a:ext cx="4998762" cy="10745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0800" tIns="50800" rIns="50800" bIns="50800" numCol="1" spcCol="1270" anchor="b" anchorCtr="0">
          <a:noAutofit/>
        </a:bodyPr>
        <a:lstStyle/>
        <a:p>
          <a:pPr lvl="0" algn="just" defTabSz="889000">
            <a:lnSpc>
              <a:spcPct val="90000"/>
            </a:lnSpc>
            <a:spcBef>
              <a:spcPct val="0"/>
            </a:spcBef>
            <a:spcAft>
              <a:spcPct val="35000"/>
            </a:spcAft>
          </a:pPr>
          <a:r>
            <a:rPr lang="es-MX" sz="2000" kern="1200" dirty="0" smtClean="0"/>
            <a:t>Que por tal motivo no pueden contravenir lo dispuesto ni en la Constitución, ni en el Derecho internacional</a:t>
          </a:r>
          <a:r>
            <a:rPr lang="es-MX" sz="2000" kern="1200" dirty="0" smtClean="0"/>
            <a:t>. (13)</a:t>
          </a:r>
          <a:endParaRPr lang="es-MX" sz="1100" kern="1200" dirty="0"/>
        </a:p>
      </dsp:txBody>
      <dsp:txXfrm>
        <a:off x="7914574" y="0"/>
        <a:ext cx="4998762" cy="1074593"/>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2179868-180E-4EC8-AAD3-6C4CE731BBD5}">
      <dsp:nvSpPr>
        <dsp:cNvPr id="0" name=""/>
        <dsp:cNvSpPr/>
      </dsp:nvSpPr>
      <dsp:spPr>
        <a:xfrm>
          <a:off x="1493" y="0"/>
          <a:ext cx="3883156" cy="6593983"/>
        </a:xfrm>
        <a:prstGeom prst="roundRect">
          <a:avLst>
            <a:gd name="adj" fmla="val 10000"/>
          </a:avLst>
        </a:prstGeom>
        <a:solidFill>
          <a:schemeClr val="accent2">
            <a:tint val="40000"/>
            <a:hueOff val="0"/>
            <a:satOff val="0"/>
            <a:lumOff val="0"/>
            <a:alphaOff val="0"/>
          </a:schemeClr>
        </a:solidFill>
        <a:ln>
          <a:noFill/>
        </a:ln>
        <a:effectLst>
          <a:outerShdw blurRad="50800" dist="43000" dir="5400000" rotWithShape="0">
            <a:srgbClr val="000000">
              <a:alpha val="40000"/>
            </a:srgbClr>
          </a:outerShdw>
        </a:effectLst>
      </dsp:spPr>
      <dsp:style>
        <a:lnRef idx="0">
          <a:scrgbClr r="0" g="0" b="0"/>
        </a:lnRef>
        <a:fillRef idx="1">
          <a:scrgbClr r="0" g="0" b="0"/>
        </a:fillRef>
        <a:effectRef idx="2">
          <a:scrgbClr r="0" g="0" b="0"/>
        </a:effectRef>
        <a:fontRef idx="minor"/>
      </dsp:style>
      <dsp:txBody>
        <a:bodyPr spcFirstLastPara="0" vert="horz" wrap="square" lIns="68580" tIns="68580" rIns="68580" bIns="68580" numCol="1" spcCol="1270" anchor="ctr" anchorCtr="0">
          <a:noAutofit/>
        </a:bodyPr>
        <a:lstStyle/>
        <a:p>
          <a:pPr lvl="0" algn="just" defTabSz="800100">
            <a:lnSpc>
              <a:spcPct val="90000"/>
            </a:lnSpc>
            <a:spcBef>
              <a:spcPct val="0"/>
            </a:spcBef>
            <a:spcAft>
              <a:spcPct val="35000"/>
            </a:spcAft>
          </a:pPr>
          <a:r>
            <a:rPr lang="es-MX" sz="1800" kern="1200" dirty="0" smtClean="0"/>
            <a:t>La Convención de Viena sobre el Derecho de los Tratados, en el artículo 2, señala que “d) se entiende por "reserva" una declaración unilateral, cualquiera que sea su enunciado o denominación, hecha por un Estado al</a:t>
          </a:r>
          <a:endParaRPr lang="es-MX" sz="1800" kern="1200" dirty="0"/>
        </a:p>
      </dsp:txBody>
      <dsp:txXfrm>
        <a:off x="1493" y="0"/>
        <a:ext cx="3883156" cy="1978194"/>
      </dsp:txXfrm>
    </dsp:sp>
    <dsp:sp modelId="{CE66CC5F-3E2C-44AE-8013-6B535D8CD444}">
      <dsp:nvSpPr>
        <dsp:cNvPr id="0" name=""/>
        <dsp:cNvSpPr/>
      </dsp:nvSpPr>
      <dsp:spPr>
        <a:xfrm>
          <a:off x="389809" y="1980126"/>
          <a:ext cx="3106524" cy="1988176"/>
        </a:xfrm>
        <a:prstGeom prst="roundRect">
          <a:avLst>
            <a:gd name="adj" fmla="val 10000"/>
          </a:avLst>
        </a:prstGeom>
        <a:gradFill rotWithShape="0">
          <a:gsLst>
            <a:gs pos="0">
              <a:schemeClr val="accent2">
                <a:hueOff val="0"/>
                <a:satOff val="0"/>
                <a:lumOff val="0"/>
                <a:alphaOff val="0"/>
                <a:shade val="63000"/>
              </a:schemeClr>
            </a:gs>
            <a:gs pos="30000">
              <a:schemeClr val="accent2">
                <a:hueOff val="0"/>
                <a:satOff val="0"/>
                <a:lumOff val="0"/>
                <a:alphaOff val="0"/>
                <a:shade val="90000"/>
                <a:satMod val="110000"/>
              </a:schemeClr>
            </a:gs>
            <a:gs pos="45000">
              <a:schemeClr val="accent2">
                <a:hueOff val="0"/>
                <a:satOff val="0"/>
                <a:lumOff val="0"/>
                <a:alphaOff val="0"/>
                <a:shade val="100000"/>
                <a:satMod val="118000"/>
              </a:schemeClr>
            </a:gs>
            <a:gs pos="55000">
              <a:schemeClr val="accent2">
                <a:hueOff val="0"/>
                <a:satOff val="0"/>
                <a:lumOff val="0"/>
                <a:alphaOff val="0"/>
                <a:shade val="100000"/>
                <a:satMod val="118000"/>
              </a:schemeClr>
            </a:gs>
            <a:gs pos="73000">
              <a:schemeClr val="accent2">
                <a:hueOff val="0"/>
                <a:satOff val="0"/>
                <a:lumOff val="0"/>
                <a:alphaOff val="0"/>
                <a:shade val="90000"/>
                <a:satMod val="110000"/>
              </a:schemeClr>
            </a:gs>
            <a:gs pos="100000">
              <a:schemeClr val="accent2">
                <a:hueOff val="0"/>
                <a:satOff val="0"/>
                <a:lumOff val="0"/>
                <a:alphaOff val="0"/>
                <a:shade val="63000"/>
              </a:schemeClr>
            </a:gs>
          </a:gsLst>
          <a:lin ang="950000" scaled="1"/>
        </a:gradFill>
        <a:ln>
          <a:noFill/>
        </a:ln>
        <a:effectLst>
          <a:outerShdw blurRad="50800" dist="43000" dir="5400000"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960" tIns="45720" rIns="60960" bIns="45720" numCol="1" spcCol="1270" anchor="ctr" anchorCtr="0">
          <a:noAutofit/>
        </a:bodyPr>
        <a:lstStyle/>
        <a:p>
          <a:pPr lvl="0" algn="just" defTabSz="1066800">
            <a:lnSpc>
              <a:spcPct val="90000"/>
            </a:lnSpc>
            <a:spcBef>
              <a:spcPct val="0"/>
            </a:spcBef>
            <a:spcAft>
              <a:spcPct val="35000"/>
            </a:spcAft>
          </a:pPr>
          <a:r>
            <a:rPr lang="es-MX" sz="2400" kern="1200" dirty="0" smtClean="0"/>
            <a:t>Firmar, ratificar, aceptar o aprobar un tratado o al adherirse a él</a:t>
          </a:r>
          <a:endParaRPr lang="es-MX" sz="2400" kern="1200" dirty="0"/>
        </a:p>
      </dsp:txBody>
      <dsp:txXfrm>
        <a:off x="448041" y="2038358"/>
        <a:ext cx="2990060" cy="1871712"/>
      </dsp:txXfrm>
    </dsp:sp>
    <dsp:sp modelId="{B9B63D8F-24DC-47BC-855E-71F0F3571051}">
      <dsp:nvSpPr>
        <dsp:cNvPr id="0" name=""/>
        <dsp:cNvSpPr/>
      </dsp:nvSpPr>
      <dsp:spPr>
        <a:xfrm>
          <a:off x="389809" y="4274175"/>
          <a:ext cx="3106524" cy="1988176"/>
        </a:xfrm>
        <a:prstGeom prst="roundRect">
          <a:avLst>
            <a:gd name="adj" fmla="val 10000"/>
          </a:avLst>
        </a:prstGeom>
        <a:gradFill rotWithShape="0">
          <a:gsLst>
            <a:gs pos="0">
              <a:schemeClr val="accent3">
                <a:hueOff val="0"/>
                <a:satOff val="0"/>
                <a:lumOff val="0"/>
                <a:alphaOff val="0"/>
                <a:shade val="63000"/>
              </a:schemeClr>
            </a:gs>
            <a:gs pos="30000">
              <a:schemeClr val="accent3">
                <a:hueOff val="0"/>
                <a:satOff val="0"/>
                <a:lumOff val="0"/>
                <a:alphaOff val="0"/>
                <a:shade val="90000"/>
                <a:satMod val="110000"/>
              </a:schemeClr>
            </a:gs>
            <a:gs pos="45000">
              <a:schemeClr val="accent3">
                <a:hueOff val="0"/>
                <a:satOff val="0"/>
                <a:lumOff val="0"/>
                <a:alphaOff val="0"/>
                <a:shade val="100000"/>
                <a:satMod val="118000"/>
              </a:schemeClr>
            </a:gs>
            <a:gs pos="55000">
              <a:schemeClr val="accent3">
                <a:hueOff val="0"/>
                <a:satOff val="0"/>
                <a:lumOff val="0"/>
                <a:alphaOff val="0"/>
                <a:shade val="100000"/>
                <a:satMod val="118000"/>
              </a:schemeClr>
            </a:gs>
            <a:gs pos="73000">
              <a:schemeClr val="accent3">
                <a:hueOff val="0"/>
                <a:satOff val="0"/>
                <a:lumOff val="0"/>
                <a:alphaOff val="0"/>
                <a:shade val="90000"/>
                <a:satMod val="110000"/>
              </a:schemeClr>
            </a:gs>
            <a:gs pos="100000">
              <a:schemeClr val="accent3">
                <a:hueOff val="0"/>
                <a:satOff val="0"/>
                <a:lumOff val="0"/>
                <a:alphaOff val="0"/>
                <a:shade val="63000"/>
              </a:schemeClr>
            </a:gs>
          </a:gsLst>
          <a:lin ang="950000" scaled="1"/>
        </a:gradFill>
        <a:ln>
          <a:noFill/>
        </a:ln>
        <a:effectLst>
          <a:outerShdw blurRad="50800" dist="43000" dir="5400000"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0800" tIns="38100" rIns="50800" bIns="38100" numCol="1" spcCol="1270" anchor="ctr" anchorCtr="0">
          <a:noAutofit/>
        </a:bodyPr>
        <a:lstStyle/>
        <a:p>
          <a:pPr lvl="0" algn="just" defTabSz="889000">
            <a:lnSpc>
              <a:spcPct val="90000"/>
            </a:lnSpc>
            <a:spcBef>
              <a:spcPct val="0"/>
            </a:spcBef>
            <a:spcAft>
              <a:spcPct val="35000"/>
            </a:spcAft>
          </a:pPr>
          <a:r>
            <a:rPr lang="es-MX" sz="2000" kern="1200" dirty="0" smtClean="0"/>
            <a:t>con objeto de excluir o modificar los efectos jurídicos de ciertas disposiciones del tratado en su aplicación a ese Estado;”</a:t>
          </a:r>
          <a:endParaRPr lang="es-MX" sz="2000" kern="1200" dirty="0"/>
        </a:p>
      </dsp:txBody>
      <dsp:txXfrm>
        <a:off x="448041" y="4332407"/>
        <a:ext cx="2990060" cy="1871712"/>
      </dsp:txXfrm>
    </dsp:sp>
    <dsp:sp modelId="{6D90553B-8E5F-4157-B228-31BC6B9D56D8}">
      <dsp:nvSpPr>
        <dsp:cNvPr id="0" name=""/>
        <dsp:cNvSpPr/>
      </dsp:nvSpPr>
      <dsp:spPr>
        <a:xfrm>
          <a:off x="4175886" y="0"/>
          <a:ext cx="3883156" cy="6593983"/>
        </a:xfrm>
        <a:prstGeom prst="roundRect">
          <a:avLst>
            <a:gd name="adj" fmla="val 10000"/>
          </a:avLst>
        </a:prstGeom>
        <a:solidFill>
          <a:schemeClr val="accent2">
            <a:tint val="40000"/>
            <a:hueOff val="0"/>
            <a:satOff val="0"/>
            <a:lumOff val="0"/>
            <a:alphaOff val="0"/>
          </a:schemeClr>
        </a:solidFill>
        <a:ln>
          <a:noFill/>
        </a:ln>
        <a:effectLst>
          <a:outerShdw blurRad="50800" dist="43000" dir="5400000" rotWithShape="0">
            <a:srgbClr val="000000">
              <a:alpha val="40000"/>
            </a:srgbClr>
          </a:outerShdw>
        </a:effectLst>
      </dsp:spPr>
      <dsp:style>
        <a:lnRef idx="0">
          <a:scrgbClr r="0" g="0" b="0"/>
        </a:lnRef>
        <a:fillRef idx="1">
          <a:scrgbClr r="0" g="0" b="0"/>
        </a:fillRef>
        <a:effectRef idx="2">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dirty="0" smtClean="0"/>
            <a:t>En el artículo 19 establece que “Un Estado podrá formular una reserva en el momento de firmar, ratificar, aceptar o aprobar un tratado o de adherirse al mismo, a menos: </a:t>
          </a:r>
          <a:endParaRPr lang="es-MX" sz="1800" kern="1200" dirty="0"/>
        </a:p>
      </dsp:txBody>
      <dsp:txXfrm>
        <a:off x="4175886" y="0"/>
        <a:ext cx="3883156" cy="1978194"/>
      </dsp:txXfrm>
    </dsp:sp>
    <dsp:sp modelId="{258A58A6-8040-46EC-B9FC-C89A26383716}">
      <dsp:nvSpPr>
        <dsp:cNvPr id="0" name=""/>
        <dsp:cNvSpPr/>
      </dsp:nvSpPr>
      <dsp:spPr>
        <a:xfrm>
          <a:off x="4564202" y="1978758"/>
          <a:ext cx="3106524" cy="1295453"/>
        </a:xfrm>
        <a:prstGeom prst="roundRect">
          <a:avLst>
            <a:gd name="adj" fmla="val 10000"/>
          </a:avLst>
        </a:prstGeom>
        <a:gradFill rotWithShape="0">
          <a:gsLst>
            <a:gs pos="0">
              <a:schemeClr val="accent4">
                <a:hueOff val="0"/>
                <a:satOff val="0"/>
                <a:lumOff val="0"/>
                <a:alphaOff val="0"/>
                <a:shade val="63000"/>
              </a:schemeClr>
            </a:gs>
            <a:gs pos="30000">
              <a:schemeClr val="accent4">
                <a:hueOff val="0"/>
                <a:satOff val="0"/>
                <a:lumOff val="0"/>
                <a:alphaOff val="0"/>
                <a:shade val="90000"/>
                <a:satMod val="110000"/>
              </a:schemeClr>
            </a:gs>
            <a:gs pos="45000">
              <a:schemeClr val="accent4">
                <a:hueOff val="0"/>
                <a:satOff val="0"/>
                <a:lumOff val="0"/>
                <a:alphaOff val="0"/>
                <a:shade val="100000"/>
                <a:satMod val="118000"/>
              </a:schemeClr>
            </a:gs>
            <a:gs pos="55000">
              <a:schemeClr val="accent4">
                <a:hueOff val="0"/>
                <a:satOff val="0"/>
                <a:lumOff val="0"/>
                <a:alphaOff val="0"/>
                <a:shade val="100000"/>
                <a:satMod val="118000"/>
              </a:schemeClr>
            </a:gs>
            <a:gs pos="73000">
              <a:schemeClr val="accent4">
                <a:hueOff val="0"/>
                <a:satOff val="0"/>
                <a:lumOff val="0"/>
                <a:alphaOff val="0"/>
                <a:shade val="90000"/>
                <a:satMod val="110000"/>
              </a:schemeClr>
            </a:gs>
            <a:gs pos="100000">
              <a:schemeClr val="accent4">
                <a:hueOff val="0"/>
                <a:satOff val="0"/>
                <a:lumOff val="0"/>
                <a:alphaOff val="0"/>
                <a:shade val="63000"/>
              </a:schemeClr>
            </a:gs>
          </a:gsLst>
          <a:lin ang="950000" scaled="1"/>
        </a:gradFill>
        <a:ln>
          <a:noFill/>
        </a:ln>
        <a:effectLst>
          <a:outerShdw blurRad="50800" dist="43000" dir="5400000"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5560" tIns="26670" rIns="35560" bIns="26670" numCol="1" spcCol="1270" anchor="ctr" anchorCtr="0">
          <a:noAutofit/>
        </a:bodyPr>
        <a:lstStyle/>
        <a:p>
          <a:pPr lvl="0" algn="ctr" defTabSz="622300">
            <a:lnSpc>
              <a:spcPct val="90000"/>
            </a:lnSpc>
            <a:spcBef>
              <a:spcPct val="0"/>
            </a:spcBef>
            <a:spcAft>
              <a:spcPct val="35000"/>
            </a:spcAft>
          </a:pPr>
          <a:r>
            <a:rPr lang="es-MX" sz="1400" kern="1200" dirty="0" smtClean="0"/>
            <a:t>a) Que la reserva esté prohibida por el tratado; </a:t>
          </a:r>
          <a:endParaRPr lang="es-MX" sz="1400" kern="1200" dirty="0"/>
        </a:p>
      </dsp:txBody>
      <dsp:txXfrm>
        <a:off x="4602145" y="2016701"/>
        <a:ext cx="3030638" cy="1219567"/>
      </dsp:txXfrm>
    </dsp:sp>
    <dsp:sp modelId="{91DDFD69-7B8D-4C3E-84CF-6DAD126D5115}">
      <dsp:nvSpPr>
        <dsp:cNvPr id="0" name=""/>
        <dsp:cNvSpPr/>
      </dsp:nvSpPr>
      <dsp:spPr>
        <a:xfrm>
          <a:off x="4564202" y="3473512"/>
          <a:ext cx="3106524" cy="1295453"/>
        </a:xfrm>
        <a:prstGeom prst="roundRect">
          <a:avLst>
            <a:gd name="adj" fmla="val 10000"/>
          </a:avLst>
        </a:prstGeom>
        <a:gradFill rotWithShape="0">
          <a:gsLst>
            <a:gs pos="0">
              <a:schemeClr val="accent5">
                <a:hueOff val="0"/>
                <a:satOff val="0"/>
                <a:lumOff val="0"/>
                <a:alphaOff val="0"/>
                <a:shade val="63000"/>
              </a:schemeClr>
            </a:gs>
            <a:gs pos="30000">
              <a:schemeClr val="accent5">
                <a:hueOff val="0"/>
                <a:satOff val="0"/>
                <a:lumOff val="0"/>
                <a:alphaOff val="0"/>
                <a:shade val="90000"/>
                <a:satMod val="110000"/>
              </a:schemeClr>
            </a:gs>
            <a:gs pos="45000">
              <a:schemeClr val="accent5">
                <a:hueOff val="0"/>
                <a:satOff val="0"/>
                <a:lumOff val="0"/>
                <a:alphaOff val="0"/>
                <a:shade val="100000"/>
                <a:satMod val="118000"/>
              </a:schemeClr>
            </a:gs>
            <a:gs pos="55000">
              <a:schemeClr val="accent5">
                <a:hueOff val="0"/>
                <a:satOff val="0"/>
                <a:lumOff val="0"/>
                <a:alphaOff val="0"/>
                <a:shade val="100000"/>
                <a:satMod val="118000"/>
              </a:schemeClr>
            </a:gs>
            <a:gs pos="73000">
              <a:schemeClr val="accent5">
                <a:hueOff val="0"/>
                <a:satOff val="0"/>
                <a:lumOff val="0"/>
                <a:alphaOff val="0"/>
                <a:shade val="90000"/>
                <a:satMod val="110000"/>
              </a:schemeClr>
            </a:gs>
            <a:gs pos="100000">
              <a:schemeClr val="accent5">
                <a:hueOff val="0"/>
                <a:satOff val="0"/>
                <a:lumOff val="0"/>
                <a:alphaOff val="0"/>
                <a:shade val="63000"/>
              </a:schemeClr>
            </a:gs>
          </a:gsLst>
          <a:lin ang="950000" scaled="1"/>
        </a:gradFill>
        <a:ln>
          <a:noFill/>
        </a:ln>
        <a:effectLst>
          <a:outerShdw blurRad="50800" dist="43000" dir="5400000"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5560" tIns="26670" rIns="35560" bIns="26670" numCol="1" spcCol="1270" anchor="ctr" anchorCtr="0">
          <a:noAutofit/>
        </a:bodyPr>
        <a:lstStyle/>
        <a:p>
          <a:pPr lvl="0" algn="ctr" defTabSz="622300">
            <a:lnSpc>
              <a:spcPct val="90000"/>
            </a:lnSpc>
            <a:spcBef>
              <a:spcPct val="0"/>
            </a:spcBef>
            <a:spcAft>
              <a:spcPct val="35000"/>
            </a:spcAft>
          </a:pPr>
          <a:r>
            <a:rPr lang="es-MX" sz="1400" kern="1200" dirty="0" smtClean="0"/>
            <a:t>b) Que el tratado disponga que únicamente pueden hacerse determinadas reservas, entre las cuales no figure la reserva de que se trate; o</a:t>
          </a:r>
          <a:endParaRPr lang="es-MX" sz="1400" kern="1200" dirty="0"/>
        </a:p>
      </dsp:txBody>
      <dsp:txXfrm>
        <a:off x="4602145" y="3511455"/>
        <a:ext cx="3030638" cy="1219567"/>
      </dsp:txXfrm>
    </dsp:sp>
    <dsp:sp modelId="{11A439B0-2752-434D-8FE0-804F3F4C409B}">
      <dsp:nvSpPr>
        <dsp:cNvPr id="0" name=""/>
        <dsp:cNvSpPr/>
      </dsp:nvSpPr>
      <dsp:spPr>
        <a:xfrm>
          <a:off x="4564202" y="4968266"/>
          <a:ext cx="3106524" cy="1295453"/>
        </a:xfrm>
        <a:prstGeom prst="roundRect">
          <a:avLst>
            <a:gd name="adj" fmla="val 10000"/>
          </a:avLst>
        </a:prstGeom>
        <a:gradFill rotWithShape="0">
          <a:gsLst>
            <a:gs pos="0">
              <a:schemeClr val="accent6">
                <a:hueOff val="0"/>
                <a:satOff val="0"/>
                <a:lumOff val="0"/>
                <a:alphaOff val="0"/>
                <a:shade val="63000"/>
              </a:schemeClr>
            </a:gs>
            <a:gs pos="30000">
              <a:schemeClr val="accent6">
                <a:hueOff val="0"/>
                <a:satOff val="0"/>
                <a:lumOff val="0"/>
                <a:alphaOff val="0"/>
                <a:shade val="90000"/>
                <a:satMod val="110000"/>
              </a:schemeClr>
            </a:gs>
            <a:gs pos="45000">
              <a:schemeClr val="accent6">
                <a:hueOff val="0"/>
                <a:satOff val="0"/>
                <a:lumOff val="0"/>
                <a:alphaOff val="0"/>
                <a:shade val="100000"/>
                <a:satMod val="118000"/>
              </a:schemeClr>
            </a:gs>
            <a:gs pos="55000">
              <a:schemeClr val="accent6">
                <a:hueOff val="0"/>
                <a:satOff val="0"/>
                <a:lumOff val="0"/>
                <a:alphaOff val="0"/>
                <a:shade val="100000"/>
                <a:satMod val="118000"/>
              </a:schemeClr>
            </a:gs>
            <a:gs pos="73000">
              <a:schemeClr val="accent6">
                <a:hueOff val="0"/>
                <a:satOff val="0"/>
                <a:lumOff val="0"/>
                <a:alphaOff val="0"/>
                <a:shade val="90000"/>
                <a:satMod val="110000"/>
              </a:schemeClr>
            </a:gs>
            <a:gs pos="100000">
              <a:schemeClr val="accent6">
                <a:hueOff val="0"/>
                <a:satOff val="0"/>
                <a:lumOff val="0"/>
                <a:alphaOff val="0"/>
                <a:shade val="63000"/>
              </a:schemeClr>
            </a:gs>
          </a:gsLst>
          <a:lin ang="950000" scaled="1"/>
        </a:gradFill>
        <a:ln>
          <a:noFill/>
        </a:ln>
        <a:effectLst>
          <a:outerShdw blurRad="50800" dist="43000" dir="5400000"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5560" tIns="26670" rIns="35560" bIns="26670" numCol="1" spcCol="1270" anchor="ctr" anchorCtr="0">
          <a:noAutofit/>
        </a:bodyPr>
        <a:lstStyle/>
        <a:p>
          <a:pPr lvl="0" algn="ctr" defTabSz="622300">
            <a:lnSpc>
              <a:spcPct val="90000"/>
            </a:lnSpc>
            <a:spcBef>
              <a:spcPct val="0"/>
            </a:spcBef>
            <a:spcAft>
              <a:spcPct val="35000"/>
            </a:spcAft>
          </a:pPr>
          <a:r>
            <a:rPr lang="es-MX" sz="1400" kern="1200" dirty="0" smtClean="0"/>
            <a:t>c) Que, en los casos no previstos en los apartados a) y b), la reserva sea incompatible con el objeto y el fin del tratado.”</a:t>
          </a:r>
          <a:endParaRPr lang="es-MX" sz="1400" kern="1200" dirty="0"/>
        </a:p>
      </dsp:txBody>
      <dsp:txXfrm>
        <a:off x="4602145" y="5006209"/>
        <a:ext cx="3030638" cy="1219567"/>
      </dsp:txXfrm>
    </dsp:sp>
    <dsp:sp modelId="{2E090CAC-762D-4EE2-8A3B-0274412CC607}">
      <dsp:nvSpPr>
        <dsp:cNvPr id="0" name=""/>
        <dsp:cNvSpPr/>
      </dsp:nvSpPr>
      <dsp:spPr>
        <a:xfrm>
          <a:off x="8350279" y="0"/>
          <a:ext cx="3883156" cy="6593983"/>
        </a:xfrm>
        <a:prstGeom prst="roundRect">
          <a:avLst>
            <a:gd name="adj" fmla="val 10000"/>
          </a:avLst>
        </a:prstGeom>
        <a:solidFill>
          <a:schemeClr val="accent2">
            <a:tint val="40000"/>
            <a:hueOff val="0"/>
            <a:satOff val="0"/>
            <a:lumOff val="0"/>
            <a:alphaOff val="0"/>
          </a:schemeClr>
        </a:solidFill>
        <a:ln>
          <a:noFill/>
        </a:ln>
        <a:effectLst>
          <a:outerShdw blurRad="50800" dist="43000" dir="5400000" rotWithShape="0">
            <a:srgbClr val="000000">
              <a:alpha val="40000"/>
            </a:srgbClr>
          </a:outerShdw>
        </a:effectLst>
      </dsp:spPr>
      <dsp:style>
        <a:lnRef idx="0">
          <a:scrgbClr r="0" g="0" b="0"/>
        </a:lnRef>
        <a:fillRef idx="1">
          <a:scrgbClr r="0" g="0" b="0"/>
        </a:fillRef>
        <a:effectRef idx="2">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dirty="0" smtClean="0"/>
            <a:t>En la Constitución Mexicana no se encuentra asentado con claridad la jerarquía de las normas, lo cual ha requerido de una interpretación por parte de los tribunales federales para evitar conflictos normativos. </a:t>
          </a:r>
          <a:endParaRPr lang="es-MX" sz="1800" kern="1200" dirty="0"/>
        </a:p>
      </dsp:txBody>
      <dsp:txXfrm>
        <a:off x="8350279" y="0"/>
        <a:ext cx="3883156" cy="1978194"/>
      </dsp:txXfrm>
    </dsp:sp>
    <dsp:sp modelId="{D7832341-5542-4EE7-828E-D3D25C9275AA}">
      <dsp:nvSpPr>
        <dsp:cNvPr id="0" name=""/>
        <dsp:cNvSpPr/>
      </dsp:nvSpPr>
      <dsp:spPr>
        <a:xfrm>
          <a:off x="8738594" y="1980126"/>
          <a:ext cx="3106524" cy="1988176"/>
        </a:xfrm>
        <a:prstGeom prst="roundRect">
          <a:avLst>
            <a:gd name="adj" fmla="val 10000"/>
          </a:avLst>
        </a:prstGeom>
        <a:gradFill rotWithShape="0">
          <a:gsLst>
            <a:gs pos="0">
              <a:schemeClr val="accent2">
                <a:hueOff val="0"/>
                <a:satOff val="0"/>
                <a:lumOff val="0"/>
                <a:alphaOff val="0"/>
                <a:shade val="63000"/>
              </a:schemeClr>
            </a:gs>
            <a:gs pos="30000">
              <a:schemeClr val="accent2">
                <a:hueOff val="0"/>
                <a:satOff val="0"/>
                <a:lumOff val="0"/>
                <a:alphaOff val="0"/>
                <a:shade val="90000"/>
                <a:satMod val="110000"/>
              </a:schemeClr>
            </a:gs>
            <a:gs pos="45000">
              <a:schemeClr val="accent2">
                <a:hueOff val="0"/>
                <a:satOff val="0"/>
                <a:lumOff val="0"/>
                <a:alphaOff val="0"/>
                <a:shade val="100000"/>
                <a:satMod val="118000"/>
              </a:schemeClr>
            </a:gs>
            <a:gs pos="55000">
              <a:schemeClr val="accent2">
                <a:hueOff val="0"/>
                <a:satOff val="0"/>
                <a:lumOff val="0"/>
                <a:alphaOff val="0"/>
                <a:shade val="100000"/>
                <a:satMod val="118000"/>
              </a:schemeClr>
            </a:gs>
            <a:gs pos="73000">
              <a:schemeClr val="accent2">
                <a:hueOff val="0"/>
                <a:satOff val="0"/>
                <a:lumOff val="0"/>
                <a:alphaOff val="0"/>
                <a:shade val="90000"/>
                <a:satMod val="110000"/>
              </a:schemeClr>
            </a:gs>
            <a:gs pos="100000">
              <a:schemeClr val="accent2">
                <a:hueOff val="0"/>
                <a:satOff val="0"/>
                <a:lumOff val="0"/>
                <a:alphaOff val="0"/>
                <a:shade val="63000"/>
              </a:schemeClr>
            </a:gs>
          </a:gsLst>
          <a:lin ang="950000" scaled="1"/>
        </a:gradFill>
        <a:ln>
          <a:noFill/>
        </a:ln>
        <a:effectLst>
          <a:outerShdw blurRad="50800" dist="43000" dir="5400000"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5560" tIns="26670" rIns="35560" bIns="26670" numCol="1" spcCol="1270" anchor="ctr" anchorCtr="0">
          <a:noAutofit/>
        </a:bodyPr>
        <a:lstStyle/>
        <a:p>
          <a:pPr lvl="0" algn="ctr" defTabSz="622300">
            <a:lnSpc>
              <a:spcPct val="90000"/>
            </a:lnSpc>
            <a:spcBef>
              <a:spcPct val="0"/>
            </a:spcBef>
            <a:spcAft>
              <a:spcPct val="35000"/>
            </a:spcAft>
          </a:pPr>
          <a:r>
            <a:rPr lang="es-MX" sz="1400" kern="1200" dirty="0" smtClean="0"/>
            <a:t>Antes de la reforma constitucional de 2011 en materia de derechos humanos, el criterio prescribía que la Constitución era la norma fundante del sistema jurídico y en consecuencia, su rectora, de tal modo que toda norma que no sea la fundante, al tener su origen en la norma constitucional está subordinada a ésta. </a:t>
          </a:r>
          <a:endParaRPr lang="es-MX" sz="1400" kern="1200" dirty="0"/>
        </a:p>
      </dsp:txBody>
      <dsp:txXfrm>
        <a:off x="8796826" y="2038358"/>
        <a:ext cx="2990060" cy="1871712"/>
      </dsp:txXfrm>
    </dsp:sp>
    <dsp:sp modelId="{27659075-78D9-407D-84AE-2B955DF9B22C}">
      <dsp:nvSpPr>
        <dsp:cNvPr id="0" name=""/>
        <dsp:cNvSpPr/>
      </dsp:nvSpPr>
      <dsp:spPr>
        <a:xfrm>
          <a:off x="8738594" y="4274175"/>
          <a:ext cx="3106524" cy="1988176"/>
        </a:xfrm>
        <a:prstGeom prst="roundRect">
          <a:avLst>
            <a:gd name="adj" fmla="val 10000"/>
          </a:avLst>
        </a:prstGeom>
        <a:gradFill rotWithShape="0">
          <a:gsLst>
            <a:gs pos="0">
              <a:schemeClr val="accent3">
                <a:hueOff val="0"/>
                <a:satOff val="0"/>
                <a:lumOff val="0"/>
                <a:alphaOff val="0"/>
                <a:shade val="63000"/>
              </a:schemeClr>
            </a:gs>
            <a:gs pos="30000">
              <a:schemeClr val="accent3">
                <a:hueOff val="0"/>
                <a:satOff val="0"/>
                <a:lumOff val="0"/>
                <a:alphaOff val="0"/>
                <a:shade val="90000"/>
                <a:satMod val="110000"/>
              </a:schemeClr>
            </a:gs>
            <a:gs pos="45000">
              <a:schemeClr val="accent3">
                <a:hueOff val="0"/>
                <a:satOff val="0"/>
                <a:lumOff val="0"/>
                <a:alphaOff val="0"/>
                <a:shade val="100000"/>
                <a:satMod val="118000"/>
              </a:schemeClr>
            </a:gs>
            <a:gs pos="55000">
              <a:schemeClr val="accent3">
                <a:hueOff val="0"/>
                <a:satOff val="0"/>
                <a:lumOff val="0"/>
                <a:alphaOff val="0"/>
                <a:shade val="100000"/>
                <a:satMod val="118000"/>
              </a:schemeClr>
            </a:gs>
            <a:gs pos="73000">
              <a:schemeClr val="accent3">
                <a:hueOff val="0"/>
                <a:satOff val="0"/>
                <a:lumOff val="0"/>
                <a:alphaOff val="0"/>
                <a:shade val="90000"/>
                <a:satMod val="110000"/>
              </a:schemeClr>
            </a:gs>
            <a:gs pos="100000">
              <a:schemeClr val="accent3">
                <a:hueOff val="0"/>
                <a:satOff val="0"/>
                <a:lumOff val="0"/>
                <a:alphaOff val="0"/>
                <a:shade val="63000"/>
              </a:schemeClr>
            </a:gs>
          </a:gsLst>
          <a:lin ang="950000" scaled="1"/>
        </a:gradFill>
        <a:ln>
          <a:noFill/>
        </a:ln>
        <a:effectLst>
          <a:outerShdw blurRad="50800" dist="43000" dir="5400000"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7940" tIns="20955" rIns="27940" bIns="20955" numCol="1" spcCol="1270" anchor="ctr" anchorCtr="0">
          <a:noAutofit/>
        </a:bodyPr>
        <a:lstStyle/>
        <a:p>
          <a:pPr lvl="0" algn="ctr" defTabSz="488950">
            <a:lnSpc>
              <a:spcPct val="90000"/>
            </a:lnSpc>
            <a:spcBef>
              <a:spcPct val="0"/>
            </a:spcBef>
            <a:spcAft>
              <a:spcPct val="35000"/>
            </a:spcAft>
          </a:pPr>
          <a:r>
            <a:rPr lang="es-MX" sz="1100" kern="1200" dirty="0" smtClean="0"/>
            <a:t>Así el principio de Supremacía constitucional era interpretado mediante una jerarquía de leyes, en la cual la Constitución ocupa el primer nivel jerárquico, después los tratados internacionales y enseguida las leyes federales, es decir, aquellas que tienen aplicación en el territorio de un Estado federal, como lo son las leyes orgánicas, reglamentarias y ordinarias. </a:t>
          </a:r>
        </a:p>
        <a:p>
          <a:pPr lvl="0" algn="ctr" defTabSz="488950">
            <a:lnSpc>
              <a:spcPct val="90000"/>
            </a:lnSpc>
            <a:spcBef>
              <a:spcPct val="0"/>
            </a:spcBef>
            <a:spcAft>
              <a:spcPct val="35000"/>
            </a:spcAft>
          </a:pPr>
          <a:endParaRPr lang="es-MX" sz="1200" kern="1200" dirty="0"/>
        </a:p>
      </dsp:txBody>
      <dsp:txXfrm>
        <a:off x="8796826" y="4332407"/>
        <a:ext cx="2990060" cy="1871712"/>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3035237-CACA-49DD-AE07-5A4FBC4D5365}">
      <dsp:nvSpPr>
        <dsp:cNvPr id="0" name=""/>
        <dsp:cNvSpPr/>
      </dsp:nvSpPr>
      <dsp:spPr>
        <a:xfrm>
          <a:off x="0" y="106586"/>
          <a:ext cx="11546088" cy="1681550"/>
        </a:xfrm>
        <a:prstGeom prst="rightArrow">
          <a:avLst>
            <a:gd name="adj1" fmla="val 50000"/>
            <a:gd name="adj2" fmla="val 50000"/>
          </a:avLst>
        </a:prstGeom>
        <a:gradFill rotWithShape="0">
          <a:gsLst>
            <a:gs pos="0">
              <a:schemeClr val="accent2">
                <a:shade val="80000"/>
                <a:hueOff val="0"/>
                <a:satOff val="0"/>
                <a:lumOff val="0"/>
                <a:alphaOff val="0"/>
                <a:tint val="45000"/>
                <a:satMod val="200000"/>
              </a:schemeClr>
            </a:gs>
            <a:gs pos="30000">
              <a:schemeClr val="accent2">
                <a:shade val="80000"/>
                <a:hueOff val="0"/>
                <a:satOff val="0"/>
                <a:lumOff val="0"/>
                <a:alphaOff val="0"/>
                <a:tint val="61000"/>
                <a:satMod val="200000"/>
              </a:schemeClr>
            </a:gs>
            <a:gs pos="45000">
              <a:schemeClr val="accent2">
                <a:shade val="80000"/>
                <a:hueOff val="0"/>
                <a:satOff val="0"/>
                <a:lumOff val="0"/>
                <a:alphaOff val="0"/>
                <a:tint val="66000"/>
                <a:satMod val="200000"/>
              </a:schemeClr>
            </a:gs>
            <a:gs pos="55000">
              <a:schemeClr val="accent2">
                <a:shade val="80000"/>
                <a:hueOff val="0"/>
                <a:satOff val="0"/>
                <a:lumOff val="0"/>
                <a:alphaOff val="0"/>
                <a:tint val="66000"/>
                <a:satMod val="200000"/>
              </a:schemeClr>
            </a:gs>
            <a:gs pos="73000">
              <a:schemeClr val="accent2">
                <a:shade val="80000"/>
                <a:hueOff val="0"/>
                <a:satOff val="0"/>
                <a:lumOff val="0"/>
                <a:alphaOff val="0"/>
                <a:tint val="61000"/>
                <a:satMod val="200000"/>
              </a:schemeClr>
            </a:gs>
            <a:gs pos="100000">
              <a:schemeClr val="accent2">
                <a:shade val="80000"/>
                <a:hueOff val="0"/>
                <a:satOff val="0"/>
                <a:lumOff val="0"/>
                <a:alphaOff val="0"/>
                <a:tint val="45000"/>
                <a:satMod val="200000"/>
              </a:schemeClr>
            </a:gs>
          </a:gsLst>
          <a:lin ang="950000" scaled="1"/>
        </a:gradFill>
        <a:ln>
          <a:noFill/>
        </a:ln>
        <a:effectLst>
          <a:outerShdw blurRad="381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254000" bIns="266946" numCol="1" spcCol="1270" anchor="ctr" anchorCtr="0">
          <a:noAutofit/>
        </a:bodyPr>
        <a:lstStyle/>
        <a:p>
          <a:pPr lvl="0" algn="l" defTabSz="889000">
            <a:lnSpc>
              <a:spcPct val="90000"/>
            </a:lnSpc>
            <a:spcBef>
              <a:spcPct val="0"/>
            </a:spcBef>
            <a:spcAft>
              <a:spcPct val="35000"/>
            </a:spcAft>
          </a:pPr>
          <a:r>
            <a:rPr lang="es-MX" sz="2000" kern="1200" dirty="0" smtClean="0"/>
            <a:t>La "ratificación", "aceptación", "aprobación" y "adhesión", según el caso</a:t>
          </a:r>
          <a:endParaRPr lang="es-MX" sz="2000" kern="1200" dirty="0"/>
        </a:p>
      </dsp:txBody>
      <dsp:txXfrm>
        <a:off x="0" y="526974"/>
        <a:ext cx="11125701" cy="840775"/>
      </dsp:txXfrm>
    </dsp:sp>
    <dsp:sp modelId="{3DDE305D-65CF-4E49-A90E-3D60C4525022}">
      <dsp:nvSpPr>
        <dsp:cNvPr id="0" name=""/>
        <dsp:cNvSpPr/>
      </dsp:nvSpPr>
      <dsp:spPr>
        <a:xfrm>
          <a:off x="0" y="1403304"/>
          <a:ext cx="3556195" cy="3239285"/>
        </a:xfrm>
        <a:prstGeom prst="rect">
          <a:avLst/>
        </a:prstGeom>
        <a:solidFill>
          <a:schemeClr val="lt1">
            <a:hueOff val="0"/>
            <a:satOff val="0"/>
            <a:lumOff val="0"/>
            <a:alphaOff val="0"/>
          </a:schemeClr>
        </a:solidFill>
        <a:ln w="9525" cap="flat" cmpd="sng" algn="ctr">
          <a:solidFill>
            <a:schemeClr val="accent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just" defTabSz="1066800">
            <a:lnSpc>
              <a:spcPct val="90000"/>
            </a:lnSpc>
            <a:spcBef>
              <a:spcPct val="0"/>
            </a:spcBef>
            <a:spcAft>
              <a:spcPct val="35000"/>
            </a:spcAft>
          </a:pPr>
          <a:r>
            <a:rPr lang="es-MX" sz="2400" kern="1200" dirty="0" smtClean="0"/>
            <a:t>Es el acto internacional por el cual un Estado hace constar en el ámbito internacional su consentimiento en obligarse por un tratado. </a:t>
          </a:r>
          <a:endParaRPr lang="es-MX" sz="2400" kern="1200" dirty="0"/>
        </a:p>
      </dsp:txBody>
      <dsp:txXfrm>
        <a:off x="0" y="1403304"/>
        <a:ext cx="3556195" cy="3239285"/>
      </dsp:txXfrm>
    </dsp:sp>
    <dsp:sp modelId="{3A8CE82E-97E8-493D-9A7E-BB76B544CA3E}">
      <dsp:nvSpPr>
        <dsp:cNvPr id="0" name=""/>
        <dsp:cNvSpPr/>
      </dsp:nvSpPr>
      <dsp:spPr>
        <a:xfrm>
          <a:off x="3556195" y="667102"/>
          <a:ext cx="7989892" cy="1681550"/>
        </a:xfrm>
        <a:prstGeom prst="rightArrow">
          <a:avLst>
            <a:gd name="adj1" fmla="val 50000"/>
            <a:gd name="adj2" fmla="val 50000"/>
          </a:avLst>
        </a:prstGeom>
        <a:gradFill rotWithShape="0">
          <a:gsLst>
            <a:gs pos="0">
              <a:schemeClr val="accent2">
                <a:shade val="80000"/>
                <a:hueOff val="-2996"/>
                <a:satOff val="1393"/>
                <a:lumOff val="9060"/>
                <a:alphaOff val="0"/>
                <a:tint val="45000"/>
                <a:satMod val="200000"/>
              </a:schemeClr>
            </a:gs>
            <a:gs pos="30000">
              <a:schemeClr val="accent2">
                <a:shade val="80000"/>
                <a:hueOff val="-2996"/>
                <a:satOff val="1393"/>
                <a:lumOff val="9060"/>
                <a:alphaOff val="0"/>
                <a:tint val="61000"/>
                <a:satMod val="200000"/>
              </a:schemeClr>
            </a:gs>
            <a:gs pos="45000">
              <a:schemeClr val="accent2">
                <a:shade val="80000"/>
                <a:hueOff val="-2996"/>
                <a:satOff val="1393"/>
                <a:lumOff val="9060"/>
                <a:alphaOff val="0"/>
                <a:tint val="66000"/>
                <a:satMod val="200000"/>
              </a:schemeClr>
            </a:gs>
            <a:gs pos="55000">
              <a:schemeClr val="accent2">
                <a:shade val="80000"/>
                <a:hueOff val="-2996"/>
                <a:satOff val="1393"/>
                <a:lumOff val="9060"/>
                <a:alphaOff val="0"/>
                <a:tint val="66000"/>
                <a:satMod val="200000"/>
              </a:schemeClr>
            </a:gs>
            <a:gs pos="73000">
              <a:schemeClr val="accent2">
                <a:shade val="80000"/>
                <a:hueOff val="-2996"/>
                <a:satOff val="1393"/>
                <a:lumOff val="9060"/>
                <a:alphaOff val="0"/>
                <a:tint val="61000"/>
                <a:satMod val="200000"/>
              </a:schemeClr>
            </a:gs>
            <a:gs pos="100000">
              <a:schemeClr val="accent2">
                <a:shade val="80000"/>
                <a:hueOff val="-2996"/>
                <a:satOff val="1393"/>
                <a:lumOff val="9060"/>
                <a:alphaOff val="0"/>
                <a:tint val="45000"/>
                <a:satMod val="200000"/>
              </a:schemeClr>
            </a:gs>
          </a:gsLst>
          <a:lin ang="950000" scaled="1"/>
        </a:gradFill>
        <a:ln>
          <a:noFill/>
        </a:ln>
        <a:effectLst>
          <a:outerShdw blurRad="381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254000" bIns="266946" numCol="1" spcCol="1270" anchor="ctr" anchorCtr="0">
          <a:noAutofit/>
        </a:bodyPr>
        <a:lstStyle/>
        <a:p>
          <a:pPr lvl="0" algn="just" defTabSz="1066800">
            <a:lnSpc>
              <a:spcPct val="90000"/>
            </a:lnSpc>
            <a:spcBef>
              <a:spcPct val="0"/>
            </a:spcBef>
            <a:spcAft>
              <a:spcPct val="35000"/>
            </a:spcAft>
          </a:pPr>
          <a:r>
            <a:rPr lang="es-MX" sz="2400" kern="1200" dirty="0" smtClean="0"/>
            <a:t>En lo sucesivo</a:t>
          </a:r>
          <a:endParaRPr lang="es-MX" sz="2400" kern="1200" dirty="0"/>
        </a:p>
      </dsp:txBody>
      <dsp:txXfrm>
        <a:off x="3556195" y="1087490"/>
        <a:ext cx="7569505" cy="840775"/>
      </dsp:txXfrm>
    </dsp:sp>
    <dsp:sp modelId="{B5EA21C8-7095-429E-8561-A84167AC8C30}">
      <dsp:nvSpPr>
        <dsp:cNvPr id="0" name=""/>
        <dsp:cNvSpPr/>
      </dsp:nvSpPr>
      <dsp:spPr>
        <a:xfrm>
          <a:off x="3556195" y="1963820"/>
          <a:ext cx="3556195" cy="3239285"/>
        </a:xfrm>
        <a:prstGeom prst="rect">
          <a:avLst/>
        </a:prstGeom>
        <a:solidFill>
          <a:schemeClr val="lt1">
            <a:hueOff val="0"/>
            <a:satOff val="0"/>
            <a:lumOff val="0"/>
            <a:alphaOff val="0"/>
          </a:schemeClr>
        </a:solidFill>
        <a:ln w="9525" cap="flat" cmpd="sng" algn="ctr">
          <a:solidFill>
            <a:schemeClr val="accent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s-MX" sz="2000" kern="1200" dirty="0" smtClean="0"/>
            <a:t>Se llama Estado parte al que ha consentido en obligarse por el tratado y con respecto al cual el tratado está en vigor (Convención de Viena sobre el Derecho de los Tratados, art. 2). </a:t>
          </a:r>
          <a:endParaRPr lang="es-MX" sz="2000" kern="1200" dirty="0"/>
        </a:p>
      </dsp:txBody>
      <dsp:txXfrm>
        <a:off x="3556195" y="1963820"/>
        <a:ext cx="3556195" cy="3239285"/>
      </dsp:txXfrm>
    </dsp:sp>
    <dsp:sp modelId="{DF6A0976-6C13-481E-A737-388A6E408220}">
      <dsp:nvSpPr>
        <dsp:cNvPr id="0" name=""/>
        <dsp:cNvSpPr/>
      </dsp:nvSpPr>
      <dsp:spPr>
        <a:xfrm>
          <a:off x="7112390" y="1227619"/>
          <a:ext cx="4433697" cy="1681550"/>
        </a:xfrm>
        <a:prstGeom prst="rightArrow">
          <a:avLst>
            <a:gd name="adj1" fmla="val 50000"/>
            <a:gd name="adj2" fmla="val 50000"/>
          </a:avLst>
        </a:prstGeom>
        <a:gradFill rotWithShape="0">
          <a:gsLst>
            <a:gs pos="0">
              <a:schemeClr val="accent2">
                <a:shade val="80000"/>
                <a:hueOff val="-5991"/>
                <a:satOff val="2787"/>
                <a:lumOff val="18120"/>
                <a:alphaOff val="0"/>
                <a:tint val="45000"/>
                <a:satMod val="200000"/>
              </a:schemeClr>
            </a:gs>
            <a:gs pos="30000">
              <a:schemeClr val="accent2">
                <a:shade val="80000"/>
                <a:hueOff val="-5991"/>
                <a:satOff val="2787"/>
                <a:lumOff val="18120"/>
                <a:alphaOff val="0"/>
                <a:tint val="61000"/>
                <a:satMod val="200000"/>
              </a:schemeClr>
            </a:gs>
            <a:gs pos="45000">
              <a:schemeClr val="accent2">
                <a:shade val="80000"/>
                <a:hueOff val="-5991"/>
                <a:satOff val="2787"/>
                <a:lumOff val="18120"/>
                <a:alphaOff val="0"/>
                <a:tint val="66000"/>
                <a:satMod val="200000"/>
              </a:schemeClr>
            </a:gs>
            <a:gs pos="55000">
              <a:schemeClr val="accent2">
                <a:shade val="80000"/>
                <a:hueOff val="-5991"/>
                <a:satOff val="2787"/>
                <a:lumOff val="18120"/>
                <a:alphaOff val="0"/>
                <a:tint val="66000"/>
                <a:satMod val="200000"/>
              </a:schemeClr>
            </a:gs>
            <a:gs pos="73000">
              <a:schemeClr val="accent2">
                <a:shade val="80000"/>
                <a:hueOff val="-5991"/>
                <a:satOff val="2787"/>
                <a:lumOff val="18120"/>
                <a:alphaOff val="0"/>
                <a:tint val="61000"/>
                <a:satMod val="200000"/>
              </a:schemeClr>
            </a:gs>
            <a:gs pos="100000">
              <a:schemeClr val="accent2">
                <a:shade val="80000"/>
                <a:hueOff val="-5991"/>
                <a:satOff val="2787"/>
                <a:lumOff val="18120"/>
                <a:alphaOff val="0"/>
                <a:tint val="45000"/>
                <a:satMod val="200000"/>
              </a:schemeClr>
            </a:gs>
          </a:gsLst>
          <a:lin ang="950000" scaled="1"/>
        </a:gradFill>
        <a:ln>
          <a:noFill/>
        </a:ln>
        <a:effectLst>
          <a:outerShdw blurRad="381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254000" bIns="266946" numCol="1" spcCol="1270" anchor="ctr" anchorCtr="0">
          <a:noAutofit/>
        </a:bodyPr>
        <a:lstStyle/>
        <a:p>
          <a:pPr lvl="0" algn="l" defTabSz="800100">
            <a:lnSpc>
              <a:spcPct val="90000"/>
            </a:lnSpc>
            <a:spcBef>
              <a:spcPct val="0"/>
            </a:spcBef>
            <a:spcAft>
              <a:spcPct val="35000"/>
            </a:spcAft>
          </a:pPr>
          <a:r>
            <a:rPr lang="es-MX" sz="1800" kern="1200" dirty="0" smtClean="0"/>
            <a:t>El Estado Parte de un tratado internacional de derechos humanos</a:t>
          </a:r>
          <a:endParaRPr lang="es-MX" sz="1800" kern="1200" dirty="0"/>
        </a:p>
      </dsp:txBody>
      <dsp:txXfrm>
        <a:off x="7112390" y="1648007"/>
        <a:ext cx="4013310" cy="840775"/>
      </dsp:txXfrm>
    </dsp:sp>
    <dsp:sp modelId="{1D7393E6-13A0-495B-AA3E-306FD50BAF80}">
      <dsp:nvSpPr>
        <dsp:cNvPr id="0" name=""/>
        <dsp:cNvSpPr/>
      </dsp:nvSpPr>
      <dsp:spPr>
        <a:xfrm>
          <a:off x="7112390" y="2524337"/>
          <a:ext cx="3556195" cy="3191878"/>
        </a:xfrm>
        <a:prstGeom prst="rect">
          <a:avLst/>
        </a:prstGeom>
        <a:solidFill>
          <a:schemeClr val="lt1">
            <a:hueOff val="0"/>
            <a:satOff val="0"/>
            <a:lumOff val="0"/>
            <a:alphaOff val="0"/>
          </a:schemeClr>
        </a:solidFill>
        <a:ln w="9525" cap="flat" cmpd="sng" algn="ctr">
          <a:solidFill>
            <a:schemeClr val="accent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7630" tIns="87630" rIns="87630" bIns="87630" numCol="1" spcCol="1270" anchor="t" anchorCtr="0">
          <a:noAutofit/>
        </a:bodyPr>
        <a:lstStyle/>
        <a:p>
          <a:pPr lvl="0" algn="l" defTabSz="1022350">
            <a:lnSpc>
              <a:spcPct val="90000"/>
            </a:lnSpc>
            <a:spcBef>
              <a:spcPct val="0"/>
            </a:spcBef>
            <a:spcAft>
              <a:spcPct val="35000"/>
            </a:spcAft>
          </a:pPr>
          <a:r>
            <a:rPr lang="es-MX" sz="2300" kern="1200" dirty="0" smtClean="0"/>
            <a:t>Tiene la obligación  de protegerlos (</a:t>
          </a:r>
          <a:r>
            <a:rPr lang="es-MX" sz="2300" i="1" kern="1200" dirty="0" smtClean="0"/>
            <a:t>pacta </a:t>
          </a:r>
          <a:r>
            <a:rPr lang="es-MX" sz="2300" i="1" kern="1200" dirty="0" err="1" smtClean="0"/>
            <a:t>sunt</a:t>
          </a:r>
          <a:r>
            <a:rPr lang="es-MX" sz="2300" i="1" kern="1200" dirty="0" smtClean="0"/>
            <a:t> </a:t>
          </a:r>
          <a:r>
            <a:rPr lang="es-MX" sz="2300" i="1" kern="1200" dirty="0" err="1" smtClean="0"/>
            <a:t>servanda</a:t>
          </a:r>
          <a:r>
            <a:rPr lang="es-MX" sz="2300" kern="1200" dirty="0" smtClean="0"/>
            <a:t>) desde que celebra dicho tratado, sin que tenga permitido alegar la existencia de una norma de carácter interno que anule su efecto vinculante. </a:t>
          </a:r>
          <a:endParaRPr lang="es-MX" sz="2300" kern="1200" dirty="0"/>
        </a:p>
      </dsp:txBody>
      <dsp:txXfrm>
        <a:off x="7112390" y="2524337"/>
        <a:ext cx="3556195" cy="3191878"/>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34FD57-43AA-4FA4-8453-259EFC3B68AF}">
      <dsp:nvSpPr>
        <dsp:cNvPr id="0" name=""/>
        <dsp:cNvSpPr/>
      </dsp:nvSpPr>
      <dsp:spPr>
        <a:xfrm>
          <a:off x="1271528" y="1089"/>
          <a:ext cx="2883219" cy="1441609"/>
        </a:xfrm>
        <a:prstGeom prst="roundRect">
          <a:avLst>
            <a:gd name="adj" fmla="val 10000"/>
          </a:avLst>
        </a:prstGeom>
        <a:solidFill>
          <a:schemeClr val="accent2">
            <a:shade val="8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s-MX" sz="2000" kern="1200" dirty="0" smtClean="0"/>
            <a:t>Estipula en el artículo 26, la cláusula </a:t>
          </a:r>
          <a:r>
            <a:rPr lang="es-MX" sz="2000" i="1" kern="1200" dirty="0" smtClean="0"/>
            <a:t>"Pacta </a:t>
          </a:r>
          <a:r>
            <a:rPr lang="es-MX" sz="2000" i="1" kern="1200" dirty="0" err="1" smtClean="0"/>
            <a:t>sunt</a:t>
          </a:r>
          <a:r>
            <a:rPr lang="es-MX" sz="2000" i="1" kern="1200" dirty="0" smtClean="0"/>
            <a:t> </a:t>
          </a:r>
          <a:r>
            <a:rPr lang="es-MX" sz="2000" i="1" kern="1200" dirty="0" err="1" smtClean="0"/>
            <a:t>servanda</a:t>
          </a:r>
          <a:r>
            <a:rPr lang="es-MX" sz="2000" i="1" kern="1200" dirty="0" smtClean="0"/>
            <a:t>"</a:t>
          </a:r>
          <a:endParaRPr lang="es-MX" sz="2000" kern="1200" dirty="0"/>
        </a:p>
      </dsp:txBody>
      <dsp:txXfrm>
        <a:off x="1313751" y="43312"/>
        <a:ext cx="2798773" cy="1357163"/>
      </dsp:txXfrm>
    </dsp:sp>
    <dsp:sp modelId="{EB74BA0A-9526-454F-A2AC-5D738E11A780}">
      <dsp:nvSpPr>
        <dsp:cNvPr id="0" name=""/>
        <dsp:cNvSpPr/>
      </dsp:nvSpPr>
      <dsp:spPr>
        <a:xfrm>
          <a:off x="1559850" y="1442698"/>
          <a:ext cx="288321" cy="1081207"/>
        </a:xfrm>
        <a:custGeom>
          <a:avLst/>
          <a:gdLst/>
          <a:ahLst/>
          <a:cxnLst/>
          <a:rect l="0" t="0" r="0" b="0"/>
          <a:pathLst>
            <a:path>
              <a:moveTo>
                <a:pt x="0" y="0"/>
              </a:moveTo>
              <a:lnTo>
                <a:pt x="0" y="1081207"/>
              </a:lnTo>
              <a:lnTo>
                <a:pt x="288321" y="1081207"/>
              </a:lnTo>
            </a:path>
          </a:pathLst>
        </a:custGeom>
        <a:noFill/>
        <a:ln w="19050" cap="flat" cmpd="sng" algn="ctr">
          <a:solidFill>
            <a:schemeClr val="accent2">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3D7AABC-CCF0-4AC1-BA32-15CD0DDD1E5F}">
      <dsp:nvSpPr>
        <dsp:cNvPr id="0" name=""/>
        <dsp:cNvSpPr/>
      </dsp:nvSpPr>
      <dsp:spPr>
        <a:xfrm>
          <a:off x="1848172" y="1803101"/>
          <a:ext cx="3027242" cy="1441609"/>
        </a:xfrm>
        <a:prstGeom prst="roundRect">
          <a:avLst>
            <a:gd name="adj" fmla="val 10000"/>
          </a:avLst>
        </a:prstGeom>
        <a:solidFill>
          <a:schemeClr val="lt1">
            <a:alpha val="90000"/>
            <a:hueOff val="0"/>
            <a:satOff val="0"/>
            <a:lumOff val="0"/>
            <a:alphaOff val="0"/>
          </a:schemeClr>
        </a:solidFill>
        <a:ln w="1905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just" defTabSz="889000">
            <a:lnSpc>
              <a:spcPct val="90000"/>
            </a:lnSpc>
            <a:spcBef>
              <a:spcPct val="0"/>
            </a:spcBef>
            <a:spcAft>
              <a:spcPct val="35000"/>
            </a:spcAft>
          </a:pPr>
          <a:r>
            <a:rPr lang="es-MX" sz="2000" kern="1200" dirty="0" smtClean="0"/>
            <a:t>Que dice que todo tratado en vigor obliga a las partes y debe ser cumplido por ellas de buena fe. </a:t>
          </a:r>
          <a:endParaRPr lang="es-MX" sz="2000" kern="1200" dirty="0"/>
        </a:p>
      </dsp:txBody>
      <dsp:txXfrm>
        <a:off x="1890395" y="1845324"/>
        <a:ext cx="2942796" cy="1357163"/>
      </dsp:txXfrm>
    </dsp:sp>
    <dsp:sp modelId="{963CF98C-AA78-424D-82CF-4C2921050A6B}">
      <dsp:nvSpPr>
        <dsp:cNvPr id="0" name=""/>
        <dsp:cNvSpPr/>
      </dsp:nvSpPr>
      <dsp:spPr>
        <a:xfrm>
          <a:off x="5019576" y="1089"/>
          <a:ext cx="2883219" cy="1441609"/>
        </a:xfrm>
        <a:prstGeom prst="roundRect">
          <a:avLst>
            <a:gd name="adj" fmla="val 10000"/>
          </a:avLst>
        </a:prstGeom>
        <a:solidFill>
          <a:schemeClr val="accent2">
            <a:shade val="80000"/>
            <a:hueOff val="-5991"/>
            <a:satOff val="2787"/>
            <a:lumOff val="1812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45720" rIns="68580" bIns="45720" numCol="1" spcCol="1270" anchor="ctr" anchorCtr="0">
          <a:noAutofit/>
        </a:bodyPr>
        <a:lstStyle/>
        <a:p>
          <a:pPr lvl="0" algn="ctr" defTabSz="1600200">
            <a:lnSpc>
              <a:spcPct val="90000"/>
            </a:lnSpc>
            <a:spcBef>
              <a:spcPct val="0"/>
            </a:spcBef>
            <a:spcAft>
              <a:spcPct val="35000"/>
            </a:spcAft>
          </a:pPr>
          <a:r>
            <a:rPr lang="es-MX" sz="3600" kern="1200" dirty="0" smtClean="0"/>
            <a:t>El artículo 27, establece que </a:t>
          </a:r>
          <a:endParaRPr lang="es-MX" sz="3600" kern="1200" dirty="0"/>
        </a:p>
      </dsp:txBody>
      <dsp:txXfrm>
        <a:off x="5061799" y="43312"/>
        <a:ext cx="2798773" cy="1357163"/>
      </dsp:txXfrm>
    </dsp:sp>
    <dsp:sp modelId="{66953961-779F-439A-8EDC-5867F3A5C75C}">
      <dsp:nvSpPr>
        <dsp:cNvPr id="0" name=""/>
        <dsp:cNvSpPr/>
      </dsp:nvSpPr>
      <dsp:spPr>
        <a:xfrm>
          <a:off x="5307898" y="1442698"/>
          <a:ext cx="288321" cy="1081207"/>
        </a:xfrm>
        <a:custGeom>
          <a:avLst/>
          <a:gdLst/>
          <a:ahLst/>
          <a:cxnLst/>
          <a:rect l="0" t="0" r="0" b="0"/>
          <a:pathLst>
            <a:path>
              <a:moveTo>
                <a:pt x="0" y="0"/>
              </a:moveTo>
              <a:lnTo>
                <a:pt x="0" y="1081207"/>
              </a:lnTo>
              <a:lnTo>
                <a:pt x="288321" y="1081207"/>
              </a:lnTo>
            </a:path>
          </a:pathLst>
        </a:custGeom>
        <a:noFill/>
        <a:ln w="19050" cap="flat" cmpd="sng" algn="ctr">
          <a:solidFill>
            <a:schemeClr val="accent2">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79C031F-4FF8-47E4-B02C-B6CEA10CA8D3}">
      <dsp:nvSpPr>
        <dsp:cNvPr id="0" name=""/>
        <dsp:cNvSpPr/>
      </dsp:nvSpPr>
      <dsp:spPr>
        <a:xfrm>
          <a:off x="5596220" y="1803101"/>
          <a:ext cx="4044257" cy="1441609"/>
        </a:xfrm>
        <a:prstGeom prst="roundRect">
          <a:avLst>
            <a:gd name="adj" fmla="val 10000"/>
          </a:avLst>
        </a:prstGeom>
        <a:solidFill>
          <a:schemeClr val="lt1">
            <a:alpha val="90000"/>
            <a:hueOff val="0"/>
            <a:satOff val="0"/>
            <a:lumOff val="0"/>
            <a:alphaOff val="0"/>
          </a:schemeClr>
        </a:solidFill>
        <a:ln w="19050" cap="flat" cmpd="sng" algn="ctr">
          <a:solidFill>
            <a:schemeClr val="accent2">
              <a:shade val="80000"/>
              <a:hueOff val="-2996"/>
              <a:satOff val="1393"/>
              <a:lumOff val="906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30480" rIns="45720" bIns="30480" numCol="1" spcCol="1270" anchor="ctr" anchorCtr="0">
          <a:noAutofit/>
        </a:bodyPr>
        <a:lstStyle/>
        <a:p>
          <a:pPr lvl="0" algn="just" defTabSz="1066800">
            <a:lnSpc>
              <a:spcPct val="90000"/>
            </a:lnSpc>
            <a:spcBef>
              <a:spcPct val="0"/>
            </a:spcBef>
            <a:spcAft>
              <a:spcPct val="35000"/>
            </a:spcAft>
          </a:pPr>
          <a:r>
            <a:rPr lang="es-MX" sz="2400" kern="1200" dirty="0" smtClean="0"/>
            <a:t>Una parte no podrá invocar las disposiciones de su derecho interno como justificación del incumplimiento de un tratado. </a:t>
          </a:r>
          <a:endParaRPr lang="es-MX" sz="2400" kern="1200" dirty="0"/>
        </a:p>
      </dsp:txBody>
      <dsp:txXfrm>
        <a:off x="5638443" y="1845324"/>
        <a:ext cx="3959811" cy="1357163"/>
      </dsp:txXfrm>
    </dsp:sp>
    <dsp:sp modelId="{68B9F236-E5DB-4041-B1BC-CBDAFA0F5257}">
      <dsp:nvSpPr>
        <dsp:cNvPr id="0" name=""/>
        <dsp:cNvSpPr/>
      </dsp:nvSpPr>
      <dsp:spPr>
        <a:xfrm>
          <a:off x="5307898" y="1442698"/>
          <a:ext cx="288321" cy="3068646"/>
        </a:xfrm>
        <a:custGeom>
          <a:avLst/>
          <a:gdLst/>
          <a:ahLst/>
          <a:cxnLst/>
          <a:rect l="0" t="0" r="0" b="0"/>
          <a:pathLst>
            <a:path>
              <a:moveTo>
                <a:pt x="0" y="0"/>
              </a:moveTo>
              <a:lnTo>
                <a:pt x="0" y="3068646"/>
              </a:lnTo>
              <a:lnTo>
                <a:pt x="288321" y="3068646"/>
              </a:lnTo>
            </a:path>
          </a:pathLst>
        </a:custGeom>
        <a:noFill/>
        <a:ln w="19050" cap="flat" cmpd="sng" algn="ctr">
          <a:solidFill>
            <a:schemeClr val="accent2">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435A9B9-7616-4527-91FE-881685530DDC}">
      <dsp:nvSpPr>
        <dsp:cNvPr id="0" name=""/>
        <dsp:cNvSpPr/>
      </dsp:nvSpPr>
      <dsp:spPr>
        <a:xfrm>
          <a:off x="5596220" y="3605113"/>
          <a:ext cx="4336870" cy="1812464"/>
        </a:xfrm>
        <a:prstGeom prst="roundRect">
          <a:avLst>
            <a:gd name="adj" fmla="val 10000"/>
          </a:avLst>
        </a:prstGeom>
        <a:solidFill>
          <a:schemeClr val="lt1">
            <a:alpha val="90000"/>
            <a:hueOff val="0"/>
            <a:satOff val="0"/>
            <a:lumOff val="0"/>
            <a:alphaOff val="0"/>
          </a:schemeClr>
        </a:solidFill>
        <a:ln w="19050" cap="flat" cmpd="sng" algn="ctr">
          <a:solidFill>
            <a:schemeClr val="accent2">
              <a:shade val="80000"/>
              <a:hueOff val="-5991"/>
              <a:satOff val="2787"/>
              <a:lumOff val="1812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lvl="0" algn="just" defTabSz="622300">
            <a:lnSpc>
              <a:spcPct val="90000"/>
            </a:lnSpc>
            <a:spcBef>
              <a:spcPct val="0"/>
            </a:spcBef>
            <a:spcAft>
              <a:spcPct val="35000"/>
            </a:spcAft>
          </a:pPr>
          <a:r>
            <a:rPr lang="es-MX" sz="1400" kern="1200" dirty="0" smtClean="0"/>
            <a:t>“Las normas de derechos humanos, son normas jurídicas vinculantes, operativas y supremas, en el marco de protección de los derechos fundamentales, tanto en la jurisdicción nacional, como ante  las  Cortes  Internacionales  de  derechos  humanos;  de tal suerte que condicionan la actuación de todas  las  autoridades en adecuación a las disposiciones convencionales.”18</a:t>
          </a:r>
        </a:p>
        <a:p>
          <a:pPr lvl="0" algn="just" defTabSz="622300">
            <a:lnSpc>
              <a:spcPct val="90000"/>
            </a:lnSpc>
            <a:spcBef>
              <a:spcPct val="0"/>
            </a:spcBef>
            <a:spcAft>
              <a:spcPct val="35000"/>
            </a:spcAft>
          </a:pPr>
          <a:r>
            <a:rPr lang="es-MX" sz="1100" kern="1200" dirty="0" smtClean="0"/>
            <a:t>18 Flores Saldaña, Antonio, El control de convencionalidad y la hermenéutica constitucional de los derechos humanos, México, Porrúa, 2014, p. 58. </a:t>
          </a:r>
          <a:endParaRPr lang="es-MX" sz="1100" kern="1200" dirty="0"/>
        </a:p>
      </dsp:txBody>
      <dsp:txXfrm>
        <a:off x="5649305" y="3658198"/>
        <a:ext cx="4230700" cy="1706294"/>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A3792A5-0DB2-4240-B99F-2519242B5CA4}">
      <dsp:nvSpPr>
        <dsp:cNvPr id="0" name=""/>
        <dsp:cNvSpPr/>
      </dsp:nvSpPr>
      <dsp:spPr>
        <a:xfrm>
          <a:off x="0" y="2943"/>
          <a:ext cx="10328857" cy="0"/>
        </a:xfrm>
        <a:prstGeom prst="line">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FC9BCCE-8BEF-4490-9A9D-2F624A675939}">
      <dsp:nvSpPr>
        <dsp:cNvPr id="0" name=""/>
        <dsp:cNvSpPr/>
      </dsp:nvSpPr>
      <dsp:spPr>
        <a:xfrm>
          <a:off x="0" y="2943"/>
          <a:ext cx="2065771" cy="60214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lvl="0" algn="just" defTabSz="933450">
            <a:lnSpc>
              <a:spcPct val="90000"/>
            </a:lnSpc>
            <a:spcBef>
              <a:spcPct val="0"/>
            </a:spcBef>
            <a:spcAft>
              <a:spcPct val="35000"/>
            </a:spcAft>
          </a:pPr>
          <a:r>
            <a:rPr lang="es-MX" sz="2100" kern="1200" dirty="0" smtClean="0"/>
            <a:t>Existen diferentes técnicas para incluir los derechos humanos de fuente internacional en la legislación interna, como son las que enseguida se señalan: </a:t>
          </a:r>
          <a:endParaRPr lang="es-MX" sz="2100" kern="1200" dirty="0"/>
        </a:p>
      </dsp:txBody>
      <dsp:txXfrm>
        <a:off x="0" y="2943"/>
        <a:ext cx="2065771" cy="6021425"/>
      </dsp:txXfrm>
    </dsp:sp>
    <dsp:sp modelId="{46F5807C-2F46-49D6-BE88-958084E4AC2F}">
      <dsp:nvSpPr>
        <dsp:cNvPr id="0" name=""/>
        <dsp:cNvSpPr/>
      </dsp:nvSpPr>
      <dsp:spPr>
        <a:xfrm>
          <a:off x="2220704" y="97027"/>
          <a:ext cx="3976609" cy="18816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just" defTabSz="889000">
            <a:lnSpc>
              <a:spcPct val="90000"/>
            </a:lnSpc>
            <a:spcBef>
              <a:spcPct val="0"/>
            </a:spcBef>
            <a:spcAft>
              <a:spcPct val="35000"/>
            </a:spcAft>
          </a:pPr>
          <a:r>
            <a:rPr lang="es-MX" sz="2000" kern="1200" dirty="0" smtClean="0"/>
            <a:t>a) Cláusula de incorporación de los tratados para que formen parte de su derecho objetivo;</a:t>
          </a:r>
          <a:endParaRPr lang="es-MX" sz="2000" kern="1200" dirty="0"/>
        </a:p>
      </dsp:txBody>
      <dsp:txXfrm>
        <a:off x="2220704" y="97027"/>
        <a:ext cx="3976609" cy="1881695"/>
      </dsp:txXfrm>
    </dsp:sp>
    <dsp:sp modelId="{7FC3F736-2F81-40FE-8CF6-D9BFA689F1B0}">
      <dsp:nvSpPr>
        <dsp:cNvPr id="0" name=""/>
        <dsp:cNvSpPr/>
      </dsp:nvSpPr>
      <dsp:spPr>
        <a:xfrm>
          <a:off x="6352247" y="97027"/>
          <a:ext cx="3976609" cy="18816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just" defTabSz="711200">
            <a:lnSpc>
              <a:spcPct val="90000"/>
            </a:lnSpc>
            <a:spcBef>
              <a:spcPct val="0"/>
            </a:spcBef>
            <a:spcAft>
              <a:spcPct val="35000"/>
            </a:spcAft>
          </a:pPr>
          <a:r>
            <a:rPr lang="es-MX" sz="1600" kern="1200" dirty="0" smtClean="0"/>
            <a:t>b) Cláusulas jerárquicas, que señalan el lugar que tienen los tratados internacionales de derechos humanos en el sistema de fuentes</a:t>
          </a:r>
          <a:endParaRPr lang="es-MX" sz="1600" kern="1200" dirty="0"/>
        </a:p>
      </dsp:txBody>
      <dsp:txXfrm>
        <a:off x="6352247" y="97027"/>
        <a:ext cx="3976609" cy="1881695"/>
      </dsp:txXfrm>
    </dsp:sp>
    <dsp:sp modelId="{BBA7ADAA-B9C7-4F30-8FED-13C830678311}">
      <dsp:nvSpPr>
        <dsp:cNvPr id="0" name=""/>
        <dsp:cNvSpPr/>
      </dsp:nvSpPr>
      <dsp:spPr>
        <a:xfrm>
          <a:off x="2065771" y="1978723"/>
          <a:ext cx="8263085" cy="0"/>
        </a:xfrm>
        <a:prstGeom prst="line">
          <a:avLst/>
        </a:prstGeom>
        <a:solidFill>
          <a:schemeClr val="accent1">
            <a:hueOff val="0"/>
            <a:satOff val="0"/>
            <a:lumOff val="0"/>
            <a:alphaOff val="0"/>
          </a:schemeClr>
        </a:solidFill>
        <a:ln w="1905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BD634B8-8D76-4D99-B484-14504B78C919}">
      <dsp:nvSpPr>
        <dsp:cNvPr id="0" name=""/>
        <dsp:cNvSpPr/>
      </dsp:nvSpPr>
      <dsp:spPr>
        <a:xfrm>
          <a:off x="2220704" y="2072808"/>
          <a:ext cx="3976609" cy="18816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just" defTabSz="711200">
            <a:lnSpc>
              <a:spcPct val="90000"/>
            </a:lnSpc>
            <a:spcBef>
              <a:spcPct val="0"/>
            </a:spcBef>
            <a:spcAft>
              <a:spcPct val="35000"/>
            </a:spcAft>
          </a:pPr>
          <a:r>
            <a:rPr lang="es-MX" sz="1600" kern="1200" dirty="0" smtClean="0"/>
            <a:t> c) Cláusula reguladora de procedimientos especiales, según la cual se prevén mecanismos especiales para la aprobación o denuncia de los tratados internacionales en materia de derechos humanos;</a:t>
          </a:r>
          <a:endParaRPr lang="es-MX" sz="1600" kern="1200" dirty="0"/>
        </a:p>
      </dsp:txBody>
      <dsp:txXfrm>
        <a:off x="2220704" y="2072808"/>
        <a:ext cx="3976609" cy="1881695"/>
      </dsp:txXfrm>
    </dsp:sp>
    <dsp:sp modelId="{3C549C4E-E8CD-480F-8AF9-B8A4DE392971}">
      <dsp:nvSpPr>
        <dsp:cNvPr id="0" name=""/>
        <dsp:cNvSpPr/>
      </dsp:nvSpPr>
      <dsp:spPr>
        <a:xfrm>
          <a:off x="6352247" y="2072808"/>
          <a:ext cx="3976609" cy="18816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just" defTabSz="711200">
            <a:lnSpc>
              <a:spcPct val="90000"/>
            </a:lnSpc>
            <a:spcBef>
              <a:spcPct val="0"/>
            </a:spcBef>
            <a:spcAft>
              <a:spcPct val="35000"/>
            </a:spcAft>
          </a:pPr>
          <a:r>
            <a:rPr lang="es-MX" sz="1600" kern="1200" dirty="0" smtClean="0"/>
            <a:t>d) Cláusula que reconocen derecho implícitos o no numerados, o cláusula abierta que admite el reconocimiento de derechos que derivan de la dignidad humana, o de otros factores; </a:t>
          </a:r>
          <a:endParaRPr lang="es-MX" sz="1600" kern="1200" dirty="0"/>
        </a:p>
      </dsp:txBody>
      <dsp:txXfrm>
        <a:off x="6352247" y="2072808"/>
        <a:ext cx="3976609" cy="1881695"/>
      </dsp:txXfrm>
    </dsp:sp>
    <dsp:sp modelId="{94BDAFE1-45D4-4319-BAD9-6EB68A2C6EB6}">
      <dsp:nvSpPr>
        <dsp:cNvPr id="0" name=""/>
        <dsp:cNvSpPr/>
      </dsp:nvSpPr>
      <dsp:spPr>
        <a:xfrm>
          <a:off x="2065771" y="3954503"/>
          <a:ext cx="8263085" cy="0"/>
        </a:xfrm>
        <a:prstGeom prst="line">
          <a:avLst/>
        </a:prstGeom>
        <a:solidFill>
          <a:schemeClr val="accent1">
            <a:hueOff val="0"/>
            <a:satOff val="0"/>
            <a:lumOff val="0"/>
            <a:alphaOff val="0"/>
          </a:schemeClr>
        </a:solidFill>
        <a:ln w="1905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060AA0D-CFF6-4A95-A0DB-083919840556}">
      <dsp:nvSpPr>
        <dsp:cNvPr id="0" name=""/>
        <dsp:cNvSpPr/>
      </dsp:nvSpPr>
      <dsp:spPr>
        <a:xfrm>
          <a:off x="2220704" y="4048588"/>
          <a:ext cx="3976609" cy="18816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just" defTabSz="800100">
            <a:lnSpc>
              <a:spcPct val="90000"/>
            </a:lnSpc>
            <a:spcBef>
              <a:spcPct val="0"/>
            </a:spcBef>
            <a:spcAft>
              <a:spcPct val="35000"/>
            </a:spcAft>
          </a:pPr>
          <a:r>
            <a:rPr lang="es-MX" sz="1800" kern="1200" dirty="0" smtClean="0"/>
            <a:t>e) Cláusula de interpretación de los derechos humanos reconocidos en las constituciones, de acuerdo a lo establecido en los tratados internacionales en la materia. </a:t>
          </a:r>
          <a:r>
            <a:rPr lang="es-MX" sz="1800" kern="1200" dirty="0" smtClean="0"/>
            <a:t>(</a:t>
          </a:r>
          <a:r>
            <a:rPr lang="es-MX" sz="1800" kern="1200" smtClean="0"/>
            <a:t>19)</a:t>
          </a:r>
          <a:endParaRPr lang="es-MX" sz="1800" kern="1200" dirty="0"/>
        </a:p>
      </dsp:txBody>
      <dsp:txXfrm>
        <a:off x="2220704" y="4048588"/>
        <a:ext cx="3976609" cy="1881695"/>
      </dsp:txXfrm>
    </dsp:sp>
    <dsp:sp modelId="{C8DDC5A9-E02E-4E06-B134-67C43AD594B7}">
      <dsp:nvSpPr>
        <dsp:cNvPr id="0" name=""/>
        <dsp:cNvSpPr/>
      </dsp:nvSpPr>
      <dsp:spPr>
        <a:xfrm>
          <a:off x="6352247" y="4048588"/>
          <a:ext cx="3976609" cy="18816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1910" tIns="41910" rIns="41910" bIns="41910" numCol="1" spcCol="1270" anchor="t" anchorCtr="0">
          <a:noAutofit/>
        </a:bodyPr>
        <a:lstStyle/>
        <a:p>
          <a:pPr lvl="0" algn="just" defTabSz="488950">
            <a:lnSpc>
              <a:spcPct val="90000"/>
            </a:lnSpc>
            <a:spcBef>
              <a:spcPct val="0"/>
            </a:spcBef>
            <a:spcAft>
              <a:spcPct val="35000"/>
            </a:spcAft>
          </a:pPr>
          <a:endParaRPr lang="es-MX" sz="1100" kern="1200" dirty="0" smtClean="0"/>
        </a:p>
        <a:p>
          <a:pPr lvl="0" algn="just" defTabSz="488950">
            <a:lnSpc>
              <a:spcPct val="90000"/>
            </a:lnSpc>
            <a:spcBef>
              <a:spcPct val="0"/>
            </a:spcBef>
            <a:spcAft>
              <a:spcPct val="35000"/>
            </a:spcAft>
          </a:pPr>
          <a:endParaRPr lang="es-MX" sz="1100" kern="1200" dirty="0" smtClean="0"/>
        </a:p>
        <a:p>
          <a:pPr lvl="0" algn="just" defTabSz="488950">
            <a:lnSpc>
              <a:spcPct val="90000"/>
            </a:lnSpc>
            <a:spcBef>
              <a:spcPct val="0"/>
            </a:spcBef>
            <a:spcAft>
              <a:spcPct val="35000"/>
            </a:spcAft>
          </a:pPr>
          <a:endParaRPr lang="es-MX" sz="1100" kern="1200" dirty="0" smtClean="0"/>
        </a:p>
        <a:p>
          <a:pPr lvl="0" algn="just" defTabSz="488950">
            <a:lnSpc>
              <a:spcPct val="90000"/>
            </a:lnSpc>
            <a:spcBef>
              <a:spcPct val="0"/>
            </a:spcBef>
            <a:spcAft>
              <a:spcPct val="35000"/>
            </a:spcAft>
          </a:pPr>
          <a:endParaRPr lang="es-MX" sz="1100" kern="1200" dirty="0" smtClean="0"/>
        </a:p>
        <a:p>
          <a:pPr lvl="0" algn="just" defTabSz="488950">
            <a:lnSpc>
              <a:spcPct val="90000"/>
            </a:lnSpc>
            <a:spcBef>
              <a:spcPct val="0"/>
            </a:spcBef>
            <a:spcAft>
              <a:spcPct val="35000"/>
            </a:spcAft>
          </a:pPr>
          <a:r>
            <a:rPr lang="es-MX" sz="1100" kern="1200" dirty="0" smtClean="0"/>
            <a:t>19 Castañeda Otsu, Susana, “El principio de interpretación conforme a los tratados de derechos humanos y su importancia en la defensa de los derechos consagrados en la Constitución”, pp. 211-233,  en Méndez Silva, Ricardo (coord.), </a:t>
          </a:r>
          <a:r>
            <a:rPr lang="es-MX" sz="1100" i="1" kern="1200" dirty="0" smtClean="0"/>
            <a:t>Derecho internacional de los derechos humanos. Memoria del VII Congreso Iberoamericano de Derecho Constitucional</a:t>
          </a:r>
          <a:r>
            <a:rPr lang="es-MX" sz="1100" kern="1200" dirty="0" smtClean="0"/>
            <a:t>, México, Instituto de Invest jurídicas de la UNAM. Serie Doctrina Jurídica, No. 98, 2002, p. 213. </a:t>
          </a:r>
          <a:endParaRPr lang="es-MX" sz="1100" kern="1200" dirty="0"/>
        </a:p>
      </dsp:txBody>
      <dsp:txXfrm>
        <a:off x="6352247" y="4048588"/>
        <a:ext cx="3976609" cy="1881695"/>
      </dsp:txXfrm>
    </dsp:sp>
    <dsp:sp modelId="{3BDC824D-869D-44C9-8B85-F7F6B7F5AA75}">
      <dsp:nvSpPr>
        <dsp:cNvPr id="0" name=""/>
        <dsp:cNvSpPr/>
      </dsp:nvSpPr>
      <dsp:spPr>
        <a:xfrm>
          <a:off x="2065771" y="5930284"/>
          <a:ext cx="8263085" cy="0"/>
        </a:xfrm>
        <a:prstGeom prst="line">
          <a:avLst/>
        </a:prstGeom>
        <a:solidFill>
          <a:schemeClr val="accent1">
            <a:hueOff val="0"/>
            <a:satOff val="0"/>
            <a:lumOff val="0"/>
            <a:alphaOff val="0"/>
          </a:schemeClr>
        </a:solidFill>
        <a:ln w="1905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B631A31-C4A9-412D-A93C-6E8B06EC4F68}">
      <dsp:nvSpPr>
        <dsp:cNvPr id="0" name=""/>
        <dsp:cNvSpPr/>
      </dsp:nvSpPr>
      <dsp:spPr>
        <a:xfrm>
          <a:off x="0" y="6267"/>
          <a:ext cx="10509161" cy="2045452"/>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just" defTabSz="933450">
            <a:lnSpc>
              <a:spcPct val="90000"/>
            </a:lnSpc>
            <a:spcBef>
              <a:spcPct val="0"/>
            </a:spcBef>
            <a:spcAft>
              <a:spcPct val="35000"/>
            </a:spcAft>
          </a:pPr>
          <a:r>
            <a:rPr lang="es-MX" sz="2100" kern="1200" dirty="0" smtClean="0"/>
            <a:t>Bidart señala que estos últimos son los que no tienen norma de constancia, y la de aquellos que confieren desarrollo a derechos numerados, que se van agregando a los contenidos tradicionalmente conocidos, por ejemplo los derechos de libertad de prensa actualmente incluyen todo lo que el desarrollo tecnológico actual ha desarrollado, y no sólo los de expresión gráfica. </a:t>
          </a:r>
          <a:r>
            <a:rPr lang="es-MX" sz="2100" kern="1200" dirty="0" smtClean="0"/>
            <a:t>(</a:t>
          </a:r>
          <a:r>
            <a:rPr lang="es-MX" sz="1800" kern="1200" dirty="0" smtClean="0"/>
            <a:t>20)</a:t>
          </a:r>
          <a:endParaRPr lang="es-MX" sz="1800" kern="1200" dirty="0"/>
        </a:p>
      </dsp:txBody>
      <dsp:txXfrm>
        <a:off x="99851" y="106118"/>
        <a:ext cx="10309459" cy="1845750"/>
      </dsp:txXfrm>
    </dsp:sp>
    <dsp:sp modelId="{35A02DDB-E6FA-405F-AC6E-91191A9F457E}">
      <dsp:nvSpPr>
        <dsp:cNvPr id="0" name=""/>
        <dsp:cNvSpPr/>
      </dsp:nvSpPr>
      <dsp:spPr>
        <a:xfrm>
          <a:off x="0" y="2051719"/>
          <a:ext cx="10509161" cy="6127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3666" tIns="17780" rIns="99568" bIns="17780" numCol="1" spcCol="1270" anchor="t" anchorCtr="0">
          <a:noAutofit/>
        </a:bodyPr>
        <a:lstStyle/>
        <a:p>
          <a:pPr marL="114300" lvl="1" indent="-114300" algn="just" defTabSz="622300">
            <a:lnSpc>
              <a:spcPct val="90000"/>
            </a:lnSpc>
            <a:spcBef>
              <a:spcPct val="0"/>
            </a:spcBef>
            <a:spcAft>
              <a:spcPct val="20000"/>
            </a:spcAft>
            <a:buChar char="••"/>
          </a:pPr>
          <a:endParaRPr lang="es-MX" sz="1400" kern="1200" dirty="0"/>
        </a:p>
      </dsp:txBody>
      <dsp:txXfrm>
        <a:off x="0" y="2051719"/>
        <a:ext cx="10509161" cy="612720"/>
      </dsp:txXfrm>
    </dsp:sp>
    <dsp:sp modelId="{F87F0F10-AAC6-4326-80BD-8609E0FED917}">
      <dsp:nvSpPr>
        <dsp:cNvPr id="0" name=""/>
        <dsp:cNvSpPr/>
      </dsp:nvSpPr>
      <dsp:spPr>
        <a:xfrm>
          <a:off x="0" y="2026724"/>
          <a:ext cx="10509161" cy="2045452"/>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0970" tIns="140970" rIns="140970" bIns="140970" numCol="1" spcCol="1270" anchor="ctr" anchorCtr="0">
          <a:noAutofit/>
        </a:bodyPr>
        <a:lstStyle/>
        <a:p>
          <a:pPr lvl="0" algn="l" defTabSz="1644650">
            <a:lnSpc>
              <a:spcPct val="90000"/>
            </a:lnSpc>
            <a:spcBef>
              <a:spcPct val="0"/>
            </a:spcBef>
            <a:spcAft>
              <a:spcPct val="35000"/>
            </a:spcAft>
          </a:pPr>
          <a:r>
            <a:rPr lang="es-MX" sz="3700" kern="1200" dirty="0" smtClean="0"/>
            <a:t>En otro ejemplo se puede atender a lo que señala el artículo 5.2 del Pacto Internacional de Derechos Civiles y Políticos, que dice: </a:t>
          </a:r>
          <a:endParaRPr lang="es-MX" sz="3700" kern="1200" dirty="0"/>
        </a:p>
      </dsp:txBody>
      <dsp:txXfrm>
        <a:off x="99851" y="2126575"/>
        <a:ext cx="10309459" cy="1845750"/>
      </dsp:txXfrm>
    </dsp:sp>
    <dsp:sp modelId="{EC75FF53-B5DC-48C9-B078-ED8F54C16761}">
      <dsp:nvSpPr>
        <dsp:cNvPr id="0" name=""/>
        <dsp:cNvSpPr/>
      </dsp:nvSpPr>
      <dsp:spPr>
        <a:xfrm>
          <a:off x="0" y="4382906"/>
          <a:ext cx="10509161" cy="17232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3666" tIns="25400" rIns="142240" bIns="25400" numCol="1" spcCol="1270" anchor="t" anchorCtr="0">
          <a:noAutofit/>
        </a:bodyPr>
        <a:lstStyle/>
        <a:p>
          <a:pPr marL="228600" lvl="1" indent="-228600" algn="l" defTabSz="889000">
            <a:lnSpc>
              <a:spcPct val="90000"/>
            </a:lnSpc>
            <a:spcBef>
              <a:spcPct val="0"/>
            </a:spcBef>
            <a:spcAft>
              <a:spcPct val="20000"/>
            </a:spcAft>
            <a:buChar char="••"/>
          </a:pPr>
          <a:r>
            <a:rPr lang="es-MX" sz="2000" kern="1200" dirty="0" smtClean="0"/>
            <a:t>“2. No podrá admitirse restricción o menoscabo de ninguno de los derechos humanos fundamentales reconocidos o vigentes en un Estado Parte en virtud de leyes, convenciones, reglamentos o costumbres, so pretexto de que el presente Pacto no los reconoce o los reconoce en menor grado.” </a:t>
          </a:r>
          <a:endParaRPr lang="es-MX" sz="2000" kern="1200" dirty="0"/>
        </a:p>
        <a:p>
          <a:pPr marL="57150" lvl="1" indent="-57150" algn="l" defTabSz="488950">
            <a:lnSpc>
              <a:spcPct val="90000"/>
            </a:lnSpc>
            <a:spcBef>
              <a:spcPct val="0"/>
            </a:spcBef>
            <a:spcAft>
              <a:spcPct val="20000"/>
            </a:spcAft>
            <a:buChar char="••"/>
          </a:pPr>
          <a:r>
            <a:rPr lang="es-MX" sz="1100" kern="1200" dirty="0" smtClean="0"/>
            <a:t>20 Bidart Campos, Germán J., Los derechos no enumerados en su relación con el derecho constitucional y el derecho internacional, pp. 103-113, en  Méndez Silva, Ricardo (coord.), </a:t>
          </a:r>
          <a:r>
            <a:rPr lang="es-MX" sz="1100" i="1" kern="1200" dirty="0" smtClean="0"/>
            <a:t>Derecho internacional de los derechos humanos. Memoria del VII Congreso Iberoamericano de Derecho Constitucion</a:t>
          </a:r>
          <a:r>
            <a:rPr lang="es-MX" sz="1100" kern="1200" dirty="0" smtClean="0"/>
            <a:t>al, Instituto de Investigaciones Jurídicas de la UNAM. Serie Doctrina Jurídica, No. 98, p. 104.</a:t>
          </a:r>
          <a:endParaRPr lang="es-MX" sz="1100" kern="1200" dirty="0"/>
        </a:p>
      </dsp:txBody>
      <dsp:txXfrm>
        <a:off x="0" y="4382906"/>
        <a:ext cx="10509161" cy="172327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6683EAF-2A86-4AFD-A813-19BCBDBA1B14}">
      <dsp:nvSpPr>
        <dsp:cNvPr id="0" name=""/>
        <dsp:cNvSpPr/>
      </dsp:nvSpPr>
      <dsp:spPr>
        <a:xfrm>
          <a:off x="731520" y="1247782"/>
          <a:ext cx="7071360" cy="3654435"/>
        </a:xfrm>
        <a:prstGeom prst="rect">
          <a:avLst/>
        </a:prstGeom>
        <a:solidFill>
          <a:schemeClr val="accent1">
            <a:tint val="50000"/>
            <a:hueOff val="0"/>
            <a:satOff val="0"/>
            <a:lumOff val="0"/>
            <a:alphaOff val="0"/>
          </a:schemeClr>
        </a:solidFill>
        <a:ln>
          <a:noFill/>
        </a:ln>
        <a:effectLst/>
        <a:scene3d>
          <a:camera prst="orthographicFront"/>
          <a:lightRig rig="chilly" dir="t"/>
        </a:scene3d>
        <a:sp3d z="-25700" extrusionH="63500" contourW="12700" prstMaterial="matte">
          <a:contourClr>
            <a:schemeClr val="lt1"/>
          </a:contourClr>
        </a:sp3d>
      </dsp:spPr>
      <dsp:style>
        <a:lnRef idx="0">
          <a:scrgbClr r="0" g="0" b="0"/>
        </a:lnRef>
        <a:fillRef idx="1">
          <a:scrgbClr r="0" g="0" b="0"/>
        </a:fillRef>
        <a:effectRef idx="0">
          <a:scrgbClr r="0" g="0" b="0"/>
        </a:effectRef>
        <a:fontRef idx="minor"/>
      </dsp:style>
    </dsp:sp>
    <dsp:sp modelId="{FB4056DF-9879-4E5E-AAEC-734F73EAE5BA}">
      <dsp:nvSpPr>
        <dsp:cNvPr id="0" name=""/>
        <dsp:cNvSpPr/>
      </dsp:nvSpPr>
      <dsp:spPr>
        <a:xfrm>
          <a:off x="942848" y="1675172"/>
          <a:ext cx="3283712" cy="31263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t" anchorCtr="0">
          <a:noAutofit/>
        </a:bodyPr>
        <a:lstStyle/>
        <a:p>
          <a:pPr lvl="0" algn="l" defTabSz="889000">
            <a:lnSpc>
              <a:spcPct val="90000"/>
            </a:lnSpc>
            <a:spcBef>
              <a:spcPct val="0"/>
            </a:spcBef>
            <a:spcAft>
              <a:spcPct val="35000"/>
            </a:spcAft>
          </a:pPr>
          <a:r>
            <a:rPr lang="es-MX" sz="2000" kern="1200" smtClean="0"/>
            <a:t>Los derechos humanos de fuente internacional tienen los mismos efectos y vinculatoriedad que los establecidos en la Constitución Federal, no obstante las recomendaciones emitidas por los organismos internacionales, como la Convención Americana sobre Derechos Humanos, no tienen carácter vinculatorio. </a:t>
          </a:r>
          <a:endParaRPr lang="es-MX" sz="2000" kern="1200"/>
        </a:p>
      </dsp:txBody>
      <dsp:txXfrm>
        <a:off x="942848" y="1675172"/>
        <a:ext cx="3283712" cy="3126325"/>
      </dsp:txXfrm>
    </dsp:sp>
    <dsp:sp modelId="{D9607D9C-FB41-44E6-80EC-B70ECE852ACA}">
      <dsp:nvSpPr>
        <dsp:cNvPr id="0" name=""/>
        <dsp:cNvSpPr/>
      </dsp:nvSpPr>
      <dsp:spPr>
        <a:xfrm>
          <a:off x="4299712" y="1675172"/>
          <a:ext cx="3283712" cy="31263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t" anchorCtr="0">
          <a:noAutofit/>
        </a:bodyPr>
        <a:lstStyle/>
        <a:p>
          <a:pPr lvl="0" algn="l" defTabSz="889000">
            <a:lnSpc>
              <a:spcPct val="90000"/>
            </a:lnSpc>
            <a:spcBef>
              <a:spcPct val="0"/>
            </a:spcBef>
            <a:spcAft>
              <a:spcPct val="35000"/>
            </a:spcAft>
          </a:pPr>
          <a:r>
            <a:rPr lang="es-MX" sz="2000" kern="1200" dirty="0" smtClean="0"/>
            <a:t>En cambio, sí tienen este carácter la jurisprudencia, las sentencias, y las observaciones generales dictadas por ese instrumento internacional y sus órganos como lo son la Comisión Interamericana de Derechos Humanos y la Corte Interamericana de derechos Humanos. </a:t>
          </a:r>
          <a:endParaRPr lang="es-MX" sz="2000" kern="1200" dirty="0"/>
        </a:p>
      </dsp:txBody>
      <dsp:txXfrm>
        <a:off x="4299712" y="1675172"/>
        <a:ext cx="3283712" cy="3126325"/>
      </dsp:txXfrm>
    </dsp:sp>
    <dsp:sp modelId="{013B63D2-8F3C-4D98-9A85-F8D4EE98F9A6}">
      <dsp:nvSpPr>
        <dsp:cNvPr id="0" name=""/>
        <dsp:cNvSpPr/>
      </dsp:nvSpPr>
      <dsp:spPr>
        <a:xfrm>
          <a:off x="0" y="516449"/>
          <a:ext cx="1381760" cy="1381760"/>
        </a:xfrm>
        <a:prstGeom prst="plus">
          <a:avLst>
            <a:gd name="adj" fmla="val 32810"/>
          </a:avLst>
        </a:prstGeom>
        <a:solidFill>
          <a:schemeClr val="accent1">
            <a:hueOff val="0"/>
            <a:satOff val="0"/>
            <a:lumOff val="0"/>
            <a:alphaOff val="0"/>
          </a:schemeClr>
        </a:solidFill>
        <a:ln w="9525" cap="flat" cmpd="sng" algn="ctr">
          <a:solidFill>
            <a:schemeClr val="accent1">
              <a:hueOff val="0"/>
              <a:satOff val="0"/>
              <a:lumOff val="0"/>
              <a:alphaOff val="0"/>
            </a:schemeClr>
          </a:solidFill>
          <a:prstDash val="solid"/>
        </a:ln>
        <a:effectLst/>
        <a:scene3d>
          <a:camera prst="orthographicFront"/>
          <a:lightRig rig="chilly" dir="t"/>
        </a:scene3d>
        <a:sp3d prstMaterial="translucentPowder">
          <a:bevelT w="127000" h="25400" prst="softRound"/>
        </a:sp3d>
      </dsp:spPr>
      <dsp:style>
        <a:lnRef idx="1">
          <a:scrgbClr r="0" g="0" b="0"/>
        </a:lnRef>
        <a:fillRef idx="1">
          <a:scrgbClr r="0" g="0" b="0"/>
        </a:fillRef>
        <a:effectRef idx="0">
          <a:scrgbClr r="0" g="0" b="0"/>
        </a:effectRef>
        <a:fontRef idx="minor">
          <a:schemeClr val="lt1"/>
        </a:fontRef>
      </dsp:style>
    </dsp:sp>
    <dsp:sp modelId="{2BD2E7D1-89B8-4CC5-808A-7AD6D619C17B}">
      <dsp:nvSpPr>
        <dsp:cNvPr id="0" name=""/>
        <dsp:cNvSpPr/>
      </dsp:nvSpPr>
      <dsp:spPr>
        <a:xfrm>
          <a:off x="6827520" y="1013363"/>
          <a:ext cx="1300480" cy="445662"/>
        </a:xfrm>
        <a:prstGeom prst="rect">
          <a:avLst/>
        </a:prstGeom>
        <a:solidFill>
          <a:schemeClr val="accent1">
            <a:hueOff val="0"/>
            <a:satOff val="0"/>
            <a:lumOff val="0"/>
            <a:alphaOff val="0"/>
          </a:schemeClr>
        </a:solidFill>
        <a:ln w="9525" cap="flat" cmpd="sng" algn="ctr">
          <a:solidFill>
            <a:schemeClr val="accent1">
              <a:hueOff val="0"/>
              <a:satOff val="0"/>
              <a:lumOff val="0"/>
              <a:alphaOff val="0"/>
            </a:schemeClr>
          </a:solidFill>
          <a:prstDash val="solid"/>
        </a:ln>
        <a:effectLst/>
        <a:scene3d>
          <a:camera prst="orthographicFront"/>
          <a:lightRig rig="chilly" dir="t"/>
        </a:scene3d>
        <a:sp3d prstMaterial="translucentPowder">
          <a:bevelT w="127000" h="25400" prst="softRound"/>
        </a:sp3d>
      </dsp:spPr>
      <dsp:style>
        <a:lnRef idx="1">
          <a:scrgbClr r="0" g="0" b="0"/>
        </a:lnRef>
        <a:fillRef idx="1">
          <a:scrgbClr r="0" g="0" b="0"/>
        </a:fillRef>
        <a:effectRef idx="0">
          <a:scrgbClr r="0" g="0" b="0"/>
        </a:effectRef>
        <a:fontRef idx="minor">
          <a:schemeClr val="lt1"/>
        </a:fontRef>
      </dsp:style>
    </dsp:sp>
    <dsp:sp modelId="{E3E32203-62CA-40BF-AD48-CE60E46D94AC}">
      <dsp:nvSpPr>
        <dsp:cNvPr id="0" name=""/>
        <dsp:cNvSpPr/>
      </dsp:nvSpPr>
      <dsp:spPr>
        <a:xfrm>
          <a:off x="4267200" y="1681857"/>
          <a:ext cx="812" cy="2985941"/>
        </a:xfrm>
        <a:prstGeom prst="line">
          <a:avLst/>
        </a:prstGeom>
        <a:noFill/>
        <a:ln w="15875" cap="flat" cmpd="sng" algn="ctr">
          <a:solidFill>
            <a:schemeClr val="accent1">
              <a:shade val="60000"/>
              <a:hueOff val="0"/>
              <a:satOff val="0"/>
              <a:lumOff val="0"/>
              <a:alphaOff val="0"/>
            </a:schemeClr>
          </a:solidFill>
          <a:prstDash val="solid"/>
        </a:ln>
        <a:effectLst/>
        <a:scene3d>
          <a:camera prst="orthographicFront"/>
          <a:lightRig rig="chilly" dir="t"/>
        </a:scene3d>
        <a:sp3d z="-40000" prstMaterial="matte"/>
      </dsp:spPr>
      <dsp:style>
        <a:lnRef idx="2">
          <a:scrgbClr r="0" g="0" b="0"/>
        </a:lnRef>
        <a:fillRef idx="0">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452CD8D-45B8-4000-9A6A-DB9776005210}">
      <dsp:nvSpPr>
        <dsp:cNvPr id="0" name=""/>
        <dsp:cNvSpPr/>
      </dsp:nvSpPr>
      <dsp:spPr>
        <a:xfrm>
          <a:off x="1996528" y="0"/>
          <a:ext cx="5432962" cy="5432962"/>
        </a:xfrm>
        <a:prstGeom prst="triangl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6AF465E-75CA-4F02-BD9D-C6A2CADC93ED}">
      <dsp:nvSpPr>
        <dsp:cNvPr id="0" name=""/>
        <dsp:cNvSpPr/>
      </dsp:nvSpPr>
      <dsp:spPr>
        <a:xfrm>
          <a:off x="4713009" y="543826"/>
          <a:ext cx="3531425" cy="1931248"/>
        </a:xfrm>
        <a:prstGeom prst="round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lvl="0" algn="just" defTabSz="755650">
            <a:lnSpc>
              <a:spcPct val="90000"/>
            </a:lnSpc>
            <a:spcBef>
              <a:spcPct val="0"/>
            </a:spcBef>
            <a:spcAft>
              <a:spcPct val="35000"/>
            </a:spcAft>
          </a:pPr>
          <a:r>
            <a:rPr lang="es-MX" sz="1700" kern="1200" dirty="0" smtClean="0"/>
            <a:t>En la visión tradicional  positivista que dominaba en la etapa moderna de construcción y percepción del derecho, los sistemas jurídicos tenían una ordenación jerárquica en forma de pirámide, cuya cúspide la ocupaba la Constitución. </a:t>
          </a:r>
          <a:endParaRPr lang="es-MX" sz="1700" kern="1200" dirty="0"/>
        </a:p>
      </dsp:txBody>
      <dsp:txXfrm>
        <a:off x="4807285" y="638102"/>
        <a:ext cx="3342873" cy="1742696"/>
      </dsp:txXfrm>
    </dsp:sp>
    <dsp:sp modelId="{58AAD8CF-E9DB-4671-B4C2-B96F6F2CE148}">
      <dsp:nvSpPr>
        <dsp:cNvPr id="0" name=""/>
        <dsp:cNvSpPr/>
      </dsp:nvSpPr>
      <dsp:spPr>
        <a:xfrm>
          <a:off x="4713009" y="2716481"/>
          <a:ext cx="3531425" cy="1931248"/>
        </a:xfrm>
        <a:prstGeom prst="round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lvl="0" algn="just" defTabSz="755650">
            <a:lnSpc>
              <a:spcPct val="90000"/>
            </a:lnSpc>
            <a:spcBef>
              <a:spcPct val="0"/>
            </a:spcBef>
            <a:spcAft>
              <a:spcPct val="35000"/>
            </a:spcAft>
          </a:pPr>
          <a:r>
            <a:rPr lang="es-MX" sz="1700" kern="1200" dirty="0" smtClean="0"/>
            <a:t>Se consideraba que era la ley fundamental o norma fundante del sistema, pues establecía la forma en la que se crean las demás normas, las cuales en caso de contradecirla podían ser expulsadas del propio sistema</a:t>
          </a:r>
          <a:endParaRPr lang="es-MX" sz="1700" kern="1200" dirty="0"/>
        </a:p>
      </dsp:txBody>
      <dsp:txXfrm>
        <a:off x="4807285" y="2810757"/>
        <a:ext cx="3342873" cy="174269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E219510-7D7F-4D68-908D-91155F8AAFF0}">
      <dsp:nvSpPr>
        <dsp:cNvPr id="0" name=""/>
        <dsp:cNvSpPr/>
      </dsp:nvSpPr>
      <dsp:spPr>
        <a:xfrm>
          <a:off x="0" y="0"/>
          <a:ext cx="10367492" cy="5628068"/>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177800" rIns="177800" bIns="177800" numCol="1" spcCol="1270" anchor="ctr" anchorCtr="0">
          <a:noAutofit/>
        </a:bodyPr>
        <a:lstStyle/>
        <a:p>
          <a:pPr lvl="0" algn="just" defTabSz="1111250">
            <a:lnSpc>
              <a:spcPct val="90000"/>
            </a:lnSpc>
            <a:spcBef>
              <a:spcPct val="0"/>
            </a:spcBef>
            <a:spcAft>
              <a:spcPct val="35000"/>
            </a:spcAft>
          </a:pPr>
          <a:r>
            <a:rPr lang="es-MX" sz="2500" kern="1200" dirty="0" smtClean="0"/>
            <a:t>Desde ese enfoque tradicional positivista, la Constitución, como ordenamiento normativo, suele entenderse como un conjunto de disposiciones cerrado, contenido en un único texto, que posee la máxima jerarquía dentro del sistema jurídico, que le sirve de soporte y a partir del cual se desarrolla toda la</a:t>
          </a:r>
          <a:br>
            <a:rPr lang="es-MX" sz="2500" kern="1200" dirty="0" smtClean="0"/>
          </a:br>
          <a:r>
            <a:rPr lang="es-MX" sz="2500" kern="1200" dirty="0" smtClean="0"/>
            <a:t>legislación secundaria, lo que al final de cuentas implica que toda actuación de autoridad, todo derecho de las personas y toda obligación correlativa, para que operen como normas constitucionales, deben estar expresamente señaladas en la </a:t>
          </a:r>
          <a:r>
            <a:rPr lang="es-MX" sz="2500" i="1" kern="1200" dirty="0" smtClean="0"/>
            <a:t>Constitución escrita</a:t>
          </a:r>
          <a:r>
            <a:rPr lang="es-MX" sz="2500" kern="1200" dirty="0" smtClean="0"/>
            <a:t>. </a:t>
          </a:r>
          <a:endParaRPr lang="es-MX" sz="2500" kern="1200" dirty="0"/>
        </a:p>
      </dsp:txBody>
      <dsp:txXfrm>
        <a:off x="0" y="0"/>
        <a:ext cx="10367492" cy="3039156"/>
      </dsp:txXfrm>
    </dsp:sp>
    <dsp:sp modelId="{0AA8E12C-9380-488E-9435-E19E86BE3E43}">
      <dsp:nvSpPr>
        <dsp:cNvPr id="0" name=""/>
        <dsp:cNvSpPr/>
      </dsp:nvSpPr>
      <dsp:spPr>
        <a:xfrm>
          <a:off x="0" y="2926595"/>
          <a:ext cx="10367492" cy="2588911"/>
        </a:xfrm>
        <a:prstGeom prst="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2024" tIns="34290" rIns="192024" bIns="34290" numCol="1" spcCol="1270" anchor="ctr" anchorCtr="0">
          <a:noAutofit/>
        </a:bodyPr>
        <a:lstStyle/>
        <a:p>
          <a:pPr lvl="0" algn="just" defTabSz="1200150">
            <a:lnSpc>
              <a:spcPct val="90000"/>
            </a:lnSpc>
            <a:spcBef>
              <a:spcPct val="0"/>
            </a:spcBef>
            <a:spcAft>
              <a:spcPct val="35000"/>
            </a:spcAft>
          </a:pPr>
          <a:r>
            <a:rPr lang="es-MX" sz="2700" kern="1200" dirty="0" smtClean="0"/>
            <a:t> La norma constitucional se erige como módulo de toda normatividad secundaria, a partir de una serie de principios y reglas que las normas inferiores deben de hacer operativos en la vida cotidiana de las personas</a:t>
          </a:r>
          <a:r>
            <a:rPr lang="es-MX" sz="2700" kern="1200" dirty="0" smtClean="0"/>
            <a:t>. (1)</a:t>
          </a:r>
        </a:p>
        <a:p>
          <a:pPr lvl="0" algn="just" defTabSz="1200150">
            <a:lnSpc>
              <a:spcPct val="90000"/>
            </a:lnSpc>
            <a:spcBef>
              <a:spcPct val="0"/>
            </a:spcBef>
            <a:spcAft>
              <a:spcPct val="35000"/>
            </a:spcAft>
          </a:pPr>
          <a:r>
            <a:rPr lang="es-MX" sz="1100" kern="1200" dirty="0" smtClean="0"/>
            <a:t>1. Rodríguez Manzo, Graciela, Arjona Estévez, Juan Carlos, Fajardo Morales, Zamir, </a:t>
          </a:r>
          <a:r>
            <a:rPr lang="es-MX" sz="1100" i="1" kern="1200" dirty="0" smtClean="0"/>
            <a:t>Bloque de constitucionalidad en México</a:t>
          </a:r>
          <a:r>
            <a:rPr lang="es-MX" sz="1100" kern="1200" dirty="0" smtClean="0"/>
            <a:t>, Comisión de Derechos Humanos del Distrito Federal y otros, 2013, p. 7. </a:t>
          </a:r>
          <a:endParaRPr lang="es-MX" sz="1100" kern="1200" dirty="0"/>
        </a:p>
      </dsp:txBody>
      <dsp:txXfrm>
        <a:off x="0" y="2926595"/>
        <a:ext cx="10367492" cy="2588911"/>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98D4A52-C915-48C8-B96F-B62B0F068B9D}">
      <dsp:nvSpPr>
        <dsp:cNvPr id="0" name=""/>
        <dsp:cNvSpPr/>
      </dsp:nvSpPr>
      <dsp:spPr>
        <a:xfrm>
          <a:off x="0" y="782541"/>
          <a:ext cx="11542642" cy="4617057"/>
        </a:xfrm>
        <a:prstGeom prst="leftRightRibbon">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F567B02-EBCB-4DFB-8574-AE401A201B2C}">
      <dsp:nvSpPr>
        <dsp:cNvPr id="0" name=""/>
        <dsp:cNvSpPr/>
      </dsp:nvSpPr>
      <dsp:spPr>
        <a:xfrm>
          <a:off x="1385117" y="1590526"/>
          <a:ext cx="3809072" cy="2262358"/>
        </a:xfrm>
        <a:prstGeom prst="rect">
          <a:avLst/>
        </a:prstGeom>
        <a:noFill/>
        <a:ln w="15875"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64008" rIns="0" bIns="68580" numCol="1" spcCol="1270" anchor="ctr" anchorCtr="0">
          <a:noAutofit/>
        </a:bodyPr>
        <a:lstStyle/>
        <a:p>
          <a:pPr lvl="0" algn="just" defTabSz="800100">
            <a:lnSpc>
              <a:spcPct val="90000"/>
            </a:lnSpc>
            <a:spcBef>
              <a:spcPct val="0"/>
            </a:spcBef>
            <a:spcAft>
              <a:spcPct val="35000"/>
            </a:spcAft>
          </a:pPr>
          <a:r>
            <a:rPr lang="es-MX" sz="1800" kern="1200" dirty="0" smtClean="0"/>
            <a:t>El primer párrafo del artículo 1o., de la Constitución Política de los Estados Unidos Mexicanos estableció</a:t>
          </a:r>
          <a:endParaRPr lang="es-MX" sz="1800" kern="1200" dirty="0"/>
        </a:p>
      </dsp:txBody>
      <dsp:txXfrm>
        <a:off x="1385117" y="1590526"/>
        <a:ext cx="3809072" cy="2262358"/>
      </dsp:txXfrm>
    </dsp:sp>
    <dsp:sp modelId="{B9E8EA4C-3964-473F-9A7A-AE354D237CF1}">
      <dsp:nvSpPr>
        <dsp:cNvPr id="0" name=""/>
        <dsp:cNvSpPr/>
      </dsp:nvSpPr>
      <dsp:spPr>
        <a:xfrm>
          <a:off x="5771321" y="2329255"/>
          <a:ext cx="4501630" cy="2262358"/>
        </a:xfrm>
        <a:prstGeom prst="rect">
          <a:avLst/>
        </a:prstGeom>
        <a:noFill/>
        <a:ln w="15875"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64008" rIns="0" bIns="68580" numCol="1" spcCol="1270" anchor="ctr" anchorCtr="0">
          <a:noAutofit/>
        </a:bodyPr>
        <a:lstStyle/>
        <a:p>
          <a:pPr lvl="0" algn="just" defTabSz="800100">
            <a:lnSpc>
              <a:spcPct val="90000"/>
            </a:lnSpc>
            <a:spcBef>
              <a:spcPct val="0"/>
            </a:spcBef>
            <a:spcAft>
              <a:spcPct val="35000"/>
            </a:spcAft>
          </a:pPr>
          <a:r>
            <a:rPr lang="es-MX" sz="1800" kern="1200" dirty="0" smtClean="0"/>
            <a:t>“En los Estados Unidos Mexicanos todas las personas gozarán de los derechos humanos reconocidos en esta Constitución y en los tratados internacionales de los que el Estado Mexicano sea parte, así como de las garantías para su protección, cuyo ejercicio no podrá restringirse ni suspenderse, salvo en los casos y bajo las condiciones que esta Constitución establece.” </a:t>
          </a:r>
          <a:endParaRPr lang="es-MX" sz="1800" kern="1200" dirty="0"/>
        </a:p>
      </dsp:txBody>
      <dsp:txXfrm>
        <a:off x="5771321" y="2329255"/>
        <a:ext cx="4501630" cy="2262358"/>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633C230-BEA5-4D19-AE1E-BB99DFE503C6}">
      <dsp:nvSpPr>
        <dsp:cNvPr id="0" name=""/>
        <dsp:cNvSpPr/>
      </dsp:nvSpPr>
      <dsp:spPr>
        <a:xfrm>
          <a:off x="2033" y="1408717"/>
          <a:ext cx="4335385" cy="2601231"/>
        </a:xfrm>
        <a:prstGeom prst="roundRect">
          <a:avLst>
            <a:gd name="adj" fmla="val 10000"/>
          </a:avLst>
        </a:prstGeom>
        <a:solidFill>
          <a:schemeClr val="accent2">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just" defTabSz="1111250">
            <a:lnSpc>
              <a:spcPct val="90000"/>
            </a:lnSpc>
            <a:spcBef>
              <a:spcPct val="0"/>
            </a:spcBef>
            <a:spcAft>
              <a:spcPct val="35000"/>
            </a:spcAft>
          </a:pPr>
          <a:r>
            <a:rPr lang="es-MX" sz="2500" kern="1200" dirty="0" smtClean="0"/>
            <a:t> Se debe tener en cuenta que los tratados internacionales de derechos humanos son de diversa índole, y que deben prevalecer ante instrumentos internacionales en otras materias</a:t>
          </a:r>
          <a:r>
            <a:rPr lang="es-MX" sz="2500" kern="1200" dirty="0" smtClean="0"/>
            <a:t>. </a:t>
          </a:r>
          <a:r>
            <a:rPr lang="es-MX" sz="2000" kern="1200" dirty="0" smtClean="0"/>
            <a:t>(2)</a:t>
          </a:r>
          <a:endParaRPr lang="es-MX" sz="2000" kern="1200" dirty="0"/>
        </a:p>
      </dsp:txBody>
      <dsp:txXfrm>
        <a:off x="78220" y="1484904"/>
        <a:ext cx="4183011" cy="2448857"/>
      </dsp:txXfrm>
    </dsp:sp>
    <dsp:sp modelId="{760CE9C1-02B4-4E87-A16A-35226997596E}">
      <dsp:nvSpPr>
        <dsp:cNvPr id="0" name=""/>
        <dsp:cNvSpPr/>
      </dsp:nvSpPr>
      <dsp:spPr>
        <a:xfrm>
          <a:off x="4718932" y="2171745"/>
          <a:ext cx="919101" cy="1075175"/>
        </a:xfrm>
        <a:prstGeom prst="rightArrow">
          <a:avLst>
            <a:gd name="adj1" fmla="val 60000"/>
            <a:gd name="adj2" fmla="val 50000"/>
          </a:avLst>
        </a:prstGeom>
        <a:solidFill>
          <a:schemeClr val="accent2">
            <a:hueOff val="0"/>
            <a:satOff val="0"/>
            <a:lumOff val="0"/>
            <a:alphaOff val="0"/>
          </a:schemeClr>
        </a:solidFill>
        <a:ln>
          <a:noFill/>
        </a:ln>
        <a:effectLst/>
        <a:scene3d>
          <a:camera prst="orthographicFront"/>
          <a:lightRig rig="chilly" dir="t"/>
        </a:scene3d>
        <a:sp3d z="-70000" extrusionH="1700" prstMaterial="translucentPowder">
          <a:bevelT w="25400" h="6350" prst="softRound"/>
          <a:bevelB w="0" h="0" prst="convex"/>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es-MX" sz="2000" kern="1200"/>
        </a:p>
      </dsp:txBody>
      <dsp:txXfrm>
        <a:off x="4718932" y="2386780"/>
        <a:ext cx="643371" cy="645105"/>
      </dsp:txXfrm>
    </dsp:sp>
    <dsp:sp modelId="{486AC018-3B18-4D7A-A907-9A31AE394D6C}">
      <dsp:nvSpPr>
        <dsp:cNvPr id="0" name=""/>
        <dsp:cNvSpPr/>
      </dsp:nvSpPr>
      <dsp:spPr>
        <a:xfrm>
          <a:off x="6071573" y="1408717"/>
          <a:ext cx="4335385" cy="2601231"/>
        </a:xfrm>
        <a:prstGeom prst="roundRect">
          <a:avLst>
            <a:gd name="adj" fmla="val 10000"/>
          </a:avLst>
        </a:prstGeom>
        <a:solidFill>
          <a:schemeClr val="accent2">
            <a:hueOff val="-7341125"/>
            <a:satOff val="32393"/>
            <a:lumOff val="-549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just" defTabSz="1111250">
            <a:lnSpc>
              <a:spcPct val="90000"/>
            </a:lnSpc>
            <a:spcBef>
              <a:spcPct val="0"/>
            </a:spcBef>
            <a:spcAft>
              <a:spcPct val="35000"/>
            </a:spcAft>
          </a:pPr>
          <a:r>
            <a:rPr lang="es-MX" sz="2500" kern="1200" dirty="0" smtClean="0"/>
            <a:t>En este primer párrafo se reconocen con rango constitucional a los derechos humanos contenidos en la Constitución y en los tratados internacionales suscritos por México en la materia. </a:t>
          </a:r>
          <a:endParaRPr lang="es-MX" sz="2500" kern="1200" dirty="0"/>
        </a:p>
      </dsp:txBody>
      <dsp:txXfrm>
        <a:off x="6147760" y="1484904"/>
        <a:ext cx="4183011" cy="2448857"/>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075896E-9FD7-47B1-BC8E-1E70128558A8}">
      <dsp:nvSpPr>
        <dsp:cNvPr id="0" name=""/>
        <dsp:cNvSpPr/>
      </dsp:nvSpPr>
      <dsp:spPr>
        <a:xfrm>
          <a:off x="67607" y="1968"/>
          <a:ext cx="2628903" cy="2628903"/>
        </a:xfrm>
        <a:prstGeom prst="ellipse">
          <a:avLst/>
        </a:prstGeom>
        <a:gradFill rotWithShape="0">
          <a:gsLst>
            <a:gs pos="0">
              <a:schemeClr val="accent2">
                <a:hueOff val="0"/>
                <a:satOff val="0"/>
                <a:lumOff val="0"/>
                <a:alphaOff val="0"/>
                <a:tint val="79000"/>
                <a:satMod val="180000"/>
              </a:schemeClr>
            </a:gs>
            <a:gs pos="65000">
              <a:schemeClr val="accent2">
                <a:hueOff val="0"/>
                <a:satOff val="0"/>
                <a:lumOff val="0"/>
                <a:alphaOff val="0"/>
                <a:tint val="52000"/>
                <a:satMod val="250000"/>
              </a:schemeClr>
            </a:gs>
            <a:gs pos="100000">
              <a:schemeClr val="accent2">
                <a:hueOff val="0"/>
                <a:satOff val="0"/>
                <a:lumOff val="0"/>
                <a:alphaOff val="0"/>
                <a:tint val="29000"/>
                <a:satMod val="300000"/>
              </a:schemeClr>
            </a:gs>
          </a:gsLst>
          <a:lin ang="16200000" scaled="0"/>
        </a:gradFill>
        <a:ln>
          <a:noFill/>
        </a:ln>
        <a:effectLst>
          <a:outerShdw blurRad="63500" dist="25400" dir="5400000" rotWithShape="0">
            <a:srgbClr val="000000">
              <a:alpha val="43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MX" sz="1600" kern="1200" smtClean="0"/>
            <a:t>El artículo 76, fracción I, de la Constitución Mexicana, prevé que </a:t>
          </a:r>
          <a:endParaRPr lang="es-MX" sz="1600" kern="1200" dirty="0"/>
        </a:p>
      </dsp:txBody>
      <dsp:txXfrm>
        <a:off x="452601" y="386962"/>
        <a:ext cx="1858915" cy="1858915"/>
      </dsp:txXfrm>
    </dsp:sp>
    <dsp:sp modelId="{9472A279-1AF0-435E-B632-CEB6B377608D}">
      <dsp:nvSpPr>
        <dsp:cNvPr id="0" name=""/>
        <dsp:cNvSpPr/>
      </dsp:nvSpPr>
      <dsp:spPr>
        <a:xfrm rot="10800000">
          <a:off x="922001" y="2970328"/>
          <a:ext cx="920116" cy="719649"/>
        </a:xfrm>
        <a:prstGeom prst="triangle">
          <a:avLst/>
        </a:prstGeom>
        <a:gradFill rotWithShape="0">
          <a:gsLst>
            <a:gs pos="0">
              <a:schemeClr val="accent2">
                <a:tint val="60000"/>
                <a:hueOff val="0"/>
                <a:satOff val="0"/>
                <a:lumOff val="0"/>
                <a:alphaOff val="0"/>
                <a:tint val="79000"/>
                <a:satMod val="180000"/>
              </a:schemeClr>
            </a:gs>
            <a:gs pos="65000">
              <a:schemeClr val="accent2">
                <a:tint val="60000"/>
                <a:hueOff val="0"/>
                <a:satOff val="0"/>
                <a:lumOff val="0"/>
                <a:alphaOff val="0"/>
                <a:tint val="52000"/>
                <a:satMod val="250000"/>
              </a:schemeClr>
            </a:gs>
            <a:gs pos="100000">
              <a:schemeClr val="accent2">
                <a:tint val="60000"/>
                <a:hueOff val="0"/>
                <a:satOff val="0"/>
                <a:lumOff val="0"/>
                <a:alphaOff val="0"/>
                <a:tint val="29000"/>
                <a:satMod val="300000"/>
              </a:schemeClr>
            </a:gs>
          </a:gsLst>
          <a:lin ang="16200000" scaled="0"/>
        </a:gradFill>
        <a:ln>
          <a:noFill/>
        </a:ln>
        <a:effectLst>
          <a:outerShdw blurRad="63500" dist="25400" dir="5400000" rotWithShape="0">
            <a:srgbClr val="000000">
              <a:alpha val="43000"/>
            </a:srgbClr>
          </a:outerShdw>
        </a:effectLst>
      </dsp:spPr>
      <dsp:style>
        <a:lnRef idx="0">
          <a:scrgbClr r="0" g="0" b="0"/>
        </a:lnRef>
        <a:fillRef idx="2">
          <a:scrgbClr r="0" g="0" b="0"/>
        </a:fillRef>
        <a:effectRef idx="1">
          <a:scrgbClr r="0" g="0" b="0"/>
        </a:effectRef>
        <a:fontRef idx="minor">
          <a:schemeClr val="dk1"/>
        </a:fontRef>
      </dsp:style>
    </dsp:sp>
    <dsp:sp modelId="{CCAE87DC-23CC-4EC4-94AB-4738317EB2D4}">
      <dsp:nvSpPr>
        <dsp:cNvPr id="0" name=""/>
        <dsp:cNvSpPr/>
      </dsp:nvSpPr>
      <dsp:spPr>
        <a:xfrm>
          <a:off x="505320" y="3988699"/>
          <a:ext cx="1753478" cy="1753478"/>
        </a:xfrm>
        <a:prstGeom prst="ellipse">
          <a:avLst/>
        </a:prstGeom>
        <a:gradFill rotWithShape="0">
          <a:gsLst>
            <a:gs pos="0">
              <a:schemeClr val="accent2">
                <a:hueOff val="0"/>
                <a:satOff val="0"/>
                <a:lumOff val="0"/>
                <a:alphaOff val="0"/>
                <a:tint val="79000"/>
                <a:satMod val="180000"/>
              </a:schemeClr>
            </a:gs>
            <a:gs pos="65000">
              <a:schemeClr val="accent2">
                <a:hueOff val="0"/>
                <a:satOff val="0"/>
                <a:lumOff val="0"/>
                <a:alphaOff val="0"/>
                <a:tint val="52000"/>
                <a:satMod val="250000"/>
              </a:schemeClr>
            </a:gs>
            <a:gs pos="100000">
              <a:schemeClr val="accent2">
                <a:hueOff val="0"/>
                <a:satOff val="0"/>
                <a:lumOff val="0"/>
                <a:alphaOff val="0"/>
                <a:tint val="29000"/>
                <a:satMod val="300000"/>
              </a:schemeClr>
            </a:gs>
          </a:gsLst>
          <a:lin ang="16200000" scaled="0"/>
        </a:gradFill>
        <a:ln>
          <a:noFill/>
        </a:ln>
        <a:effectLst>
          <a:outerShdw blurRad="63500" dist="25400" dir="5400000" rotWithShape="0">
            <a:srgbClr val="000000">
              <a:alpha val="43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s-MX" sz="1200" kern="1200" dirty="0" smtClean="0"/>
            <a:t>Es facultad del Senado </a:t>
          </a:r>
          <a:endParaRPr lang="es-MX" sz="1200" kern="1200" dirty="0"/>
        </a:p>
      </dsp:txBody>
      <dsp:txXfrm>
        <a:off x="762111" y="4245490"/>
        <a:ext cx="1239896" cy="1239896"/>
      </dsp:txXfrm>
    </dsp:sp>
    <dsp:sp modelId="{AD7BA0A6-69AB-4734-B5B9-7B0CA17024AB}">
      <dsp:nvSpPr>
        <dsp:cNvPr id="0" name=""/>
        <dsp:cNvSpPr/>
      </dsp:nvSpPr>
      <dsp:spPr>
        <a:xfrm rot="5400000">
          <a:off x="2914046" y="4505614"/>
          <a:ext cx="920116" cy="719649"/>
        </a:xfrm>
        <a:prstGeom prst="triangle">
          <a:avLst/>
        </a:prstGeom>
        <a:gradFill rotWithShape="0">
          <a:gsLst>
            <a:gs pos="0">
              <a:schemeClr val="accent2">
                <a:tint val="60000"/>
                <a:hueOff val="0"/>
                <a:satOff val="0"/>
                <a:lumOff val="0"/>
                <a:alphaOff val="0"/>
                <a:tint val="79000"/>
                <a:satMod val="180000"/>
              </a:schemeClr>
            </a:gs>
            <a:gs pos="65000">
              <a:schemeClr val="accent2">
                <a:tint val="60000"/>
                <a:hueOff val="0"/>
                <a:satOff val="0"/>
                <a:lumOff val="0"/>
                <a:alphaOff val="0"/>
                <a:tint val="52000"/>
                <a:satMod val="250000"/>
              </a:schemeClr>
            </a:gs>
            <a:gs pos="100000">
              <a:schemeClr val="accent2">
                <a:tint val="60000"/>
                <a:hueOff val="0"/>
                <a:satOff val="0"/>
                <a:lumOff val="0"/>
                <a:alphaOff val="0"/>
                <a:tint val="29000"/>
                <a:satMod val="300000"/>
              </a:schemeClr>
            </a:gs>
          </a:gsLst>
          <a:lin ang="16200000" scaled="0"/>
        </a:gradFill>
        <a:ln>
          <a:noFill/>
        </a:ln>
        <a:effectLst>
          <a:outerShdw blurRad="63500" dist="25400" dir="5400000" rotWithShape="0">
            <a:srgbClr val="000000">
              <a:alpha val="43000"/>
            </a:srgbClr>
          </a:outerShdw>
        </a:effectLst>
      </dsp:spPr>
      <dsp:style>
        <a:lnRef idx="0">
          <a:scrgbClr r="0" g="0" b="0"/>
        </a:lnRef>
        <a:fillRef idx="2">
          <a:scrgbClr r="0" g="0" b="0"/>
        </a:fillRef>
        <a:effectRef idx="1">
          <a:scrgbClr r="0" g="0" b="0"/>
        </a:effectRef>
        <a:fontRef idx="minor">
          <a:schemeClr val="dk1"/>
        </a:fontRef>
      </dsp:style>
    </dsp:sp>
    <dsp:sp modelId="{BBD0B2DC-F157-4C29-9BD7-3CB2F2C13F54}">
      <dsp:nvSpPr>
        <dsp:cNvPr id="0" name=""/>
        <dsp:cNvSpPr/>
      </dsp:nvSpPr>
      <dsp:spPr>
        <a:xfrm>
          <a:off x="4448674" y="3988699"/>
          <a:ext cx="1753478" cy="1753478"/>
        </a:xfrm>
        <a:prstGeom prst="ellipse">
          <a:avLst/>
        </a:prstGeom>
        <a:gradFill rotWithShape="0">
          <a:gsLst>
            <a:gs pos="0">
              <a:schemeClr val="accent2">
                <a:hueOff val="0"/>
                <a:satOff val="0"/>
                <a:lumOff val="0"/>
                <a:alphaOff val="0"/>
                <a:tint val="79000"/>
                <a:satMod val="180000"/>
              </a:schemeClr>
            </a:gs>
            <a:gs pos="65000">
              <a:schemeClr val="accent2">
                <a:hueOff val="0"/>
                <a:satOff val="0"/>
                <a:lumOff val="0"/>
                <a:alphaOff val="0"/>
                <a:tint val="52000"/>
                <a:satMod val="250000"/>
              </a:schemeClr>
            </a:gs>
            <a:gs pos="100000">
              <a:schemeClr val="accent2">
                <a:hueOff val="0"/>
                <a:satOff val="0"/>
                <a:lumOff val="0"/>
                <a:alphaOff val="0"/>
                <a:tint val="29000"/>
                <a:satMod val="300000"/>
              </a:schemeClr>
            </a:gs>
          </a:gsLst>
          <a:lin ang="16200000" scaled="0"/>
        </a:gradFill>
        <a:ln>
          <a:noFill/>
        </a:ln>
        <a:effectLst>
          <a:outerShdw blurRad="63500" dist="25400" dir="5400000" rotWithShape="0">
            <a:srgbClr val="000000">
              <a:alpha val="43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s-MX" sz="1200" kern="1200" dirty="0" smtClean="0"/>
            <a:t>Analizar la política exterior desarrollada por el Ejecutivo Federal</a:t>
          </a:r>
          <a:endParaRPr lang="es-MX" sz="1200" kern="1200" dirty="0"/>
        </a:p>
      </dsp:txBody>
      <dsp:txXfrm>
        <a:off x="4705465" y="4245490"/>
        <a:ext cx="1239896" cy="1239896"/>
      </dsp:txXfrm>
    </dsp:sp>
    <dsp:sp modelId="{2F8CD0C4-CA62-4437-9B25-91D63FCFC4B8}">
      <dsp:nvSpPr>
        <dsp:cNvPr id="0" name=""/>
        <dsp:cNvSpPr/>
      </dsp:nvSpPr>
      <dsp:spPr>
        <a:xfrm>
          <a:off x="4865355" y="2710737"/>
          <a:ext cx="920116" cy="719649"/>
        </a:xfrm>
        <a:prstGeom prst="triangle">
          <a:avLst/>
        </a:prstGeom>
        <a:gradFill rotWithShape="0">
          <a:gsLst>
            <a:gs pos="0">
              <a:schemeClr val="accent2">
                <a:tint val="60000"/>
                <a:hueOff val="0"/>
                <a:satOff val="0"/>
                <a:lumOff val="0"/>
                <a:alphaOff val="0"/>
                <a:tint val="79000"/>
                <a:satMod val="180000"/>
              </a:schemeClr>
            </a:gs>
            <a:gs pos="65000">
              <a:schemeClr val="accent2">
                <a:tint val="60000"/>
                <a:hueOff val="0"/>
                <a:satOff val="0"/>
                <a:lumOff val="0"/>
                <a:alphaOff val="0"/>
                <a:tint val="52000"/>
                <a:satMod val="250000"/>
              </a:schemeClr>
            </a:gs>
            <a:gs pos="100000">
              <a:schemeClr val="accent2">
                <a:tint val="60000"/>
                <a:hueOff val="0"/>
                <a:satOff val="0"/>
                <a:lumOff val="0"/>
                <a:alphaOff val="0"/>
                <a:tint val="29000"/>
                <a:satMod val="300000"/>
              </a:schemeClr>
            </a:gs>
          </a:gsLst>
          <a:lin ang="16200000" scaled="0"/>
        </a:gradFill>
        <a:ln>
          <a:noFill/>
        </a:ln>
        <a:effectLst>
          <a:outerShdw blurRad="63500" dist="25400" dir="5400000" rotWithShape="0">
            <a:srgbClr val="000000">
              <a:alpha val="43000"/>
            </a:srgbClr>
          </a:outerShdw>
        </a:effectLst>
      </dsp:spPr>
      <dsp:style>
        <a:lnRef idx="0">
          <a:scrgbClr r="0" g="0" b="0"/>
        </a:lnRef>
        <a:fillRef idx="2">
          <a:scrgbClr r="0" g="0" b="0"/>
        </a:fillRef>
        <a:effectRef idx="1">
          <a:scrgbClr r="0" g="0" b="0"/>
        </a:effectRef>
        <a:fontRef idx="minor">
          <a:schemeClr val="dk1"/>
        </a:fontRef>
      </dsp:style>
    </dsp:sp>
    <dsp:sp modelId="{3E722F9B-719F-4515-BBF3-B97E72D97DB6}">
      <dsp:nvSpPr>
        <dsp:cNvPr id="0" name=""/>
        <dsp:cNvSpPr/>
      </dsp:nvSpPr>
      <dsp:spPr>
        <a:xfrm>
          <a:off x="4448674" y="439680"/>
          <a:ext cx="1753478" cy="1753478"/>
        </a:xfrm>
        <a:prstGeom prst="ellipse">
          <a:avLst/>
        </a:prstGeom>
        <a:gradFill rotWithShape="0">
          <a:gsLst>
            <a:gs pos="0">
              <a:schemeClr val="accent2">
                <a:hueOff val="0"/>
                <a:satOff val="0"/>
                <a:lumOff val="0"/>
                <a:alphaOff val="0"/>
                <a:tint val="79000"/>
                <a:satMod val="180000"/>
              </a:schemeClr>
            </a:gs>
            <a:gs pos="65000">
              <a:schemeClr val="accent2">
                <a:hueOff val="0"/>
                <a:satOff val="0"/>
                <a:lumOff val="0"/>
                <a:alphaOff val="0"/>
                <a:tint val="52000"/>
                <a:satMod val="250000"/>
              </a:schemeClr>
            </a:gs>
            <a:gs pos="100000">
              <a:schemeClr val="accent2">
                <a:hueOff val="0"/>
                <a:satOff val="0"/>
                <a:lumOff val="0"/>
                <a:alphaOff val="0"/>
                <a:tint val="29000"/>
                <a:satMod val="300000"/>
              </a:schemeClr>
            </a:gs>
          </a:gsLst>
          <a:lin ang="16200000" scaled="0"/>
        </a:gradFill>
        <a:ln>
          <a:noFill/>
        </a:ln>
        <a:effectLst>
          <a:outerShdw blurRad="63500" dist="25400" dir="5400000" rotWithShape="0">
            <a:srgbClr val="000000">
              <a:alpha val="43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s-MX" sz="1200" kern="1200" dirty="0" smtClean="0"/>
            <a:t>Con base en los informes anuales que el Presidente de la República y el Secretario del Despacho correspondiente rindan al Congreso</a:t>
          </a:r>
          <a:r>
            <a:rPr lang="es-MX" sz="1200" kern="1200" smtClean="0"/>
            <a:t>. </a:t>
          </a:r>
          <a:endParaRPr lang="es-MX" sz="1200" kern="1200" dirty="0"/>
        </a:p>
      </dsp:txBody>
      <dsp:txXfrm>
        <a:off x="4705465" y="696471"/>
        <a:ext cx="1239896" cy="1239896"/>
      </dsp:txXfrm>
    </dsp:sp>
    <dsp:sp modelId="{E3C1CF23-412E-4CE0-A059-62630F607FD7}">
      <dsp:nvSpPr>
        <dsp:cNvPr id="0" name=""/>
        <dsp:cNvSpPr/>
      </dsp:nvSpPr>
      <dsp:spPr>
        <a:xfrm rot="5400000">
          <a:off x="6857400" y="956595"/>
          <a:ext cx="920116" cy="719649"/>
        </a:xfrm>
        <a:prstGeom prst="triangle">
          <a:avLst/>
        </a:prstGeom>
        <a:gradFill rotWithShape="0">
          <a:gsLst>
            <a:gs pos="0">
              <a:schemeClr val="accent2">
                <a:tint val="60000"/>
                <a:hueOff val="0"/>
                <a:satOff val="0"/>
                <a:lumOff val="0"/>
                <a:alphaOff val="0"/>
                <a:tint val="79000"/>
                <a:satMod val="180000"/>
              </a:schemeClr>
            </a:gs>
            <a:gs pos="65000">
              <a:schemeClr val="accent2">
                <a:tint val="60000"/>
                <a:hueOff val="0"/>
                <a:satOff val="0"/>
                <a:lumOff val="0"/>
                <a:alphaOff val="0"/>
                <a:tint val="52000"/>
                <a:satMod val="250000"/>
              </a:schemeClr>
            </a:gs>
            <a:gs pos="100000">
              <a:schemeClr val="accent2">
                <a:tint val="60000"/>
                <a:hueOff val="0"/>
                <a:satOff val="0"/>
                <a:lumOff val="0"/>
                <a:alphaOff val="0"/>
                <a:tint val="29000"/>
                <a:satMod val="300000"/>
              </a:schemeClr>
            </a:gs>
          </a:gsLst>
          <a:lin ang="16200000" scaled="0"/>
        </a:gradFill>
        <a:ln>
          <a:noFill/>
        </a:ln>
        <a:effectLst>
          <a:outerShdw blurRad="63500" dist="25400" dir="5400000" rotWithShape="0">
            <a:srgbClr val="000000">
              <a:alpha val="43000"/>
            </a:srgbClr>
          </a:outerShdw>
        </a:effectLst>
      </dsp:spPr>
      <dsp:style>
        <a:lnRef idx="0">
          <a:scrgbClr r="0" g="0" b="0"/>
        </a:lnRef>
        <a:fillRef idx="2">
          <a:scrgbClr r="0" g="0" b="0"/>
        </a:fillRef>
        <a:effectRef idx="1">
          <a:scrgbClr r="0" g="0" b="0"/>
        </a:effectRef>
        <a:fontRef idx="minor">
          <a:schemeClr val="dk1"/>
        </a:fontRef>
      </dsp:style>
    </dsp:sp>
    <dsp:sp modelId="{297BCA33-EA43-4442-A62F-08F142252040}">
      <dsp:nvSpPr>
        <dsp:cNvPr id="0" name=""/>
        <dsp:cNvSpPr/>
      </dsp:nvSpPr>
      <dsp:spPr>
        <a:xfrm>
          <a:off x="8392029" y="439680"/>
          <a:ext cx="1753478" cy="1753478"/>
        </a:xfrm>
        <a:prstGeom prst="ellipse">
          <a:avLst/>
        </a:prstGeom>
        <a:gradFill rotWithShape="0">
          <a:gsLst>
            <a:gs pos="0">
              <a:schemeClr val="accent2">
                <a:hueOff val="0"/>
                <a:satOff val="0"/>
                <a:lumOff val="0"/>
                <a:alphaOff val="0"/>
                <a:tint val="79000"/>
                <a:satMod val="180000"/>
              </a:schemeClr>
            </a:gs>
            <a:gs pos="65000">
              <a:schemeClr val="accent2">
                <a:hueOff val="0"/>
                <a:satOff val="0"/>
                <a:lumOff val="0"/>
                <a:alphaOff val="0"/>
                <a:tint val="52000"/>
                <a:satMod val="250000"/>
              </a:schemeClr>
            </a:gs>
            <a:gs pos="100000">
              <a:schemeClr val="accent2">
                <a:hueOff val="0"/>
                <a:satOff val="0"/>
                <a:lumOff val="0"/>
                <a:alphaOff val="0"/>
                <a:tint val="29000"/>
                <a:satMod val="300000"/>
              </a:schemeClr>
            </a:gs>
          </a:gsLst>
          <a:lin ang="16200000" scaled="0"/>
        </a:gradFill>
        <a:ln>
          <a:noFill/>
        </a:ln>
        <a:effectLst>
          <a:outerShdw blurRad="63500" dist="25400" dir="5400000" rotWithShape="0">
            <a:srgbClr val="000000">
              <a:alpha val="43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s-MX" sz="1200" kern="1200" dirty="0" smtClean="0"/>
            <a:t>Además tiene la facultad de  aprobar los tratados internacionales y convenciones diplomáticas que el Ejecutivo Federal </a:t>
          </a:r>
          <a:endParaRPr lang="es-MX" sz="1200" kern="1200" dirty="0"/>
        </a:p>
      </dsp:txBody>
      <dsp:txXfrm>
        <a:off x="8648820" y="696471"/>
        <a:ext cx="1239896" cy="1239896"/>
      </dsp:txXfrm>
    </dsp:sp>
    <dsp:sp modelId="{A888468F-9E06-4DC2-A6B8-A422FA8CE1DC}">
      <dsp:nvSpPr>
        <dsp:cNvPr id="0" name=""/>
        <dsp:cNvSpPr/>
      </dsp:nvSpPr>
      <dsp:spPr>
        <a:xfrm rot="10800000">
          <a:off x="8808710" y="2532616"/>
          <a:ext cx="920116" cy="719649"/>
        </a:xfrm>
        <a:prstGeom prst="triangle">
          <a:avLst/>
        </a:prstGeom>
        <a:gradFill rotWithShape="0">
          <a:gsLst>
            <a:gs pos="0">
              <a:schemeClr val="accent2">
                <a:tint val="60000"/>
                <a:hueOff val="0"/>
                <a:satOff val="0"/>
                <a:lumOff val="0"/>
                <a:alphaOff val="0"/>
                <a:tint val="79000"/>
                <a:satMod val="180000"/>
              </a:schemeClr>
            </a:gs>
            <a:gs pos="65000">
              <a:schemeClr val="accent2">
                <a:tint val="60000"/>
                <a:hueOff val="0"/>
                <a:satOff val="0"/>
                <a:lumOff val="0"/>
                <a:alphaOff val="0"/>
                <a:tint val="52000"/>
                <a:satMod val="250000"/>
              </a:schemeClr>
            </a:gs>
            <a:gs pos="100000">
              <a:schemeClr val="accent2">
                <a:tint val="60000"/>
                <a:hueOff val="0"/>
                <a:satOff val="0"/>
                <a:lumOff val="0"/>
                <a:alphaOff val="0"/>
                <a:tint val="29000"/>
                <a:satMod val="300000"/>
              </a:schemeClr>
            </a:gs>
          </a:gsLst>
          <a:lin ang="16200000" scaled="0"/>
        </a:gradFill>
        <a:ln>
          <a:noFill/>
        </a:ln>
        <a:effectLst>
          <a:outerShdw blurRad="63500" dist="25400" dir="5400000" rotWithShape="0">
            <a:srgbClr val="000000">
              <a:alpha val="43000"/>
            </a:srgbClr>
          </a:outerShdw>
        </a:effectLst>
      </dsp:spPr>
      <dsp:style>
        <a:lnRef idx="0">
          <a:scrgbClr r="0" g="0" b="0"/>
        </a:lnRef>
        <a:fillRef idx="2">
          <a:scrgbClr r="0" g="0" b="0"/>
        </a:fillRef>
        <a:effectRef idx="1">
          <a:scrgbClr r="0" g="0" b="0"/>
        </a:effectRef>
        <a:fontRef idx="minor">
          <a:schemeClr val="dk1"/>
        </a:fontRef>
      </dsp:style>
    </dsp:sp>
    <dsp:sp modelId="{3C252EB0-8BA6-4E1E-8CF8-45ED439579B6}">
      <dsp:nvSpPr>
        <dsp:cNvPr id="0" name=""/>
        <dsp:cNvSpPr/>
      </dsp:nvSpPr>
      <dsp:spPr>
        <a:xfrm>
          <a:off x="7954317" y="3550987"/>
          <a:ext cx="2628903" cy="2628903"/>
        </a:xfrm>
        <a:prstGeom prst="ellipse">
          <a:avLst/>
        </a:prstGeom>
        <a:gradFill rotWithShape="0">
          <a:gsLst>
            <a:gs pos="0">
              <a:schemeClr val="accent2">
                <a:hueOff val="0"/>
                <a:satOff val="0"/>
                <a:lumOff val="0"/>
                <a:alphaOff val="0"/>
                <a:tint val="79000"/>
                <a:satMod val="180000"/>
              </a:schemeClr>
            </a:gs>
            <a:gs pos="65000">
              <a:schemeClr val="accent2">
                <a:hueOff val="0"/>
                <a:satOff val="0"/>
                <a:lumOff val="0"/>
                <a:alphaOff val="0"/>
                <a:tint val="52000"/>
                <a:satMod val="250000"/>
              </a:schemeClr>
            </a:gs>
            <a:gs pos="100000">
              <a:schemeClr val="accent2">
                <a:hueOff val="0"/>
                <a:satOff val="0"/>
                <a:lumOff val="0"/>
                <a:alphaOff val="0"/>
                <a:tint val="29000"/>
                <a:satMod val="300000"/>
              </a:schemeClr>
            </a:gs>
          </a:gsLst>
          <a:lin ang="16200000" scaled="0"/>
        </a:gradFill>
        <a:ln>
          <a:noFill/>
        </a:ln>
        <a:effectLst>
          <a:outerShdw blurRad="63500" dist="25400" dir="5400000" rotWithShape="0">
            <a:srgbClr val="000000">
              <a:alpha val="43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MX" sz="1600" kern="1200" dirty="0" smtClean="0"/>
            <a:t>,así como su decisión de terminar, denunciar, suspender, modificar, enmendar, retirar reservas y formular declaraciones interpretativas sobre </a:t>
          </a:r>
          <a:r>
            <a:rPr lang="es-MX" sz="1600" kern="1200" smtClean="0"/>
            <a:t>los mismos</a:t>
          </a:r>
          <a:endParaRPr lang="es-MX" sz="1600" kern="1200" dirty="0"/>
        </a:p>
      </dsp:txBody>
      <dsp:txXfrm>
        <a:off x="8339311" y="3935981"/>
        <a:ext cx="1858915" cy="1858915"/>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E5E6774-4EA2-476C-AFE2-1BA79D3E0871}">
      <dsp:nvSpPr>
        <dsp:cNvPr id="0" name=""/>
        <dsp:cNvSpPr/>
      </dsp:nvSpPr>
      <dsp:spPr>
        <a:xfrm>
          <a:off x="5916983" y="2761228"/>
          <a:ext cx="4448362" cy="4448362"/>
        </a:xfrm>
        <a:prstGeom prst="gear9">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s-MX" sz="1500" kern="1200" dirty="0" smtClean="0"/>
            <a:t>La Ley sobre la Celebración de Tratados (Nueva Ley DOF 02-01-1992), tiene por objeto</a:t>
          </a:r>
          <a:endParaRPr lang="es-MX" sz="1500" kern="1200" dirty="0"/>
        </a:p>
      </dsp:txBody>
      <dsp:txXfrm>
        <a:off x="6811302" y="3803236"/>
        <a:ext cx="2659724" cy="2286549"/>
      </dsp:txXfrm>
    </dsp:sp>
    <dsp:sp modelId="{7B278C59-B239-46FF-ABA6-C41B7E0A15BD}">
      <dsp:nvSpPr>
        <dsp:cNvPr id="0" name=""/>
        <dsp:cNvSpPr/>
      </dsp:nvSpPr>
      <dsp:spPr>
        <a:xfrm>
          <a:off x="4507596" y="5410669"/>
          <a:ext cx="3718734" cy="1976657"/>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t" anchorCtr="0">
          <a:noAutofit/>
        </a:bodyPr>
        <a:lstStyle/>
        <a:p>
          <a:pPr marL="114300" lvl="1" indent="-114300" algn="just" defTabSz="533400">
            <a:lnSpc>
              <a:spcPct val="90000"/>
            </a:lnSpc>
            <a:spcBef>
              <a:spcPct val="0"/>
            </a:spcBef>
            <a:spcAft>
              <a:spcPct val="15000"/>
            </a:spcAft>
            <a:buChar char="••"/>
          </a:pPr>
          <a:r>
            <a:rPr lang="es-MX" sz="1200" kern="1200" dirty="0" smtClean="0">
              <a:latin typeface="Arial" panose="020B0604020202020204" pitchFamily="34" charset="0"/>
              <a:cs typeface="Arial" panose="020B0604020202020204" pitchFamily="34" charset="0"/>
            </a:rPr>
            <a:t>Regular la celebración de tratados y acuerdos interinstitucionales en el ámbito internacional.</a:t>
          </a:r>
          <a:endParaRPr lang="es-MX" sz="1200" kern="1200" dirty="0">
            <a:latin typeface="Arial" panose="020B0604020202020204" pitchFamily="34" charset="0"/>
            <a:cs typeface="Arial" panose="020B0604020202020204" pitchFamily="34" charset="0"/>
          </a:endParaRPr>
        </a:p>
        <a:p>
          <a:pPr marL="114300" lvl="1" indent="-114300" algn="just" defTabSz="533400">
            <a:lnSpc>
              <a:spcPct val="90000"/>
            </a:lnSpc>
            <a:spcBef>
              <a:spcPct val="0"/>
            </a:spcBef>
            <a:spcAft>
              <a:spcPct val="15000"/>
            </a:spcAft>
            <a:buChar char="••"/>
          </a:pPr>
          <a:r>
            <a:rPr lang="es-MX" sz="1200" kern="1200" dirty="0" smtClean="0">
              <a:latin typeface="Arial" panose="020B0604020202020204" pitchFamily="34" charset="0"/>
              <a:cs typeface="Arial" panose="020B0604020202020204" pitchFamily="34" charset="0"/>
            </a:rPr>
            <a:t>Indica que los tratados únicamente podrán ser celebrados entre el gobierno mexicano y uno o varios sujetos de derecho internacional público. </a:t>
          </a:r>
          <a:endParaRPr lang="es-MX" sz="1200" kern="1200" dirty="0">
            <a:latin typeface="Arial" panose="020B0604020202020204" pitchFamily="34" charset="0"/>
            <a:cs typeface="Arial" panose="020B0604020202020204" pitchFamily="34" charset="0"/>
          </a:endParaRPr>
        </a:p>
        <a:p>
          <a:pPr marL="114300" lvl="1" indent="-114300" algn="just" defTabSz="533400">
            <a:lnSpc>
              <a:spcPct val="90000"/>
            </a:lnSpc>
            <a:spcBef>
              <a:spcPct val="0"/>
            </a:spcBef>
            <a:spcAft>
              <a:spcPct val="15000"/>
            </a:spcAft>
            <a:buChar char="••"/>
          </a:pPr>
          <a:r>
            <a:rPr lang="es-MX" sz="1200" kern="1200" dirty="0" smtClean="0">
              <a:latin typeface="Arial" panose="020B0604020202020204" pitchFamily="34" charset="0"/>
              <a:cs typeface="Arial" panose="020B0604020202020204" pitchFamily="34" charset="0"/>
            </a:rPr>
            <a:t>Agrega que los acuerdos interinstitucionales sólo podrán ser celebrados entre una dependencia u organismos descentralizados de la Administración Pública Federal, Estatal o Municipal y uno o varios órganos gubernamentales extranjeros u organizaciones internacionales.</a:t>
          </a:r>
          <a:endParaRPr lang="es-MX" sz="1200" kern="1200" dirty="0">
            <a:latin typeface="Arial" panose="020B0604020202020204" pitchFamily="34" charset="0"/>
            <a:cs typeface="Arial" panose="020B0604020202020204" pitchFamily="34" charset="0"/>
          </a:endParaRPr>
        </a:p>
      </dsp:txBody>
      <dsp:txXfrm>
        <a:off x="4565490" y="5468563"/>
        <a:ext cx="3602946" cy="1860869"/>
      </dsp:txXfrm>
    </dsp:sp>
    <dsp:sp modelId="{77BBDE4E-F6A1-4C1D-B69F-FA153608A389}">
      <dsp:nvSpPr>
        <dsp:cNvPr id="0" name=""/>
        <dsp:cNvSpPr/>
      </dsp:nvSpPr>
      <dsp:spPr>
        <a:xfrm>
          <a:off x="3311925" y="1691663"/>
          <a:ext cx="3269012" cy="3271439"/>
        </a:xfrm>
        <a:prstGeom prst="gear6">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s-MX" sz="1500" kern="1200" dirty="0" smtClean="0"/>
            <a:t>La Ley sobre la Celebración de Tratados define en el artículo 2o., el concepto de tratado, estableciendo que es </a:t>
          </a:r>
          <a:endParaRPr lang="es-MX" sz="1500" kern="1200" dirty="0"/>
        </a:p>
      </dsp:txBody>
      <dsp:txXfrm>
        <a:off x="4134909" y="2519979"/>
        <a:ext cx="1623044" cy="1614807"/>
      </dsp:txXfrm>
    </dsp:sp>
    <dsp:sp modelId="{0EDD6351-08C8-4741-8B49-200C8D983DD0}">
      <dsp:nvSpPr>
        <dsp:cNvPr id="0" name=""/>
        <dsp:cNvSpPr/>
      </dsp:nvSpPr>
      <dsp:spPr>
        <a:xfrm>
          <a:off x="4784571" y="824247"/>
          <a:ext cx="3238974" cy="1814878"/>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t" anchorCtr="0">
          <a:noAutofit/>
        </a:bodyPr>
        <a:lstStyle/>
        <a:p>
          <a:pPr marL="114300" lvl="1" indent="-114300" algn="just" defTabSz="533400">
            <a:lnSpc>
              <a:spcPct val="90000"/>
            </a:lnSpc>
            <a:spcBef>
              <a:spcPct val="0"/>
            </a:spcBef>
            <a:spcAft>
              <a:spcPct val="15000"/>
            </a:spcAft>
            <a:buChar char="••"/>
          </a:pPr>
          <a:r>
            <a:rPr lang="es-MX" sz="1200" kern="1200" dirty="0" smtClean="0">
              <a:latin typeface="Arial" panose="020B0604020202020204" pitchFamily="34" charset="0"/>
              <a:cs typeface="Arial" panose="020B0604020202020204" pitchFamily="34" charset="0"/>
            </a:rPr>
            <a:t>“El convenio regido por el derecho internacional público, celebrado por escrito entre el Gobierno de los Estados Unidos Mexicanos y uno o varios sujetos de Derecho Internacional Público, ya sea que para su aplicación requiera o no la celebración de acuerdos en materias específicas, cualquiera que sea su denominación, mediante el cual los Estados Unidos Mexicanos asumen compromisos.”</a:t>
          </a:r>
          <a:endParaRPr lang="es-MX" sz="1200" kern="1200" dirty="0">
            <a:latin typeface="Arial" panose="020B0604020202020204" pitchFamily="34" charset="0"/>
            <a:cs typeface="Arial" panose="020B0604020202020204" pitchFamily="34" charset="0"/>
          </a:endParaRPr>
        </a:p>
      </dsp:txBody>
      <dsp:txXfrm>
        <a:off x="4837727" y="877403"/>
        <a:ext cx="3132662" cy="1708566"/>
      </dsp:txXfrm>
    </dsp:sp>
    <dsp:sp modelId="{3C2AE7C6-B421-42C9-BF17-DF7F1AC937B7}">
      <dsp:nvSpPr>
        <dsp:cNvPr id="0" name=""/>
        <dsp:cNvSpPr/>
      </dsp:nvSpPr>
      <dsp:spPr>
        <a:xfrm>
          <a:off x="6269887" y="1926194"/>
          <a:ext cx="5471485" cy="5471485"/>
        </a:xfrm>
        <a:prstGeom prst="circularArrow">
          <a:avLst>
            <a:gd name="adj1" fmla="val 4878"/>
            <a:gd name="adj2" fmla="val 312630"/>
            <a:gd name="adj3" fmla="val 3357287"/>
            <a:gd name="adj4" fmla="val 14951848"/>
            <a:gd name="adj5" fmla="val 5691"/>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A4DC794-C1CD-41CF-9D61-59C954C93938}">
      <dsp:nvSpPr>
        <dsp:cNvPr id="0" name=""/>
        <dsp:cNvSpPr/>
      </dsp:nvSpPr>
      <dsp:spPr>
        <a:xfrm>
          <a:off x="2755902" y="977266"/>
          <a:ext cx="4136977" cy="4136977"/>
        </a:xfrm>
        <a:prstGeom prst="leftCircularArrow">
          <a:avLst>
            <a:gd name="adj1" fmla="val 6452"/>
            <a:gd name="adj2" fmla="val 429999"/>
            <a:gd name="adj3" fmla="val 10489124"/>
            <a:gd name="adj4" fmla="val 14837806"/>
            <a:gd name="adj5" fmla="val 7527"/>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0.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lProcess1">
  <dgm:title val=""/>
  <dgm:desc val=""/>
  <dgm:catLst>
    <dgm:cat type="process" pri="1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0" destId="2" srcOrd="0" destOrd="0"/>
        <dgm:cxn modelId="6" srcId="1" destId="3" srcOrd="1" destOrd="0"/>
        <dgm:cxn modelId="23" srcId="2" destId="21" srcOrd="0" destOrd="0"/>
        <dgm:cxn modelId="24" srcId="2" destId="22" srcOrd="1" destOrd="0"/>
        <dgm:cxn modelId="33" srcId="1" destId="31" srcOrd="0" destOrd="0"/>
      </dgm:cxnLst>
      <dgm:bg/>
      <dgm:whole/>
    </dgm:dataModel>
  </dgm:sampData>
  <dgm:styleData>
    <dgm:dataModel>
      <dgm:ptLst>
        <dgm:pt modelId="0" type="doc"/>
        <dgm:pt modelId="1"/>
        <dgm:pt modelId="11"/>
        <dgm:pt modelId="2"/>
        <dgm:pt modelId="22"/>
      </dgm:ptLst>
      <dgm:cxnLst>
        <dgm:cxn modelId="3" srcId="0" destId="1" srcOrd="0" destOrd="0"/>
        <dgm:cxn modelId="4" srcId="0" destId="2" srcOrd="0" destOrd="0"/>
        <dgm:cxn modelId="5" srcId="1" destId="11" srcOrd="0" destOrd="0"/>
        <dgm:cxn modelId="6" srcId="2" destId="2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vertAlign" val="mid"/>
          <dgm:param type="nodeHorzAlign" val="l"/>
          <dgm:param type="nodeVertAlign" val="t"/>
          <dgm:param type="fallback" val="2D"/>
        </dgm:alg>
      </dgm:if>
      <dgm:else name="Name3">
        <dgm:alg type="lin">
          <dgm:param type="linDir" val="fromR"/>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h" for="des" forName="header" refType="h"/>
      <dgm:constr type="w" for="des" forName="header" refType="h" refFor="des" refForName="header" op="equ" fact="4"/>
      <dgm:constr type="h" for="des" forName="child" refType="h" refFor="des" refForName="header" op="equ"/>
      <dgm:constr type="w" for="des" forName="child" refType="w" refFor="des" refForName="header" op="equ"/>
      <dgm:constr type="w" for="ch" forName="hSp" refType="w" refFor="des" refForName="header" op="equ" fact="0.14"/>
      <dgm:constr type="h" for="des" forName="parTrans" refType="h" refFor="des" refForName="header" op="equ" fact="0.35"/>
      <dgm:constr type="h" for="des" forName="sibTrans" refType="h" refFor="des" refForName="parTrans" op="equ"/>
      <dgm:constr type="primFontSz" for="des" forName="child" op="equ" val="65"/>
      <dgm:constr type="primFontSz" for="des" forName="header" op="equ" val="65"/>
    </dgm:constrLst>
    <dgm:ruleLst/>
    <dgm:forEach name="Name4" axis="ch" ptType="node">
      <dgm:layoutNode name="vertFlow">
        <dgm:choose name="Name5">
          <dgm:if name="Name6" func="var" arg="dir" op="equ" val="norm">
            <dgm:alg type="lin">
              <dgm:param type="linDir" val="fromT"/>
              <dgm:param type="nodeHorzAlign" val="ctr"/>
              <dgm:param type="nodeVertAlign" val="t"/>
              <dgm:param type="fallback" val="2D"/>
            </dgm:alg>
          </dgm:if>
          <dgm:else name="Name7">
            <dgm:alg type="lin">
              <dgm:param type="linDir" val="fromT"/>
              <dgm:param type="nodeHorzAlign" val="ctr"/>
              <dgm:param type="nodeVertAlign" val="t"/>
              <dgm:param type="fallback" val="2D"/>
            </dgm:alg>
          </dgm:else>
        </dgm:choose>
        <dgm:shape xmlns:r="http://schemas.openxmlformats.org/officeDocument/2006/relationships" r:blip="">
          <dgm:adjLst/>
        </dgm:shape>
        <dgm:presOf/>
        <dgm:constrLst/>
        <dgm:ruleLst/>
        <dgm:layoutNode name="header" styleLbl="node1">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8" axis="ch" ptType="parTrans" cnt="1">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connDist" fact="0.25"/>
              <dgm:constr type="endPad" refType="connDist" fact="0.25"/>
            </dgm:constrLst>
            <dgm:ruleLst/>
          </dgm:layoutNode>
        </dgm:forEach>
        <dgm:forEach name="Name9" axis="ch" ptType="node">
          <dgm:layoutNode name="child" styleLbl="alignAccFollowNode1">
            <dgm:varLst>
              <dgm:chMax val="0"/>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0" axis="followSib" ptType="sibTrans" cnt="1">
            <dgm:layoutNode name="sib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w" fact="0.25"/>
                <dgm:constr type="endPad" refType="w" fact="0.25"/>
              </dgm:constrLst>
              <dgm:ruleLst/>
            </dgm:layoutNode>
          </dgm:forEach>
        </dgm:forEach>
      </dgm:layoutNode>
      <dgm:choose name="Name11">
        <dgm:if name="Name12" axis="self" ptType="node" func="revPos" op="gte" val="2">
          <dgm:layoutNode name="hSp">
            <dgm:alg type="sp"/>
            <dgm:shape xmlns:r="http://schemas.openxmlformats.org/officeDocument/2006/relationships" r:blip="">
              <dgm:adjLst/>
            </dgm:shape>
            <dgm:presOf/>
            <dgm:constrLst/>
            <dgm:ruleLst/>
          </dgm:layoutNode>
        </dgm:if>
        <dgm:else name="Name13"/>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1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5.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17.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18.xml><?xml version="1.0" encoding="utf-8"?>
<dgm:layoutDef xmlns:dgm="http://schemas.openxmlformats.org/drawingml/2006/diagram" xmlns:a="http://schemas.openxmlformats.org/drawingml/2006/main" uniqueId="urn:microsoft.com/office/officeart/2009/3/layout/SnapshotPictureList">
  <dgm:title val=""/>
  <dgm:desc val=""/>
  <dgm:catLst>
    <dgm:cat type="picture" pri="3000"/>
    <dgm:cat type="pictureconvert" pri="3000"/>
  </dgm:catLst>
  <dgm:sampData>
    <dgm:dataModel>
      <dgm:ptLst>
        <dgm:pt modelId="0" type="doc"/>
        <dgm:pt modelId="10">
          <dgm:prSet phldr="1"/>
        </dgm:pt>
        <dgm:pt modelId="11">
          <dgm:prSet phldr="1"/>
        </dgm:pt>
      </dgm:ptLst>
      <dgm:cxnLst>
        <dgm:cxn modelId="40" srcId="0" destId="10" srcOrd="0" destOrd="0"/>
        <dgm:cxn modelId="12" srcId="10" destId="11" srcOrd="0" destOrd="0"/>
      </dgm:cxnLst>
      <dgm:bg/>
      <dgm:whole/>
    </dgm:dataModel>
  </dgm:sampData>
  <dgm:styleData>
    <dgm:dataModel>
      <dgm:ptLst>
        <dgm:pt modelId="0" type="doc"/>
        <dgm:pt modelId="10">
          <dgm:prSet phldr="1"/>
        </dgm:pt>
        <dgm:pt modelId="11">
          <dgm:prSet phldr="1"/>
        </dgm:pt>
      </dgm:ptLst>
      <dgm:cxnLst>
        <dgm:cxn modelId="40" srcId="0" destId="10" srcOrd="0" destOrd="0"/>
        <dgm:cxn modelId="12" srcId="10" destId="11" srcOrd="0" destOrd="0"/>
      </dgm:cxnLst>
      <dgm:bg/>
      <dgm:whole/>
    </dgm:dataModel>
  </dgm:styleData>
  <dgm:clrData>
    <dgm:dataModel>
      <dgm:ptLst>
        <dgm:pt modelId="0" type="doc"/>
        <dgm:pt modelId="10">
          <dgm:prSet phldr="1"/>
        </dgm:pt>
        <dgm:pt modelId="11">
          <dgm:prSet phldr="1"/>
        </dgm:pt>
      </dgm:ptLst>
      <dgm:cxnLst>
        <dgm:cxn modelId="40" srcId="0" destId="10" srcOrd="0" destOrd="0"/>
        <dgm:cxn modelId="12" srcId="10" destId="11" srcOrd="0" destOrd="0"/>
      </dgm:cxnLst>
      <dgm:bg/>
      <dgm:whole/>
    </dgm:dataModel>
  </dgm:clrData>
  <dgm:layoutNode name="Name0">
    <dgm:varLst>
      <dgm:chMax/>
      <dgm:chPref/>
      <dgm:dir/>
      <dgm:animLvl val="lvl"/>
    </dgm:varLst>
    <dgm:alg type="snake">
      <dgm:param type="grDir" val="tL"/>
      <dgm:param type="flowDir" val="col"/>
    </dgm:alg>
    <dgm:shape xmlns:r="http://schemas.openxmlformats.org/officeDocument/2006/relationships" r:blip="">
      <dgm:adjLst/>
    </dgm:shape>
    <dgm:constrLst>
      <dgm:constr type="primFontSz" for="des" forName="ChildText" refType="primFontSz" refFor="des" refForName="ParentText" op="lte"/>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2.0273"/>
        </dgm:alg>
        <dgm:shape xmlns:r="http://schemas.openxmlformats.org/officeDocument/2006/relationships" r:blip="">
          <dgm:adjLst/>
        </dgm:shape>
        <dgm:choose name="Name1">
          <dgm:if name="Name2" func="var" arg="dir" op="equ" val="norm">
            <dgm:constrLst>
              <dgm:constr type="l" for="ch" forName="ParentAccentShape" refType="w" fact="0.0238"/>
              <dgm:constr type="t" for="ch" forName="ParentAccentShape" refType="h" fact="0.107"/>
              <dgm:constr type="w" for="ch" forName="ParentAccentShape" refType="w" fact="0.619"/>
              <dgm:constr type="h" for="ch" forName="ParentAccentShape" refType="h" fact="0.893"/>
              <dgm:constr type="l" for="ch" forName="ParentText" refType="w" fact="0.048"/>
              <dgm:constr type="t" for="ch" forName="ParentText" refType="h" fact="0.845"/>
              <dgm:constr type="w" for="ch" forName="ParentText" refType="w" fact="0.571"/>
              <dgm:constr type="h" for="ch" forName="ParentText" refType="h" fact="0.106"/>
              <dgm:constr type="l" for="ch" forName="ChildText" refType="w" fact="0.668"/>
              <dgm:constr type="t" for="ch" forName="ChildText" refType="h" fact="0.107"/>
              <dgm:constr type="w" for="ch" forName="ChildText" refType="w" fact="0.283"/>
              <dgm:constr type="h" for="ch" forName="ChildText" refType="h" fact="0.893"/>
              <dgm:constr type="l" for="ch" forName="ChildAccentShape" refType="w" fact="0.9762"/>
              <dgm:constr type="t" for="ch" forName="ChildAccentShape" refType="h" fact="0.107"/>
              <dgm:constr type="w" for="ch" forName="ChildAccentShape" refType="w" fact="0.0238"/>
              <dgm:constr type="h" for="ch" forName="ChildAccentShape" refType="h" fact="0.893"/>
              <dgm:constr type="l" for="ch" forName="Image" refType="w" fact="0"/>
              <dgm:constr type="t" for="ch" forName="Image" refType="h" fact="0"/>
              <dgm:constr type="w" for="ch" forName="Image" refType="w" fact="0.5952"/>
              <dgm:constr type="h" for="ch" forName="Image" refType="h" fact="0.8447"/>
            </dgm:constrLst>
          </dgm:if>
          <dgm:else name="Name3">
            <dgm:constrLst>
              <dgm:constr type="l" for="ch" forName="ParentAccentShape" refType="w" fact="0.3572"/>
              <dgm:constr type="t" for="ch" forName="ParentAccentShape" refType="h" fact="0.107"/>
              <dgm:constr type="w" for="ch" forName="ParentAccentShape" refType="w" fact="0.619"/>
              <dgm:constr type="h" for="ch" forName="ParentAccentShape" refType="h" fact="0.893"/>
              <dgm:constr type="l" for="ch" forName="ParentText" refType="w" fact="0.381"/>
              <dgm:constr type="t" for="ch" forName="ParentText" refType="h" fact="0.845"/>
              <dgm:constr type="w" for="ch" forName="ParentText" refType="w" fact="0.571"/>
              <dgm:constr type="h" for="ch" forName="ParentText" refType="h" fact="0.106"/>
              <dgm:constr type="l" for="ch" forName="ChildText" refType="w" fact="0.049"/>
              <dgm:constr type="t" for="ch" forName="ChildText" refType="h" fact="0.107"/>
              <dgm:constr type="w" for="ch" forName="ChildText" refType="w" fact="0.283"/>
              <dgm:constr type="h" for="ch" forName="ChildText" refType="h" fact="0.893"/>
              <dgm:constr type="l" for="ch" forName="ChildAccentShape" refType="w" fact="0"/>
              <dgm:constr type="t" for="ch" forName="ChildAccentShape" refType="h" fact="0.107"/>
              <dgm:constr type="w" for="ch" forName="ChildAccentShape" refType="w" fact="0.0238"/>
              <dgm:constr type="h" for="ch" forName="ChildAccentShape" refType="h" fact="0.893"/>
              <dgm:constr type="l" for="ch" forName="Image" refType="w" fact="0.4048"/>
              <dgm:constr type="t" for="ch" forName="Image" refType="h" fact="0"/>
              <dgm:constr type="w" for="ch" forName="Image" refType="w" fact="0.5952"/>
              <dgm:constr type="h" for="ch" forName="Image" refType="h" fact="0.8447"/>
            </dgm:constrLst>
          </dgm:else>
        </dgm:choose>
        <dgm:layoutNode name="ParentAccentShape" styleLbl="trBgShp">
          <dgm:alg type="sp"/>
          <dgm:shape xmlns:r="http://schemas.openxmlformats.org/officeDocument/2006/relationships" type="frame" r:blip="" zOrderOff="-10">
            <dgm:adjLst>
              <dgm:adj idx="1" val="0.0545"/>
            </dgm:adjLst>
          </dgm:shape>
          <dgm:presOf/>
        </dgm:layoutNode>
        <dgm:layoutNode name="ParentText" styleLbl="revTx">
          <dgm:varLst>
            <dgm:chMax val="1"/>
            <dgm:chPref val="1"/>
            <dgm:bulletEnabled val="1"/>
          </dgm:varLst>
          <dgm:alg type="tx">
            <dgm:param type="parTxLTRAlign" val="l"/>
          </dgm:alg>
          <dgm:shape xmlns:r="http://schemas.openxmlformats.org/officeDocument/2006/relationships" type="rect" r:blip="" zOrderOff="10">
            <dgm:adjLst/>
          </dgm:shape>
          <dgm:presOf axis="self" ptType="node"/>
          <dgm:constrLst>
            <dgm:constr type="lMarg" refType="primFontSz" fact="0.8"/>
            <dgm:constr type="rMarg" refType="primFontSz" fact="0.8"/>
            <dgm:constr type="tMarg" refType="primFontSz" fact="0.3"/>
            <dgm:constr type="bMarg" refType="primFontSz" fact="0.3"/>
          </dgm:constrLst>
          <dgm:ruleLst>
            <dgm:rule type="primFontSz" val="5" fact="NaN" max="NaN"/>
          </dgm:ruleLst>
        </dgm:layoutNode>
        <dgm:layoutNode name="ChildText" styleLbl="revTx">
          <dgm:varLst>
            <dgm:chMax val="0"/>
            <dgm:chPref val="0"/>
          </dgm:varLst>
          <dgm:alg type="tx">
            <dgm:param type="parTxLTRAlign" val="l"/>
            <dgm:param type="txAnchorVert" val="t"/>
          </dgm:alg>
          <dgm:shape xmlns:r="http://schemas.openxmlformats.org/officeDocument/2006/relationships" type="rect" r:blip="" zOrderOff="10">
            <dgm:adjLst/>
          </dgm:shape>
          <dgm:choose name="Name4">
            <dgm:if name="Name5" axis="ch" ptType="node" func="cnt" op="gte" val="1">
              <dgm:presOf axis="des" ptType="node"/>
            </dgm:if>
            <dgm:else name="Name6">
              <dgm:presOf/>
            </dgm:else>
          </dgm:choos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layoutNode name="ChildAccentShape" styleLbl="trBgShp">
          <dgm:alg type="sp"/>
          <dgm:choose name="Name7">
            <dgm:if name="Name8" axis="ch" ptType="node" func="cnt" op="gte" val="1">
              <dgm:shape xmlns:r="http://schemas.openxmlformats.org/officeDocument/2006/relationships" type="rect" r:blip="" zOrderOff="-10">
                <dgm:adjLst/>
              </dgm:shape>
            </dgm:if>
            <dgm:else name="Name9">
              <dgm:shape xmlns:r="http://schemas.openxmlformats.org/officeDocument/2006/relationships" type="rect" r:blip="" hideGeom="1">
                <dgm:adjLst/>
              </dgm:shape>
            </dgm:else>
          </dgm:choose>
          <dgm:presOf/>
        </dgm:layoutNode>
        <dgm:layoutNode name="Image" styleLbl="align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VerticalAccentList">
  <dgm:title val=""/>
  <dgm:desc val=""/>
  <dgm:catLst>
    <dgm:cat type="list" pri="16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dgm:chPref/>
      <dgm:dir/>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constrLst>
      <dgm:constr type="primFontSz" for="des" forName="parenttext" refType="primFontSz" refFor="des" refForName="childtext" op="gte"/>
      <dgm:constr type="w" for="ch" forName="composite" refType="w"/>
      <dgm:constr type="h" for="ch" forName="composite" refType="h"/>
      <dgm:constr type="w" for="ch" forName="parallelogramComposite" refType="w"/>
      <dgm:constr type="h" for="ch" forName="parallelogramComposite" refType="h"/>
      <dgm:constr type="w" for="ch" forName="parenttextcomposite" refType="w" fact="0.9"/>
      <dgm:constr type="h" for="ch" forName="parenttextcomposite" refType="h" fact="0.6"/>
      <dgm:constr type="h" for="ch" forName="sibTrans" refType="h" refFor="ch" refForName="composite" op="equ" fact="0.02"/>
      <dgm:constr type="h" for="ch" forName="sibTrans" op="equ"/>
    </dgm:constrLst>
    <dgm:forEach name="nodesForEach" axis="ch" ptType="node">
      <dgm:layoutNode name="parenttextcomposite">
        <dgm:alg type="composite">
          <dgm:param type="ar" val="11"/>
        </dgm:alg>
        <dgm:shape xmlns:r="http://schemas.openxmlformats.org/officeDocument/2006/relationships" r:blip="">
          <dgm:adjLst/>
        </dgm:shape>
        <dgm:constrLst>
          <dgm:constr type="h" for="ch" forName="parenttext" refType="h"/>
          <dgm:constr type="w" for="ch" forName="parenttext" refType="w"/>
        </dgm:constrLst>
        <dgm:layoutNode name="parenttext" styleLbl="revTx">
          <dgm:varLst>
            <dgm:chMax/>
            <dgm:chPref val="2"/>
            <dgm:bulletEnabled val="1"/>
          </dgm:varLst>
          <dgm:choose name="Name4">
            <dgm:if name="Name5" func="var" arg="dir" op="equ" val="norm">
              <dgm:alg type="tx">
                <dgm:param type="parTxLTRAlign" val="l"/>
                <dgm:param type="txAnchorVert" val="b"/>
              </dgm:alg>
            </dgm:if>
            <dgm:else name="Name6">
              <dgm:alg type="tx">
                <dgm:param type="parTxLTRAlign" val="r"/>
                <dgm:param type="txAnchorVert" val="b"/>
              </dgm:alg>
            </dgm:else>
          </dgm:choose>
          <dgm:shape xmlns:r="http://schemas.openxmlformats.org/officeDocument/2006/relationships" type="rect"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choose name="Name7">
        <dgm:if name="Name8" axis="ch" ptType="node" func="cnt" op="gte" val="1">
          <dgm:layoutNode name="composite">
            <dgm:alg type="composite">
              <dgm:param type="ar" val="6"/>
            </dgm:alg>
            <dgm:shape xmlns:r="http://schemas.openxmlformats.org/officeDocument/2006/relationships" r:blip="">
              <dgm:adjLst/>
            </dgm:shape>
            <dgm:choose name="Name9">
              <dgm:if name="Name10" func="var" arg="dir" op="equ" val="norm">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301"/>
                  <dgm:constr type="t" for="ch" forName="childtext" refType="h" fact="0.1"/>
                  <dgm:constr type="w" for="ch" forName="childtext" refType="w" fact="0.9117"/>
                  <dgm:constr type="h" for="ch" forName="childtext" refType="h" fact="0.8"/>
                </dgm:constrLst>
              </dgm:if>
              <dgm:else name="Name11">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883"/>
                  <dgm:constr type="t" for="ch" forName="childtext" refType="h" fact="0.1"/>
                  <dgm:constr type="w" for="ch" forName="childtext" refType="w" fact="0.9117"/>
                  <dgm:constr type="h" for="ch" forName="childtext" refType="h" fact="0.8"/>
                </dgm:constrLst>
              </dgm:else>
            </dgm:choose>
            <dgm:ruleLst/>
            <dgm:layoutNode name="chevron1" styleLbl="alignNode1">
              <dgm:alg type="sp"/>
              <dgm:choose name="Name12">
                <dgm:if name="Name13" func="var" arg="dir" op="equ" val="norm">
                  <dgm:shape xmlns:r="http://schemas.openxmlformats.org/officeDocument/2006/relationships" type="chevron" r:blip="">
                    <dgm:adjLst>
                      <dgm:adj idx="1" val="0.7061"/>
                    </dgm:adjLst>
                  </dgm:shape>
                </dgm:if>
                <dgm:else name="Name14">
                  <dgm:shape xmlns:r="http://schemas.openxmlformats.org/officeDocument/2006/relationships" rot="180" type="chevron" r:blip="">
                    <dgm:adjLst>
                      <dgm:adj idx="1" val="0.7061"/>
                    </dgm:adjLst>
                  </dgm:shape>
                </dgm:else>
              </dgm:choose>
              <dgm:presOf/>
            </dgm:layoutNode>
            <dgm:layoutNode name="chevron2" styleLbl="alignNode1">
              <dgm:alg type="sp"/>
              <dgm:choose name="Name15">
                <dgm:if name="Name16" func="var" arg="dir" op="equ" val="norm">
                  <dgm:shape xmlns:r="http://schemas.openxmlformats.org/officeDocument/2006/relationships" type="chevron" r:blip="">
                    <dgm:adjLst>
                      <dgm:adj idx="1" val="0.7061"/>
                    </dgm:adjLst>
                  </dgm:shape>
                </dgm:if>
                <dgm:else name="Name17">
                  <dgm:shape xmlns:r="http://schemas.openxmlformats.org/officeDocument/2006/relationships" rot="180" type="chevron" r:blip="">
                    <dgm:adjLst>
                      <dgm:adj idx="1" val="0.7061"/>
                    </dgm:adjLst>
                  </dgm:shape>
                </dgm:else>
              </dgm:choose>
              <dgm:presOf/>
            </dgm:layoutNode>
            <dgm:layoutNode name="chevron3" styleLbl="alignNode1">
              <dgm:alg type="sp"/>
              <dgm:choose name="Name18">
                <dgm:if name="Name19" func="var" arg="dir" op="equ" val="norm">
                  <dgm:shape xmlns:r="http://schemas.openxmlformats.org/officeDocument/2006/relationships" type="chevron" r:blip="">
                    <dgm:adjLst>
                      <dgm:adj idx="1" val="0.7061"/>
                    </dgm:adjLst>
                  </dgm:shape>
                </dgm:if>
                <dgm:else name="Name20">
                  <dgm:shape xmlns:r="http://schemas.openxmlformats.org/officeDocument/2006/relationships" rot="180" type="chevron" r:blip="">
                    <dgm:adjLst>
                      <dgm:adj idx="1" val="0.7061"/>
                    </dgm:adjLst>
                  </dgm:shape>
                </dgm:else>
              </dgm:choose>
              <dgm:presOf/>
            </dgm:layoutNode>
            <dgm:layoutNode name="chevron4" styleLbl="alignNode1">
              <dgm:alg type="sp"/>
              <dgm:choose name="Name21">
                <dgm:if name="Name22" func="var" arg="dir" op="equ" val="norm">
                  <dgm:shape xmlns:r="http://schemas.openxmlformats.org/officeDocument/2006/relationships" type="chevron" r:blip="">
                    <dgm:adjLst>
                      <dgm:adj idx="1" val="0.7061"/>
                    </dgm:adjLst>
                  </dgm:shape>
                </dgm:if>
                <dgm:else name="Name23">
                  <dgm:shape xmlns:r="http://schemas.openxmlformats.org/officeDocument/2006/relationships" rot="180" type="chevron" r:blip="">
                    <dgm:adjLst>
                      <dgm:adj idx="1" val="0.7061"/>
                    </dgm:adjLst>
                  </dgm:shape>
                </dgm:else>
              </dgm:choose>
              <dgm:presOf/>
            </dgm:layoutNode>
            <dgm:layoutNode name="chevron5" styleLbl="alignNode1">
              <dgm:alg type="sp"/>
              <dgm:choose name="Name24">
                <dgm:if name="Name25" func="var" arg="dir" op="equ" val="norm">
                  <dgm:shape xmlns:r="http://schemas.openxmlformats.org/officeDocument/2006/relationships" type="chevron" r:blip="">
                    <dgm:adjLst>
                      <dgm:adj idx="1" val="0.7061"/>
                    </dgm:adjLst>
                  </dgm:shape>
                </dgm:if>
                <dgm:else name="Name26">
                  <dgm:shape xmlns:r="http://schemas.openxmlformats.org/officeDocument/2006/relationships" rot="180" type="chevron" r:blip="">
                    <dgm:adjLst>
                      <dgm:adj idx="1" val="0.7061"/>
                    </dgm:adjLst>
                  </dgm:shape>
                </dgm:else>
              </dgm:choose>
              <dgm:presOf/>
            </dgm:layoutNode>
            <dgm:layoutNode name="chevron6" styleLbl="alignNode1">
              <dgm:alg type="sp"/>
              <dgm:choose name="Name27">
                <dgm:if name="Name28" func="var" arg="dir" op="equ" val="norm">
                  <dgm:shape xmlns:r="http://schemas.openxmlformats.org/officeDocument/2006/relationships" type="chevron" r:blip="">
                    <dgm:adjLst>
                      <dgm:adj idx="1" val="0.7061"/>
                    </dgm:adjLst>
                  </dgm:shape>
                </dgm:if>
                <dgm:else name="Name29">
                  <dgm:shape xmlns:r="http://schemas.openxmlformats.org/officeDocument/2006/relationships" rot="180" type="chevron" r:blip="">
                    <dgm:adjLst>
                      <dgm:adj idx="1" val="0.7061"/>
                    </dgm:adjLst>
                  </dgm:shape>
                </dgm:else>
              </dgm:choose>
              <dgm:presOf/>
            </dgm:layoutNode>
            <dgm:layoutNode name="chevron7" styleLbl="alignNode1">
              <dgm:alg type="sp"/>
              <dgm:choose name="Name30">
                <dgm:if name="Name31" func="var" arg="dir" op="equ" val="norm">
                  <dgm:shape xmlns:r="http://schemas.openxmlformats.org/officeDocument/2006/relationships" type="chevron" r:blip="">
                    <dgm:adjLst>
                      <dgm:adj idx="1" val="0.7061"/>
                    </dgm:adjLst>
                  </dgm:shape>
                </dgm:if>
                <dgm:else name="Name32">
                  <dgm:shape xmlns:r="http://schemas.openxmlformats.org/officeDocument/2006/relationships" rot="180" type="chevron" r:blip="">
                    <dgm:adjLst>
                      <dgm:adj idx="1" val="0.7061"/>
                    </dgm:adjLst>
                  </dgm:shape>
                </dgm:else>
              </dgm:choose>
              <dgm:presOf/>
            </dgm:layoutNode>
            <dgm:layoutNode name="childtext" styleLbl="solidFgAcc1">
              <dgm:varLst>
                <dgm:chMax/>
                <dgm:chPref val="0"/>
                <dgm:bulletEnabled val="1"/>
              </dgm:varLst>
              <dgm:choose name="Name33">
                <dgm:if name="Name34" func="var" arg="dir" op="equ" val="norm">
                  <dgm:alg type="tx">
                    <dgm:param type="parTxLTRAlign" val="l"/>
                    <dgm:param type="txAnchorVertCh" val="t"/>
                  </dgm:alg>
                </dgm:if>
                <dgm:else name="Name35">
                  <dgm:alg type="tx">
                    <dgm:param type="parTxLTRAlign" val="r"/>
                    <dgm:param type="shpTxLTRAlignCh" val="r"/>
                    <dgm:param type="txAnchorVertCh" val="t"/>
                  </dgm:alg>
                </dgm:else>
              </dgm:choose>
              <dgm:shape xmlns:r="http://schemas.openxmlformats.org/officeDocument/2006/relationships" type="rect" r:blip="">
                <dgm:adjLst/>
              </dgm:shape>
              <dgm:presOf axis="des"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if>
        <dgm:else name="Name36">
          <dgm:layoutNode name="parallelogramComposite">
            <dgm:alg type="composite">
              <dgm:param type="ar" val="50"/>
            </dgm:alg>
            <dgm:shape xmlns:r="http://schemas.openxmlformats.org/officeDocument/2006/relationships" r:blip="">
              <dgm:adjLst/>
            </dgm:shape>
            <dgm:constrLst>
              <dgm:constr type="l" for="ch" forName="parallelogram1" refType="w" fact="0"/>
              <dgm:constr type="t" for="ch" forName="parallelogram1" refType="h" fact="0"/>
              <dgm:constr type="w" for="ch" forName="parallelogram1" refType="w" fact="0.12"/>
              <dgm:constr type="h" for="ch" forName="parallelogram1" refType="h"/>
              <dgm:constr type="l" for="ch" forName="parallelogram2" refType="w" fact="0.127"/>
              <dgm:constr type="t" for="ch" forName="parallelogram2" refType="h" fact="0"/>
              <dgm:constr type="w" for="ch" forName="parallelogram2" refType="w" fact="0.12"/>
              <dgm:constr type="h" for="ch" forName="parallelogram2" refType="h"/>
              <dgm:constr type="l" for="ch" forName="parallelogram3" refType="w" fact="0.254"/>
              <dgm:constr type="t" for="ch" forName="parallelogram3" refType="h" fact="0"/>
              <dgm:constr type="w" for="ch" forName="parallelogram3" refType="w" fact="0.12"/>
              <dgm:constr type="h" for="ch" forName="parallelogram3" refType="h"/>
              <dgm:constr type="l" for="ch" forName="parallelogram4" refType="w" fact="0.381"/>
              <dgm:constr type="t" for="ch" forName="parallelogram4" refType="h" fact="0"/>
              <dgm:constr type="w" for="ch" forName="parallelogram4" refType="w" fact="0.12"/>
              <dgm:constr type="h" for="ch" forName="parallelogram4" refType="h"/>
              <dgm:constr type="l" for="ch" forName="parallelogram5" refType="w" fact="0.508"/>
              <dgm:constr type="t" for="ch" forName="parallelogram5" refType="h" fact="0"/>
              <dgm:constr type="w" for="ch" forName="parallelogram5" refType="w" fact="0.12"/>
              <dgm:constr type="h" for="ch" forName="parallelogram5" refType="h"/>
              <dgm:constr type="l" for="ch" forName="parallelogram6" refType="w" fact="0.635"/>
              <dgm:constr type="t" for="ch" forName="parallelogram6" refType="h" fact="0"/>
              <dgm:constr type="w" for="ch" forName="parallelogram6" refType="w" fact="0.12"/>
              <dgm:constr type="h" for="ch" forName="parallelogram6" refType="h"/>
              <dgm:constr type="l" for="ch" forName="parallelogram7" refType="w" fact="0.762"/>
              <dgm:constr type="t" for="ch" forName="parallelogram7" refType="h" fact="0"/>
              <dgm:constr type="w" for="ch" forName="parallelogram7" refType="w" fact="0.12"/>
              <dgm:constr type="h" for="ch" forName="parallelogram7" refType="h"/>
            </dgm:constrLst>
            <dgm:ruleLst/>
            <dgm:layoutNode name="parallelogram1" styleLbl="alignNode1">
              <dgm:alg type="sp"/>
              <dgm:shape xmlns:r="http://schemas.openxmlformats.org/officeDocument/2006/relationships" type="parallelogram" r:blip="">
                <dgm:adjLst>
                  <dgm:adj idx="1" val="1.4084"/>
                </dgm:adjLst>
              </dgm:shape>
              <dgm:presOf/>
            </dgm:layoutNode>
            <dgm:layoutNode name="parallelogram2" styleLbl="alignNode1">
              <dgm:alg type="sp"/>
              <dgm:shape xmlns:r="http://schemas.openxmlformats.org/officeDocument/2006/relationships" type="parallelogram" r:blip="">
                <dgm:adjLst>
                  <dgm:adj idx="1" val="1.4084"/>
                </dgm:adjLst>
              </dgm:shape>
              <dgm:presOf/>
            </dgm:layoutNode>
            <dgm:layoutNode name="parallelogram3" styleLbl="alignNode1">
              <dgm:alg type="sp"/>
              <dgm:shape xmlns:r="http://schemas.openxmlformats.org/officeDocument/2006/relationships" type="parallelogram" r:blip="">
                <dgm:adjLst>
                  <dgm:adj idx="1" val="1.4084"/>
                </dgm:adjLst>
              </dgm:shape>
              <dgm:presOf/>
            </dgm:layoutNode>
            <dgm:layoutNode name="parallelogram4" styleLbl="alignNode1">
              <dgm:alg type="sp"/>
              <dgm:shape xmlns:r="http://schemas.openxmlformats.org/officeDocument/2006/relationships" type="parallelogram" r:blip="">
                <dgm:adjLst>
                  <dgm:adj idx="1" val="1.4084"/>
                </dgm:adjLst>
              </dgm:shape>
              <dgm:presOf/>
            </dgm:layoutNode>
            <dgm:layoutNode name="parallelogram5" styleLbl="alignNode1">
              <dgm:alg type="sp"/>
              <dgm:shape xmlns:r="http://schemas.openxmlformats.org/officeDocument/2006/relationships" type="parallelogram" r:blip="">
                <dgm:adjLst>
                  <dgm:adj idx="1" val="1.4084"/>
                </dgm:adjLst>
              </dgm:shape>
              <dgm:presOf/>
            </dgm:layoutNode>
            <dgm:layoutNode name="parallelogram6" styleLbl="alignNode1">
              <dgm:alg type="sp"/>
              <dgm:shape xmlns:r="http://schemas.openxmlformats.org/officeDocument/2006/relationships" type="parallelogram" r:blip="">
                <dgm:adjLst>
                  <dgm:adj idx="1" val="1.4084"/>
                </dgm:adjLst>
              </dgm:shape>
              <dgm:presOf/>
            </dgm:layoutNode>
            <dgm:layoutNode name="parallelogram7" styleLbl="alignNode1">
              <dgm:alg type="sp"/>
              <dgm:shape xmlns:r="http://schemas.openxmlformats.org/officeDocument/2006/relationships" type="parallelogram" r:blip="">
                <dgm:adjLst>
                  <dgm:adj idx="1" val="1.4084"/>
                </dgm:adjLst>
              </dgm:shape>
              <dgm:presOf/>
            </dgm:layoutNode>
          </dgm:layoutNode>
        </dgm:else>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08/layout/IncreasingCircleProcess">
  <dgm:title val=""/>
  <dgm:desc val=""/>
  <dgm:catLst>
    <dgm:cat type="list" pri="8300"/>
    <dgm:cat type="process" pri="43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clrData>
  <dgm:layoutNode name="Name0">
    <dgm:varLst>
      <dgm:chMax val="7"/>
      <dgm:chPref val="7"/>
      <dgm:dir/>
      <dgm:animOne val="branch"/>
      <dgm:animLvl val="lvl"/>
    </dgm:varLst>
    <dgm:choose name="Name1">
      <dgm:if name="Name2" func="var" arg="dir" op="equ" val="norm">
        <dgm:alg type="lin">
          <dgm:param type="linDir" val="fromL"/>
          <dgm:param type="horzAlign" val="ctr"/>
          <dgm:param type="vertAlign" val="t"/>
        </dgm:alg>
      </dgm:if>
      <dgm:else name="Name3">
        <dgm:alg type="lin">
          <dgm:param type="linDir" val="fromR"/>
          <dgm:param type="horzAlign" val="ctr"/>
          <dgm:param type="vertAlign" val="t"/>
        </dgm:alg>
      </dgm:else>
    </dgm:choose>
    <dgm:shape xmlns:r="http://schemas.openxmlformats.org/officeDocument/2006/relationships" r:blip="">
      <dgm:adjLst/>
    </dgm:shape>
    <dgm:constrLst>
      <dgm:constr type="primFontSz" for="des" forName="Child" val="65"/>
      <dgm:constr type="primFontSz" for="des" forName="Parent" val="65"/>
      <dgm:constr type="primFontSz" for="des" forName="Child" refType="primFontSz" refFor="des" refForName="Parent" op="lte"/>
      <dgm:constr type="w" for="ch" forName="composite" refType="w"/>
      <dgm:constr type="h" for="ch" forName="composite" refType="h"/>
      <dgm:constr type="sp" refType="w" refFor="ch" refForName="composite" op="equ" fact="0.05"/>
      <dgm:constr type="w" for="ch" forName="sibTrans" refType="h" refFor="ch" refForName="composite" op="equ" fact="0.04"/>
    </dgm:constrLst>
    <dgm:forEach name="nodesForEach" axis="ch" ptType="node" cnt="7">
      <dgm:layoutNode name="composite">
        <dgm:alg type="composite">
          <dgm:param type="ar" val="0.8"/>
        </dgm:alg>
        <dgm:choose name="Name4">
          <dgm:if name="Name5" func="var" arg="dir" op="equ" val="norm">
            <dgm:constrLst>
              <dgm:constr type="l" for="ch" forName="Child" refType="w" fact="0.29"/>
              <dgm:constr type="t" for="ch" forName="Child" refType="h" fact="0.192"/>
              <dgm:constr type="w" for="ch" forName="Child" refType="w" fact="0.71"/>
              <dgm:constr type="h" for="ch" forName="Child" refType="h" fact="0.808"/>
              <dgm:constr type="l" for="ch" forName="Parent" refType="w" fact="0.29"/>
              <dgm:constr type="t" for="ch" forName="Parent" refType="h" fact="0"/>
              <dgm:constr type="w" for="ch" forName="Parent" refType="w" fact="0.71"/>
              <dgm:constr type="h" for="ch" forName="Parent" refType="h" fact="0.192"/>
              <dgm:constr type="l" for="ch" forName="BackAccent" refType="w" fact="0"/>
              <dgm:constr type="t" for="ch" forName="BackAccent" refType="h" fact="0"/>
              <dgm:constr type="w" for="ch" forName="BackAccent" refType="w" fact="0.24"/>
              <dgm:constr type="h" for="ch" forName="BackAccent" refType="h" fact="0.192"/>
              <dgm:constr type="l" for="ch" forName="Accent" refType="w" fact="0.024"/>
              <dgm:constr type="t" for="ch" forName="Accent" refType="h" fact="0.0192"/>
              <dgm:constr type="w" for="ch" forName="Accent" refType="w" fact="0.192"/>
              <dgm:constr type="h" for="ch" forName="Accent" refType="h" fact="0.1536"/>
            </dgm:constrLst>
          </dgm:if>
          <dgm:else name="Name6">
            <dgm:constrLst>
              <dgm:constr type="r" for="ch" forName="Child" refType="w" fact="0.71"/>
              <dgm:constr type="t" for="ch" forName="Child" refType="h" fact="0.192"/>
              <dgm:constr type="w" for="ch" forName="Child" refType="w" fact="0.71"/>
              <dgm:constr type="h" for="ch" forName="Child" refType="h" fact="0.808"/>
              <dgm:constr type="r" for="ch" forName="Parent" refType="w" fact="0.71"/>
              <dgm:constr type="t" for="ch" forName="Parent" refType="h" fact="0"/>
              <dgm:constr type="w" for="ch" forName="Parent" refType="w" fact="0.71"/>
              <dgm:constr type="h" for="ch" forName="Parent" refType="h" fact="0.192"/>
              <dgm:constr type="r" for="ch" forName="BackAccent" refType="w"/>
              <dgm:constr type="t" for="ch" forName="BackAccent" refType="h" fact="0"/>
              <dgm:constr type="w" for="ch" forName="BackAccent" refType="w" fact="0.24"/>
              <dgm:constr type="h" for="ch" forName="BackAccent" refType="h" fact="0.192"/>
              <dgm:constr type="r" for="ch" forName="Accent" refType="w" fact="0.976"/>
              <dgm:constr type="t" for="ch" forName="Accent" refType="h" fact="0.0192"/>
              <dgm:constr type="w" for="ch" forName="Accent" refType="w" fact="0.192"/>
              <dgm:constr type="h" for="ch" forName="Accent" refType="h" fact="0.1536"/>
            </dgm:constrLst>
          </dgm:else>
        </dgm:choose>
        <dgm:layoutNode name="BackAccent" styleLbl="bgShp">
          <dgm:alg type="sp"/>
          <dgm:shape xmlns:r="http://schemas.openxmlformats.org/officeDocument/2006/relationships" type="ellipse" r:blip="">
            <dgm:adjLst/>
          </dgm:shape>
          <dgm:presOf/>
        </dgm:layoutNode>
        <dgm:layoutNode name="Accent" styleLbl="alignNode1">
          <dgm:alg type="sp"/>
          <dgm:choose name="Name7">
            <dgm:if name="Name8" axis="precedSib" ptType="node" func="cnt" op="equ" val="0">
              <dgm:choose name="Name9">
                <dgm:if name="Name10" axis="followSib" ptType="node" func="cnt" op="equ" val="0">
                  <dgm:shape xmlns:r="http://schemas.openxmlformats.org/officeDocument/2006/relationships" type="chord" r:blip="">
                    <dgm:adjLst>
                      <dgm:adj idx="1" val="-90"/>
                      <dgm:adj idx="2" val="-90"/>
                    </dgm:adjLst>
                  </dgm:shape>
                </dgm:if>
                <dgm:if name="Name11" axis="followSib" ptType="node" func="cnt" op="equ" val="1">
                  <dgm:shape xmlns:r="http://schemas.openxmlformats.org/officeDocument/2006/relationships" type="chord" r:blip="">
                    <dgm:adjLst>
                      <dgm:adj idx="1" val="0"/>
                      <dgm:adj idx="2" val="180"/>
                    </dgm:adjLst>
                  </dgm:shape>
                </dgm:if>
                <dgm:if name="Name12" axis="followSib" ptType="node" func="cnt" op="equ" val="2">
                  <dgm:shape xmlns:r="http://schemas.openxmlformats.org/officeDocument/2006/relationships" type="chord" r:blip="">
                    <dgm:adjLst>
                      <dgm:adj idx="1" val="19.4712"/>
                      <dgm:adj idx="2" val="160.5288"/>
                    </dgm:adjLst>
                  </dgm:shape>
                </dgm:if>
                <dgm:if name="Name13" axis="followSib" ptType="node" func="cnt" op="equ" val="3">
                  <dgm:shape xmlns:r="http://schemas.openxmlformats.org/officeDocument/2006/relationships" type="chord" r:blip="">
                    <dgm:adjLst>
                      <dgm:adj idx="1" val="30"/>
                      <dgm:adj idx="2" val="150"/>
                    </dgm:adjLst>
                  </dgm:shape>
                </dgm:if>
                <dgm:if name="Name14" axis="followSib" ptType="node" func="cnt" op="equ" val="4">
                  <dgm:shape xmlns:r="http://schemas.openxmlformats.org/officeDocument/2006/relationships" type="chord" r:blip="">
                    <dgm:adjLst>
                      <dgm:adj idx="1" val="38.8699"/>
                      <dgm:adj idx="2" val="143.1301"/>
                    </dgm:adjLst>
                  </dgm:shape>
                </dgm:if>
                <dgm:if name="Name15" axis="followSib" ptType="node" func="cnt" op="equ" val="5">
                  <dgm:shape xmlns:r="http://schemas.openxmlformats.org/officeDocument/2006/relationships" type="chord" r:blip="">
                    <dgm:adjLst>
                      <dgm:adj idx="1" val="41.8103"/>
                      <dgm:adj idx="2" val="138.1897"/>
                    </dgm:adjLst>
                  </dgm:shape>
                </dgm:if>
                <dgm:else name="Name16">
                  <dgm:shape xmlns:r="http://schemas.openxmlformats.org/officeDocument/2006/relationships" type="chord" r:blip="">
                    <dgm:adjLst>
                      <dgm:adj idx="1" val="45.5847"/>
                      <dgm:adj idx="2" val="134.4153"/>
                    </dgm:adjLst>
                  </dgm:shape>
                </dgm:else>
              </dgm:choose>
            </dgm:if>
            <dgm:if name="Name17" axis="precedSib" ptType="node" func="cnt" op="equ" val="1">
              <dgm:choose name="Name18">
                <dgm:if name="Name19" axis="followSib" ptType="node" func="cnt" op="equ" val="0">
                  <dgm:shape xmlns:r="http://schemas.openxmlformats.org/officeDocument/2006/relationships" type="chord" r:blip="">
                    <dgm:adjLst>
                      <dgm:adj idx="1" val="-90"/>
                      <dgm:adj idx="2" val="-90"/>
                    </dgm:adjLst>
                  </dgm:shape>
                </dgm:if>
                <dgm:if name="Name20" axis="followSib" ptType="node" func="cnt" op="equ" val="1">
                  <dgm:shape xmlns:r="http://schemas.openxmlformats.org/officeDocument/2006/relationships" type="chord" r:blip="">
                    <dgm:adjLst>
                      <dgm:adj idx="1" val="-19.4712"/>
                      <dgm:adj idx="2" val="-160.5288"/>
                    </dgm:adjLst>
                  </dgm:shape>
                </dgm:if>
                <dgm:if name="Name21" axis="followSib" ptType="node" func="cnt" op="equ" val="2">
                  <dgm:shape xmlns:r="http://schemas.openxmlformats.org/officeDocument/2006/relationships" type="chord" r:blip="">
                    <dgm:adjLst>
                      <dgm:adj idx="1" val="0"/>
                      <dgm:adj idx="2" val="180"/>
                    </dgm:adjLst>
                  </dgm:shape>
                </dgm:if>
                <dgm:if name="Name22" axis="followSib" ptType="node" func="cnt" op="equ" val="3">
                  <dgm:shape xmlns:r="http://schemas.openxmlformats.org/officeDocument/2006/relationships" type="chord" r:blip="">
                    <dgm:adjLst>
                      <dgm:adj idx="1" val="11.537"/>
                      <dgm:adj idx="2" val="168.463"/>
                    </dgm:adjLst>
                  </dgm:shape>
                </dgm:if>
                <dgm:if name="Name23" axis="followSib" ptType="node" func="cnt" op="equ" val="4">
                  <dgm:shape xmlns:r="http://schemas.openxmlformats.org/officeDocument/2006/relationships" type="chord" r:blip="">
                    <dgm:adjLst>
                      <dgm:adj idx="1" val="19.4712"/>
                      <dgm:adj idx="2" val="160.5288"/>
                    </dgm:adjLst>
                  </dgm:shape>
                </dgm:if>
                <dgm:else name="Name24">
                  <dgm:shape xmlns:r="http://schemas.openxmlformats.org/officeDocument/2006/relationships" type="chord" r:blip="">
                    <dgm:adjLst>
                      <dgm:adj idx="1" val="25.3769"/>
                      <dgm:adj idx="2" val="154.6231"/>
                    </dgm:adjLst>
                  </dgm:shape>
                </dgm:else>
              </dgm:choose>
            </dgm:if>
            <dgm:if name="Name25" axis="precedSib" ptType="node" func="cnt" op="equ" val="2">
              <dgm:choose name="Name26">
                <dgm:if name="Name27" axis="followSib" ptType="node" func="cnt" op="equ" val="0">
                  <dgm:shape xmlns:r="http://schemas.openxmlformats.org/officeDocument/2006/relationships" type="chord" r:blip="">
                    <dgm:adjLst>
                      <dgm:adj idx="1" val="-90"/>
                      <dgm:adj idx="2" val="-90"/>
                    </dgm:adjLst>
                  </dgm:shape>
                </dgm:if>
                <dgm:if name="Name28" axis="followSib" ptType="node" func="cnt" op="equ" val="1">
                  <dgm:shape xmlns:r="http://schemas.openxmlformats.org/officeDocument/2006/relationships" type="chord" r:blip="">
                    <dgm:adjLst>
                      <dgm:adj idx="1" val="-30"/>
                      <dgm:adj idx="2" val="-150"/>
                    </dgm:adjLst>
                  </dgm:shape>
                </dgm:if>
                <dgm:if name="Name29" axis="followSib" ptType="node" func="cnt" op="equ" val="2">
                  <dgm:shape xmlns:r="http://schemas.openxmlformats.org/officeDocument/2006/relationships" type="chord" r:blip="">
                    <dgm:adjLst>
                      <dgm:adj idx="1" val="-11.537"/>
                      <dgm:adj idx="2" val="-168.463"/>
                    </dgm:adjLst>
                  </dgm:shape>
                </dgm:if>
                <dgm:if name="Name30" axis="followSib" ptType="node" func="cnt" op="equ" val="3">
                  <dgm:shape xmlns:r="http://schemas.openxmlformats.org/officeDocument/2006/relationships" type="chord" r:blip="">
                    <dgm:adjLst>
                      <dgm:adj idx="1" val="0"/>
                      <dgm:adj idx="2" val="180"/>
                    </dgm:adjLst>
                  </dgm:shape>
                </dgm:if>
                <dgm:else name="Name31">
                  <dgm:shape xmlns:r="http://schemas.openxmlformats.org/officeDocument/2006/relationships" type="chord" r:blip="">
                    <dgm:adjLst>
                      <dgm:adj idx="1" val="8.2133"/>
                      <dgm:adj idx="2" val="171.7867"/>
                    </dgm:adjLst>
                  </dgm:shape>
                </dgm:else>
              </dgm:choose>
            </dgm:if>
            <dgm:if name="Name32" axis="precedSib" ptType="node" func="cnt" op="equ" val="3">
              <dgm:choose name="Name33">
                <dgm:if name="Name34" axis="followSib" ptType="node" func="cnt" op="equ" val="0">
                  <dgm:shape xmlns:r="http://schemas.openxmlformats.org/officeDocument/2006/relationships" type="chord" r:blip="">
                    <dgm:adjLst>
                      <dgm:adj idx="1" val="-90"/>
                      <dgm:adj idx="2" val="-90"/>
                    </dgm:adjLst>
                  </dgm:shape>
                </dgm:if>
                <dgm:if name="Name35" axis="followSib" ptType="node" func="cnt" op="equ" val="1">
                  <dgm:shape xmlns:r="http://schemas.openxmlformats.org/officeDocument/2006/relationships" type="chord" r:blip="">
                    <dgm:adjLst>
                      <dgm:adj idx="1" val="-38.8699"/>
                      <dgm:adj idx="2" val="-143.1301"/>
                    </dgm:adjLst>
                  </dgm:shape>
                </dgm:if>
                <dgm:if name="Name36" axis="followSib" ptType="node" func="cnt" op="equ" val="2">
                  <dgm:shape xmlns:r="http://schemas.openxmlformats.org/officeDocument/2006/relationships" type="chord" r:blip="">
                    <dgm:adjLst>
                      <dgm:adj idx="1" val="-19.4712"/>
                      <dgm:adj idx="2" val="-160.5288"/>
                    </dgm:adjLst>
                  </dgm:shape>
                </dgm:if>
                <dgm:else name="Name37">
                  <dgm:shape xmlns:r="http://schemas.openxmlformats.org/officeDocument/2006/relationships" type="chord" r:blip="">
                    <dgm:adjLst>
                      <dgm:adj idx="1" val="-8.2133"/>
                      <dgm:adj idx="2" val="-171.7867"/>
                    </dgm:adjLst>
                  </dgm:shape>
                </dgm:else>
              </dgm:choose>
            </dgm:if>
            <dgm:if name="Name38" axis="precedSib" ptType="node" func="cnt" op="equ" val="4">
              <dgm:choose name="Name39">
                <dgm:if name="Name40" axis="followSib" ptType="node" func="cnt" op="equ" val="0">
                  <dgm:shape xmlns:r="http://schemas.openxmlformats.org/officeDocument/2006/relationships" type="chord" r:blip="">
                    <dgm:adjLst>
                      <dgm:adj idx="1" val="-90"/>
                      <dgm:adj idx="2" val="-90"/>
                    </dgm:adjLst>
                  </dgm:shape>
                </dgm:if>
                <dgm:if name="Name41" axis="followSib" ptType="node" func="cnt" op="equ" val="1">
                  <dgm:shape xmlns:r="http://schemas.openxmlformats.org/officeDocument/2006/relationships" type="chord" r:blip="">
                    <dgm:adjLst>
                      <dgm:adj idx="1" val="-41.8103"/>
                      <dgm:adj idx="2" val="-138.1897"/>
                    </dgm:adjLst>
                  </dgm:shape>
                </dgm:if>
                <dgm:else name="Name42">
                  <dgm:shape xmlns:r="http://schemas.openxmlformats.org/officeDocument/2006/relationships" type="chord" r:blip="">
                    <dgm:adjLst>
                      <dgm:adj idx="1" val="-25.3769"/>
                      <dgm:adj idx="2" val="-154.6231"/>
                    </dgm:adjLst>
                  </dgm:shape>
                </dgm:else>
              </dgm:choose>
            </dgm:if>
            <dgm:if name="Name43" axis="precedSib" ptType="node" func="cnt" op="equ" val="5">
              <dgm:choose name="Name44">
                <dgm:if name="Name45" axis="followSib" ptType="node" func="cnt" op="equ" val="0">
                  <dgm:shape xmlns:r="http://schemas.openxmlformats.org/officeDocument/2006/relationships" type="chord" r:blip="">
                    <dgm:adjLst>
                      <dgm:adj idx="1" val="-90"/>
                      <dgm:adj idx="2" val="-90"/>
                    </dgm:adjLst>
                  </dgm:shape>
                </dgm:if>
                <dgm:else name="Name46">
                  <dgm:shape xmlns:r="http://schemas.openxmlformats.org/officeDocument/2006/relationships" type="chord" r:blip="">
                    <dgm:adjLst>
                      <dgm:adj idx="1" val="-45.5847"/>
                      <dgm:adj idx="2" val="-134.4153"/>
                    </dgm:adjLst>
                  </dgm:shape>
                </dgm:else>
              </dgm:choose>
            </dgm:if>
            <dgm:else name="Name47">
              <dgm:shape xmlns:r="http://schemas.openxmlformats.org/officeDocument/2006/relationships" type="chord" r:blip="">
                <dgm:adjLst>
                  <dgm:adj idx="1" val="-90"/>
                  <dgm:adj idx="2" val="-90"/>
                </dgm:adjLst>
              </dgm:shape>
            </dgm:else>
          </dgm:choose>
          <dgm:presOf/>
        </dgm:layoutNode>
        <dgm:layoutNode name="Child" styleLbl="revTx">
          <dgm:varLst>
            <dgm:chMax val="0"/>
            <dgm:chPref val="0"/>
            <dgm:bulletEnabled val="1"/>
          </dgm:varLst>
          <dgm:choose name="Name48">
            <dgm:if name="Name49" func="var" arg="dir" op="equ" val="norm">
              <dgm:alg type="tx">
                <dgm:param type="parTxLTRAlign" val="l"/>
                <dgm:param type="parTxRTLAlign" val="l"/>
                <dgm:param type="txAnchorVert" val="t"/>
              </dgm:alg>
            </dgm:if>
            <dgm:else name="Name50">
              <dgm:alg type="tx">
                <dgm:param type="parTxLTRAlign" val="r"/>
                <dgm:param type="parTxRTLAlign" val="r"/>
                <dgm:param type="txAnchorVert" val="t"/>
              </dgm:alg>
            </dgm:else>
          </dgm:choose>
          <dgm:choose name="Name51">
            <dgm:if name="Name52" axis="ch" ptType="node" func="cnt" op="gte" val="1">
              <dgm:shape xmlns:r="http://schemas.openxmlformats.org/officeDocument/2006/relationships" type="rect" r:blip="">
                <dgm:adjLst/>
              </dgm:shape>
            </dgm:if>
            <dgm:else name="Name53">
              <dgm:shape xmlns:r="http://schemas.openxmlformats.org/officeDocument/2006/relationships" type="rect" r:blip="" hideGeom="1">
                <dgm:adjLst/>
              </dgm:shape>
            </dgm:else>
          </dgm:choose>
          <dgm:choose name="Name54">
            <dgm:if name="Name55" axis="ch" ptType="node" func="cnt" op="gte" val="1">
              <dgm:presOf axis="des" ptType="node"/>
            </dgm:if>
            <dgm:else name="Name56">
              <dgm:presOf/>
            </dgm:else>
          </dgm:choos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Parent" styleLbl="revTx">
          <dgm:varLst>
            <dgm:chMax val="1"/>
            <dgm:chPref val="1"/>
            <dgm:bulletEnabled val="1"/>
          </dgm:varLst>
          <dgm:choose name="Name57">
            <dgm:if name="Name58" func="var" arg="dir" op="equ" val="norm">
              <dgm:alg type="tx">
                <dgm:param type="parTxLTRAlign" val="l"/>
                <dgm:param type="parTxRTLAlign" val="l"/>
                <dgm:param type="shpTxLTRAlignCh" val="l"/>
                <dgm:param type="shpTxRTLAlignCh" val="l"/>
                <dgm:param type="txAnchorVert" val="b"/>
                <dgm:param type="txAnchorVertCh" val="b"/>
              </dgm:alg>
            </dgm:if>
            <dgm:else name="Name59">
              <dgm:alg type="tx">
                <dgm:param type="parTxLTRAlign" val="r"/>
                <dgm:param type="parTxRTLAlign" val="r"/>
                <dgm:param type="shpTxLTRAlignCh" val="r"/>
                <dgm:param type="shpTxRTLAlignCh" val="r"/>
                <dgm:param type="txAnchorVert" val="b"/>
                <dgm:param type="txAnchorVertCh" val="b"/>
              </dgm:alg>
            </dgm:else>
          </dgm:choose>
          <dgm:shape xmlns:r="http://schemas.openxmlformats.org/officeDocument/2006/relationships" type="rect" r:blip="">
            <dgm:adjLst/>
          </dgm:shape>
          <dgm:presOf axis="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1.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22.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layout23.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4.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9/3/layout/PlusandMinus">
  <dgm:title val=""/>
  <dgm:desc val=""/>
  <dgm:catLst>
    <dgm:cat type="relationship" pri="3600"/>
  </dgm:catLst>
  <dgm:samp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clrData>
  <dgm:layoutNode name="Name0">
    <dgm:varLst>
      <dgm:chMax val="2"/>
      <dgm:chPref val="2"/>
      <dgm:dir/>
      <dgm:animOne/>
      <dgm:resizeHandles val="exact"/>
    </dgm:varLst>
    <dgm:alg type="composite">
      <dgm:param type="ar" val="1.8238"/>
    </dgm:alg>
    <dgm:shape xmlns:r="http://schemas.openxmlformats.org/officeDocument/2006/relationships" r:blip="">
      <dgm:adjLst/>
    </dgm:shape>
    <dgm:choose name="Name1">
      <dgm:if name="Name2" func="var" arg="dir" op="equ" val="norm">
        <dgm:constrLst>
          <dgm:constr type="primFontSz" for="des" ptType="node" op="equ" val="65"/>
          <dgm:constr type="l" for="ch" forName="Background" refType="w" fact="0.09"/>
          <dgm:constr type="t" for="ch" forName="Background" refType="h" fact="0.1641"/>
          <dgm:constr type="w" for="ch" forName="Background" refType="w" fact="0.87"/>
          <dgm:constr type="h" for="ch" forName="Background" refType="h" fact="0.82"/>
          <dgm:constr type="l" for="ch" forName="ParentText1" refType="w" fact="0.116"/>
          <dgm:constr type="t" for="ch" forName="ParentText1" refType="h" fact="0.26"/>
          <dgm:constr type="w" for="ch" forName="ParentText1" refType="w" fact="0.404"/>
          <dgm:constr type="h" for="ch" forName="ParentText1" refType="h" fact="0.7015"/>
          <dgm:constr type="l" for="ch" forName="ParentText2" refType="w" fact="0.529"/>
          <dgm:constr type="t" for="ch" forName="ParentText2" refType="h" fact="0.26"/>
          <dgm:constr type="w" for="ch" forName="ParentText2" refType="w" fact="0.404"/>
          <dgm:constr type="h" for="ch" forName="ParentText2" refType="h" fact="0.7015"/>
          <dgm:constr type="l" for="ch" forName="Plus" refType="w" fact="0"/>
          <dgm:constr type="t" for="ch" forName="Plus" refType="h" fact="0"/>
          <dgm:constr type="w" for="ch" forName="Plus" refType="w" fact="0.17"/>
          <dgm:constr type="h" for="ch" forName="Plus" refType="w" refFor="ch" refForName="Plus"/>
          <dgm:constr type="l" for="ch" forName="Minus" refType="w" fact="0.84"/>
          <dgm:constr type="t" for="ch" forName="Minus" refType="h" fact="0.1115"/>
          <dgm:constr type="w" for="ch" forName="Minus" refType="w" fact="0.16"/>
          <dgm:constr type="h" for="ch" forName="Minus" refType="h" fact="0.1"/>
          <dgm:constr type="l" for="ch" forName="Divider" refType="w" fact="0.525"/>
          <dgm:constr type="t" for="ch" forName="Divider" refType="h" fact="0.2615"/>
          <dgm:constr type="w" for="ch" forName="Divider" refType="w" fact="0.0001"/>
          <dgm:constr type="h" for="ch" forName="Divider" refType="h" fact="0.67"/>
        </dgm:constrLst>
      </dgm:if>
      <dgm:else name="Name3">
        <dgm:constrLst>
          <dgm:constr type="primFontSz" for="des" ptType="node" op="equ" val="65"/>
          <dgm:constr type="r" for="ch" forName="Background" refType="w" fact="-0.09"/>
          <dgm:constr type="t" for="ch" forName="Background" refType="h" fact="0.1641"/>
          <dgm:constr type="w" for="ch" forName="Background" refType="w" fact="0.87"/>
          <dgm:constr type="h" for="ch" forName="Background" refType="h" fact="0.82"/>
          <dgm:constr type="r" for="ch" forName="ParentText1" refType="w" fact="-0.116"/>
          <dgm:constr type="t" for="ch" forName="ParentText1" refType="h" fact="0.26"/>
          <dgm:constr type="w" for="ch" forName="ParentText1" refType="w" fact="0.404"/>
          <dgm:constr type="h" for="ch" forName="ParentText1" refType="h" fact="0.7015"/>
          <dgm:constr type="r" for="ch" forName="ParentText2" refType="w" fact="-0.529"/>
          <dgm:constr type="t" for="ch" forName="ParentText2" refType="h" fact="0.26"/>
          <dgm:constr type="w" for="ch" forName="ParentText2" refType="w" fact="0.404"/>
          <dgm:constr type="h" for="ch" forName="ParentText2" refType="h" fact="0.7015"/>
          <dgm:constr type="r" for="ch" forName="Plus" refType="w" fact="0"/>
          <dgm:constr type="t" for="ch" forName="Plus" refType="h" fact="0"/>
          <dgm:constr type="w" for="ch" forName="Plus" refType="w" fact="0.17"/>
          <dgm:constr type="h" for="ch" forName="Plus" refType="w" refFor="ch" refForName="Plus"/>
          <dgm:constr type="r" for="ch" forName="Minus" refType="w" fact="-0.84"/>
          <dgm:constr type="t" for="ch" forName="Minus" refType="h" fact="0.1115"/>
          <dgm:constr type="w" for="ch" forName="Minus" refType="w" fact="0.16"/>
          <dgm:constr type="h" for="ch" forName="Minus" refType="h" fact="0.1"/>
          <dgm:constr type="r" for="ch" forName="Divider" refType="w" fact="-0.525"/>
          <dgm:constr type="t" for="ch" forName="Divider" refType="h" fact="0.2615"/>
          <dgm:constr type="w" for="ch" forName="Divider" refType="w" fact="0.0001"/>
          <dgm:constr type="h" for="ch" forName="Divider" refType="h" fact="0.67"/>
        </dgm:constrLst>
      </dgm:else>
    </dgm:choose>
    <dgm:layoutNode name="Background" styleLbl="bgImgPlace1">
      <dgm:alg type="sp"/>
      <dgm:shape xmlns:r="http://schemas.openxmlformats.org/officeDocument/2006/relationships" type="rect" r:blip="">
        <dgm:adjLst/>
      </dgm:shape>
      <dgm:presOf/>
    </dgm:layoutNode>
    <dgm:layoutNode name="ParentText1"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ch desOrSelf" ptType="node node" st="1 1" cnt="1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arentText2"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ch desOrSelf" ptType="node node" st="2 1" cnt="1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lus" styleLbl="alignNode1">
      <dgm:alg type="sp"/>
      <dgm:shape xmlns:r="http://schemas.openxmlformats.org/officeDocument/2006/relationships" type="plus" r:blip="">
        <dgm:adjLst>
          <dgm:adj idx="1" val="0.3281"/>
        </dgm:adjLst>
      </dgm:shape>
      <dgm:presOf/>
    </dgm:layoutNode>
    <dgm:layoutNode name="Minus" styleLbl="alignNode1">
      <dgm:alg type="sp"/>
      <dgm:shape xmlns:r="http://schemas.openxmlformats.org/officeDocument/2006/relationships" type="rect" r:blip="">
        <dgm:adjLst/>
      </dgm:shape>
      <dgm:presOf/>
    </dgm:layoutNode>
    <dgm:layoutNode name="Divider" styleLbl="parChTrans1D1">
      <dgm:alg type="sp"/>
      <dgm:shape xmlns:r="http://schemas.openxmlformats.org/officeDocument/2006/relationships" type="line" r:blip="">
        <dgm:adjLst/>
      </dgm:shape>
      <dgm:presOf/>
    </dgm:layoutNode>
  </dgm:layoutNode>
</dgm:layoutDef>
</file>

<file path=ppt/diagrams/layout4.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5.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arrow6">
  <dgm:title val=""/>
  <dgm:desc val=""/>
  <dgm:catLst>
    <dgm:cat type="relationship" pri="4000"/>
    <dgm:cat type="process" pri="29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ctr"/>
      <dgm:param type="vertAlign" val="mid"/>
      <dgm:param type="ar" val="2.5"/>
    </dgm:alg>
    <dgm:shape xmlns:r="http://schemas.openxmlformats.org/officeDocument/2006/relationships" r:blip="">
      <dgm:adjLst/>
    </dgm:shape>
    <dgm:presOf/>
    <dgm:constrLst>
      <dgm:constr type="primFontSz" for="des" ptType="node" op="equ"/>
      <dgm:constr type="w" for="ch" forName="ribbon" refType="h" refFor="ch" refForName="ribbon" fact="2.5"/>
      <dgm:constr type="h" for="ch" forName="leftArrowText" refType="h" fact="0.49"/>
      <dgm:constr type="ctrY" for="ch" forName="leftArrowText" refType="ctrY" refFor="ch" refForName="ribbon"/>
      <dgm:constr type="ctrYOff" for="ch" forName="leftArrowText" refType="h" refFor="ch" refForName="ribbon" fact="-0.08"/>
      <dgm:constr type="l" for="ch" forName="leftArrowText" refType="w" refFor="ch" refForName="ribbon" fact="0.12"/>
      <dgm:constr type="r" for="ch" forName="leftArrowText" refType="w" refFor="ch" refForName="ribbon" fact="0.45"/>
      <dgm:constr type="h" for="ch" forName="rightArrowText" refType="h" fact="0.49"/>
      <dgm:constr type="ctrY" for="ch" forName="rightArrowText" refType="ctrY" refFor="ch" refForName="ribbon"/>
      <dgm:constr type="ctrYOff" for="ch" forName="rightArrowText" refType="h" refFor="ch" refForName="ribbon" fact="0.08"/>
      <dgm:constr type="l" for="ch" forName="rightArrowText" refType="w" refFor="ch" refForName="ribbon" fact="0.5"/>
      <dgm:constr type="r" for="ch" forName="rightArrowText" refType="w" refFor="ch" refForName="ribbon" fact="0.89"/>
    </dgm:constrLst>
    <dgm:ruleLst/>
    <dgm:choose name="Name0">
      <dgm:if name="Name1" axis="ch" ptType="node" func="cnt" op="gte" val="1">
        <dgm:layoutNode name="ribbon" styleLbl="node1">
          <dgm:alg type="sp"/>
          <dgm:shape xmlns:r="http://schemas.openxmlformats.org/officeDocument/2006/relationships" type="leftRightRibbon" r:blip="">
            <dgm:adjLst/>
          </dgm:shape>
          <dgm:presOf/>
          <dgm:constrLst/>
          <dgm:ruleLst/>
        </dgm:layoutNode>
        <dgm:layoutNode name="leftArrowText" styleLbl="node1">
          <dgm:varLst>
            <dgm:chMax val="0"/>
            <dgm:bulletEnabled val="1"/>
          </dgm:varLst>
          <dgm:alg type="tx">
            <dgm:param type="txAnchorVertCh" val="mid"/>
          </dgm:alg>
          <dgm:shape xmlns:r="http://schemas.openxmlformats.org/officeDocument/2006/relationships" type="rect" r:blip="" hideGeom="1">
            <dgm:adjLst/>
          </dgm:shape>
          <dgm:choose name="Name2">
            <dgm:if name="Name3" func="var" arg="dir" op="equ" val="norm">
              <dgm:presOf axis="ch desOrSelf" ptType="node node" st="1 1" cnt="1 0"/>
            </dgm:if>
            <dgm:else name="Name4">
              <dgm:presOf axis="ch desOrSelf" ptType="node node" st="2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layoutNode name="rightArrowText" styleLbl="node1">
          <dgm:varLst>
            <dgm:chMax val="0"/>
            <dgm:bulletEnabled val="1"/>
          </dgm:varLst>
          <dgm:alg type="tx">
            <dgm:param type="txAnchorVertCh" val="mid"/>
          </dgm:alg>
          <dgm:shape xmlns:r="http://schemas.openxmlformats.org/officeDocument/2006/relationships" type="rect" r:blip="" hideGeom="1">
            <dgm:adjLst/>
          </dgm:shape>
          <dgm:choose name="Name5">
            <dgm:if name="Name6" func="var" arg="dir" op="equ" val="norm">
              <dgm:presOf axis="ch desOrSelf" ptType="node node" st="2 1" cnt="1 0"/>
            </dgm:if>
            <dgm:else name="Name7">
              <dgm:presOf axis="ch desOrSelf" ptType="node node" st="1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if>
      <dgm:else name="Name8"/>
    </dgm:choose>
  </dgm:layoutNode>
</dgm:layoutDef>
</file>

<file path=ppt/diagrams/layout7.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bProcess2">
  <dgm:title val=""/>
  <dgm:desc val=""/>
  <dgm:catLst>
    <dgm:cat type="process" pri="24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dgm:varLst>
    <dgm:choose name="Name0">
      <dgm:if name="Name1" func="var" arg="dir" op="equ" val="norm">
        <dgm:alg type="snake">
          <dgm:param type="grDir" val="tL"/>
          <dgm:param type="flowDir" val="col"/>
          <dgm:param type="contDir" val="revDir"/>
        </dgm:alg>
      </dgm:if>
      <dgm:else name="Name2">
        <dgm:alg type="snake">
          <dgm:param type="grDir" val="tR"/>
          <dgm:param type="flowDir" val="col"/>
          <dgm:param type="contDir" val="revDir"/>
        </dgm:alg>
      </dgm:else>
    </dgm:choose>
    <dgm:shape xmlns:r="http://schemas.openxmlformats.org/officeDocument/2006/relationships" r:blip="">
      <dgm:adjLst/>
    </dgm:shape>
    <dgm:presOf/>
    <dgm:constrLst>
      <dgm:constr type="w" for="ch" forName="firstNode" refType="w"/>
      <dgm:constr type="w" for="ch" forName="lastNode" refType="w" refFor="ch" refForName="firstNode" op="equ"/>
      <dgm:constr type="w" for="ch" forName="middleNode" refType="w" refFor="ch" refForName="firstNode" op="equ"/>
      <dgm:constr type="h" for="ch" ptType="sibTrans" refType="w" refFor="ch" refForName="middleNode" op="equ" fact="0.35"/>
      <dgm:constr type="sp" refType="w" refFor="ch" refForName="middleNode" fact="0.5"/>
      <dgm:constr type="connDist" for="des" ptType="sibTrans" op="equ"/>
      <dgm:constr type="primFontSz" for="ch" forName="firstNode" val="65"/>
      <dgm:constr type="primFontSz" for="ch" forName="lastNode" refType="primFontSz" refFor="ch" refForName="firstNode" op="equ"/>
      <dgm:constr type="primFontSz" for="des" forName="shape" val="65"/>
      <dgm:constr type="primFontSz" for="des" forName="shape" refType="primFontSz" refFor="ch" refForName="firstNode" op="lte"/>
      <dgm:constr type="primFontSz" for="des" forName="shape" refType="primFontSz" refFor="ch" refForName="lastNode" op="lte"/>
    </dgm:constrLst>
    <dgm:ruleLst/>
    <dgm:forEach name="Name3" axis="ch" ptType="node">
      <dgm:choose name="Name4">
        <dgm:if name="Name5" axis="self" ptType="node" func="pos" op="equ" val="1">
          <dgm:layoutNode name="first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if name="Name6" axis="self" ptType="node" func="revPos" op="equ" val="1">
          <dgm:layoutNode name="last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7">
          <dgm:layoutNode name="middleNode">
            <dgm:alg type="composite"/>
            <dgm:shape xmlns:r="http://schemas.openxmlformats.org/officeDocument/2006/relationships" r:blip="">
              <dgm:adjLst/>
            </dgm:shape>
            <dgm:presOf/>
            <dgm:constrLst>
              <dgm:constr type="h" refType="w"/>
              <dgm:constr type="w" for="ch" forName="padding" refType="w"/>
              <dgm:constr type="h" for="ch" forName="padding" refType="h"/>
              <dgm:constr type="w" for="ch" forName="shape" refType="w" fact="0.667"/>
              <dgm:constr type="h" for="ch" forName="shape" refType="h" fact="0.667"/>
              <dgm:constr type="ctrX" for="ch" forName="shape" refType="w" fact="0.5"/>
              <dgm:constr type="ctrY" for="ch" forName="shape" refType="h" fact="0.5"/>
            </dgm:constrLst>
            <dgm:ruleLst/>
            <dgm:layoutNode name="padding">
              <dgm:alg type="sp"/>
              <dgm:shape xmlns:r="http://schemas.openxmlformats.org/officeDocument/2006/relationships" type="ellipse" r:blip="" hideGeom="1">
                <dgm:adjLst/>
              </dgm:shape>
              <dgm:presOf/>
              <dgm:constrLst/>
              <dgm:ruleLst/>
            </dgm:layoutNode>
            <dgm:layoutNode name="shap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else>
      </dgm:choose>
      <dgm:forEach name="Name8" axis="followSib" ptType="sibTrans" cnt="1">
        <dgm:layoutNode name="sibTrans">
          <dgm:choose name="Name9">
            <dgm:if name="Name10" func="var" arg="dir" op="equ" val="norm">
              <dgm:choose name="Name11">
                <dgm:if name="Name12" axis="self" ptType="sibTrans" func="pos" op="equ" val="1">
                  <dgm:alg type="conn">
                    <dgm:param type="begPts" val="auto"/>
                    <dgm:param type="endPts" val="auto"/>
                    <dgm:param type="srcNode" val="firstNode"/>
                    <dgm:param type="dstNode" val="shape"/>
                  </dgm:alg>
                </dgm:if>
                <dgm:if name="Name13" axis="self" ptType="sibTrans" func="revPos" op="equ" val="1">
                  <dgm:alg type="conn">
                    <dgm:param type="begPts" val="auto"/>
                    <dgm:param type="endPts" val="auto"/>
                    <dgm:param type="srcNode" val="shape"/>
                    <dgm:param type="dstNode" val="lastNode"/>
                  </dgm:alg>
                </dgm:if>
                <dgm:else name="Name14">
                  <dgm:alg type="conn">
                    <dgm:param type="begPts" val="auto"/>
                    <dgm:param type="endPts" val="auto"/>
                    <dgm:param type="srcNode" val="shape"/>
                    <dgm:param type="dstNode" val="shape"/>
                  </dgm:alg>
                </dgm:else>
              </dgm:choose>
            </dgm:if>
            <dgm:else name="Name15">
              <dgm:choose name="Name16">
                <dgm:if name="Name17" axis="self" ptType="sibTrans" func="pos" op="equ" val="1">
                  <dgm:alg type="conn">
                    <dgm:param type="begPts" val="auto"/>
                    <dgm:param type="endPts" val="auto"/>
                    <dgm:param type="srcNode" val="firstNode"/>
                    <dgm:param type="dstNode" val="shape"/>
                  </dgm:alg>
                </dgm:if>
                <dgm:if name="Name18" axis="self" ptType="sibTrans" func="revPos" op="equ" val="1">
                  <dgm:alg type="conn">
                    <dgm:param type="begPts" val="auto"/>
                    <dgm:param type="endPts" val="auto"/>
                    <dgm:param type="srcNode" val="shape"/>
                    <dgm:param type="dstNode" val="lastNode"/>
                  </dgm:alg>
                </dgm:if>
                <dgm:else name="Name19">
                  <dgm:alg type="conn">
                    <dgm:param type="begPts" val="auto"/>
                    <dgm:param type="endPts" val="auto"/>
                    <dgm:param type="srcNode" val="shape"/>
                    <dgm:param type="dstNode" val="shape"/>
                  </dgm:alg>
                </dgm:else>
              </dgm:choose>
            </dgm:else>
          </dgm:choose>
          <dgm:shape xmlns:r="http://schemas.openxmlformats.org/officeDocument/2006/relationships" rot="90" type="triangle" r:blip="">
            <dgm:adjLst/>
          </dgm:shape>
          <dgm:presOf axis="self"/>
          <dgm:constrLst>
            <dgm:constr type="w" refType="h"/>
            <dgm:constr type="connDist"/>
            <dgm:constr type="begPad" refType="connDist" fact="0.25"/>
            <dgm:constr type="endPad" refType="connDist" fact="0.22"/>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Master" Target="../slideMasters/slideMaster12.xml"/></Relationships>
</file>

<file path=ppt/slideLayouts/_rels/slideLayout12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png"/><Relationship Id="rId1" Type="http://schemas.openxmlformats.org/officeDocument/2006/relationships/slideMaster" Target="../slideMasters/slideMaster12.xml"/></Relationships>
</file>

<file path=ppt/slideLayouts/_rels/slideLayout12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5.png"/><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20.jpeg"/><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6.jpeg"/><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9.jpeg"/><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20.jpeg"/><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png"/><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png"/><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6.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6.xml"/></Relationships>
</file>

<file path=ppt/slideLayouts/_rels/slideLayout17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6.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5.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7.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8.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0.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1.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2.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3.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4.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5.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6.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7.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8.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9.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0.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1.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2.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3.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4.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5.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6.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7.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8.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9.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0.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1.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2.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3.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4.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5.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6.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7.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8.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9.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0.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1.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2.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3.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44.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45.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46.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47.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48.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49.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0.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1.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2.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3.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4.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55.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56.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57.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58.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59.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0.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1.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2.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3.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4.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5.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66.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67.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68.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69.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0.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1.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2.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3.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4.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5.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6.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77.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78.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79.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0.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1.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2.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3.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4.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5.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6.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Master" Target="../slideMasters/slideMaster27.xml"/></Relationships>
</file>

<file path=ppt/slideLayouts/_rels/slideLayout28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png"/><Relationship Id="rId1" Type="http://schemas.openxmlformats.org/officeDocument/2006/relationships/slideMaster" Target="../slideMasters/slideMaster27.xml"/></Relationships>
</file>

<file path=ppt/slideLayouts/_rels/slideLayout28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slideMaster" Target="../slideMasters/slideMaster27.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5.png"/><Relationship Id="rId1" Type="http://schemas.openxmlformats.org/officeDocument/2006/relationships/slideMaster" Target="../slideMasters/slideMaster27.xml"/></Relationships>
</file>

<file path=ppt/slideLayouts/_rels/slideLayout29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20.jpeg"/><Relationship Id="rId1" Type="http://schemas.openxmlformats.org/officeDocument/2006/relationships/slideMaster" Target="../slideMasters/slideMaster27.xml"/></Relationships>
</file>

<file path=ppt/slideLayouts/_rels/slideLayout29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6.jpeg"/><Relationship Id="rId1" Type="http://schemas.openxmlformats.org/officeDocument/2006/relationships/slideMaster" Target="../slideMasters/slideMaster27.xml"/></Relationships>
</file>

<file path=ppt/slideLayouts/_rels/slideLayout293.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9.jpeg"/><Relationship Id="rId1" Type="http://schemas.openxmlformats.org/officeDocument/2006/relationships/slideMaster" Target="../slideMasters/slideMaster27.xml"/></Relationships>
</file>

<file path=ppt/slideLayouts/_rels/slideLayout29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20.jpeg"/><Relationship Id="rId1" Type="http://schemas.openxmlformats.org/officeDocument/2006/relationships/slideMaster" Target="../slideMasters/slideMaster27.xml"/></Relationships>
</file>

<file path=ppt/slideLayouts/_rels/slideLayout29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png"/><Relationship Id="rId1" Type="http://schemas.openxmlformats.org/officeDocument/2006/relationships/slideMaster" Target="../slideMasters/slideMaster27.xml"/></Relationships>
</file>

<file path=ppt/slideLayouts/_rels/slideLayout29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png"/><Relationship Id="rId1" Type="http://schemas.openxmlformats.org/officeDocument/2006/relationships/slideMaster" Target="../slideMasters/slideMaster27.xml"/></Relationships>
</file>

<file path=ppt/slideLayouts/_rels/slideLayout298.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299.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00.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1.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2.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3.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4.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5.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6.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7.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8.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9.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0.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11.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12.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13.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14.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15.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16.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17.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18.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19.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0.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21.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22.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23.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24.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25.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26.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27.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28.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29.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0.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 name="Group 15"/>
          <p:cNvGrpSpPr/>
          <p:nvPr/>
        </p:nvGrpSpPr>
        <p:grpSpPr>
          <a:xfrm>
            <a:off x="0" y="0"/>
            <a:ext cx="12192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sp>
        <p:nvSpPr>
          <p:cNvPr id="10" name="Freeform 9"/>
          <p:cNvSpPr/>
          <p:nvPr/>
        </p:nvSpPr>
        <p:spPr>
          <a:xfrm rot="10800000">
            <a:off x="1189096" y="5617774"/>
            <a:ext cx="9843913"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Rectangle 10"/>
          <p:cNvSpPr/>
          <p:nvPr/>
        </p:nvSpPr>
        <p:spPr>
          <a:xfrm>
            <a:off x="1319937" y="1016990"/>
            <a:ext cx="9572977" cy="4831643"/>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2" name="Rectangle 11"/>
          <p:cNvSpPr/>
          <p:nvPr/>
        </p:nvSpPr>
        <p:spPr>
          <a:xfrm>
            <a:off x="1320801" y="1009651"/>
            <a:ext cx="9572977" cy="4831643"/>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13"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1026029" y="702069"/>
            <a:ext cx="757108"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10568399" y="655232"/>
            <a:ext cx="566928" cy="755904"/>
          </a:xfrm>
          <a:prstGeom prst="rect">
            <a:avLst/>
          </a:prstGeom>
          <a:noFill/>
        </p:spPr>
      </p:pic>
      <p:sp>
        <p:nvSpPr>
          <p:cNvPr id="2" name="Title 1"/>
          <p:cNvSpPr>
            <a:spLocks noGrp="1"/>
          </p:cNvSpPr>
          <p:nvPr>
            <p:ph type="ctrTitle"/>
          </p:nvPr>
        </p:nvSpPr>
        <p:spPr>
          <a:xfrm>
            <a:off x="2302934" y="1794935"/>
            <a:ext cx="7631291" cy="1828090"/>
          </a:xfrm>
        </p:spPr>
        <p:txBody>
          <a:bodyPr anchor="b">
            <a:normAutofit/>
          </a:bodyPr>
          <a:lstStyle>
            <a:lvl1pPr>
              <a:defRPr sz="4800"/>
            </a:lvl1pPr>
          </a:lstStyle>
          <a:p>
            <a:r>
              <a:rPr lang="es-ES" smtClean="0"/>
              <a:t>Haga clic para modificar el estilo de título del patrón</a:t>
            </a:r>
            <a:endParaRPr lang="en-US"/>
          </a:p>
        </p:txBody>
      </p:sp>
      <p:sp>
        <p:nvSpPr>
          <p:cNvPr id="3" name="Subtitle 2"/>
          <p:cNvSpPr>
            <a:spLocks noGrp="1"/>
          </p:cNvSpPr>
          <p:nvPr>
            <p:ph type="subTitle" idx="1"/>
          </p:nvPr>
        </p:nvSpPr>
        <p:spPr>
          <a:xfrm>
            <a:off x="2302934" y="3736622"/>
            <a:ext cx="7616239" cy="1524000"/>
          </a:xfr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a:xfrm>
            <a:off x="9027569" y="5357593"/>
            <a:ext cx="1618428" cy="365125"/>
          </a:xfrm>
        </p:spPr>
        <p:txBody>
          <a:bodyPr/>
          <a:lstStyle/>
          <a:p>
            <a:fld id="{DB6D9596-B976-4EC1-883F-1A7AE22D611B}" type="datetimeFigureOut">
              <a:rPr lang="es-MX" smtClean="0"/>
              <a:t>28/09/2018</a:t>
            </a:fld>
            <a:endParaRPr lang="es-MX"/>
          </a:p>
        </p:txBody>
      </p:sp>
      <p:sp>
        <p:nvSpPr>
          <p:cNvPr id="5" name="Footer Placeholder 4"/>
          <p:cNvSpPr>
            <a:spLocks noGrp="1"/>
          </p:cNvSpPr>
          <p:nvPr>
            <p:ph type="ftr" sz="quarter" idx="11"/>
          </p:nvPr>
        </p:nvSpPr>
        <p:spPr>
          <a:xfrm>
            <a:off x="1565393" y="5357593"/>
            <a:ext cx="6713127" cy="365125"/>
          </a:xfrm>
        </p:spPr>
        <p:txBody>
          <a:bodyPr/>
          <a:lstStyle/>
          <a:p>
            <a:endParaRPr lang="es-MX"/>
          </a:p>
        </p:txBody>
      </p:sp>
      <p:sp>
        <p:nvSpPr>
          <p:cNvPr id="6" name="Slide Number Placeholder 5"/>
          <p:cNvSpPr>
            <a:spLocks noGrp="1"/>
          </p:cNvSpPr>
          <p:nvPr>
            <p:ph type="sldNum" sz="quarter" idx="12"/>
          </p:nvPr>
        </p:nvSpPr>
        <p:spPr>
          <a:xfrm>
            <a:off x="8285241" y="5357593"/>
            <a:ext cx="738697" cy="365125"/>
          </a:xfrm>
        </p:spPr>
        <p:txBody>
          <a:bodyPr/>
          <a:lstStyle>
            <a:lvl1pPr algn="ctr">
              <a:defRPr/>
            </a:lvl1pPr>
          </a:lstStyle>
          <a:p>
            <a:fld id="{C78378E9-35A1-4DC6-9183-113D11AB814E}" type="slidenum">
              <a:rPr lang="es-MX" smtClean="0"/>
              <a:t>‹Nº›</a:t>
            </a:fld>
            <a:endParaRPr lang="es-MX"/>
          </a:p>
        </p:txBody>
      </p:sp>
    </p:spTree>
    <p:extLst>
      <p:ext uri="{BB962C8B-B14F-4D97-AF65-F5344CB8AC3E}">
        <p14:creationId xmlns:p14="http://schemas.microsoft.com/office/powerpoint/2010/main" val="25080689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nchor="ct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DB6D9596-B976-4EC1-883F-1A7AE22D611B}"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C78378E9-35A1-4DC6-9183-113D11AB814E}" type="slidenum">
              <a:rPr lang="es-MX" smtClean="0"/>
              <a:t>‹Nº›</a:t>
            </a:fld>
            <a:endParaRPr lang="es-MX"/>
          </a:p>
        </p:txBody>
      </p:sp>
    </p:spTree>
    <p:extLst>
      <p:ext uri="{BB962C8B-B14F-4D97-AF65-F5344CB8AC3E}">
        <p14:creationId xmlns:p14="http://schemas.microsoft.com/office/powerpoint/2010/main" val="2182768341"/>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345923" y="3307356"/>
            <a:ext cx="9489573" cy="1470025"/>
          </a:xfrm>
        </p:spPr>
        <p:txBody>
          <a:bodyPr anchor="b"/>
          <a:lstStyle>
            <a:lvl1pPr>
              <a:defRPr sz="4000"/>
            </a:lvl1pPr>
          </a:lstStyle>
          <a:p>
            <a:r>
              <a:rPr lang="es-ES" smtClean="0"/>
              <a:t>Haga clic para modificar el estilo de título del patrón</a:t>
            </a:r>
            <a:endParaRPr lang="en-US"/>
          </a:p>
        </p:txBody>
      </p:sp>
      <p:sp>
        <p:nvSpPr>
          <p:cNvPr id="3" name="Subtitle 2"/>
          <p:cNvSpPr>
            <a:spLocks noGrp="1"/>
          </p:cNvSpPr>
          <p:nvPr>
            <p:ph type="subTitle" idx="1"/>
          </p:nvPr>
        </p:nvSpPr>
        <p:spPr>
          <a:xfrm>
            <a:off x="1345923" y="4777380"/>
            <a:ext cx="9489573" cy="861420"/>
          </a:xfrm>
        </p:spPr>
        <p:txBody>
          <a:bodyPr anchor="t">
            <a:normAutofit/>
          </a:bodyPr>
          <a:lstStyle>
            <a:lvl1pPr marL="0" indent="0" algn="l">
              <a:buNone/>
              <a:defRPr sz="2000">
                <a:solidFill>
                  <a:schemeClr val="tx2">
                    <a:lumMod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a:p>
        </p:txBody>
      </p:sp>
      <p:sp>
        <p:nvSpPr>
          <p:cNvPr id="4" name="Date Placeholder 3"/>
          <p:cNvSpPr>
            <a:spLocks noGrp="1"/>
          </p:cNvSpPr>
          <p:nvPr>
            <p:ph type="dt" sz="half" idx="10"/>
          </p:nvPr>
        </p:nvSpPr>
        <p:spPr/>
        <p:txBody>
          <a:bodyPr/>
          <a:lstStyle/>
          <a:p>
            <a:fld id="{7390CF43-34E3-4184-B6CD-4BFFC793D124}"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1028325367"/>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7390CF43-34E3-4184-B6CD-4BFFC793D124}"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2295567090"/>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345924" y="3308581"/>
            <a:ext cx="9489571" cy="1468800"/>
          </a:xfrm>
        </p:spPr>
        <p:txBody>
          <a:bodyPr anchor="b"/>
          <a:lstStyle>
            <a:lvl1pPr algn="r">
              <a:defRPr sz="3200" b="0" cap="none"/>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1345924" y="4777381"/>
            <a:ext cx="9489571" cy="860400"/>
          </a:xfrm>
        </p:spPr>
        <p:txBody>
          <a:bodyPr anchor="t">
            <a:normAutofit/>
          </a:bodyPr>
          <a:lstStyle>
            <a:lvl1pPr marL="0" indent="0" algn="r">
              <a:buNone/>
              <a:defRPr sz="1800">
                <a:solidFill>
                  <a:schemeClr val="tx2">
                    <a:lumMod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7390CF43-34E3-4184-B6CD-4BFFC793D124}"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599132768"/>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1345924" y="675725"/>
            <a:ext cx="9497440" cy="924475"/>
          </a:xfrm>
        </p:spPr>
        <p:txBody>
          <a:bodyPr/>
          <a:lstStyle/>
          <a:p>
            <a:r>
              <a:rPr lang="es-ES" smtClean="0"/>
              <a:t>Haga clic para modificar el estilo de título del patrón</a:t>
            </a:r>
            <a:endParaRPr lang="en-US"/>
          </a:p>
        </p:txBody>
      </p:sp>
      <p:sp>
        <p:nvSpPr>
          <p:cNvPr id="3" name="Content Placeholder 2"/>
          <p:cNvSpPr>
            <a:spLocks noGrp="1"/>
          </p:cNvSpPr>
          <p:nvPr>
            <p:ph sz="half" idx="1"/>
          </p:nvPr>
        </p:nvSpPr>
        <p:spPr>
          <a:xfrm>
            <a:off x="1345924" y="1809750"/>
            <a:ext cx="4628369" cy="405130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Content Placeholder 3"/>
          <p:cNvSpPr>
            <a:spLocks noGrp="1"/>
          </p:cNvSpPr>
          <p:nvPr>
            <p:ph sz="half" idx="2"/>
          </p:nvPr>
        </p:nvSpPr>
        <p:spPr>
          <a:xfrm>
            <a:off x="6217708" y="1809749"/>
            <a:ext cx="4625656" cy="4051302"/>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7390CF43-34E3-4184-B6CD-4BFFC793D124}" type="datetimeFigureOut">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2218181987"/>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1797632" y="1812927"/>
            <a:ext cx="4176659"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345924" y="2389190"/>
            <a:ext cx="4628369"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Text Placeholder 4"/>
          <p:cNvSpPr>
            <a:spLocks noGrp="1"/>
          </p:cNvSpPr>
          <p:nvPr>
            <p:ph type="body" sz="quarter" idx="3"/>
          </p:nvPr>
        </p:nvSpPr>
        <p:spPr>
          <a:xfrm>
            <a:off x="6668632" y="1812927"/>
            <a:ext cx="4177440"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217707" y="2389190"/>
            <a:ext cx="4628367"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Date Placeholder 6"/>
          <p:cNvSpPr>
            <a:spLocks noGrp="1"/>
          </p:cNvSpPr>
          <p:nvPr>
            <p:ph type="dt" sz="half" idx="10"/>
          </p:nvPr>
        </p:nvSpPr>
        <p:spPr/>
        <p:txBody>
          <a:bodyPr/>
          <a:lstStyle/>
          <a:p>
            <a:fld id="{7390CF43-34E3-4184-B6CD-4BFFC793D124}" type="datetimeFigureOut">
              <a:rPr lang="es-MX" smtClean="0"/>
              <a:t>28/09/2018</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2208931722"/>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7390CF43-34E3-4184-B6CD-4BFFC793D124}" type="datetimeFigureOut">
              <a:rPr lang="es-MX" smtClean="0"/>
              <a:t>28/09/2018</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60371422"/>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390CF43-34E3-4184-B6CD-4BFFC793D124}" type="datetimeFigureOut">
              <a:rPr lang="es-MX" smtClean="0"/>
              <a:t>28/09/2018</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2406619336"/>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345923" y="446088"/>
            <a:ext cx="3547533" cy="1185861"/>
          </a:xfrm>
        </p:spPr>
        <p:txBody>
          <a:bodyPr anchor="b"/>
          <a:lstStyle>
            <a:lvl1pPr algn="l">
              <a:defRPr sz="2400" b="0"/>
            </a:lvl1pPr>
          </a:lstStyle>
          <a:p>
            <a:r>
              <a:rPr lang="es-ES" smtClean="0"/>
              <a:t>Haga clic para modificar el estilo de título del patrón</a:t>
            </a:r>
            <a:endParaRPr lang="en-US"/>
          </a:p>
        </p:txBody>
      </p:sp>
      <p:sp>
        <p:nvSpPr>
          <p:cNvPr id="3" name="Content Placeholder 2"/>
          <p:cNvSpPr>
            <a:spLocks noGrp="1"/>
          </p:cNvSpPr>
          <p:nvPr>
            <p:ph idx="1"/>
          </p:nvPr>
        </p:nvSpPr>
        <p:spPr>
          <a:xfrm>
            <a:off x="5136873" y="446088"/>
            <a:ext cx="5706492" cy="5414963"/>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Text Placeholder 3"/>
          <p:cNvSpPr>
            <a:spLocks noGrp="1"/>
          </p:cNvSpPr>
          <p:nvPr>
            <p:ph type="body" sz="half" idx="2"/>
          </p:nvPr>
        </p:nvSpPr>
        <p:spPr>
          <a:xfrm>
            <a:off x="1345923" y="1631950"/>
            <a:ext cx="3547533" cy="4229099"/>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7390CF43-34E3-4184-B6CD-4BFFC793D124}" type="datetimeFigureOut">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1313290589"/>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345924" y="1387058"/>
            <a:ext cx="4641849" cy="1113254"/>
          </a:xfrm>
        </p:spPr>
        <p:txBody>
          <a:bodyPr anchor="b">
            <a:normAutofit/>
          </a:bodyPr>
          <a:lstStyle>
            <a:lvl1pPr algn="l">
              <a:defRPr sz="2400" b="0"/>
            </a:lvl1pPr>
          </a:lstStyle>
          <a:p>
            <a:r>
              <a:rPr lang="es-ES" smtClean="0"/>
              <a:t>Haga clic para modificar el estilo de título del patrón</a:t>
            </a:r>
            <a:endParaRPr lang="en-US"/>
          </a:p>
        </p:txBody>
      </p:sp>
      <p:sp>
        <p:nvSpPr>
          <p:cNvPr id="4" name="Text Placeholder 3"/>
          <p:cNvSpPr>
            <a:spLocks noGrp="1"/>
          </p:cNvSpPr>
          <p:nvPr>
            <p:ph type="body" sz="half" idx="2"/>
          </p:nvPr>
        </p:nvSpPr>
        <p:spPr>
          <a:xfrm>
            <a:off x="1345924" y="2500312"/>
            <a:ext cx="4641849" cy="2530200"/>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7390CF43-34E3-4184-B6CD-4BFFC793D124}" type="datetimeFigureOut">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2FCB18FE-E81E-464F-819F-0CD2A2693C34}" type="slidenum">
              <a:rPr lang="es-MX" smtClean="0"/>
              <a:t>‹Nº›</a:t>
            </a:fld>
            <a:endParaRPr lang="es-MX"/>
          </a:p>
        </p:txBody>
      </p:sp>
      <p:sp>
        <p:nvSpPr>
          <p:cNvPr id="32" name="Oval 31"/>
          <p:cNvSpPr/>
          <p:nvPr/>
        </p:nvSpPr>
        <p:spPr>
          <a:xfrm>
            <a:off x="7305663" y="1436862"/>
            <a:ext cx="1448871" cy="1086653"/>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33" name="Oval 32"/>
          <p:cNvSpPr/>
          <p:nvPr/>
        </p:nvSpPr>
        <p:spPr>
          <a:xfrm>
            <a:off x="7534056" y="1411792"/>
            <a:ext cx="1107153" cy="830365"/>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29" name="Oval 28"/>
          <p:cNvSpPr/>
          <p:nvPr/>
        </p:nvSpPr>
        <p:spPr>
          <a:xfrm>
            <a:off x="7008245" y="1894454"/>
            <a:ext cx="803152" cy="602364"/>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31" name="Oval 30"/>
          <p:cNvSpPr/>
          <p:nvPr/>
        </p:nvSpPr>
        <p:spPr>
          <a:xfrm>
            <a:off x="7232193" y="1811313"/>
            <a:ext cx="652784" cy="489588"/>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28" name="Oval 27"/>
          <p:cNvSpPr/>
          <p:nvPr/>
        </p:nvSpPr>
        <p:spPr>
          <a:xfrm>
            <a:off x="6291683" y="2083427"/>
            <a:ext cx="342135"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30" name="Oval 29"/>
          <p:cNvSpPr/>
          <p:nvPr/>
        </p:nvSpPr>
        <p:spPr>
          <a:xfrm>
            <a:off x="8176122" y="993076"/>
            <a:ext cx="342135"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34" name="Oval 33"/>
          <p:cNvSpPr/>
          <p:nvPr/>
        </p:nvSpPr>
        <p:spPr>
          <a:xfrm>
            <a:off x="6746129" y="1894454"/>
            <a:ext cx="263252"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35" name="Oval 34"/>
          <p:cNvSpPr/>
          <p:nvPr/>
        </p:nvSpPr>
        <p:spPr>
          <a:xfrm>
            <a:off x="8198402" y="1060594"/>
            <a:ext cx="263252"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18" name="Picture Placeholder 17"/>
          <p:cNvSpPr>
            <a:spLocks noGrp="1"/>
          </p:cNvSpPr>
          <p:nvPr>
            <p:ph type="pic" sz="quarter" idx="14"/>
          </p:nvPr>
        </p:nvSpPr>
        <p:spPr>
          <a:xfrm>
            <a:off x="6502400" y="1600200"/>
            <a:ext cx="4572000" cy="3429000"/>
          </a:xfrm>
          <a:prstGeom prst="ellipse">
            <a:avLst/>
          </a:prstGeom>
          <a:ln w="76200">
            <a:solidFill>
              <a:schemeClr val="bg2">
                <a:lumMod val="75000"/>
              </a:schemeClr>
            </a:solidFill>
          </a:ln>
        </p:spPr>
        <p:txBody>
          <a:bodyPr/>
          <a:lstStyle/>
          <a:p>
            <a:r>
              <a:rPr lang="es-ES" smtClean="0"/>
              <a:t>Haga clic en el icono para agregar una imagen</a:t>
            </a:r>
            <a:endParaRPr lang="en-US"/>
          </a:p>
        </p:txBody>
      </p:sp>
    </p:spTree>
    <p:extLst>
      <p:ext uri="{BB962C8B-B14F-4D97-AF65-F5344CB8AC3E}">
        <p14:creationId xmlns:p14="http://schemas.microsoft.com/office/powerpoint/2010/main" val="900316744"/>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1345924" y="1807361"/>
            <a:ext cx="9497440" cy="405143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7390CF43-34E3-4184-B6CD-4BFFC793D124}"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16158155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2" y="925691"/>
            <a:ext cx="1907823" cy="4763911"/>
          </a:xfrm>
        </p:spPr>
        <p:txBody>
          <a:bodyPr vert="eaVert"/>
          <a:lstStyle>
            <a:lvl1pPr algn="l">
              <a:defRPr/>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730962" y="1106313"/>
            <a:ext cx="6905039" cy="440266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DB6D9596-B976-4EC1-883F-1A7AE22D611B}"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C78378E9-35A1-4DC6-9183-113D11AB814E}" type="slidenum">
              <a:rPr lang="es-MX" smtClean="0"/>
              <a:t>‹Nº›</a:t>
            </a:fld>
            <a:endParaRPr lang="es-MX"/>
          </a:p>
        </p:txBody>
      </p:sp>
    </p:spTree>
    <p:extLst>
      <p:ext uri="{BB962C8B-B14F-4D97-AF65-F5344CB8AC3E}">
        <p14:creationId xmlns:p14="http://schemas.microsoft.com/office/powerpoint/2010/main" val="913294399"/>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79415" y="675723"/>
            <a:ext cx="1963949" cy="5185328"/>
          </a:xfrm>
        </p:spPr>
        <p:txBody>
          <a:bodyPr vert="eaVert"/>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1345923" y="675724"/>
            <a:ext cx="7290076" cy="518532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7390CF43-34E3-4184-B6CD-4BFFC793D124}"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3570410727"/>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95" name="Group 94"/>
          <p:cNvGrpSpPr/>
          <p:nvPr/>
        </p:nvGrpSpPr>
        <p:grpSpPr>
          <a:xfrm>
            <a:off x="0" y="-30477"/>
            <a:ext cx="12090400" cy="6889273"/>
            <a:chOff x="0" y="-30477"/>
            <a:chExt cx="9067800" cy="6889273"/>
          </a:xfrm>
        </p:grpSpPr>
        <p:cxnSp>
          <p:nvCxnSpPr>
            <p:cNvPr id="110" name="Straight Connector 109"/>
            <p:cNvCxnSpPr/>
            <p:nvPr/>
          </p:nvCxnSpPr>
          <p:spPr>
            <a:xfrm rot="16200000" flipH="1">
              <a:off x="-14478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7" name="Straight Connector 176"/>
            <p:cNvCxnSpPr/>
            <p:nvPr/>
          </p:nvCxnSpPr>
          <p:spPr>
            <a:xfrm rot="16200000" flipH="1">
              <a:off x="-16383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8" name="Straight Connector 177"/>
            <p:cNvCxnSpPr/>
            <p:nvPr/>
          </p:nvCxnSpPr>
          <p:spPr>
            <a:xfrm rot="5400000">
              <a:off x="-14859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1" name="Straight Connector 180"/>
            <p:cNvCxnSpPr/>
            <p:nvPr/>
          </p:nvCxnSpPr>
          <p:spPr>
            <a:xfrm rot="5400000">
              <a:off x="-3238500" y="3314700"/>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82" name="Straight Connector 181"/>
            <p:cNvCxnSpPr/>
            <p:nvPr/>
          </p:nvCxnSpPr>
          <p:spPr>
            <a:xfrm rot="16200000" flipH="1">
              <a:off x="-3314700" y="3314700"/>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3" name="Straight Connector 182"/>
            <p:cNvCxnSpPr/>
            <p:nvPr/>
          </p:nvCxnSpPr>
          <p:spPr>
            <a:xfrm rot="16200000" flipH="1">
              <a:off x="-1371600" y="2971800"/>
              <a:ext cx="6858000"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84" name="Straight Connector 183"/>
            <p:cNvCxnSpPr/>
            <p:nvPr/>
          </p:nvCxnSpPr>
          <p:spPr>
            <a:xfrm rot="16200000" flipH="1">
              <a:off x="-2819400" y="3200400"/>
              <a:ext cx="6858000"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85" name="Straight Connector 184"/>
            <p:cNvCxnSpPr/>
            <p:nvPr/>
          </p:nvCxnSpPr>
          <p:spPr>
            <a:xfrm rot="5400000">
              <a:off x="-2705099" y="3238500"/>
              <a:ext cx="6858000"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86" name="Straight Connector 185"/>
            <p:cNvCxnSpPr/>
            <p:nvPr/>
          </p:nvCxnSpPr>
          <p:spPr>
            <a:xfrm rot="16200000" flipH="1">
              <a:off x="-2133600" y="3200400"/>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p:nvCxnSpPr>
          <p:spPr>
            <a:xfrm rot="16200000" flipH="1">
              <a:off x="-31242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8" name="Straight Connector 187"/>
            <p:cNvCxnSpPr/>
            <p:nvPr/>
          </p:nvCxnSpPr>
          <p:spPr>
            <a:xfrm rot="16200000" flipH="1">
              <a:off x="-1828799" y="3352799"/>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189" name="Straight Connector 188"/>
            <p:cNvCxnSpPr/>
            <p:nvPr/>
          </p:nvCxnSpPr>
          <p:spPr>
            <a:xfrm rot="16200000" flipH="1">
              <a:off x="-28194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90" name="Straight Connector 189"/>
            <p:cNvCxnSpPr/>
            <p:nvPr/>
          </p:nvCxnSpPr>
          <p:spPr>
            <a:xfrm rot="16200000" flipH="1">
              <a:off x="-2438400" y="3124200"/>
              <a:ext cx="6858000" cy="609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5" name="Straight Connector 164"/>
            <p:cNvCxnSpPr/>
            <p:nvPr/>
          </p:nvCxnSpPr>
          <p:spPr>
            <a:xfrm rot="5400000">
              <a:off x="-1731645" y="2722245"/>
              <a:ext cx="6858000"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166" name="Straight Connector 165"/>
            <p:cNvCxnSpPr/>
            <p:nvPr/>
          </p:nvCxnSpPr>
          <p:spPr>
            <a:xfrm rot="5400000">
              <a:off x="-1142048" y="3277552"/>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69" name="Straight Connector 168"/>
            <p:cNvCxnSpPr/>
            <p:nvPr/>
          </p:nvCxnSpPr>
          <p:spPr>
            <a:xfrm rot="5400000">
              <a:off x="-9144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3" name="Straight Connector 172"/>
            <p:cNvCxnSpPr/>
            <p:nvPr/>
          </p:nvCxnSpPr>
          <p:spPr>
            <a:xfrm rot="5400000">
              <a:off x="-1855470" y="3227070"/>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21" name="Straight Connector 120"/>
            <p:cNvCxnSpPr/>
            <p:nvPr/>
          </p:nvCxnSpPr>
          <p:spPr>
            <a:xfrm rot="16200000" flipH="1">
              <a:off x="-2643187" y="3252788"/>
              <a:ext cx="6858000"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p:nvCxnSpPr>
          <p:spPr>
            <a:xfrm rot="16200000" flipH="1">
              <a:off x="-1954530" y="3326130"/>
              <a:ext cx="6858000" cy="20574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rot="16200000" flipH="1">
              <a:off x="-23622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9" name="Straight Connector 208"/>
            <p:cNvCxnSpPr/>
            <p:nvPr/>
          </p:nvCxnSpPr>
          <p:spPr>
            <a:xfrm rot="16200000" flipH="1">
              <a:off x="-21336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10" name="Straight Connector 209"/>
            <p:cNvCxnSpPr/>
            <p:nvPr/>
          </p:nvCxnSpPr>
          <p:spPr>
            <a:xfrm rot="16200000" flipH="1">
              <a:off x="10668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1" name="Straight Connector 210"/>
            <p:cNvCxnSpPr/>
            <p:nvPr/>
          </p:nvCxnSpPr>
          <p:spPr>
            <a:xfrm rot="16200000" flipH="1">
              <a:off x="8763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2" name="Straight Connector 211"/>
            <p:cNvCxnSpPr/>
            <p:nvPr/>
          </p:nvCxnSpPr>
          <p:spPr>
            <a:xfrm rot="5400000">
              <a:off x="1028700" y="3238500"/>
              <a:ext cx="6858000"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13" name="Straight Connector 212"/>
            <p:cNvCxnSpPr/>
            <p:nvPr/>
          </p:nvCxnSpPr>
          <p:spPr>
            <a:xfrm rot="5400000">
              <a:off x="-723900" y="3314700"/>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14" name="Straight Connector 213"/>
            <p:cNvCxnSpPr/>
            <p:nvPr/>
          </p:nvCxnSpPr>
          <p:spPr>
            <a:xfrm rot="16200000" flipH="1">
              <a:off x="-800100" y="3314700"/>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5" name="Straight Connector 214"/>
            <p:cNvCxnSpPr/>
            <p:nvPr/>
          </p:nvCxnSpPr>
          <p:spPr>
            <a:xfrm rot="5400000">
              <a:off x="-152400" y="3429000"/>
              <a:ext cx="6858000"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16" name="Straight Connector 215"/>
            <p:cNvCxnSpPr/>
            <p:nvPr/>
          </p:nvCxnSpPr>
          <p:spPr>
            <a:xfrm rot="16200000" flipH="1">
              <a:off x="-304800" y="3200400"/>
              <a:ext cx="6858000"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17" name="Straight Connector 216"/>
            <p:cNvCxnSpPr/>
            <p:nvPr/>
          </p:nvCxnSpPr>
          <p:spPr>
            <a:xfrm rot="5400000">
              <a:off x="-190499" y="3238500"/>
              <a:ext cx="6858000"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18" name="Straight Connector 217"/>
            <p:cNvCxnSpPr/>
            <p:nvPr/>
          </p:nvCxnSpPr>
          <p:spPr>
            <a:xfrm rot="16200000" flipH="1">
              <a:off x="381000" y="3200400"/>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19" name="Straight Connector 218"/>
            <p:cNvCxnSpPr/>
            <p:nvPr/>
          </p:nvCxnSpPr>
          <p:spPr>
            <a:xfrm rot="16200000" flipH="1">
              <a:off x="-6096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0" name="Straight Connector 219"/>
            <p:cNvCxnSpPr/>
            <p:nvPr/>
          </p:nvCxnSpPr>
          <p:spPr>
            <a:xfrm rot="16200000" flipH="1">
              <a:off x="685801" y="3352799"/>
              <a:ext cx="6858000" cy="152401"/>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21" name="Straight Connector 220"/>
            <p:cNvCxnSpPr/>
            <p:nvPr/>
          </p:nvCxnSpPr>
          <p:spPr>
            <a:xfrm rot="16200000" flipH="1">
              <a:off x="-3048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22" name="Straight Connector 221"/>
            <p:cNvCxnSpPr/>
            <p:nvPr/>
          </p:nvCxnSpPr>
          <p:spPr>
            <a:xfrm rot="5400000">
              <a:off x="-1028700" y="3314700"/>
              <a:ext cx="6858000"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23" name="Straight Connector 222"/>
            <p:cNvCxnSpPr/>
            <p:nvPr/>
          </p:nvCxnSpPr>
          <p:spPr>
            <a:xfrm rot="5400000">
              <a:off x="782955" y="2722245"/>
              <a:ext cx="6858000"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224" name="Straight Connector 223"/>
            <p:cNvCxnSpPr/>
            <p:nvPr/>
          </p:nvCxnSpPr>
          <p:spPr>
            <a:xfrm rot="5400000">
              <a:off x="1372552" y="3277552"/>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25" name="Straight Connector 224"/>
            <p:cNvCxnSpPr/>
            <p:nvPr/>
          </p:nvCxnSpPr>
          <p:spPr>
            <a:xfrm rot="5400000">
              <a:off x="16002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6" name="Straight Connector 225"/>
            <p:cNvCxnSpPr/>
            <p:nvPr/>
          </p:nvCxnSpPr>
          <p:spPr>
            <a:xfrm rot="5400000">
              <a:off x="659130" y="3227070"/>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27" name="Straight Connector 226"/>
            <p:cNvCxnSpPr/>
            <p:nvPr/>
          </p:nvCxnSpPr>
          <p:spPr>
            <a:xfrm rot="16200000" flipH="1">
              <a:off x="-128587" y="3252788"/>
              <a:ext cx="6858000"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28" name="Straight Connector 227"/>
            <p:cNvCxnSpPr/>
            <p:nvPr/>
          </p:nvCxnSpPr>
          <p:spPr>
            <a:xfrm rot="16200000" flipH="1">
              <a:off x="560070" y="3326130"/>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9" name="Straight Connector 228"/>
            <p:cNvCxnSpPr/>
            <p:nvPr/>
          </p:nvCxnSpPr>
          <p:spPr>
            <a:xfrm rot="16200000" flipH="1">
              <a:off x="1524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0" name="Straight Connector 229"/>
            <p:cNvCxnSpPr/>
            <p:nvPr/>
          </p:nvCxnSpPr>
          <p:spPr>
            <a:xfrm rot="16200000" flipH="1">
              <a:off x="3810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37" name="Straight Connector 236"/>
            <p:cNvCxnSpPr/>
            <p:nvPr/>
          </p:nvCxnSpPr>
          <p:spPr>
            <a:xfrm rot="16200000" flipH="1">
              <a:off x="2743200" y="3352801"/>
              <a:ext cx="6858000" cy="1524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38" name="Straight Connector 237"/>
            <p:cNvCxnSpPr/>
            <p:nvPr/>
          </p:nvCxnSpPr>
          <p:spPr>
            <a:xfrm rot="16200000" flipH="1">
              <a:off x="2095501" y="3238501"/>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9" name="Straight Connector 238"/>
            <p:cNvCxnSpPr/>
            <p:nvPr/>
          </p:nvCxnSpPr>
          <p:spPr>
            <a:xfrm rot="5400000">
              <a:off x="2705100" y="3238501"/>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0" name="Straight Connector 239"/>
            <p:cNvCxnSpPr/>
            <p:nvPr/>
          </p:nvCxnSpPr>
          <p:spPr>
            <a:xfrm rot="5400000">
              <a:off x="1828801" y="3276600"/>
              <a:ext cx="6857999"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41" name="Straight Connector 240"/>
            <p:cNvCxnSpPr/>
            <p:nvPr/>
          </p:nvCxnSpPr>
          <p:spPr>
            <a:xfrm rot="16200000" flipH="1">
              <a:off x="1066800" y="3200402"/>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42" name="Straight Connector 241"/>
            <p:cNvCxnSpPr/>
            <p:nvPr/>
          </p:nvCxnSpPr>
          <p:spPr>
            <a:xfrm rot="16200000" flipH="1">
              <a:off x="2362201" y="3352800"/>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43" name="Straight Connector 242"/>
            <p:cNvCxnSpPr/>
            <p:nvPr/>
          </p:nvCxnSpPr>
          <p:spPr>
            <a:xfrm rot="5400000">
              <a:off x="2646045" y="2722246"/>
              <a:ext cx="6858000" cy="1413510"/>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244" name="Straight Connector 243"/>
            <p:cNvCxnSpPr/>
            <p:nvPr/>
          </p:nvCxnSpPr>
          <p:spPr>
            <a:xfrm rot="5400000">
              <a:off x="3048952" y="3277553"/>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45" name="Straight Connector 244"/>
            <p:cNvCxnSpPr/>
            <p:nvPr/>
          </p:nvCxnSpPr>
          <p:spPr>
            <a:xfrm rot="5400000">
              <a:off x="2895600" y="3276601"/>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6" name="Straight Connector 245"/>
            <p:cNvCxnSpPr/>
            <p:nvPr/>
          </p:nvCxnSpPr>
          <p:spPr>
            <a:xfrm rot="5400000">
              <a:off x="2388870" y="3227071"/>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47" name="Straight Connector 246"/>
            <p:cNvCxnSpPr/>
            <p:nvPr/>
          </p:nvCxnSpPr>
          <p:spPr>
            <a:xfrm rot="16200000" flipH="1">
              <a:off x="2236470" y="3326131"/>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8" name="Straight Connector 247"/>
            <p:cNvCxnSpPr/>
            <p:nvPr/>
          </p:nvCxnSpPr>
          <p:spPr>
            <a:xfrm rot="16200000" flipH="1">
              <a:off x="1752600" y="3352801"/>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9" name="Straight Connector 248"/>
            <p:cNvCxnSpPr/>
            <p:nvPr/>
          </p:nvCxnSpPr>
          <p:spPr>
            <a:xfrm rot="16200000" flipH="1">
              <a:off x="19812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50" name="Straight Connector 249"/>
            <p:cNvCxnSpPr/>
            <p:nvPr/>
          </p:nvCxnSpPr>
          <p:spPr>
            <a:xfrm rot="5400000">
              <a:off x="3467100" y="3314701"/>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51" name="Straight Connector 250"/>
            <p:cNvCxnSpPr/>
            <p:nvPr/>
          </p:nvCxnSpPr>
          <p:spPr>
            <a:xfrm rot="16200000" flipH="1">
              <a:off x="3467099" y="3314701"/>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2" name="Straight Connector 251"/>
            <p:cNvCxnSpPr/>
            <p:nvPr/>
          </p:nvCxnSpPr>
          <p:spPr>
            <a:xfrm rot="5400000">
              <a:off x="4038600" y="3429001"/>
              <a:ext cx="6858000"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53" name="Straight Connector 252"/>
            <p:cNvCxnSpPr/>
            <p:nvPr/>
          </p:nvCxnSpPr>
          <p:spPr>
            <a:xfrm rot="16200000" flipH="1">
              <a:off x="3886200" y="3200401"/>
              <a:ext cx="6858000"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254" name="Straight Connector 253"/>
            <p:cNvCxnSpPr/>
            <p:nvPr/>
          </p:nvCxnSpPr>
          <p:spPr>
            <a:xfrm rot="5400000">
              <a:off x="4000501" y="3238501"/>
              <a:ext cx="6858000"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5" name="Straight Connector 254"/>
            <p:cNvCxnSpPr/>
            <p:nvPr/>
          </p:nvCxnSpPr>
          <p:spPr>
            <a:xfrm rot="16200000" flipH="1">
              <a:off x="4572000" y="3200401"/>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57" name="Straight Connector 256"/>
            <p:cNvCxnSpPr/>
            <p:nvPr/>
          </p:nvCxnSpPr>
          <p:spPr>
            <a:xfrm rot="16200000" flipH="1">
              <a:off x="37338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58" name="Straight Connector 257"/>
            <p:cNvCxnSpPr/>
            <p:nvPr/>
          </p:nvCxnSpPr>
          <p:spPr>
            <a:xfrm rot="5400000">
              <a:off x="3619500" y="3314700"/>
              <a:ext cx="6858000"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59" name="Straight Connector 258"/>
            <p:cNvCxnSpPr/>
            <p:nvPr/>
          </p:nvCxnSpPr>
          <p:spPr>
            <a:xfrm rot="16200000" flipH="1">
              <a:off x="4214813" y="3252788"/>
              <a:ext cx="6858000"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260" name="Straight Connector 259"/>
            <p:cNvCxnSpPr/>
            <p:nvPr/>
          </p:nvCxnSpPr>
          <p:spPr>
            <a:xfrm rot="16200000" flipH="1">
              <a:off x="4751070" y="3326131"/>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1" name="Straight Connector 260"/>
            <p:cNvCxnSpPr/>
            <p:nvPr/>
          </p:nvCxnSpPr>
          <p:spPr>
            <a:xfrm rot="16200000" flipH="1">
              <a:off x="4343400" y="3352801"/>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2" name="Straight Connector 261"/>
            <p:cNvCxnSpPr/>
            <p:nvPr/>
          </p:nvCxnSpPr>
          <p:spPr>
            <a:xfrm rot="16200000" flipH="1">
              <a:off x="4572000" y="3352801"/>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64" name="Straight Connector 263"/>
            <p:cNvCxnSpPr/>
            <p:nvPr/>
          </p:nvCxnSpPr>
          <p:spPr>
            <a:xfrm rot="16200000" flipH="1">
              <a:off x="5257800" y="3352802"/>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5" name="Straight Connector 264"/>
            <p:cNvCxnSpPr/>
            <p:nvPr/>
          </p:nvCxnSpPr>
          <p:spPr>
            <a:xfrm rot="16200000" flipH="1">
              <a:off x="5067300" y="3238502"/>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6" name="Straight Connector 265"/>
            <p:cNvCxnSpPr/>
            <p:nvPr/>
          </p:nvCxnSpPr>
          <p:spPr>
            <a:xfrm rot="5400000">
              <a:off x="5219700" y="3238502"/>
              <a:ext cx="6858000"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67" name="Straight Connector 266"/>
            <p:cNvCxnSpPr/>
            <p:nvPr/>
          </p:nvCxnSpPr>
          <p:spPr>
            <a:xfrm rot="16200000" flipH="1">
              <a:off x="4876801" y="3352801"/>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68" name="Straight Connector 267"/>
            <p:cNvCxnSpPr/>
            <p:nvPr/>
          </p:nvCxnSpPr>
          <p:spPr>
            <a:xfrm rot="5400000">
              <a:off x="5527994" y="3318196"/>
              <a:ext cx="6888479" cy="19113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70" name="Straight Connector 269"/>
            <p:cNvCxnSpPr/>
            <p:nvPr/>
          </p:nvCxnSpPr>
          <p:spPr>
            <a:xfrm rot="5400000">
              <a:off x="4850130" y="3227072"/>
              <a:ext cx="6858000" cy="40386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71" name="Straight Connector 270"/>
            <p:cNvCxnSpPr/>
            <p:nvPr/>
          </p:nvCxnSpPr>
          <p:spPr>
            <a:xfrm rot="16200000" flipH="1">
              <a:off x="4751070" y="3326132"/>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8" name="Straight Connector 277"/>
            <p:cNvCxnSpPr/>
            <p:nvPr/>
          </p:nvCxnSpPr>
          <p:spPr>
            <a:xfrm rot="5400000">
              <a:off x="5562599" y="3429001"/>
              <a:ext cx="6858002" cy="1588"/>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3" name="Straight Connector 282"/>
            <p:cNvCxnSpPr/>
            <p:nvPr/>
          </p:nvCxnSpPr>
          <p:spPr>
            <a:xfrm rot="5400000">
              <a:off x="2552700" y="3390900"/>
              <a:ext cx="6858000"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89" name="Straight Connector 288"/>
            <p:cNvCxnSpPr/>
            <p:nvPr/>
          </p:nvCxnSpPr>
          <p:spPr>
            <a:xfrm rot="16200000" flipH="1">
              <a:off x="3048000" y="3352800"/>
              <a:ext cx="6858000"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2" name="Straight Connector 291"/>
            <p:cNvCxnSpPr/>
            <p:nvPr/>
          </p:nvCxnSpPr>
          <p:spPr>
            <a:xfrm rot="16200000" flipH="1">
              <a:off x="3238500" y="3238500"/>
              <a:ext cx="6858000"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94" name="Straight Connector 293"/>
            <p:cNvCxnSpPr/>
            <p:nvPr/>
          </p:nvCxnSpPr>
          <p:spPr>
            <a:xfrm rot="5400000">
              <a:off x="2133600" y="3276600"/>
              <a:ext cx="6858000"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8" name="Straight Connector 297"/>
            <p:cNvCxnSpPr/>
            <p:nvPr/>
          </p:nvCxnSpPr>
          <p:spPr>
            <a:xfrm rot="16200000" flipH="1">
              <a:off x="3148013" y="3252789"/>
              <a:ext cx="6858000"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299" name="Straight Connector 298"/>
            <p:cNvCxnSpPr/>
            <p:nvPr/>
          </p:nvCxnSpPr>
          <p:spPr>
            <a:xfrm rot="5400000">
              <a:off x="37719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2" name="Straight Connector 301"/>
            <p:cNvCxnSpPr/>
            <p:nvPr/>
          </p:nvCxnSpPr>
          <p:spPr>
            <a:xfrm rot="5400000">
              <a:off x="4229100" y="2933700"/>
              <a:ext cx="6858000"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07" name="Straight Connector 306"/>
            <p:cNvCxnSpPr/>
            <p:nvPr/>
          </p:nvCxnSpPr>
          <p:spPr>
            <a:xfrm rot="16200000" flipH="1">
              <a:off x="1371600" y="3200403"/>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4" name="Date Placeholder 3"/>
          <p:cNvSpPr>
            <a:spLocks noGrp="1"/>
          </p:cNvSpPr>
          <p:nvPr>
            <p:ph type="dt" sz="half" idx="10"/>
          </p:nvPr>
        </p:nvSpPr>
        <p:spPr/>
        <p:txBody>
          <a:bodyPr/>
          <a:lstStyle/>
          <a:p>
            <a:fld id="{7390CF43-34E3-4184-B6CD-4BFFC793D124}"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FCB18FE-E81E-464F-819F-0CD2A2693C34}" type="slidenum">
              <a:rPr lang="es-MX" smtClean="0"/>
              <a:t>‹Nº›</a:t>
            </a:fld>
            <a:endParaRPr lang="es-MX"/>
          </a:p>
        </p:txBody>
      </p:sp>
      <p:sp>
        <p:nvSpPr>
          <p:cNvPr id="113" name="Rectangle 112"/>
          <p:cNvSpPr/>
          <p:nvPr/>
        </p:nvSpPr>
        <p:spPr>
          <a:xfrm>
            <a:off x="0" y="1905000"/>
            <a:ext cx="6604000" cy="3124200"/>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800" kern="1200">
              <a:solidFill>
                <a:prstClr val="white"/>
              </a:solidFill>
              <a:latin typeface="Tw Cen MT"/>
              <a:ea typeface="+mn-ea"/>
              <a:cs typeface="+mn-cs"/>
            </a:endParaRPr>
          </a:p>
        </p:txBody>
      </p:sp>
      <p:grpSp>
        <p:nvGrpSpPr>
          <p:cNvPr id="94" name="Group 93"/>
          <p:cNvGrpSpPr/>
          <p:nvPr/>
        </p:nvGrpSpPr>
        <p:grpSpPr>
          <a:xfrm>
            <a:off x="0" y="2057400"/>
            <a:ext cx="6401859" cy="2820988"/>
            <a:chOff x="0" y="2057400"/>
            <a:chExt cx="4801394" cy="2820988"/>
          </a:xfrm>
        </p:grpSpPr>
        <p:cxnSp>
          <p:nvCxnSpPr>
            <p:cNvPr id="117" name="Straight Connector 116"/>
            <p:cNvCxnSpPr/>
            <p:nvPr/>
          </p:nvCxnSpPr>
          <p:spPr>
            <a:xfrm>
              <a:off x="0" y="2057400"/>
              <a:ext cx="4800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a:xfrm>
              <a:off x="0" y="4876800"/>
              <a:ext cx="4800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p:cNvCxnSpPr/>
            <p:nvPr/>
          </p:nvCxnSpPr>
          <p:spPr>
            <a:xfrm rot="5400000">
              <a:off x="3391694" y="3467100"/>
              <a:ext cx="2818606"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304800" y="2130426"/>
            <a:ext cx="5892800" cy="1600327"/>
          </a:xfrm>
        </p:spPr>
        <p:txBody>
          <a:bodyPr anchor="b">
            <a:normAutofit/>
          </a:bodyPr>
          <a:lstStyle>
            <a:lvl1pPr algn="l">
              <a:defRPr sz="3600" b="1" cap="none" spc="40" baseline="0">
                <a:ln w="13335" cmpd="sng">
                  <a:solidFill>
                    <a:schemeClr val="accent1">
                      <a:lumMod val="50000"/>
                    </a:schemeClr>
                  </a:solidFill>
                  <a:prstDash val="solid"/>
                </a:ln>
                <a:solidFill>
                  <a:schemeClr val="accent6">
                    <a:tint val="1000"/>
                  </a:schemeClr>
                </a:solidFill>
                <a:effectLst/>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304800" y="3733800"/>
            <a:ext cx="5892800" cy="1066800"/>
          </a:xfrm>
        </p:spPr>
        <p:txBody>
          <a:bodyPr>
            <a:normAutofit/>
          </a:bodyPr>
          <a:lstStyle>
            <a:lvl1pPr marL="0" indent="0" algn="l">
              <a:buNone/>
              <a:defRPr sz="22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Tree>
    <p:extLst>
      <p:ext uri="{BB962C8B-B14F-4D97-AF65-F5344CB8AC3E}">
        <p14:creationId xmlns:p14="http://schemas.microsoft.com/office/powerpoint/2010/main" val="3740817397"/>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7390CF43-34E3-4184-B6CD-4BFFC793D124}"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2406252740"/>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3">
        <a:schemeClr val="bg1"/>
      </p:bgRef>
    </p:bg>
    <p:spTree>
      <p:nvGrpSpPr>
        <p:cNvPr id="1" name=""/>
        <p:cNvGrpSpPr/>
        <p:nvPr/>
      </p:nvGrpSpPr>
      <p:grpSpPr>
        <a:xfrm>
          <a:off x="0" y="0"/>
          <a:ext cx="0" cy="0"/>
          <a:chOff x="0" y="0"/>
          <a:chExt cx="0" cy="0"/>
        </a:xfrm>
      </p:grpSpPr>
      <p:grpSp>
        <p:nvGrpSpPr>
          <p:cNvPr id="7" name="Group 92"/>
          <p:cNvGrpSpPr/>
          <p:nvPr/>
        </p:nvGrpSpPr>
        <p:grpSpPr>
          <a:xfrm>
            <a:off x="2" y="-30478"/>
            <a:ext cx="12090399" cy="4846320"/>
            <a:chOff x="1" y="-30477"/>
            <a:chExt cx="9067799" cy="4526277"/>
          </a:xfrm>
        </p:grpSpPr>
        <p:cxnSp>
          <p:nvCxnSpPr>
            <p:cNvPr id="8" name="Straight Connector 7"/>
            <p:cNvCxnSpPr/>
            <p:nvPr/>
          </p:nvCxnSpPr>
          <p:spPr>
            <a:xfrm rot="16200000" flipH="1">
              <a:off x="-27166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16200000" flipH="1">
              <a:off x="-46216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5400000">
              <a:off x="-30976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5400000">
              <a:off x="-206236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16200000" flipH="1">
              <a:off x="-2138565"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16200000" flipH="1">
              <a:off x="-195465" y="1785212"/>
              <a:ext cx="4505731"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6200000" flipH="1">
              <a:off x="-1643265" y="2013812"/>
              <a:ext cx="450573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5400000">
              <a:off x="-1528964"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6200000" flipH="1">
              <a:off x="-957465" y="2013812"/>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6200000" flipH="1">
              <a:off x="-194806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6200000" flipH="1">
              <a:off x="-652664" y="2166211"/>
              <a:ext cx="4505731" cy="152401"/>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rot="16200000" flipH="1">
              <a:off x="-164326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rot="16200000" flipH="1">
              <a:off x="-1790700" y="2019300"/>
              <a:ext cx="4495800" cy="4572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5400000">
              <a:off x="-555510" y="1535657"/>
              <a:ext cx="4505731"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rot="5400000">
              <a:off x="34087" y="2090964"/>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rot="5400000">
              <a:off x="2617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rot="5400000">
              <a:off x="-67933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rot="16200000" flipH="1">
              <a:off x="-1467052" y="2066200"/>
              <a:ext cx="450573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rot="16200000" flipH="1">
              <a:off x="-77839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16200000" flipH="1">
              <a:off x="-118606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rot="16200000" flipH="1">
              <a:off x="-95746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rot="16200000" flipH="1">
              <a:off x="22429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rot="16200000" flipH="1">
              <a:off x="20524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rot="5400000">
              <a:off x="2204835" y="2051912"/>
              <a:ext cx="4505731"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5400000">
              <a:off x="45223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rot="16200000" flipH="1">
              <a:off x="376035"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rot="5400000">
              <a:off x="1023735" y="2242139"/>
              <a:ext cx="450573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rot="16200000" flipH="1">
              <a:off x="871335" y="2013812"/>
              <a:ext cx="4505731"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rot="5400000">
              <a:off x="985636"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rot="16200000" flipH="1">
              <a:off x="1557135" y="2013812"/>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rot="16200000" flipH="1">
              <a:off x="5665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rot="16200000" flipH="1">
              <a:off x="1861936" y="2166211"/>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rot="16200000" flipH="1">
              <a:off x="8713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rot="5400000">
              <a:off x="147435" y="2128112"/>
              <a:ext cx="450573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rot="5400000">
              <a:off x="1959090" y="1535657"/>
              <a:ext cx="4505731"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rot="5400000">
              <a:off x="2548687" y="2090964"/>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rot="5400000">
              <a:off x="27763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rot="5400000">
              <a:off x="183526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rot="16200000" flipH="1">
              <a:off x="1047548" y="2066200"/>
              <a:ext cx="450573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rot="16200000" flipH="1">
              <a:off x="17362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rot="16200000" flipH="1">
              <a:off x="13285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rot="16200000" flipH="1">
              <a:off x="1557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rot="16200000" flipH="1">
              <a:off x="3919335" y="2166212"/>
              <a:ext cx="450573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rot="16200000" flipH="1">
              <a:off x="3271636"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rot="5400000">
              <a:off x="38812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rot="5400000">
              <a:off x="3004936" y="2090012"/>
              <a:ext cx="4505730"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rot="16200000" flipH="1">
              <a:off x="2242935" y="2013813"/>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rot="16200000" flipH="1">
              <a:off x="3538336" y="2166212"/>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rot="5400000">
              <a:off x="3822180" y="1535657"/>
              <a:ext cx="4505731" cy="1413510"/>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rot="5400000">
              <a:off x="4225087" y="2090965"/>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rot="5400000">
              <a:off x="40717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rot="5400000">
              <a:off x="356500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rot="16200000" flipH="1">
              <a:off x="34126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rot="16200000" flipH="1">
              <a:off x="2928735" y="2166212"/>
              <a:ext cx="450573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rot="16200000" flipH="1">
              <a:off x="3081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rot="5400000">
              <a:off x="464323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rot="16200000" flipH="1">
              <a:off x="4643234"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rot="5400000">
              <a:off x="5214735" y="2242140"/>
              <a:ext cx="450573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rot="16200000" flipH="1">
              <a:off x="5062335" y="2013812"/>
              <a:ext cx="450573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rot="5400000">
              <a:off x="5176636"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rot="16200000" flipH="1">
              <a:off x="5748135" y="2013813"/>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rot="16200000" flipH="1">
              <a:off x="49099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rot="5400000">
              <a:off x="4795635" y="2128112"/>
              <a:ext cx="450573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rot="16200000" flipH="1">
              <a:off x="5390948" y="2066200"/>
              <a:ext cx="450573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rot="16200000" flipH="1">
              <a:off x="59272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rot="16200000" flipH="1">
              <a:off x="55195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rot="16200000" flipH="1">
              <a:off x="5748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rot="16200000" flipH="1">
              <a:off x="6433935" y="2166213"/>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rot="16200000" flipH="1">
              <a:off x="6243435" y="2051913"/>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rot="5400000">
              <a:off x="6395835" y="2051913"/>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rot="16200000" flipH="1">
              <a:off x="6052936" y="2166212"/>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rot="5400000">
              <a:off x="6709356" y="2136834"/>
              <a:ext cx="4525755" cy="19113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rot="5400000">
              <a:off x="6026265" y="2040483"/>
              <a:ext cx="4505731" cy="40386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rot="16200000" flipH="1">
              <a:off x="5927205" y="2139543"/>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rot="5400000">
              <a:off x="6738734" y="2242140"/>
              <a:ext cx="4505732" cy="1588"/>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rot="5400000">
              <a:off x="3728835" y="2204312"/>
              <a:ext cx="4505731"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rot="16200000" flipH="1">
              <a:off x="4224135" y="2166212"/>
              <a:ext cx="4505731"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rot="16200000" flipH="1">
              <a:off x="4414635" y="2051912"/>
              <a:ext cx="4505731"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rot="5400000">
              <a:off x="3309735" y="2090012"/>
              <a:ext cx="4505731"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rot="16200000" flipH="1">
              <a:off x="4324148" y="2066200"/>
              <a:ext cx="450573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rot="5400000">
              <a:off x="49480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rot="5400000">
              <a:off x="5405235" y="1747112"/>
              <a:ext cx="4505731"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rot="16200000" flipH="1">
              <a:off x="2547735" y="2013814"/>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94" name="Rectangle 93"/>
          <p:cNvSpPr/>
          <p:nvPr/>
        </p:nvSpPr>
        <p:spPr>
          <a:xfrm>
            <a:off x="0" y="4311168"/>
            <a:ext cx="12192000" cy="1905000"/>
          </a:xfrm>
          <a:prstGeom prst="rect">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800" kern="1200">
              <a:solidFill>
                <a:prstClr val="white"/>
              </a:solidFill>
              <a:latin typeface="Tw Cen MT"/>
              <a:ea typeface="+mn-ea"/>
              <a:cs typeface="+mn-cs"/>
            </a:endParaRPr>
          </a:p>
        </p:txBody>
      </p:sp>
      <p:cxnSp>
        <p:nvCxnSpPr>
          <p:cNvPr id="96" name="Straight Connector 95"/>
          <p:cNvCxnSpPr/>
          <p:nvPr/>
        </p:nvCxnSpPr>
        <p:spPr>
          <a:xfrm>
            <a:off x="0" y="4387368"/>
            <a:ext cx="12192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a:off x="0" y="6138380"/>
            <a:ext cx="12192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Text Placeholder 2"/>
          <p:cNvSpPr>
            <a:spLocks noGrp="1"/>
          </p:cNvSpPr>
          <p:nvPr>
            <p:ph type="body" idx="1"/>
          </p:nvPr>
        </p:nvSpPr>
        <p:spPr>
          <a:xfrm>
            <a:off x="609600" y="5621365"/>
            <a:ext cx="11074400" cy="414649"/>
          </a:xfrm>
        </p:spPr>
        <p:txBody>
          <a:bodyPr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95" name="Title 94"/>
          <p:cNvSpPr>
            <a:spLocks noGrp="1"/>
          </p:cNvSpPr>
          <p:nvPr>
            <p:ph type="title"/>
          </p:nvPr>
        </p:nvSpPr>
        <p:spPr>
          <a:xfrm>
            <a:off x="609600" y="4463568"/>
            <a:ext cx="11074400" cy="1143000"/>
          </a:xfrm>
        </p:spPr>
        <p:txBody>
          <a:bodyPr/>
          <a:lstStyle/>
          <a:p>
            <a:r>
              <a:rPr lang="es-ES" smtClean="0"/>
              <a:t>Haga clic para modificar el estilo de título del patrón</a:t>
            </a:r>
            <a:endParaRPr lang="en-US"/>
          </a:p>
        </p:txBody>
      </p:sp>
      <p:sp>
        <p:nvSpPr>
          <p:cNvPr id="2" name="Date Placeholder 1"/>
          <p:cNvSpPr>
            <a:spLocks noGrp="1"/>
          </p:cNvSpPr>
          <p:nvPr>
            <p:ph type="dt" sz="half" idx="10"/>
          </p:nvPr>
        </p:nvSpPr>
        <p:spPr/>
        <p:txBody>
          <a:bodyPr/>
          <a:lstStyle/>
          <a:p>
            <a:fld id="{7390CF43-34E3-4184-B6CD-4BFFC793D124}" type="datetimeFigureOut">
              <a:rPr lang="es-MX" smtClean="0"/>
              <a:t>28/09/2018</a:t>
            </a:fld>
            <a:endParaRPr lang="es-MX"/>
          </a:p>
        </p:txBody>
      </p:sp>
      <p:sp>
        <p:nvSpPr>
          <p:cNvPr id="91" name="Footer Placeholder 90"/>
          <p:cNvSpPr>
            <a:spLocks noGrp="1"/>
          </p:cNvSpPr>
          <p:nvPr>
            <p:ph type="ftr" sz="quarter" idx="11"/>
          </p:nvPr>
        </p:nvSpPr>
        <p:spPr/>
        <p:txBody>
          <a:bodyPr/>
          <a:lstStyle/>
          <a:p>
            <a:endParaRPr lang="es-MX"/>
          </a:p>
        </p:txBody>
      </p:sp>
      <p:sp>
        <p:nvSpPr>
          <p:cNvPr id="92" name="Slide Number Placeholder 91"/>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2386202290"/>
      </p:ext>
    </p:extLst>
  </p:cSld>
  <p:clrMapOvr>
    <a:overrideClrMapping bg1="lt1" tx1="dk1" bg2="lt2" tx2="dk2" accent1="accent1" accent2="accent2" accent3="accent3" accent4="accent4" accent5="accent5" accent6="accent6" hlink="hlink" folHlink="folHlink"/>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Date Placeholder 4"/>
          <p:cNvSpPr>
            <a:spLocks noGrp="1"/>
          </p:cNvSpPr>
          <p:nvPr>
            <p:ph type="dt" sz="half" idx="10"/>
          </p:nvPr>
        </p:nvSpPr>
        <p:spPr/>
        <p:txBody>
          <a:bodyPr/>
          <a:lstStyle/>
          <a:p>
            <a:fld id="{7390CF43-34E3-4184-B6CD-4BFFC793D124}" type="datetimeFigureOut">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3851085743"/>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Date Placeholder 6"/>
          <p:cNvSpPr>
            <a:spLocks noGrp="1"/>
          </p:cNvSpPr>
          <p:nvPr>
            <p:ph type="dt" sz="half" idx="10"/>
          </p:nvPr>
        </p:nvSpPr>
        <p:spPr/>
        <p:txBody>
          <a:bodyPr/>
          <a:lstStyle/>
          <a:p>
            <a:fld id="{7390CF43-34E3-4184-B6CD-4BFFC793D124}" type="datetimeFigureOut">
              <a:rPr lang="es-MX" smtClean="0"/>
              <a:t>28/09/2018</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3789145056"/>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7390CF43-34E3-4184-B6CD-4BFFC793D124}" type="datetimeFigureOut">
              <a:rPr lang="es-MX" smtClean="0"/>
              <a:t>28/09/2018</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1370743088"/>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390CF43-34E3-4184-B6CD-4BFFC793D124}" type="datetimeFigureOut">
              <a:rPr lang="es-MX" smtClean="0"/>
              <a:t>28/09/2018</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2390475425"/>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3" name="Content Placeholder 2"/>
          <p:cNvSpPr>
            <a:spLocks noGrp="1"/>
          </p:cNvSpPr>
          <p:nvPr>
            <p:ph idx="1"/>
          </p:nvPr>
        </p:nvSpPr>
        <p:spPr>
          <a:xfrm>
            <a:off x="4267200" y="273051"/>
            <a:ext cx="7315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7390CF43-34E3-4184-B6CD-4BFFC793D124}" type="datetimeFigureOut">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2FCB18FE-E81E-464F-819F-0CD2A2693C34}" type="slidenum">
              <a:rPr lang="es-MX" smtClean="0"/>
              <a:t>‹Nº›</a:t>
            </a:fld>
            <a:endParaRPr lang="es-MX"/>
          </a:p>
        </p:txBody>
      </p:sp>
      <p:sp>
        <p:nvSpPr>
          <p:cNvPr id="37" name="Rectangle 36"/>
          <p:cNvSpPr/>
          <p:nvPr/>
        </p:nvSpPr>
        <p:spPr>
          <a:xfrm>
            <a:off x="0" y="1563624"/>
            <a:ext cx="3681984" cy="3313176"/>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800" kern="1200">
              <a:solidFill>
                <a:prstClr val="white"/>
              </a:solidFill>
              <a:latin typeface="Tw Cen MT"/>
              <a:ea typeface="+mn-ea"/>
              <a:cs typeface="+mn-cs"/>
            </a:endParaRPr>
          </a:p>
        </p:txBody>
      </p:sp>
      <p:cxnSp>
        <p:nvCxnSpPr>
          <p:cNvPr id="39" name="Straight Connector 38"/>
          <p:cNvCxnSpPr/>
          <p:nvPr/>
        </p:nvCxnSpPr>
        <p:spPr>
          <a:xfrm rot="5400000">
            <a:off x="2007129" y="3221207"/>
            <a:ext cx="3017520" cy="1059"/>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0" y="1712976"/>
            <a:ext cx="353568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0" y="4733544"/>
            <a:ext cx="353568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203200" y="1901952"/>
            <a:ext cx="3169920" cy="1371600"/>
          </a:xfrm>
        </p:spPr>
        <p:txBody>
          <a:bodyPr anchor="b">
            <a:normAutofit/>
          </a:bodyPr>
          <a:lstStyle>
            <a:lvl1pPr algn="l" defTabSz="914400" rtl="0" eaLnBrk="1" latinLnBrk="0" hangingPunct="1">
              <a:spcBef>
                <a:spcPct val="0"/>
              </a:spcBef>
              <a:buNone/>
              <a:tabLst>
                <a:tab pos="3830638" algn="l"/>
              </a:tabLst>
              <a:defRPr lang="en-US" sz="2600" b="1" kern="1200" cap="none" spc="20" baseline="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j-lt"/>
                <a:ea typeface="+mj-ea"/>
                <a:cs typeface="+mj-cs"/>
              </a:defRPr>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203200" y="3273552"/>
            <a:ext cx="316992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Tree>
    <p:extLst>
      <p:ext uri="{BB962C8B-B14F-4D97-AF65-F5344CB8AC3E}">
        <p14:creationId xmlns:p14="http://schemas.microsoft.com/office/powerpoint/2010/main" val="45315382"/>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4267200" y="381000"/>
            <a:ext cx="7416800" cy="5638800"/>
          </a:xfrm>
          <a:solidFill>
            <a:schemeClr val="bg2"/>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a:p>
        </p:txBody>
      </p:sp>
      <p:sp>
        <p:nvSpPr>
          <p:cNvPr id="5" name="Date Placeholder 4"/>
          <p:cNvSpPr>
            <a:spLocks noGrp="1"/>
          </p:cNvSpPr>
          <p:nvPr>
            <p:ph type="dt" sz="half" idx="10"/>
          </p:nvPr>
        </p:nvSpPr>
        <p:spPr/>
        <p:txBody>
          <a:bodyPr/>
          <a:lstStyle/>
          <a:p>
            <a:fld id="{7390CF43-34E3-4184-B6CD-4BFFC793D124}" type="datetimeFigureOut">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2FCB18FE-E81E-464F-819F-0CD2A2693C34}" type="slidenum">
              <a:rPr lang="es-MX" smtClean="0"/>
              <a:t>‹Nº›</a:t>
            </a:fld>
            <a:endParaRPr lang="es-MX"/>
          </a:p>
        </p:txBody>
      </p:sp>
      <p:sp>
        <p:nvSpPr>
          <p:cNvPr id="33" name="Rectangle 32"/>
          <p:cNvSpPr/>
          <p:nvPr/>
        </p:nvSpPr>
        <p:spPr>
          <a:xfrm>
            <a:off x="0" y="1563624"/>
            <a:ext cx="3681984" cy="3313176"/>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800" kern="1200">
              <a:solidFill>
                <a:prstClr val="white"/>
              </a:solidFill>
              <a:latin typeface="Tw Cen MT"/>
              <a:ea typeface="+mn-ea"/>
              <a:cs typeface="+mn-cs"/>
            </a:endParaRPr>
          </a:p>
        </p:txBody>
      </p:sp>
      <p:cxnSp>
        <p:nvCxnSpPr>
          <p:cNvPr id="34" name="Straight Connector 33"/>
          <p:cNvCxnSpPr/>
          <p:nvPr/>
        </p:nvCxnSpPr>
        <p:spPr>
          <a:xfrm rot="5400000">
            <a:off x="2007129" y="3221207"/>
            <a:ext cx="3017520" cy="1059"/>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0" y="1712976"/>
            <a:ext cx="353568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0" y="4733544"/>
            <a:ext cx="353568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207264" y="1905000"/>
            <a:ext cx="3169920" cy="1371600"/>
          </a:xfrm>
        </p:spPr>
        <p:txBody>
          <a:bodyPr anchor="b">
            <a:normAutofit/>
          </a:bodyPr>
          <a:lstStyle>
            <a:lvl1pPr algn="l">
              <a:defRPr sz="2600" b="1" cap="none" spc="20" baseline="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defRPr>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203200" y="3276600"/>
            <a:ext cx="316992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Tree>
    <p:extLst>
      <p:ext uri="{BB962C8B-B14F-4D97-AF65-F5344CB8AC3E}">
        <p14:creationId xmlns:p14="http://schemas.microsoft.com/office/powerpoint/2010/main" val="38355939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43" name="Group 42"/>
          <p:cNvGrpSpPr/>
          <p:nvPr/>
        </p:nvGrpSpPr>
        <p:grpSpPr>
          <a:xfrm>
            <a:off x="-509872" y="0"/>
            <a:ext cx="13243109"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sp>
        <p:nvSpPr>
          <p:cNvPr id="46" name="Rectangle 45"/>
          <p:cNvSpPr/>
          <p:nvPr/>
        </p:nvSpPr>
        <p:spPr>
          <a:xfrm>
            <a:off x="6081656" y="-21511"/>
            <a:ext cx="4905488"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47" name="Rectangle 46"/>
          <p:cNvSpPr/>
          <p:nvPr/>
        </p:nvSpPr>
        <p:spPr>
          <a:xfrm>
            <a:off x="6198795" y="-21511"/>
            <a:ext cx="46736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p:cNvSpPr>
            <a:spLocks noGrp="1"/>
          </p:cNvSpPr>
          <p:nvPr>
            <p:ph type="ctrTitle"/>
          </p:nvPr>
        </p:nvSpPr>
        <p:spPr>
          <a:xfrm>
            <a:off x="6311154" y="2708476"/>
            <a:ext cx="4417807" cy="1702160"/>
          </a:xfrm>
        </p:spPr>
        <p:txBody>
          <a:bodyPr>
            <a:normAutofit/>
          </a:bodyPr>
          <a:lstStyle>
            <a:lvl1pPr>
              <a:defRPr sz="36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6311154" y="4421081"/>
            <a:ext cx="4413071"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a:xfrm>
            <a:off x="6318325" y="1516829"/>
            <a:ext cx="2844800" cy="750981"/>
          </a:xfrm>
        </p:spPr>
        <p:txBody>
          <a:bodyPr anchor="b"/>
          <a:lstStyle>
            <a:lvl1pPr algn="l">
              <a:defRPr sz="2400"/>
            </a:lvl1pPr>
          </a:lstStyle>
          <a:p>
            <a:fld id="{7390CF43-34E3-4184-B6CD-4BFFC793D124}" type="datetimeFigureOut">
              <a:rPr lang="es-MX" smtClean="0"/>
              <a:t>28/09/2018</a:t>
            </a:fld>
            <a:endParaRPr lang="es-MX"/>
          </a:p>
        </p:txBody>
      </p:sp>
      <p:sp>
        <p:nvSpPr>
          <p:cNvPr id="50" name="Rectangle 49"/>
          <p:cNvSpPr/>
          <p:nvPr/>
        </p:nvSpPr>
        <p:spPr>
          <a:xfrm>
            <a:off x="6201185" y="6088284"/>
            <a:ext cx="46736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Footer Placeholder 4"/>
          <p:cNvSpPr>
            <a:spLocks noGrp="1"/>
          </p:cNvSpPr>
          <p:nvPr>
            <p:ph type="ftr" sz="quarter" idx="11"/>
          </p:nvPr>
        </p:nvSpPr>
        <p:spPr>
          <a:xfrm>
            <a:off x="7071360" y="5719967"/>
            <a:ext cx="3775456" cy="365125"/>
          </a:xfrm>
        </p:spPr>
        <p:txBody>
          <a:bodyPr>
            <a:normAutofit/>
          </a:bodyPr>
          <a:lstStyle>
            <a:lvl1pPr>
              <a:defRPr>
                <a:solidFill>
                  <a:schemeClr val="accent1"/>
                </a:solidFill>
              </a:defRPr>
            </a:lvl1pPr>
          </a:lstStyle>
          <a:p>
            <a:endParaRPr lang="es-MX"/>
          </a:p>
        </p:txBody>
      </p:sp>
      <p:sp>
        <p:nvSpPr>
          <p:cNvPr id="6" name="Slide Number Placeholder 5"/>
          <p:cNvSpPr>
            <a:spLocks noGrp="1"/>
          </p:cNvSpPr>
          <p:nvPr>
            <p:ph type="sldNum" sz="quarter" idx="12"/>
          </p:nvPr>
        </p:nvSpPr>
        <p:spPr>
          <a:xfrm>
            <a:off x="6198795" y="5719967"/>
            <a:ext cx="858221" cy="365125"/>
          </a:xfrm>
        </p:spPr>
        <p:txBody>
          <a:bodyPr/>
          <a:lstStyle>
            <a:lvl1pPr>
              <a:defRPr>
                <a:solidFill>
                  <a:schemeClr val="accent1"/>
                </a:solidFill>
              </a:defRPr>
            </a:lvl1pPr>
          </a:lstStyle>
          <a:p>
            <a:fld id="{2FCB18FE-E81E-464F-819F-0CD2A2693C34}" type="slidenum">
              <a:rPr lang="es-MX" smtClean="0"/>
              <a:t>‹Nº›</a:t>
            </a:fld>
            <a:endParaRPr lang="es-MX"/>
          </a:p>
        </p:txBody>
      </p:sp>
      <p:sp>
        <p:nvSpPr>
          <p:cNvPr id="89" name="Rectangle 88"/>
          <p:cNvSpPr/>
          <p:nvPr/>
        </p:nvSpPr>
        <p:spPr>
          <a:xfrm>
            <a:off x="6201185" y="6088284"/>
            <a:ext cx="46736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1758627222"/>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7390CF43-34E3-4184-B6CD-4BFFC793D124}"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1537702213"/>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7390CF43-34E3-4184-B6CD-4BFFC793D124}"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2753962527"/>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pic>
        <p:nvPicPr>
          <p:cNvPr id="12" name="Picture 11" descr="9_02.jpg"/>
          <p:cNvPicPr preferRelativeResize="0">
            <a:picLocks/>
          </p:cNvPicPr>
          <p:nvPr/>
        </p:nvPicPr>
        <p:blipFill>
          <a:blip r:embed="rId2">
            <a:duotone>
              <a:schemeClr val="accent1">
                <a:shade val="45000"/>
                <a:satMod val="135000"/>
              </a:schemeClr>
              <a:prstClr val="white"/>
            </a:duotone>
          </a:blip>
          <a:stretch>
            <a:fillRect/>
          </a:stretch>
        </p:blipFill>
        <p:spPr>
          <a:xfrm>
            <a:off x="10338816" y="0"/>
            <a:ext cx="97536" cy="6858000"/>
          </a:xfrm>
          <a:prstGeom prst="rect">
            <a:avLst/>
          </a:prstGeom>
        </p:spPr>
      </p:pic>
      <p:pic>
        <p:nvPicPr>
          <p:cNvPr id="7" name="Picture 6" descr="1_05.jpg"/>
          <p:cNvPicPr>
            <a:picLocks noChangeAspect="1"/>
          </p:cNvPicPr>
          <p:nvPr/>
        </p:nvPicPr>
        <p:blipFill>
          <a:blip r:embed="rId3"/>
          <a:stretch>
            <a:fillRect/>
          </a:stretch>
        </p:blipFill>
        <p:spPr>
          <a:xfrm>
            <a:off x="10414000" y="0"/>
            <a:ext cx="1778000" cy="6858000"/>
          </a:xfrm>
          <a:prstGeom prst="rect">
            <a:avLst/>
          </a:prstGeom>
        </p:spPr>
      </p:pic>
      <p:grpSp>
        <p:nvGrpSpPr>
          <p:cNvPr id="4" name="Group 17"/>
          <p:cNvGrpSpPr/>
          <p:nvPr/>
        </p:nvGrpSpPr>
        <p:grpSpPr>
          <a:xfrm>
            <a:off x="0" y="6630352"/>
            <a:ext cx="12192000" cy="228600"/>
            <a:chOff x="0" y="6582727"/>
            <a:chExt cx="9144000" cy="228600"/>
          </a:xfrm>
        </p:grpSpPr>
        <p:sp>
          <p:nvSpPr>
            <p:cNvPr id="10" name="Rectangle 9"/>
            <p:cNvSpPr/>
            <p:nvPr/>
          </p:nvSpPr>
          <p:spPr>
            <a:xfrm>
              <a:off x="7813040" y="6582727"/>
              <a:ext cx="1330960" cy="228600"/>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Rectangle 10"/>
            <p:cNvSpPr/>
            <p:nvPr/>
          </p:nvSpPr>
          <p:spPr>
            <a:xfrm>
              <a:off x="6134101" y="6582727"/>
              <a:ext cx="1609724" cy="22860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Rectangle 8"/>
            <p:cNvSpPr/>
            <p:nvPr/>
          </p:nvSpPr>
          <p:spPr>
            <a:xfrm>
              <a:off x="0" y="6582727"/>
              <a:ext cx="6096000" cy="22860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sp>
        <p:nvSpPr>
          <p:cNvPr id="2" name="Title 1"/>
          <p:cNvSpPr>
            <a:spLocks noGrp="1"/>
          </p:cNvSpPr>
          <p:nvPr>
            <p:ph type="ctrTitle"/>
          </p:nvPr>
        </p:nvSpPr>
        <p:spPr>
          <a:xfrm>
            <a:off x="609600" y="1371601"/>
            <a:ext cx="9042400" cy="1069975"/>
          </a:xfrm>
        </p:spPr>
        <p:txBody>
          <a:bodyPr bIns="0" anchor="b" anchorCtr="0">
            <a:noAutofit/>
          </a:bodyPr>
          <a:lstStyle>
            <a:lvl1pPr>
              <a:defRPr sz="4200" baseline="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609600" y="2438400"/>
            <a:ext cx="9042400" cy="762000"/>
          </a:xfrm>
        </p:spPr>
        <p:txBody>
          <a:bodyPr lIns="0" tIns="0" rIns="0">
            <a:normAutofit/>
          </a:bodyPr>
          <a:lstStyle>
            <a:lvl1pPr marL="0" indent="0" algn="l">
              <a:buNone/>
              <a:defRPr sz="2400" baseline="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19" name="Date Placeholder 18"/>
          <p:cNvSpPr>
            <a:spLocks noGrp="1"/>
          </p:cNvSpPr>
          <p:nvPr>
            <p:ph type="dt" sz="half" idx="10"/>
          </p:nvPr>
        </p:nvSpPr>
        <p:spPr>
          <a:xfrm>
            <a:off x="8280400" y="6610350"/>
            <a:ext cx="2032000" cy="228600"/>
          </a:xfrm>
        </p:spPr>
        <p:txBody>
          <a:bodyPr/>
          <a:lstStyle/>
          <a:p>
            <a:fld id="{7390CF43-34E3-4184-B6CD-4BFFC793D124}" type="datetimeFigureOut">
              <a:rPr lang="es-MX" smtClean="0"/>
              <a:t>28/09/2018</a:t>
            </a:fld>
            <a:endParaRPr lang="es-MX"/>
          </a:p>
        </p:txBody>
      </p:sp>
      <p:sp>
        <p:nvSpPr>
          <p:cNvPr id="20" name="Slide Number Placeholder 19"/>
          <p:cNvSpPr>
            <a:spLocks noGrp="1"/>
          </p:cNvSpPr>
          <p:nvPr>
            <p:ph type="sldNum" sz="quarter" idx="11"/>
          </p:nvPr>
        </p:nvSpPr>
        <p:spPr>
          <a:xfrm>
            <a:off x="10566400" y="6610350"/>
            <a:ext cx="1598507" cy="228600"/>
          </a:xfrm>
        </p:spPr>
        <p:txBody>
          <a:bodyPr/>
          <a:lstStyle/>
          <a:p>
            <a:fld id="{2FCB18FE-E81E-464F-819F-0CD2A2693C34}" type="slidenum">
              <a:rPr lang="es-MX" smtClean="0"/>
              <a:t>‹Nº›</a:t>
            </a:fld>
            <a:endParaRPr lang="es-MX"/>
          </a:p>
        </p:txBody>
      </p:sp>
      <p:sp>
        <p:nvSpPr>
          <p:cNvPr id="21" name="Footer Placeholder 20"/>
          <p:cNvSpPr>
            <a:spLocks noGrp="1"/>
          </p:cNvSpPr>
          <p:nvPr>
            <p:ph type="ftr" sz="quarter" idx="12"/>
          </p:nvPr>
        </p:nvSpPr>
        <p:spPr>
          <a:xfrm>
            <a:off x="609600" y="6611112"/>
            <a:ext cx="7467600" cy="228600"/>
          </a:xfrm>
        </p:spPr>
        <p:txBody>
          <a:bodyPr/>
          <a:lstStyle/>
          <a:p>
            <a:endParaRPr lang="es-MX"/>
          </a:p>
        </p:txBody>
      </p:sp>
    </p:spTree>
    <p:extLst>
      <p:ext uri="{BB962C8B-B14F-4D97-AF65-F5344CB8AC3E}">
        <p14:creationId xmlns:p14="http://schemas.microsoft.com/office/powerpoint/2010/main" val="3569700300"/>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grpSp>
        <p:nvGrpSpPr>
          <p:cNvPr id="4" name="Group 20"/>
          <p:cNvGrpSpPr/>
          <p:nvPr/>
        </p:nvGrpSpPr>
        <p:grpSpPr>
          <a:xfrm>
            <a:off x="0" y="6631305"/>
            <a:ext cx="12192000" cy="228600"/>
            <a:chOff x="0" y="6583680"/>
            <a:chExt cx="9144000" cy="228600"/>
          </a:xfrm>
        </p:grpSpPr>
        <p:sp>
          <p:nvSpPr>
            <p:cNvPr id="32" name="Rectangle 31"/>
            <p:cNvSpPr/>
            <p:nvPr/>
          </p:nvSpPr>
          <p:spPr>
            <a:xfrm>
              <a:off x="8763000" y="6583680"/>
              <a:ext cx="381000"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3" name="Rectangle 32"/>
            <p:cNvSpPr/>
            <p:nvPr/>
          </p:nvSpPr>
          <p:spPr>
            <a:xfrm>
              <a:off x="7142480" y="6583680"/>
              <a:ext cx="1581912"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4" name="Rectangle 33"/>
            <p:cNvSpPr/>
            <p:nvPr/>
          </p:nvSpPr>
          <p:spPr>
            <a:xfrm>
              <a:off x="0" y="6583680"/>
              <a:ext cx="7101840" cy="228600"/>
            </a:xfrm>
            <a:prstGeom prst="rect">
              <a:avLst/>
            </a:prstGeom>
            <a:solidFill>
              <a:schemeClr val="bg1">
                <a:alpha val="2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pic>
        <p:nvPicPr>
          <p:cNvPr id="13" name="Picture 12" descr="bar_06.png"/>
          <p:cNvPicPr>
            <a:picLocks noChangeAspect="1"/>
          </p:cNvPicPr>
          <p:nvPr/>
        </p:nvPicPr>
        <p:blipFill>
          <a:blip r:embed="rId2">
            <a:duotone>
              <a:schemeClr val="accent2">
                <a:shade val="45000"/>
                <a:satMod val="135000"/>
              </a:schemeClr>
              <a:prstClr val="white"/>
            </a:duotone>
          </a:blip>
          <a:stretch>
            <a:fillRect/>
          </a:stretch>
        </p:blipFill>
        <p:spPr>
          <a:xfrm>
            <a:off x="0" y="403860"/>
            <a:ext cx="12192000" cy="53340"/>
          </a:xfrm>
          <a:prstGeom prst="rect">
            <a:avLst/>
          </a:prstGeom>
        </p:spPr>
      </p:pic>
      <p:pic>
        <p:nvPicPr>
          <p:cNvPr id="10" name="Picture 9" descr="2_01.jpg"/>
          <p:cNvPicPr>
            <a:picLocks noChangeAspect="1"/>
          </p:cNvPicPr>
          <p:nvPr/>
        </p:nvPicPr>
        <p:blipFill>
          <a:blip r:embed="rId3"/>
          <a:stretch>
            <a:fillRect/>
          </a:stretch>
        </p:blipFill>
        <p:spPr>
          <a:xfrm>
            <a:off x="0" y="0"/>
            <a:ext cx="12192000" cy="403860"/>
          </a:xfrm>
          <a:prstGeom prst="rect">
            <a:avLst/>
          </a:prstGeom>
        </p:spPr>
      </p:pic>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7" name="Date Placeholder 16"/>
          <p:cNvSpPr>
            <a:spLocks noGrp="1"/>
          </p:cNvSpPr>
          <p:nvPr>
            <p:ph type="dt" sz="half" idx="10"/>
          </p:nvPr>
        </p:nvSpPr>
        <p:spPr/>
        <p:txBody>
          <a:bodyPr/>
          <a:lstStyle/>
          <a:p>
            <a:fld id="{7390CF43-34E3-4184-B6CD-4BFFC793D124}" type="datetimeFigureOut">
              <a:rPr lang="es-MX" smtClean="0"/>
              <a:t>28/09/2018</a:t>
            </a:fld>
            <a:endParaRPr lang="es-MX"/>
          </a:p>
        </p:txBody>
      </p:sp>
      <p:sp>
        <p:nvSpPr>
          <p:cNvPr id="18" name="Slide Number Placeholder 17"/>
          <p:cNvSpPr>
            <a:spLocks noGrp="1"/>
          </p:cNvSpPr>
          <p:nvPr>
            <p:ph type="sldNum" sz="quarter" idx="11"/>
          </p:nvPr>
        </p:nvSpPr>
        <p:spPr/>
        <p:txBody>
          <a:bodyPr/>
          <a:lstStyle/>
          <a:p>
            <a:fld id="{2FCB18FE-E81E-464F-819F-0CD2A2693C34}" type="slidenum">
              <a:rPr lang="es-MX" smtClean="0"/>
              <a:t>‹Nº›</a:t>
            </a:fld>
            <a:endParaRPr lang="es-MX"/>
          </a:p>
        </p:txBody>
      </p:sp>
      <p:sp>
        <p:nvSpPr>
          <p:cNvPr id="20" name="Footer Placeholder 19"/>
          <p:cNvSpPr>
            <a:spLocks noGrp="1"/>
          </p:cNvSpPr>
          <p:nvPr>
            <p:ph type="ftr" sz="quarter" idx="12"/>
          </p:nvPr>
        </p:nvSpPr>
        <p:spPr/>
        <p:txBody>
          <a:bodyPr/>
          <a:lstStyle/>
          <a:p>
            <a:endParaRPr lang="es-MX"/>
          </a:p>
        </p:txBody>
      </p:sp>
    </p:spTree>
    <p:extLst>
      <p:ext uri="{BB962C8B-B14F-4D97-AF65-F5344CB8AC3E}">
        <p14:creationId xmlns:p14="http://schemas.microsoft.com/office/powerpoint/2010/main" val="3208876884"/>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grpSp>
        <p:nvGrpSpPr>
          <p:cNvPr id="4" name="Group 22"/>
          <p:cNvGrpSpPr/>
          <p:nvPr/>
        </p:nvGrpSpPr>
        <p:grpSpPr>
          <a:xfrm>
            <a:off x="1917699" y="6629400"/>
            <a:ext cx="10274301" cy="228600"/>
            <a:chOff x="1438274" y="6629400"/>
            <a:chExt cx="7705726" cy="228600"/>
          </a:xfrm>
        </p:grpSpPr>
        <p:sp>
          <p:nvSpPr>
            <p:cNvPr id="27" name="Rectangle 26"/>
            <p:cNvSpPr/>
            <p:nvPr/>
          </p:nvSpPr>
          <p:spPr>
            <a:xfrm>
              <a:off x="8763000" y="6629400"/>
              <a:ext cx="381000"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8" name="Rectangle 27"/>
            <p:cNvSpPr/>
            <p:nvPr/>
          </p:nvSpPr>
          <p:spPr>
            <a:xfrm>
              <a:off x="7142480" y="6629400"/>
              <a:ext cx="1581912"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9" name="Rectangle 28"/>
            <p:cNvSpPr/>
            <p:nvPr/>
          </p:nvSpPr>
          <p:spPr>
            <a:xfrm>
              <a:off x="1438274" y="6629400"/>
              <a:ext cx="5663565" cy="228600"/>
            </a:xfrm>
            <a:prstGeom prst="rect">
              <a:avLst/>
            </a:prstGeom>
            <a:solidFill>
              <a:schemeClr val="bg1">
                <a:alpha val="2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sp>
        <p:nvSpPr>
          <p:cNvPr id="2" name="Title 1"/>
          <p:cNvSpPr>
            <a:spLocks noGrp="1"/>
          </p:cNvSpPr>
          <p:nvPr>
            <p:ph type="title"/>
          </p:nvPr>
        </p:nvSpPr>
        <p:spPr>
          <a:xfrm>
            <a:off x="2336801" y="5245101"/>
            <a:ext cx="9245599" cy="1155700"/>
          </a:xfrm>
        </p:spPr>
        <p:txBody>
          <a:bodyPr anchor="t">
            <a:normAutofit/>
          </a:bodyPr>
          <a:lstStyle>
            <a:lvl1pPr algn="r">
              <a:defRPr sz="4200" b="0" i="0" cap="none" baseline="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336801" y="4114800"/>
            <a:ext cx="9245599" cy="1130300"/>
          </a:xfrm>
        </p:spPr>
        <p:txBody>
          <a:bodyPr anchor="b">
            <a:normAutofit/>
          </a:bodyPr>
          <a:lstStyle>
            <a:lvl1pPr marL="0" indent="0" algn="r">
              <a:buNone/>
              <a:defRPr sz="24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pic>
        <p:nvPicPr>
          <p:cNvPr id="10" name="Picture 9" descr="9_01.jpg"/>
          <p:cNvPicPr>
            <a:picLocks noChangeAspect="1"/>
          </p:cNvPicPr>
          <p:nvPr/>
        </p:nvPicPr>
        <p:blipFill>
          <a:blip r:embed="rId2"/>
          <a:stretch>
            <a:fillRect/>
          </a:stretch>
        </p:blipFill>
        <p:spPr>
          <a:xfrm>
            <a:off x="0" y="0"/>
            <a:ext cx="1818640" cy="6858000"/>
          </a:xfrm>
          <a:prstGeom prst="rect">
            <a:avLst/>
          </a:prstGeom>
        </p:spPr>
      </p:pic>
      <p:sp>
        <p:nvSpPr>
          <p:cNvPr id="24" name="Date Placeholder 23"/>
          <p:cNvSpPr>
            <a:spLocks noGrp="1"/>
          </p:cNvSpPr>
          <p:nvPr>
            <p:ph type="dt" sz="half" idx="10"/>
          </p:nvPr>
        </p:nvSpPr>
        <p:spPr>
          <a:xfrm>
            <a:off x="9550400" y="6610350"/>
            <a:ext cx="2032000" cy="246888"/>
          </a:xfrm>
        </p:spPr>
        <p:txBody>
          <a:bodyPr/>
          <a:lstStyle/>
          <a:p>
            <a:fld id="{7390CF43-34E3-4184-B6CD-4BFFC793D124}" type="datetimeFigureOut">
              <a:rPr lang="es-MX" smtClean="0"/>
              <a:t>28/09/2018</a:t>
            </a:fld>
            <a:endParaRPr lang="es-MX"/>
          </a:p>
        </p:txBody>
      </p:sp>
      <p:sp>
        <p:nvSpPr>
          <p:cNvPr id="25" name="Slide Number Placeholder 24"/>
          <p:cNvSpPr>
            <a:spLocks noGrp="1"/>
          </p:cNvSpPr>
          <p:nvPr>
            <p:ph type="sldNum" sz="quarter" idx="11"/>
          </p:nvPr>
        </p:nvSpPr>
        <p:spPr>
          <a:xfrm>
            <a:off x="11656907" y="6610350"/>
            <a:ext cx="508000" cy="246888"/>
          </a:xfrm>
        </p:spPr>
        <p:txBody>
          <a:bodyPr/>
          <a:lstStyle/>
          <a:p>
            <a:fld id="{2FCB18FE-E81E-464F-819F-0CD2A2693C34}" type="slidenum">
              <a:rPr lang="es-MX" smtClean="0"/>
              <a:t>‹Nº›</a:t>
            </a:fld>
            <a:endParaRPr lang="es-MX"/>
          </a:p>
        </p:txBody>
      </p:sp>
      <p:sp>
        <p:nvSpPr>
          <p:cNvPr id="26" name="Footer Placeholder 25"/>
          <p:cNvSpPr>
            <a:spLocks noGrp="1"/>
          </p:cNvSpPr>
          <p:nvPr>
            <p:ph type="ftr" sz="quarter" idx="12"/>
          </p:nvPr>
        </p:nvSpPr>
        <p:spPr>
          <a:xfrm>
            <a:off x="2032000" y="6610350"/>
            <a:ext cx="7416800" cy="247650"/>
          </a:xfrm>
        </p:spPr>
        <p:txBody>
          <a:bodyPr/>
          <a:lstStyle/>
          <a:p>
            <a:endParaRPr lang="es-MX"/>
          </a:p>
        </p:txBody>
      </p:sp>
      <p:pic>
        <p:nvPicPr>
          <p:cNvPr id="20" name="Picture 19" descr="vert_bar_02.png"/>
          <p:cNvPicPr preferRelativeResize="0">
            <a:picLocks/>
          </p:cNvPicPr>
          <p:nvPr/>
        </p:nvPicPr>
        <p:blipFill>
          <a:blip r:embed="rId3">
            <a:duotone>
              <a:schemeClr val="accent3">
                <a:shade val="45000"/>
                <a:satMod val="135000"/>
              </a:schemeClr>
              <a:prstClr val="white"/>
            </a:duotone>
          </a:blip>
          <a:stretch>
            <a:fillRect/>
          </a:stretch>
        </p:blipFill>
        <p:spPr>
          <a:xfrm>
            <a:off x="1816608" y="0"/>
            <a:ext cx="97536" cy="6858000"/>
          </a:xfrm>
          <a:prstGeom prst="rect">
            <a:avLst/>
          </a:prstGeom>
        </p:spPr>
      </p:pic>
    </p:spTree>
    <p:extLst>
      <p:ext uri="{BB962C8B-B14F-4D97-AF65-F5344CB8AC3E}">
        <p14:creationId xmlns:p14="http://schemas.microsoft.com/office/powerpoint/2010/main" val="1820591501"/>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pic>
        <p:nvPicPr>
          <p:cNvPr id="13" name="Picture 12" descr="bar_06.png"/>
          <p:cNvPicPr>
            <a:picLocks noChangeAspect="1"/>
          </p:cNvPicPr>
          <p:nvPr/>
        </p:nvPicPr>
        <p:blipFill>
          <a:blip r:embed="rId2">
            <a:duotone>
              <a:schemeClr val="accent4">
                <a:shade val="45000"/>
                <a:satMod val="135000"/>
              </a:schemeClr>
              <a:prstClr val="white"/>
            </a:duotone>
          </a:blip>
          <a:stretch>
            <a:fillRect/>
          </a:stretch>
        </p:blipFill>
        <p:spPr>
          <a:xfrm>
            <a:off x="0" y="403860"/>
            <a:ext cx="12192000" cy="53340"/>
          </a:xfrm>
          <a:prstGeom prst="rect">
            <a:avLst/>
          </a:prstGeom>
        </p:spPr>
      </p:pic>
      <p:sp>
        <p:nvSpPr>
          <p:cNvPr id="2" name="Title 1"/>
          <p:cNvSpPr>
            <a:spLocks noGrp="1"/>
          </p:cNvSpPr>
          <p:nvPr>
            <p:ph type="title"/>
          </p:nvPr>
        </p:nvSpPr>
        <p:spPr/>
        <p:txBody>
          <a:bodyPr/>
          <a:lstStyle/>
          <a:p>
            <a:r>
              <a:rPr lang="es-ES" smtClean="0"/>
              <a:t>Haga clic para modificar el estilo de título del patrón</a:t>
            </a:r>
            <a:endParaRPr lang="en-US"/>
          </a:p>
        </p:txBody>
      </p:sp>
      <p:pic>
        <p:nvPicPr>
          <p:cNvPr id="12" name="Picture 11" descr="3_01.jpg"/>
          <p:cNvPicPr>
            <a:picLocks noChangeAspect="1"/>
          </p:cNvPicPr>
          <p:nvPr/>
        </p:nvPicPr>
        <p:blipFill>
          <a:blip r:embed="rId3"/>
          <a:stretch>
            <a:fillRect/>
          </a:stretch>
        </p:blipFill>
        <p:spPr>
          <a:xfrm>
            <a:off x="0" y="0"/>
            <a:ext cx="12192000" cy="403860"/>
          </a:xfrm>
          <a:prstGeom prst="rect">
            <a:avLst/>
          </a:prstGeom>
        </p:spPr>
      </p:pic>
      <p:sp>
        <p:nvSpPr>
          <p:cNvPr id="14" name="Content Placeholder 13"/>
          <p:cNvSpPr>
            <a:spLocks noGrp="1"/>
          </p:cNvSpPr>
          <p:nvPr>
            <p:ph sz="quarter" idx="13"/>
          </p:nvPr>
        </p:nvSpPr>
        <p:spPr>
          <a:xfrm>
            <a:off x="609600" y="1981200"/>
            <a:ext cx="5384800" cy="4114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6" name="Content Placeholder 15"/>
          <p:cNvSpPr>
            <a:spLocks noGrp="1"/>
          </p:cNvSpPr>
          <p:nvPr>
            <p:ph sz="quarter" idx="14"/>
          </p:nvPr>
        </p:nvSpPr>
        <p:spPr>
          <a:xfrm>
            <a:off x="6197600" y="1981200"/>
            <a:ext cx="5384800" cy="4114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grpSp>
        <p:nvGrpSpPr>
          <p:cNvPr id="3" name="Group 14"/>
          <p:cNvGrpSpPr/>
          <p:nvPr/>
        </p:nvGrpSpPr>
        <p:grpSpPr>
          <a:xfrm>
            <a:off x="0" y="6631305"/>
            <a:ext cx="12192000" cy="228600"/>
            <a:chOff x="0" y="6583680"/>
            <a:chExt cx="9144000" cy="228600"/>
          </a:xfrm>
        </p:grpSpPr>
        <p:sp>
          <p:nvSpPr>
            <p:cNvPr id="17" name="Rectangle 16"/>
            <p:cNvSpPr/>
            <p:nvPr/>
          </p:nvSpPr>
          <p:spPr>
            <a:xfrm>
              <a:off x="8763000" y="6583680"/>
              <a:ext cx="381000"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8" name="Rectangle 17"/>
            <p:cNvSpPr/>
            <p:nvPr/>
          </p:nvSpPr>
          <p:spPr>
            <a:xfrm>
              <a:off x="7142480" y="6583680"/>
              <a:ext cx="1581912"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9" name="Rectangle 18"/>
            <p:cNvSpPr/>
            <p:nvPr/>
          </p:nvSpPr>
          <p:spPr>
            <a:xfrm>
              <a:off x="0" y="6583680"/>
              <a:ext cx="7101840" cy="228600"/>
            </a:xfrm>
            <a:prstGeom prst="rect">
              <a:avLst/>
            </a:prstGeom>
            <a:solidFill>
              <a:schemeClr val="bg1">
                <a:alpha val="2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sp>
        <p:nvSpPr>
          <p:cNvPr id="20" name="Date Placeholder 19"/>
          <p:cNvSpPr>
            <a:spLocks noGrp="1"/>
          </p:cNvSpPr>
          <p:nvPr>
            <p:ph type="dt" sz="half" idx="15"/>
          </p:nvPr>
        </p:nvSpPr>
        <p:spPr/>
        <p:txBody>
          <a:bodyPr/>
          <a:lstStyle/>
          <a:p>
            <a:fld id="{7390CF43-34E3-4184-B6CD-4BFFC793D124}" type="datetimeFigureOut">
              <a:rPr lang="es-MX" smtClean="0"/>
              <a:t>28/09/2018</a:t>
            </a:fld>
            <a:endParaRPr lang="es-MX"/>
          </a:p>
        </p:txBody>
      </p:sp>
      <p:sp>
        <p:nvSpPr>
          <p:cNvPr id="21" name="Slide Number Placeholder 20"/>
          <p:cNvSpPr>
            <a:spLocks noGrp="1"/>
          </p:cNvSpPr>
          <p:nvPr>
            <p:ph type="sldNum" sz="quarter" idx="16"/>
          </p:nvPr>
        </p:nvSpPr>
        <p:spPr/>
        <p:txBody>
          <a:bodyPr/>
          <a:lstStyle/>
          <a:p>
            <a:fld id="{2FCB18FE-E81E-464F-819F-0CD2A2693C34}" type="slidenum">
              <a:rPr lang="es-MX" smtClean="0"/>
              <a:t>‹Nº›</a:t>
            </a:fld>
            <a:endParaRPr lang="es-MX"/>
          </a:p>
        </p:txBody>
      </p:sp>
      <p:sp>
        <p:nvSpPr>
          <p:cNvPr id="22" name="Footer Placeholder 21"/>
          <p:cNvSpPr>
            <a:spLocks noGrp="1"/>
          </p:cNvSpPr>
          <p:nvPr>
            <p:ph type="ftr" sz="quarter" idx="17"/>
          </p:nvPr>
        </p:nvSpPr>
        <p:spPr/>
        <p:txBody>
          <a:bodyPr/>
          <a:lstStyle/>
          <a:p>
            <a:endParaRPr lang="es-MX"/>
          </a:p>
        </p:txBody>
      </p:sp>
    </p:spTree>
    <p:extLst>
      <p:ext uri="{BB962C8B-B14F-4D97-AF65-F5344CB8AC3E}">
        <p14:creationId xmlns:p14="http://schemas.microsoft.com/office/powerpoint/2010/main" val="530049964"/>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609600" y="1981200"/>
            <a:ext cx="5386917" cy="411162"/>
          </a:xfrm>
        </p:spPr>
        <p:txBody>
          <a:bodyPr lIns="0" rIns="0" anchor="b">
            <a:noAutofit/>
          </a:bodyPr>
          <a:lstStyle>
            <a:lvl1pPr marL="0" indent="0">
              <a:lnSpc>
                <a:spcPct val="100000"/>
              </a:lnSpc>
              <a:buNone/>
              <a:defRPr sz="1600" b="1" i="0" cap="all" spc="1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pic>
        <p:nvPicPr>
          <p:cNvPr id="14" name="Picture 13" descr="4_01.jpg"/>
          <p:cNvPicPr>
            <a:picLocks noChangeAspect="1"/>
          </p:cNvPicPr>
          <p:nvPr/>
        </p:nvPicPr>
        <p:blipFill>
          <a:blip r:embed="rId2"/>
          <a:stretch>
            <a:fillRect/>
          </a:stretch>
        </p:blipFill>
        <p:spPr>
          <a:xfrm>
            <a:off x="0" y="0"/>
            <a:ext cx="12192000" cy="403860"/>
          </a:xfrm>
          <a:prstGeom prst="rect">
            <a:avLst/>
          </a:prstGeom>
        </p:spPr>
      </p:pic>
      <p:sp>
        <p:nvSpPr>
          <p:cNvPr id="15" name="Text Placeholder 2"/>
          <p:cNvSpPr>
            <a:spLocks noGrp="1"/>
          </p:cNvSpPr>
          <p:nvPr>
            <p:ph type="body" idx="13"/>
          </p:nvPr>
        </p:nvSpPr>
        <p:spPr>
          <a:xfrm>
            <a:off x="6197600" y="1981200"/>
            <a:ext cx="5386917" cy="411162"/>
          </a:xfrm>
        </p:spPr>
        <p:txBody>
          <a:bodyPr lIns="0" rIns="0" anchor="b">
            <a:noAutofit/>
          </a:bodyPr>
          <a:lstStyle>
            <a:lvl1pPr marL="0" indent="0">
              <a:lnSpc>
                <a:spcPct val="100000"/>
              </a:lnSpc>
              <a:buNone/>
              <a:defRPr sz="1600" b="1" i="0" cap="all" spc="1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7" name="Content Placeholder 16"/>
          <p:cNvSpPr>
            <a:spLocks noGrp="1"/>
          </p:cNvSpPr>
          <p:nvPr>
            <p:ph sz="quarter" idx="14"/>
          </p:nvPr>
        </p:nvSpPr>
        <p:spPr>
          <a:xfrm>
            <a:off x="609600" y="2438400"/>
            <a:ext cx="5384800" cy="36576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9" name="Content Placeholder 18"/>
          <p:cNvSpPr>
            <a:spLocks noGrp="1"/>
          </p:cNvSpPr>
          <p:nvPr>
            <p:ph sz="quarter" idx="15"/>
          </p:nvPr>
        </p:nvSpPr>
        <p:spPr>
          <a:xfrm>
            <a:off x="6197600" y="2438400"/>
            <a:ext cx="5384800" cy="36576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pic>
        <p:nvPicPr>
          <p:cNvPr id="16" name="Picture 15" descr="bar_06.png"/>
          <p:cNvPicPr>
            <a:picLocks noChangeAspect="1"/>
          </p:cNvPicPr>
          <p:nvPr/>
        </p:nvPicPr>
        <p:blipFill>
          <a:blip r:embed="rId3">
            <a:duotone>
              <a:schemeClr val="accent5">
                <a:shade val="45000"/>
                <a:satMod val="135000"/>
              </a:schemeClr>
              <a:prstClr val="white"/>
            </a:duotone>
          </a:blip>
          <a:stretch>
            <a:fillRect/>
          </a:stretch>
        </p:blipFill>
        <p:spPr>
          <a:xfrm>
            <a:off x="0" y="403860"/>
            <a:ext cx="12192000" cy="53340"/>
          </a:xfrm>
          <a:prstGeom prst="rect">
            <a:avLst/>
          </a:prstGeom>
        </p:spPr>
      </p:pic>
      <p:grpSp>
        <p:nvGrpSpPr>
          <p:cNvPr id="4" name="Group 17"/>
          <p:cNvGrpSpPr/>
          <p:nvPr/>
        </p:nvGrpSpPr>
        <p:grpSpPr>
          <a:xfrm>
            <a:off x="0" y="6631305"/>
            <a:ext cx="12192000" cy="228600"/>
            <a:chOff x="0" y="6583680"/>
            <a:chExt cx="9144000" cy="228600"/>
          </a:xfrm>
        </p:grpSpPr>
        <p:sp>
          <p:nvSpPr>
            <p:cNvPr id="20" name="Rectangle 19"/>
            <p:cNvSpPr/>
            <p:nvPr/>
          </p:nvSpPr>
          <p:spPr>
            <a:xfrm>
              <a:off x="8763000" y="6583680"/>
              <a:ext cx="381000"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1" name="Rectangle 20"/>
            <p:cNvSpPr/>
            <p:nvPr/>
          </p:nvSpPr>
          <p:spPr>
            <a:xfrm>
              <a:off x="7142480" y="6583680"/>
              <a:ext cx="1581912"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2" name="Rectangle 21"/>
            <p:cNvSpPr/>
            <p:nvPr/>
          </p:nvSpPr>
          <p:spPr>
            <a:xfrm>
              <a:off x="0" y="6583680"/>
              <a:ext cx="7101840" cy="228600"/>
            </a:xfrm>
            <a:prstGeom prst="rect">
              <a:avLst/>
            </a:prstGeom>
            <a:solidFill>
              <a:schemeClr val="bg1">
                <a:alpha val="2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sp>
        <p:nvSpPr>
          <p:cNvPr id="23" name="Date Placeholder 22"/>
          <p:cNvSpPr>
            <a:spLocks noGrp="1"/>
          </p:cNvSpPr>
          <p:nvPr>
            <p:ph type="dt" sz="half" idx="16"/>
          </p:nvPr>
        </p:nvSpPr>
        <p:spPr/>
        <p:txBody>
          <a:bodyPr/>
          <a:lstStyle/>
          <a:p>
            <a:fld id="{7390CF43-34E3-4184-B6CD-4BFFC793D124}" type="datetimeFigureOut">
              <a:rPr lang="es-MX" smtClean="0"/>
              <a:t>28/09/2018</a:t>
            </a:fld>
            <a:endParaRPr lang="es-MX"/>
          </a:p>
        </p:txBody>
      </p:sp>
      <p:sp>
        <p:nvSpPr>
          <p:cNvPr id="24" name="Slide Number Placeholder 23"/>
          <p:cNvSpPr>
            <a:spLocks noGrp="1"/>
          </p:cNvSpPr>
          <p:nvPr>
            <p:ph type="sldNum" sz="quarter" idx="17"/>
          </p:nvPr>
        </p:nvSpPr>
        <p:spPr/>
        <p:txBody>
          <a:bodyPr/>
          <a:lstStyle/>
          <a:p>
            <a:fld id="{2FCB18FE-E81E-464F-819F-0CD2A2693C34}" type="slidenum">
              <a:rPr lang="es-MX" smtClean="0"/>
              <a:t>‹Nº›</a:t>
            </a:fld>
            <a:endParaRPr lang="es-MX"/>
          </a:p>
        </p:txBody>
      </p:sp>
      <p:sp>
        <p:nvSpPr>
          <p:cNvPr id="25" name="Footer Placeholder 24"/>
          <p:cNvSpPr>
            <a:spLocks noGrp="1"/>
          </p:cNvSpPr>
          <p:nvPr>
            <p:ph type="ftr" sz="quarter" idx="18"/>
          </p:nvPr>
        </p:nvSpPr>
        <p:spPr/>
        <p:txBody>
          <a:bodyPr/>
          <a:lstStyle/>
          <a:p>
            <a:endParaRPr lang="es-MX"/>
          </a:p>
        </p:txBody>
      </p:sp>
    </p:spTree>
    <p:extLst>
      <p:ext uri="{BB962C8B-B14F-4D97-AF65-F5344CB8AC3E}">
        <p14:creationId xmlns:p14="http://schemas.microsoft.com/office/powerpoint/2010/main" val="3510412057"/>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pic>
        <p:nvPicPr>
          <p:cNvPr id="10" name="Picture 9" descr="2_01.jpg"/>
          <p:cNvPicPr>
            <a:picLocks noChangeAspect="1"/>
          </p:cNvPicPr>
          <p:nvPr/>
        </p:nvPicPr>
        <p:blipFill>
          <a:blip r:embed="rId2"/>
          <a:stretch>
            <a:fillRect/>
          </a:stretch>
        </p:blipFill>
        <p:spPr>
          <a:xfrm>
            <a:off x="0" y="0"/>
            <a:ext cx="12192000" cy="403860"/>
          </a:xfrm>
          <a:prstGeom prst="rect">
            <a:avLst/>
          </a:prstGeom>
        </p:spPr>
      </p:pic>
      <p:pic>
        <p:nvPicPr>
          <p:cNvPr id="11" name="Picture 10" descr="bar_06.png"/>
          <p:cNvPicPr>
            <a:picLocks noChangeAspect="1"/>
          </p:cNvPicPr>
          <p:nvPr/>
        </p:nvPicPr>
        <p:blipFill>
          <a:blip r:embed="rId3">
            <a:duotone>
              <a:schemeClr val="accent6">
                <a:shade val="45000"/>
                <a:satMod val="135000"/>
              </a:schemeClr>
              <a:prstClr val="white"/>
            </a:duotone>
          </a:blip>
          <a:stretch>
            <a:fillRect/>
          </a:stretch>
        </p:blipFill>
        <p:spPr>
          <a:xfrm>
            <a:off x="0" y="403860"/>
            <a:ext cx="12192000" cy="53340"/>
          </a:xfrm>
          <a:prstGeom prst="rect">
            <a:avLst/>
          </a:prstGeom>
        </p:spPr>
      </p:pic>
      <p:grpSp>
        <p:nvGrpSpPr>
          <p:cNvPr id="3" name="Group 11"/>
          <p:cNvGrpSpPr/>
          <p:nvPr/>
        </p:nvGrpSpPr>
        <p:grpSpPr>
          <a:xfrm>
            <a:off x="0" y="6631305"/>
            <a:ext cx="12192000" cy="228600"/>
            <a:chOff x="0" y="6583680"/>
            <a:chExt cx="9144000" cy="228600"/>
          </a:xfrm>
        </p:grpSpPr>
        <p:sp>
          <p:nvSpPr>
            <p:cNvPr id="13" name="Rectangle 12"/>
            <p:cNvSpPr/>
            <p:nvPr/>
          </p:nvSpPr>
          <p:spPr>
            <a:xfrm>
              <a:off x="8763000" y="6583680"/>
              <a:ext cx="381000"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4" name="Rectangle 13"/>
            <p:cNvSpPr/>
            <p:nvPr/>
          </p:nvSpPr>
          <p:spPr>
            <a:xfrm>
              <a:off x="7142480" y="6583680"/>
              <a:ext cx="1581912"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5" name="Rectangle 14"/>
            <p:cNvSpPr/>
            <p:nvPr/>
          </p:nvSpPr>
          <p:spPr>
            <a:xfrm>
              <a:off x="0" y="6583680"/>
              <a:ext cx="7101840" cy="228600"/>
            </a:xfrm>
            <a:prstGeom prst="rect">
              <a:avLst/>
            </a:prstGeom>
            <a:solidFill>
              <a:schemeClr val="bg1">
                <a:alpha val="2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sp>
        <p:nvSpPr>
          <p:cNvPr id="16" name="Date Placeholder 15"/>
          <p:cNvSpPr>
            <a:spLocks noGrp="1"/>
          </p:cNvSpPr>
          <p:nvPr>
            <p:ph type="dt" sz="half" idx="10"/>
          </p:nvPr>
        </p:nvSpPr>
        <p:spPr/>
        <p:txBody>
          <a:bodyPr/>
          <a:lstStyle/>
          <a:p>
            <a:fld id="{7390CF43-34E3-4184-B6CD-4BFFC793D124}" type="datetimeFigureOut">
              <a:rPr lang="es-MX" smtClean="0"/>
              <a:t>28/09/2018</a:t>
            </a:fld>
            <a:endParaRPr lang="es-MX"/>
          </a:p>
        </p:txBody>
      </p:sp>
      <p:sp>
        <p:nvSpPr>
          <p:cNvPr id="17" name="Slide Number Placeholder 16"/>
          <p:cNvSpPr>
            <a:spLocks noGrp="1"/>
          </p:cNvSpPr>
          <p:nvPr>
            <p:ph type="sldNum" sz="quarter" idx="11"/>
          </p:nvPr>
        </p:nvSpPr>
        <p:spPr/>
        <p:txBody>
          <a:bodyPr/>
          <a:lstStyle/>
          <a:p>
            <a:fld id="{2FCB18FE-E81E-464F-819F-0CD2A2693C34}" type="slidenum">
              <a:rPr lang="es-MX" smtClean="0"/>
              <a:t>‹Nº›</a:t>
            </a:fld>
            <a:endParaRPr lang="es-MX"/>
          </a:p>
        </p:txBody>
      </p:sp>
      <p:sp>
        <p:nvSpPr>
          <p:cNvPr id="18" name="Footer Placeholder 17"/>
          <p:cNvSpPr>
            <a:spLocks noGrp="1"/>
          </p:cNvSpPr>
          <p:nvPr>
            <p:ph type="ftr" sz="quarter" idx="12"/>
          </p:nvPr>
        </p:nvSpPr>
        <p:spPr/>
        <p:txBody>
          <a:bodyPr/>
          <a:lstStyle/>
          <a:p>
            <a:endParaRPr lang="es-MX"/>
          </a:p>
        </p:txBody>
      </p:sp>
    </p:spTree>
    <p:extLst>
      <p:ext uri="{BB962C8B-B14F-4D97-AF65-F5344CB8AC3E}">
        <p14:creationId xmlns:p14="http://schemas.microsoft.com/office/powerpoint/2010/main" val="25203083"/>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grpSp>
        <p:nvGrpSpPr>
          <p:cNvPr id="2" name="Group 8"/>
          <p:cNvGrpSpPr/>
          <p:nvPr/>
        </p:nvGrpSpPr>
        <p:grpSpPr>
          <a:xfrm>
            <a:off x="0" y="6631305"/>
            <a:ext cx="12192000" cy="228600"/>
            <a:chOff x="0" y="6583680"/>
            <a:chExt cx="9144000" cy="228600"/>
          </a:xfrm>
        </p:grpSpPr>
        <p:sp>
          <p:nvSpPr>
            <p:cNvPr id="10" name="Rectangle 9"/>
            <p:cNvSpPr/>
            <p:nvPr/>
          </p:nvSpPr>
          <p:spPr>
            <a:xfrm>
              <a:off x="8763000" y="6583680"/>
              <a:ext cx="381000"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Rectangle 10"/>
            <p:cNvSpPr/>
            <p:nvPr/>
          </p:nvSpPr>
          <p:spPr>
            <a:xfrm>
              <a:off x="7142480" y="6583680"/>
              <a:ext cx="1581912"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2" name="Rectangle 11"/>
            <p:cNvSpPr/>
            <p:nvPr/>
          </p:nvSpPr>
          <p:spPr>
            <a:xfrm>
              <a:off x="0" y="6583680"/>
              <a:ext cx="7101840" cy="228600"/>
            </a:xfrm>
            <a:prstGeom prst="rect">
              <a:avLst/>
            </a:prstGeom>
            <a:solidFill>
              <a:schemeClr val="bg1">
                <a:alpha val="2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sp>
        <p:nvSpPr>
          <p:cNvPr id="13" name="Date Placeholder 12"/>
          <p:cNvSpPr>
            <a:spLocks noGrp="1"/>
          </p:cNvSpPr>
          <p:nvPr>
            <p:ph type="dt" sz="half" idx="10"/>
          </p:nvPr>
        </p:nvSpPr>
        <p:spPr/>
        <p:txBody>
          <a:bodyPr/>
          <a:lstStyle/>
          <a:p>
            <a:fld id="{7390CF43-34E3-4184-B6CD-4BFFC793D124}" type="datetimeFigureOut">
              <a:rPr lang="es-MX" smtClean="0"/>
              <a:t>28/09/2018</a:t>
            </a:fld>
            <a:endParaRPr lang="es-MX"/>
          </a:p>
        </p:txBody>
      </p:sp>
      <p:sp>
        <p:nvSpPr>
          <p:cNvPr id="14" name="Slide Number Placeholder 13"/>
          <p:cNvSpPr>
            <a:spLocks noGrp="1"/>
          </p:cNvSpPr>
          <p:nvPr>
            <p:ph type="sldNum" sz="quarter" idx="11"/>
          </p:nvPr>
        </p:nvSpPr>
        <p:spPr/>
        <p:txBody>
          <a:bodyPr/>
          <a:lstStyle/>
          <a:p>
            <a:fld id="{2FCB18FE-E81E-464F-819F-0CD2A2693C34}" type="slidenum">
              <a:rPr lang="es-MX" smtClean="0"/>
              <a:t>‹Nº›</a:t>
            </a:fld>
            <a:endParaRPr lang="es-MX"/>
          </a:p>
        </p:txBody>
      </p:sp>
      <p:sp>
        <p:nvSpPr>
          <p:cNvPr id="22" name="Footer Placeholder 21"/>
          <p:cNvSpPr>
            <a:spLocks noGrp="1"/>
          </p:cNvSpPr>
          <p:nvPr>
            <p:ph type="ftr" sz="quarter" idx="12"/>
          </p:nvPr>
        </p:nvSpPr>
        <p:spPr/>
        <p:txBody>
          <a:bodyPr/>
          <a:lstStyle/>
          <a:p>
            <a:endParaRPr lang="es-MX"/>
          </a:p>
        </p:txBody>
      </p:sp>
    </p:spTree>
    <p:extLst>
      <p:ext uri="{BB962C8B-B14F-4D97-AF65-F5344CB8AC3E}">
        <p14:creationId xmlns:p14="http://schemas.microsoft.com/office/powerpoint/2010/main" val="981820988"/>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pic>
        <p:nvPicPr>
          <p:cNvPr id="12" name="Picture 11" descr="3_01.jpg"/>
          <p:cNvPicPr>
            <a:picLocks noChangeAspect="1"/>
          </p:cNvPicPr>
          <p:nvPr/>
        </p:nvPicPr>
        <p:blipFill>
          <a:blip r:embed="rId2"/>
          <a:stretch>
            <a:fillRect/>
          </a:stretch>
        </p:blipFill>
        <p:spPr>
          <a:xfrm>
            <a:off x="0" y="0"/>
            <a:ext cx="12192000" cy="403860"/>
          </a:xfrm>
          <a:prstGeom prst="rect">
            <a:avLst/>
          </a:prstGeom>
        </p:spPr>
      </p:pic>
      <p:sp>
        <p:nvSpPr>
          <p:cNvPr id="13" name="Text Placeholder 2"/>
          <p:cNvSpPr>
            <a:spLocks noGrp="1"/>
          </p:cNvSpPr>
          <p:nvPr>
            <p:ph type="title"/>
          </p:nvPr>
        </p:nvSpPr>
        <p:spPr>
          <a:xfrm>
            <a:off x="609600" y="1524000"/>
            <a:ext cx="4470400" cy="914400"/>
          </a:xfrm>
        </p:spPr>
        <p:txBody>
          <a:bodyPr lIns="0" rIns="0" anchor="b">
            <a:noAutofit/>
          </a:bodyPr>
          <a:lstStyle>
            <a:lvl1pPr marL="0" indent="0">
              <a:lnSpc>
                <a:spcPct val="100000"/>
              </a:lnSpc>
              <a:buNone/>
              <a:defRPr sz="1800" b="1" i="0" cap="all" spc="1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título del patrón</a:t>
            </a:r>
            <a:endParaRPr lang="en-US" smtClean="0"/>
          </a:p>
        </p:txBody>
      </p:sp>
      <p:sp>
        <p:nvSpPr>
          <p:cNvPr id="15" name="Content Placeholder 14"/>
          <p:cNvSpPr>
            <a:spLocks noGrp="1"/>
          </p:cNvSpPr>
          <p:nvPr>
            <p:ph sz="quarter" idx="14"/>
          </p:nvPr>
        </p:nvSpPr>
        <p:spPr>
          <a:xfrm>
            <a:off x="5892800" y="1524000"/>
            <a:ext cx="5689600" cy="4114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Text Placeholder 3"/>
          <p:cNvSpPr>
            <a:spLocks noGrp="1"/>
          </p:cNvSpPr>
          <p:nvPr>
            <p:ph type="body" idx="2"/>
          </p:nvPr>
        </p:nvSpPr>
        <p:spPr>
          <a:xfrm>
            <a:off x="609601" y="2514599"/>
            <a:ext cx="4470400" cy="3127248"/>
          </a:xfrm>
        </p:spPr>
        <p:txBody>
          <a:bodyPr/>
          <a:lstStyle>
            <a:lvl1pPr marL="0" indent="0">
              <a:lnSpc>
                <a:spcPct val="150000"/>
              </a:lnSpc>
              <a:spcBef>
                <a:spcPts val="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pic>
        <p:nvPicPr>
          <p:cNvPr id="14" name="Picture 13" descr="bar_06.png"/>
          <p:cNvPicPr>
            <a:picLocks noChangeAspect="1"/>
          </p:cNvPicPr>
          <p:nvPr/>
        </p:nvPicPr>
        <p:blipFill>
          <a:blip r:embed="rId3">
            <a:duotone>
              <a:schemeClr val="accent1">
                <a:shade val="45000"/>
                <a:satMod val="135000"/>
              </a:schemeClr>
              <a:prstClr val="white"/>
            </a:duotone>
          </a:blip>
          <a:stretch>
            <a:fillRect/>
          </a:stretch>
        </p:blipFill>
        <p:spPr>
          <a:xfrm>
            <a:off x="0" y="403860"/>
            <a:ext cx="12192000" cy="53340"/>
          </a:xfrm>
          <a:prstGeom prst="rect">
            <a:avLst/>
          </a:prstGeom>
        </p:spPr>
      </p:pic>
      <p:grpSp>
        <p:nvGrpSpPr>
          <p:cNvPr id="2" name="Group 15"/>
          <p:cNvGrpSpPr/>
          <p:nvPr/>
        </p:nvGrpSpPr>
        <p:grpSpPr>
          <a:xfrm>
            <a:off x="0" y="6631305"/>
            <a:ext cx="12192000" cy="228600"/>
            <a:chOff x="0" y="6583680"/>
            <a:chExt cx="9144000" cy="228600"/>
          </a:xfrm>
        </p:grpSpPr>
        <p:sp>
          <p:nvSpPr>
            <p:cNvPr id="17" name="Rectangle 16"/>
            <p:cNvSpPr/>
            <p:nvPr/>
          </p:nvSpPr>
          <p:spPr>
            <a:xfrm>
              <a:off x="8763000" y="6583680"/>
              <a:ext cx="381000"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8" name="Rectangle 17"/>
            <p:cNvSpPr/>
            <p:nvPr/>
          </p:nvSpPr>
          <p:spPr>
            <a:xfrm>
              <a:off x="7142480" y="6583680"/>
              <a:ext cx="1581912"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9" name="Rectangle 18"/>
            <p:cNvSpPr/>
            <p:nvPr/>
          </p:nvSpPr>
          <p:spPr>
            <a:xfrm>
              <a:off x="0" y="6583680"/>
              <a:ext cx="7101840" cy="228600"/>
            </a:xfrm>
            <a:prstGeom prst="rect">
              <a:avLst/>
            </a:prstGeom>
            <a:solidFill>
              <a:schemeClr val="bg1">
                <a:alpha val="2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sp>
        <p:nvSpPr>
          <p:cNvPr id="20" name="Date Placeholder 19"/>
          <p:cNvSpPr>
            <a:spLocks noGrp="1"/>
          </p:cNvSpPr>
          <p:nvPr>
            <p:ph type="dt" sz="half" idx="15"/>
          </p:nvPr>
        </p:nvSpPr>
        <p:spPr/>
        <p:txBody>
          <a:bodyPr/>
          <a:lstStyle/>
          <a:p>
            <a:fld id="{7390CF43-34E3-4184-B6CD-4BFFC793D124}" type="datetimeFigureOut">
              <a:rPr lang="es-MX" smtClean="0"/>
              <a:t>28/09/2018</a:t>
            </a:fld>
            <a:endParaRPr lang="es-MX"/>
          </a:p>
        </p:txBody>
      </p:sp>
      <p:sp>
        <p:nvSpPr>
          <p:cNvPr id="21" name="Slide Number Placeholder 20"/>
          <p:cNvSpPr>
            <a:spLocks noGrp="1"/>
          </p:cNvSpPr>
          <p:nvPr>
            <p:ph type="sldNum" sz="quarter" idx="16"/>
          </p:nvPr>
        </p:nvSpPr>
        <p:spPr/>
        <p:txBody>
          <a:bodyPr/>
          <a:lstStyle/>
          <a:p>
            <a:fld id="{2FCB18FE-E81E-464F-819F-0CD2A2693C34}" type="slidenum">
              <a:rPr lang="es-MX" smtClean="0"/>
              <a:t>‹Nº›</a:t>
            </a:fld>
            <a:endParaRPr lang="es-MX"/>
          </a:p>
        </p:txBody>
      </p:sp>
      <p:sp>
        <p:nvSpPr>
          <p:cNvPr id="22" name="Footer Placeholder 21"/>
          <p:cNvSpPr>
            <a:spLocks noGrp="1"/>
          </p:cNvSpPr>
          <p:nvPr>
            <p:ph type="ftr" sz="quarter" idx="17"/>
          </p:nvPr>
        </p:nvSpPr>
        <p:spPr/>
        <p:txBody>
          <a:bodyPr/>
          <a:lstStyle/>
          <a:p>
            <a:endParaRPr lang="es-MX"/>
          </a:p>
        </p:txBody>
      </p:sp>
    </p:spTree>
    <p:extLst>
      <p:ext uri="{BB962C8B-B14F-4D97-AF65-F5344CB8AC3E}">
        <p14:creationId xmlns:p14="http://schemas.microsoft.com/office/powerpoint/2010/main" val="371789189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7390CF43-34E3-4184-B6CD-4BFFC793D124}"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3937027017"/>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grpSp>
        <p:nvGrpSpPr>
          <p:cNvPr id="12" name="Group 15"/>
          <p:cNvGrpSpPr/>
          <p:nvPr/>
        </p:nvGrpSpPr>
        <p:grpSpPr>
          <a:xfrm>
            <a:off x="0" y="6631305"/>
            <a:ext cx="12192000" cy="228600"/>
            <a:chOff x="0" y="6583680"/>
            <a:chExt cx="9144000" cy="228600"/>
          </a:xfrm>
        </p:grpSpPr>
        <p:sp>
          <p:nvSpPr>
            <p:cNvPr id="13" name="Rectangle 12"/>
            <p:cNvSpPr/>
            <p:nvPr/>
          </p:nvSpPr>
          <p:spPr>
            <a:xfrm>
              <a:off x="8763000" y="6583680"/>
              <a:ext cx="381000"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4" name="Rectangle 13"/>
            <p:cNvSpPr/>
            <p:nvPr/>
          </p:nvSpPr>
          <p:spPr>
            <a:xfrm>
              <a:off x="7142480" y="6583680"/>
              <a:ext cx="1581912"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5" name="Rectangle 14"/>
            <p:cNvSpPr/>
            <p:nvPr/>
          </p:nvSpPr>
          <p:spPr>
            <a:xfrm>
              <a:off x="0" y="6583680"/>
              <a:ext cx="7101840" cy="228600"/>
            </a:xfrm>
            <a:prstGeom prst="rect">
              <a:avLst/>
            </a:prstGeom>
            <a:solidFill>
              <a:schemeClr val="bg1">
                <a:alpha val="2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sp>
        <p:nvSpPr>
          <p:cNvPr id="2" name="Title 1"/>
          <p:cNvSpPr>
            <a:spLocks noGrp="1"/>
          </p:cNvSpPr>
          <p:nvPr>
            <p:ph type="title"/>
          </p:nvPr>
        </p:nvSpPr>
        <p:spPr>
          <a:xfrm>
            <a:off x="609600" y="1527048"/>
            <a:ext cx="4474464" cy="914400"/>
          </a:xfrm>
        </p:spPr>
        <p:txBody>
          <a:bodyPr anchor="b">
            <a:normAutofit/>
          </a:bodyPr>
          <a:lstStyle>
            <a:lvl1pPr algn="l">
              <a:defRPr lang="en-US" sz="1800" b="1" i="0" kern="1200" cap="all" spc="100" baseline="0" dirty="0" smtClean="0">
                <a:solidFill>
                  <a:schemeClr val="tx2"/>
                </a:solidFill>
                <a:latin typeface="+mn-lt"/>
                <a:ea typeface="+mn-ea"/>
                <a:cs typeface="+mn-cs"/>
              </a:defRPr>
            </a:lvl1pPr>
          </a:lstStyle>
          <a:p>
            <a:pPr marL="0" lvl="0" indent="0" algn="l" defTabSz="914400" rtl="0" eaLnBrk="1" latinLnBrk="0" hangingPunct="1">
              <a:lnSpc>
                <a:spcPct val="100000"/>
              </a:lnSpc>
              <a:spcBef>
                <a:spcPct val="20000"/>
              </a:spcBef>
              <a:spcAft>
                <a:spcPts val="600"/>
              </a:spcAft>
              <a:buFont typeface="Wingdings" pitchFamily="2" charset="2"/>
              <a:buNone/>
            </a:pPr>
            <a:r>
              <a:rPr lang="es-ES" smtClean="0"/>
              <a:t>Haga clic para modificar el estilo de título del patrón</a:t>
            </a:r>
            <a:endParaRPr lang="en-US" dirty="0"/>
          </a:p>
        </p:txBody>
      </p:sp>
      <p:sp>
        <p:nvSpPr>
          <p:cNvPr id="3" name="Picture Placeholder 2"/>
          <p:cNvSpPr>
            <a:spLocks noGrp="1"/>
          </p:cNvSpPr>
          <p:nvPr>
            <p:ph type="pic" idx="1"/>
          </p:nvPr>
        </p:nvSpPr>
        <p:spPr>
          <a:xfrm>
            <a:off x="5900928" y="1554480"/>
            <a:ext cx="5693664" cy="4059936"/>
          </a:xfrm>
          <a:solidFill>
            <a:schemeClr val="bg1"/>
          </a:solidFill>
        </p:spPr>
        <p:txBody>
          <a:bodyPr>
            <a:norm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09600" y="2514600"/>
            <a:ext cx="4474464" cy="3127248"/>
          </a:xfrm>
        </p:spPr>
        <p:txBody>
          <a:bodyPr/>
          <a:lstStyle>
            <a:lvl1pPr marL="0" indent="0">
              <a:lnSpc>
                <a:spcPct val="150000"/>
              </a:lnSpc>
              <a:spcBef>
                <a:spcPts val="0"/>
              </a:spcBef>
              <a:buNone/>
              <a:defRPr lang="en-US" sz="1400" kern="1200" baseline="0" dirty="0" smtClean="0">
                <a:solidFill>
                  <a:schemeClr val="tx2"/>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7390CF43-34E3-4184-B6CD-4BFFC793D124}" type="datetimeFigureOut">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2FCB18FE-E81E-464F-819F-0CD2A2693C34}" type="slidenum">
              <a:rPr lang="es-MX" smtClean="0"/>
              <a:t>‹Nº›</a:t>
            </a:fld>
            <a:endParaRPr lang="es-MX"/>
          </a:p>
        </p:txBody>
      </p:sp>
      <p:pic>
        <p:nvPicPr>
          <p:cNvPr id="8" name="Picture 7" descr="4_01.jpg"/>
          <p:cNvPicPr>
            <a:picLocks noChangeAspect="1"/>
          </p:cNvPicPr>
          <p:nvPr/>
        </p:nvPicPr>
        <p:blipFill>
          <a:blip r:embed="rId2"/>
          <a:stretch>
            <a:fillRect/>
          </a:stretch>
        </p:blipFill>
        <p:spPr>
          <a:xfrm>
            <a:off x="0" y="0"/>
            <a:ext cx="12192000" cy="403860"/>
          </a:xfrm>
          <a:prstGeom prst="rect">
            <a:avLst/>
          </a:prstGeom>
        </p:spPr>
      </p:pic>
      <p:pic>
        <p:nvPicPr>
          <p:cNvPr id="9" name="Picture 8" descr="bar_06.png"/>
          <p:cNvPicPr>
            <a:picLocks noChangeAspect="1"/>
          </p:cNvPicPr>
          <p:nvPr/>
        </p:nvPicPr>
        <p:blipFill>
          <a:blip r:embed="rId3">
            <a:duotone>
              <a:schemeClr val="accent2">
                <a:shade val="45000"/>
                <a:satMod val="135000"/>
              </a:schemeClr>
              <a:prstClr val="white"/>
            </a:duotone>
          </a:blip>
          <a:stretch>
            <a:fillRect/>
          </a:stretch>
        </p:blipFill>
        <p:spPr>
          <a:xfrm>
            <a:off x="0" y="403860"/>
            <a:ext cx="12192000" cy="53340"/>
          </a:xfrm>
          <a:prstGeom prst="rect">
            <a:avLst/>
          </a:prstGeom>
        </p:spPr>
      </p:pic>
      <p:cxnSp>
        <p:nvCxnSpPr>
          <p:cNvPr id="10" name="Straight Connector 9"/>
          <p:cNvCxnSpPr/>
          <p:nvPr/>
        </p:nvCxnSpPr>
        <p:spPr>
          <a:xfrm>
            <a:off x="5892800" y="1524000"/>
            <a:ext cx="5689600" cy="1588"/>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5892800" y="5637212"/>
            <a:ext cx="5689600" cy="1588"/>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67927910"/>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grpSp>
        <p:nvGrpSpPr>
          <p:cNvPr id="4" name="Group 10"/>
          <p:cNvGrpSpPr/>
          <p:nvPr/>
        </p:nvGrpSpPr>
        <p:grpSpPr>
          <a:xfrm>
            <a:off x="0" y="6631305"/>
            <a:ext cx="12192000" cy="228600"/>
            <a:chOff x="0" y="6583680"/>
            <a:chExt cx="9144000" cy="228600"/>
          </a:xfrm>
        </p:grpSpPr>
        <p:sp>
          <p:nvSpPr>
            <p:cNvPr id="12" name="Rectangle 11"/>
            <p:cNvSpPr/>
            <p:nvPr/>
          </p:nvSpPr>
          <p:spPr>
            <a:xfrm>
              <a:off x="8763000" y="6583680"/>
              <a:ext cx="381000"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3" name="Rectangle 12"/>
            <p:cNvSpPr/>
            <p:nvPr/>
          </p:nvSpPr>
          <p:spPr>
            <a:xfrm>
              <a:off x="7142480" y="6583680"/>
              <a:ext cx="1581912"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1" name="Rectangle 20"/>
            <p:cNvSpPr/>
            <p:nvPr/>
          </p:nvSpPr>
          <p:spPr>
            <a:xfrm>
              <a:off x="0" y="6583680"/>
              <a:ext cx="7101840" cy="228600"/>
            </a:xfrm>
            <a:prstGeom prst="rect">
              <a:avLst/>
            </a:prstGeom>
            <a:solidFill>
              <a:schemeClr val="bg1">
                <a:alpha val="2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sp>
        <p:nvSpPr>
          <p:cNvPr id="22" name="Date Placeholder 21"/>
          <p:cNvSpPr>
            <a:spLocks noGrp="1"/>
          </p:cNvSpPr>
          <p:nvPr>
            <p:ph type="dt" sz="half" idx="10"/>
          </p:nvPr>
        </p:nvSpPr>
        <p:spPr/>
        <p:txBody>
          <a:bodyPr/>
          <a:lstStyle/>
          <a:p>
            <a:fld id="{7390CF43-34E3-4184-B6CD-4BFFC793D124}" type="datetimeFigureOut">
              <a:rPr lang="es-MX" smtClean="0"/>
              <a:t>28/09/2018</a:t>
            </a:fld>
            <a:endParaRPr lang="es-MX"/>
          </a:p>
        </p:txBody>
      </p:sp>
      <p:sp>
        <p:nvSpPr>
          <p:cNvPr id="23" name="Slide Number Placeholder 22"/>
          <p:cNvSpPr>
            <a:spLocks noGrp="1"/>
          </p:cNvSpPr>
          <p:nvPr>
            <p:ph type="sldNum" sz="quarter" idx="11"/>
          </p:nvPr>
        </p:nvSpPr>
        <p:spPr/>
        <p:txBody>
          <a:bodyPr/>
          <a:lstStyle/>
          <a:p>
            <a:fld id="{2FCB18FE-E81E-464F-819F-0CD2A2693C34}" type="slidenum">
              <a:rPr lang="es-MX" smtClean="0"/>
              <a:t>‹Nº›</a:t>
            </a:fld>
            <a:endParaRPr lang="es-MX"/>
          </a:p>
        </p:txBody>
      </p:sp>
      <p:sp>
        <p:nvSpPr>
          <p:cNvPr id="24" name="Footer Placeholder 23"/>
          <p:cNvSpPr>
            <a:spLocks noGrp="1"/>
          </p:cNvSpPr>
          <p:nvPr>
            <p:ph type="ftr" sz="quarter" idx="12"/>
          </p:nvPr>
        </p:nvSpPr>
        <p:spPr/>
        <p:txBody>
          <a:bodyPr/>
          <a:lstStyle/>
          <a:p>
            <a:endParaRPr lang="es-MX"/>
          </a:p>
        </p:txBody>
      </p:sp>
      <p:pic>
        <p:nvPicPr>
          <p:cNvPr id="11" name="Picture 10" descr="bar_06.png"/>
          <p:cNvPicPr>
            <a:picLocks noChangeAspect="1"/>
          </p:cNvPicPr>
          <p:nvPr/>
        </p:nvPicPr>
        <p:blipFill>
          <a:blip r:embed="rId2">
            <a:duotone>
              <a:schemeClr val="accent2">
                <a:shade val="45000"/>
                <a:satMod val="135000"/>
              </a:schemeClr>
              <a:prstClr val="white"/>
            </a:duotone>
          </a:blip>
          <a:stretch>
            <a:fillRect/>
          </a:stretch>
        </p:blipFill>
        <p:spPr>
          <a:xfrm>
            <a:off x="0" y="403860"/>
            <a:ext cx="12192000" cy="53340"/>
          </a:xfrm>
          <a:prstGeom prst="rect">
            <a:avLst/>
          </a:prstGeom>
        </p:spPr>
      </p:pic>
      <p:pic>
        <p:nvPicPr>
          <p:cNvPr id="14" name="Picture 13" descr="2_01.jpg"/>
          <p:cNvPicPr>
            <a:picLocks noChangeAspect="1"/>
          </p:cNvPicPr>
          <p:nvPr/>
        </p:nvPicPr>
        <p:blipFill>
          <a:blip r:embed="rId3"/>
          <a:stretch>
            <a:fillRect/>
          </a:stretch>
        </p:blipFill>
        <p:spPr>
          <a:xfrm>
            <a:off x="0" y="0"/>
            <a:ext cx="12192000" cy="403860"/>
          </a:xfrm>
          <a:prstGeom prst="rect">
            <a:avLst/>
          </a:prstGeom>
        </p:spPr>
      </p:pic>
    </p:spTree>
    <p:extLst>
      <p:ext uri="{BB962C8B-B14F-4D97-AF65-F5344CB8AC3E}">
        <p14:creationId xmlns:p14="http://schemas.microsoft.com/office/powerpoint/2010/main" val="141247758"/>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89085"/>
            <a:ext cx="2743200" cy="5537078"/>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09600" y="585216"/>
            <a:ext cx="8026400" cy="5541264"/>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grpSp>
        <p:nvGrpSpPr>
          <p:cNvPr id="4" name="Group 10"/>
          <p:cNvGrpSpPr/>
          <p:nvPr/>
        </p:nvGrpSpPr>
        <p:grpSpPr>
          <a:xfrm>
            <a:off x="0" y="6631305"/>
            <a:ext cx="12192000" cy="228600"/>
            <a:chOff x="0" y="6583680"/>
            <a:chExt cx="9144000" cy="228600"/>
          </a:xfrm>
        </p:grpSpPr>
        <p:sp>
          <p:nvSpPr>
            <p:cNvPr id="12" name="Rectangle 11"/>
            <p:cNvSpPr/>
            <p:nvPr/>
          </p:nvSpPr>
          <p:spPr>
            <a:xfrm>
              <a:off x="8763000" y="6583680"/>
              <a:ext cx="381000"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3" name="Rectangle 12"/>
            <p:cNvSpPr/>
            <p:nvPr/>
          </p:nvSpPr>
          <p:spPr>
            <a:xfrm>
              <a:off x="7142480" y="6583680"/>
              <a:ext cx="1581912"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1" name="Rectangle 20"/>
            <p:cNvSpPr/>
            <p:nvPr/>
          </p:nvSpPr>
          <p:spPr>
            <a:xfrm>
              <a:off x="0" y="6583680"/>
              <a:ext cx="7101840" cy="228600"/>
            </a:xfrm>
            <a:prstGeom prst="rect">
              <a:avLst/>
            </a:prstGeom>
            <a:solidFill>
              <a:schemeClr val="bg1">
                <a:alpha val="2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sp>
        <p:nvSpPr>
          <p:cNvPr id="22" name="Date Placeholder 21"/>
          <p:cNvSpPr>
            <a:spLocks noGrp="1"/>
          </p:cNvSpPr>
          <p:nvPr>
            <p:ph type="dt" sz="half" idx="10"/>
          </p:nvPr>
        </p:nvSpPr>
        <p:spPr/>
        <p:txBody>
          <a:bodyPr/>
          <a:lstStyle/>
          <a:p>
            <a:fld id="{7390CF43-34E3-4184-B6CD-4BFFC793D124}" type="datetimeFigureOut">
              <a:rPr lang="es-MX" smtClean="0"/>
              <a:t>28/09/2018</a:t>
            </a:fld>
            <a:endParaRPr lang="es-MX"/>
          </a:p>
        </p:txBody>
      </p:sp>
      <p:sp>
        <p:nvSpPr>
          <p:cNvPr id="23" name="Slide Number Placeholder 22"/>
          <p:cNvSpPr>
            <a:spLocks noGrp="1"/>
          </p:cNvSpPr>
          <p:nvPr>
            <p:ph type="sldNum" sz="quarter" idx="11"/>
          </p:nvPr>
        </p:nvSpPr>
        <p:spPr/>
        <p:txBody>
          <a:bodyPr/>
          <a:lstStyle/>
          <a:p>
            <a:fld id="{2FCB18FE-E81E-464F-819F-0CD2A2693C34}" type="slidenum">
              <a:rPr lang="es-MX" smtClean="0"/>
              <a:t>‹Nº›</a:t>
            </a:fld>
            <a:endParaRPr lang="es-MX"/>
          </a:p>
        </p:txBody>
      </p:sp>
      <p:sp>
        <p:nvSpPr>
          <p:cNvPr id="24" name="Footer Placeholder 23"/>
          <p:cNvSpPr>
            <a:spLocks noGrp="1"/>
          </p:cNvSpPr>
          <p:nvPr>
            <p:ph type="ftr" sz="quarter" idx="12"/>
          </p:nvPr>
        </p:nvSpPr>
        <p:spPr/>
        <p:txBody>
          <a:bodyPr/>
          <a:lstStyle/>
          <a:p>
            <a:endParaRPr lang="es-MX"/>
          </a:p>
        </p:txBody>
      </p:sp>
      <p:pic>
        <p:nvPicPr>
          <p:cNvPr id="11" name="Picture 10" descr="bar_06.png"/>
          <p:cNvPicPr>
            <a:picLocks noChangeAspect="1"/>
          </p:cNvPicPr>
          <p:nvPr/>
        </p:nvPicPr>
        <p:blipFill>
          <a:blip r:embed="rId2">
            <a:duotone>
              <a:schemeClr val="accent2">
                <a:shade val="45000"/>
                <a:satMod val="135000"/>
              </a:schemeClr>
              <a:prstClr val="white"/>
            </a:duotone>
          </a:blip>
          <a:stretch>
            <a:fillRect/>
          </a:stretch>
        </p:blipFill>
        <p:spPr>
          <a:xfrm>
            <a:off x="0" y="403860"/>
            <a:ext cx="12192000" cy="53340"/>
          </a:xfrm>
          <a:prstGeom prst="rect">
            <a:avLst/>
          </a:prstGeom>
        </p:spPr>
      </p:pic>
      <p:pic>
        <p:nvPicPr>
          <p:cNvPr id="14" name="Picture 13" descr="2_01.jpg"/>
          <p:cNvPicPr>
            <a:picLocks noChangeAspect="1"/>
          </p:cNvPicPr>
          <p:nvPr/>
        </p:nvPicPr>
        <p:blipFill>
          <a:blip r:embed="rId3"/>
          <a:stretch>
            <a:fillRect/>
          </a:stretch>
        </p:blipFill>
        <p:spPr>
          <a:xfrm>
            <a:off x="0" y="0"/>
            <a:ext cx="12192000" cy="403860"/>
          </a:xfrm>
          <a:prstGeom prst="rect">
            <a:avLst/>
          </a:prstGeom>
        </p:spPr>
      </p:pic>
    </p:spTree>
    <p:extLst>
      <p:ext uri="{BB962C8B-B14F-4D97-AF65-F5344CB8AC3E}">
        <p14:creationId xmlns:p14="http://schemas.microsoft.com/office/powerpoint/2010/main" val="1356985834"/>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useBgFill="1">
        <p:nvSpPr>
          <p:cNvPr id="8" name="Rounded Rectangle 7"/>
          <p:cNvSpPr/>
          <p:nvPr/>
        </p:nvSpPr>
        <p:spPr>
          <a:xfrm>
            <a:off x="121920" y="101600"/>
            <a:ext cx="1194816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4" name="Date Placeholder 3"/>
          <p:cNvSpPr>
            <a:spLocks noGrp="1"/>
          </p:cNvSpPr>
          <p:nvPr>
            <p:ph type="dt" sz="half" idx="10"/>
          </p:nvPr>
        </p:nvSpPr>
        <p:spPr/>
        <p:txBody>
          <a:bodyPr/>
          <a:lstStyle/>
          <a:p>
            <a:fld id="{7390CF43-34E3-4184-B6CD-4BFFC793D124}"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9" name="Rectangle 8"/>
          <p:cNvSpPr/>
          <p:nvPr/>
        </p:nvSpPr>
        <p:spPr>
          <a:xfrm>
            <a:off x="460587" y="2942602"/>
            <a:ext cx="9530575"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2" name="Rectangle 11"/>
          <p:cNvSpPr/>
          <p:nvPr/>
        </p:nvSpPr>
        <p:spPr>
          <a:xfrm>
            <a:off x="10096869" y="2944634"/>
            <a:ext cx="1587131" cy="2459736"/>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3" name="Rectangle 12"/>
          <p:cNvSpPr/>
          <p:nvPr/>
        </p:nvSpPr>
        <p:spPr>
          <a:xfrm>
            <a:off x="10283619" y="3136658"/>
            <a:ext cx="1213632" cy="2075688"/>
          </a:xfrm>
          <a:prstGeom prst="rect">
            <a:avLst/>
          </a:prstGeom>
          <a:solidFill>
            <a:schemeClr val="accent3">
              <a:alpha val="70000"/>
            </a:schemeClr>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4" name="Rectangle 13"/>
          <p:cNvSpPr/>
          <p:nvPr/>
        </p:nvSpPr>
        <p:spPr>
          <a:xfrm>
            <a:off x="593978" y="3055622"/>
            <a:ext cx="9263793"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Slide Number Placeholder 5"/>
          <p:cNvSpPr>
            <a:spLocks noGrp="1"/>
          </p:cNvSpPr>
          <p:nvPr>
            <p:ph type="sldNum" sz="quarter" idx="12"/>
          </p:nvPr>
        </p:nvSpPr>
        <p:spPr>
          <a:xfrm>
            <a:off x="10382435" y="4625268"/>
            <a:ext cx="1016000" cy="457200"/>
          </a:xfrm>
        </p:spPr>
        <p:txBody>
          <a:bodyPr/>
          <a:lstStyle>
            <a:lvl1pPr algn="ctr">
              <a:defRPr sz="2800">
                <a:solidFill>
                  <a:schemeClr val="accent1">
                    <a:lumMod val="50000"/>
                  </a:schemeClr>
                </a:solidFill>
              </a:defRPr>
            </a:lvl1pPr>
          </a:lstStyle>
          <a:p>
            <a:fld id="{2FCB18FE-E81E-464F-819F-0CD2A2693C34}" type="slidenum">
              <a:rPr lang="es-MX" smtClean="0"/>
              <a:t>‹Nº›</a:t>
            </a:fld>
            <a:endParaRPr lang="es-MX"/>
          </a:p>
        </p:txBody>
      </p:sp>
      <p:sp>
        <p:nvSpPr>
          <p:cNvPr id="11" name="Rectangle 10"/>
          <p:cNvSpPr/>
          <p:nvPr/>
        </p:nvSpPr>
        <p:spPr>
          <a:xfrm>
            <a:off x="722429" y="4559277"/>
            <a:ext cx="9006888"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Rectangle 9"/>
          <p:cNvSpPr/>
          <p:nvPr/>
        </p:nvSpPr>
        <p:spPr>
          <a:xfrm>
            <a:off x="718628" y="3139440"/>
            <a:ext cx="9014491"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 name="Subtitle 2"/>
          <p:cNvSpPr>
            <a:spLocks noGrp="1"/>
          </p:cNvSpPr>
          <p:nvPr>
            <p:ph type="subTitle" idx="1"/>
          </p:nvPr>
        </p:nvSpPr>
        <p:spPr>
          <a:xfrm>
            <a:off x="857073" y="4648200"/>
            <a:ext cx="8737600" cy="457200"/>
          </a:xfrm>
        </p:spPr>
        <p:txBody>
          <a:bodyPr>
            <a:normAutofit/>
          </a:bodyPr>
          <a:lstStyle>
            <a:lvl1pPr marL="0" indent="0" algn="ctr">
              <a:buNone/>
              <a:defRPr sz="1800" cap="all" spc="3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2" name="Title 1"/>
          <p:cNvSpPr>
            <a:spLocks noGrp="1"/>
          </p:cNvSpPr>
          <p:nvPr>
            <p:ph type="ctrTitle"/>
          </p:nvPr>
        </p:nvSpPr>
        <p:spPr>
          <a:xfrm>
            <a:off x="806273" y="3227034"/>
            <a:ext cx="8839200" cy="1219201"/>
          </a:xfrm>
        </p:spPr>
        <p:txBody>
          <a:bodyPr anchor="b" anchorCtr="0">
            <a:noAutofit/>
          </a:bodyPr>
          <a:lstStyle>
            <a:lvl1pPr>
              <a:defRPr sz="4000">
                <a:solidFill>
                  <a:schemeClr val="accent1">
                    <a:lumMod val="50000"/>
                  </a:schemeClr>
                </a:solidFill>
              </a:defRPr>
            </a:lvl1pPr>
          </a:lstStyle>
          <a:p>
            <a:r>
              <a:rPr lang="es-ES" smtClean="0"/>
              <a:t>Haga clic para modificar el estilo de título del patrón</a:t>
            </a:r>
            <a:endParaRPr lang="en-US" dirty="0"/>
          </a:p>
        </p:txBody>
      </p:sp>
    </p:spTree>
    <p:extLst>
      <p:ext uri="{BB962C8B-B14F-4D97-AF65-F5344CB8AC3E}">
        <p14:creationId xmlns:p14="http://schemas.microsoft.com/office/powerpoint/2010/main" val="3125792623"/>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7390CF43-34E3-4184-B6CD-4BFFC793D124}"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3101575894"/>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7" name="Rectangle 6"/>
          <p:cNvSpPr/>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useBgFill="1">
        <p:nvSpPr>
          <p:cNvPr id="8" name="Rounded Rectangle 7"/>
          <p:cNvSpPr/>
          <p:nvPr/>
        </p:nvSpPr>
        <p:spPr>
          <a:xfrm>
            <a:off x="121920" y="101600"/>
            <a:ext cx="1194816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4" name="Date Placeholder 3"/>
          <p:cNvSpPr>
            <a:spLocks noGrp="1"/>
          </p:cNvSpPr>
          <p:nvPr>
            <p:ph type="dt" sz="half" idx="10"/>
          </p:nvPr>
        </p:nvSpPr>
        <p:spPr/>
        <p:txBody>
          <a:bodyPr/>
          <a:lstStyle/>
          <a:p>
            <a:fld id="{7390CF43-34E3-4184-B6CD-4BFFC793D124}" type="datetimeFigureOut">
              <a:rPr lang="es-MX" smtClean="0"/>
              <a:t>28/09/2018</a:t>
            </a:fld>
            <a:endParaRPr lang="es-MX"/>
          </a:p>
        </p:txBody>
      </p:sp>
      <p:sp>
        <p:nvSpPr>
          <p:cNvPr id="13" name="Rectangle 12"/>
          <p:cNvSpPr/>
          <p:nvPr/>
        </p:nvSpPr>
        <p:spPr>
          <a:xfrm>
            <a:off x="602635" y="2946400"/>
            <a:ext cx="11020213"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6" name="Rectangle 15"/>
          <p:cNvSpPr/>
          <p:nvPr/>
        </p:nvSpPr>
        <p:spPr>
          <a:xfrm>
            <a:off x="756875" y="3048000"/>
            <a:ext cx="10711733"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FCB18FE-E81E-464F-819F-0CD2A2693C34}" type="slidenum">
              <a:rPr lang="es-MX" smtClean="0"/>
              <a:t>‹Nº›</a:t>
            </a:fld>
            <a:endParaRPr lang="es-MX"/>
          </a:p>
        </p:txBody>
      </p:sp>
      <p:sp>
        <p:nvSpPr>
          <p:cNvPr id="2" name="Title 1"/>
          <p:cNvSpPr>
            <a:spLocks noGrp="1"/>
          </p:cNvSpPr>
          <p:nvPr>
            <p:ph type="title"/>
          </p:nvPr>
        </p:nvSpPr>
        <p:spPr>
          <a:xfrm>
            <a:off x="981941" y="3200400"/>
            <a:ext cx="10261600" cy="1295401"/>
          </a:xfrm>
        </p:spPr>
        <p:txBody>
          <a:bodyPr anchor="b" anchorCtr="0">
            <a:noAutofit/>
          </a:bodyPr>
          <a:lstStyle>
            <a:lvl1pPr algn="ctr" defTabSz="914400" rtl="0" eaLnBrk="1" latinLnBrk="0" hangingPunct="1">
              <a:spcBef>
                <a:spcPct val="0"/>
              </a:spcBef>
              <a:buNone/>
              <a:defRPr lang="en-US" sz="4000" kern="1200" cap="all" baseline="0" dirty="0">
                <a:solidFill>
                  <a:schemeClr val="accent1">
                    <a:lumMod val="50000"/>
                  </a:schemeClr>
                </a:solidFill>
                <a:latin typeface="+mj-lt"/>
                <a:ea typeface="+mj-ea"/>
                <a:cs typeface="+mj-cs"/>
              </a:defRPr>
            </a:lvl1pPr>
          </a:lstStyle>
          <a:p>
            <a:r>
              <a:rPr lang="es-ES" smtClean="0"/>
              <a:t>Haga clic para modificar el estilo de título del patrón</a:t>
            </a:r>
            <a:endParaRPr lang="en-US" dirty="0"/>
          </a:p>
        </p:txBody>
      </p:sp>
      <p:sp>
        <p:nvSpPr>
          <p:cNvPr id="15" name="Rectangle 14"/>
          <p:cNvSpPr/>
          <p:nvPr/>
        </p:nvSpPr>
        <p:spPr>
          <a:xfrm>
            <a:off x="900661" y="4541521"/>
            <a:ext cx="10424160"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 name="Text Placeholder 2"/>
          <p:cNvSpPr>
            <a:spLocks noGrp="1"/>
          </p:cNvSpPr>
          <p:nvPr>
            <p:ph type="body" idx="1"/>
          </p:nvPr>
        </p:nvSpPr>
        <p:spPr>
          <a:xfrm>
            <a:off x="981941" y="4607511"/>
            <a:ext cx="10261600" cy="523783"/>
          </a:xfrm>
        </p:spPr>
        <p:txBody>
          <a:bodyPr anchor="ctr">
            <a:normAutofit/>
          </a:bodyPr>
          <a:lstStyle>
            <a:lvl1pPr marL="0" indent="0" algn="ctr">
              <a:buNone/>
              <a:defRPr sz="2000" cap="all" spc="250" baseline="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14" name="Rectangle 13"/>
          <p:cNvSpPr/>
          <p:nvPr/>
        </p:nvSpPr>
        <p:spPr>
          <a:xfrm>
            <a:off x="901010" y="3124200"/>
            <a:ext cx="10423465"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833544082"/>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568171" y="408373"/>
            <a:ext cx="11014229" cy="1039427"/>
          </a:xfrm>
        </p:spPr>
        <p:txBody>
          <a:bodyPr/>
          <a:lstStyle/>
          <a:p>
            <a:r>
              <a:rPr lang="es-ES" smtClean="0"/>
              <a:t>Haga clic para modificar el estilo de título del patrón</a:t>
            </a:r>
            <a:endParaRPr lang="en-US"/>
          </a:p>
        </p:txBody>
      </p:sp>
      <p:sp>
        <p:nvSpPr>
          <p:cNvPr id="3" name="Content Placeholder 2"/>
          <p:cNvSpPr>
            <a:spLocks noGrp="1"/>
          </p:cNvSpPr>
          <p:nvPr>
            <p:ph sz="half" idx="1"/>
          </p:nvPr>
        </p:nvSpPr>
        <p:spPr>
          <a:xfrm>
            <a:off x="568171" y="1719071"/>
            <a:ext cx="53848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197600" y="1719071"/>
            <a:ext cx="53848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7390CF43-34E3-4184-B6CD-4BFFC793D124}" type="datetimeFigureOut">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2809585885"/>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568171" y="408373"/>
            <a:ext cx="11014229" cy="1039427"/>
          </a:xfrm>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568171" y="1722438"/>
            <a:ext cx="5386917"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568171" y="2438400"/>
            <a:ext cx="5386917"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193368" y="1722438"/>
            <a:ext cx="5389033"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193368" y="2438400"/>
            <a:ext cx="5389033"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7390CF43-34E3-4184-B6CD-4BFFC793D124}" type="datetimeFigureOut">
              <a:rPr lang="es-MX" smtClean="0"/>
              <a:t>28/09/2018</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1738461272"/>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7390CF43-34E3-4184-B6CD-4BFFC793D124}" type="datetimeFigureOut">
              <a:rPr lang="es-MX" smtClean="0"/>
              <a:t>28/09/2018</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1982647879"/>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Rectangle 4"/>
          <p:cNvSpPr/>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useBgFill="1">
        <p:nvSpPr>
          <p:cNvPr id="11" name="Rounded Rectangle 10"/>
          <p:cNvSpPr/>
          <p:nvPr/>
        </p:nvSpPr>
        <p:spPr>
          <a:xfrm>
            <a:off x="121920" y="101600"/>
            <a:ext cx="1194816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Date Placeholder 1"/>
          <p:cNvSpPr>
            <a:spLocks noGrp="1"/>
          </p:cNvSpPr>
          <p:nvPr>
            <p:ph type="dt" sz="half" idx="10"/>
          </p:nvPr>
        </p:nvSpPr>
        <p:spPr/>
        <p:txBody>
          <a:bodyPr/>
          <a:lstStyle/>
          <a:p>
            <a:fld id="{7390CF43-34E3-4184-B6CD-4BFFC793D124}" type="datetimeFigureOut">
              <a:rPr lang="es-MX" smtClean="0"/>
              <a:t>28/09/2018</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91808168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678194" y="2900830"/>
            <a:ext cx="8849957" cy="1362075"/>
          </a:xfrm>
        </p:spPr>
        <p:txBody>
          <a:bodyPr anchor="b"/>
          <a:lstStyle>
            <a:lvl1pPr algn="l">
              <a:defRPr sz="4000" b="0" cap="none" baseline="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678194" y="4267201"/>
            <a:ext cx="8849956"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7390CF43-34E3-4184-B6CD-4BFFC793D124}"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3859175722"/>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11" name="Rectangle 10"/>
          <p:cNvSpPr/>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useBgFill="1">
        <p:nvSpPr>
          <p:cNvPr id="12" name="Rounded Rectangle 11"/>
          <p:cNvSpPr/>
          <p:nvPr/>
        </p:nvSpPr>
        <p:spPr>
          <a:xfrm>
            <a:off x="121920" y="101600"/>
            <a:ext cx="1194816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 name="Content Placeholder 2"/>
          <p:cNvSpPr>
            <a:spLocks noGrp="1"/>
          </p:cNvSpPr>
          <p:nvPr>
            <p:ph idx="1"/>
          </p:nvPr>
        </p:nvSpPr>
        <p:spPr>
          <a:xfrm>
            <a:off x="5181600" y="685800"/>
            <a:ext cx="6096000" cy="525780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7390CF43-34E3-4184-B6CD-4BFFC793D124}" type="datetimeFigureOut">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2FCB18FE-E81E-464F-819F-0CD2A2693C34}" type="slidenum">
              <a:rPr lang="es-MX" smtClean="0"/>
              <a:t>‹Nº›</a:t>
            </a:fld>
            <a:endParaRPr lang="es-MX"/>
          </a:p>
        </p:txBody>
      </p:sp>
      <p:sp>
        <p:nvSpPr>
          <p:cNvPr id="8" name="Rectangle 7"/>
          <p:cNvSpPr/>
          <p:nvPr/>
        </p:nvSpPr>
        <p:spPr>
          <a:xfrm>
            <a:off x="746712" y="1505712"/>
            <a:ext cx="3622088" cy="3523488"/>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Rectangle 9"/>
          <p:cNvSpPr/>
          <p:nvPr/>
        </p:nvSpPr>
        <p:spPr>
          <a:xfrm>
            <a:off x="902254" y="1642472"/>
            <a:ext cx="3311005" cy="3234328"/>
          </a:xfrm>
          <a:prstGeom prst="rect">
            <a:avLst/>
          </a:prstGeom>
          <a:solidFill>
            <a:srgbClr val="FFFFFF"/>
          </a:solid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4" name="Text Placeholder 3"/>
          <p:cNvSpPr>
            <a:spLocks noGrp="1"/>
          </p:cNvSpPr>
          <p:nvPr>
            <p:ph type="body" sz="half" idx="2"/>
          </p:nvPr>
        </p:nvSpPr>
        <p:spPr>
          <a:xfrm>
            <a:off x="1025334" y="2971800"/>
            <a:ext cx="3064845" cy="1752600"/>
          </a:xfrm>
        </p:spPr>
        <p:txBody>
          <a:bodyPr/>
          <a:lstStyle>
            <a:lvl1pPr marL="0" indent="0">
              <a:spcBef>
                <a:spcPts val="400"/>
              </a:spcBef>
              <a:buNone/>
              <a:defRPr sz="140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2" name="Title 1"/>
          <p:cNvSpPr>
            <a:spLocks noGrp="1"/>
          </p:cNvSpPr>
          <p:nvPr>
            <p:ph type="title"/>
          </p:nvPr>
        </p:nvSpPr>
        <p:spPr>
          <a:xfrm>
            <a:off x="1025334" y="1734312"/>
            <a:ext cx="3064845" cy="1191620"/>
          </a:xfrm>
        </p:spPr>
        <p:txBody>
          <a:bodyPr anchor="b">
            <a:normAutofit/>
          </a:bodyPr>
          <a:lstStyle>
            <a:lvl1pPr algn="l">
              <a:defRPr sz="2000" b="0">
                <a:solidFill>
                  <a:schemeClr val="accent1">
                    <a:lumMod val="75000"/>
                  </a:schemeClr>
                </a:solidFill>
              </a:defRPr>
            </a:lvl1pPr>
          </a:lstStyle>
          <a:p>
            <a:r>
              <a:rPr lang="es-ES" smtClean="0"/>
              <a:t>Haga clic para modificar el estilo de título del patrón</a:t>
            </a:r>
            <a:endParaRPr lang="en-US" dirty="0"/>
          </a:p>
        </p:txBody>
      </p:sp>
    </p:spTree>
    <p:extLst>
      <p:ext uri="{BB962C8B-B14F-4D97-AF65-F5344CB8AC3E}">
        <p14:creationId xmlns:p14="http://schemas.microsoft.com/office/powerpoint/2010/main" val="2228190116"/>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p:cNvSpPr/>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useBgFill="1">
        <p:nvSpPr>
          <p:cNvPr id="9" name="Rounded Rectangle 8"/>
          <p:cNvSpPr/>
          <p:nvPr/>
        </p:nvSpPr>
        <p:spPr>
          <a:xfrm>
            <a:off x="121920" y="101600"/>
            <a:ext cx="1194816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 name="Picture Placeholder 2"/>
          <p:cNvSpPr>
            <a:spLocks noGrp="1"/>
          </p:cNvSpPr>
          <p:nvPr>
            <p:ph type="pic" idx="1"/>
          </p:nvPr>
        </p:nvSpPr>
        <p:spPr>
          <a:xfrm>
            <a:off x="914400" y="621437"/>
            <a:ext cx="10363200" cy="4331564"/>
          </a:xfrm>
          <a:solidFill>
            <a:schemeClr val="bg2"/>
          </a:solidFill>
          <a:ln>
            <a:noFill/>
          </a:ln>
          <a:effectLst>
            <a:softEdge rad="12700"/>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5" name="Date Placeholder 4"/>
          <p:cNvSpPr>
            <a:spLocks noGrp="1"/>
          </p:cNvSpPr>
          <p:nvPr>
            <p:ph type="dt" sz="half" idx="10"/>
          </p:nvPr>
        </p:nvSpPr>
        <p:spPr/>
        <p:txBody>
          <a:bodyPr/>
          <a:lstStyle/>
          <a:p>
            <a:fld id="{7390CF43-34E3-4184-B6CD-4BFFC793D124}" type="datetimeFigureOut">
              <a:rPr lang="es-MX" smtClean="0"/>
              <a:t>28/09/2018</a:t>
            </a:fld>
            <a:endParaRPr lang="es-MX"/>
          </a:p>
        </p:txBody>
      </p:sp>
      <p:sp>
        <p:nvSpPr>
          <p:cNvPr id="7" name="Slide Number Placeholder 6"/>
          <p:cNvSpPr>
            <a:spLocks noGrp="1"/>
          </p:cNvSpPr>
          <p:nvPr>
            <p:ph type="sldNum" sz="quarter" idx="12"/>
          </p:nvPr>
        </p:nvSpPr>
        <p:spPr/>
        <p:txBody>
          <a:bodyPr/>
          <a:lstStyle/>
          <a:p>
            <a:fld id="{2FCB18FE-E81E-464F-819F-0CD2A2693C34}" type="slidenum">
              <a:rPr lang="es-MX" smtClean="0"/>
              <a:t>‹Nº›</a:t>
            </a:fld>
            <a:endParaRPr lang="es-MX"/>
          </a:p>
        </p:txBody>
      </p:sp>
      <p:sp>
        <p:nvSpPr>
          <p:cNvPr id="10" name="Rectangle 9"/>
          <p:cNvSpPr/>
          <p:nvPr/>
        </p:nvSpPr>
        <p:spPr>
          <a:xfrm>
            <a:off x="914400" y="4953000"/>
            <a:ext cx="10363200" cy="13716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2" name="Rectangle 11"/>
          <p:cNvSpPr/>
          <p:nvPr/>
        </p:nvSpPr>
        <p:spPr>
          <a:xfrm>
            <a:off x="1016000" y="5029200"/>
            <a:ext cx="10134353" cy="1202924"/>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Footer Placeholder 5"/>
          <p:cNvSpPr>
            <a:spLocks noGrp="1"/>
          </p:cNvSpPr>
          <p:nvPr>
            <p:ph type="ftr" sz="quarter" idx="11"/>
          </p:nvPr>
        </p:nvSpPr>
        <p:spPr/>
        <p:txBody>
          <a:bodyPr/>
          <a:lstStyle/>
          <a:p>
            <a:endParaRPr lang="es-MX"/>
          </a:p>
        </p:txBody>
      </p:sp>
      <p:sp>
        <p:nvSpPr>
          <p:cNvPr id="13" name="Rectangle 12"/>
          <p:cNvSpPr/>
          <p:nvPr/>
        </p:nvSpPr>
        <p:spPr>
          <a:xfrm>
            <a:off x="1219200" y="5638800"/>
            <a:ext cx="9771352" cy="451696"/>
          </a:xfrm>
          <a:prstGeom prst="rect">
            <a:avLst/>
          </a:prstGeom>
          <a:solidFill>
            <a:schemeClr val="accent1"/>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Rectangle 10"/>
          <p:cNvSpPr/>
          <p:nvPr/>
        </p:nvSpPr>
        <p:spPr>
          <a:xfrm>
            <a:off x="807452" y="5074920"/>
            <a:ext cx="10594848" cy="1097280"/>
          </a:xfrm>
          <a:prstGeom prst="rect">
            <a:avLst/>
          </a:prstGeom>
          <a:no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4" name="Text Placeholder 3"/>
          <p:cNvSpPr>
            <a:spLocks noGrp="1"/>
          </p:cNvSpPr>
          <p:nvPr>
            <p:ph type="body" sz="half" idx="2"/>
          </p:nvPr>
        </p:nvSpPr>
        <p:spPr>
          <a:xfrm>
            <a:off x="1275052" y="5656557"/>
            <a:ext cx="9659648" cy="401715"/>
          </a:xfrm>
        </p:spPr>
        <p:txBody>
          <a:bodyPr anchor="ctr">
            <a:normAutofit/>
          </a:bodyPr>
          <a:lstStyle>
            <a:lvl1pPr marL="0" indent="0" algn="ctr">
              <a:buNone/>
              <a:defRPr sz="1500" cap="all" spc="250" baseline="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2" name="Title 1"/>
          <p:cNvSpPr>
            <a:spLocks noGrp="1"/>
          </p:cNvSpPr>
          <p:nvPr>
            <p:ph type="title"/>
          </p:nvPr>
        </p:nvSpPr>
        <p:spPr>
          <a:xfrm>
            <a:off x="1219200" y="5105401"/>
            <a:ext cx="9771352" cy="523043"/>
          </a:xfrm>
        </p:spPr>
        <p:txBody>
          <a:bodyPr anchor="ctr" anchorCtr="0"/>
          <a:lstStyle>
            <a:lvl1pPr algn="ctr">
              <a:defRPr sz="2000" b="0">
                <a:solidFill>
                  <a:schemeClr val="accent1">
                    <a:lumMod val="75000"/>
                  </a:schemeClr>
                </a:solidFill>
              </a:defRPr>
            </a:lvl1pPr>
          </a:lstStyle>
          <a:p>
            <a:r>
              <a:rPr lang="es-ES" smtClean="0"/>
              <a:t>Haga clic para modificar el estilo de título del patrón</a:t>
            </a:r>
            <a:endParaRPr lang="en-US" dirty="0"/>
          </a:p>
        </p:txBody>
      </p:sp>
    </p:spTree>
    <p:extLst>
      <p:ext uri="{BB962C8B-B14F-4D97-AF65-F5344CB8AC3E}">
        <p14:creationId xmlns:p14="http://schemas.microsoft.com/office/powerpoint/2010/main" val="428445945"/>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7390CF43-34E3-4184-B6CD-4BFFC793D124}"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3826752829"/>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a:off x="9148936" y="228600"/>
            <a:ext cx="2479040" cy="6122634"/>
          </a:xfrm>
          <a:prstGeom prst="rect">
            <a:avLst/>
          </a:prstGeom>
          <a:solidFill>
            <a:srgbClr val="FFFFFF">
              <a:alpha val="8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Rectangle 7"/>
          <p:cNvSpPr/>
          <p:nvPr/>
        </p:nvSpPr>
        <p:spPr>
          <a:xfrm>
            <a:off x="9273634" y="351410"/>
            <a:ext cx="2229647" cy="587701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Vertical Title 1"/>
          <p:cNvSpPr>
            <a:spLocks noGrp="1"/>
          </p:cNvSpPr>
          <p:nvPr>
            <p:ph type="title" orient="vert"/>
          </p:nvPr>
        </p:nvSpPr>
        <p:spPr>
          <a:xfrm>
            <a:off x="9398103" y="395428"/>
            <a:ext cx="1980708" cy="5788981"/>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09600" y="381000"/>
            <a:ext cx="8229600" cy="5791201"/>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7390CF43-34E3-4184-B6CD-4BFFC793D124}"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3878415790"/>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345923" y="3307356"/>
            <a:ext cx="9489573" cy="1470025"/>
          </a:xfrm>
        </p:spPr>
        <p:txBody>
          <a:bodyPr anchor="b"/>
          <a:lstStyle>
            <a:lvl1pPr>
              <a:defRPr sz="4000"/>
            </a:lvl1pPr>
          </a:lstStyle>
          <a:p>
            <a:r>
              <a:rPr lang="es-ES" smtClean="0"/>
              <a:t>Haga clic para modificar el estilo de título del patrón</a:t>
            </a:r>
            <a:endParaRPr lang="en-US"/>
          </a:p>
        </p:txBody>
      </p:sp>
      <p:sp>
        <p:nvSpPr>
          <p:cNvPr id="3" name="Subtitle 2"/>
          <p:cNvSpPr>
            <a:spLocks noGrp="1"/>
          </p:cNvSpPr>
          <p:nvPr>
            <p:ph type="subTitle" idx="1"/>
          </p:nvPr>
        </p:nvSpPr>
        <p:spPr>
          <a:xfrm>
            <a:off x="1345923" y="4777380"/>
            <a:ext cx="9489573" cy="861420"/>
          </a:xfrm>
        </p:spPr>
        <p:txBody>
          <a:bodyPr anchor="t">
            <a:normAutofit/>
          </a:bodyPr>
          <a:lstStyle>
            <a:lvl1pPr marL="0" indent="0" algn="l">
              <a:buNone/>
              <a:defRPr sz="20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a:p>
        </p:txBody>
      </p:sp>
      <p:sp>
        <p:nvSpPr>
          <p:cNvPr id="4" name="Date Placeholder 3"/>
          <p:cNvSpPr>
            <a:spLocks noGrp="1"/>
          </p:cNvSpPr>
          <p:nvPr>
            <p:ph type="dt" sz="half" idx="10"/>
          </p:nvPr>
        </p:nvSpPr>
        <p:spPr/>
        <p:txBody>
          <a:bodyPr/>
          <a:lstStyle/>
          <a:p>
            <a:fld id="{7390CF43-34E3-4184-B6CD-4BFFC793D124}"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1565076408"/>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7390CF43-34E3-4184-B6CD-4BFFC793D124}"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1111494896"/>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345924" y="3308581"/>
            <a:ext cx="9489571" cy="1468800"/>
          </a:xfrm>
        </p:spPr>
        <p:txBody>
          <a:bodyPr anchor="b"/>
          <a:lstStyle>
            <a:lvl1pPr algn="r">
              <a:defRPr sz="3200" b="0" cap="none"/>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1345924" y="4777381"/>
            <a:ext cx="9489571" cy="860400"/>
          </a:xfrm>
        </p:spPr>
        <p:txBody>
          <a:bodyPr anchor="t">
            <a:normAutofit/>
          </a:bodyPr>
          <a:lstStyle>
            <a:lvl1pPr marL="0" indent="0" algn="r">
              <a:buNone/>
              <a:defRPr sz="1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7390CF43-34E3-4184-B6CD-4BFFC793D124}"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2179689303"/>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1345924" y="675725"/>
            <a:ext cx="9497440" cy="924475"/>
          </a:xfrm>
        </p:spPr>
        <p:txBody>
          <a:bodyPr/>
          <a:lstStyle/>
          <a:p>
            <a:r>
              <a:rPr lang="es-ES" smtClean="0"/>
              <a:t>Haga clic para modificar el estilo de título del patrón</a:t>
            </a:r>
            <a:endParaRPr lang="en-US"/>
          </a:p>
        </p:txBody>
      </p:sp>
      <p:sp>
        <p:nvSpPr>
          <p:cNvPr id="3" name="Content Placeholder 2"/>
          <p:cNvSpPr>
            <a:spLocks noGrp="1"/>
          </p:cNvSpPr>
          <p:nvPr>
            <p:ph sz="half" idx="1"/>
          </p:nvPr>
        </p:nvSpPr>
        <p:spPr>
          <a:xfrm>
            <a:off x="1345924" y="1809750"/>
            <a:ext cx="4628369" cy="405130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Content Placeholder 3"/>
          <p:cNvSpPr>
            <a:spLocks noGrp="1"/>
          </p:cNvSpPr>
          <p:nvPr>
            <p:ph sz="half" idx="2"/>
          </p:nvPr>
        </p:nvSpPr>
        <p:spPr>
          <a:xfrm>
            <a:off x="6217708" y="1809749"/>
            <a:ext cx="4625656" cy="4051302"/>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7390CF43-34E3-4184-B6CD-4BFFC793D124}" type="datetimeFigureOut">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4101927638"/>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1797633" y="1812927"/>
            <a:ext cx="4176660"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345924" y="2389190"/>
            <a:ext cx="4628369"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Text Placeholder 4"/>
          <p:cNvSpPr>
            <a:spLocks noGrp="1"/>
          </p:cNvSpPr>
          <p:nvPr>
            <p:ph type="body" sz="quarter" idx="3"/>
          </p:nvPr>
        </p:nvSpPr>
        <p:spPr>
          <a:xfrm>
            <a:off x="6645437" y="1812927"/>
            <a:ext cx="4200635"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217707" y="2389190"/>
            <a:ext cx="4628367"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Date Placeholder 6"/>
          <p:cNvSpPr>
            <a:spLocks noGrp="1"/>
          </p:cNvSpPr>
          <p:nvPr>
            <p:ph type="dt" sz="half" idx="10"/>
          </p:nvPr>
        </p:nvSpPr>
        <p:spPr/>
        <p:txBody>
          <a:bodyPr/>
          <a:lstStyle/>
          <a:p>
            <a:fld id="{7390CF43-34E3-4184-B6CD-4BFFC793D124}" type="datetimeFigureOut">
              <a:rPr lang="es-MX" smtClean="0"/>
              <a:t>28/09/2018</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3380040569"/>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7390CF43-34E3-4184-B6CD-4BFFC793D124}" type="datetimeFigureOut">
              <a:rPr lang="es-MX" smtClean="0"/>
              <a:t>28/09/2018</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273023265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5" name="Date Placeholder 4"/>
          <p:cNvSpPr>
            <a:spLocks noGrp="1"/>
          </p:cNvSpPr>
          <p:nvPr>
            <p:ph type="dt" sz="half" idx="10"/>
          </p:nvPr>
        </p:nvSpPr>
        <p:spPr/>
        <p:txBody>
          <a:bodyPr/>
          <a:lstStyle/>
          <a:p>
            <a:fld id="{7390CF43-34E3-4184-B6CD-4BFFC793D124}" type="datetimeFigureOut">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2FCB18FE-E81E-464F-819F-0CD2A2693C34}" type="slidenum">
              <a:rPr lang="es-MX" smtClean="0"/>
              <a:t>‹Nº›</a:t>
            </a:fld>
            <a:endParaRPr lang="es-MX"/>
          </a:p>
        </p:txBody>
      </p:sp>
      <p:sp>
        <p:nvSpPr>
          <p:cNvPr id="9" name="Content Placeholder 8"/>
          <p:cNvSpPr>
            <a:spLocks noGrp="1"/>
          </p:cNvSpPr>
          <p:nvPr>
            <p:ph sz="quarter" idx="13"/>
          </p:nvPr>
        </p:nvSpPr>
        <p:spPr>
          <a:xfrm>
            <a:off x="1389888" y="2313432"/>
            <a:ext cx="4559808" cy="349300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1" name="Content Placeholder 10"/>
          <p:cNvSpPr>
            <a:spLocks noGrp="1"/>
          </p:cNvSpPr>
          <p:nvPr>
            <p:ph sz="quarter" idx="14"/>
          </p:nvPr>
        </p:nvSpPr>
        <p:spPr>
          <a:xfrm>
            <a:off x="6193536" y="2313431"/>
            <a:ext cx="4559808" cy="349300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extLst>
      <p:ext uri="{BB962C8B-B14F-4D97-AF65-F5344CB8AC3E}">
        <p14:creationId xmlns:p14="http://schemas.microsoft.com/office/powerpoint/2010/main" val="705309765"/>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390CF43-34E3-4184-B6CD-4BFFC793D124}" type="datetimeFigureOut">
              <a:rPr lang="es-MX" smtClean="0"/>
              <a:t>28/09/2018</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791480015"/>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345923" y="446088"/>
            <a:ext cx="3547533" cy="1185861"/>
          </a:xfrm>
        </p:spPr>
        <p:txBody>
          <a:bodyPr anchor="b"/>
          <a:lstStyle>
            <a:lvl1pPr algn="l">
              <a:defRPr sz="2400" b="0"/>
            </a:lvl1pPr>
          </a:lstStyle>
          <a:p>
            <a:r>
              <a:rPr lang="es-ES" smtClean="0"/>
              <a:t>Haga clic para modificar el estilo de título del patrón</a:t>
            </a:r>
            <a:endParaRPr lang="en-US"/>
          </a:p>
        </p:txBody>
      </p:sp>
      <p:sp>
        <p:nvSpPr>
          <p:cNvPr id="3" name="Content Placeholder 2"/>
          <p:cNvSpPr>
            <a:spLocks noGrp="1"/>
          </p:cNvSpPr>
          <p:nvPr>
            <p:ph idx="1"/>
          </p:nvPr>
        </p:nvSpPr>
        <p:spPr>
          <a:xfrm>
            <a:off x="5136873" y="446088"/>
            <a:ext cx="5706492" cy="5414963"/>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Text Placeholder 3"/>
          <p:cNvSpPr>
            <a:spLocks noGrp="1"/>
          </p:cNvSpPr>
          <p:nvPr>
            <p:ph type="body" sz="half" idx="2"/>
          </p:nvPr>
        </p:nvSpPr>
        <p:spPr>
          <a:xfrm>
            <a:off x="1345923" y="1631950"/>
            <a:ext cx="3547533" cy="4229099"/>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7390CF43-34E3-4184-B6CD-4BFFC793D124}" type="datetimeFigureOut">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1559769287"/>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345924" y="1387058"/>
            <a:ext cx="4641849" cy="1113254"/>
          </a:xfrm>
        </p:spPr>
        <p:txBody>
          <a:bodyPr anchor="b">
            <a:normAutofit/>
          </a:bodyPr>
          <a:lstStyle>
            <a:lvl1pPr algn="l">
              <a:defRPr sz="2400" b="0"/>
            </a:lvl1pPr>
          </a:lstStyle>
          <a:p>
            <a:r>
              <a:rPr lang="es-ES" smtClean="0"/>
              <a:t>Haga clic para modificar el estilo de título del patrón</a:t>
            </a:r>
            <a:endParaRPr lang="en-US"/>
          </a:p>
        </p:txBody>
      </p:sp>
      <p:sp>
        <p:nvSpPr>
          <p:cNvPr id="4" name="Text Placeholder 3"/>
          <p:cNvSpPr>
            <a:spLocks noGrp="1"/>
          </p:cNvSpPr>
          <p:nvPr>
            <p:ph type="body" sz="half" idx="2"/>
          </p:nvPr>
        </p:nvSpPr>
        <p:spPr>
          <a:xfrm>
            <a:off x="1345924" y="2500312"/>
            <a:ext cx="4641849" cy="2530200"/>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7390CF43-34E3-4184-B6CD-4BFFC793D124}" type="datetimeFigureOut">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2FCB18FE-E81E-464F-819F-0CD2A2693C34}" type="slidenum">
              <a:rPr lang="es-MX" smtClean="0"/>
              <a:t>‹Nº›</a:t>
            </a:fld>
            <a:endParaRPr lang="es-MX"/>
          </a:p>
        </p:txBody>
      </p:sp>
      <p:sp>
        <p:nvSpPr>
          <p:cNvPr id="32" name="Oval 31"/>
          <p:cNvSpPr/>
          <p:nvPr/>
        </p:nvSpPr>
        <p:spPr>
          <a:xfrm>
            <a:off x="7305663" y="1436862"/>
            <a:ext cx="1448871" cy="1086653"/>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33" name="Oval 32"/>
          <p:cNvSpPr/>
          <p:nvPr/>
        </p:nvSpPr>
        <p:spPr>
          <a:xfrm>
            <a:off x="7534056" y="1411792"/>
            <a:ext cx="1107153" cy="830365"/>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29" name="Oval 28"/>
          <p:cNvSpPr/>
          <p:nvPr/>
        </p:nvSpPr>
        <p:spPr>
          <a:xfrm>
            <a:off x="7008245" y="1894454"/>
            <a:ext cx="803152" cy="602364"/>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31" name="Oval 30"/>
          <p:cNvSpPr/>
          <p:nvPr/>
        </p:nvSpPr>
        <p:spPr>
          <a:xfrm>
            <a:off x="7232193" y="1811313"/>
            <a:ext cx="652784" cy="489588"/>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28" name="Oval 27"/>
          <p:cNvSpPr/>
          <p:nvPr/>
        </p:nvSpPr>
        <p:spPr>
          <a:xfrm>
            <a:off x="6291683" y="2083427"/>
            <a:ext cx="342135"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30" name="Oval 29"/>
          <p:cNvSpPr/>
          <p:nvPr/>
        </p:nvSpPr>
        <p:spPr>
          <a:xfrm>
            <a:off x="8176122" y="993076"/>
            <a:ext cx="342135"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34" name="Oval 33"/>
          <p:cNvSpPr/>
          <p:nvPr/>
        </p:nvSpPr>
        <p:spPr>
          <a:xfrm>
            <a:off x="6746129" y="1894454"/>
            <a:ext cx="263252"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35" name="Oval 34"/>
          <p:cNvSpPr/>
          <p:nvPr/>
        </p:nvSpPr>
        <p:spPr>
          <a:xfrm>
            <a:off x="8198402" y="1060594"/>
            <a:ext cx="263252"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18" name="Picture Placeholder 17"/>
          <p:cNvSpPr>
            <a:spLocks noGrp="1"/>
          </p:cNvSpPr>
          <p:nvPr>
            <p:ph type="pic" sz="quarter" idx="14"/>
          </p:nvPr>
        </p:nvSpPr>
        <p:spPr>
          <a:xfrm>
            <a:off x="6502400" y="1600200"/>
            <a:ext cx="4572000" cy="3429000"/>
          </a:xfrm>
          <a:prstGeom prst="ellipse">
            <a:avLst/>
          </a:prstGeom>
          <a:ln w="76200">
            <a:solidFill>
              <a:schemeClr val="tx2">
                <a:lumMod val="75000"/>
              </a:schemeClr>
            </a:solidFill>
          </a:ln>
        </p:spPr>
        <p:txBody>
          <a:bodyPr/>
          <a:lstStyle/>
          <a:p>
            <a:r>
              <a:rPr lang="es-ES" smtClean="0"/>
              <a:t>Haga clic en el icono para agregar una imagen</a:t>
            </a:r>
            <a:endParaRPr lang="en-US"/>
          </a:p>
        </p:txBody>
      </p:sp>
    </p:spTree>
    <p:extLst>
      <p:ext uri="{BB962C8B-B14F-4D97-AF65-F5344CB8AC3E}">
        <p14:creationId xmlns:p14="http://schemas.microsoft.com/office/powerpoint/2010/main" val="2666114766"/>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1345924" y="1807361"/>
            <a:ext cx="9497440" cy="405143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7390CF43-34E3-4184-B6CD-4BFFC793D124}"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502590772"/>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79415" y="675723"/>
            <a:ext cx="1963949" cy="5185328"/>
          </a:xfrm>
        </p:spPr>
        <p:txBody>
          <a:bodyPr vert="eaVert"/>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1345923" y="675724"/>
            <a:ext cx="7290076" cy="518532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7390CF43-34E3-4184-B6CD-4BFFC793D124}"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2917178482"/>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8" name="Rectangle 7"/>
          <p:cNvSpPr/>
          <p:nvPr/>
        </p:nvSpPr>
        <p:spPr>
          <a:xfrm>
            <a:off x="1036320" y="0"/>
            <a:ext cx="100584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p:cNvSpPr>
            <a:spLocks noGrp="1"/>
          </p:cNvSpPr>
          <p:nvPr>
            <p:ph type="ctrTitle"/>
          </p:nvPr>
        </p:nvSpPr>
        <p:spPr>
          <a:xfrm>
            <a:off x="1016000" y="3200400"/>
            <a:ext cx="10058400" cy="1524000"/>
          </a:xfrm>
        </p:spPr>
        <p:txBody>
          <a:bodyPr>
            <a:noAutofit/>
          </a:bodyPr>
          <a:lstStyle>
            <a:lvl1pPr>
              <a:defRPr sz="80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016000" y="4724400"/>
            <a:ext cx="9144000" cy="990600"/>
          </a:xfrm>
        </p:spPr>
        <p:txBody>
          <a:bodyPr anchor="t" anchorCtr="0">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7390CF43-34E3-4184-B6CD-4BFFC793D124}"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FCB18FE-E81E-464F-819F-0CD2A2693C34}" type="slidenum">
              <a:rPr lang="es-MX" smtClean="0"/>
              <a:t>‹Nº›</a:t>
            </a:fld>
            <a:endParaRPr lang="es-MX"/>
          </a:p>
        </p:txBody>
      </p:sp>
      <p:sp>
        <p:nvSpPr>
          <p:cNvPr id="7" name="Rectangle 6"/>
          <p:cNvSpPr/>
          <p:nvPr/>
        </p:nvSpPr>
        <p:spPr>
          <a:xfrm>
            <a:off x="1036320" y="6172200"/>
            <a:ext cx="100584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2168457010"/>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7390CF43-34E3-4184-B6CD-4BFFC793D124}"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2089436695"/>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7" name="Rectangle 6"/>
          <p:cNvSpPr/>
          <p:nvPr/>
        </p:nvSpPr>
        <p:spPr>
          <a:xfrm>
            <a:off x="1036320" y="0"/>
            <a:ext cx="100584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p:cNvSpPr>
            <a:spLocks noGrp="1"/>
          </p:cNvSpPr>
          <p:nvPr>
            <p:ph type="title"/>
          </p:nvPr>
        </p:nvSpPr>
        <p:spPr>
          <a:xfrm>
            <a:off x="1016000" y="3276600"/>
            <a:ext cx="10058400" cy="1676400"/>
          </a:xfrm>
        </p:spPr>
        <p:txBody>
          <a:bodyPr anchor="b" anchorCtr="0"/>
          <a:lstStyle>
            <a:lvl1pPr algn="l">
              <a:defRPr sz="54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16000" y="4953000"/>
            <a:ext cx="9144000" cy="914400"/>
          </a:xfrm>
        </p:spPr>
        <p:txBody>
          <a:bodyPr anchor="t" anchorCtr="0">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7390CF43-34E3-4184-B6CD-4BFFC793D124}"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FCB18FE-E81E-464F-819F-0CD2A2693C34}" type="slidenum">
              <a:rPr lang="es-MX" smtClean="0"/>
              <a:t>‹Nº›</a:t>
            </a:fld>
            <a:endParaRPr lang="es-MX"/>
          </a:p>
        </p:txBody>
      </p:sp>
      <p:sp>
        <p:nvSpPr>
          <p:cNvPr id="8" name="Rectangle 7"/>
          <p:cNvSpPr/>
          <p:nvPr/>
        </p:nvSpPr>
        <p:spPr>
          <a:xfrm>
            <a:off x="1036320" y="6172200"/>
            <a:ext cx="100584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610152649"/>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sz="half" idx="1"/>
          </p:nvPr>
        </p:nvSpPr>
        <p:spPr>
          <a:xfrm>
            <a:off x="1016000" y="609601"/>
            <a:ext cx="48768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197600" y="609601"/>
            <a:ext cx="48768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Date Placeholder 4"/>
          <p:cNvSpPr>
            <a:spLocks noGrp="1"/>
          </p:cNvSpPr>
          <p:nvPr>
            <p:ph type="dt" sz="half" idx="10"/>
          </p:nvPr>
        </p:nvSpPr>
        <p:spPr/>
        <p:txBody>
          <a:bodyPr/>
          <a:lstStyle/>
          <a:p>
            <a:fld id="{7390CF43-34E3-4184-B6CD-4BFFC793D124}" type="datetimeFigureOut">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3050990180"/>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11936" y="609600"/>
            <a:ext cx="48768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011936" y="1329264"/>
            <a:ext cx="48768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193536" y="609600"/>
            <a:ext cx="48768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193536" y="1329264"/>
            <a:ext cx="48768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Date Placeholder 6"/>
          <p:cNvSpPr>
            <a:spLocks noGrp="1"/>
          </p:cNvSpPr>
          <p:nvPr>
            <p:ph type="dt" sz="half" idx="10"/>
          </p:nvPr>
        </p:nvSpPr>
        <p:spPr/>
        <p:txBody>
          <a:bodyPr/>
          <a:lstStyle/>
          <a:p>
            <a:fld id="{7390CF43-34E3-4184-B6CD-4BFFC793D124}" type="datetimeFigureOut">
              <a:rPr lang="es-MX" smtClean="0"/>
              <a:t>28/09/2018</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2FCB18FE-E81E-464F-819F-0CD2A2693C34}" type="slidenum">
              <a:rPr lang="es-MX" smtClean="0"/>
              <a:t>‹Nº›</a:t>
            </a:fld>
            <a:endParaRPr lang="es-MX"/>
          </a:p>
        </p:txBody>
      </p:sp>
      <p:cxnSp>
        <p:nvCxnSpPr>
          <p:cNvPr id="11" name="Straight Connector 10"/>
          <p:cNvCxnSpPr/>
          <p:nvPr/>
        </p:nvCxnSpPr>
        <p:spPr>
          <a:xfrm>
            <a:off x="1011936" y="1249362"/>
            <a:ext cx="48768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6193536" y="1249362"/>
            <a:ext cx="4876800" cy="1588"/>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5594218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1882815" y="2316009"/>
            <a:ext cx="407619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388961" y="2974695"/>
            <a:ext cx="4559808"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682450" y="2316010"/>
            <a:ext cx="4074289"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193536" y="2974695"/>
            <a:ext cx="4559808"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7390CF43-34E3-4184-B6CD-4BFFC793D124}" type="datetimeFigureOut">
              <a:rPr lang="es-MX" smtClean="0"/>
              <a:t>28/09/2018</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2100075783"/>
      </p:ext>
    </p:extLst>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7390CF43-34E3-4184-B6CD-4BFFC793D124}" type="datetimeFigureOut">
              <a:rPr lang="es-MX" smtClean="0"/>
              <a:t>28/09/2018</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1090674209"/>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390CF43-34E3-4184-B6CD-4BFFC793D124}" type="datetimeFigureOut">
              <a:rPr lang="es-MX" smtClean="0"/>
              <a:t>28/09/2018</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3514299914"/>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016000" y="4572000"/>
            <a:ext cx="9046464" cy="1600200"/>
          </a:xfrm>
        </p:spPr>
        <p:txBody>
          <a:bodyPr anchor="b">
            <a:normAutofit/>
          </a:bodyPr>
          <a:lstStyle>
            <a:lvl1pPr algn="l">
              <a:defRPr sz="5400" b="0"/>
            </a:lvl1pPr>
          </a:lstStyle>
          <a:p>
            <a:r>
              <a:rPr lang="es-ES" smtClean="0"/>
              <a:t>Haga clic para modificar el estilo de título del patrón</a:t>
            </a:r>
            <a:endParaRPr lang="en-US"/>
          </a:p>
        </p:txBody>
      </p:sp>
      <p:sp>
        <p:nvSpPr>
          <p:cNvPr id="3" name="Content Placeholder 2"/>
          <p:cNvSpPr>
            <a:spLocks noGrp="1"/>
          </p:cNvSpPr>
          <p:nvPr>
            <p:ph idx="1"/>
          </p:nvPr>
        </p:nvSpPr>
        <p:spPr>
          <a:xfrm>
            <a:off x="4947821" y="457201"/>
            <a:ext cx="6126579"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016002" y="457200"/>
            <a:ext cx="3564876"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7390CF43-34E3-4184-B6CD-4BFFC793D124}" type="datetimeFigureOut">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2FCB18FE-E81E-464F-819F-0CD2A2693C34}" type="slidenum">
              <a:rPr lang="es-MX" smtClean="0"/>
              <a:t>‹Nº›</a:t>
            </a:fld>
            <a:endParaRPr lang="es-MX"/>
          </a:p>
        </p:txBody>
      </p:sp>
      <p:cxnSp>
        <p:nvCxnSpPr>
          <p:cNvPr id="10" name="Straight Connector 9"/>
          <p:cNvCxnSpPr/>
          <p:nvPr/>
        </p:nvCxnSpPr>
        <p:spPr>
          <a:xfrm rot="5400000">
            <a:off x="2871259" y="2514336"/>
            <a:ext cx="3810000" cy="2117"/>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18236699"/>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011936" y="4572000"/>
            <a:ext cx="9046464" cy="1600200"/>
          </a:xfrm>
        </p:spPr>
        <p:txBody>
          <a:bodyPr anchor="b">
            <a:normAutofit/>
          </a:bodyPr>
          <a:lstStyle>
            <a:lvl1pPr algn="l">
              <a:defRPr sz="5400" b="0"/>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a:off x="1036320" y="457200"/>
            <a:ext cx="10058400" cy="2895600"/>
          </a:xfrm>
          <a:ln w="6350">
            <a:solidFill>
              <a:schemeClr val="tx2"/>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a:p>
        </p:txBody>
      </p:sp>
      <p:sp>
        <p:nvSpPr>
          <p:cNvPr id="4" name="Text Placeholder 3"/>
          <p:cNvSpPr>
            <a:spLocks noGrp="1"/>
          </p:cNvSpPr>
          <p:nvPr>
            <p:ph type="body" sz="half" idx="2"/>
          </p:nvPr>
        </p:nvSpPr>
        <p:spPr>
          <a:xfrm>
            <a:off x="1133856" y="3505200"/>
            <a:ext cx="9855200" cy="804862"/>
          </a:xfrm>
        </p:spPr>
        <p:txBody>
          <a:bodyPr anchor="t" anchorCtr="0">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7390CF43-34E3-4184-B6CD-4BFFC793D124}" type="datetimeFigureOut">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1682829472"/>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219200" y="685800"/>
            <a:ext cx="9652000" cy="3886200"/>
          </a:xfrm>
        </p:spPr>
        <p:txBody>
          <a:bodyPr vert="eaVert" anchor="t" anchorCtr="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7390CF43-34E3-4184-B6CD-4BFFC793D124}"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737243164"/>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16000" y="685802"/>
            <a:ext cx="2438400" cy="5410199"/>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3454400" y="685801"/>
            <a:ext cx="7620000" cy="4876800"/>
          </a:xfrm>
        </p:spPr>
        <p:txBody>
          <a:bodyPr vert="eaVert" anchor="t" anchorCtr="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7390CF43-34E3-4184-B6CD-4BFFC793D124}"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1632372669"/>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 name="Group 15"/>
          <p:cNvGrpSpPr/>
          <p:nvPr/>
        </p:nvGrpSpPr>
        <p:grpSpPr>
          <a:xfrm>
            <a:off x="0" y="0"/>
            <a:ext cx="12192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sp>
        <p:nvSpPr>
          <p:cNvPr id="10" name="Freeform 9"/>
          <p:cNvSpPr/>
          <p:nvPr/>
        </p:nvSpPr>
        <p:spPr>
          <a:xfrm rot="10800000">
            <a:off x="1189096" y="5617774"/>
            <a:ext cx="9843913"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Rectangle 10"/>
          <p:cNvSpPr/>
          <p:nvPr/>
        </p:nvSpPr>
        <p:spPr>
          <a:xfrm>
            <a:off x="1319937" y="1016990"/>
            <a:ext cx="9572977" cy="4831643"/>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2" name="Rectangle 11"/>
          <p:cNvSpPr/>
          <p:nvPr/>
        </p:nvSpPr>
        <p:spPr>
          <a:xfrm>
            <a:off x="1320801" y="1009651"/>
            <a:ext cx="9572977" cy="4831643"/>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13"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1026029" y="702069"/>
            <a:ext cx="757108"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10568399" y="655232"/>
            <a:ext cx="566928" cy="755904"/>
          </a:xfrm>
          <a:prstGeom prst="rect">
            <a:avLst/>
          </a:prstGeom>
          <a:noFill/>
        </p:spPr>
      </p:pic>
      <p:sp>
        <p:nvSpPr>
          <p:cNvPr id="2" name="Title 1"/>
          <p:cNvSpPr>
            <a:spLocks noGrp="1"/>
          </p:cNvSpPr>
          <p:nvPr>
            <p:ph type="ctrTitle"/>
          </p:nvPr>
        </p:nvSpPr>
        <p:spPr>
          <a:xfrm>
            <a:off x="2302934" y="1794935"/>
            <a:ext cx="7631291" cy="1828090"/>
          </a:xfrm>
        </p:spPr>
        <p:txBody>
          <a:bodyPr anchor="b">
            <a:normAutofit/>
          </a:bodyPr>
          <a:lstStyle>
            <a:lvl1pPr>
              <a:defRPr sz="4800"/>
            </a:lvl1pPr>
          </a:lstStyle>
          <a:p>
            <a:r>
              <a:rPr lang="es-ES" smtClean="0"/>
              <a:t>Haga clic para modificar el estilo de título del patrón</a:t>
            </a:r>
            <a:endParaRPr lang="en-US"/>
          </a:p>
        </p:txBody>
      </p:sp>
      <p:sp>
        <p:nvSpPr>
          <p:cNvPr id="3" name="Subtitle 2"/>
          <p:cNvSpPr>
            <a:spLocks noGrp="1"/>
          </p:cNvSpPr>
          <p:nvPr>
            <p:ph type="subTitle" idx="1"/>
          </p:nvPr>
        </p:nvSpPr>
        <p:spPr>
          <a:xfrm>
            <a:off x="2302934" y="3736622"/>
            <a:ext cx="7616239" cy="1524000"/>
          </a:xfr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a:xfrm>
            <a:off x="9027569" y="5357593"/>
            <a:ext cx="1618428" cy="365125"/>
          </a:xfrm>
        </p:spPr>
        <p:txBody>
          <a:bodyPr/>
          <a:lstStyle/>
          <a:p>
            <a:fld id="{DB6D9596-B976-4EC1-883F-1A7AE22D611B}" type="datetimeFigureOut">
              <a:rPr lang="es-MX" smtClean="0"/>
              <a:t>28/09/2018</a:t>
            </a:fld>
            <a:endParaRPr lang="es-MX"/>
          </a:p>
        </p:txBody>
      </p:sp>
      <p:sp>
        <p:nvSpPr>
          <p:cNvPr id="5" name="Footer Placeholder 4"/>
          <p:cNvSpPr>
            <a:spLocks noGrp="1"/>
          </p:cNvSpPr>
          <p:nvPr>
            <p:ph type="ftr" sz="quarter" idx="11"/>
          </p:nvPr>
        </p:nvSpPr>
        <p:spPr>
          <a:xfrm>
            <a:off x="1565393" y="5357593"/>
            <a:ext cx="6713127" cy="365125"/>
          </a:xfrm>
        </p:spPr>
        <p:txBody>
          <a:bodyPr/>
          <a:lstStyle/>
          <a:p>
            <a:endParaRPr lang="es-MX"/>
          </a:p>
        </p:txBody>
      </p:sp>
      <p:sp>
        <p:nvSpPr>
          <p:cNvPr id="6" name="Slide Number Placeholder 5"/>
          <p:cNvSpPr>
            <a:spLocks noGrp="1"/>
          </p:cNvSpPr>
          <p:nvPr>
            <p:ph type="sldNum" sz="quarter" idx="12"/>
          </p:nvPr>
        </p:nvSpPr>
        <p:spPr>
          <a:xfrm>
            <a:off x="8285241" y="5357593"/>
            <a:ext cx="738697" cy="365125"/>
          </a:xfrm>
        </p:spPr>
        <p:txBody>
          <a:bodyPr/>
          <a:lstStyle>
            <a:lvl1pPr algn="ctr">
              <a:defRPr/>
            </a:lvl1pPr>
          </a:lstStyle>
          <a:p>
            <a:fld id="{C78378E9-35A1-4DC6-9183-113D11AB814E}" type="slidenum">
              <a:rPr lang="es-MX" smtClean="0"/>
              <a:t>‹Nº›</a:t>
            </a:fld>
            <a:endParaRPr lang="es-MX"/>
          </a:p>
        </p:txBody>
      </p:sp>
    </p:spTree>
    <p:extLst>
      <p:ext uri="{BB962C8B-B14F-4D97-AF65-F5344CB8AC3E}">
        <p14:creationId xmlns:p14="http://schemas.microsoft.com/office/powerpoint/2010/main" val="450001090"/>
      </p:ext>
    </p:extLst>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DB6D9596-B976-4EC1-883F-1A7AE22D611B}"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C78378E9-35A1-4DC6-9183-113D11AB814E}" type="slidenum">
              <a:rPr lang="es-MX" smtClean="0"/>
              <a:t>‹Nº›</a:t>
            </a:fld>
            <a:endParaRPr lang="es-MX"/>
          </a:p>
        </p:txBody>
      </p:sp>
    </p:spTree>
    <p:extLst>
      <p:ext uri="{BB962C8B-B14F-4D97-AF65-F5344CB8AC3E}">
        <p14:creationId xmlns:p14="http://schemas.microsoft.com/office/powerpoint/2010/main" val="811934836"/>
      </p:ext>
    </p:extLst>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926639" y="2239431"/>
            <a:ext cx="8338725" cy="1362075"/>
          </a:xfrm>
        </p:spPr>
        <p:txBody>
          <a:bodyPr anchor="b"/>
          <a:lstStyle>
            <a:lvl1pPr algn="ctr">
              <a:defRPr sz="4000" b="0" cap="none" baseline="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941690" y="3725335"/>
            <a:ext cx="8308623" cy="1309511"/>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DB6D9596-B976-4EC1-883F-1A7AE22D611B}"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C78378E9-35A1-4DC6-9183-113D11AB814E}" type="slidenum">
              <a:rPr lang="es-MX" smtClean="0"/>
              <a:t>‹Nº›</a:t>
            </a:fld>
            <a:endParaRPr lang="es-MX"/>
          </a:p>
        </p:txBody>
      </p:sp>
    </p:spTree>
    <p:extLst>
      <p:ext uri="{BB962C8B-B14F-4D97-AF65-F5344CB8AC3E}">
        <p14:creationId xmlns:p14="http://schemas.microsoft.com/office/powerpoint/2010/main" val="1491362279"/>
      </p:ext>
    </p:extLst>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5" name="Date Placeholder 4"/>
          <p:cNvSpPr>
            <a:spLocks noGrp="1"/>
          </p:cNvSpPr>
          <p:nvPr>
            <p:ph type="dt" sz="half" idx="10"/>
          </p:nvPr>
        </p:nvSpPr>
        <p:spPr/>
        <p:txBody>
          <a:bodyPr/>
          <a:lstStyle/>
          <a:p>
            <a:fld id="{DB6D9596-B976-4EC1-883F-1A7AE22D611B}" type="datetimeFigureOut">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C78378E9-35A1-4DC6-9183-113D11AB814E}" type="slidenum">
              <a:rPr lang="es-MX" smtClean="0"/>
              <a:t>‹Nº›</a:t>
            </a:fld>
            <a:endParaRPr lang="es-MX"/>
          </a:p>
        </p:txBody>
      </p:sp>
      <p:sp>
        <p:nvSpPr>
          <p:cNvPr id="9" name="Content Placeholder 8"/>
          <p:cNvSpPr>
            <a:spLocks noGrp="1"/>
          </p:cNvSpPr>
          <p:nvPr>
            <p:ph sz="quarter" idx="13"/>
          </p:nvPr>
        </p:nvSpPr>
        <p:spPr>
          <a:xfrm>
            <a:off x="1731264" y="2121407"/>
            <a:ext cx="4267200" cy="3602736"/>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1" name="Content Placeholder 10"/>
          <p:cNvSpPr>
            <a:spLocks noGrp="1"/>
          </p:cNvSpPr>
          <p:nvPr>
            <p:ph sz="quarter" idx="14"/>
          </p:nvPr>
        </p:nvSpPr>
        <p:spPr>
          <a:xfrm>
            <a:off x="6217920" y="2119313"/>
            <a:ext cx="4267200" cy="360521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extLst>
      <p:ext uri="{BB962C8B-B14F-4D97-AF65-F5344CB8AC3E}">
        <p14:creationId xmlns:p14="http://schemas.microsoft.com/office/powerpoint/2010/main" val="211837816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7390CF43-34E3-4184-B6CD-4BFFC793D124}" type="datetimeFigureOut">
              <a:rPr lang="es-MX" smtClean="0"/>
              <a:t>28/09/2018</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3586937648"/>
      </p:ext>
    </p:extLst>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2077160" y="2122312"/>
            <a:ext cx="3919361" cy="820208"/>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6547559" y="2122311"/>
            <a:ext cx="3925824" cy="822960"/>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7" name="Date Placeholder 6"/>
          <p:cNvSpPr>
            <a:spLocks noGrp="1"/>
          </p:cNvSpPr>
          <p:nvPr>
            <p:ph type="dt" sz="half" idx="10"/>
          </p:nvPr>
        </p:nvSpPr>
        <p:spPr/>
        <p:txBody>
          <a:bodyPr/>
          <a:lstStyle/>
          <a:p>
            <a:fld id="{DB6D9596-B976-4EC1-883F-1A7AE22D611B}" type="datetimeFigureOut">
              <a:rPr lang="es-MX" smtClean="0"/>
              <a:t>28/09/2018</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C78378E9-35A1-4DC6-9183-113D11AB814E}" type="slidenum">
              <a:rPr lang="es-MX" smtClean="0"/>
              <a:t>‹Nº›</a:t>
            </a:fld>
            <a:endParaRPr lang="es-MX"/>
          </a:p>
        </p:txBody>
      </p:sp>
      <p:sp>
        <p:nvSpPr>
          <p:cNvPr id="11" name="Content Placeholder 10"/>
          <p:cNvSpPr>
            <a:spLocks noGrp="1"/>
          </p:cNvSpPr>
          <p:nvPr>
            <p:ph sz="quarter" idx="13"/>
          </p:nvPr>
        </p:nvSpPr>
        <p:spPr>
          <a:xfrm>
            <a:off x="1731264" y="2944368"/>
            <a:ext cx="4303776" cy="2779776"/>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3" name="Content Placeholder 12"/>
          <p:cNvSpPr>
            <a:spLocks noGrp="1"/>
          </p:cNvSpPr>
          <p:nvPr>
            <p:ph sz="quarter" idx="14"/>
          </p:nvPr>
        </p:nvSpPr>
        <p:spPr>
          <a:xfrm>
            <a:off x="6193535" y="2944813"/>
            <a:ext cx="4303776" cy="2779776"/>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extLst>
      <p:ext uri="{BB962C8B-B14F-4D97-AF65-F5344CB8AC3E}">
        <p14:creationId xmlns:p14="http://schemas.microsoft.com/office/powerpoint/2010/main" val="2302622145"/>
      </p:ext>
    </p:extLst>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DB6D9596-B976-4EC1-883F-1A7AE22D611B}" type="datetimeFigureOut">
              <a:rPr lang="es-MX" smtClean="0"/>
              <a:t>28/09/2018</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C78378E9-35A1-4DC6-9183-113D11AB814E}" type="slidenum">
              <a:rPr lang="es-MX" smtClean="0"/>
              <a:t>‹Nº›</a:t>
            </a:fld>
            <a:endParaRPr lang="es-MX"/>
          </a:p>
        </p:txBody>
      </p:sp>
    </p:spTree>
    <p:extLst>
      <p:ext uri="{BB962C8B-B14F-4D97-AF65-F5344CB8AC3E}">
        <p14:creationId xmlns:p14="http://schemas.microsoft.com/office/powerpoint/2010/main" val="2015304170"/>
      </p:ext>
    </p:extLst>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B6D9596-B976-4EC1-883F-1A7AE22D611B}" type="datetimeFigureOut">
              <a:rPr lang="es-MX" smtClean="0"/>
              <a:t>28/09/2018</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C78378E9-35A1-4DC6-9183-113D11AB814E}" type="slidenum">
              <a:rPr lang="es-MX" smtClean="0"/>
              <a:t>‹Nº›</a:t>
            </a:fld>
            <a:endParaRPr lang="es-MX"/>
          </a:p>
        </p:txBody>
      </p:sp>
    </p:spTree>
    <p:extLst>
      <p:ext uri="{BB962C8B-B14F-4D97-AF65-F5344CB8AC3E}">
        <p14:creationId xmlns:p14="http://schemas.microsoft.com/office/powerpoint/2010/main" val="3874147182"/>
      </p:ext>
    </p:extLst>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grpSp>
        <p:nvGrpSpPr>
          <p:cNvPr id="8" name="Group 15"/>
          <p:cNvGrpSpPr/>
          <p:nvPr/>
        </p:nvGrpSpPr>
        <p:grpSpPr>
          <a:xfrm>
            <a:off x="0" y="0"/>
            <a:ext cx="12192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sp>
        <p:nvSpPr>
          <p:cNvPr id="11" name="Freeform 10"/>
          <p:cNvSpPr/>
          <p:nvPr/>
        </p:nvSpPr>
        <p:spPr>
          <a:xfrm rot="10800000">
            <a:off x="842903" y="6058038"/>
            <a:ext cx="10295468"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6" name="Rectangle 15"/>
          <p:cNvSpPr/>
          <p:nvPr/>
        </p:nvSpPr>
        <p:spPr>
          <a:xfrm rot="60000">
            <a:off x="5958497" y="605163"/>
            <a:ext cx="505192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7" name="Rectangle 16"/>
          <p:cNvSpPr/>
          <p:nvPr/>
        </p:nvSpPr>
        <p:spPr>
          <a:xfrm rot="60000">
            <a:off x="5961889" y="603504"/>
            <a:ext cx="505192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3" name="Rectangle 12"/>
          <p:cNvSpPr/>
          <p:nvPr/>
        </p:nvSpPr>
        <p:spPr>
          <a:xfrm rot="21540000">
            <a:off x="998940" y="576868"/>
            <a:ext cx="505192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4" name="Rectangle 13"/>
          <p:cNvSpPr/>
          <p:nvPr/>
        </p:nvSpPr>
        <p:spPr>
          <a:xfrm rot="21540000">
            <a:off x="999745" y="576072"/>
            <a:ext cx="505192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18"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3161475" y="293953"/>
            <a:ext cx="757108" cy="567830"/>
          </a:xfrm>
          <a:prstGeom prst="rect">
            <a:avLst/>
          </a:prstGeom>
          <a:noFill/>
        </p:spPr>
      </p:pic>
      <p:pic>
        <p:nvPicPr>
          <p:cNvPr id="19"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8467351" y="238675"/>
            <a:ext cx="566928" cy="755904"/>
          </a:xfrm>
          <a:prstGeom prst="rect">
            <a:avLst/>
          </a:prstGeom>
          <a:noFill/>
        </p:spPr>
      </p:pic>
      <p:sp>
        <p:nvSpPr>
          <p:cNvPr id="2" name="Title 1"/>
          <p:cNvSpPr>
            <a:spLocks noGrp="1"/>
          </p:cNvSpPr>
          <p:nvPr>
            <p:ph type="title"/>
          </p:nvPr>
        </p:nvSpPr>
        <p:spPr>
          <a:xfrm rot="-60000">
            <a:off x="1478635" y="2020043"/>
            <a:ext cx="4086436" cy="1503037"/>
          </a:xfrm>
        </p:spPr>
        <p:txBody>
          <a:bodyPr anchor="b">
            <a:normAutofit/>
          </a:bodyPr>
          <a:lstStyle>
            <a:lvl1pPr algn="ctr">
              <a:defRPr sz="2400" b="0"/>
            </a:lvl1pPr>
          </a:lstStyle>
          <a:p>
            <a:r>
              <a:rPr lang="es-ES" smtClean="0"/>
              <a:t>Haga clic para modificar el estilo de título del patrón</a:t>
            </a:r>
            <a:endParaRPr lang="en-US"/>
          </a:p>
        </p:txBody>
      </p:sp>
      <p:sp>
        <p:nvSpPr>
          <p:cNvPr id="3" name="Content Placeholder 2"/>
          <p:cNvSpPr>
            <a:spLocks noGrp="1"/>
          </p:cNvSpPr>
          <p:nvPr>
            <p:ph idx="1"/>
          </p:nvPr>
        </p:nvSpPr>
        <p:spPr>
          <a:xfrm rot="60000">
            <a:off x="6472388" y="1150993"/>
            <a:ext cx="4027723" cy="4625489"/>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rot="-60000">
            <a:off x="1530834" y="3623748"/>
            <a:ext cx="4065188" cy="2100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a:xfrm rot="60000">
            <a:off x="8455598" y="5885673"/>
            <a:ext cx="1618428" cy="365125"/>
          </a:xfrm>
        </p:spPr>
        <p:txBody>
          <a:bodyPr/>
          <a:lstStyle/>
          <a:p>
            <a:fld id="{DB6D9596-B976-4EC1-883F-1A7AE22D611B}" type="datetimeFigureOut">
              <a:rPr lang="es-MX" smtClean="0"/>
              <a:t>28/09/2018</a:t>
            </a:fld>
            <a:endParaRPr lang="es-MX"/>
          </a:p>
        </p:txBody>
      </p:sp>
      <p:sp>
        <p:nvSpPr>
          <p:cNvPr id="6" name="Footer Placeholder 5"/>
          <p:cNvSpPr>
            <a:spLocks noGrp="1"/>
          </p:cNvSpPr>
          <p:nvPr>
            <p:ph type="ftr" sz="quarter" idx="11"/>
          </p:nvPr>
        </p:nvSpPr>
        <p:spPr>
          <a:xfrm rot="-60000">
            <a:off x="1219406" y="5829262"/>
            <a:ext cx="4696809" cy="365125"/>
          </a:xfrm>
        </p:spPr>
        <p:txBody>
          <a:bodyPr/>
          <a:lstStyle/>
          <a:p>
            <a:endParaRPr lang="es-MX"/>
          </a:p>
        </p:txBody>
      </p:sp>
      <p:sp>
        <p:nvSpPr>
          <p:cNvPr id="7" name="Slide Number Placeholder 6"/>
          <p:cNvSpPr>
            <a:spLocks noGrp="1"/>
          </p:cNvSpPr>
          <p:nvPr>
            <p:ph type="sldNum" sz="quarter" idx="12"/>
          </p:nvPr>
        </p:nvSpPr>
        <p:spPr>
          <a:xfrm rot="60000">
            <a:off x="10076418" y="5896962"/>
            <a:ext cx="738697" cy="365125"/>
          </a:xfrm>
        </p:spPr>
        <p:txBody>
          <a:bodyPr/>
          <a:lstStyle/>
          <a:p>
            <a:fld id="{C78378E9-35A1-4DC6-9183-113D11AB814E}" type="slidenum">
              <a:rPr lang="es-MX" smtClean="0"/>
              <a:t>‹Nº›</a:t>
            </a:fld>
            <a:endParaRPr lang="es-MX"/>
          </a:p>
        </p:txBody>
      </p:sp>
    </p:spTree>
    <p:extLst>
      <p:ext uri="{BB962C8B-B14F-4D97-AF65-F5344CB8AC3E}">
        <p14:creationId xmlns:p14="http://schemas.microsoft.com/office/powerpoint/2010/main" val="1583876845"/>
      </p:ext>
    </p:extLst>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grpSp>
        <p:nvGrpSpPr>
          <p:cNvPr id="8" name="Group 15"/>
          <p:cNvGrpSpPr/>
          <p:nvPr/>
        </p:nvGrpSpPr>
        <p:grpSpPr>
          <a:xfrm>
            <a:off x="0" y="0"/>
            <a:ext cx="12192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sp>
        <p:nvSpPr>
          <p:cNvPr id="31" name="Freeform 30"/>
          <p:cNvSpPr/>
          <p:nvPr/>
        </p:nvSpPr>
        <p:spPr>
          <a:xfrm rot="10800000">
            <a:off x="842903" y="6058038"/>
            <a:ext cx="10295468"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2" name="Rectangle 11"/>
          <p:cNvSpPr/>
          <p:nvPr/>
        </p:nvSpPr>
        <p:spPr>
          <a:xfrm rot="21540000">
            <a:off x="998940" y="576868"/>
            <a:ext cx="505192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3" name="Rectangle 12"/>
          <p:cNvSpPr/>
          <p:nvPr/>
        </p:nvSpPr>
        <p:spPr>
          <a:xfrm rot="21540000">
            <a:off x="993412" y="575769"/>
            <a:ext cx="505192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9" name="Rectangle 28"/>
          <p:cNvSpPr/>
          <p:nvPr/>
        </p:nvSpPr>
        <p:spPr>
          <a:xfrm rot="60000">
            <a:off x="5958497" y="605163"/>
            <a:ext cx="505192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0" name="Rectangle 29"/>
          <p:cNvSpPr/>
          <p:nvPr/>
        </p:nvSpPr>
        <p:spPr>
          <a:xfrm rot="60000">
            <a:off x="5953025" y="603920"/>
            <a:ext cx="505192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3161475" y="293953"/>
            <a:ext cx="757108" cy="567830"/>
          </a:xfrm>
          <a:prstGeom prst="rect">
            <a:avLst/>
          </a:prstGeom>
          <a:noFill/>
        </p:spPr>
      </p:pic>
      <p:pic>
        <p:nvPicPr>
          <p:cNvPr id="15"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8467351" y="238675"/>
            <a:ext cx="566928" cy="755904"/>
          </a:xfrm>
          <a:prstGeom prst="rect">
            <a:avLst/>
          </a:prstGeom>
          <a:noFill/>
        </p:spPr>
      </p:pic>
      <p:sp>
        <p:nvSpPr>
          <p:cNvPr id="2" name="Title 1"/>
          <p:cNvSpPr>
            <a:spLocks noGrp="1"/>
          </p:cNvSpPr>
          <p:nvPr>
            <p:ph type="title"/>
          </p:nvPr>
        </p:nvSpPr>
        <p:spPr>
          <a:xfrm rot="-60000">
            <a:off x="1475232" y="2020824"/>
            <a:ext cx="4084320" cy="1499616"/>
          </a:xfrm>
        </p:spPr>
        <p:txBody>
          <a:bodyPr anchor="b">
            <a:normAutofit/>
          </a:bodyPr>
          <a:lstStyle>
            <a:lvl1pPr algn="ctr">
              <a:defRPr sz="2400" b="0"/>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rot="60000">
            <a:off x="6531487" y="1207272"/>
            <a:ext cx="3885151" cy="4539412"/>
          </a:xfrm>
          <a:ln w="101600" cap="rnd">
            <a:solidFill>
              <a:srgbClr val="FFFFFF"/>
            </a:solidFill>
          </a:ln>
          <a:effectLst>
            <a:outerShdw blurRad="88900" dir="2700000" algn="tl" rotWithShape="0">
              <a:prstClr val="black">
                <a:alpha val="4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a:p>
        </p:txBody>
      </p:sp>
      <p:sp>
        <p:nvSpPr>
          <p:cNvPr id="4" name="Text Placeholder 3"/>
          <p:cNvSpPr>
            <a:spLocks noGrp="1"/>
          </p:cNvSpPr>
          <p:nvPr>
            <p:ph type="body" sz="half" idx="2"/>
          </p:nvPr>
        </p:nvSpPr>
        <p:spPr>
          <a:xfrm rot="-60000">
            <a:off x="1536192" y="3621024"/>
            <a:ext cx="4059936" cy="210312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a:xfrm rot="60000">
            <a:off x="8461249" y="5888738"/>
            <a:ext cx="1618428" cy="365125"/>
          </a:xfrm>
        </p:spPr>
        <p:txBody>
          <a:bodyPr/>
          <a:lstStyle/>
          <a:p>
            <a:fld id="{DB6D9596-B976-4EC1-883F-1A7AE22D611B}" type="datetimeFigureOut">
              <a:rPr lang="es-MX" smtClean="0"/>
              <a:t>28/09/2018</a:t>
            </a:fld>
            <a:endParaRPr lang="es-MX"/>
          </a:p>
        </p:txBody>
      </p:sp>
      <p:sp>
        <p:nvSpPr>
          <p:cNvPr id="6" name="Footer Placeholder 5"/>
          <p:cNvSpPr>
            <a:spLocks noGrp="1"/>
          </p:cNvSpPr>
          <p:nvPr>
            <p:ph type="ftr" sz="quarter" idx="11"/>
          </p:nvPr>
        </p:nvSpPr>
        <p:spPr>
          <a:xfrm rot="-60000">
            <a:off x="1219426" y="5831038"/>
            <a:ext cx="4425391" cy="365125"/>
          </a:xfrm>
        </p:spPr>
        <p:txBody>
          <a:bodyPr/>
          <a:lstStyle/>
          <a:p>
            <a:endParaRPr lang="es-MX"/>
          </a:p>
        </p:txBody>
      </p:sp>
      <p:sp>
        <p:nvSpPr>
          <p:cNvPr id="7" name="Slide Number Placeholder 6"/>
          <p:cNvSpPr>
            <a:spLocks noGrp="1"/>
          </p:cNvSpPr>
          <p:nvPr>
            <p:ph type="sldNum" sz="quarter" idx="12"/>
          </p:nvPr>
        </p:nvSpPr>
        <p:spPr>
          <a:xfrm rot="60000">
            <a:off x="10082786" y="5900027"/>
            <a:ext cx="738697" cy="365125"/>
          </a:xfrm>
        </p:spPr>
        <p:txBody>
          <a:bodyPr/>
          <a:lstStyle/>
          <a:p>
            <a:fld id="{C78378E9-35A1-4DC6-9183-113D11AB814E}" type="slidenum">
              <a:rPr lang="es-MX" smtClean="0"/>
              <a:t>‹Nº›</a:t>
            </a:fld>
            <a:endParaRPr lang="es-MX"/>
          </a:p>
        </p:txBody>
      </p:sp>
    </p:spTree>
    <p:extLst>
      <p:ext uri="{BB962C8B-B14F-4D97-AF65-F5344CB8AC3E}">
        <p14:creationId xmlns:p14="http://schemas.microsoft.com/office/powerpoint/2010/main" val="2750826898"/>
      </p:ext>
    </p:extLst>
  </p:cSld>
  <p:clrMapOvr>
    <a:masterClrMapping/>
  </p:clrMapOvr>
</p:sldLayout>
</file>

<file path=ppt/slideLayouts/slideLayout17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nchor="ct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DB6D9596-B976-4EC1-883F-1A7AE22D611B}"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C78378E9-35A1-4DC6-9183-113D11AB814E}" type="slidenum">
              <a:rPr lang="es-MX" smtClean="0"/>
              <a:t>‹Nº›</a:t>
            </a:fld>
            <a:endParaRPr lang="es-MX"/>
          </a:p>
        </p:txBody>
      </p:sp>
    </p:spTree>
    <p:extLst>
      <p:ext uri="{BB962C8B-B14F-4D97-AF65-F5344CB8AC3E}">
        <p14:creationId xmlns:p14="http://schemas.microsoft.com/office/powerpoint/2010/main" val="3104472067"/>
      </p:ext>
    </p:extLst>
  </p:cSld>
  <p:clrMapOvr>
    <a:masterClrMapping/>
  </p:clrMapOvr>
</p:sldLayout>
</file>

<file path=ppt/slideLayouts/slideLayout17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2" y="925691"/>
            <a:ext cx="1907823" cy="4763911"/>
          </a:xfrm>
        </p:spPr>
        <p:txBody>
          <a:bodyPr vert="eaVert"/>
          <a:lstStyle>
            <a:lvl1pPr algn="l">
              <a:defRPr/>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730962" y="1106313"/>
            <a:ext cx="6905039" cy="440266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DB6D9596-B976-4EC1-883F-1A7AE22D611B}"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C78378E9-35A1-4DC6-9183-113D11AB814E}" type="slidenum">
              <a:rPr lang="es-MX" smtClean="0"/>
              <a:t>‹Nº›</a:t>
            </a:fld>
            <a:endParaRPr lang="es-MX"/>
          </a:p>
        </p:txBody>
      </p:sp>
    </p:spTree>
    <p:extLst>
      <p:ext uri="{BB962C8B-B14F-4D97-AF65-F5344CB8AC3E}">
        <p14:creationId xmlns:p14="http://schemas.microsoft.com/office/powerpoint/2010/main" val="2637691862"/>
      </p:ext>
    </p:extLst>
  </p:cSld>
  <p:clrMapOvr>
    <a:masterClrMapping/>
  </p:clrMapOvr>
</p:sldLayout>
</file>

<file path=ppt/slideLayouts/slideLayout177.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43" name="Group 42"/>
          <p:cNvGrpSpPr/>
          <p:nvPr/>
        </p:nvGrpSpPr>
        <p:grpSpPr>
          <a:xfrm>
            <a:off x="-509872" y="0"/>
            <a:ext cx="13243109"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sp>
        <p:nvSpPr>
          <p:cNvPr id="46" name="Rectangle 45"/>
          <p:cNvSpPr/>
          <p:nvPr/>
        </p:nvSpPr>
        <p:spPr>
          <a:xfrm>
            <a:off x="6081656" y="-21511"/>
            <a:ext cx="4905488"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47" name="Rectangle 46"/>
          <p:cNvSpPr/>
          <p:nvPr/>
        </p:nvSpPr>
        <p:spPr>
          <a:xfrm>
            <a:off x="6198795" y="-21511"/>
            <a:ext cx="46736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p:cNvSpPr>
            <a:spLocks noGrp="1"/>
          </p:cNvSpPr>
          <p:nvPr>
            <p:ph type="ctrTitle"/>
          </p:nvPr>
        </p:nvSpPr>
        <p:spPr>
          <a:xfrm>
            <a:off x="6311154" y="2708476"/>
            <a:ext cx="4417807" cy="1702160"/>
          </a:xfrm>
        </p:spPr>
        <p:txBody>
          <a:bodyPr>
            <a:normAutofit/>
          </a:bodyPr>
          <a:lstStyle>
            <a:lvl1pPr>
              <a:defRPr sz="36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6311154" y="4421081"/>
            <a:ext cx="4413071"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a:xfrm>
            <a:off x="6318325" y="1516829"/>
            <a:ext cx="2844800" cy="750981"/>
          </a:xfrm>
        </p:spPr>
        <p:txBody>
          <a:bodyPr anchor="b"/>
          <a:lstStyle>
            <a:lvl1pPr algn="l">
              <a:defRPr sz="2400"/>
            </a:lvl1pPr>
          </a:lstStyle>
          <a:p>
            <a:fld id="{7390CF43-34E3-4184-B6CD-4BFFC793D124}" type="datetimeFigureOut">
              <a:rPr lang="es-MX" smtClean="0"/>
              <a:t>28/09/2018</a:t>
            </a:fld>
            <a:endParaRPr lang="es-MX"/>
          </a:p>
        </p:txBody>
      </p:sp>
      <p:sp>
        <p:nvSpPr>
          <p:cNvPr id="50" name="Rectangle 49"/>
          <p:cNvSpPr/>
          <p:nvPr/>
        </p:nvSpPr>
        <p:spPr>
          <a:xfrm>
            <a:off x="6201185" y="6088284"/>
            <a:ext cx="46736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Footer Placeholder 4"/>
          <p:cNvSpPr>
            <a:spLocks noGrp="1"/>
          </p:cNvSpPr>
          <p:nvPr>
            <p:ph type="ftr" sz="quarter" idx="11"/>
          </p:nvPr>
        </p:nvSpPr>
        <p:spPr>
          <a:xfrm>
            <a:off x="7071360" y="5719967"/>
            <a:ext cx="3775456" cy="365125"/>
          </a:xfrm>
        </p:spPr>
        <p:txBody>
          <a:bodyPr>
            <a:normAutofit/>
          </a:bodyPr>
          <a:lstStyle>
            <a:lvl1pPr>
              <a:defRPr>
                <a:solidFill>
                  <a:schemeClr val="accent1"/>
                </a:solidFill>
              </a:defRPr>
            </a:lvl1pPr>
          </a:lstStyle>
          <a:p>
            <a:endParaRPr lang="es-MX"/>
          </a:p>
        </p:txBody>
      </p:sp>
      <p:sp>
        <p:nvSpPr>
          <p:cNvPr id="6" name="Slide Number Placeholder 5"/>
          <p:cNvSpPr>
            <a:spLocks noGrp="1"/>
          </p:cNvSpPr>
          <p:nvPr>
            <p:ph type="sldNum" sz="quarter" idx="12"/>
          </p:nvPr>
        </p:nvSpPr>
        <p:spPr>
          <a:xfrm>
            <a:off x="6198795" y="5719967"/>
            <a:ext cx="858221" cy="365125"/>
          </a:xfrm>
        </p:spPr>
        <p:txBody>
          <a:bodyPr/>
          <a:lstStyle>
            <a:lvl1pPr>
              <a:defRPr>
                <a:solidFill>
                  <a:schemeClr val="accent1"/>
                </a:solidFill>
              </a:defRPr>
            </a:lvl1pPr>
          </a:lstStyle>
          <a:p>
            <a:fld id="{2FCB18FE-E81E-464F-819F-0CD2A2693C34}" type="slidenum">
              <a:rPr lang="es-MX" smtClean="0"/>
              <a:t>‹Nº›</a:t>
            </a:fld>
            <a:endParaRPr lang="es-MX"/>
          </a:p>
        </p:txBody>
      </p:sp>
      <p:sp>
        <p:nvSpPr>
          <p:cNvPr id="89" name="Rectangle 88"/>
          <p:cNvSpPr/>
          <p:nvPr/>
        </p:nvSpPr>
        <p:spPr>
          <a:xfrm>
            <a:off x="6201185" y="6088284"/>
            <a:ext cx="46736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4003390491"/>
      </p:ext>
    </p:extLst>
  </p:cSld>
  <p:clrMapOvr>
    <a:masterClrMapping/>
  </p:clrMapOvr>
</p:sldLayout>
</file>

<file path=ppt/slideLayouts/slideLayout178.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7390CF43-34E3-4184-B6CD-4BFFC793D124}"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3624477933"/>
      </p:ext>
    </p:extLst>
  </p:cSld>
  <p:clrMapOvr>
    <a:masterClrMapping/>
  </p:clrMapOvr>
</p:sldLayout>
</file>

<file path=ppt/slideLayouts/slideLayout179.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678194" y="2900830"/>
            <a:ext cx="8849957" cy="1362075"/>
          </a:xfrm>
        </p:spPr>
        <p:txBody>
          <a:bodyPr anchor="b"/>
          <a:lstStyle>
            <a:lvl1pPr algn="l">
              <a:defRPr sz="4000" b="0" cap="none" baseline="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678194" y="4267201"/>
            <a:ext cx="8849956"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7390CF43-34E3-4184-B6CD-4BFFC793D124}"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51367085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390CF43-34E3-4184-B6CD-4BFFC793D124}" type="datetimeFigureOut">
              <a:rPr lang="es-MX" smtClean="0"/>
              <a:t>28/09/2018</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1003578411"/>
      </p:ext>
    </p:extLst>
  </p:cSld>
  <p:clrMapOvr>
    <a:masterClrMapping/>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5" name="Date Placeholder 4"/>
          <p:cNvSpPr>
            <a:spLocks noGrp="1"/>
          </p:cNvSpPr>
          <p:nvPr>
            <p:ph type="dt" sz="half" idx="10"/>
          </p:nvPr>
        </p:nvSpPr>
        <p:spPr/>
        <p:txBody>
          <a:bodyPr/>
          <a:lstStyle/>
          <a:p>
            <a:fld id="{7390CF43-34E3-4184-B6CD-4BFFC793D124}" type="datetimeFigureOut">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2FCB18FE-E81E-464F-819F-0CD2A2693C34}" type="slidenum">
              <a:rPr lang="es-MX" smtClean="0"/>
              <a:t>‹Nº›</a:t>
            </a:fld>
            <a:endParaRPr lang="es-MX"/>
          </a:p>
        </p:txBody>
      </p:sp>
      <p:sp>
        <p:nvSpPr>
          <p:cNvPr id="9" name="Content Placeholder 8"/>
          <p:cNvSpPr>
            <a:spLocks noGrp="1"/>
          </p:cNvSpPr>
          <p:nvPr>
            <p:ph sz="quarter" idx="13"/>
          </p:nvPr>
        </p:nvSpPr>
        <p:spPr>
          <a:xfrm>
            <a:off x="1389888" y="2313432"/>
            <a:ext cx="4559808" cy="349300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1" name="Content Placeholder 10"/>
          <p:cNvSpPr>
            <a:spLocks noGrp="1"/>
          </p:cNvSpPr>
          <p:nvPr>
            <p:ph sz="quarter" idx="14"/>
          </p:nvPr>
        </p:nvSpPr>
        <p:spPr>
          <a:xfrm>
            <a:off x="6193536" y="2313431"/>
            <a:ext cx="4559808" cy="349300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extLst>
      <p:ext uri="{BB962C8B-B14F-4D97-AF65-F5344CB8AC3E}">
        <p14:creationId xmlns:p14="http://schemas.microsoft.com/office/powerpoint/2010/main" val="1380049649"/>
      </p:ext>
    </p:extLst>
  </p:cSld>
  <p:clrMapOvr>
    <a:masterClrMapping/>
  </p:clrMapOvr>
</p:sldLayout>
</file>

<file path=ppt/slideLayouts/slideLayout181.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1882815" y="2316009"/>
            <a:ext cx="407619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388961" y="2974695"/>
            <a:ext cx="4559808"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682450" y="2316010"/>
            <a:ext cx="4074289"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193536" y="2974695"/>
            <a:ext cx="4559808"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7390CF43-34E3-4184-B6CD-4BFFC793D124}" type="datetimeFigureOut">
              <a:rPr lang="es-MX" smtClean="0"/>
              <a:t>28/09/2018</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420175495"/>
      </p:ext>
    </p:extLst>
  </p:cSld>
  <p:clrMapOvr>
    <a:masterClrMapping/>
  </p:clrMapOvr>
</p:sldLayout>
</file>

<file path=ppt/slideLayouts/slideLayout182.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7390CF43-34E3-4184-B6CD-4BFFC793D124}" type="datetimeFigureOut">
              <a:rPr lang="es-MX" smtClean="0"/>
              <a:t>28/09/2018</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702544947"/>
      </p:ext>
    </p:extLst>
  </p:cSld>
  <p:clrMapOvr>
    <a:masterClrMapping/>
  </p:clrMapOvr>
</p:sldLayout>
</file>

<file path=ppt/slideLayouts/slideLayout183.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390CF43-34E3-4184-B6CD-4BFFC793D124}" type="datetimeFigureOut">
              <a:rPr lang="es-MX" smtClean="0"/>
              <a:t>28/09/2018</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2306825442"/>
      </p:ext>
    </p:extLst>
  </p:cSld>
  <p:clrMapOvr>
    <a:masterClrMapping/>
  </p:clrMapOvr>
</p:sldLayout>
</file>

<file path=ppt/slideLayouts/slideLayout184.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grpSp>
        <p:nvGrpSpPr>
          <p:cNvPr id="44" name="Group 43"/>
          <p:cNvGrpSpPr/>
          <p:nvPr/>
        </p:nvGrpSpPr>
        <p:grpSpPr>
          <a:xfrm>
            <a:off x="-509872" y="0"/>
            <a:ext cx="13243109"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sp>
        <p:nvSpPr>
          <p:cNvPr id="46" name="Rectangle 45"/>
          <p:cNvSpPr/>
          <p:nvPr/>
        </p:nvSpPr>
        <p:spPr>
          <a:xfrm>
            <a:off x="6081656" y="-21511"/>
            <a:ext cx="4905488"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7" name="Rectangle 56"/>
          <p:cNvSpPr/>
          <p:nvPr/>
        </p:nvSpPr>
        <p:spPr>
          <a:xfrm>
            <a:off x="6198795" y="-21510"/>
            <a:ext cx="46736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Date Placeholder 4"/>
          <p:cNvSpPr>
            <a:spLocks noGrp="1"/>
          </p:cNvSpPr>
          <p:nvPr>
            <p:ph type="dt" sz="half" idx="10"/>
          </p:nvPr>
        </p:nvSpPr>
        <p:spPr/>
        <p:txBody>
          <a:bodyPr/>
          <a:lstStyle/>
          <a:p>
            <a:fld id="{7390CF43-34E3-4184-B6CD-4BFFC793D124}" type="datetimeFigureOut">
              <a:rPr lang="es-MX" smtClean="0"/>
              <a:t>28/09/2018</a:t>
            </a:fld>
            <a:endParaRPr lang="es-MX"/>
          </a:p>
        </p:txBody>
      </p:sp>
      <p:sp>
        <p:nvSpPr>
          <p:cNvPr id="7" name="Slide Number Placeholder 6"/>
          <p:cNvSpPr>
            <a:spLocks noGrp="1"/>
          </p:cNvSpPr>
          <p:nvPr>
            <p:ph type="sldNum" sz="quarter" idx="12"/>
          </p:nvPr>
        </p:nvSpPr>
        <p:spPr/>
        <p:txBody>
          <a:bodyPr/>
          <a:lstStyle/>
          <a:p>
            <a:fld id="{2FCB18FE-E81E-464F-819F-0CD2A2693C34}" type="slidenum">
              <a:rPr lang="es-MX" smtClean="0"/>
              <a:t>‹Nº›</a:t>
            </a:fld>
            <a:endParaRPr lang="es-MX"/>
          </a:p>
        </p:txBody>
      </p:sp>
      <p:sp>
        <p:nvSpPr>
          <p:cNvPr id="58" name="Rectangle 57"/>
          <p:cNvSpPr/>
          <p:nvPr/>
        </p:nvSpPr>
        <p:spPr>
          <a:xfrm>
            <a:off x="1207429" y="601884"/>
            <a:ext cx="4749676"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 name="Content Placeholder 2"/>
          <p:cNvSpPr>
            <a:spLocks noGrp="1"/>
          </p:cNvSpPr>
          <p:nvPr>
            <p:ph idx="1"/>
          </p:nvPr>
        </p:nvSpPr>
        <p:spPr>
          <a:xfrm>
            <a:off x="1527859" y="856527"/>
            <a:ext cx="4120587"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61" name="Rectangle 60"/>
          <p:cNvSpPr/>
          <p:nvPr/>
        </p:nvSpPr>
        <p:spPr>
          <a:xfrm>
            <a:off x="6201185" y="6088284"/>
            <a:ext cx="46736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Footer Placeholder 5"/>
          <p:cNvSpPr>
            <a:spLocks noGrp="1"/>
          </p:cNvSpPr>
          <p:nvPr>
            <p:ph type="ftr" sz="quarter" idx="11"/>
          </p:nvPr>
        </p:nvSpPr>
        <p:spPr>
          <a:xfrm>
            <a:off x="6188597" y="5724836"/>
            <a:ext cx="4658219" cy="365125"/>
          </a:xfrm>
        </p:spPr>
        <p:txBody>
          <a:bodyPr>
            <a:normAutofit/>
          </a:bodyPr>
          <a:lstStyle/>
          <a:p>
            <a:endParaRPr lang="es-MX"/>
          </a:p>
        </p:txBody>
      </p:sp>
      <p:sp>
        <p:nvSpPr>
          <p:cNvPr id="2" name="Title 1"/>
          <p:cNvSpPr>
            <a:spLocks noGrp="1"/>
          </p:cNvSpPr>
          <p:nvPr>
            <p:ph type="title"/>
          </p:nvPr>
        </p:nvSpPr>
        <p:spPr>
          <a:xfrm>
            <a:off x="6319777" y="2657435"/>
            <a:ext cx="4406096" cy="1463153"/>
          </a:xfrm>
        </p:spPr>
        <p:txBody>
          <a:bodyPr anchor="b">
            <a:normAutofit/>
          </a:bodyPr>
          <a:lstStyle>
            <a:lvl1pPr algn="l">
              <a:defRPr sz="2800" b="0"/>
            </a:lvl1pPr>
          </a:lstStyle>
          <a:p>
            <a:r>
              <a:rPr lang="es-ES" smtClean="0"/>
              <a:t>Haga clic para modificar el estilo de título del patrón</a:t>
            </a:r>
            <a:endParaRPr lang="en-US"/>
          </a:p>
        </p:txBody>
      </p:sp>
      <p:sp>
        <p:nvSpPr>
          <p:cNvPr id="4" name="Text Placeholder 3"/>
          <p:cNvSpPr>
            <a:spLocks noGrp="1"/>
          </p:cNvSpPr>
          <p:nvPr>
            <p:ph type="body" sz="half" idx="2"/>
          </p:nvPr>
        </p:nvSpPr>
        <p:spPr>
          <a:xfrm>
            <a:off x="6315456" y="4136994"/>
            <a:ext cx="4398379"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Tree>
    <p:extLst>
      <p:ext uri="{BB962C8B-B14F-4D97-AF65-F5344CB8AC3E}">
        <p14:creationId xmlns:p14="http://schemas.microsoft.com/office/powerpoint/2010/main" val="1335399763"/>
      </p:ext>
    </p:extLst>
  </p:cSld>
  <p:clrMapOvr>
    <a:masterClrMapping/>
  </p:clrMapOvr>
</p:sldLayout>
</file>

<file path=ppt/slideLayouts/slideLayout185.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grpSp>
        <p:nvGrpSpPr>
          <p:cNvPr id="44" name="Group 43"/>
          <p:cNvGrpSpPr/>
          <p:nvPr/>
        </p:nvGrpSpPr>
        <p:grpSpPr>
          <a:xfrm>
            <a:off x="-509872" y="0"/>
            <a:ext cx="13243109"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sp>
        <p:nvSpPr>
          <p:cNvPr id="94" name="Rectangle 93"/>
          <p:cNvSpPr/>
          <p:nvPr/>
        </p:nvSpPr>
        <p:spPr>
          <a:xfrm>
            <a:off x="6081656" y="-21511"/>
            <a:ext cx="4905488"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1" name="Rectangle 100"/>
          <p:cNvSpPr/>
          <p:nvPr/>
        </p:nvSpPr>
        <p:spPr>
          <a:xfrm>
            <a:off x="6198795" y="-21510"/>
            <a:ext cx="46736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2" name="Rectangle 101"/>
          <p:cNvSpPr/>
          <p:nvPr/>
        </p:nvSpPr>
        <p:spPr>
          <a:xfrm>
            <a:off x="1207429" y="601884"/>
            <a:ext cx="4749676"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5" name="Rectangle 104"/>
          <p:cNvSpPr/>
          <p:nvPr/>
        </p:nvSpPr>
        <p:spPr>
          <a:xfrm>
            <a:off x="6201185" y="6088284"/>
            <a:ext cx="46736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p:cNvSpPr>
            <a:spLocks noGrp="1"/>
          </p:cNvSpPr>
          <p:nvPr>
            <p:ph type="title"/>
          </p:nvPr>
        </p:nvSpPr>
        <p:spPr>
          <a:xfrm>
            <a:off x="6312565" y="2660904"/>
            <a:ext cx="4401312" cy="1463040"/>
          </a:xfrm>
        </p:spPr>
        <p:txBody>
          <a:bodyPr anchor="b">
            <a:normAutofit/>
          </a:bodyPr>
          <a:lstStyle>
            <a:lvl1pPr algn="l">
              <a:defRPr sz="2800" b="0"/>
            </a:lvl1pPr>
          </a:lstStyle>
          <a:p>
            <a:r>
              <a:rPr lang="es-ES" smtClean="0"/>
              <a:t>Haga clic para modificar el estilo de título del patrón</a:t>
            </a:r>
            <a:endParaRPr lang="en-US"/>
          </a:p>
        </p:txBody>
      </p:sp>
      <p:sp>
        <p:nvSpPr>
          <p:cNvPr id="3" name="Picture Placeholder 2"/>
          <p:cNvSpPr>
            <a:spLocks noGrp="1"/>
          </p:cNvSpPr>
          <p:nvPr>
            <p:ph type="pic" idx="1"/>
          </p:nvPr>
        </p:nvSpPr>
        <p:spPr>
          <a:xfrm>
            <a:off x="1340278" y="693795"/>
            <a:ext cx="4479497"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312841" y="4133089"/>
            <a:ext cx="4400764"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7390CF43-34E3-4184-B6CD-4BFFC793D124}" type="datetimeFigureOut">
              <a:rPr lang="es-MX" smtClean="0"/>
              <a:t>28/09/2018</a:t>
            </a:fld>
            <a:endParaRPr lang="es-MX"/>
          </a:p>
        </p:txBody>
      </p:sp>
      <p:sp>
        <p:nvSpPr>
          <p:cNvPr id="6" name="Footer Placeholder 5"/>
          <p:cNvSpPr>
            <a:spLocks noGrp="1"/>
          </p:cNvSpPr>
          <p:nvPr>
            <p:ph type="ftr" sz="quarter" idx="11"/>
          </p:nvPr>
        </p:nvSpPr>
        <p:spPr>
          <a:xfrm>
            <a:off x="6188597" y="5724836"/>
            <a:ext cx="4658219" cy="365125"/>
          </a:xfrm>
        </p:spPr>
        <p:txBody>
          <a:bodyPr>
            <a:normAutofit/>
          </a:bodyPr>
          <a:lstStyle/>
          <a:p>
            <a:endParaRPr lang="es-MX"/>
          </a:p>
        </p:txBody>
      </p:sp>
      <p:sp>
        <p:nvSpPr>
          <p:cNvPr id="7" name="Slide Number Placeholder 6"/>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2001448672"/>
      </p:ext>
    </p:extLst>
  </p:cSld>
  <p:clrMapOvr>
    <a:masterClrMapping/>
  </p:clrMapOvr>
</p:sldLayout>
</file>

<file path=ppt/slideLayouts/slideLayout18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7390CF43-34E3-4184-B6CD-4BFFC793D124}"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2836240115"/>
      </p:ext>
    </p:extLst>
  </p:cSld>
  <p:clrMapOvr>
    <a:masterClrMapping/>
  </p:clrMapOvr>
</p:sldLayout>
</file>

<file path=ppt/slideLayouts/slideLayout18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1" y="1030147"/>
            <a:ext cx="1979271" cy="4780344"/>
          </a:xfrm>
        </p:spPr>
        <p:txBody>
          <a:bodyPr vert="eaVert" anchor="ct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1404395" y="1030147"/>
            <a:ext cx="7231605" cy="4780344"/>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7390CF43-34E3-4184-B6CD-4BFFC793D124}"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4131959168"/>
      </p:ext>
    </p:extLst>
  </p:cSld>
  <p:clrMapOvr>
    <a:masterClrMapping/>
  </p:clrMapOvr>
</p:sldLayout>
</file>

<file path=ppt/slideLayouts/slideLayout188.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9347200" y="152399"/>
            <a:ext cx="26416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 name="Rectangle 7"/>
          <p:cNvSpPr/>
          <p:nvPr/>
        </p:nvSpPr>
        <p:spPr>
          <a:xfrm>
            <a:off x="203200" y="153923"/>
            <a:ext cx="8940800" cy="6553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 name="Subtitle 2"/>
          <p:cNvSpPr>
            <a:spLocks noGrp="1"/>
          </p:cNvSpPr>
          <p:nvPr>
            <p:ph type="subTitle" idx="1"/>
          </p:nvPr>
        </p:nvSpPr>
        <p:spPr>
          <a:xfrm>
            <a:off x="9347200" y="2052960"/>
            <a:ext cx="2641600" cy="1828800"/>
          </a:xfrm>
        </p:spPr>
        <p:txBody>
          <a:bodyPr anchor="ctr">
            <a:normAutofit/>
          </a:bodyPr>
          <a:lstStyle>
            <a:lvl1pPr marL="0" indent="0" algn="l">
              <a:buNone/>
              <a:defRPr sz="19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10" name="Date Placeholder 9"/>
          <p:cNvSpPr>
            <a:spLocks noGrp="1"/>
          </p:cNvSpPr>
          <p:nvPr>
            <p:ph type="dt" sz="half" idx="10"/>
          </p:nvPr>
        </p:nvSpPr>
        <p:spPr/>
        <p:txBody>
          <a:bodyPr/>
          <a:lstStyle>
            <a:lvl1pPr>
              <a:defRPr>
                <a:solidFill>
                  <a:schemeClr val="bg2"/>
                </a:solidFill>
              </a:defRPr>
            </a:lvl1pPr>
          </a:lstStyle>
          <a:p>
            <a:fld id="{7390CF43-34E3-4184-B6CD-4BFFC793D124}" type="datetimeFigureOut">
              <a:rPr lang="es-MX" smtClean="0"/>
              <a:t>28/09/2018</a:t>
            </a:fld>
            <a:endParaRPr lang="es-MX"/>
          </a:p>
        </p:txBody>
      </p:sp>
      <p:sp>
        <p:nvSpPr>
          <p:cNvPr id="11" name="Slide Number Placeholder 10"/>
          <p:cNvSpPr>
            <a:spLocks noGrp="1"/>
          </p:cNvSpPr>
          <p:nvPr>
            <p:ph type="sldNum" sz="quarter" idx="11"/>
          </p:nvPr>
        </p:nvSpPr>
        <p:spPr/>
        <p:txBody>
          <a:bodyPr/>
          <a:lstStyle>
            <a:lvl1pPr>
              <a:defRPr>
                <a:solidFill>
                  <a:srgbClr val="FFFFFF"/>
                </a:solidFill>
              </a:defRPr>
            </a:lvl1pPr>
          </a:lstStyle>
          <a:p>
            <a:fld id="{2FCB18FE-E81E-464F-819F-0CD2A2693C34}" type="slidenum">
              <a:rPr lang="es-MX" smtClean="0"/>
              <a:t>‹Nº›</a:t>
            </a:fld>
            <a:endParaRPr lang="es-MX"/>
          </a:p>
        </p:txBody>
      </p:sp>
      <p:sp>
        <p:nvSpPr>
          <p:cNvPr id="12" name="Footer Placeholder 11"/>
          <p:cNvSpPr>
            <a:spLocks noGrp="1"/>
          </p:cNvSpPr>
          <p:nvPr>
            <p:ph type="ftr" sz="quarter" idx="12"/>
          </p:nvPr>
        </p:nvSpPr>
        <p:spPr/>
        <p:txBody>
          <a:bodyPr/>
          <a:lstStyle>
            <a:lvl1pPr>
              <a:defRPr>
                <a:solidFill>
                  <a:schemeClr val="bg2"/>
                </a:solidFill>
              </a:defRPr>
            </a:lvl1pPr>
          </a:lstStyle>
          <a:p>
            <a:endParaRPr lang="es-MX"/>
          </a:p>
        </p:txBody>
      </p:sp>
      <p:sp>
        <p:nvSpPr>
          <p:cNvPr id="13" name="Title 12"/>
          <p:cNvSpPr>
            <a:spLocks noGrp="1"/>
          </p:cNvSpPr>
          <p:nvPr>
            <p:ph type="title"/>
          </p:nvPr>
        </p:nvSpPr>
        <p:spPr>
          <a:xfrm>
            <a:off x="609600" y="2052960"/>
            <a:ext cx="8432800" cy="1828800"/>
          </a:xfrm>
        </p:spPr>
        <p:txBody>
          <a:bodyPr/>
          <a:lstStyle>
            <a:lvl1pPr algn="r">
              <a:defRPr sz="4200" spc="150" baseline="0"/>
            </a:lvl1pPr>
          </a:lstStyle>
          <a:p>
            <a:r>
              <a:rPr lang="es-ES" smtClean="0"/>
              <a:t>Haga clic para modificar el estilo de título del patrón</a:t>
            </a:r>
            <a:endParaRPr lang="en-US" dirty="0"/>
          </a:p>
        </p:txBody>
      </p:sp>
    </p:spTree>
    <p:extLst>
      <p:ext uri="{BB962C8B-B14F-4D97-AF65-F5344CB8AC3E}">
        <p14:creationId xmlns:p14="http://schemas.microsoft.com/office/powerpoint/2010/main" val="649646782"/>
      </p:ext>
    </p:extLst>
  </p:cSld>
  <p:clrMapOvr>
    <a:masterClrMapping/>
  </p:clrMapOvr>
</p:sldLayout>
</file>

<file path=ppt/slideLayouts/slideLayout189.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7390CF43-34E3-4184-B6CD-4BFFC793D124}"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FCB18FE-E81E-464F-819F-0CD2A2693C34}" type="slidenum">
              <a:rPr lang="es-MX" smtClean="0"/>
              <a:t>‹Nº›</a:t>
            </a:fld>
            <a:endParaRPr lang="es-MX"/>
          </a:p>
        </p:txBody>
      </p:sp>
      <p:sp>
        <p:nvSpPr>
          <p:cNvPr id="7" name="Title 6"/>
          <p:cNvSpPr>
            <a:spLocks noGrp="1"/>
          </p:cNvSpPr>
          <p:nvPr>
            <p:ph type="title"/>
          </p:nvPr>
        </p:nvSpPr>
        <p:spPr/>
        <p:txBody>
          <a:bodyPr/>
          <a:lstStyle/>
          <a:p>
            <a:r>
              <a:rPr lang="es-ES" smtClean="0"/>
              <a:t>Haga clic para modificar el estilo de título del patrón</a:t>
            </a:r>
            <a:endParaRPr lang="en-US"/>
          </a:p>
        </p:txBody>
      </p:sp>
    </p:spTree>
    <p:extLst>
      <p:ext uri="{BB962C8B-B14F-4D97-AF65-F5344CB8AC3E}">
        <p14:creationId xmlns:p14="http://schemas.microsoft.com/office/powerpoint/2010/main" val="79587608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grpSp>
        <p:nvGrpSpPr>
          <p:cNvPr id="44" name="Group 43"/>
          <p:cNvGrpSpPr/>
          <p:nvPr/>
        </p:nvGrpSpPr>
        <p:grpSpPr>
          <a:xfrm>
            <a:off x="-509872" y="0"/>
            <a:ext cx="13243109"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sp>
        <p:nvSpPr>
          <p:cNvPr id="46" name="Rectangle 45"/>
          <p:cNvSpPr/>
          <p:nvPr/>
        </p:nvSpPr>
        <p:spPr>
          <a:xfrm>
            <a:off x="6081656" y="-21511"/>
            <a:ext cx="4905488"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7" name="Rectangle 56"/>
          <p:cNvSpPr/>
          <p:nvPr/>
        </p:nvSpPr>
        <p:spPr>
          <a:xfrm>
            <a:off x="6198795" y="-21510"/>
            <a:ext cx="46736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Date Placeholder 4"/>
          <p:cNvSpPr>
            <a:spLocks noGrp="1"/>
          </p:cNvSpPr>
          <p:nvPr>
            <p:ph type="dt" sz="half" idx="10"/>
          </p:nvPr>
        </p:nvSpPr>
        <p:spPr/>
        <p:txBody>
          <a:bodyPr/>
          <a:lstStyle/>
          <a:p>
            <a:fld id="{7390CF43-34E3-4184-B6CD-4BFFC793D124}" type="datetimeFigureOut">
              <a:rPr lang="es-MX" smtClean="0"/>
              <a:t>28/09/2018</a:t>
            </a:fld>
            <a:endParaRPr lang="es-MX"/>
          </a:p>
        </p:txBody>
      </p:sp>
      <p:sp>
        <p:nvSpPr>
          <p:cNvPr id="7" name="Slide Number Placeholder 6"/>
          <p:cNvSpPr>
            <a:spLocks noGrp="1"/>
          </p:cNvSpPr>
          <p:nvPr>
            <p:ph type="sldNum" sz="quarter" idx="12"/>
          </p:nvPr>
        </p:nvSpPr>
        <p:spPr/>
        <p:txBody>
          <a:bodyPr/>
          <a:lstStyle/>
          <a:p>
            <a:fld id="{2FCB18FE-E81E-464F-819F-0CD2A2693C34}" type="slidenum">
              <a:rPr lang="es-MX" smtClean="0"/>
              <a:t>‹Nº›</a:t>
            </a:fld>
            <a:endParaRPr lang="es-MX"/>
          </a:p>
        </p:txBody>
      </p:sp>
      <p:sp>
        <p:nvSpPr>
          <p:cNvPr id="58" name="Rectangle 57"/>
          <p:cNvSpPr/>
          <p:nvPr/>
        </p:nvSpPr>
        <p:spPr>
          <a:xfrm>
            <a:off x="1207429" y="601884"/>
            <a:ext cx="4749676"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 name="Content Placeholder 2"/>
          <p:cNvSpPr>
            <a:spLocks noGrp="1"/>
          </p:cNvSpPr>
          <p:nvPr>
            <p:ph idx="1"/>
          </p:nvPr>
        </p:nvSpPr>
        <p:spPr>
          <a:xfrm>
            <a:off x="1527859" y="856527"/>
            <a:ext cx="4120587"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61" name="Rectangle 60"/>
          <p:cNvSpPr/>
          <p:nvPr/>
        </p:nvSpPr>
        <p:spPr>
          <a:xfrm>
            <a:off x="6201185" y="6088284"/>
            <a:ext cx="46736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Footer Placeholder 5"/>
          <p:cNvSpPr>
            <a:spLocks noGrp="1"/>
          </p:cNvSpPr>
          <p:nvPr>
            <p:ph type="ftr" sz="quarter" idx="11"/>
          </p:nvPr>
        </p:nvSpPr>
        <p:spPr>
          <a:xfrm>
            <a:off x="6188597" y="5724836"/>
            <a:ext cx="4658219" cy="365125"/>
          </a:xfrm>
        </p:spPr>
        <p:txBody>
          <a:bodyPr>
            <a:normAutofit/>
          </a:bodyPr>
          <a:lstStyle/>
          <a:p>
            <a:endParaRPr lang="es-MX"/>
          </a:p>
        </p:txBody>
      </p:sp>
      <p:sp>
        <p:nvSpPr>
          <p:cNvPr id="2" name="Title 1"/>
          <p:cNvSpPr>
            <a:spLocks noGrp="1"/>
          </p:cNvSpPr>
          <p:nvPr>
            <p:ph type="title"/>
          </p:nvPr>
        </p:nvSpPr>
        <p:spPr>
          <a:xfrm>
            <a:off x="6319777" y="2657435"/>
            <a:ext cx="4406096" cy="1463153"/>
          </a:xfrm>
        </p:spPr>
        <p:txBody>
          <a:bodyPr anchor="b">
            <a:normAutofit/>
          </a:bodyPr>
          <a:lstStyle>
            <a:lvl1pPr algn="l">
              <a:defRPr sz="2800" b="0"/>
            </a:lvl1pPr>
          </a:lstStyle>
          <a:p>
            <a:r>
              <a:rPr lang="es-ES" smtClean="0"/>
              <a:t>Haga clic para modificar el estilo de título del patrón</a:t>
            </a:r>
            <a:endParaRPr lang="en-US"/>
          </a:p>
        </p:txBody>
      </p:sp>
      <p:sp>
        <p:nvSpPr>
          <p:cNvPr id="4" name="Text Placeholder 3"/>
          <p:cNvSpPr>
            <a:spLocks noGrp="1"/>
          </p:cNvSpPr>
          <p:nvPr>
            <p:ph type="body" sz="half" idx="2"/>
          </p:nvPr>
        </p:nvSpPr>
        <p:spPr>
          <a:xfrm>
            <a:off x="6315456" y="4136994"/>
            <a:ext cx="4398379"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Tree>
    <p:extLst>
      <p:ext uri="{BB962C8B-B14F-4D97-AF65-F5344CB8AC3E}">
        <p14:creationId xmlns:p14="http://schemas.microsoft.com/office/powerpoint/2010/main" val="4245067901"/>
      </p:ext>
    </p:extLst>
  </p:cSld>
  <p:clrMapOvr>
    <a:masterClrMapping/>
  </p:clrMapOvr>
</p:sldLayout>
</file>

<file path=ppt/slideLayouts/slideLayout190.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7" name="Rectangle 6"/>
          <p:cNvSpPr/>
          <p:nvPr/>
        </p:nvSpPr>
        <p:spPr>
          <a:xfrm>
            <a:off x="9347200" y="152399"/>
            <a:ext cx="2641600"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 name="Rectangle 7"/>
          <p:cNvSpPr/>
          <p:nvPr/>
        </p:nvSpPr>
        <p:spPr>
          <a:xfrm>
            <a:off x="203200" y="153923"/>
            <a:ext cx="8940800" cy="655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 name="Text Placeholder 2"/>
          <p:cNvSpPr>
            <a:spLocks noGrp="1"/>
          </p:cNvSpPr>
          <p:nvPr>
            <p:ph type="body" idx="1"/>
          </p:nvPr>
        </p:nvSpPr>
        <p:spPr>
          <a:xfrm>
            <a:off x="9550400" y="2892277"/>
            <a:ext cx="2133601" cy="1645920"/>
          </a:xfrm>
        </p:spPr>
        <p:txBody>
          <a:bodyPr anchor="ctr"/>
          <a:lstStyle>
            <a:lvl1pPr marL="0" indent="0">
              <a:buNone/>
              <a:defRPr sz="2000">
                <a:solidFill>
                  <a:schemeClr val="bg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9" name="Date Placeholder 8"/>
          <p:cNvSpPr>
            <a:spLocks noGrp="1"/>
          </p:cNvSpPr>
          <p:nvPr>
            <p:ph type="dt" sz="half" idx="10"/>
          </p:nvPr>
        </p:nvSpPr>
        <p:spPr/>
        <p:txBody>
          <a:bodyPr/>
          <a:lstStyle>
            <a:lvl1pPr>
              <a:defRPr>
                <a:solidFill>
                  <a:srgbClr val="FFFFFF"/>
                </a:solidFill>
              </a:defRPr>
            </a:lvl1pPr>
          </a:lstStyle>
          <a:p>
            <a:fld id="{7390CF43-34E3-4184-B6CD-4BFFC793D124}" type="datetimeFigureOut">
              <a:rPr lang="es-MX" smtClean="0"/>
              <a:t>28/09/2018</a:t>
            </a:fld>
            <a:endParaRPr lang="es-MX"/>
          </a:p>
        </p:txBody>
      </p:sp>
      <p:sp>
        <p:nvSpPr>
          <p:cNvPr id="10" name="Slide Number Placeholder 9"/>
          <p:cNvSpPr>
            <a:spLocks noGrp="1"/>
          </p:cNvSpPr>
          <p:nvPr>
            <p:ph type="sldNum" sz="quarter" idx="11"/>
          </p:nvPr>
        </p:nvSpPr>
        <p:spPr/>
        <p:txBody>
          <a:bodyPr/>
          <a:lstStyle>
            <a:lvl1pPr>
              <a:defRPr>
                <a:solidFill>
                  <a:schemeClr val="bg2"/>
                </a:solidFill>
              </a:defRPr>
            </a:lvl1pPr>
          </a:lstStyle>
          <a:p>
            <a:fld id="{2FCB18FE-E81E-464F-819F-0CD2A2693C34}" type="slidenum">
              <a:rPr lang="es-MX" smtClean="0"/>
              <a:t>‹Nº›</a:t>
            </a:fld>
            <a:endParaRPr lang="es-MX"/>
          </a:p>
        </p:txBody>
      </p:sp>
      <p:sp>
        <p:nvSpPr>
          <p:cNvPr id="11" name="Footer Placeholder 10"/>
          <p:cNvSpPr>
            <a:spLocks noGrp="1"/>
          </p:cNvSpPr>
          <p:nvPr>
            <p:ph type="ftr" sz="quarter" idx="12"/>
          </p:nvPr>
        </p:nvSpPr>
        <p:spPr/>
        <p:txBody>
          <a:bodyPr/>
          <a:lstStyle>
            <a:lvl1pPr>
              <a:defRPr>
                <a:solidFill>
                  <a:srgbClr val="FFFFFF"/>
                </a:solidFill>
              </a:defRPr>
            </a:lvl1pPr>
          </a:lstStyle>
          <a:p>
            <a:endParaRPr lang="es-MX"/>
          </a:p>
        </p:txBody>
      </p:sp>
      <p:sp>
        <p:nvSpPr>
          <p:cNvPr id="12" name="Title 11"/>
          <p:cNvSpPr>
            <a:spLocks noGrp="1"/>
          </p:cNvSpPr>
          <p:nvPr>
            <p:ph type="title"/>
          </p:nvPr>
        </p:nvSpPr>
        <p:spPr>
          <a:xfrm>
            <a:off x="508000" y="2892277"/>
            <a:ext cx="8432800" cy="1645920"/>
          </a:xfrm>
        </p:spPr>
        <p:txBody>
          <a:bodyPr/>
          <a:lstStyle>
            <a:lvl1pPr algn="r">
              <a:defRPr sz="4200" spc="150" baseline="0"/>
            </a:lvl1pPr>
          </a:lstStyle>
          <a:p>
            <a:r>
              <a:rPr lang="es-ES" smtClean="0"/>
              <a:t>Haga clic para modificar el estilo de título del patrón</a:t>
            </a:r>
            <a:endParaRPr lang="en-US" dirty="0"/>
          </a:p>
        </p:txBody>
      </p:sp>
    </p:spTree>
    <p:extLst>
      <p:ext uri="{BB962C8B-B14F-4D97-AF65-F5344CB8AC3E}">
        <p14:creationId xmlns:p14="http://schemas.microsoft.com/office/powerpoint/2010/main" val="1307008349"/>
      </p:ext>
    </p:extLst>
  </p:cSld>
  <p:clrMapOvr>
    <a:masterClrMapping/>
  </p:clrMapOvr>
</p:sldLayout>
</file>

<file path=ppt/slideLayouts/slideLayout191.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09600" y="1719072"/>
            <a:ext cx="53848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197600" y="1719072"/>
            <a:ext cx="53848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7390CF43-34E3-4184-B6CD-4BFFC793D124}" type="datetimeFigureOut">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2FCB18FE-E81E-464F-819F-0CD2A2693C34}" type="slidenum">
              <a:rPr lang="es-MX" smtClean="0"/>
              <a:t>‹Nº›</a:t>
            </a:fld>
            <a:endParaRPr lang="es-MX"/>
          </a:p>
        </p:txBody>
      </p:sp>
      <p:sp>
        <p:nvSpPr>
          <p:cNvPr id="8" name="Title 7"/>
          <p:cNvSpPr>
            <a:spLocks noGrp="1"/>
          </p:cNvSpPr>
          <p:nvPr>
            <p:ph type="title"/>
          </p:nvPr>
        </p:nvSpPr>
        <p:spPr/>
        <p:txBody>
          <a:bodyPr/>
          <a:lstStyle/>
          <a:p>
            <a:r>
              <a:rPr lang="es-ES" smtClean="0"/>
              <a:t>Haga clic para modificar el estilo de título del patrón</a:t>
            </a:r>
            <a:endParaRPr lang="en-US"/>
          </a:p>
        </p:txBody>
      </p:sp>
    </p:spTree>
    <p:extLst>
      <p:ext uri="{BB962C8B-B14F-4D97-AF65-F5344CB8AC3E}">
        <p14:creationId xmlns:p14="http://schemas.microsoft.com/office/powerpoint/2010/main" val="2509972610"/>
      </p:ext>
    </p:extLst>
  </p:cSld>
  <p:clrMapOvr>
    <a:masterClrMapping/>
  </p:clrMapOvr>
</p:sldLayout>
</file>

<file path=ppt/slideLayouts/slideLayout192.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09600" y="1722438"/>
            <a:ext cx="5386917"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09600" y="2438400"/>
            <a:ext cx="5386917"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193368" y="1722438"/>
            <a:ext cx="5389033"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193368" y="2438400"/>
            <a:ext cx="5389033"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7390CF43-34E3-4184-B6CD-4BFFC793D124}" type="datetimeFigureOut">
              <a:rPr lang="es-MX" smtClean="0"/>
              <a:t>28/09/2018</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2FCB18FE-E81E-464F-819F-0CD2A2693C34}" type="slidenum">
              <a:rPr lang="es-MX" smtClean="0"/>
              <a:t>‹Nº›</a:t>
            </a:fld>
            <a:endParaRPr lang="es-MX"/>
          </a:p>
        </p:txBody>
      </p:sp>
      <p:sp>
        <p:nvSpPr>
          <p:cNvPr id="10" name="Title 9"/>
          <p:cNvSpPr>
            <a:spLocks noGrp="1"/>
          </p:cNvSpPr>
          <p:nvPr>
            <p:ph type="title"/>
          </p:nvPr>
        </p:nvSpPr>
        <p:spPr/>
        <p:txBody>
          <a:bodyPr/>
          <a:lstStyle/>
          <a:p>
            <a:r>
              <a:rPr lang="es-ES" smtClean="0"/>
              <a:t>Haga clic para modificar el estilo de título del patrón</a:t>
            </a:r>
            <a:endParaRPr lang="en-US"/>
          </a:p>
        </p:txBody>
      </p:sp>
    </p:spTree>
    <p:extLst>
      <p:ext uri="{BB962C8B-B14F-4D97-AF65-F5344CB8AC3E}">
        <p14:creationId xmlns:p14="http://schemas.microsoft.com/office/powerpoint/2010/main" val="2477550095"/>
      </p:ext>
    </p:extLst>
  </p:cSld>
  <p:clrMapOvr>
    <a:masterClrMapping/>
  </p:clrMapOvr>
</p:sldLayout>
</file>

<file path=ppt/slideLayouts/slideLayout193.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7390CF43-34E3-4184-B6CD-4BFFC793D124}" type="datetimeFigureOut">
              <a:rPr lang="es-MX" smtClean="0"/>
              <a:t>28/09/2018</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2FCB18FE-E81E-464F-819F-0CD2A2693C34}" type="slidenum">
              <a:rPr lang="es-MX" smtClean="0"/>
              <a:t>‹Nº›</a:t>
            </a:fld>
            <a:endParaRPr lang="es-MX"/>
          </a:p>
        </p:txBody>
      </p:sp>
      <p:sp>
        <p:nvSpPr>
          <p:cNvPr id="6" name="Title 5"/>
          <p:cNvSpPr>
            <a:spLocks noGrp="1"/>
          </p:cNvSpPr>
          <p:nvPr>
            <p:ph type="title"/>
          </p:nvPr>
        </p:nvSpPr>
        <p:spPr/>
        <p:txBody>
          <a:bodyPr/>
          <a:lstStyle/>
          <a:p>
            <a:r>
              <a:rPr lang="es-ES" smtClean="0"/>
              <a:t>Haga clic para modificar el estilo de título del patrón</a:t>
            </a:r>
            <a:endParaRPr lang="en-US"/>
          </a:p>
        </p:txBody>
      </p:sp>
    </p:spTree>
    <p:extLst>
      <p:ext uri="{BB962C8B-B14F-4D97-AF65-F5344CB8AC3E}">
        <p14:creationId xmlns:p14="http://schemas.microsoft.com/office/powerpoint/2010/main" val="2469524598"/>
      </p:ext>
    </p:extLst>
  </p:cSld>
  <p:clrMapOvr>
    <a:masterClrMapping/>
  </p:clrMapOvr>
</p:sldLayout>
</file>

<file path=ppt/slideLayouts/slideLayout194.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Rectangle 4"/>
          <p:cNvSpPr/>
          <p:nvPr/>
        </p:nvSpPr>
        <p:spPr>
          <a:xfrm>
            <a:off x="203200" y="150919"/>
            <a:ext cx="11775736"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Date Placeholder 1"/>
          <p:cNvSpPr>
            <a:spLocks noGrp="1"/>
          </p:cNvSpPr>
          <p:nvPr>
            <p:ph type="dt" sz="half" idx="10"/>
          </p:nvPr>
        </p:nvSpPr>
        <p:spPr/>
        <p:txBody>
          <a:bodyPr/>
          <a:lstStyle/>
          <a:p>
            <a:fld id="{7390CF43-34E3-4184-B6CD-4BFFC793D124}" type="datetimeFigureOut">
              <a:rPr lang="es-MX" smtClean="0"/>
              <a:t>28/09/2018</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2541151922"/>
      </p:ext>
    </p:extLst>
  </p:cSld>
  <p:clrMapOvr>
    <a:masterClrMapping/>
  </p:clrMapOvr>
</p:sldLayout>
</file>

<file path=ppt/slideLayouts/slideLayout195.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1">
        <a:schemeClr val="bg2"/>
      </p:bgRef>
    </p:bg>
    <p:spTree>
      <p:nvGrpSpPr>
        <p:cNvPr id="1" name=""/>
        <p:cNvGrpSpPr/>
        <p:nvPr/>
      </p:nvGrpSpPr>
      <p:grpSpPr>
        <a:xfrm>
          <a:off x="0" y="0"/>
          <a:ext cx="0" cy="0"/>
          <a:chOff x="0" y="0"/>
          <a:chExt cx="0" cy="0"/>
        </a:xfrm>
      </p:grpSpPr>
      <p:sp>
        <p:nvSpPr>
          <p:cNvPr id="10" name="Rectangle 9"/>
          <p:cNvSpPr/>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 name="Rectangle 7"/>
          <p:cNvSpPr/>
          <p:nvPr/>
        </p:nvSpPr>
        <p:spPr>
          <a:xfrm>
            <a:off x="9347200" y="150876"/>
            <a:ext cx="26416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useBgFill="1">
        <p:nvSpPr>
          <p:cNvPr id="9" name="Rectangle 8"/>
          <p:cNvSpPr/>
          <p:nvPr/>
        </p:nvSpPr>
        <p:spPr>
          <a:xfrm>
            <a:off x="203200" y="152400"/>
            <a:ext cx="8940800" cy="6553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 name="Content Placeholder 2"/>
          <p:cNvSpPr>
            <a:spLocks noGrp="1"/>
          </p:cNvSpPr>
          <p:nvPr>
            <p:ph idx="1"/>
          </p:nvPr>
        </p:nvSpPr>
        <p:spPr>
          <a:xfrm>
            <a:off x="812800" y="304801"/>
            <a:ext cx="7823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Text Placeholder 3"/>
          <p:cNvSpPr>
            <a:spLocks noGrp="1"/>
          </p:cNvSpPr>
          <p:nvPr>
            <p:ph type="body" sz="half" idx="2"/>
          </p:nvPr>
        </p:nvSpPr>
        <p:spPr>
          <a:xfrm>
            <a:off x="9546336" y="2130552"/>
            <a:ext cx="2231136" cy="2816352"/>
          </a:xfrm>
        </p:spPr>
        <p:txBody>
          <a:bodyPr tIns="0"/>
          <a:lstStyle>
            <a:lvl1pPr marL="0" indent="0">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7390CF43-34E3-4184-B6CD-4BFFC793D124}" type="datetimeFigureOut">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a:ln>
            <a:noFill/>
          </a:ln>
        </p:spPr>
        <p:txBody>
          <a:bodyPr/>
          <a:lstStyle>
            <a:lvl1pPr>
              <a:defRPr>
                <a:solidFill>
                  <a:srgbClr val="FFFFFF"/>
                </a:solidFill>
              </a:defRPr>
            </a:lvl1pPr>
          </a:lstStyle>
          <a:p>
            <a:fld id="{2FCB18FE-E81E-464F-819F-0CD2A2693C34}" type="slidenum">
              <a:rPr lang="es-MX" smtClean="0"/>
              <a:t>‹Nº›</a:t>
            </a:fld>
            <a:endParaRPr lang="es-MX"/>
          </a:p>
        </p:txBody>
      </p:sp>
      <p:sp>
        <p:nvSpPr>
          <p:cNvPr id="11" name="Title 10"/>
          <p:cNvSpPr>
            <a:spLocks noGrp="1"/>
          </p:cNvSpPr>
          <p:nvPr>
            <p:ph type="title"/>
          </p:nvPr>
        </p:nvSpPr>
        <p:spPr>
          <a:xfrm>
            <a:off x="9546336" y="457200"/>
            <a:ext cx="2234213" cy="1673352"/>
          </a:xfrm>
        </p:spPr>
        <p:txBody>
          <a:bodyPr anchor="b"/>
          <a:lstStyle>
            <a:lvl1pPr algn="l">
              <a:defRPr sz="2000" spc="150" baseline="0"/>
            </a:lvl1pPr>
          </a:lstStyle>
          <a:p>
            <a:r>
              <a:rPr lang="es-ES" smtClean="0"/>
              <a:t>Haga clic para modificar el estilo de título del patrón</a:t>
            </a:r>
            <a:endParaRPr lang="en-US" dirty="0"/>
          </a:p>
        </p:txBody>
      </p:sp>
    </p:spTree>
    <p:extLst>
      <p:ext uri="{BB962C8B-B14F-4D97-AF65-F5344CB8AC3E}">
        <p14:creationId xmlns:p14="http://schemas.microsoft.com/office/powerpoint/2010/main" val="3681933568"/>
      </p:ext>
    </p:extLst>
  </p:cSld>
  <p:clrMapOvr>
    <a:overrideClrMapping bg1="lt1" tx1="dk1" bg2="lt2" tx2="dk2" accent1="accent1" accent2="accent2" accent3="accent3" accent4="accent4" accent5="accent5" accent6="accent6" hlink="hlink" folHlink="folHlink"/>
  </p:clrMapOvr>
</p:sldLayout>
</file>

<file path=ppt/slideLayouts/slideLayout196.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1">
        <a:schemeClr val="bg2"/>
      </p:bgRef>
    </p:bg>
    <p:spTree>
      <p:nvGrpSpPr>
        <p:cNvPr id="1" name=""/>
        <p:cNvGrpSpPr/>
        <p:nvPr/>
      </p:nvGrpSpPr>
      <p:grpSpPr>
        <a:xfrm>
          <a:off x="0" y="0"/>
          <a:ext cx="0" cy="0"/>
          <a:chOff x="0" y="0"/>
          <a:chExt cx="0" cy="0"/>
        </a:xfrm>
      </p:grpSpPr>
      <p:sp>
        <p:nvSpPr>
          <p:cNvPr id="8" name="Rectangle 7"/>
          <p:cNvSpPr/>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useBgFill="1">
        <p:nvSpPr>
          <p:cNvPr id="9" name="Rectangle 8"/>
          <p:cNvSpPr/>
          <p:nvPr/>
        </p:nvSpPr>
        <p:spPr>
          <a:xfrm>
            <a:off x="9347200" y="150876"/>
            <a:ext cx="2641600" cy="65562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 name="Picture Placeholder 2"/>
          <p:cNvSpPr>
            <a:spLocks noGrp="1"/>
          </p:cNvSpPr>
          <p:nvPr>
            <p:ph type="pic" idx="1"/>
          </p:nvPr>
        </p:nvSpPr>
        <p:spPr>
          <a:xfrm>
            <a:off x="203200" y="152400"/>
            <a:ext cx="8940800" cy="6553200"/>
          </a:xfrm>
        </p:spPr>
        <p:txBody>
          <a:bodyPr anchor="ct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9550400" y="2133600"/>
            <a:ext cx="2235200" cy="2971800"/>
          </a:xfrm>
        </p:spPr>
        <p:txBody>
          <a:bodyPr tIns="0"/>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7390CF43-34E3-4184-B6CD-4BFFC793D124}" type="datetimeFigureOut">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2FCB18FE-E81E-464F-819F-0CD2A2693C34}" type="slidenum">
              <a:rPr lang="es-MX" smtClean="0"/>
              <a:t>‹Nº›</a:t>
            </a:fld>
            <a:endParaRPr lang="es-MX"/>
          </a:p>
        </p:txBody>
      </p:sp>
      <p:sp>
        <p:nvSpPr>
          <p:cNvPr id="10" name="Title 9"/>
          <p:cNvSpPr>
            <a:spLocks noGrp="1"/>
          </p:cNvSpPr>
          <p:nvPr>
            <p:ph type="title"/>
          </p:nvPr>
        </p:nvSpPr>
        <p:spPr>
          <a:xfrm>
            <a:off x="9550400" y="460248"/>
            <a:ext cx="2235200" cy="1673352"/>
          </a:xfrm>
        </p:spPr>
        <p:txBody>
          <a:bodyPr anchor="b"/>
          <a:lstStyle>
            <a:lvl1pPr algn="l">
              <a:defRPr sz="2000" spc="150" baseline="0">
                <a:solidFill>
                  <a:schemeClr val="tx2"/>
                </a:solidFill>
              </a:defRPr>
            </a:lvl1pPr>
          </a:lstStyle>
          <a:p>
            <a:r>
              <a:rPr lang="es-ES" smtClean="0"/>
              <a:t>Haga clic para modificar el estilo de título del patrón</a:t>
            </a:r>
            <a:endParaRPr lang="en-US" dirty="0"/>
          </a:p>
        </p:txBody>
      </p:sp>
    </p:spTree>
    <p:extLst>
      <p:ext uri="{BB962C8B-B14F-4D97-AF65-F5344CB8AC3E}">
        <p14:creationId xmlns:p14="http://schemas.microsoft.com/office/powerpoint/2010/main" val="2908975397"/>
      </p:ext>
    </p:extLst>
  </p:cSld>
  <p:clrMapOvr>
    <a:overrideClrMapping bg1="dk1" tx1="lt1" bg2="dk2" tx2="lt2" accent1="accent1" accent2="accent2" accent3="accent3" accent4="accent4" accent5="accent5" accent6="accent6" hlink="hlink" folHlink="folHlink"/>
  </p:clrMapOvr>
</p:sldLayout>
</file>

<file path=ppt/slideLayouts/slideLayout197.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7390CF43-34E3-4184-B6CD-4BFFC793D124}"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2486464896"/>
      </p:ext>
    </p:extLst>
  </p:cSld>
  <p:clrMapOvr>
    <a:masterClrMapping/>
  </p:clrMapOvr>
</p:sldLayout>
</file>

<file path=ppt/slideLayouts/slideLayout198.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a:off x="203200" y="147319"/>
            <a:ext cx="8940800"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 name="Rectangle 7"/>
          <p:cNvSpPr/>
          <p:nvPr/>
        </p:nvSpPr>
        <p:spPr>
          <a:xfrm>
            <a:off x="9347200" y="147319"/>
            <a:ext cx="2608061"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Vertical Title 1"/>
          <p:cNvSpPr>
            <a:spLocks noGrp="1"/>
          </p:cNvSpPr>
          <p:nvPr>
            <p:ph type="title" orient="vert"/>
          </p:nvPr>
        </p:nvSpPr>
        <p:spPr>
          <a:xfrm>
            <a:off x="9550400" y="274639"/>
            <a:ext cx="2235200" cy="5851525"/>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7390CF43-34E3-4184-B6CD-4BFFC793D124}"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lvl1pPr>
              <a:defRPr>
                <a:solidFill>
                  <a:schemeClr val="bg2"/>
                </a:solidFill>
              </a:defRPr>
            </a:lvl1pPr>
          </a:lstStyle>
          <a:p>
            <a:fld id="{2FCB18FE-E81E-464F-819F-0CD2A2693C34}" type="slidenum">
              <a:rPr lang="es-MX" smtClean="0"/>
              <a:t>‹Nº›</a:t>
            </a:fld>
            <a:endParaRPr lang="es-MX"/>
          </a:p>
        </p:txBody>
      </p:sp>
    </p:spTree>
    <p:extLst>
      <p:ext uri="{BB962C8B-B14F-4D97-AF65-F5344CB8AC3E}">
        <p14:creationId xmlns:p14="http://schemas.microsoft.com/office/powerpoint/2010/main" val="1001498805"/>
      </p:ext>
    </p:extLst>
  </p:cSld>
  <p:clrMapOvr>
    <a:masterClrMapping/>
  </p:clrMapOvr>
</p:sldLayout>
</file>

<file path=ppt/slideLayouts/slideLayout199.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1">
        <a:schemeClr val="bg2"/>
      </p:bgRef>
    </p:bg>
    <p:spTree>
      <p:nvGrpSpPr>
        <p:cNvPr id="1" name=""/>
        <p:cNvGrpSpPr/>
        <p:nvPr/>
      </p:nvGrpSpPr>
      <p:grpSpPr>
        <a:xfrm>
          <a:off x="0" y="0"/>
          <a:ext cx="0" cy="0"/>
          <a:chOff x="0" y="0"/>
          <a:chExt cx="0" cy="0"/>
        </a:xfrm>
      </p:grpSpPr>
      <p:sp>
        <p:nvSpPr>
          <p:cNvPr id="15" name="14 Rectángulo"/>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1800"/>
          </a:p>
        </p:txBody>
      </p:sp>
      <p:sp>
        <p:nvSpPr>
          <p:cNvPr id="19" name="18 Rectángulo"/>
          <p:cNvSpPr>
            <a:spLocks noChangeArrowheads="1"/>
          </p:cNvSpPr>
          <p:nvPr/>
        </p:nvSpPr>
        <p:spPr bwMode="white">
          <a:xfrm>
            <a:off x="11988800" y="3048"/>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1800"/>
          </a:p>
        </p:txBody>
      </p:sp>
      <p:sp>
        <p:nvSpPr>
          <p:cNvPr id="18" name="17 Rectángulo"/>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1800"/>
          </a:p>
        </p:txBody>
      </p:sp>
      <p:sp>
        <p:nvSpPr>
          <p:cNvPr id="16" name="15 Rectángulo"/>
          <p:cNvSpPr>
            <a:spLocks noChangeArrowheads="1"/>
          </p:cNvSpPr>
          <p:nvPr/>
        </p:nvSpPr>
        <p:spPr bwMode="white">
          <a:xfrm>
            <a:off x="0" y="0"/>
            <a:ext cx="12192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1800"/>
          </a:p>
        </p:txBody>
      </p:sp>
      <p:sp>
        <p:nvSpPr>
          <p:cNvPr id="12" name="11 Rectángulo"/>
          <p:cNvSpPr>
            <a:spLocks noChangeArrowheads="1"/>
          </p:cNvSpPr>
          <p:nvPr/>
        </p:nvSpPr>
        <p:spPr bwMode="auto">
          <a:xfrm>
            <a:off x="195072" y="6391657"/>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1800"/>
          </a:p>
        </p:txBody>
      </p:sp>
      <p:sp>
        <p:nvSpPr>
          <p:cNvPr id="9" name="8 Subtítulo"/>
          <p:cNvSpPr>
            <a:spLocks noGrp="1"/>
          </p:cNvSpPr>
          <p:nvPr>
            <p:ph type="subTitle" idx="1"/>
          </p:nvPr>
        </p:nvSpPr>
        <p:spPr>
          <a:xfrm>
            <a:off x="1828800" y="2819400"/>
            <a:ext cx="85344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p:txBody>
          <a:bodyPr/>
          <a:lstStyle/>
          <a:p>
            <a:fld id="{7390CF43-34E3-4184-B6CD-4BFFC793D124}" type="datetimeFigureOut">
              <a:rPr lang="es-MX" smtClean="0"/>
              <a:t>28/09/2018</a:t>
            </a:fld>
            <a:endParaRPr lang="es-MX"/>
          </a:p>
        </p:txBody>
      </p:sp>
      <p:sp>
        <p:nvSpPr>
          <p:cNvPr id="17" name="16 Marcador de pie de página"/>
          <p:cNvSpPr>
            <a:spLocks noGrp="1"/>
          </p:cNvSpPr>
          <p:nvPr>
            <p:ph type="ftr" sz="quarter" idx="11"/>
          </p:nvPr>
        </p:nvSpPr>
        <p:spPr/>
        <p:txBody>
          <a:bodyPr/>
          <a:lstStyle/>
          <a:p>
            <a:endParaRPr lang="es-MX"/>
          </a:p>
        </p:txBody>
      </p:sp>
      <p:sp>
        <p:nvSpPr>
          <p:cNvPr id="7" name="6 Conector recto"/>
          <p:cNvSpPr>
            <a:spLocks noChangeShapeType="1"/>
          </p:cNvSpPr>
          <p:nvPr/>
        </p:nvSpPr>
        <p:spPr bwMode="auto">
          <a:xfrm>
            <a:off x="207264" y="2420112"/>
            <a:ext cx="11777472"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sz="1800"/>
          </a:p>
        </p:txBody>
      </p:sp>
      <p:sp>
        <p:nvSpPr>
          <p:cNvPr id="10" name="9 Rectángulo"/>
          <p:cNvSpPr>
            <a:spLocks noChangeArrowheads="1"/>
          </p:cNvSpPr>
          <p:nvPr/>
        </p:nvSpPr>
        <p:spPr bwMode="auto">
          <a:xfrm>
            <a:off x="203200" y="152400"/>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sz="1800" dirty="0"/>
          </a:p>
        </p:txBody>
      </p:sp>
      <p:sp>
        <p:nvSpPr>
          <p:cNvPr id="13" name="12 Elipse"/>
          <p:cNvSpPr/>
          <p:nvPr/>
        </p:nvSpPr>
        <p:spPr>
          <a:xfrm>
            <a:off x="5689600" y="2115312"/>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14" name="13 Elipse"/>
          <p:cNvSpPr/>
          <p:nvPr/>
        </p:nvSpPr>
        <p:spPr>
          <a:xfrm>
            <a:off x="5815584" y="2209800"/>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29" name="28 Marcador de número de diapositiva"/>
          <p:cNvSpPr>
            <a:spLocks noGrp="1"/>
          </p:cNvSpPr>
          <p:nvPr>
            <p:ph type="sldNum" sz="quarter" idx="12"/>
          </p:nvPr>
        </p:nvSpPr>
        <p:spPr>
          <a:xfrm>
            <a:off x="5791200" y="2199451"/>
            <a:ext cx="609600" cy="441325"/>
          </a:xfrm>
        </p:spPr>
        <p:txBody>
          <a:bodyPr/>
          <a:lstStyle>
            <a:lvl1pPr>
              <a:defRPr>
                <a:solidFill>
                  <a:schemeClr val="accent3">
                    <a:shade val="75000"/>
                  </a:schemeClr>
                </a:solidFill>
              </a:defRPr>
            </a:lvl1pPr>
          </a:lstStyle>
          <a:p>
            <a:fld id="{2FCB18FE-E81E-464F-819F-0CD2A2693C34}" type="slidenum">
              <a:rPr lang="es-MX" smtClean="0"/>
              <a:t>‹Nº›</a:t>
            </a:fld>
            <a:endParaRPr lang="es-MX"/>
          </a:p>
        </p:txBody>
      </p:sp>
      <p:sp>
        <p:nvSpPr>
          <p:cNvPr id="8" name="7 Título"/>
          <p:cNvSpPr>
            <a:spLocks noGrp="1"/>
          </p:cNvSpPr>
          <p:nvPr>
            <p:ph type="ctrTitle"/>
          </p:nvPr>
        </p:nvSpPr>
        <p:spPr>
          <a:xfrm>
            <a:off x="914400" y="381000"/>
            <a:ext cx="10363200" cy="1752600"/>
          </a:xfrm>
        </p:spPr>
        <p:txBody>
          <a:bodyPr anchor="b"/>
          <a:lstStyle>
            <a:lvl1pPr>
              <a:defRPr sz="4200">
                <a:solidFill>
                  <a:schemeClr val="accent1"/>
                </a:solidFill>
              </a:defRPr>
            </a:lvl1pPr>
          </a:lstStyle>
          <a:p>
            <a:r>
              <a:rPr kumimoji="0" lang="es-ES" smtClean="0"/>
              <a:t>Haga clic para modificar el estilo de título del patrón</a:t>
            </a:r>
            <a:endParaRPr kumimoji="0" lang="en-US"/>
          </a:p>
        </p:txBody>
      </p:sp>
    </p:spTree>
    <p:extLst>
      <p:ext uri="{BB962C8B-B14F-4D97-AF65-F5344CB8AC3E}">
        <p14:creationId xmlns:p14="http://schemas.microsoft.com/office/powerpoint/2010/main" val="869229851"/>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DB6D9596-B976-4EC1-883F-1A7AE22D611B}"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C78378E9-35A1-4DC6-9183-113D11AB814E}" type="slidenum">
              <a:rPr lang="es-MX" smtClean="0"/>
              <a:t>‹Nº›</a:t>
            </a:fld>
            <a:endParaRPr lang="es-MX"/>
          </a:p>
        </p:txBody>
      </p:sp>
    </p:spTree>
    <p:extLst>
      <p:ext uri="{BB962C8B-B14F-4D97-AF65-F5344CB8AC3E}">
        <p14:creationId xmlns:p14="http://schemas.microsoft.com/office/powerpoint/2010/main" val="106409681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grpSp>
        <p:nvGrpSpPr>
          <p:cNvPr id="44" name="Group 43"/>
          <p:cNvGrpSpPr/>
          <p:nvPr/>
        </p:nvGrpSpPr>
        <p:grpSpPr>
          <a:xfrm>
            <a:off x="-509872" y="0"/>
            <a:ext cx="13243109"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sp>
        <p:nvSpPr>
          <p:cNvPr id="94" name="Rectangle 93"/>
          <p:cNvSpPr/>
          <p:nvPr/>
        </p:nvSpPr>
        <p:spPr>
          <a:xfrm>
            <a:off x="6081656" y="-21511"/>
            <a:ext cx="4905488"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1" name="Rectangle 100"/>
          <p:cNvSpPr/>
          <p:nvPr/>
        </p:nvSpPr>
        <p:spPr>
          <a:xfrm>
            <a:off x="6198795" y="-21510"/>
            <a:ext cx="46736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2" name="Rectangle 101"/>
          <p:cNvSpPr/>
          <p:nvPr/>
        </p:nvSpPr>
        <p:spPr>
          <a:xfrm>
            <a:off x="1207429" y="601884"/>
            <a:ext cx="4749676"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5" name="Rectangle 104"/>
          <p:cNvSpPr/>
          <p:nvPr/>
        </p:nvSpPr>
        <p:spPr>
          <a:xfrm>
            <a:off x="6201185" y="6088284"/>
            <a:ext cx="46736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p:cNvSpPr>
            <a:spLocks noGrp="1"/>
          </p:cNvSpPr>
          <p:nvPr>
            <p:ph type="title"/>
          </p:nvPr>
        </p:nvSpPr>
        <p:spPr>
          <a:xfrm>
            <a:off x="6312565" y="2660904"/>
            <a:ext cx="4401312" cy="1463040"/>
          </a:xfrm>
        </p:spPr>
        <p:txBody>
          <a:bodyPr anchor="b">
            <a:normAutofit/>
          </a:bodyPr>
          <a:lstStyle>
            <a:lvl1pPr algn="l">
              <a:defRPr sz="2800" b="0"/>
            </a:lvl1pPr>
          </a:lstStyle>
          <a:p>
            <a:r>
              <a:rPr lang="es-ES" smtClean="0"/>
              <a:t>Haga clic para modificar el estilo de título del patrón</a:t>
            </a:r>
            <a:endParaRPr lang="en-US"/>
          </a:p>
        </p:txBody>
      </p:sp>
      <p:sp>
        <p:nvSpPr>
          <p:cNvPr id="3" name="Picture Placeholder 2"/>
          <p:cNvSpPr>
            <a:spLocks noGrp="1"/>
          </p:cNvSpPr>
          <p:nvPr>
            <p:ph type="pic" idx="1"/>
          </p:nvPr>
        </p:nvSpPr>
        <p:spPr>
          <a:xfrm>
            <a:off x="1340278" y="693795"/>
            <a:ext cx="4479497"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312841" y="4133089"/>
            <a:ext cx="4400764"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7390CF43-34E3-4184-B6CD-4BFFC793D124}" type="datetimeFigureOut">
              <a:rPr lang="es-MX" smtClean="0"/>
              <a:t>28/09/2018</a:t>
            </a:fld>
            <a:endParaRPr lang="es-MX"/>
          </a:p>
        </p:txBody>
      </p:sp>
      <p:sp>
        <p:nvSpPr>
          <p:cNvPr id="6" name="Footer Placeholder 5"/>
          <p:cNvSpPr>
            <a:spLocks noGrp="1"/>
          </p:cNvSpPr>
          <p:nvPr>
            <p:ph type="ftr" sz="quarter" idx="11"/>
          </p:nvPr>
        </p:nvSpPr>
        <p:spPr>
          <a:xfrm>
            <a:off x="6188597" y="5724836"/>
            <a:ext cx="4658219" cy="365125"/>
          </a:xfrm>
        </p:spPr>
        <p:txBody>
          <a:bodyPr>
            <a:normAutofit/>
          </a:bodyPr>
          <a:lstStyle/>
          <a:p>
            <a:endParaRPr lang="es-MX"/>
          </a:p>
        </p:txBody>
      </p:sp>
      <p:sp>
        <p:nvSpPr>
          <p:cNvPr id="7" name="Slide Number Placeholder 6"/>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1567867480"/>
      </p:ext>
    </p:extLst>
  </p:cSld>
  <p:clrMapOvr>
    <a:masterClrMapping/>
  </p:clrMapOvr>
</p:sldLayout>
</file>

<file path=ppt/slideLayouts/slideLayout200.xml><?xml version="1.0" encoding="utf-8"?>
<p:sldLayout xmlns:a="http://schemas.openxmlformats.org/drawingml/2006/main" xmlns:r="http://schemas.openxmlformats.org/officeDocument/2006/relationships" xmlns:p="http://schemas.openxmlformats.org/presentationml/2006/main" type="obj" preserve="1">
  <p:cSld name="Título y objetos">
    <p:bg>
      <p:bgRef idx="1001">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solidFill>
                  <a:schemeClr val="accent3">
                    <a:shade val="75000"/>
                  </a:schemeClr>
                </a:solidFill>
              </a:defRPr>
            </a:lvl1pPr>
          </a:lstStyle>
          <a:p>
            <a:r>
              <a:rPr kumimoji="0" lang="es-ES" smtClean="0"/>
              <a:t>Haga clic para modificar el estilo de título del patrón</a:t>
            </a:r>
            <a:endParaRPr kumimoji="0" lang="en-US"/>
          </a:p>
        </p:txBody>
      </p:sp>
      <p:sp>
        <p:nvSpPr>
          <p:cNvPr id="4" name="3 Marcador de fecha"/>
          <p:cNvSpPr>
            <a:spLocks noGrp="1"/>
          </p:cNvSpPr>
          <p:nvPr>
            <p:ph type="dt" sz="half" idx="10"/>
          </p:nvPr>
        </p:nvSpPr>
        <p:spPr/>
        <p:txBody>
          <a:bodyPr/>
          <a:lstStyle/>
          <a:p>
            <a:fld id="{7390CF43-34E3-4184-B6CD-4BFFC793D124}" type="datetimeFigureOut">
              <a:rPr lang="es-MX" smtClean="0"/>
              <a:t>28/09/2018</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a:xfrm>
            <a:off x="5815584" y="1026373"/>
            <a:ext cx="609600" cy="441325"/>
          </a:xfrm>
        </p:spPr>
        <p:txBody>
          <a:bodyPr/>
          <a:lstStyle/>
          <a:p>
            <a:fld id="{2FCB18FE-E81E-464F-819F-0CD2A2693C34}" type="slidenum">
              <a:rPr lang="es-MX" smtClean="0"/>
              <a:t>‹Nº›</a:t>
            </a:fld>
            <a:endParaRPr lang="es-MX"/>
          </a:p>
        </p:txBody>
      </p:sp>
      <p:sp>
        <p:nvSpPr>
          <p:cNvPr id="8" name="7 Marcador de contenido"/>
          <p:cNvSpPr>
            <a:spLocks noGrp="1"/>
          </p:cNvSpPr>
          <p:nvPr>
            <p:ph sz="quarter" idx="1"/>
          </p:nvPr>
        </p:nvSpPr>
        <p:spPr>
          <a:xfrm>
            <a:off x="402336" y="1527048"/>
            <a:ext cx="1133856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extLst>
      <p:ext uri="{BB962C8B-B14F-4D97-AF65-F5344CB8AC3E}">
        <p14:creationId xmlns:p14="http://schemas.microsoft.com/office/powerpoint/2010/main" val="257465179"/>
      </p:ext>
    </p:extLst>
  </p:cSld>
  <p:clrMapOvr>
    <a:overrideClrMapping bg1="lt1" tx1="dk1" bg2="lt2" tx2="dk2" accent1="accent1" accent2="accent2" accent3="accent3" accent4="accent4" accent5="accent5" accent6="accent6" hlink="hlink" folHlink="folHlink"/>
  </p:clrMapOvr>
</p:sldLayout>
</file>

<file path=ppt/slideLayouts/slideLayout201.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1">
        <a:schemeClr val="bg1"/>
      </p:bgRef>
    </p:bg>
    <p:spTree>
      <p:nvGrpSpPr>
        <p:cNvPr id="1" name=""/>
        <p:cNvGrpSpPr/>
        <p:nvPr/>
      </p:nvGrpSpPr>
      <p:grpSpPr>
        <a:xfrm>
          <a:off x="0" y="0"/>
          <a:ext cx="0" cy="0"/>
          <a:chOff x="0" y="0"/>
          <a:chExt cx="0" cy="0"/>
        </a:xfrm>
      </p:grpSpPr>
      <p:sp>
        <p:nvSpPr>
          <p:cNvPr id="17" name="16 Rectángulo"/>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1800"/>
          </a:p>
        </p:txBody>
      </p:sp>
      <p:sp>
        <p:nvSpPr>
          <p:cNvPr id="15" name="14 Rectángulo"/>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1800"/>
          </a:p>
        </p:txBody>
      </p:sp>
      <p:sp>
        <p:nvSpPr>
          <p:cNvPr id="16" name="15 Rectángulo"/>
          <p:cNvSpPr>
            <a:spLocks noChangeArrowheads="1"/>
          </p:cNvSpPr>
          <p:nvPr/>
        </p:nvSpPr>
        <p:spPr bwMode="white">
          <a:xfrm>
            <a:off x="0" y="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1800"/>
          </a:p>
        </p:txBody>
      </p:sp>
      <p:sp>
        <p:nvSpPr>
          <p:cNvPr id="18" name="17 Rectángulo"/>
          <p:cNvSpPr>
            <a:spLocks noChangeArrowheads="1"/>
          </p:cNvSpPr>
          <p:nvPr/>
        </p:nvSpPr>
        <p:spPr bwMode="white">
          <a:xfrm>
            <a:off x="11988800" y="1905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1800"/>
          </a:p>
        </p:txBody>
      </p:sp>
      <p:sp>
        <p:nvSpPr>
          <p:cNvPr id="19" name="18 Rectángulo"/>
          <p:cNvSpPr>
            <a:spLocks noChangeArrowheads="1"/>
          </p:cNvSpPr>
          <p:nvPr/>
        </p:nvSpPr>
        <p:spPr bwMode="white">
          <a:xfrm>
            <a:off x="203200" y="2286000"/>
            <a:ext cx="11777472"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1800"/>
          </a:p>
        </p:txBody>
      </p:sp>
      <p:sp>
        <p:nvSpPr>
          <p:cNvPr id="12" name="11 Rectángulo"/>
          <p:cNvSpPr>
            <a:spLocks noChangeArrowheads="1"/>
          </p:cNvSpPr>
          <p:nvPr/>
        </p:nvSpPr>
        <p:spPr bwMode="auto">
          <a:xfrm>
            <a:off x="207264" y="142352"/>
            <a:ext cx="11777472"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1800"/>
          </a:p>
        </p:txBody>
      </p:sp>
      <p:sp>
        <p:nvSpPr>
          <p:cNvPr id="3" name="2 Marcador de texto"/>
          <p:cNvSpPr>
            <a:spLocks noGrp="1"/>
          </p:cNvSpPr>
          <p:nvPr>
            <p:ph type="body" idx="1"/>
          </p:nvPr>
        </p:nvSpPr>
        <p:spPr>
          <a:xfrm>
            <a:off x="1824568" y="2743200"/>
            <a:ext cx="8640232"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13" name="12 Rectángulo"/>
          <p:cNvSpPr>
            <a:spLocks noChangeArrowheads="1"/>
          </p:cNvSpPr>
          <p:nvPr/>
        </p:nvSpPr>
        <p:spPr bwMode="auto">
          <a:xfrm>
            <a:off x="195072" y="6391657"/>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1800"/>
          </a:p>
        </p:txBody>
      </p:sp>
      <p:sp>
        <p:nvSpPr>
          <p:cNvPr id="14" name="13 Rectángulo"/>
          <p:cNvSpPr>
            <a:spLocks noChangeArrowheads="1"/>
          </p:cNvSpPr>
          <p:nvPr/>
        </p:nvSpPr>
        <p:spPr bwMode="auto">
          <a:xfrm>
            <a:off x="203200" y="152400"/>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sz="1800" dirty="0"/>
          </a:p>
        </p:txBody>
      </p:sp>
      <p:sp>
        <p:nvSpPr>
          <p:cNvPr id="5" name="4 Marcador de pie de página"/>
          <p:cNvSpPr>
            <a:spLocks noGrp="1"/>
          </p:cNvSpPr>
          <p:nvPr>
            <p:ph type="ftr" sz="quarter" idx="11"/>
          </p:nvPr>
        </p:nvSpPr>
        <p:spPr/>
        <p:txBody>
          <a:bodyPr/>
          <a:lstStyle/>
          <a:p>
            <a:endParaRPr lang="es-MX"/>
          </a:p>
        </p:txBody>
      </p:sp>
      <p:sp>
        <p:nvSpPr>
          <p:cNvPr id="4" name="3 Marcador de fecha"/>
          <p:cNvSpPr>
            <a:spLocks noGrp="1"/>
          </p:cNvSpPr>
          <p:nvPr>
            <p:ph type="dt" sz="half" idx="10"/>
          </p:nvPr>
        </p:nvSpPr>
        <p:spPr/>
        <p:txBody>
          <a:bodyPr/>
          <a:lstStyle/>
          <a:p>
            <a:fld id="{7390CF43-34E3-4184-B6CD-4BFFC793D124}" type="datetimeFigureOut">
              <a:rPr lang="es-MX" smtClean="0"/>
              <a:t>28/09/2018</a:t>
            </a:fld>
            <a:endParaRPr lang="es-MX"/>
          </a:p>
        </p:txBody>
      </p:sp>
      <p:sp>
        <p:nvSpPr>
          <p:cNvPr id="8" name="7 Conector recto"/>
          <p:cNvSpPr>
            <a:spLocks noChangeShapeType="1"/>
          </p:cNvSpPr>
          <p:nvPr/>
        </p:nvSpPr>
        <p:spPr bwMode="auto">
          <a:xfrm>
            <a:off x="203200" y="2438400"/>
            <a:ext cx="11777472"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sz="1800"/>
          </a:p>
        </p:txBody>
      </p:sp>
      <p:sp>
        <p:nvSpPr>
          <p:cNvPr id="10" name="9 Elipse"/>
          <p:cNvSpPr/>
          <p:nvPr/>
        </p:nvSpPr>
        <p:spPr>
          <a:xfrm>
            <a:off x="5689600" y="2115312"/>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11" name="10 Elipse"/>
          <p:cNvSpPr/>
          <p:nvPr/>
        </p:nvSpPr>
        <p:spPr>
          <a:xfrm>
            <a:off x="5815584" y="2209800"/>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6" name="5 Marcador de número de diapositiva"/>
          <p:cNvSpPr>
            <a:spLocks noGrp="1"/>
          </p:cNvSpPr>
          <p:nvPr>
            <p:ph type="sldNum" sz="quarter" idx="12"/>
          </p:nvPr>
        </p:nvSpPr>
        <p:spPr>
          <a:xfrm>
            <a:off x="5791200" y="2199451"/>
            <a:ext cx="609600" cy="441325"/>
          </a:xfrm>
        </p:spPr>
        <p:txBody>
          <a:bodyPr/>
          <a:lstStyle>
            <a:lvl1pPr>
              <a:defRPr>
                <a:solidFill>
                  <a:schemeClr val="accent3">
                    <a:shade val="75000"/>
                  </a:schemeClr>
                </a:solidFill>
              </a:defRPr>
            </a:lvl1pPr>
          </a:lstStyle>
          <a:p>
            <a:fld id="{2FCB18FE-E81E-464F-819F-0CD2A2693C34}" type="slidenum">
              <a:rPr lang="es-MX" smtClean="0"/>
              <a:t>‹Nº›</a:t>
            </a:fld>
            <a:endParaRPr lang="es-MX"/>
          </a:p>
        </p:txBody>
      </p:sp>
      <p:sp>
        <p:nvSpPr>
          <p:cNvPr id="2" name="1 Título"/>
          <p:cNvSpPr>
            <a:spLocks noGrp="1"/>
          </p:cNvSpPr>
          <p:nvPr>
            <p:ph type="title"/>
          </p:nvPr>
        </p:nvSpPr>
        <p:spPr>
          <a:xfrm>
            <a:off x="963084" y="533400"/>
            <a:ext cx="10363200" cy="1524000"/>
          </a:xfrm>
        </p:spPr>
        <p:txBody>
          <a:bodyPr anchor="b"/>
          <a:lstStyle>
            <a:lvl1pPr algn="ctr">
              <a:buNone/>
              <a:defRPr sz="4200" b="0" cap="none" baseline="0">
                <a:solidFill>
                  <a:srgbClr val="FFFFFF"/>
                </a:solidFill>
              </a:defRPr>
            </a:lvl1pPr>
          </a:lstStyle>
          <a:p>
            <a:r>
              <a:rPr kumimoji="0" lang="es-ES" smtClean="0"/>
              <a:t>Haga clic para modificar el estilo de título del patrón</a:t>
            </a:r>
            <a:endParaRPr kumimoji="0" lang="en-US"/>
          </a:p>
        </p:txBody>
      </p:sp>
    </p:spTree>
    <p:extLst>
      <p:ext uri="{BB962C8B-B14F-4D97-AF65-F5344CB8AC3E}">
        <p14:creationId xmlns:p14="http://schemas.microsoft.com/office/powerpoint/2010/main" val="1790027917"/>
      </p:ext>
    </p:extLst>
  </p:cSld>
  <p:clrMapOvr>
    <a:overrideClrMapping bg1="lt1" tx1="dk1" bg2="lt2" tx2="dk2" accent1="accent1" accent2="accent2" accent3="accent3" accent4="accent4" accent5="accent5" accent6="accent6" hlink="hlink" folHlink="folHlink"/>
  </p:clrMapOvr>
</p:sldLayout>
</file>

<file path=ppt/slideLayouts/slideLayout202.xml><?xml version="1.0" encoding="utf-8"?>
<p:sldLayout xmlns:a="http://schemas.openxmlformats.org/drawingml/2006/main" xmlns:r="http://schemas.openxmlformats.org/officeDocument/2006/relationships" xmlns:p="http://schemas.openxmlformats.org/presentationml/2006/main" type="twoObj" preserve="1">
  <p:cSld name="Dos objetos">
    <p:bg>
      <p:bgRef idx="1001">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402336" y="228600"/>
            <a:ext cx="11379200" cy="758952"/>
          </a:xfrm>
        </p:spPr>
        <p:txBody>
          <a:bodyPr/>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a:xfrm>
            <a:off x="7721600" y="6409944"/>
            <a:ext cx="4059936" cy="365760"/>
          </a:xfrm>
        </p:spPr>
        <p:txBody>
          <a:bodyPr/>
          <a:lstStyle/>
          <a:p>
            <a:fld id="{7390CF43-34E3-4184-B6CD-4BFFC793D124}" type="datetimeFigureOut">
              <a:rPr lang="es-MX" smtClean="0"/>
              <a:t>28/09/2018</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2FCB18FE-E81E-464F-819F-0CD2A2693C34}" type="slidenum">
              <a:rPr lang="es-MX" smtClean="0"/>
              <a:t>‹Nº›</a:t>
            </a:fld>
            <a:endParaRPr lang="es-MX"/>
          </a:p>
        </p:txBody>
      </p:sp>
      <p:sp>
        <p:nvSpPr>
          <p:cNvPr id="8" name="7 Conector recto"/>
          <p:cNvSpPr>
            <a:spLocks noChangeShapeType="1"/>
          </p:cNvSpPr>
          <p:nvPr/>
        </p:nvSpPr>
        <p:spPr bwMode="auto">
          <a:xfrm flipV="1">
            <a:off x="6084107" y="1575653"/>
            <a:ext cx="11895"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sz="1800"/>
          </a:p>
        </p:txBody>
      </p:sp>
      <p:sp>
        <p:nvSpPr>
          <p:cNvPr id="10" name="9 Marcador de contenido"/>
          <p:cNvSpPr>
            <a:spLocks noGrp="1"/>
          </p:cNvSpPr>
          <p:nvPr>
            <p:ph sz="half" idx="1"/>
          </p:nvPr>
        </p:nvSpPr>
        <p:spPr>
          <a:xfrm>
            <a:off x="402336" y="1371600"/>
            <a:ext cx="5384800" cy="4681728"/>
          </a:xfrm>
        </p:spPr>
        <p:txBody>
          <a:bodyPr/>
          <a:lstStyle>
            <a:lvl1pPr>
              <a:defRPr sz="2500"/>
            </a:lvl1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2" name="11 Marcador de contenido"/>
          <p:cNvSpPr>
            <a:spLocks noGrp="1"/>
          </p:cNvSpPr>
          <p:nvPr>
            <p:ph sz="half" idx="2"/>
          </p:nvPr>
        </p:nvSpPr>
        <p:spPr>
          <a:xfrm>
            <a:off x="6400800" y="1371600"/>
            <a:ext cx="5384800" cy="4681728"/>
          </a:xfrm>
        </p:spPr>
        <p:txBody>
          <a:bodyPr/>
          <a:lstStyle>
            <a:lvl1pPr>
              <a:defRPr sz="2500"/>
            </a:lvl1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extLst>
      <p:ext uri="{BB962C8B-B14F-4D97-AF65-F5344CB8AC3E}">
        <p14:creationId xmlns:p14="http://schemas.microsoft.com/office/powerpoint/2010/main" val="3742539851"/>
      </p:ext>
    </p:extLst>
  </p:cSld>
  <p:clrMapOvr>
    <a:overrideClrMapping bg1="lt1" tx1="dk1" bg2="lt2" tx2="dk2" accent1="accent1" accent2="accent2" accent3="accent3" accent4="accent4" accent5="accent5" accent6="accent6" hlink="hlink" folHlink="folHlink"/>
  </p:clrMapOvr>
</p:sldLayout>
</file>

<file path=ppt/slideLayouts/slideLayout203.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bg>
      <p:bgRef idx="1001">
        <a:schemeClr val="bg2"/>
      </p:bgRef>
    </p:bg>
    <p:spTree>
      <p:nvGrpSpPr>
        <p:cNvPr id="1" name=""/>
        <p:cNvGrpSpPr/>
        <p:nvPr/>
      </p:nvGrpSpPr>
      <p:grpSpPr>
        <a:xfrm>
          <a:off x="0" y="0"/>
          <a:ext cx="0" cy="0"/>
          <a:chOff x="0" y="0"/>
          <a:chExt cx="0" cy="0"/>
        </a:xfrm>
      </p:grpSpPr>
      <p:sp>
        <p:nvSpPr>
          <p:cNvPr id="10" name="9 Conector recto"/>
          <p:cNvSpPr>
            <a:spLocks noChangeShapeType="1"/>
          </p:cNvSpPr>
          <p:nvPr/>
        </p:nvSpPr>
        <p:spPr bwMode="auto">
          <a:xfrm flipV="1">
            <a:off x="6096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sz="1800"/>
          </a:p>
        </p:txBody>
      </p:sp>
      <p:sp>
        <p:nvSpPr>
          <p:cNvPr id="20" name="19 Rectángulo"/>
          <p:cNvSpPr>
            <a:spLocks noChangeArrowheads="1"/>
          </p:cNvSpPr>
          <p:nvPr/>
        </p:nvSpPr>
        <p:spPr bwMode="white">
          <a:xfrm>
            <a:off x="0" y="0"/>
            <a:ext cx="12192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1800"/>
          </a:p>
        </p:txBody>
      </p:sp>
      <p:sp>
        <p:nvSpPr>
          <p:cNvPr id="19" name="18 Rectángulo"/>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1800"/>
          </a:p>
        </p:txBody>
      </p:sp>
      <p:sp>
        <p:nvSpPr>
          <p:cNvPr id="21" name="20 Rectángulo"/>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1800"/>
          </a:p>
        </p:txBody>
      </p:sp>
      <p:sp>
        <p:nvSpPr>
          <p:cNvPr id="22" name="21 Rectángulo"/>
          <p:cNvSpPr>
            <a:spLocks noChangeArrowheads="1"/>
          </p:cNvSpPr>
          <p:nvPr/>
        </p:nvSpPr>
        <p:spPr bwMode="white">
          <a:xfrm>
            <a:off x="1198880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1800"/>
          </a:p>
        </p:txBody>
      </p:sp>
      <p:sp>
        <p:nvSpPr>
          <p:cNvPr id="11" name="10 Rectángulo"/>
          <p:cNvSpPr/>
          <p:nvPr/>
        </p:nvSpPr>
        <p:spPr>
          <a:xfrm>
            <a:off x="203200" y="1371600"/>
            <a:ext cx="11777472"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13" name="12 Rectángulo"/>
          <p:cNvSpPr>
            <a:spLocks noChangeArrowheads="1"/>
          </p:cNvSpPr>
          <p:nvPr/>
        </p:nvSpPr>
        <p:spPr bwMode="auto">
          <a:xfrm>
            <a:off x="194564" y="6391656"/>
            <a:ext cx="11777472"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1800"/>
          </a:p>
        </p:txBody>
      </p:sp>
      <p:sp>
        <p:nvSpPr>
          <p:cNvPr id="3" name="2 Marcador de texto"/>
          <p:cNvSpPr>
            <a:spLocks noGrp="1"/>
          </p:cNvSpPr>
          <p:nvPr>
            <p:ph type="body" idx="1"/>
          </p:nvPr>
        </p:nvSpPr>
        <p:spPr>
          <a:xfrm>
            <a:off x="402336" y="1524000"/>
            <a:ext cx="5386917"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6388441" y="1524000"/>
            <a:ext cx="5389033"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7" name="6 Marcador de fecha"/>
          <p:cNvSpPr>
            <a:spLocks noGrp="1"/>
          </p:cNvSpPr>
          <p:nvPr>
            <p:ph type="dt" sz="half" idx="10"/>
          </p:nvPr>
        </p:nvSpPr>
        <p:spPr/>
        <p:txBody>
          <a:bodyPr/>
          <a:lstStyle/>
          <a:p>
            <a:fld id="{7390CF43-34E3-4184-B6CD-4BFFC793D124}" type="datetimeFigureOut">
              <a:rPr lang="es-MX" smtClean="0"/>
              <a:t>28/09/2018</a:t>
            </a:fld>
            <a:endParaRPr lang="es-MX"/>
          </a:p>
        </p:txBody>
      </p:sp>
      <p:sp>
        <p:nvSpPr>
          <p:cNvPr id="8" name="7 Marcador de pie de página"/>
          <p:cNvSpPr>
            <a:spLocks noGrp="1"/>
          </p:cNvSpPr>
          <p:nvPr>
            <p:ph type="ftr" sz="quarter" idx="11"/>
          </p:nvPr>
        </p:nvSpPr>
        <p:spPr>
          <a:xfrm>
            <a:off x="406400" y="6409944"/>
            <a:ext cx="4775200" cy="365760"/>
          </a:xfrm>
        </p:spPr>
        <p:txBody>
          <a:bodyPr/>
          <a:lstStyle/>
          <a:p>
            <a:endParaRPr lang="es-MX"/>
          </a:p>
        </p:txBody>
      </p:sp>
      <p:sp>
        <p:nvSpPr>
          <p:cNvPr id="15" name="14 Conector recto"/>
          <p:cNvSpPr>
            <a:spLocks noChangeShapeType="1"/>
          </p:cNvSpPr>
          <p:nvPr/>
        </p:nvSpPr>
        <p:spPr bwMode="auto">
          <a:xfrm>
            <a:off x="203200" y="1280160"/>
            <a:ext cx="11777472"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sz="1800"/>
          </a:p>
        </p:txBody>
      </p:sp>
      <p:sp>
        <p:nvSpPr>
          <p:cNvPr id="18" name="17 Rectángulo"/>
          <p:cNvSpPr>
            <a:spLocks noChangeArrowheads="1"/>
          </p:cNvSpPr>
          <p:nvPr/>
        </p:nvSpPr>
        <p:spPr bwMode="auto">
          <a:xfrm>
            <a:off x="203200" y="155448"/>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sz="1800" dirty="0"/>
          </a:p>
        </p:txBody>
      </p:sp>
      <p:sp>
        <p:nvSpPr>
          <p:cNvPr id="24" name="23 Marcador de contenido"/>
          <p:cNvSpPr>
            <a:spLocks noGrp="1"/>
          </p:cNvSpPr>
          <p:nvPr>
            <p:ph sz="quarter" idx="2"/>
          </p:nvPr>
        </p:nvSpPr>
        <p:spPr>
          <a:xfrm>
            <a:off x="402336" y="2471383"/>
            <a:ext cx="5388864" cy="3818404"/>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6" name="25 Marcador de contenido"/>
          <p:cNvSpPr>
            <a:spLocks noGrp="1"/>
          </p:cNvSpPr>
          <p:nvPr>
            <p:ph sz="quarter" idx="4"/>
          </p:nvPr>
        </p:nvSpPr>
        <p:spPr>
          <a:xfrm>
            <a:off x="6400800" y="2471383"/>
            <a:ext cx="5384800" cy="3822192"/>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5" name="24 Elipse"/>
          <p:cNvSpPr/>
          <p:nvPr/>
        </p:nvSpPr>
        <p:spPr>
          <a:xfrm>
            <a:off x="5689600" y="956036"/>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27" name="26 Elipse"/>
          <p:cNvSpPr/>
          <p:nvPr/>
        </p:nvSpPr>
        <p:spPr>
          <a:xfrm>
            <a:off x="5815584" y="1050524"/>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9" name="8 Marcador de número de diapositiva"/>
          <p:cNvSpPr>
            <a:spLocks noGrp="1"/>
          </p:cNvSpPr>
          <p:nvPr>
            <p:ph type="sldNum" sz="quarter" idx="12"/>
          </p:nvPr>
        </p:nvSpPr>
        <p:spPr>
          <a:xfrm>
            <a:off x="5791200" y="1042417"/>
            <a:ext cx="609600" cy="441325"/>
          </a:xfrm>
        </p:spPr>
        <p:txBody>
          <a:bodyPr/>
          <a:lstStyle>
            <a:lvl1pPr algn="ctr">
              <a:defRPr/>
            </a:lvl1pPr>
          </a:lstStyle>
          <a:p>
            <a:fld id="{2FCB18FE-E81E-464F-819F-0CD2A2693C34}" type="slidenum">
              <a:rPr lang="es-MX" smtClean="0"/>
              <a:t>‹Nº›</a:t>
            </a:fld>
            <a:endParaRPr lang="es-MX"/>
          </a:p>
        </p:txBody>
      </p:sp>
      <p:sp>
        <p:nvSpPr>
          <p:cNvPr id="23" name="22 Título"/>
          <p:cNvSpPr>
            <a:spLocks noGrp="1"/>
          </p:cNvSpPr>
          <p:nvPr>
            <p:ph type="title"/>
          </p:nvPr>
        </p:nvSpPr>
        <p:spPr/>
        <p:txBody>
          <a:bodyPr rtlCol="0" anchor="b" anchorCtr="0"/>
          <a:lstStyle/>
          <a:p>
            <a:r>
              <a:rPr kumimoji="0" lang="es-ES" smtClean="0"/>
              <a:t>Haga clic para modificar el estilo de título del patrón</a:t>
            </a:r>
            <a:endParaRPr kumimoji="0" lang="en-US"/>
          </a:p>
        </p:txBody>
      </p:sp>
    </p:spTree>
    <p:extLst>
      <p:ext uri="{BB962C8B-B14F-4D97-AF65-F5344CB8AC3E}">
        <p14:creationId xmlns:p14="http://schemas.microsoft.com/office/powerpoint/2010/main" val="3410497212"/>
      </p:ext>
    </p:extLst>
  </p:cSld>
  <p:clrMapOvr>
    <a:overrideClrMapping bg1="lt1" tx1="dk1" bg2="lt2" tx2="dk2" accent1="accent1" accent2="accent2" accent3="accent3" accent4="accent4" accent5="accent5" accent6="accent6" hlink="hlink" folHlink="folHlink"/>
  </p:clrMapOvr>
</p:sldLayout>
</file>

<file path=ppt/slideLayouts/slideLayout204.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7390CF43-34E3-4184-B6CD-4BFFC793D124}" type="datetimeFigureOut">
              <a:rPr lang="es-MX" smtClean="0"/>
              <a:t>28/09/2018</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a:xfrm>
            <a:off x="5791200" y="1036021"/>
            <a:ext cx="609600" cy="441325"/>
          </a:xfrm>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413352683"/>
      </p:ext>
    </p:extLst>
  </p:cSld>
  <p:clrMapOvr>
    <a:masterClrMapping/>
  </p:clrMapOvr>
</p:sldLayout>
</file>

<file path=ppt/slideLayouts/slideLayout205.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7" name="6 Rectángulo"/>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1800"/>
          </a:p>
        </p:txBody>
      </p:sp>
      <p:sp>
        <p:nvSpPr>
          <p:cNvPr id="8" name="7 Rectángulo"/>
          <p:cNvSpPr>
            <a:spLocks noChangeArrowheads="1"/>
          </p:cNvSpPr>
          <p:nvPr/>
        </p:nvSpPr>
        <p:spPr bwMode="white">
          <a:xfrm>
            <a:off x="0" y="0"/>
            <a:ext cx="12192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1800"/>
          </a:p>
        </p:txBody>
      </p:sp>
      <p:sp>
        <p:nvSpPr>
          <p:cNvPr id="10" name="9 Rectángulo"/>
          <p:cNvSpPr>
            <a:spLocks noChangeArrowheads="1"/>
          </p:cNvSpPr>
          <p:nvPr/>
        </p:nvSpPr>
        <p:spPr bwMode="white">
          <a:xfrm>
            <a:off x="1198880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1800"/>
          </a:p>
        </p:txBody>
      </p:sp>
      <p:sp>
        <p:nvSpPr>
          <p:cNvPr id="9" name="8 Rectángulo"/>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1800"/>
          </a:p>
        </p:txBody>
      </p:sp>
      <p:sp>
        <p:nvSpPr>
          <p:cNvPr id="5" name="4 Rectángulo"/>
          <p:cNvSpPr>
            <a:spLocks noChangeArrowheads="1"/>
          </p:cNvSpPr>
          <p:nvPr/>
        </p:nvSpPr>
        <p:spPr bwMode="auto">
          <a:xfrm>
            <a:off x="195072" y="6391657"/>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1800"/>
          </a:p>
        </p:txBody>
      </p:sp>
      <p:sp>
        <p:nvSpPr>
          <p:cNvPr id="6" name="5 Rectángulo"/>
          <p:cNvSpPr>
            <a:spLocks noChangeArrowheads="1"/>
          </p:cNvSpPr>
          <p:nvPr/>
        </p:nvSpPr>
        <p:spPr bwMode="auto">
          <a:xfrm>
            <a:off x="203200" y="158496"/>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sz="1800" dirty="0"/>
          </a:p>
        </p:txBody>
      </p:sp>
      <p:sp>
        <p:nvSpPr>
          <p:cNvPr id="2" name="1 Marcador de fecha"/>
          <p:cNvSpPr>
            <a:spLocks noGrp="1"/>
          </p:cNvSpPr>
          <p:nvPr>
            <p:ph type="dt" sz="half" idx="10"/>
          </p:nvPr>
        </p:nvSpPr>
        <p:spPr/>
        <p:txBody>
          <a:bodyPr/>
          <a:lstStyle/>
          <a:p>
            <a:fld id="{7390CF43-34E3-4184-B6CD-4BFFC793D124}" type="datetimeFigureOut">
              <a:rPr lang="es-MX" smtClean="0"/>
              <a:t>28/09/2018</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a:xfrm>
            <a:off x="5689600" y="6324600"/>
            <a:ext cx="812800" cy="441324"/>
          </a:xfrm>
        </p:spPr>
        <p:txBody>
          <a:bodyPr/>
          <a:lstStyle>
            <a:lvl1pPr>
              <a:defRPr>
                <a:solidFill>
                  <a:srgbClr val="FFFFFF"/>
                </a:solidFill>
              </a:defRPr>
            </a:lvl1pPr>
          </a:lstStyle>
          <a:p>
            <a:fld id="{2FCB18FE-E81E-464F-819F-0CD2A2693C34}" type="slidenum">
              <a:rPr lang="es-MX" smtClean="0"/>
              <a:t>‹Nº›</a:t>
            </a:fld>
            <a:endParaRPr lang="es-MX"/>
          </a:p>
        </p:txBody>
      </p:sp>
    </p:spTree>
    <p:extLst>
      <p:ext uri="{BB962C8B-B14F-4D97-AF65-F5344CB8AC3E}">
        <p14:creationId xmlns:p14="http://schemas.microsoft.com/office/powerpoint/2010/main" val="2315838635"/>
      </p:ext>
    </p:extLst>
  </p:cSld>
  <p:clrMapOvr>
    <a:masterClrMapping/>
  </p:clrMapOvr>
</p:sldLayout>
</file>

<file path=ppt/slideLayouts/slideLayout206.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1">
        <a:schemeClr val="bg1"/>
      </p:bgRef>
    </p:bg>
    <p:spTree>
      <p:nvGrpSpPr>
        <p:cNvPr id="1" name=""/>
        <p:cNvGrpSpPr/>
        <p:nvPr/>
      </p:nvGrpSpPr>
      <p:grpSpPr>
        <a:xfrm>
          <a:off x="0" y="0"/>
          <a:ext cx="0" cy="0"/>
          <a:chOff x="0" y="0"/>
          <a:chExt cx="0" cy="0"/>
        </a:xfrm>
      </p:grpSpPr>
      <p:sp>
        <p:nvSpPr>
          <p:cNvPr id="19" name="18 Rectángulo"/>
          <p:cNvSpPr>
            <a:spLocks noChangeArrowheads="1"/>
          </p:cNvSpPr>
          <p:nvPr/>
        </p:nvSpPr>
        <p:spPr bwMode="auto">
          <a:xfrm>
            <a:off x="203200" y="152400"/>
            <a:ext cx="11777472"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1800"/>
          </a:p>
        </p:txBody>
      </p:sp>
      <p:sp>
        <p:nvSpPr>
          <p:cNvPr id="15" name="14 Rectángulo"/>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1800"/>
          </a:p>
        </p:txBody>
      </p:sp>
      <p:sp>
        <p:nvSpPr>
          <p:cNvPr id="18" name="17 Rectángulo"/>
          <p:cNvSpPr>
            <a:spLocks noChangeArrowheads="1"/>
          </p:cNvSpPr>
          <p:nvPr/>
        </p:nvSpPr>
        <p:spPr bwMode="white">
          <a:xfrm>
            <a:off x="1198880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1800"/>
          </a:p>
        </p:txBody>
      </p:sp>
      <p:sp>
        <p:nvSpPr>
          <p:cNvPr id="16" name="15 Rectángulo"/>
          <p:cNvSpPr>
            <a:spLocks noChangeArrowheads="1"/>
          </p:cNvSpPr>
          <p:nvPr/>
        </p:nvSpPr>
        <p:spPr bwMode="white">
          <a:xfrm>
            <a:off x="0" y="0"/>
            <a:ext cx="12192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1800"/>
          </a:p>
        </p:txBody>
      </p:sp>
      <p:sp>
        <p:nvSpPr>
          <p:cNvPr id="17" name="16 Rectángulo"/>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1800"/>
          </a:p>
        </p:txBody>
      </p:sp>
      <p:sp>
        <p:nvSpPr>
          <p:cNvPr id="13" name="12 Rectángulo"/>
          <p:cNvSpPr/>
          <p:nvPr/>
        </p:nvSpPr>
        <p:spPr>
          <a:xfrm>
            <a:off x="203200" y="609600"/>
            <a:ext cx="36576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2" name="1 Título"/>
          <p:cNvSpPr>
            <a:spLocks noGrp="1"/>
          </p:cNvSpPr>
          <p:nvPr>
            <p:ph type="title"/>
          </p:nvPr>
        </p:nvSpPr>
        <p:spPr>
          <a:xfrm>
            <a:off x="508000" y="914400"/>
            <a:ext cx="3149600" cy="990600"/>
          </a:xfrm>
        </p:spPr>
        <p:txBody>
          <a:bodyPr anchor="b">
            <a:noAutofit/>
          </a:bodyPr>
          <a:lstStyle>
            <a:lvl1pPr algn="l">
              <a:buNone/>
              <a:defRPr sz="2200" b="1">
                <a:solidFill>
                  <a:srgbClr val="FFFFFF"/>
                </a:solidFill>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508000" y="1981201"/>
            <a:ext cx="31496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8" name="7 Rectángulo"/>
          <p:cNvSpPr>
            <a:spLocks noChangeArrowheads="1"/>
          </p:cNvSpPr>
          <p:nvPr/>
        </p:nvSpPr>
        <p:spPr bwMode="auto">
          <a:xfrm>
            <a:off x="203200" y="152400"/>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sz="1800" dirty="0"/>
          </a:p>
        </p:txBody>
      </p:sp>
      <p:sp>
        <p:nvSpPr>
          <p:cNvPr id="9" name="8 Conector recto"/>
          <p:cNvSpPr>
            <a:spLocks noChangeShapeType="1"/>
          </p:cNvSpPr>
          <p:nvPr/>
        </p:nvSpPr>
        <p:spPr bwMode="auto">
          <a:xfrm>
            <a:off x="203200" y="533400"/>
            <a:ext cx="11777472"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sz="1800"/>
          </a:p>
        </p:txBody>
      </p:sp>
      <p:sp>
        <p:nvSpPr>
          <p:cNvPr id="20" name="19 Marcador de contenido"/>
          <p:cNvSpPr>
            <a:spLocks noGrp="1"/>
          </p:cNvSpPr>
          <p:nvPr>
            <p:ph sz="quarter" idx="1"/>
          </p:nvPr>
        </p:nvSpPr>
        <p:spPr>
          <a:xfrm>
            <a:off x="4165600" y="685800"/>
            <a:ext cx="7518400" cy="54102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0" name="9 Elipse"/>
          <p:cNvSpPr/>
          <p:nvPr/>
        </p:nvSpPr>
        <p:spPr>
          <a:xfrm>
            <a:off x="1727200" y="228600"/>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11" name="10 Elipse"/>
          <p:cNvSpPr/>
          <p:nvPr/>
        </p:nvSpPr>
        <p:spPr>
          <a:xfrm>
            <a:off x="1853184" y="323088"/>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7" name="6 Marcador de número de diapositiva"/>
          <p:cNvSpPr>
            <a:spLocks noGrp="1"/>
          </p:cNvSpPr>
          <p:nvPr>
            <p:ph type="sldNum" sz="quarter" idx="12"/>
          </p:nvPr>
        </p:nvSpPr>
        <p:spPr>
          <a:xfrm>
            <a:off x="1828800" y="312739"/>
            <a:ext cx="609600" cy="441325"/>
          </a:xfrm>
        </p:spPr>
        <p:txBody>
          <a:bodyPr/>
          <a:lstStyle>
            <a:lvl1pPr>
              <a:defRPr>
                <a:solidFill>
                  <a:schemeClr val="accent3">
                    <a:shade val="75000"/>
                  </a:schemeClr>
                </a:solidFill>
              </a:defRPr>
            </a:lvl1pPr>
          </a:lstStyle>
          <a:p>
            <a:fld id="{2FCB18FE-E81E-464F-819F-0CD2A2693C34}" type="slidenum">
              <a:rPr lang="es-MX" smtClean="0"/>
              <a:t>‹Nº›</a:t>
            </a:fld>
            <a:endParaRPr lang="es-MX"/>
          </a:p>
        </p:txBody>
      </p:sp>
      <p:sp>
        <p:nvSpPr>
          <p:cNvPr id="21" name="20 Rectángulo"/>
          <p:cNvSpPr>
            <a:spLocks noChangeArrowheads="1"/>
          </p:cNvSpPr>
          <p:nvPr/>
        </p:nvSpPr>
        <p:spPr bwMode="auto">
          <a:xfrm>
            <a:off x="199136" y="6388386"/>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1800"/>
          </a:p>
        </p:txBody>
      </p:sp>
      <p:sp>
        <p:nvSpPr>
          <p:cNvPr id="5" name="4 Marcador de fecha"/>
          <p:cNvSpPr>
            <a:spLocks noGrp="1"/>
          </p:cNvSpPr>
          <p:nvPr>
            <p:ph type="dt" sz="half" idx="10"/>
          </p:nvPr>
        </p:nvSpPr>
        <p:spPr/>
        <p:txBody>
          <a:bodyPr/>
          <a:lstStyle/>
          <a:p>
            <a:fld id="{7390CF43-34E3-4184-B6CD-4BFFC793D124}" type="datetimeFigureOut">
              <a:rPr lang="es-MX" smtClean="0"/>
              <a:t>28/09/2018</a:t>
            </a:fld>
            <a:endParaRPr lang="es-MX"/>
          </a:p>
        </p:txBody>
      </p:sp>
      <p:sp>
        <p:nvSpPr>
          <p:cNvPr id="6" name="5 Marcador de pie de página"/>
          <p:cNvSpPr>
            <a:spLocks noGrp="1"/>
          </p:cNvSpPr>
          <p:nvPr>
            <p:ph type="ftr" sz="quarter" idx="11"/>
          </p:nvPr>
        </p:nvSpPr>
        <p:spPr>
          <a:xfrm>
            <a:off x="402336" y="6410848"/>
            <a:ext cx="4511040" cy="365760"/>
          </a:xfrm>
        </p:spPr>
        <p:txBody>
          <a:bodyPr/>
          <a:lstStyle/>
          <a:p>
            <a:endParaRPr lang="es-MX"/>
          </a:p>
        </p:txBody>
      </p:sp>
    </p:spTree>
    <p:extLst>
      <p:ext uri="{BB962C8B-B14F-4D97-AF65-F5344CB8AC3E}">
        <p14:creationId xmlns:p14="http://schemas.microsoft.com/office/powerpoint/2010/main" val="3148970789"/>
      </p:ext>
    </p:extLst>
  </p:cSld>
  <p:clrMapOvr>
    <a:overrideClrMapping bg1="lt1" tx1="dk1" bg2="lt2" tx2="dk2" accent1="accent1" accent2="accent2" accent3="accent3" accent4="accent4" accent5="accent5" accent6="accent6" hlink="hlink" folHlink="folHlink"/>
  </p:clrMapOvr>
</p:sldLayout>
</file>

<file path=ppt/slideLayouts/slideLayout207.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1" name="20 Conector recto"/>
          <p:cNvSpPr>
            <a:spLocks noChangeShapeType="1"/>
          </p:cNvSpPr>
          <p:nvPr/>
        </p:nvSpPr>
        <p:spPr bwMode="auto">
          <a:xfrm>
            <a:off x="203200" y="533400"/>
            <a:ext cx="11777472"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sz="1800"/>
          </a:p>
        </p:txBody>
      </p:sp>
      <p:sp>
        <p:nvSpPr>
          <p:cNvPr id="19" name="18 Rectángulo"/>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1800"/>
          </a:p>
        </p:txBody>
      </p:sp>
      <p:sp>
        <p:nvSpPr>
          <p:cNvPr id="16" name="15 Rectángulo"/>
          <p:cNvSpPr>
            <a:spLocks noChangeArrowheads="1"/>
          </p:cNvSpPr>
          <p:nvPr/>
        </p:nvSpPr>
        <p:spPr bwMode="white">
          <a:xfrm>
            <a:off x="1198880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1800"/>
          </a:p>
        </p:txBody>
      </p:sp>
      <p:sp>
        <p:nvSpPr>
          <p:cNvPr id="17" name="16 Rectángulo"/>
          <p:cNvSpPr>
            <a:spLocks noChangeArrowheads="1"/>
          </p:cNvSpPr>
          <p:nvPr/>
        </p:nvSpPr>
        <p:spPr bwMode="white">
          <a:xfrm>
            <a:off x="0" y="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1800"/>
          </a:p>
        </p:txBody>
      </p:sp>
      <p:sp>
        <p:nvSpPr>
          <p:cNvPr id="18" name="17 Rectángulo"/>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1800" dirty="0"/>
          </a:p>
        </p:txBody>
      </p:sp>
      <p:sp>
        <p:nvSpPr>
          <p:cNvPr id="20" name="19 Rectángulo"/>
          <p:cNvSpPr>
            <a:spLocks noChangeArrowheads="1"/>
          </p:cNvSpPr>
          <p:nvPr/>
        </p:nvSpPr>
        <p:spPr bwMode="auto">
          <a:xfrm>
            <a:off x="203200" y="152400"/>
            <a:ext cx="11777472"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1800"/>
          </a:p>
        </p:txBody>
      </p:sp>
      <p:sp>
        <p:nvSpPr>
          <p:cNvPr id="8" name="7 Rectángulo"/>
          <p:cNvSpPr/>
          <p:nvPr/>
        </p:nvSpPr>
        <p:spPr>
          <a:xfrm>
            <a:off x="203200" y="609600"/>
            <a:ext cx="36576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15" name="14 Rectángulo"/>
          <p:cNvSpPr>
            <a:spLocks noChangeArrowheads="1"/>
          </p:cNvSpPr>
          <p:nvPr/>
        </p:nvSpPr>
        <p:spPr bwMode="auto">
          <a:xfrm>
            <a:off x="203200" y="155448"/>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sz="1800" dirty="0"/>
          </a:p>
        </p:txBody>
      </p:sp>
      <p:sp>
        <p:nvSpPr>
          <p:cNvPr id="12" name="11 Elipse"/>
          <p:cNvSpPr/>
          <p:nvPr/>
        </p:nvSpPr>
        <p:spPr>
          <a:xfrm>
            <a:off x="1727200" y="228600"/>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13" name="12 Elipse"/>
          <p:cNvSpPr/>
          <p:nvPr/>
        </p:nvSpPr>
        <p:spPr>
          <a:xfrm>
            <a:off x="1853184" y="323088"/>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7" name="6 Marcador de número de diapositiva"/>
          <p:cNvSpPr>
            <a:spLocks noGrp="1"/>
          </p:cNvSpPr>
          <p:nvPr>
            <p:ph type="sldNum" sz="quarter" idx="12"/>
          </p:nvPr>
        </p:nvSpPr>
        <p:spPr>
          <a:xfrm>
            <a:off x="1828800" y="312739"/>
            <a:ext cx="609600" cy="441325"/>
          </a:xfrm>
        </p:spPr>
        <p:txBody>
          <a:bodyPr/>
          <a:lstStyle/>
          <a:p>
            <a:fld id="{2FCB18FE-E81E-464F-819F-0CD2A2693C34}" type="slidenum">
              <a:rPr lang="es-MX" smtClean="0"/>
              <a:t>‹Nº›</a:t>
            </a:fld>
            <a:endParaRPr lang="es-MX"/>
          </a:p>
        </p:txBody>
      </p:sp>
      <p:sp>
        <p:nvSpPr>
          <p:cNvPr id="2" name="1 Título"/>
          <p:cNvSpPr>
            <a:spLocks noGrp="1"/>
          </p:cNvSpPr>
          <p:nvPr>
            <p:ph type="title"/>
          </p:nvPr>
        </p:nvSpPr>
        <p:spPr>
          <a:xfrm>
            <a:off x="4000500" y="5029200"/>
            <a:ext cx="7823200" cy="1219200"/>
          </a:xfrm>
        </p:spPr>
        <p:txBody>
          <a:bodyPr anchor="t">
            <a:noAutofit/>
          </a:bodyPr>
          <a:lstStyle>
            <a:lvl1pPr algn="l">
              <a:buNone/>
              <a:defRPr sz="2400" b="1">
                <a:solidFill>
                  <a:schemeClr val="tx2"/>
                </a:solidFill>
              </a:defRPr>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4000500" y="609600"/>
            <a:ext cx="7823200" cy="4267200"/>
          </a:xfrm>
        </p:spPr>
        <p:txBody>
          <a:bodyPr/>
          <a:lstStyle>
            <a:lvl1pPr marL="0" indent="0">
              <a:buNone/>
              <a:defRPr sz="3200"/>
            </a:lvl1pPr>
          </a:lstStyle>
          <a:p>
            <a:r>
              <a:rPr kumimoji="0" lang="es-ES" smtClean="0"/>
              <a:t>Haga clic en el icono para agregar una imagen</a:t>
            </a:r>
            <a:endParaRPr kumimoji="0" lang="en-US" dirty="0"/>
          </a:p>
        </p:txBody>
      </p:sp>
      <p:sp>
        <p:nvSpPr>
          <p:cNvPr id="4" name="3 Marcador de texto"/>
          <p:cNvSpPr>
            <a:spLocks noGrp="1"/>
          </p:cNvSpPr>
          <p:nvPr>
            <p:ph type="body" sz="half" idx="2"/>
          </p:nvPr>
        </p:nvSpPr>
        <p:spPr>
          <a:xfrm>
            <a:off x="508000" y="990600"/>
            <a:ext cx="32512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22" name="21 Rectángulo"/>
          <p:cNvSpPr>
            <a:spLocks noChangeArrowheads="1"/>
          </p:cNvSpPr>
          <p:nvPr/>
        </p:nvSpPr>
        <p:spPr bwMode="auto">
          <a:xfrm>
            <a:off x="199136" y="6388386"/>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1800"/>
          </a:p>
        </p:txBody>
      </p:sp>
      <p:sp>
        <p:nvSpPr>
          <p:cNvPr id="5" name="4 Marcador de fecha"/>
          <p:cNvSpPr>
            <a:spLocks noGrp="1"/>
          </p:cNvSpPr>
          <p:nvPr>
            <p:ph type="dt" sz="half" idx="10"/>
          </p:nvPr>
        </p:nvSpPr>
        <p:spPr>
          <a:xfrm>
            <a:off x="7717536" y="6404984"/>
            <a:ext cx="4059936" cy="365760"/>
          </a:xfrm>
        </p:spPr>
        <p:txBody>
          <a:bodyPr/>
          <a:lstStyle/>
          <a:p>
            <a:fld id="{7390CF43-34E3-4184-B6CD-4BFFC793D124}" type="datetimeFigureOut">
              <a:rPr lang="es-MX" smtClean="0"/>
              <a:t>28/09/2018</a:t>
            </a:fld>
            <a:endParaRPr lang="es-MX"/>
          </a:p>
        </p:txBody>
      </p:sp>
      <p:sp>
        <p:nvSpPr>
          <p:cNvPr id="6" name="5 Marcador de pie de página"/>
          <p:cNvSpPr>
            <a:spLocks noGrp="1"/>
          </p:cNvSpPr>
          <p:nvPr>
            <p:ph type="ftr" sz="quarter" idx="11"/>
          </p:nvPr>
        </p:nvSpPr>
        <p:spPr>
          <a:xfrm>
            <a:off x="402336" y="6410848"/>
            <a:ext cx="4779264" cy="365760"/>
          </a:xfrm>
        </p:spPr>
        <p:txBody>
          <a:bodyPr/>
          <a:lstStyle/>
          <a:p>
            <a:endParaRPr lang="es-MX"/>
          </a:p>
        </p:txBody>
      </p:sp>
    </p:spTree>
    <p:extLst>
      <p:ext uri="{BB962C8B-B14F-4D97-AF65-F5344CB8AC3E}">
        <p14:creationId xmlns:p14="http://schemas.microsoft.com/office/powerpoint/2010/main" val="2303496142"/>
      </p:ext>
    </p:extLst>
  </p:cSld>
  <p:clrMapOvr>
    <a:masterClrMapping/>
  </p:clrMapOvr>
</p:sldLayout>
</file>

<file path=ppt/slideLayouts/slideLayout208.xml><?xml version="1.0" encoding="utf-8"?>
<p:sldLayout xmlns:a="http://schemas.openxmlformats.org/drawingml/2006/main" xmlns:r="http://schemas.openxmlformats.org/officeDocument/2006/relationships" xmlns:p="http://schemas.openxmlformats.org/presentationml/2006/main" type="vertTx" preserve="1">
  <p:cSld name="Título y texto vertical">
    <p:bg>
      <p:bgRef idx="1001">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7390CF43-34E3-4184-B6CD-4BFFC793D124}" type="datetimeFigureOut">
              <a:rPr lang="es-MX" smtClean="0"/>
              <a:t>28/09/2018</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1093224947"/>
      </p:ext>
    </p:extLst>
  </p:cSld>
  <p:clrMapOvr>
    <a:overrideClrMapping bg1="lt1" tx1="dk1" bg2="lt2" tx2="dk2" accent1="accent1" accent2="accent2" accent3="accent3" accent4="accent4" accent5="accent5" accent6="accent6" hlink="hlink" folHlink="folHlink"/>
  </p:clrMapOvr>
</p:sldLayout>
</file>

<file path=ppt/slideLayouts/slideLayout209.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bg>
      <p:bgRef idx="1001">
        <a:schemeClr val="bg2"/>
      </p:bgRef>
    </p:bg>
    <p:spTree>
      <p:nvGrpSpPr>
        <p:cNvPr id="1" name=""/>
        <p:cNvGrpSpPr/>
        <p:nvPr/>
      </p:nvGrpSpPr>
      <p:grpSpPr>
        <a:xfrm>
          <a:off x="0" y="0"/>
          <a:ext cx="0" cy="0"/>
          <a:chOff x="0" y="0"/>
          <a:chExt cx="0" cy="0"/>
        </a:xfrm>
      </p:grpSpPr>
      <p:sp>
        <p:nvSpPr>
          <p:cNvPr id="7" name="6 Rectángulo"/>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1800"/>
          </a:p>
        </p:txBody>
      </p:sp>
      <p:sp>
        <p:nvSpPr>
          <p:cNvPr id="8" name="7 Rectángulo"/>
          <p:cNvSpPr>
            <a:spLocks noChangeArrowheads="1"/>
          </p:cNvSpPr>
          <p:nvPr/>
        </p:nvSpPr>
        <p:spPr bwMode="white">
          <a:xfrm>
            <a:off x="9347200" y="0"/>
            <a:ext cx="28448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1800"/>
          </a:p>
        </p:txBody>
      </p:sp>
      <p:sp>
        <p:nvSpPr>
          <p:cNvPr id="9" name="8 Rectángulo"/>
          <p:cNvSpPr>
            <a:spLocks noChangeArrowheads="1"/>
          </p:cNvSpPr>
          <p:nvPr/>
        </p:nvSpPr>
        <p:spPr bwMode="white">
          <a:xfrm>
            <a:off x="0" y="0"/>
            <a:ext cx="12192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1800"/>
          </a:p>
        </p:txBody>
      </p:sp>
      <p:sp>
        <p:nvSpPr>
          <p:cNvPr id="10" name="9 Rectángulo"/>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1800"/>
          </a:p>
        </p:txBody>
      </p:sp>
      <p:sp>
        <p:nvSpPr>
          <p:cNvPr id="11" name="10 Rectángulo"/>
          <p:cNvSpPr>
            <a:spLocks noChangeArrowheads="1"/>
          </p:cNvSpPr>
          <p:nvPr/>
        </p:nvSpPr>
        <p:spPr bwMode="auto">
          <a:xfrm>
            <a:off x="195072" y="6391657"/>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1800"/>
          </a:p>
        </p:txBody>
      </p:sp>
      <p:sp>
        <p:nvSpPr>
          <p:cNvPr id="12" name="11 Rectángulo"/>
          <p:cNvSpPr>
            <a:spLocks noChangeArrowheads="1"/>
          </p:cNvSpPr>
          <p:nvPr/>
        </p:nvSpPr>
        <p:spPr bwMode="auto">
          <a:xfrm>
            <a:off x="203200" y="155448"/>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sz="1800" dirty="0"/>
          </a:p>
        </p:txBody>
      </p:sp>
      <p:sp>
        <p:nvSpPr>
          <p:cNvPr id="13" name="12 Conector recto"/>
          <p:cNvSpPr>
            <a:spLocks noChangeShapeType="1"/>
          </p:cNvSpPr>
          <p:nvPr/>
        </p:nvSpPr>
        <p:spPr bwMode="auto">
          <a:xfrm rot="5400000">
            <a:off x="6403340"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sz="1800"/>
          </a:p>
        </p:txBody>
      </p:sp>
      <p:sp>
        <p:nvSpPr>
          <p:cNvPr id="14" name="13 Elipse"/>
          <p:cNvSpPr/>
          <p:nvPr/>
        </p:nvSpPr>
        <p:spPr>
          <a:xfrm>
            <a:off x="9119616" y="2925763"/>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15" name="14 Elipse"/>
          <p:cNvSpPr/>
          <p:nvPr/>
        </p:nvSpPr>
        <p:spPr>
          <a:xfrm>
            <a:off x="9245600" y="3020251"/>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6" name="5 Marcador de número de diapositiva"/>
          <p:cNvSpPr>
            <a:spLocks noGrp="1"/>
          </p:cNvSpPr>
          <p:nvPr>
            <p:ph type="sldNum" sz="quarter" idx="12"/>
          </p:nvPr>
        </p:nvSpPr>
        <p:spPr>
          <a:xfrm>
            <a:off x="9221216" y="3009902"/>
            <a:ext cx="609600" cy="441325"/>
          </a:xfrm>
        </p:spPr>
        <p:txBody>
          <a:bodyPr/>
          <a:lstStyle/>
          <a:p>
            <a:fld id="{2FCB18FE-E81E-464F-819F-0CD2A2693C34}" type="slidenum">
              <a:rPr lang="es-MX" smtClean="0"/>
              <a:t>‹Nº›</a:t>
            </a:fld>
            <a:endParaRPr lang="es-MX"/>
          </a:p>
        </p:txBody>
      </p:sp>
      <p:sp>
        <p:nvSpPr>
          <p:cNvPr id="3" name="2 Marcador de texto vertical"/>
          <p:cNvSpPr>
            <a:spLocks noGrp="1"/>
          </p:cNvSpPr>
          <p:nvPr>
            <p:ph type="body" orient="vert" idx="1"/>
          </p:nvPr>
        </p:nvSpPr>
        <p:spPr>
          <a:xfrm>
            <a:off x="406400" y="304800"/>
            <a:ext cx="8737600" cy="5821366"/>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7390CF43-34E3-4184-B6CD-4BFFC793D124}" type="datetimeFigureOut">
              <a:rPr lang="es-MX" smtClean="0"/>
              <a:t>28/09/2018</a:t>
            </a:fld>
            <a:endParaRPr lang="es-MX"/>
          </a:p>
        </p:txBody>
      </p:sp>
      <p:sp>
        <p:nvSpPr>
          <p:cNvPr id="5" name="4 Marcador de pie de página"/>
          <p:cNvSpPr>
            <a:spLocks noGrp="1"/>
          </p:cNvSpPr>
          <p:nvPr>
            <p:ph type="ftr" sz="quarter" idx="11"/>
          </p:nvPr>
        </p:nvSpPr>
        <p:spPr/>
        <p:txBody>
          <a:bodyPr/>
          <a:lstStyle/>
          <a:p>
            <a:endParaRPr lang="es-MX"/>
          </a:p>
        </p:txBody>
      </p:sp>
      <p:sp>
        <p:nvSpPr>
          <p:cNvPr id="2" name="1 Título vertical"/>
          <p:cNvSpPr>
            <a:spLocks noGrp="1"/>
          </p:cNvSpPr>
          <p:nvPr>
            <p:ph type="title" orient="vert"/>
          </p:nvPr>
        </p:nvSpPr>
        <p:spPr>
          <a:xfrm>
            <a:off x="9855200" y="304802"/>
            <a:ext cx="1930400" cy="5851525"/>
          </a:xfrm>
        </p:spPr>
        <p:txBody>
          <a:bodyPr vert="eaVert"/>
          <a:lstStyle/>
          <a:p>
            <a:r>
              <a:rPr kumimoji="0" lang="es-ES" smtClean="0"/>
              <a:t>Haga clic para modificar el estilo de título del patrón</a:t>
            </a:r>
            <a:endParaRPr kumimoji="0" lang="en-US"/>
          </a:p>
        </p:txBody>
      </p:sp>
    </p:spTree>
    <p:extLst>
      <p:ext uri="{BB962C8B-B14F-4D97-AF65-F5344CB8AC3E}">
        <p14:creationId xmlns:p14="http://schemas.microsoft.com/office/powerpoint/2010/main" val="2793263361"/>
      </p:ext>
    </p:extLst>
  </p:cSld>
  <p:clrMapOvr>
    <a:overrideClrMapping bg1="lt1" tx1="dk1" bg2="lt2" tx2="dk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7390CF43-34E3-4184-B6CD-4BFFC793D124}"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4260630600"/>
      </p:ext>
    </p:extLst>
  </p:cSld>
  <p:clrMapOvr>
    <a:masterClrMapping/>
  </p:clrMapOvr>
</p:sldLayout>
</file>

<file path=ppt/slideLayouts/slideLayout210.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11" name="Rectangle 10"/>
          <p:cNvSpPr/>
          <p:nvPr/>
        </p:nvSpPr>
        <p:spPr>
          <a:xfrm>
            <a:off x="0" y="3866920"/>
            <a:ext cx="12192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2" name="Rectangle 11"/>
          <p:cNvSpPr/>
          <p:nvPr/>
        </p:nvSpPr>
        <p:spPr>
          <a:xfrm>
            <a:off x="0" y="0"/>
            <a:ext cx="12192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3" name="Rectangle 12"/>
          <p:cNvSpPr/>
          <p:nvPr/>
        </p:nvSpPr>
        <p:spPr>
          <a:xfrm>
            <a:off x="0" y="2652311"/>
            <a:ext cx="12192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4" name="Oval 13"/>
          <p:cNvSpPr/>
          <p:nvPr/>
        </p:nvSpPr>
        <p:spPr>
          <a:xfrm>
            <a:off x="0" y="1600200"/>
            <a:ext cx="12192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 name="Subtitle 2"/>
          <p:cNvSpPr>
            <a:spLocks noGrp="1"/>
          </p:cNvSpPr>
          <p:nvPr>
            <p:ph type="subTitle" idx="1"/>
          </p:nvPr>
        </p:nvSpPr>
        <p:spPr>
          <a:xfrm>
            <a:off x="1965060" y="5052546"/>
            <a:ext cx="7516013"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7390CF43-34E3-4184-B6CD-4BFFC793D124}"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FCB18FE-E81E-464F-819F-0CD2A2693C34}" type="slidenum">
              <a:rPr lang="es-MX" smtClean="0"/>
              <a:t>‹Nº›</a:t>
            </a:fld>
            <a:endParaRPr lang="es-MX"/>
          </a:p>
        </p:txBody>
      </p:sp>
      <p:sp>
        <p:nvSpPr>
          <p:cNvPr id="2" name="Title 1"/>
          <p:cNvSpPr>
            <a:spLocks noGrp="1"/>
          </p:cNvSpPr>
          <p:nvPr>
            <p:ph type="ctrTitle"/>
          </p:nvPr>
        </p:nvSpPr>
        <p:spPr>
          <a:xfrm>
            <a:off x="1090109" y="3132290"/>
            <a:ext cx="9567135" cy="1793167"/>
          </a:xfrm>
          <a:effectLst/>
        </p:spPr>
        <p:txBody>
          <a:bodyPr>
            <a:noAutofit/>
          </a:bodyPr>
          <a:lstStyle>
            <a:lvl1pPr marL="640080" indent="-457200" algn="l">
              <a:defRPr sz="5400"/>
            </a:lvl1pPr>
          </a:lstStyle>
          <a:p>
            <a:r>
              <a:rPr lang="es-ES" smtClean="0"/>
              <a:t>Haga clic para modificar el estilo de título del patrón</a:t>
            </a:r>
            <a:endParaRPr lang="en-US" dirty="0"/>
          </a:p>
        </p:txBody>
      </p:sp>
    </p:spTree>
    <p:extLst>
      <p:ext uri="{BB962C8B-B14F-4D97-AF65-F5344CB8AC3E}">
        <p14:creationId xmlns:p14="http://schemas.microsoft.com/office/powerpoint/2010/main" val="2860705298"/>
      </p:ext>
    </p:extLst>
  </p:cSld>
  <p:clrMapOvr>
    <a:masterClrMapping/>
  </p:clrMapOvr>
  <p:timing>
    <p:tnLst>
      <p:par>
        <p:cTn id="1" dur="indefinite" restart="never" nodeType="tmRoot"/>
      </p:par>
    </p:tnLst>
  </p:timing>
</p:sldLayout>
</file>

<file path=ppt/slideLayouts/slideLayout211.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7390CF43-34E3-4184-B6CD-4BFFC793D124}"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FCB18FE-E81E-464F-819F-0CD2A2693C34}" type="slidenum">
              <a:rPr lang="es-MX" smtClean="0"/>
              <a:t>‹Nº›</a:t>
            </a:fld>
            <a:endParaRPr lang="es-MX"/>
          </a:p>
        </p:txBody>
      </p:sp>
      <p:sp>
        <p:nvSpPr>
          <p:cNvPr id="8" name="Title 7"/>
          <p:cNvSpPr>
            <a:spLocks noGrp="1"/>
          </p:cNvSpPr>
          <p:nvPr>
            <p:ph type="title"/>
          </p:nvPr>
        </p:nvSpPr>
        <p:spPr/>
        <p:txBody>
          <a:bodyPr/>
          <a:lstStyle/>
          <a:p>
            <a:r>
              <a:rPr lang="es-ES" smtClean="0"/>
              <a:t>Haga clic para modificar el estilo de título del patrón</a:t>
            </a:r>
            <a:endParaRPr lang="en-US"/>
          </a:p>
        </p:txBody>
      </p:sp>
      <p:sp>
        <p:nvSpPr>
          <p:cNvPr id="10" name="Content Placeholder 9"/>
          <p:cNvSpPr>
            <a:spLocks noGrp="1"/>
          </p:cNvSpPr>
          <p:nvPr>
            <p:ph sz="quarter" idx="13"/>
          </p:nvPr>
        </p:nvSpPr>
        <p:spPr>
          <a:xfrm>
            <a:off x="1524000" y="731520"/>
            <a:ext cx="8534400" cy="347472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Tree>
    <p:extLst>
      <p:ext uri="{BB962C8B-B14F-4D97-AF65-F5344CB8AC3E}">
        <p14:creationId xmlns:p14="http://schemas.microsoft.com/office/powerpoint/2010/main" val="819133590"/>
      </p:ext>
    </p:extLst>
  </p:cSld>
  <p:clrMapOvr>
    <a:masterClrMapping/>
  </p:clrMapOvr>
  <p:timing>
    <p:tnLst>
      <p:par>
        <p:cTn id="1" dur="indefinite" restart="never" nodeType="tmRoot"/>
      </p:par>
    </p:tnLst>
  </p:timing>
</p:sldLayout>
</file>

<file path=ppt/slideLayouts/slideLayout212.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7" name="Rectangle 6"/>
          <p:cNvSpPr/>
          <p:nvPr/>
        </p:nvSpPr>
        <p:spPr>
          <a:xfrm>
            <a:off x="0" y="3866920"/>
            <a:ext cx="12192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 name="Rectangle 7"/>
          <p:cNvSpPr/>
          <p:nvPr/>
        </p:nvSpPr>
        <p:spPr>
          <a:xfrm>
            <a:off x="0" y="0"/>
            <a:ext cx="12192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9" name="Rectangle 8"/>
          <p:cNvSpPr/>
          <p:nvPr/>
        </p:nvSpPr>
        <p:spPr>
          <a:xfrm>
            <a:off x="0" y="2652311"/>
            <a:ext cx="12192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Oval 9"/>
          <p:cNvSpPr/>
          <p:nvPr/>
        </p:nvSpPr>
        <p:spPr>
          <a:xfrm>
            <a:off x="0" y="1600200"/>
            <a:ext cx="12192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p:cNvSpPr>
            <a:spLocks noGrp="1"/>
          </p:cNvSpPr>
          <p:nvPr>
            <p:ph type="title"/>
          </p:nvPr>
        </p:nvSpPr>
        <p:spPr>
          <a:xfrm>
            <a:off x="2710927" y="2172648"/>
            <a:ext cx="7955555" cy="2423346"/>
          </a:xfrm>
          <a:effectLst/>
        </p:spPr>
        <p:txBody>
          <a:bodyPr anchor="b"/>
          <a:lstStyle>
            <a:lvl1pPr algn="r">
              <a:defRPr sz="4600" b="1" cap="none" baseline="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696584" y="4607511"/>
            <a:ext cx="7960659"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7390CF43-34E3-4184-B6CD-4BFFC793D124}"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3402654323"/>
      </p:ext>
    </p:extLst>
  </p:cSld>
  <p:clrMapOvr>
    <a:masterClrMapping/>
  </p:clrMapOvr>
  <p:timing>
    <p:tnLst>
      <p:par>
        <p:cTn id="1" dur="indefinite" restart="never" nodeType="tmRoot"/>
      </p:par>
    </p:tnLst>
  </p:timing>
</p:sldLayout>
</file>

<file path=ppt/slideLayouts/slideLayout213.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7390CF43-34E3-4184-B6CD-4BFFC793D124}" type="datetimeFigureOut">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2FCB18FE-E81E-464F-819F-0CD2A2693C34}" type="slidenum">
              <a:rPr lang="es-MX" smtClean="0"/>
              <a:t>‹Nº›</a:t>
            </a:fld>
            <a:endParaRPr lang="es-MX"/>
          </a:p>
        </p:txBody>
      </p:sp>
      <p:sp>
        <p:nvSpPr>
          <p:cNvPr id="8" name="Title 7"/>
          <p:cNvSpPr>
            <a:spLocks noGrp="1"/>
          </p:cNvSpPr>
          <p:nvPr>
            <p:ph type="title"/>
          </p:nvPr>
        </p:nvSpPr>
        <p:spPr/>
        <p:txBody>
          <a:bodyPr/>
          <a:lstStyle/>
          <a:p>
            <a:r>
              <a:rPr lang="es-ES" smtClean="0"/>
              <a:t>Haga clic para modificar el estilo de título del patrón</a:t>
            </a:r>
            <a:endParaRPr lang="en-US"/>
          </a:p>
        </p:txBody>
      </p:sp>
      <p:sp>
        <p:nvSpPr>
          <p:cNvPr id="9" name="Content Placeholder 8"/>
          <p:cNvSpPr>
            <a:spLocks noGrp="1"/>
          </p:cNvSpPr>
          <p:nvPr>
            <p:ph sz="quarter" idx="13"/>
          </p:nvPr>
        </p:nvSpPr>
        <p:spPr>
          <a:xfrm>
            <a:off x="1523999" y="731519"/>
            <a:ext cx="4462272" cy="347472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1" name="Content Placeholder 10"/>
          <p:cNvSpPr>
            <a:spLocks noGrp="1"/>
          </p:cNvSpPr>
          <p:nvPr>
            <p:ph sz="quarter" idx="14"/>
          </p:nvPr>
        </p:nvSpPr>
        <p:spPr>
          <a:xfrm>
            <a:off x="6193536" y="731520"/>
            <a:ext cx="4462272" cy="347472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extLst>
      <p:ext uri="{BB962C8B-B14F-4D97-AF65-F5344CB8AC3E}">
        <p14:creationId xmlns:p14="http://schemas.microsoft.com/office/powerpoint/2010/main" val="2496152834"/>
      </p:ext>
    </p:extLst>
  </p:cSld>
  <p:clrMapOvr>
    <a:masterClrMapping/>
  </p:clrMapOvr>
  <p:timing>
    <p:tnLst>
      <p:par>
        <p:cTn id="1" dur="indefinite" restart="never" nodeType="tmRoot"/>
      </p:par>
    </p:tnLst>
  </p:timing>
</p:sldLayout>
</file>

<file path=ppt/slideLayouts/slideLayout214.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24000" y="731520"/>
            <a:ext cx="4462272"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541929" y="1400327"/>
            <a:ext cx="4462272"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196403" y="731520"/>
            <a:ext cx="4462272"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es-ES" smtClean="0"/>
              <a:t>Haga clic para modificar el estilo de texto del patrón</a:t>
            </a:r>
          </a:p>
        </p:txBody>
      </p:sp>
      <p:sp>
        <p:nvSpPr>
          <p:cNvPr id="6" name="Content Placeholder 5"/>
          <p:cNvSpPr>
            <a:spLocks noGrp="1"/>
          </p:cNvSpPr>
          <p:nvPr>
            <p:ph sz="quarter" idx="4"/>
          </p:nvPr>
        </p:nvSpPr>
        <p:spPr>
          <a:xfrm>
            <a:off x="6193367" y="1399032"/>
            <a:ext cx="4462272"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7390CF43-34E3-4184-B6CD-4BFFC793D124}" type="datetimeFigureOut">
              <a:rPr lang="es-MX" smtClean="0"/>
              <a:t>28/09/2018</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2FCB18FE-E81E-464F-819F-0CD2A2693C34}" type="slidenum">
              <a:rPr lang="es-MX" smtClean="0"/>
              <a:t>‹Nº›</a:t>
            </a:fld>
            <a:endParaRPr lang="es-MX"/>
          </a:p>
        </p:txBody>
      </p:sp>
      <p:sp>
        <p:nvSpPr>
          <p:cNvPr id="10" name="Title 9"/>
          <p:cNvSpPr>
            <a:spLocks noGrp="1"/>
          </p:cNvSpPr>
          <p:nvPr>
            <p:ph type="title"/>
          </p:nvPr>
        </p:nvSpPr>
        <p:spPr/>
        <p:txBody>
          <a:bodyPr/>
          <a:lstStyle/>
          <a:p>
            <a:r>
              <a:rPr lang="es-ES" smtClean="0"/>
              <a:t>Haga clic para modificar el estilo de título del patrón</a:t>
            </a:r>
            <a:endParaRPr lang="en-US" dirty="0"/>
          </a:p>
        </p:txBody>
      </p:sp>
    </p:spTree>
    <p:extLst>
      <p:ext uri="{BB962C8B-B14F-4D97-AF65-F5344CB8AC3E}">
        <p14:creationId xmlns:p14="http://schemas.microsoft.com/office/powerpoint/2010/main" val="1986265250"/>
      </p:ext>
    </p:extLst>
  </p:cSld>
  <p:clrMapOvr>
    <a:masterClrMapping/>
  </p:clrMapOvr>
  <p:timing>
    <p:tnLst>
      <p:par>
        <p:cTn id="1" dur="indefinite" restart="never" nodeType="tmRoot"/>
      </p:par>
    </p:tnLst>
  </p:timing>
</p:sldLayout>
</file>

<file path=ppt/slideLayouts/slideLayout215.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7390CF43-34E3-4184-B6CD-4BFFC793D124}" type="datetimeFigureOut">
              <a:rPr lang="es-MX" smtClean="0"/>
              <a:t>28/09/2018</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4181613729"/>
      </p:ext>
    </p:extLst>
  </p:cSld>
  <p:clrMapOvr>
    <a:masterClrMapping/>
  </p:clrMapOvr>
  <p:timing>
    <p:tnLst>
      <p:par>
        <p:cTn id="1" dur="indefinite" restart="never" nodeType="tmRoot"/>
      </p:par>
    </p:tnLst>
  </p:timing>
</p:sldLayout>
</file>

<file path=ppt/slideLayouts/slideLayout216.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390CF43-34E3-4184-B6CD-4BFFC793D124}" type="datetimeFigureOut">
              <a:rPr lang="es-MX" smtClean="0"/>
              <a:t>28/09/2018</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4190501507"/>
      </p:ext>
    </p:extLst>
  </p:cSld>
  <p:clrMapOvr>
    <a:masterClrMapping/>
  </p:clrMapOvr>
  <p:timing>
    <p:tnLst>
      <p:par>
        <p:cTn id="1" dur="indefinite" restart="never" nodeType="tmRoot"/>
      </p:par>
    </p:tnLst>
  </p:timing>
</p:sldLayout>
</file>

<file path=ppt/slideLayouts/slideLayout217.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18794" y="2209801"/>
            <a:ext cx="4848113" cy="1258493"/>
          </a:xfrm>
          <a:effectLst/>
        </p:spPr>
        <p:txBody>
          <a:bodyPr anchor="b">
            <a:noAutofit/>
          </a:bodyPr>
          <a:lstStyle>
            <a:lvl1pPr marL="228600" indent="-228600" algn="l">
              <a:defRPr sz="2800" b="1">
                <a:effectLst/>
              </a:defRPr>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6124688" y="731520"/>
            <a:ext cx="5356113"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434354" y="3497802"/>
            <a:ext cx="4518213"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7390CF43-34E3-4184-B6CD-4BFFC793D124}" type="datetimeFigureOut">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4129625341"/>
      </p:ext>
    </p:extLst>
  </p:cSld>
  <p:clrMapOvr>
    <a:masterClrMapping/>
  </p:clrMapOvr>
  <p:timing>
    <p:tnLst>
      <p:par>
        <p:cTn id="1" dur="indefinite" restart="never" nodeType="tmRoot"/>
      </p:par>
    </p:tnLst>
  </p:timing>
</p:sldLayout>
</file>

<file path=ppt/slideLayouts/slideLayout218.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p:cNvSpPr/>
          <p:nvPr/>
        </p:nvSpPr>
        <p:spPr>
          <a:xfrm>
            <a:off x="0" y="3866920"/>
            <a:ext cx="12192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Rectangle 8"/>
          <p:cNvSpPr/>
          <p:nvPr/>
        </p:nvSpPr>
        <p:spPr>
          <a:xfrm>
            <a:off x="0" y="0"/>
            <a:ext cx="12192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0" name="Rectangle 9"/>
          <p:cNvSpPr/>
          <p:nvPr/>
        </p:nvSpPr>
        <p:spPr>
          <a:xfrm>
            <a:off x="0" y="2652311"/>
            <a:ext cx="12192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Oval 10"/>
          <p:cNvSpPr/>
          <p:nvPr/>
        </p:nvSpPr>
        <p:spPr>
          <a:xfrm>
            <a:off x="0" y="1600200"/>
            <a:ext cx="12192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 name="Picture Placeholder 2"/>
          <p:cNvSpPr>
            <a:spLocks noGrp="1"/>
          </p:cNvSpPr>
          <p:nvPr>
            <p:ph type="pic" idx="1"/>
          </p:nvPr>
        </p:nvSpPr>
        <p:spPr>
          <a:xfrm>
            <a:off x="5966900" y="1143000"/>
            <a:ext cx="54864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170516" y="1010486"/>
            <a:ext cx="4925485"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7390CF43-34E3-4184-B6CD-4BFFC793D124}" type="datetimeFigureOut">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2FCB18FE-E81E-464F-819F-0CD2A2693C34}" type="slidenum">
              <a:rPr lang="es-MX" smtClean="0"/>
              <a:t>‹Nº›</a:t>
            </a:fld>
            <a:endParaRPr lang="es-MX"/>
          </a:p>
        </p:txBody>
      </p:sp>
      <p:sp>
        <p:nvSpPr>
          <p:cNvPr id="2" name="Title 1"/>
          <p:cNvSpPr>
            <a:spLocks noGrp="1"/>
          </p:cNvSpPr>
          <p:nvPr>
            <p:ph type="title"/>
          </p:nvPr>
        </p:nvSpPr>
        <p:spPr>
          <a:xfrm>
            <a:off x="969691" y="4464421"/>
            <a:ext cx="8511384" cy="1143000"/>
          </a:xfrm>
        </p:spPr>
        <p:txBody>
          <a:bodyPr anchor="b">
            <a:noAutofit/>
          </a:bodyPr>
          <a:lstStyle>
            <a:lvl1pPr algn="l">
              <a:defRPr sz="4600" b="1"/>
            </a:lvl1pPr>
          </a:lstStyle>
          <a:p>
            <a:r>
              <a:rPr lang="es-ES" smtClean="0"/>
              <a:t>Haga clic para modificar el estilo de título del patrón</a:t>
            </a:r>
            <a:endParaRPr lang="en-US" dirty="0"/>
          </a:p>
        </p:txBody>
      </p:sp>
    </p:spTree>
    <p:extLst>
      <p:ext uri="{BB962C8B-B14F-4D97-AF65-F5344CB8AC3E}">
        <p14:creationId xmlns:p14="http://schemas.microsoft.com/office/powerpoint/2010/main" val="4188425761"/>
      </p:ext>
    </p:extLst>
  </p:cSld>
  <p:clrMapOvr>
    <a:masterClrMapping/>
  </p:clrMapOvr>
  <p:timing>
    <p:tnLst>
      <p:par>
        <p:cTn id="1" dur="indefinite" restart="never" nodeType="tmRoot"/>
      </p:par>
    </p:tnLst>
  </p:timing>
</p:sldLayout>
</file>

<file path=ppt/slideLayouts/slideLayout219.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2540000" y="731519"/>
            <a:ext cx="8534400" cy="347472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7390CF43-34E3-4184-B6CD-4BFFC793D124}"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2065373235"/>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1" y="1030147"/>
            <a:ext cx="1979271" cy="4780344"/>
          </a:xfrm>
        </p:spPr>
        <p:txBody>
          <a:bodyPr vert="eaVert" anchor="ct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1404395" y="1030147"/>
            <a:ext cx="7231605" cy="4780344"/>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7390CF43-34E3-4184-B6CD-4BFFC793D124}"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4058686042"/>
      </p:ext>
    </p:extLst>
  </p:cSld>
  <p:clrMapOvr>
    <a:masterClrMapping/>
  </p:clrMapOvr>
</p:sldLayout>
</file>

<file path=ppt/slideLayouts/slideLayout220.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38344" y="376518"/>
            <a:ext cx="2743200" cy="5238339"/>
          </a:xfrm>
          <a:effectLst/>
        </p:spPr>
        <p:txBody>
          <a:bodyPr vert="eaVert"/>
          <a:lstStyle>
            <a:lvl1pPr algn="l">
              <a:defRPr/>
            </a:lvl1p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4432151" y="731520"/>
            <a:ext cx="6439049" cy="4894729"/>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7390CF43-34E3-4184-B6CD-4BFFC793D124}"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4022319737"/>
      </p:ext>
    </p:extLst>
  </p:cSld>
  <p:clrMapOvr>
    <a:masterClrMapping/>
  </p:clrMapOvr>
  <p:timing>
    <p:tnLst>
      <p:par>
        <p:cTn id="1" dur="indefinite" restart="never" nodeType="tmRoot"/>
      </p:par>
    </p:tnLst>
  </p:timing>
</p:sldLayout>
</file>

<file path=ppt/slideLayouts/slideLayout22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43" name="Group 42"/>
          <p:cNvGrpSpPr/>
          <p:nvPr/>
        </p:nvGrpSpPr>
        <p:grpSpPr>
          <a:xfrm>
            <a:off x="-509872" y="0"/>
            <a:ext cx="13243109"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sp>
        <p:nvSpPr>
          <p:cNvPr id="46" name="Rectangle 45"/>
          <p:cNvSpPr/>
          <p:nvPr/>
        </p:nvSpPr>
        <p:spPr>
          <a:xfrm>
            <a:off x="6081656" y="-21511"/>
            <a:ext cx="4905488"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47" name="Rectangle 46"/>
          <p:cNvSpPr/>
          <p:nvPr/>
        </p:nvSpPr>
        <p:spPr>
          <a:xfrm>
            <a:off x="6198795" y="-21511"/>
            <a:ext cx="46736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p:cNvSpPr>
            <a:spLocks noGrp="1"/>
          </p:cNvSpPr>
          <p:nvPr>
            <p:ph type="ctrTitle"/>
          </p:nvPr>
        </p:nvSpPr>
        <p:spPr>
          <a:xfrm>
            <a:off x="6311154" y="2708476"/>
            <a:ext cx="4417807" cy="1702160"/>
          </a:xfrm>
        </p:spPr>
        <p:txBody>
          <a:bodyPr>
            <a:normAutofit/>
          </a:bodyPr>
          <a:lstStyle>
            <a:lvl1pPr>
              <a:defRPr sz="36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6311154" y="4421081"/>
            <a:ext cx="4413071"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a:xfrm>
            <a:off x="6318325" y="1516829"/>
            <a:ext cx="2844800" cy="750981"/>
          </a:xfrm>
        </p:spPr>
        <p:txBody>
          <a:bodyPr anchor="b"/>
          <a:lstStyle>
            <a:lvl1pPr algn="l">
              <a:defRPr sz="2400"/>
            </a:lvl1pPr>
          </a:lstStyle>
          <a:p>
            <a:fld id="{7390CF43-34E3-4184-B6CD-4BFFC793D124}" type="datetimeFigureOut">
              <a:rPr lang="es-MX" smtClean="0"/>
              <a:t>28/09/2018</a:t>
            </a:fld>
            <a:endParaRPr lang="es-MX"/>
          </a:p>
        </p:txBody>
      </p:sp>
      <p:sp>
        <p:nvSpPr>
          <p:cNvPr id="50" name="Rectangle 49"/>
          <p:cNvSpPr/>
          <p:nvPr/>
        </p:nvSpPr>
        <p:spPr>
          <a:xfrm>
            <a:off x="6201185" y="6088284"/>
            <a:ext cx="46736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Footer Placeholder 4"/>
          <p:cNvSpPr>
            <a:spLocks noGrp="1"/>
          </p:cNvSpPr>
          <p:nvPr>
            <p:ph type="ftr" sz="quarter" idx="11"/>
          </p:nvPr>
        </p:nvSpPr>
        <p:spPr>
          <a:xfrm>
            <a:off x="7071360" y="5719967"/>
            <a:ext cx="3775456" cy="365125"/>
          </a:xfrm>
        </p:spPr>
        <p:txBody>
          <a:bodyPr>
            <a:normAutofit/>
          </a:bodyPr>
          <a:lstStyle>
            <a:lvl1pPr>
              <a:defRPr>
                <a:solidFill>
                  <a:schemeClr val="accent1"/>
                </a:solidFill>
              </a:defRPr>
            </a:lvl1pPr>
          </a:lstStyle>
          <a:p>
            <a:endParaRPr lang="es-MX"/>
          </a:p>
        </p:txBody>
      </p:sp>
      <p:sp>
        <p:nvSpPr>
          <p:cNvPr id="6" name="Slide Number Placeholder 5"/>
          <p:cNvSpPr>
            <a:spLocks noGrp="1"/>
          </p:cNvSpPr>
          <p:nvPr>
            <p:ph type="sldNum" sz="quarter" idx="12"/>
          </p:nvPr>
        </p:nvSpPr>
        <p:spPr>
          <a:xfrm>
            <a:off x="6198795" y="5719967"/>
            <a:ext cx="858221" cy="365125"/>
          </a:xfrm>
        </p:spPr>
        <p:txBody>
          <a:bodyPr/>
          <a:lstStyle>
            <a:lvl1pPr>
              <a:defRPr>
                <a:solidFill>
                  <a:schemeClr val="accent1"/>
                </a:solidFill>
              </a:defRPr>
            </a:lvl1pPr>
          </a:lstStyle>
          <a:p>
            <a:fld id="{2FCB18FE-E81E-464F-819F-0CD2A2693C34}" type="slidenum">
              <a:rPr lang="es-MX" smtClean="0"/>
              <a:t>‹Nº›</a:t>
            </a:fld>
            <a:endParaRPr lang="es-MX"/>
          </a:p>
        </p:txBody>
      </p:sp>
      <p:sp>
        <p:nvSpPr>
          <p:cNvPr id="89" name="Rectangle 88"/>
          <p:cNvSpPr/>
          <p:nvPr/>
        </p:nvSpPr>
        <p:spPr>
          <a:xfrm>
            <a:off x="6201185" y="6088284"/>
            <a:ext cx="46736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4059966023"/>
      </p:ext>
    </p:extLst>
  </p:cSld>
  <p:clrMapOvr>
    <a:masterClrMapping/>
  </p:clrMapOvr>
</p:sldLayout>
</file>

<file path=ppt/slideLayouts/slideLayout22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7390CF43-34E3-4184-B6CD-4BFFC793D124}"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879385305"/>
      </p:ext>
    </p:extLst>
  </p:cSld>
  <p:clrMapOvr>
    <a:masterClrMapping/>
  </p:clrMapOvr>
</p:sldLayout>
</file>

<file path=ppt/slideLayouts/slideLayout22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678194" y="2900830"/>
            <a:ext cx="8849957" cy="1362075"/>
          </a:xfrm>
        </p:spPr>
        <p:txBody>
          <a:bodyPr anchor="b"/>
          <a:lstStyle>
            <a:lvl1pPr algn="l">
              <a:defRPr sz="4000" b="0" cap="none" baseline="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678194" y="4267201"/>
            <a:ext cx="8849956"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7390CF43-34E3-4184-B6CD-4BFFC793D124}"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3316818041"/>
      </p:ext>
    </p:extLst>
  </p:cSld>
  <p:clrMapOvr>
    <a:masterClrMapping/>
  </p:clrMapOvr>
</p:sldLayout>
</file>

<file path=ppt/slideLayouts/slideLayout22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5" name="Date Placeholder 4"/>
          <p:cNvSpPr>
            <a:spLocks noGrp="1"/>
          </p:cNvSpPr>
          <p:nvPr>
            <p:ph type="dt" sz="half" idx="10"/>
          </p:nvPr>
        </p:nvSpPr>
        <p:spPr/>
        <p:txBody>
          <a:bodyPr/>
          <a:lstStyle/>
          <a:p>
            <a:fld id="{7390CF43-34E3-4184-B6CD-4BFFC793D124}" type="datetimeFigureOut">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2FCB18FE-E81E-464F-819F-0CD2A2693C34}" type="slidenum">
              <a:rPr lang="es-MX" smtClean="0"/>
              <a:t>‹Nº›</a:t>
            </a:fld>
            <a:endParaRPr lang="es-MX"/>
          </a:p>
        </p:txBody>
      </p:sp>
      <p:sp>
        <p:nvSpPr>
          <p:cNvPr id="9" name="Content Placeholder 8"/>
          <p:cNvSpPr>
            <a:spLocks noGrp="1"/>
          </p:cNvSpPr>
          <p:nvPr>
            <p:ph sz="quarter" idx="13"/>
          </p:nvPr>
        </p:nvSpPr>
        <p:spPr>
          <a:xfrm>
            <a:off x="1389888" y="2313432"/>
            <a:ext cx="4559808" cy="349300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1" name="Content Placeholder 10"/>
          <p:cNvSpPr>
            <a:spLocks noGrp="1"/>
          </p:cNvSpPr>
          <p:nvPr>
            <p:ph sz="quarter" idx="14"/>
          </p:nvPr>
        </p:nvSpPr>
        <p:spPr>
          <a:xfrm>
            <a:off x="6193536" y="2313431"/>
            <a:ext cx="4559808" cy="349300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extLst>
      <p:ext uri="{BB962C8B-B14F-4D97-AF65-F5344CB8AC3E}">
        <p14:creationId xmlns:p14="http://schemas.microsoft.com/office/powerpoint/2010/main" val="2336057960"/>
      </p:ext>
    </p:extLst>
  </p:cSld>
  <p:clrMapOvr>
    <a:masterClrMapping/>
  </p:clrMapOvr>
</p:sldLayout>
</file>

<file path=ppt/slideLayouts/slideLayout22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1882815" y="2316009"/>
            <a:ext cx="407619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388961" y="2974695"/>
            <a:ext cx="4559808"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682450" y="2316010"/>
            <a:ext cx="4074289"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193536" y="2974695"/>
            <a:ext cx="4559808"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7390CF43-34E3-4184-B6CD-4BFFC793D124}" type="datetimeFigureOut">
              <a:rPr lang="es-MX" smtClean="0"/>
              <a:t>28/09/2018</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3684663058"/>
      </p:ext>
    </p:extLst>
  </p:cSld>
  <p:clrMapOvr>
    <a:masterClrMapping/>
  </p:clrMapOvr>
</p:sldLayout>
</file>

<file path=ppt/slideLayouts/slideLayout22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7390CF43-34E3-4184-B6CD-4BFFC793D124}" type="datetimeFigureOut">
              <a:rPr lang="es-MX" smtClean="0"/>
              <a:t>28/09/2018</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211281067"/>
      </p:ext>
    </p:extLst>
  </p:cSld>
  <p:clrMapOvr>
    <a:masterClrMapping/>
  </p:clrMapOvr>
</p:sldLayout>
</file>

<file path=ppt/slideLayouts/slideLayout22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390CF43-34E3-4184-B6CD-4BFFC793D124}" type="datetimeFigureOut">
              <a:rPr lang="es-MX" smtClean="0"/>
              <a:t>28/09/2018</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4100519584"/>
      </p:ext>
    </p:extLst>
  </p:cSld>
  <p:clrMapOvr>
    <a:masterClrMapping/>
  </p:clrMapOvr>
</p:sldLayout>
</file>

<file path=ppt/slideLayouts/slideLayout22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grpSp>
        <p:nvGrpSpPr>
          <p:cNvPr id="44" name="Group 43"/>
          <p:cNvGrpSpPr/>
          <p:nvPr/>
        </p:nvGrpSpPr>
        <p:grpSpPr>
          <a:xfrm>
            <a:off x="-509872" y="0"/>
            <a:ext cx="13243109"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sp>
        <p:nvSpPr>
          <p:cNvPr id="46" name="Rectangle 45"/>
          <p:cNvSpPr/>
          <p:nvPr/>
        </p:nvSpPr>
        <p:spPr>
          <a:xfrm>
            <a:off x="6081656" y="-21511"/>
            <a:ext cx="4905488"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7" name="Rectangle 56"/>
          <p:cNvSpPr/>
          <p:nvPr/>
        </p:nvSpPr>
        <p:spPr>
          <a:xfrm>
            <a:off x="6198795" y="-21510"/>
            <a:ext cx="46736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Date Placeholder 4"/>
          <p:cNvSpPr>
            <a:spLocks noGrp="1"/>
          </p:cNvSpPr>
          <p:nvPr>
            <p:ph type="dt" sz="half" idx="10"/>
          </p:nvPr>
        </p:nvSpPr>
        <p:spPr/>
        <p:txBody>
          <a:bodyPr/>
          <a:lstStyle/>
          <a:p>
            <a:fld id="{7390CF43-34E3-4184-B6CD-4BFFC793D124}" type="datetimeFigureOut">
              <a:rPr lang="es-MX" smtClean="0"/>
              <a:t>28/09/2018</a:t>
            </a:fld>
            <a:endParaRPr lang="es-MX"/>
          </a:p>
        </p:txBody>
      </p:sp>
      <p:sp>
        <p:nvSpPr>
          <p:cNvPr id="7" name="Slide Number Placeholder 6"/>
          <p:cNvSpPr>
            <a:spLocks noGrp="1"/>
          </p:cNvSpPr>
          <p:nvPr>
            <p:ph type="sldNum" sz="quarter" idx="12"/>
          </p:nvPr>
        </p:nvSpPr>
        <p:spPr/>
        <p:txBody>
          <a:bodyPr/>
          <a:lstStyle/>
          <a:p>
            <a:fld id="{2FCB18FE-E81E-464F-819F-0CD2A2693C34}" type="slidenum">
              <a:rPr lang="es-MX" smtClean="0"/>
              <a:t>‹Nº›</a:t>
            </a:fld>
            <a:endParaRPr lang="es-MX"/>
          </a:p>
        </p:txBody>
      </p:sp>
      <p:sp>
        <p:nvSpPr>
          <p:cNvPr id="58" name="Rectangle 57"/>
          <p:cNvSpPr/>
          <p:nvPr/>
        </p:nvSpPr>
        <p:spPr>
          <a:xfrm>
            <a:off x="1207429" y="601884"/>
            <a:ext cx="4749676"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 name="Content Placeholder 2"/>
          <p:cNvSpPr>
            <a:spLocks noGrp="1"/>
          </p:cNvSpPr>
          <p:nvPr>
            <p:ph idx="1"/>
          </p:nvPr>
        </p:nvSpPr>
        <p:spPr>
          <a:xfrm>
            <a:off x="1527859" y="856527"/>
            <a:ext cx="4120587"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61" name="Rectangle 60"/>
          <p:cNvSpPr/>
          <p:nvPr/>
        </p:nvSpPr>
        <p:spPr>
          <a:xfrm>
            <a:off x="6201185" y="6088284"/>
            <a:ext cx="46736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Footer Placeholder 5"/>
          <p:cNvSpPr>
            <a:spLocks noGrp="1"/>
          </p:cNvSpPr>
          <p:nvPr>
            <p:ph type="ftr" sz="quarter" idx="11"/>
          </p:nvPr>
        </p:nvSpPr>
        <p:spPr>
          <a:xfrm>
            <a:off x="6188597" y="5724836"/>
            <a:ext cx="4658219" cy="365125"/>
          </a:xfrm>
        </p:spPr>
        <p:txBody>
          <a:bodyPr>
            <a:normAutofit/>
          </a:bodyPr>
          <a:lstStyle/>
          <a:p>
            <a:endParaRPr lang="es-MX"/>
          </a:p>
        </p:txBody>
      </p:sp>
      <p:sp>
        <p:nvSpPr>
          <p:cNvPr id="2" name="Title 1"/>
          <p:cNvSpPr>
            <a:spLocks noGrp="1"/>
          </p:cNvSpPr>
          <p:nvPr>
            <p:ph type="title"/>
          </p:nvPr>
        </p:nvSpPr>
        <p:spPr>
          <a:xfrm>
            <a:off x="6319777" y="2657435"/>
            <a:ext cx="4406096" cy="1463153"/>
          </a:xfrm>
        </p:spPr>
        <p:txBody>
          <a:bodyPr anchor="b">
            <a:normAutofit/>
          </a:bodyPr>
          <a:lstStyle>
            <a:lvl1pPr algn="l">
              <a:defRPr sz="2800" b="0"/>
            </a:lvl1pPr>
          </a:lstStyle>
          <a:p>
            <a:r>
              <a:rPr lang="es-ES" smtClean="0"/>
              <a:t>Haga clic para modificar el estilo de título del patrón</a:t>
            </a:r>
            <a:endParaRPr lang="en-US"/>
          </a:p>
        </p:txBody>
      </p:sp>
      <p:sp>
        <p:nvSpPr>
          <p:cNvPr id="4" name="Text Placeholder 3"/>
          <p:cNvSpPr>
            <a:spLocks noGrp="1"/>
          </p:cNvSpPr>
          <p:nvPr>
            <p:ph type="body" sz="half" idx="2"/>
          </p:nvPr>
        </p:nvSpPr>
        <p:spPr>
          <a:xfrm>
            <a:off x="6315456" y="4136994"/>
            <a:ext cx="4398379"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Tree>
    <p:extLst>
      <p:ext uri="{BB962C8B-B14F-4D97-AF65-F5344CB8AC3E}">
        <p14:creationId xmlns:p14="http://schemas.microsoft.com/office/powerpoint/2010/main" val="3216728419"/>
      </p:ext>
    </p:extLst>
  </p:cSld>
  <p:clrMapOvr>
    <a:masterClrMapping/>
  </p:clrMapOvr>
</p:sldLayout>
</file>

<file path=ppt/slideLayouts/slideLayout22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grpSp>
        <p:nvGrpSpPr>
          <p:cNvPr id="44" name="Group 43"/>
          <p:cNvGrpSpPr/>
          <p:nvPr/>
        </p:nvGrpSpPr>
        <p:grpSpPr>
          <a:xfrm>
            <a:off x="-509872" y="0"/>
            <a:ext cx="13243109"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sp>
        <p:nvSpPr>
          <p:cNvPr id="94" name="Rectangle 93"/>
          <p:cNvSpPr/>
          <p:nvPr/>
        </p:nvSpPr>
        <p:spPr>
          <a:xfrm>
            <a:off x="6081656" y="-21511"/>
            <a:ext cx="4905488"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1" name="Rectangle 100"/>
          <p:cNvSpPr/>
          <p:nvPr/>
        </p:nvSpPr>
        <p:spPr>
          <a:xfrm>
            <a:off x="6198795" y="-21510"/>
            <a:ext cx="46736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2" name="Rectangle 101"/>
          <p:cNvSpPr/>
          <p:nvPr/>
        </p:nvSpPr>
        <p:spPr>
          <a:xfrm>
            <a:off x="1207429" y="601884"/>
            <a:ext cx="4749676"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5" name="Rectangle 104"/>
          <p:cNvSpPr/>
          <p:nvPr/>
        </p:nvSpPr>
        <p:spPr>
          <a:xfrm>
            <a:off x="6201185" y="6088284"/>
            <a:ext cx="46736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p:cNvSpPr>
            <a:spLocks noGrp="1"/>
          </p:cNvSpPr>
          <p:nvPr>
            <p:ph type="title"/>
          </p:nvPr>
        </p:nvSpPr>
        <p:spPr>
          <a:xfrm>
            <a:off x="6312565" y="2660904"/>
            <a:ext cx="4401312" cy="1463040"/>
          </a:xfrm>
        </p:spPr>
        <p:txBody>
          <a:bodyPr anchor="b">
            <a:normAutofit/>
          </a:bodyPr>
          <a:lstStyle>
            <a:lvl1pPr algn="l">
              <a:defRPr sz="2800" b="0"/>
            </a:lvl1pPr>
          </a:lstStyle>
          <a:p>
            <a:r>
              <a:rPr lang="es-ES" smtClean="0"/>
              <a:t>Haga clic para modificar el estilo de título del patrón</a:t>
            </a:r>
            <a:endParaRPr lang="en-US"/>
          </a:p>
        </p:txBody>
      </p:sp>
      <p:sp>
        <p:nvSpPr>
          <p:cNvPr id="3" name="Picture Placeholder 2"/>
          <p:cNvSpPr>
            <a:spLocks noGrp="1"/>
          </p:cNvSpPr>
          <p:nvPr>
            <p:ph type="pic" idx="1"/>
          </p:nvPr>
        </p:nvSpPr>
        <p:spPr>
          <a:xfrm>
            <a:off x="1340278" y="693795"/>
            <a:ext cx="4479497"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312841" y="4133089"/>
            <a:ext cx="4400764"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7390CF43-34E3-4184-B6CD-4BFFC793D124}" type="datetimeFigureOut">
              <a:rPr lang="es-MX" smtClean="0"/>
              <a:t>28/09/2018</a:t>
            </a:fld>
            <a:endParaRPr lang="es-MX"/>
          </a:p>
        </p:txBody>
      </p:sp>
      <p:sp>
        <p:nvSpPr>
          <p:cNvPr id="6" name="Footer Placeholder 5"/>
          <p:cNvSpPr>
            <a:spLocks noGrp="1"/>
          </p:cNvSpPr>
          <p:nvPr>
            <p:ph type="ftr" sz="quarter" idx="11"/>
          </p:nvPr>
        </p:nvSpPr>
        <p:spPr>
          <a:xfrm>
            <a:off x="6188597" y="5724836"/>
            <a:ext cx="4658219" cy="365125"/>
          </a:xfrm>
        </p:spPr>
        <p:txBody>
          <a:bodyPr>
            <a:normAutofit/>
          </a:bodyPr>
          <a:lstStyle/>
          <a:p>
            <a:endParaRPr lang="es-MX"/>
          </a:p>
        </p:txBody>
      </p:sp>
      <p:sp>
        <p:nvSpPr>
          <p:cNvPr id="7" name="Slide Number Placeholder 6"/>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195350332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9347200" y="152399"/>
            <a:ext cx="26416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 name="Rectangle 7"/>
          <p:cNvSpPr/>
          <p:nvPr/>
        </p:nvSpPr>
        <p:spPr>
          <a:xfrm>
            <a:off x="203200" y="153923"/>
            <a:ext cx="8940800" cy="6553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 name="Subtitle 2"/>
          <p:cNvSpPr>
            <a:spLocks noGrp="1"/>
          </p:cNvSpPr>
          <p:nvPr>
            <p:ph type="subTitle" idx="1"/>
          </p:nvPr>
        </p:nvSpPr>
        <p:spPr>
          <a:xfrm>
            <a:off x="9347200" y="2052960"/>
            <a:ext cx="2641600" cy="1828800"/>
          </a:xfrm>
        </p:spPr>
        <p:txBody>
          <a:bodyPr anchor="ctr">
            <a:normAutofit/>
          </a:bodyPr>
          <a:lstStyle>
            <a:lvl1pPr marL="0" indent="0" algn="l">
              <a:buNone/>
              <a:defRPr sz="19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10" name="Date Placeholder 9"/>
          <p:cNvSpPr>
            <a:spLocks noGrp="1"/>
          </p:cNvSpPr>
          <p:nvPr>
            <p:ph type="dt" sz="half" idx="10"/>
          </p:nvPr>
        </p:nvSpPr>
        <p:spPr/>
        <p:txBody>
          <a:bodyPr/>
          <a:lstStyle>
            <a:lvl1pPr>
              <a:defRPr>
                <a:solidFill>
                  <a:schemeClr val="bg2"/>
                </a:solidFill>
              </a:defRPr>
            </a:lvl1pPr>
          </a:lstStyle>
          <a:p>
            <a:fld id="{7390CF43-34E3-4184-B6CD-4BFFC793D124}" type="datetimeFigureOut">
              <a:rPr lang="es-MX" smtClean="0"/>
              <a:t>28/09/2018</a:t>
            </a:fld>
            <a:endParaRPr lang="es-MX"/>
          </a:p>
        </p:txBody>
      </p:sp>
      <p:sp>
        <p:nvSpPr>
          <p:cNvPr id="11" name="Slide Number Placeholder 10"/>
          <p:cNvSpPr>
            <a:spLocks noGrp="1"/>
          </p:cNvSpPr>
          <p:nvPr>
            <p:ph type="sldNum" sz="quarter" idx="11"/>
          </p:nvPr>
        </p:nvSpPr>
        <p:spPr/>
        <p:txBody>
          <a:bodyPr/>
          <a:lstStyle>
            <a:lvl1pPr>
              <a:defRPr>
                <a:solidFill>
                  <a:srgbClr val="FFFFFF"/>
                </a:solidFill>
              </a:defRPr>
            </a:lvl1pPr>
          </a:lstStyle>
          <a:p>
            <a:fld id="{2FCB18FE-E81E-464F-819F-0CD2A2693C34}" type="slidenum">
              <a:rPr lang="es-MX" smtClean="0"/>
              <a:t>‹Nº›</a:t>
            </a:fld>
            <a:endParaRPr lang="es-MX"/>
          </a:p>
        </p:txBody>
      </p:sp>
      <p:sp>
        <p:nvSpPr>
          <p:cNvPr id="12" name="Footer Placeholder 11"/>
          <p:cNvSpPr>
            <a:spLocks noGrp="1"/>
          </p:cNvSpPr>
          <p:nvPr>
            <p:ph type="ftr" sz="quarter" idx="12"/>
          </p:nvPr>
        </p:nvSpPr>
        <p:spPr/>
        <p:txBody>
          <a:bodyPr/>
          <a:lstStyle>
            <a:lvl1pPr>
              <a:defRPr>
                <a:solidFill>
                  <a:schemeClr val="bg2"/>
                </a:solidFill>
              </a:defRPr>
            </a:lvl1pPr>
          </a:lstStyle>
          <a:p>
            <a:endParaRPr lang="es-MX"/>
          </a:p>
        </p:txBody>
      </p:sp>
      <p:sp>
        <p:nvSpPr>
          <p:cNvPr id="13" name="Title 12"/>
          <p:cNvSpPr>
            <a:spLocks noGrp="1"/>
          </p:cNvSpPr>
          <p:nvPr>
            <p:ph type="title"/>
          </p:nvPr>
        </p:nvSpPr>
        <p:spPr>
          <a:xfrm>
            <a:off x="609600" y="2052960"/>
            <a:ext cx="8432800" cy="1828800"/>
          </a:xfrm>
        </p:spPr>
        <p:txBody>
          <a:bodyPr/>
          <a:lstStyle>
            <a:lvl1pPr algn="r">
              <a:defRPr sz="4200" spc="150" baseline="0"/>
            </a:lvl1pPr>
          </a:lstStyle>
          <a:p>
            <a:r>
              <a:rPr lang="es-ES" smtClean="0"/>
              <a:t>Haga clic para modificar el estilo de título del patrón</a:t>
            </a:r>
            <a:endParaRPr lang="en-US" dirty="0"/>
          </a:p>
        </p:txBody>
      </p:sp>
    </p:spTree>
    <p:extLst>
      <p:ext uri="{BB962C8B-B14F-4D97-AF65-F5344CB8AC3E}">
        <p14:creationId xmlns:p14="http://schemas.microsoft.com/office/powerpoint/2010/main" val="591794828"/>
      </p:ext>
    </p:extLst>
  </p:cSld>
  <p:clrMapOvr>
    <a:masterClrMapping/>
  </p:clrMapOvr>
</p:sldLayout>
</file>

<file path=ppt/slideLayouts/slideLayout23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7390CF43-34E3-4184-B6CD-4BFFC793D124}"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444826854"/>
      </p:ext>
    </p:extLst>
  </p:cSld>
  <p:clrMapOvr>
    <a:masterClrMapping/>
  </p:clrMapOvr>
</p:sldLayout>
</file>

<file path=ppt/slideLayouts/slideLayout23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1" y="1030147"/>
            <a:ext cx="1979271" cy="4780344"/>
          </a:xfrm>
        </p:spPr>
        <p:txBody>
          <a:bodyPr vert="eaVert" anchor="ct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1404395" y="1030147"/>
            <a:ext cx="7231605" cy="4780344"/>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7390CF43-34E3-4184-B6CD-4BFFC793D124}"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2228516546"/>
      </p:ext>
    </p:extLst>
  </p:cSld>
  <p:clrMapOvr>
    <a:masterClrMapping/>
  </p:clrMapOvr>
</p:sldLayout>
</file>

<file path=ppt/slideLayouts/slideLayout232.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6 Conector recto"/>
          <p:cNvSpPr>
            <a:spLocks noChangeShapeType="1"/>
          </p:cNvSpPr>
          <p:nvPr/>
        </p:nvSpPr>
        <p:spPr bwMode="auto">
          <a:xfrm>
            <a:off x="685800" y="5349903"/>
            <a:ext cx="1150620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sz="1800"/>
          </a:p>
        </p:txBody>
      </p:sp>
      <p:sp>
        <p:nvSpPr>
          <p:cNvPr id="29" name="28 Título"/>
          <p:cNvSpPr>
            <a:spLocks noGrp="1"/>
          </p:cNvSpPr>
          <p:nvPr>
            <p:ph type="ctrTitle"/>
          </p:nvPr>
        </p:nvSpPr>
        <p:spPr>
          <a:xfrm>
            <a:off x="508000" y="4853412"/>
            <a:ext cx="11277600" cy="1222375"/>
          </a:xfrm>
        </p:spPr>
        <p:txBody>
          <a:bodyPr anchor="t"/>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508000" y="3886200"/>
            <a:ext cx="112776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16" name="15 Marcador de fecha"/>
          <p:cNvSpPr>
            <a:spLocks noGrp="1"/>
          </p:cNvSpPr>
          <p:nvPr>
            <p:ph type="dt" sz="half" idx="10"/>
          </p:nvPr>
        </p:nvSpPr>
        <p:spPr/>
        <p:txBody>
          <a:bodyPr/>
          <a:lstStyle/>
          <a:p>
            <a:fld id="{7390CF43-34E3-4184-B6CD-4BFFC793D124}" type="datetimeFigureOut">
              <a:rPr lang="es-MX" smtClean="0"/>
              <a:t>28/09/2018</a:t>
            </a:fld>
            <a:endParaRPr lang="es-MX"/>
          </a:p>
        </p:txBody>
      </p:sp>
      <p:sp>
        <p:nvSpPr>
          <p:cNvPr id="2" name="1 Marcador de pie de página"/>
          <p:cNvSpPr>
            <a:spLocks noGrp="1"/>
          </p:cNvSpPr>
          <p:nvPr>
            <p:ph type="ftr" sz="quarter" idx="11"/>
          </p:nvPr>
        </p:nvSpPr>
        <p:spPr/>
        <p:txBody>
          <a:bodyPr/>
          <a:lstStyle/>
          <a:p>
            <a:endParaRPr lang="es-MX"/>
          </a:p>
        </p:txBody>
      </p:sp>
      <p:sp>
        <p:nvSpPr>
          <p:cNvPr id="15" name="14 Marcador de número de diapositiva"/>
          <p:cNvSpPr>
            <a:spLocks noGrp="1"/>
          </p:cNvSpPr>
          <p:nvPr>
            <p:ph type="sldNum" sz="quarter" idx="12"/>
          </p:nvPr>
        </p:nvSpPr>
        <p:spPr>
          <a:xfrm>
            <a:off x="10972800" y="6473952"/>
            <a:ext cx="1011936" cy="246888"/>
          </a:xfrm>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816195691"/>
      </p:ext>
    </p:extLst>
  </p:cSld>
  <p:clrMapOvr>
    <a:masterClrMapping/>
  </p:clrMapOvr>
</p:sldLayout>
</file>

<file path=ppt/slideLayouts/slideLayout23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2" name="2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27" name="26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5" name="24 Marcador de fecha"/>
          <p:cNvSpPr>
            <a:spLocks noGrp="1"/>
          </p:cNvSpPr>
          <p:nvPr>
            <p:ph type="dt" sz="half" idx="10"/>
          </p:nvPr>
        </p:nvSpPr>
        <p:spPr/>
        <p:txBody>
          <a:bodyPr/>
          <a:lstStyle/>
          <a:p>
            <a:fld id="{7390CF43-34E3-4184-B6CD-4BFFC793D124}" type="datetimeFigureOut">
              <a:rPr lang="es-MX" smtClean="0"/>
              <a:t>28/09/2018</a:t>
            </a:fld>
            <a:endParaRPr lang="es-MX"/>
          </a:p>
        </p:txBody>
      </p:sp>
      <p:sp>
        <p:nvSpPr>
          <p:cNvPr id="19" name="18 Marcador de pie de página"/>
          <p:cNvSpPr>
            <a:spLocks noGrp="1"/>
          </p:cNvSpPr>
          <p:nvPr>
            <p:ph type="ftr" sz="quarter" idx="11"/>
          </p:nvPr>
        </p:nvSpPr>
        <p:spPr>
          <a:xfrm>
            <a:off x="4775200" y="76201"/>
            <a:ext cx="3860800" cy="288925"/>
          </a:xfrm>
        </p:spPr>
        <p:txBody>
          <a:bodyPr/>
          <a:lstStyle/>
          <a:p>
            <a:endParaRPr lang="es-MX"/>
          </a:p>
        </p:txBody>
      </p:sp>
      <p:sp>
        <p:nvSpPr>
          <p:cNvPr id="16" name="15 Marcador de número de diapositiva"/>
          <p:cNvSpPr>
            <a:spLocks noGrp="1"/>
          </p:cNvSpPr>
          <p:nvPr>
            <p:ph type="sldNum" sz="quarter" idx="12"/>
          </p:nvPr>
        </p:nvSpPr>
        <p:spPr>
          <a:xfrm>
            <a:off x="10972800" y="6473952"/>
            <a:ext cx="1011936" cy="246888"/>
          </a:xfrm>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668772373"/>
      </p:ext>
    </p:extLst>
  </p:cSld>
  <p:clrMapOvr>
    <a:masterClrMapping/>
  </p:clrMapOvr>
</p:sldLayout>
</file>

<file path=ppt/slideLayouts/slideLayout234.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3">
        <a:schemeClr val="bg2"/>
      </p:bgRef>
    </p:bg>
    <p:spTree>
      <p:nvGrpSpPr>
        <p:cNvPr id="1" name=""/>
        <p:cNvGrpSpPr/>
        <p:nvPr/>
      </p:nvGrpSpPr>
      <p:grpSpPr>
        <a:xfrm>
          <a:off x="0" y="0"/>
          <a:ext cx="0" cy="0"/>
          <a:chOff x="0" y="0"/>
          <a:chExt cx="0" cy="0"/>
        </a:xfrm>
      </p:grpSpPr>
      <p:sp>
        <p:nvSpPr>
          <p:cNvPr id="7" name="6 Conector recto"/>
          <p:cNvSpPr>
            <a:spLocks noChangeShapeType="1"/>
          </p:cNvSpPr>
          <p:nvPr/>
        </p:nvSpPr>
        <p:spPr bwMode="auto">
          <a:xfrm>
            <a:off x="685800" y="3444903"/>
            <a:ext cx="1150620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sz="1800"/>
          </a:p>
        </p:txBody>
      </p:sp>
      <p:sp>
        <p:nvSpPr>
          <p:cNvPr id="6" name="5 Marcador de texto"/>
          <p:cNvSpPr>
            <a:spLocks noGrp="1"/>
          </p:cNvSpPr>
          <p:nvPr>
            <p:ph type="body" idx="1"/>
          </p:nvPr>
        </p:nvSpPr>
        <p:spPr>
          <a:xfrm>
            <a:off x="508000" y="1676400"/>
            <a:ext cx="112776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19" name="18 Marcador de fecha"/>
          <p:cNvSpPr>
            <a:spLocks noGrp="1"/>
          </p:cNvSpPr>
          <p:nvPr>
            <p:ph type="dt" sz="half" idx="10"/>
          </p:nvPr>
        </p:nvSpPr>
        <p:spPr/>
        <p:txBody>
          <a:bodyPr/>
          <a:lstStyle/>
          <a:p>
            <a:fld id="{7390CF43-34E3-4184-B6CD-4BFFC793D124}" type="datetimeFigureOut">
              <a:rPr lang="es-MX" smtClean="0"/>
              <a:t>28/09/2018</a:t>
            </a:fld>
            <a:endParaRPr lang="es-MX"/>
          </a:p>
        </p:txBody>
      </p:sp>
      <p:sp>
        <p:nvSpPr>
          <p:cNvPr id="11" name="10 Marcador de pie de página"/>
          <p:cNvSpPr>
            <a:spLocks noGrp="1"/>
          </p:cNvSpPr>
          <p:nvPr>
            <p:ph type="ftr" sz="quarter" idx="11"/>
          </p:nvPr>
        </p:nvSpPr>
        <p:spPr/>
        <p:txBody>
          <a:bodyPr/>
          <a:lstStyle/>
          <a:p>
            <a:endParaRPr lang="es-MX"/>
          </a:p>
        </p:txBody>
      </p:sp>
      <p:sp>
        <p:nvSpPr>
          <p:cNvPr id="16" name="15 Marcador de número de diapositiva"/>
          <p:cNvSpPr>
            <a:spLocks noGrp="1"/>
          </p:cNvSpPr>
          <p:nvPr>
            <p:ph type="sldNum" sz="quarter" idx="12"/>
          </p:nvPr>
        </p:nvSpPr>
        <p:spPr/>
        <p:txBody>
          <a:bodyPr/>
          <a:lstStyle/>
          <a:p>
            <a:fld id="{2FCB18FE-E81E-464F-819F-0CD2A2693C34}" type="slidenum">
              <a:rPr lang="es-MX" smtClean="0"/>
              <a:t>‹Nº›</a:t>
            </a:fld>
            <a:endParaRPr lang="es-MX"/>
          </a:p>
        </p:txBody>
      </p:sp>
      <p:sp>
        <p:nvSpPr>
          <p:cNvPr id="8" name="7 Título"/>
          <p:cNvSpPr>
            <a:spLocks noGrp="1"/>
          </p:cNvSpPr>
          <p:nvPr>
            <p:ph type="title"/>
          </p:nvPr>
        </p:nvSpPr>
        <p:spPr>
          <a:xfrm>
            <a:off x="240633" y="2947086"/>
            <a:ext cx="11582400" cy="1184825"/>
          </a:xfrm>
        </p:spPr>
        <p:txBody>
          <a:bodyPr rtlCol="0" anchor="t"/>
          <a:lstStyle>
            <a:lvl1pPr algn="r">
              <a:defRPr/>
            </a:lvl1pPr>
          </a:lstStyle>
          <a:p>
            <a:r>
              <a:rPr kumimoji="0" lang="es-ES" smtClean="0"/>
              <a:t>Haga clic para modificar el estilo de título del patrón</a:t>
            </a:r>
            <a:endParaRPr kumimoji="0" lang="en-US"/>
          </a:p>
        </p:txBody>
      </p:sp>
    </p:spTree>
    <p:extLst>
      <p:ext uri="{BB962C8B-B14F-4D97-AF65-F5344CB8AC3E}">
        <p14:creationId xmlns:p14="http://schemas.microsoft.com/office/powerpoint/2010/main" val="1024005625"/>
      </p:ext>
    </p:extLst>
  </p:cSld>
  <p:clrMapOvr>
    <a:overrideClrMapping bg1="dk1" tx1="lt1" bg2="dk2" tx2="lt2" accent1="accent1" accent2="accent2" accent3="accent3" accent4="accent4" accent5="accent5" accent6="accent6" hlink="hlink" folHlink="folHlink"/>
  </p:clrMapOvr>
</p:sldLayout>
</file>

<file path=ppt/slideLayouts/slideLayout23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0" name="19 Título"/>
          <p:cNvSpPr>
            <a:spLocks noGrp="1"/>
          </p:cNvSpPr>
          <p:nvPr>
            <p:ph type="title"/>
          </p:nvPr>
        </p:nvSpPr>
        <p:spPr>
          <a:xfrm>
            <a:off x="402336" y="457200"/>
            <a:ext cx="11582400" cy="841248"/>
          </a:xfrm>
        </p:spPr>
        <p:txBody>
          <a:bodyPr/>
          <a:lstStyle/>
          <a:p>
            <a:r>
              <a:rPr kumimoji="0" lang="es-ES" smtClean="0"/>
              <a:t>Haga clic para modificar el estilo de título del patrón</a:t>
            </a:r>
            <a:endParaRPr kumimoji="0" lang="en-US"/>
          </a:p>
        </p:txBody>
      </p:sp>
      <p:sp>
        <p:nvSpPr>
          <p:cNvPr id="14" name="13 Marcador de contenido"/>
          <p:cNvSpPr>
            <a:spLocks noGrp="1"/>
          </p:cNvSpPr>
          <p:nvPr>
            <p:ph sz="half" idx="1"/>
          </p:nvPr>
        </p:nvSpPr>
        <p:spPr>
          <a:xfrm>
            <a:off x="406400" y="1600200"/>
            <a:ext cx="5588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half" idx="2"/>
          </p:nvPr>
        </p:nvSpPr>
        <p:spPr>
          <a:xfrm>
            <a:off x="6197600" y="1600200"/>
            <a:ext cx="57912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1" name="20 Marcador de fecha"/>
          <p:cNvSpPr>
            <a:spLocks noGrp="1"/>
          </p:cNvSpPr>
          <p:nvPr>
            <p:ph type="dt" sz="half" idx="10"/>
          </p:nvPr>
        </p:nvSpPr>
        <p:spPr/>
        <p:txBody>
          <a:bodyPr/>
          <a:lstStyle/>
          <a:p>
            <a:fld id="{7390CF43-34E3-4184-B6CD-4BFFC793D124}" type="datetimeFigureOut">
              <a:rPr lang="es-MX" smtClean="0"/>
              <a:t>28/09/2018</a:t>
            </a:fld>
            <a:endParaRPr lang="es-MX"/>
          </a:p>
        </p:txBody>
      </p:sp>
      <p:sp>
        <p:nvSpPr>
          <p:cNvPr id="10" name="9 Marcador de pie de página"/>
          <p:cNvSpPr>
            <a:spLocks noGrp="1"/>
          </p:cNvSpPr>
          <p:nvPr>
            <p:ph type="ftr" sz="quarter" idx="11"/>
          </p:nvPr>
        </p:nvSpPr>
        <p:spPr/>
        <p:txBody>
          <a:bodyPr/>
          <a:lstStyle/>
          <a:p>
            <a:endParaRPr lang="es-MX"/>
          </a:p>
        </p:txBody>
      </p:sp>
      <p:sp>
        <p:nvSpPr>
          <p:cNvPr id="31" name="30 Marcador de número de diapositiva"/>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2575066941"/>
      </p:ext>
    </p:extLst>
  </p:cSld>
  <p:clrMapOvr>
    <a:masterClrMapping/>
  </p:clrMapOvr>
</p:sldLayout>
</file>

<file path=ppt/slideLayouts/slideLayout236.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9" name="28 Título"/>
          <p:cNvSpPr>
            <a:spLocks noGrp="1"/>
          </p:cNvSpPr>
          <p:nvPr>
            <p:ph type="title"/>
          </p:nvPr>
        </p:nvSpPr>
        <p:spPr>
          <a:xfrm>
            <a:off x="406400" y="5410200"/>
            <a:ext cx="11480800" cy="882650"/>
          </a:xfrm>
        </p:spPr>
        <p:txBody>
          <a:bodyPr anchor="ctr"/>
          <a:lstStyle>
            <a:lvl1pPr>
              <a:defRPr/>
            </a:lvl1p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375259" y="666750"/>
            <a:ext cx="57207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25" name="24 Marcador de texto"/>
          <p:cNvSpPr>
            <a:spLocks noGrp="1"/>
          </p:cNvSpPr>
          <p:nvPr>
            <p:ph type="body" sz="half" idx="3"/>
          </p:nvPr>
        </p:nvSpPr>
        <p:spPr>
          <a:xfrm>
            <a:off x="6193367" y="666750"/>
            <a:ext cx="5722988"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quarter" idx="2"/>
          </p:nvPr>
        </p:nvSpPr>
        <p:spPr>
          <a:xfrm>
            <a:off x="375259" y="1316038"/>
            <a:ext cx="5720741"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8" name="27 Marcador de contenido"/>
          <p:cNvSpPr>
            <a:spLocks noGrp="1"/>
          </p:cNvSpPr>
          <p:nvPr>
            <p:ph sz="quarter" idx="4"/>
          </p:nvPr>
        </p:nvSpPr>
        <p:spPr>
          <a:xfrm>
            <a:off x="6198307" y="1316038"/>
            <a:ext cx="571804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0" name="9 Marcador de fecha"/>
          <p:cNvSpPr>
            <a:spLocks noGrp="1"/>
          </p:cNvSpPr>
          <p:nvPr>
            <p:ph type="dt" sz="half" idx="10"/>
          </p:nvPr>
        </p:nvSpPr>
        <p:spPr/>
        <p:txBody>
          <a:bodyPr/>
          <a:lstStyle/>
          <a:p>
            <a:fld id="{7390CF43-34E3-4184-B6CD-4BFFC793D124}" type="datetimeFigureOut">
              <a:rPr lang="es-MX" smtClean="0"/>
              <a:t>28/09/2018</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a:xfrm>
            <a:off x="10972800" y="6477000"/>
            <a:ext cx="1016000" cy="246888"/>
          </a:xfrm>
        </p:spPr>
        <p:txBody>
          <a:bodyPr/>
          <a:lstStyle/>
          <a:p>
            <a:fld id="{2FCB18FE-E81E-464F-819F-0CD2A2693C34}" type="slidenum">
              <a:rPr lang="es-MX" smtClean="0"/>
              <a:t>‹Nº›</a:t>
            </a:fld>
            <a:endParaRPr lang="es-MX"/>
          </a:p>
        </p:txBody>
      </p:sp>
      <p:sp>
        <p:nvSpPr>
          <p:cNvPr id="11" name="10 Conector recto"/>
          <p:cNvSpPr>
            <a:spLocks noChangeShapeType="1"/>
          </p:cNvSpPr>
          <p:nvPr/>
        </p:nvSpPr>
        <p:spPr bwMode="auto">
          <a:xfrm>
            <a:off x="685800" y="6019801"/>
            <a:ext cx="1150620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sz="1800"/>
          </a:p>
        </p:txBody>
      </p:sp>
    </p:spTree>
    <p:extLst>
      <p:ext uri="{BB962C8B-B14F-4D97-AF65-F5344CB8AC3E}">
        <p14:creationId xmlns:p14="http://schemas.microsoft.com/office/powerpoint/2010/main" val="2775474887"/>
      </p:ext>
    </p:extLst>
  </p:cSld>
  <p:clrMapOvr>
    <a:masterClrMapping/>
  </p:clrMapOvr>
</p:sldLayout>
</file>

<file path=ppt/slideLayouts/slideLayout237.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30" name="29 Título"/>
          <p:cNvSpPr>
            <a:spLocks noGrp="1"/>
          </p:cNvSpPr>
          <p:nvPr>
            <p:ph type="title"/>
          </p:nvPr>
        </p:nvSpPr>
        <p:spPr>
          <a:xfrm>
            <a:off x="402336" y="457200"/>
            <a:ext cx="11582400" cy="841248"/>
          </a:xfrm>
        </p:spPr>
        <p:txBody>
          <a:bodyPr/>
          <a:lstStyle/>
          <a:p>
            <a:r>
              <a:rPr kumimoji="0" lang="es-ES" smtClean="0"/>
              <a:t>Haga clic para modificar el estilo de título del patrón</a:t>
            </a:r>
            <a:endParaRPr kumimoji="0" lang="en-US"/>
          </a:p>
        </p:txBody>
      </p:sp>
      <p:sp>
        <p:nvSpPr>
          <p:cNvPr id="12" name="11 Marcador de fecha"/>
          <p:cNvSpPr>
            <a:spLocks noGrp="1"/>
          </p:cNvSpPr>
          <p:nvPr>
            <p:ph type="dt" sz="half" idx="10"/>
          </p:nvPr>
        </p:nvSpPr>
        <p:spPr/>
        <p:txBody>
          <a:bodyPr/>
          <a:lstStyle/>
          <a:p>
            <a:fld id="{7390CF43-34E3-4184-B6CD-4BFFC793D124}" type="datetimeFigureOut">
              <a:rPr lang="es-MX" smtClean="0"/>
              <a:t>28/09/2018</a:t>
            </a:fld>
            <a:endParaRPr lang="es-MX"/>
          </a:p>
        </p:txBody>
      </p:sp>
      <p:sp>
        <p:nvSpPr>
          <p:cNvPr id="21" name="20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1900820338"/>
      </p:ext>
    </p:extLst>
  </p:cSld>
  <p:clrMapOvr>
    <a:masterClrMapping/>
  </p:clrMapOvr>
</p:sldLayout>
</file>

<file path=ppt/slideLayouts/slideLayout238.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3" name="2 Marcador de fecha"/>
          <p:cNvSpPr>
            <a:spLocks noGrp="1"/>
          </p:cNvSpPr>
          <p:nvPr>
            <p:ph type="dt" sz="half" idx="10"/>
          </p:nvPr>
        </p:nvSpPr>
        <p:spPr/>
        <p:txBody>
          <a:bodyPr/>
          <a:lstStyle/>
          <a:p>
            <a:fld id="{7390CF43-34E3-4184-B6CD-4BFFC793D124}" type="datetimeFigureOut">
              <a:rPr lang="es-MX" smtClean="0"/>
              <a:t>28/09/2018</a:t>
            </a:fld>
            <a:endParaRPr lang="es-MX"/>
          </a:p>
        </p:txBody>
      </p:sp>
      <p:sp>
        <p:nvSpPr>
          <p:cNvPr id="24" name="23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2732994861"/>
      </p:ext>
    </p:extLst>
  </p:cSld>
  <p:clrMapOvr>
    <a:masterClrMapping/>
  </p:clrMapOvr>
</p:sldLayout>
</file>

<file path=ppt/slideLayouts/slideLayout239.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7 Conector recto"/>
          <p:cNvSpPr>
            <a:spLocks noChangeShapeType="1"/>
          </p:cNvSpPr>
          <p:nvPr/>
        </p:nvSpPr>
        <p:spPr bwMode="auto">
          <a:xfrm>
            <a:off x="685800" y="5849118"/>
            <a:ext cx="1150620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sz="1800"/>
          </a:p>
        </p:txBody>
      </p:sp>
      <p:sp>
        <p:nvSpPr>
          <p:cNvPr id="12" name="11 Título"/>
          <p:cNvSpPr>
            <a:spLocks noGrp="1"/>
          </p:cNvSpPr>
          <p:nvPr>
            <p:ph type="title"/>
          </p:nvPr>
        </p:nvSpPr>
        <p:spPr>
          <a:xfrm>
            <a:off x="609600" y="5486400"/>
            <a:ext cx="11277600" cy="520700"/>
          </a:xfrm>
        </p:spPr>
        <p:txBody>
          <a:bodyPr anchor="ctr"/>
          <a:lstStyle>
            <a:lvl1pPr algn="l">
              <a:buNone/>
              <a:defRPr sz="2000" b="1"/>
            </a:lvl1pPr>
          </a:lstStyle>
          <a:p>
            <a:r>
              <a:rPr kumimoji="0" lang="es-ES" smtClean="0"/>
              <a:t>Haga clic para modificar el estilo de título del patrón</a:t>
            </a:r>
            <a:endParaRPr kumimoji="0" lang="en-US"/>
          </a:p>
        </p:txBody>
      </p:sp>
      <p:sp>
        <p:nvSpPr>
          <p:cNvPr id="26" name="25 Marcador de texto"/>
          <p:cNvSpPr>
            <a:spLocks noGrp="1"/>
          </p:cNvSpPr>
          <p:nvPr>
            <p:ph type="body" idx="2"/>
          </p:nvPr>
        </p:nvSpPr>
        <p:spPr>
          <a:xfrm>
            <a:off x="609601" y="609600"/>
            <a:ext cx="4011084"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14" name="13 Marcador de contenido"/>
          <p:cNvSpPr>
            <a:spLocks noGrp="1"/>
          </p:cNvSpPr>
          <p:nvPr>
            <p:ph sz="half" idx="1"/>
          </p:nvPr>
        </p:nvSpPr>
        <p:spPr>
          <a:xfrm>
            <a:off x="4766733" y="609600"/>
            <a:ext cx="7120467"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5" name="24 Marcador de fecha"/>
          <p:cNvSpPr>
            <a:spLocks noGrp="1"/>
          </p:cNvSpPr>
          <p:nvPr>
            <p:ph type="dt" sz="half" idx="10"/>
          </p:nvPr>
        </p:nvSpPr>
        <p:spPr/>
        <p:txBody>
          <a:bodyPr/>
          <a:lstStyle/>
          <a:p>
            <a:fld id="{7390CF43-34E3-4184-B6CD-4BFFC793D124}" type="datetimeFigureOut">
              <a:rPr lang="es-MX" smtClean="0"/>
              <a:t>28/09/2018</a:t>
            </a:fld>
            <a:endParaRPr lang="es-MX"/>
          </a:p>
        </p:txBody>
      </p:sp>
      <p:sp>
        <p:nvSpPr>
          <p:cNvPr id="29" name="28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7833582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7390CF43-34E3-4184-B6CD-4BFFC793D124}"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FCB18FE-E81E-464F-819F-0CD2A2693C34}" type="slidenum">
              <a:rPr lang="es-MX" smtClean="0"/>
              <a:t>‹Nº›</a:t>
            </a:fld>
            <a:endParaRPr lang="es-MX"/>
          </a:p>
        </p:txBody>
      </p:sp>
      <p:sp>
        <p:nvSpPr>
          <p:cNvPr id="7" name="Title 6"/>
          <p:cNvSpPr>
            <a:spLocks noGrp="1"/>
          </p:cNvSpPr>
          <p:nvPr>
            <p:ph type="title"/>
          </p:nvPr>
        </p:nvSpPr>
        <p:spPr/>
        <p:txBody>
          <a:bodyPr/>
          <a:lstStyle/>
          <a:p>
            <a:r>
              <a:rPr lang="es-ES" smtClean="0"/>
              <a:t>Haga clic para modificar el estilo de título del patrón</a:t>
            </a:r>
            <a:endParaRPr lang="en-US"/>
          </a:p>
        </p:txBody>
      </p:sp>
    </p:spTree>
    <p:extLst>
      <p:ext uri="{BB962C8B-B14F-4D97-AF65-F5344CB8AC3E}">
        <p14:creationId xmlns:p14="http://schemas.microsoft.com/office/powerpoint/2010/main" val="144379647"/>
      </p:ext>
    </p:extLst>
  </p:cSld>
  <p:clrMapOvr>
    <a:masterClrMapping/>
  </p:clrMapOvr>
</p:sldLayout>
</file>

<file path=ppt/slideLayouts/slideLayout240.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13" name="12 Marcador de posición de imagen"/>
          <p:cNvSpPr>
            <a:spLocks noGrp="1"/>
          </p:cNvSpPr>
          <p:nvPr>
            <p:ph type="pic" idx="1"/>
          </p:nvPr>
        </p:nvSpPr>
        <p:spPr>
          <a:xfrm>
            <a:off x="4673600" y="616634"/>
            <a:ext cx="67056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s-ES" smtClean="0"/>
              <a:t>Haga clic en el icono para agregar una imagen</a:t>
            </a:r>
            <a:endParaRPr kumimoji="0" lang="en-US" dirty="0"/>
          </a:p>
        </p:txBody>
      </p:sp>
      <p:sp>
        <p:nvSpPr>
          <p:cNvPr id="7" name="6 Marcador de fecha"/>
          <p:cNvSpPr>
            <a:spLocks noGrp="1"/>
          </p:cNvSpPr>
          <p:nvPr>
            <p:ph type="dt" sz="half" idx="10"/>
          </p:nvPr>
        </p:nvSpPr>
        <p:spPr/>
        <p:txBody>
          <a:bodyPr/>
          <a:lstStyle/>
          <a:p>
            <a:fld id="{7390CF43-34E3-4184-B6CD-4BFFC793D124}" type="datetimeFigureOut">
              <a:rPr lang="es-MX" smtClean="0"/>
              <a:t>28/09/2018</a:t>
            </a:fld>
            <a:endParaRPr lang="es-MX"/>
          </a:p>
        </p:txBody>
      </p:sp>
      <p:sp>
        <p:nvSpPr>
          <p:cNvPr id="5" name="4 Marcador de pie de página"/>
          <p:cNvSpPr>
            <a:spLocks noGrp="1"/>
          </p:cNvSpPr>
          <p:nvPr>
            <p:ph type="ftr" sz="quarter" idx="11"/>
          </p:nvPr>
        </p:nvSpPr>
        <p:spPr/>
        <p:txBody>
          <a:bodyPr/>
          <a:lstStyle/>
          <a:p>
            <a:endParaRPr lang="es-MX"/>
          </a:p>
        </p:txBody>
      </p:sp>
      <p:sp>
        <p:nvSpPr>
          <p:cNvPr id="31" name="30 Marcador de número de diapositiva"/>
          <p:cNvSpPr>
            <a:spLocks noGrp="1"/>
          </p:cNvSpPr>
          <p:nvPr>
            <p:ph type="sldNum" sz="quarter" idx="12"/>
          </p:nvPr>
        </p:nvSpPr>
        <p:spPr/>
        <p:txBody>
          <a:bodyPr/>
          <a:lstStyle/>
          <a:p>
            <a:fld id="{2FCB18FE-E81E-464F-819F-0CD2A2693C34}" type="slidenum">
              <a:rPr lang="es-MX" smtClean="0"/>
              <a:t>‹Nº›</a:t>
            </a:fld>
            <a:endParaRPr lang="es-MX"/>
          </a:p>
        </p:txBody>
      </p:sp>
      <p:sp>
        <p:nvSpPr>
          <p:cNvPr id="17" name="16 Título"/>
          <p:cNvSpPr>
            <a:spLocks noGrp="1"/>
          </p:cNvSpPr>
          <p:nvPr>
            <p:ph type="title"/>
          </p:nvPr>
        </p:nvSpPr>
        <p:spPr>
          <a:xfrm>
            <a:off x="508000" y="4993760"/>
            <a:ext cx="7823200" cy="522288"/>
          </a:xfrm>
        </p:spPr>
        <p:txBody>
          <a:bodyPr anchor="ctr"/>
          <a:lstStyle>
            <a:lvl1pPr algn="l">
              <a:buNone/>
              <a:defRPr sz="2000" b="1"/>
            </a:lvl1pPr>
          </a:lstStyle>
          <a:p>
            <a:r>
              <a:rPr kumimoji="0" lang="es-ES" smtClean="0"/>
              <a:t>Haga clic para modificar el estilo de título del patrón</a:t>
            </a:r>
            <a:endParaRPr kumimoji="0" lang="en-US"/>
          </a:p>
        </p:txBody>
      </p:sp>
      <p:sp>
        <p:nvSpPr>
          <p:cNvPr id="26" name="25 Marcador de texto"/>
          <p:cNvSpPr>
            <a:spLocks noGrp="1"/>
          </p:cNvSpPr>
          <p:nvPr>
            <p:ph type="body" sz="half" idx="2"/>
          </p:nvPr>
        </p:nvSpPr>
        <p:spPr>
          <a:xfrm>
            <a:off x="508000" y="5533218"/>
            <a:ext cx="78232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Tree>
    <p:extLst>
      <p:ext uri="{BB962C8B-B14F-4D97-AF65-F5344CB8AC3E}">
        <p14:creationId xmlns:p14="http://schemas.microsoft.com/office/powerpoint/2010/main" val="4082254681"/>
      </p:ext>
    </p:extLst>
  </p:cSld>
  <p:clrMapOvr>
    <a:masterClrMapping/>
  </p:clrMapOvr>
</p:sldLayout>
</file>

<file path=ppt/slideLayouts/slideLayout24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7390CF43-34E3-4184-B6CD-4BFFC793D124}" type="datetimeFigureOut">
              <a:rPr lang="es-MX" smtClean="0"/>
              <a:t>28/09/2018</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1692488588"/>
      </p:ext>
    </p:extLst>
  </p:cSld>
  <p:clrMapOvr>
    <a:masterClrMapping/>
  </p:clrMapOvr>
</p:sldLayout>
</file>

<file path=ppt/slideLayouts/slideLayout242.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9144000" y="549277"/>
            <a:ext cx="24384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609600" y="549277"/>
            <a:ext cx="83312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7390CF43-34E3-4184-B6CD-4BFFC793D124}" type="datetimeFigureOut">
              <a:rPr lang="es-MX" smtClean="0"/>
              <a:t>28/09/2018</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1556596301"/>
      </p:ext>
    </p:extLst>
  </p:cSld>
  <p:clrMapOvr>
    <a:masterClrMapping/>
  </p:clrMapOvr>
</p:sldLayout>
</file>

<file path=ppt/slideLayouts/slideLayout243.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371601"/>
            <a:ext cx="10464800" cy="1927225"/>
          </a:xfrm>
        </p:spPr>
        <p:txBody>
          <a:bodyPr anchor="b">
            <a:noAutofit/>
          </a:bodyPr>
          <a:lstStyle>
            <a:lvl1pPr>
              <a:defRPr sz="5400" cap="all" baseline="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914400" y="3505200"/>
            <a:ext cx="85344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7390CF43-34E3-4184-B6CD-4BFFC793D124}"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FCB18FE-E81E-464F-819F-0CD2A2693C34}" type="slidenum">
              <a:rPr lang="es-MX" smtClean="0"/>
              <a:t>‹Nº›</a:t>
            </a:fld>
            <a:endParaRPr lang="es-MX"/>
          </a:p>
        </p:txBody>
      </p:sp>
      <p:cxnSp>
        <p:nvCxnSpPr>
          <p:cNvPr id="8" name="Straight Connector 7"/>
          <p:cNvCxnSpPr/>
          <p:nvPr/>
        </p:nvCxnSpPr>
        <p:spPr>
          <a:xfrm>
            <a:off x="914400" y="3398520"/>
            <a:ext cx="104648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28938332"/>
      </p:ext>
    </p:extLst>
  </p:cSld>
  <p:clrMapOvr>
    <a:masterClrMapping/>
  </p:clrMapOvr>
</p:sldLayout>
</file>

<file path=ppt/slideLayouts/slideLayout244.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7390CF43-34E3-4184-B6CD-4BFFC793D124}"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1412162414"/>
      </p:ext>
    </p:extLst>
  </p:cSld>
  <p:clrMapOvr>
    <a:masterClrMapping/>
  </p:clrMapOvr>
</p:sldLayout>
</file>

<file path=ppt/slideLayouts/slideLayout245.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63084" y="2362201"/>
            <a:ext cx="10363200" cy="2200275"/>
          </a:xfrm>
        </p:spPr>
        <p:txBody>
          <a:bodyPr anchor="b">
            <a:normAutofit/>
          </a:bodyPr>
          <a:lstStyle>
            <a:lvl1pPr algn="l">
              <a:defRPr sz="48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963084" y="4626865"/>
            <a:ext cx="103632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7390CF43-34E3-4184-B6CD-4BFFC793D124}"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FCB18FE-E81E-464F-819F-0CD2A2693C34}" type="slidenum">
              <a:rPr lang="es-MX" smtClean="0"/>
              <a:t>‹Nº›</a:t>
            </a:fld>
            <a:endParaRPr lang="es-MX"/>
          </a:p>
        </p:txBody>
      </p:sp>
      <p:cxnSp>
        <p:nvCxnSpPr>
          <p:cNvPr id="7" name="Straight Connector 6"/>
          <p:cNvCxnSpPr/>
          <p:nvPr/>
        </p:nvCxnSpPr>
        <p:spPr>
          <a:xfrm>
            <a:off x="975360" y="4599432"/>
            <a:ext cx="104648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12902411"/>
      </p:ext>
    </p:extLst>
  </p:cSld>
  <p:clrMapOvr>
    <a:overrideClrMapping bg1="dk1" tx1="lt1" bg2="dk2" tx2="lt2" accent1="accent1" accent2="accent2" accent3="accent3" accent4="accent4" accent5="accent5" accent6="accent6" hlink="hlink" folHlink="folHlink"/>
  </p:clrMapOvr>
</p:sldLayout>
</file>

<file path=ppt/slideLayouts/slideLayout246.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sz="half" idx="1"/>
          </p:nvPr>
        </p:nvSpPr>
        <p:spPr>
          <a:xfrm>
            <a:off x="609600" y="1673352"/>
            <a:ext cx="53848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197600" y="1673352"/>
            <a:ext cx="53848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7390CF43-34E3-4184-B6CD-4BFFC793D124}" type="datetimeFigureOut">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3543168224"/>
      </p:ext>
    </p:extLst>
  </p:cSld>
  <p:clrMapOvr>
    <a:masterClrMapping/>
  </p:clrMapOvr>
</p:sldLayout>
</file>

<file path=ppt/slideLayouts/slideLayout247.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09600" y="1676400"/>
            <a:ext cx="524256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09600" y="2438400"/>
            <a:ext cx="524256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339840" y="1676400"/>
            <a:ext cx="524256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339840" y="2438400"/>
            <a:ext cx="524256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7390CF43-34E3-4184-B6CD-4BFFC793D124}" type="datetimeFigureOut">
              <a:rPr lang="es-MX" smtClean="0"/>
              <a:t>28/09/2018</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2FCB18FE-E81E-464F-819F-0CD2A2693C34}" type="slidenum">
              <a:rPr lang="es-MX" smtClean="0"/>
              <a:t>‹Nº›</a:t>
            </a:fld>
            <a:endParaRPr lang="es-MX"/>
          </a:p>
        </p:txBody>
      </p:sp>
      <p:cxnSp>
        <p:nvCxnSpPr>
          <p:cNvPr id="11" name="Straight Connector 10"/>
          <p:cNvCxnSpPr/>
          <p:nvPr/>
        </p:nvCxnSpPr>
        <p:spPr>
          <a:xfrm rot="5400000">
            <a:off x="3741949" y="4045691"/>
            <a:ext cx="4709160" cy="1059"/>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19402832"/>
      </p:ext>
    </p:extLst>
  </p:cSld>
  <p:clrMapOvr>
    <a:masterClrMapping/>
  </p:clrMapOvr>
</p:sldLayout>
</file>

<file path=ppt/slideLayouts/slideLayout248.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7390CF43-34E3-4184-B6CD-4BFFC793D124}" type="datetimeFigureOut">
              <a:rPr lang="es-MX" smtClean="0"/>
              <a:t>28/09/2018</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631809930"/>
      </p:ext>
    </p:extLst>
  </p:cSld>
  <p:clrMapOvr>
    <a:masterClrMapping/>
  </p:clrMapOvr>
</p:sldLayout>
</file>

<file path=ppt/slideLayouts/slideLayout249.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390CF43-34E3-4184-B6CD-4BFFC793D124}" type="datetimeFigureOut">
              <a:rPr lang="es-MX" smtClean="0"/>
              <a:t>28/09/2018</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302198271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7" name="Rectangle 6"/>
          <p:cNvSpPr/>
          <p:nvPr/>
        </p:nvSpPr>
        <p:spPr>
          <a:xfrm>
            <a:off x="9347200" y="152399"/>
            <a:ext cx="2641600"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 name="Rectangle 7"/>
          <p:cNvSpPr/>
          <p:nvPr/>
        </p:nvSpPr>
        <p:spPr>
          <a:xfrm>
            <a:off x="203200" y="153923"/>
            <a:ext cx="8940800" cy="655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 name="Text Placeholder 2"/>
          <p:cNvSpPr>
            <a:spLocks noGrp="1"/>
          </p:cNvSpPr>
          <p:nvPr>
            <p:ph type="body" idx="1"/>
          </p:nvPr>
        </p:nvSpPr>
        <p:spPr>
          <a:xfrm>
            <a:off x="9550400" y="2892277"/>
            <a:ext cx="2133601" cy="1645920"/>
          </a:xfrm>
        </p:spPr>
        <p:txBody>
          <a:bodyPr anchor="ctr"/>
          <a:lstStyle>
            <a:lvl1pPr marL="0" indent="0">
              <a:buNone/>
              <a:defRPr sz="2000">
                <a:solidFill>
                  <a:schemeClr val="bg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9" name="Date Placeholder 8"/>
          <p:cNvSpPr>
            <a:spLocks noGrp="1"/>
          </p:cNvSpPr>
          <p:nvPr>
            <p:ph type="dt" sz="half" idx="10"/>
          </p:nvPr>
        </p:nvSpPr>
        <p:spPr/>
        <p:txBody>
          <a:bodyPr/>
          <a:lstStyle>
            <a:lvl1pPr>
              <a:defRPr>
                <a:solidFill>
                  <a:srgbClr val="FFFFFF"/>
                </a:solidFill>
              </a:defRPr>
            </a:lvl1pPr>
          </a:lstStyle>
          <a:p>
            <a:fld id="{7390CF43-34E3-4184-B6CD-4BFFC793D124}" type="datetimeFigureOut">
              <a:rPr lang="es-MX" smtClean="0"/>
              <a:t>28/09/2018</a:t>
            </a:fld>
            <a:endParaRPr lang="es-MX"/>
          </a:p>
        </p:txBody>
      </p:sp>
      <p:sp>
        <p:nvSpPr>
          <p:cNvPr id="10" name="Slide Number Placeholder 9"/>
          <p:cNvSpPr>
            <a:spLocks noGrp="1"/>
          </p:cNvSpPr>
          <p:nvPr>
            <p:ph type="sldNum" sz="quarter" idx="11"/>
          </p:nvPr>
        </p:nvSpPr>
        <p:spPr/>
        <p:txBody>
          <a:bodyPr/>
          <a:lstStyle>
            <a:lvl1pPr>
              <a:defRPr>
                <a:solidFill>
                  <a:schemeClr val="bg2"/>
                </a:solidFill>
              </a:defRPr>
            </a:lvl1pPr>
          </a:lstStyle>
          <a:p>
            <a:fld id="{2FCB18FE-E81E-464F-819F-0CD2A2693C34}" type="slidenum">
              <a:rPr lang="es-MX" smtClean="0"/>
              <a:t>‹Nº›</a:t>
            </a:fld>
            <a:endParaRPr lang="es-MX"/>
          </a:p>
        </p:txBody>
      </p:sp>
      <p:sp>
        <p:nvSpPr>
          <p:cNvPr id="11" name="Footer Placeholder 10"/>
          <p:cNvSpPr>
            <a:spLocks noGrp="1"/>
          </p:cNvSpPr>
          <p:nvPr>
            <p:ph type="ftr" sz="quarter" idx="12"/>
          </p:nvPr>
        </p:nvSpPr>
        <p:spPr/>
        <p:txBody>
          <a:bodyPr/>
          <a:lstStyle>
            <a:lvl1pPr>
              <a:defRPr>
                <a:solidFill>
                  <a:srgbClr val="FFFFFF"/>
                </a:solidFill>
              </a:defRPr>
            </a:lvl1pPr>
          </a:lstStyle>
          <a:p>
            <a:endParaRPr lang="es-MX"/>
          </a:p>
        </p:txBody>
      </p:sp>
      <p:sp>
        <p:nvSpPr>
          <p:cNvPr id="12" name="Title 11"/>
          <p:cNvSpPr>
            <a:spLocks noGrp="1"/>
          </p:cNvSpPr>
          <p:nvPr>
            <p:ph type="title"/>
          </p:nvPr>
        </p:nvSpPr>
        <p:spPr>
          <a:xfrm>
            <a:off x="508000" y="2892277"/>
            <a:ext cx="8432800" cy="1645920"/>
          </a:xfrm>
        </p:spPr>
        <p:txBody>
          <a:bodyPr/>
          <a:lstStyle>
            <a:lvl1pPr algn="r">
              <a:defRPr sz="4200" spc="150" baseline="0"/>
            </a:lvl1pPr>
          </a:lstStyle>
          <a:p>
            <a:r>
              <a:rPr lang="es-ES" smtClean="0"/>
              <a:t>Haga clic para modificar el estilo de título del patrón</a:t>
            </a:r>
            <a:endParaRPr lang="en-US" dirty="0"/>
          </a:p>
        </p:txBody>
      </p:sp>
    </p:spTree>
    <p:extLst>
      <p:ext uri="{BB962C8B-B14F-4D97-AF65-F5344CB8AC3E}">
        <p14:creationId xmlns:p14="http://schemas.microsoft.com/office/powerpoint/2010/main" val="2080819530"/>
      </p:ext>
    </p:extLst>
  </p:cSld>
  <p:clrMapOvr>
    <a:masterClrMapping/>
  </p:clrMapOvr>
</p:sldLayout>
</file>

<file path=ppt/slideLayouts/slideLayout250.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09600" y="792080"/>
            <a:ext cx="2852928" cy="1261872"/>
          </a:xfrm>
        </p:spPr>
        <p:txBody>
          <a:bodyPr anchor="b">
            <a:noAutofit/>
          </a:bodyPr>
          <a:lstStyle>
            <a:lvl1pPr algn="l">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3962400" y="792080"/>
            <a:ext cx="7620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09601" y="2130553"/>
            <a:ext cx="2852928"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7390CF43-34E3-4184-B6CD-4BFFC793D124}" type="datetimeFigureOut">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2FCB18FE-E81E-464F-819F-0CD2A2693C34}" type="slidenum">
              <a:rPr lang="es-MX" smtClean="0"/>
              <a:t>‹Nº›</a:t>
            </a:fld>
            <a:endParaRPr lang="es-MX"/>
          </a:p>
        </p:txBody>
      </p:sp>
      <p:cxnSp>
        <p:nvCxnSpPr>
          <p:cNvPr id="9" name="Straight Connector 8"/>
          <p:cNvCxnSpPr/>
          <p:nvPr/>
        </p:nvCxnSpPr>
        <p:spPr>
          <a:xfrm rot="5400000">
            <a:off x="912152" y="3579942"/>
            <a:ext cx="5577840" cy="211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77724583"/>
      </p:ext>
    </p:extLst>
  </p:cSld>
  <p:clrMapOvr>
    <a:masterClrMapping/>
  </p:clrMapOvr>
</p:sldLayout>
</file>

<file path=ppt/slideLayouts/slideLayout251.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09600" y="792480"/>
            <a:ext cx="2856907" cy="1264920"/>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a:off x="3811480" y="838201"/>
            <a:ext cx="787252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09600" y="2133600"/>
            <a:ext cx="2852928"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7390CF43-34E3-4184-B6CD-4BFFC793D124}" type="datetimeFigureOut">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2792930671"/>
      </p:ext>
    </p:extLst>
  </p:cSld>
  <p:clrMapOvr>
    <a:masterClrMapping/>
  </p:clrMapOvr>
</p:sldLayout>
</file>

<file path=ppt/slideLayouts/slideLayout25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7390CF43-34E3-4184-B6CD-4BFFC793D124}"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2716038888"/>
      </p:ext>
    </p:extLst>
  </p:cSld>
  <p:clrMapOvr>
    <a:masterClrMapping/>
  </p:clrMapOvr>
</p:sldLayout>
</file>

<file path=ppt/slideLayouts/slideLayout25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609600"/>
            <a:ext cx="2743200" cy="5867400"/>
          </a:xfrm>
        </p:spPr>
        <p:txBody>
          <a:bodyPr vert="eaVert" anchor="b"/>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09600" y="609600"/>
            <a:ext cx="8026400" cy="58674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7390CF43-34E3-4184-B6CD-4BFFC793D124}"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1101245478"/>
      </p:ext>
    </p:extLst>
  </p:cSld>
  <p:clrMapOvr>
    <a:masterClrMapping/>
  </p:clrMapOvr>
</p:sldLayout>
</file>

<file path=ppt/slideLayouts/slideLayout254.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69901" y="2895600"/>
            <a:ext cx="6096000" cy="1368798"/>
          </a:xfrm>
        </p:spPr>
        <p:txBody>
          <a:bodyPr>
            <a:normAutofit/>
          </a:bodyPr>
          <a:lstStyle>
            <a:lvl1pPr marL="0" indent="0" algn="l">
              <a:buNone/>
              <a:defRPr sz="2000" b="0" i="1" cap="none" spc="120" baseline="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15" name="Rectangle 14"/>
          <p:cNvSpPr/>
          <p:nvPr/>
        </p:nvSpPr>
        <p:spPr>
          <a:xfrm>
            <a:off x="0" y="4743451"/>
            <a:ext cx="12192000" cy="21145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cxnSp>
        <p:nvCxnSpPr>
          <p:cNvPr id="16" name="Straight Connector 15"/>
          <p:cNvCxnSpPr/>
          <p:nvPr/>
        </p:nvCxnSpPr>
        <p:spPr>
          <a:xfrm>
            <a:off x="0" y="4714875"/>
            <a:ext cx="12192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Date Placeholder 21"/>
          <p:cNvSpPr>
            <a:spLocks noGrp="1"/>
          </p:cNvSpPr>
          <p:nvPr>
            <p:ph type="dt" sz="half" idx="10"/>
          </p:nvPr>
        </p:nvSpPr>
        <p:spPr/>
        <p:txBody>
          <a:bodyPr/>
          <a:lstStyle/>
          <a:p>
            <a:fld id="{7390CF43-34E3-4184-B6CD-4BFFC793D124}" type="datetimeFigureOut">
              <a:rPr lang="es-MX" smtClean="0"/>
              <a:t>28/09/2018</a:t>
            </a:fld>
            <a:endParaRPr lang="es-MX"/>
          </a:p>
        </p:txBody>
      </p:sp>
      <p:sp>
        <p:nvSpPr>
          <p:cNvPr id="23" name="Slide Number Placeholder 22"/>
          <p:cNvSpPr>
            <a:spLocks noGrp="1"/>
          </p:cNvSpPr>
          <p:nvPr>
            <p:ph type="sldNum" sz="quarter" idx="11"/>
          </p:nvPr>
        </p:nvSpPr>
        <p:spPr/>
        <p:txBody>
          <a:bodyPr/>
          <a:lstStyle/>
          <a:p>
            <a:fld id="{2FCB18FE-E81E-464F-819F-0CD2A2693C34}" type="slidenum">
              <a:rPr lang="es-MX" smtClean="0"/>
              <a:t>‹Nº›</a:t>
            </a:fld>
            <a:endParaRPr lang="es-MX"/>
          </a:p>
        </p:txBody>
      </p:sp>
      <p:sp>
        <p:nvSpPr>
          <p:cNvPr id="24" name="Footer Placeholder 23"/>
          <p:cNvSpPr>
            <a:spLocks noGrp="1"/>
          </p:cNvSpPr>
          <p:nvPr>
            <p:ph type="ftr" sz="quarter" idx="12"/>
          </p:nvPr>
        </p:nvSpPr>
        <p:spPr/>
        <p:txBody>
          <a:bodyPr/>
          <a:lstStyle/>
          <a:p>
            <a:endParaRPr lang="es-MX"/>
          </a:p>
        </p:txBody>
      </p:sp>
      <p:sp>
        <p:nvSpPr>
          <p:cNvPr id="12" name="Title 11"/>
          <p:cNvSpPr>
            <a:spLocks noGrp="1"/>
          </p:cNvSpPr>
          <p:nvPr>
            <p:ph type="title"/>
          </p:nvPr>
        </p:nvSpPr>
        <p:spPr>
          <a:xfrm>
            <a:off x="469901" y="457201"/>
            <a:ext cx="10241280" cy="2438399"/>
          </a:xfrm>
        </p:spPr>
        <p:txBody>
          <a:bodyPr>
            <a:normAutofit/>
          </a:bodyPr>
          <a:lstStyle>
            <a:lvl1pPr>
              <a:spcBef>
                <a:spcPts val="0"/>
              </a:spcBef>
              <a:defRPr kumimoji="0" lang="en-US" sz="6000" b="1" i="0" u="none" strike="noStrike" kern="1200" cap="none" spc="0" normalizeH="0" baseline="0" noProof="0" smtClean="0">
                <a:ln>
                  <a:noFill/>
                </a:ln>
                <a:gradFill>
                  <a:gsLst>
                    <a:gs pos="0">
                      <a:schemeClr val="tx1">
                        <a:alpha val="92000"/>
                      </a:schemeClr>
                    </a:gs>
                    <a:gs pos="45000">
                      <a:schemeClr val="tx1">
                        <a:alpha val="51000"/>
                      </a:schemeClr>
                    </a:gs>
                    <a:gs pos="100000">
                      <a:schemeClr val="tx1"/>
                    </a:gs>
                  </a:gsLst>
                  <a:lin ang="3600000" scaled="0"/>
                </a:gradFill>
                <a:effectLst/>
                <a:uLnTx/>
                <a:uFillTx/>
                <a:latin typeface="+mj-lt"/>
                <a:ea typeface="+mj-ea"/>
                <a:cs typeface="Tunga" pitchFamily="2"/>
              </a:defRPr>
            </a:lvl1pPr>
          </a:lstStyle>
          <a:p>
            <a:r>
              <a:rPr lang="es-ES" smtClean="0"/>
              <a:t>Haga clic para modificar el estilo de título del patrón</a:t>
            </a:r>
            <a:endParaRPr lang="en-US" dirty="0"/>
          </a:p>
        </p:txBody>
      </p:sp>
    </p:spTree>
    <p:extLst>
      <p:ext uri="{BB962C8B-B14F-4D97-AF65-F5344CB8AC3E}">
        <p14:creationId xmlns:p14="http://schemas.microsoft.com/office/powerpoint/2010/main" val="621722445"/>
      </p:ext>
    </p:extLst>
  </p:cSld>
  <p:clrMapOvr>
    <a:masterClrMapping/>
  </p:clrMapOvr>
</p:sldLayout>
</file>

<file path=ppt/slideLayouts/slideLayout255.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9" name="Rectangle 8"/>
          <p:cNvSpPr/>
          <p:nvPr/>
        </p:nvSpPr>
        <p:spPr>
          <a:xfrm>
            <a:off x="0" y="0"/>
            <a:ext cx="12192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1" name="Content Placeholder 30"/>
          <p:cNvSpPr>
            <a:spLocks noGrp="1"/>
          </p:cNvSpPr>
          <p:nvPr>
            <p:ph sz="quarter" idx="13"/>
          </p:nvPr>
        </p:nvSpPr>
        <p:spPr>
          <a:xfrm>
            <a:off x="469901" y="1463040"/>
            <a:ext cx="10241280" cy="47244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2" name="Date Placeholder 11"/>
          <p:cNvSpPr>
            <a:spLocks noGrp="1"/>
          </p:cNvSpPr>
          <p:nvPr>
            <p:ph type="dt" sz="half" idx="14"/>
          </p:nvPr>
        </p:nvSpPr>
        <p:spPr/>
        <p:txBody>
          <a:bodyPr/>
          <a:lstStyle/>
          <a:p>
            <a:fld id="{7390CF43-34E3-4184-B6CD-4BFFC793D124}" type="datetimeFigureOut">
              <a:rPr lang="es-MX" smtClean="0"/>
              <a:t>28/09/2018</a:t>
            </a:fld>
            <a:endParaRPr lang="es-MX"/>
          </a:p>
        </p:txBody>
      </p:sp>
      <p:sp>
        <p:nvSpPr>
          <p:cNvPr id="19" name="Slide Number Placeholder 18"/>
          <p:cNvSpPr>
            <a:spLocks noGrp="1"/>
          </p:cNvSpPr>
          <p:nvPr>
            <p:ph type="sldNum" sz="quarter" idx="15"/>
          </p:nvPr>
        </p:nvSpPr>
        <p:spPr/>
        <p:txBody>
          <a:bodyPr/>
          <a:lstStyle/>
          <a:p>
            <a:fld id="{2FCB18FE-E81E-464F-819F-0CD2A2693C34}" type="slidenum">
              <a:rPr lang="es-MX" smtClean="0"/>
              <a:t>‹Nº›</a:t>
            </a:fld>
            <a:endParaRPr lang="es-MX"/>
          </a:p>
        </p:txBody>
      </p:sp>
      <p:sp>
        <p:nvSpPr>
          <p:cNvPr id="21" name="Footer Placeholder 20"/>
          <p:cNvSpPr>
            <a:spLocks noGrp="1"/>
          </p:cNvSpPr>
          <p:nvPr>
            <p:ph type="ftr" sz="quarter" idx="16"/>
          </p:nvPr>
        </p:nvSpPr>
        <p:spPr/>
        <p:txBody>
          <a:bodyPr/>
          <a:lstStyle/>
          <a:p>
            <a:endParaRPr lang="es-MX"/>
          </a:p>
        </p:txBody>
      </p:sp>
      <p:sp>
        <p:nvSpPr>
          <p:cNvPr id="8" name="Title 7"/>
          <p:cNvSpPr>
            <a:spLocks noGrp="1"/>
          </p:cNvSpPr>
          <p:nvPr>
            <p:ph type="title"/>
          </p:nvPr>
        </p:nvSpPr>
        <p:spPr/>
        <p:txBody>
          <a:bodyPr/>
          <a:lstStyle/>
          <a:p>
            <a:r>
              <a:rPr lang="es-ES" smtClean="0"/>
              <a:t>Haga clic para modificar el estilo de título del patrón</a:t>
            </a:r>
            <a:endParaRPr lang="en-US" dirty="0"/>
          </a:p>
        </p:txBody>
      </p:sp>
    </p:spTree>
    <p:extLst>
      <p:ext uri="{BB962C8B-B14F-4D97-AF65-F5344CB8AC3E}">
        <p14:creationId xmlns:p14="http://schemas.microsoft.com/office/powerpoint/2010/main" val="1294379920"/>
      </p:ext>
    </p:extLst>
  </p:cSld>
  <p:clrMapOvr>
    <a:masterClrMapping/>
  </p:clrMapOvr>
</p:sldLayout>
</file>

<file path=ppt/slideLayouts/slideLayout256.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12" name="Rectangle 11"/>
          <p:cNvSpPr/>
          <p:nvPr/>
        </p:nvSpPr>
        <p:spPr>
          <a:xfrm>
            <a:off x="0" y="0"/>
            <a:ext cx="12192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Subtitle 2"/>
          <p:cNvSpPr>
            <a:spLocks noGrp="1"/>
          </p:cNvSpPr>
          <p:nvPr>
            <p:ph type="subTitle" idx="1"/>
          </p:nvPr>
        </p:nvSpPr>
        <p:spPr>
          <a:xfrm>
            <a:off x="469901" y="4003302"/>
            <a:ext cx="6096000" cy="1178298"/>
          </a:xfrm>
        </p:spPr>
        <p:txBody>
          <a:bodyPr>
            <a:normAutofit/>
          </a:bodyPr>
          <a:lstStyle>
            <a:lvl1pPr marL="0" indent="0" algn="l">
              <a:buNone/>
              <a:defRPr sz="2000" b="0" i="1" cap="none" spc="120" baseline="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16" name="Date Placeholder 15"/>
          <p:cNvSpPr>
            <a:spLocks noGrp="1"/>
          </p:cNvSpPr>
          <p:nvPr>
            <p:ph type="dt" sz="half" idx="10"/>
          </p:nvPr>
        </p:nvSpPr>
        <p:spPr/>
        <p:txBody>
          <a:bodyPr/>
          <a:lstStyle/>
          <a:p>
            <a:fld id="{7390CF43-34E3-4184-B6CD-4BFFC793D124}" type="datetimeFigureOut">
              <a:rPr lang="es-MX" smtClean="0"/>
              <a:t>28/09/2018</a:t>
            </a:fld>
            <a:endParaRPr lang="es-MX"/>
          </a:p>
        </p:txBody>
      </p:sp>
      <p:sp>
        <p:nvSpPr>
          <p:cNvPr id="20" name="Slide Number Placeholder 19"/>
          <p:cNvSpPr>
            <a:spLocks noGrp="1"/>
          </p:cNvSpPr>
          <p:nvPr>
            <p:ph type="sldNum" sz="quarter" idx="11"/>
          </p:nvPr>
        </p:nvSpPr>
        <p:spPr/>
        <p:txBody>
          <a:bodyPr/>
          <a:lstStyle/>
          <a:p>
            <a:fld id="{2FCB18FE-E81E-464F-819F-0CD2A2693C34}" type="slidenum">
              <a:rPr lang="es-MX" smtClean="0"/>
              <a:t>‹Nº›</a:t>
            </a:fld>
            <a:endParaRPr lang="es-MX"/>
          </a:p>
        </p:txBody>
      </p:sp>
      <p:sp>
        <p:nvSpPr>
          <p:cNvPr id="21" name="Footer Placeholder 20"/>
          <p:cNvSpPr>
            <a:spLocks noGrp="1"/>
          </p:cNvSpPr>
          <p:nvPr>
            <p:ph type="ftr" sz="quarter" idx="12"/>
          </p:nvPr>
        </p:nvSpPr>
        <p:spPr/>
        <p:txBody>
          <a:bodyPr/>
          <a:lstStyle/>
          <a:p>
            <a:endParaRPr lang="es-MX"/>
          </a:p>
        </p:txBody>
      </p:sp>
      <p:sp>
        <p:nvSpPr>
          <p:cNvPr id="13" name="Rectangle 12"/>
          <p:cNvSpPr/>
          <p:nvPr/>
        </p:nvSpPr>
        <p:spPr>
          <a:xfrm>
            <a:off x="0" y="0"/>
            <a:ext cx="12192000" cy="182880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cxnSp>
        <p:nvCxnSpPr>
          <p:cNvPr id="18" name="Straight Connector 17"/>
          <p:cNvCxnSpPr/>
          <p:nvPr/>
        </p:nvCxnSpPr>
        <p:spPr>
          <a:xfrm>
            <a:off x="-5919" y="1828800"/>
            <a:ext cx="12192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Title 13"/>
          <p:cNvSpPr>
            <a:spLocks noGrp="1"/>
          </p:cNvSpPr>
          <p:nvPr>
            <p:ph type="title"/>
          </p:nvPr>
        </p:nvSpPr>
        <p:spPr>
          <a:xfrm>
            <a:off x="472488" y="1990078"/>
            <a:ext cx="11253216" cy="1984248"/>
          </a:xfrm>
        </p:spPr>
        <p:txBody>
          <a:bodyPr>
            <a:noAutofit/>
          </a:bodyPr>
          <a:lstStyle>
            <a:lvl1pPr>
              <a:defRPr kumimoji="0" lang="en-US" sz="6000" b="1" i="0" u="none" strike="noStrike" kern="1200" cap="none" spc="0" normalizeH="0" baseline="0" noProof="0" dirty="0" smtClean="0">
                <a:ln>
                  <a:noFill/>
                </a:ln>
                <a:gradFill>
                  <a:gsLst>
                    <a:gs pos="0">
                      <a:schemeClr val="tx1">
                        <a:alpha val="92000"/>
                      </a:schemeClr>
                    </a:gs>
                    <a:gs pos="45000">
                      <a:schemeClr val="tx1">
                        <a:alpha val="51000"/>
                      </a:schemeClr>
                    </a:gs>
                    <a:gs pos="100000">
                      <a:schemeClr val="tx1"/>
                    </a:gs>
                  </a:gsLst>
                  <a:lin ang="3600000" scaled="0"/>
                </a:gradFill>
                <a:effectLst/>
                <a:uLnTx/>
                <a:uFillTx/>
                <a:latin typeface="+mj-lt"/>
                <a:ea typeface="+mj-ea"/>
                <a:cs typeface="Tunga" pitchFamily="2"/>
              </a:defRPr>
            </a:lvl1pPr>
          </a:lstStyle>
          <a:p>
            <a:pPr marL="0" marR="0" lvl="0" indent="0" algn="l" defTabSz="914400" rtl="0" eaLnBrk="1" fontAlgn="auto" latinLnBrk="0" hangingPunct="1">
              <a:lnSpc>
                <a:spcPct val="100000"/>
              </a:lnSpc>
              <a:spcBef>
                <a:spcPts val="400"/>
              </a:spcBef>
              <a:spcAft>
                <a:spcPts val="0"/>
              </a:spcAft>
              <a:buClrTx/>
              <a:buSzTx/>
              <a:buFontTx/>
              <a:buNone/>
              <a:tabLst/>
              <a:defRPr/>
            </a:pPr>
            <a:r>
              <a:rPr lang="es-ES" smtClean="0"/>
              <a:t>Haga clic para modificar el estilo de título del patrón</a:t>
            </a:r>
            <a:endParaRPr lang="en-US" dirty="0"/>
          </a:p>
        </p:txBody>
      </p:sp>
    </p:spTree>
    <p:extLst>
      <p:ext uri="{BB962C8B-B14F-4D97-AF65-F5344CB8AC3E}">
        <p14:creationId xmlns:p14="http://schemas.microsoft.com/office/powerpoint/2010/main" val="1605961777"/>
      </p:ext>
    </p:extLst>
  </p:cSld>
  <p:clrMapOvr>
    <a:masterClrMapping/>
  </p:clrMapOvr>
</p:sldLayout>
</file>

<file path=ppt/slideLayouts/slideLayout257.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10" name="Rectangle 9"/>
          <p:cNvSpPr/>
          <p:nvPr/>
        </p:nvSpPr>
        <p:spPr>
          <a:xfrm>
            <a:off x="0" y="0"/>
            <a:ext cx="12192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6" name="Content Placeholder 11"/>
          <p:cNvSpPr>
            <a:spLocks noGrp="1"/>
          </p:cNvSpPr>
          <p:nvPr>
            <p:ph sz="quarter" idx="14"/>
          </p:nvPr>
        </p:nvSpPr>
        <p:spPr>
          <a:xfrm>
            <a:off x="6534912" y="1463040"/>
            <a:ext cx="5181600" cy="4288536"/>
          </a:xfrm>
        </p:spPr>
        <p:txBody>
          <a:bodyPr>
            <a:normAutofit/>
          </a:bodyPr>
          <a:lstStyle>
            <a:lvl1pPr>
              <a:defRPr sz="1600"/>
            </a:lvl1pPr>
            <a:lvl2pPr>
              <a:defRPr sz="1600"/>
            </a:lvl2pPr>
            <a:lvl3pPr>
              <a:defRPr sz="16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8" name="Content Placeholder 30"/>
          <p:cNvSpPr>
            <a:spLocks noGrp="1"/>
          </p:cNvSpPr>
          <p:nvPr>
            <p:ph sz="quarter" idx="13"/>
          </p:nvPr>
        </p:nvSpPr>
        <p:spPr>
          <a:xfrm>
            <a:off x="469901" y="1463040"/>
            <a:ext cx="5181600" cy="4288536"/>
          </a:xfrm>
        </p:spPr>
        <p:txBody>
          <a:bodyPr>
            <a:normAutofit/>
          </a:bodyPr>
          <a:lstStyle>
            <a:lvl1pPr>
              <a:defRPr sz="1600"/>
            </a:lvl1pPr>
            <a:lvl2pPr>
              <a:defRPr sz="1600"/>
            </a:lvl2pPr>
            <a:lvl3pPr>
              <a:defRPr sz="16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27" name="Title 26"/>
          <p:cNvSpPr>
            <a:spLocks noGrp="1"/>
          </p:cNvSpPr>
          <p:nvPr>
            <p:ph type="title"/>
          </p:nvPr>
        </p:nvSpPr>
        <p:spPr/>
        <p:txBody>
          <a:bodyPr/>
          <a:lstStyle/>
          <a:p>
            <a:r>
              <a:rPr lang="es-ES" smtClean="0"/>
              <a:t>Haga clic para modificar el estilo de título del patrón</a:t>
            </a:r>
            <a:endParaRPr lang="en-US" dirty="0"/>
          </a:p>
        </p:txBody>
      </p:sp>
      <p:sp>
        <p:nvSpPr>
          <p:cNvPr id="20" name="Date Placeholder 19"/>
          <p:cNvSpPr>
            <a:spLocks noGrp="1"/>
          </p:cNvSpPr>
          <p:nvPr>
            <p:ph type="dt" sz="half" idx="15"/>
          </p:nvPr>
        </p:nvSpPr>
        <p:spPr/>
        <p:txBody>
          <a:bodyPr/>
          <a:lstStyle/>
          <a:p>
            <a:fld id="{7390CF43-34E3-4184-B6CD-4BFFC793D124}" type="datetimeFigureOut">
              <a:rPr lang="es-MX" smtClean="0"/>
              <a:t>28/09/2018</a:t>
            </a:fld>
            <a:endParaRPr lang="es-MX"/>
          </a:p>
        </p:txBody>
      </p:sp>
      <p:sp>
        <p:nvSpPr>
          <p:cNvPr id="25" name="Slide Number Placeholder 24"/>
          <p:cNvSpPr>
            <a:spLocks noGrp="1"/>
          </p:cNvSpPr>
          <p:nvPr>
            <p:ph type="sldNum" sz="quarter" idx="16"/>
          </p:nvPr>
        </p:nvSpPr>
        <p:spPr/>
        <p:txBody>
          <a:bodyPr/>
          <a:lstStyle/>
          <a:p>
            <a:fld id="{2FCB18FE-E81E-464F-819F-0CD2A2693C34}" type="slidenum">
              <a:rPr lang="es-MX" smtClean="0"/>
              <a:t>‹Nº›</a:t>
            </a:fld>
            <a:endParaRPr lang="es-MX"/>
          </a:p>
        </p:txBody>
      </p:sp>
      <p:sp>
        <p:nvSpPr>
          <p:cNvPr id="26" name="Footer Placeholder 25"/>
          <p:cNvSpPr>
            <a:spLocks noGrp="1"/>
          </p:cNvSpPr>
          <p:nvPr>
            <p:ph type="ftr" sz="quarter" idx="17"/>
          </p:nvPr>
        </p:nvSpPr>
        <p:spPr/>
        <p:txBody>
          <a:bodyPr/>
          <a:lstStyle/>
          <a:p>
            <a:endParaRPr lang="es-MX"/>
          </a:p>
        </p:txBody>
      </p:sp>
    </p:spTree>
    <p:extLst>
      <p:ext uri="{BB962C8B-B14F-4D97-AF65-F5344CB8AC3E}">
        <p14:creationId xmlns:p14="http://schemas.microsoft.com/office/powerpoint/2010/main" val="958601919"/>
      </p:ext>
    </p:extLst>
  </p:cSld>
  <p:clrMapOvr>
    <a:masterClrMapping/>
  </p:clrMapOvr>
</p:sldLayout>
</file>

<file path=ppt/slideLayouts/slideLayout258.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3" name="Rectangle 12"/>
          <p:cNvSpPr/>
          <p:nvPr/>
        </p:nvSpPr>
        <p:spPr>
          <a:xfrm>
            <a:off x="0" y="0"/>
            <a:ext cx="12192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8" name="Text Placeholder 3"/>
          <p:cNvSpPr>
            <a:spLocks noGrp="1"/>
          </p:cNvSpPr>
          <p:nvPr>
            <p:ph type="body" sz="half" idx="2"/>
          </p:nvPr>
        </p:nvSpPr>
        <p:spPr>
          <a:xfrm>
            <a:off x="469901" y="1463041"/>
            <a:ext cx="5181600" cy="509587"/>
          </a:xfrm>
        </p:spPr>
        <p:txBody>
          <a:bodyPr>
            <a:normAutofit/>
          </a:bodyPr>
          <a:lstStyle>
            <a:lvl1pPr marL="0" indent="0">
              <a:buNone/>
              <a:defRPr sz="2000" b="0" i="1" spc="0" baseline="0">
                <a:solidFill>
                  <a:schemeClr val="tx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9" name="Text Placeholder 3"/>
          <p:cNvSpPr>
            <a:spLocks noGrp="1"/>
          </p:cNvSpPr>
          <p:nvPr>
            <p:ph type="body" sz="half" idx="15"/>
          </p:nvPr>
        </p:nvSpPr>
        <p:spPr>
          <a:xfrm>
            <a:off x="6534151" y="1463041"/>
            <a:ext cx="5181600" cy="509587"/>
          </a:xfrm>
        </p:spPr>
        <p:txBody>
          <a:bodyPr>
            <a:normAutofit/>
          </a:bodyPr>
          <a:lstStyle>
            <a:lvl1pPr marL="0" indent="0">
              <a:buNone/>
              <a:defRPr sz="2000" b="0" i="1" spc="0" baseline="0">
                <a:solidFill>
                  <a:schemeClr val="tx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22" name="Content Placeholder 11"/>
          <p:cNvSpPr>
            <a:spLocks noGrp="1"/>
          </p:cNvSpPr>
          <p:nvPr>
            <p:ph sz="quarter" idx="14"/>
          </p:nvPr>
        </p:nvSpPr>
        <p:spPr>
          <a:xfrm>
            <a:off x="6534151" y="2011680"/>
            <a:ext cx="5181600" cy="3736848"/>
          </a:xfrm>
        </p:spPr>
        <p:txBody>
          <a:bodyPr>
            <a:normAutofit/>
          </a:bodyPr>
          <a:lstStyle>
            <a:lvl1pPr>
              <a:defRPr sz="1600"/>
            </a:lvl1pPr>
            <a:lvl2pPr>
              <a:defRPr sz="1600"/>
            </a:lvl2pPr>
            <a:lvl3pPr>
              <a:defRPr sz="16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28" name="Content Placeholder 30"/>
          <p:cNvSpPr>
            <a:spLocks noGrp="1"/>
          </p:cNvSpPr>
          <p:nvPr>
            <p:ph sz="quarter" idx="13"/>
          </p:nvPr>
        </p:nvSpPr>
        <p:spPr>
          <a:xfrm>
            <a:off x="469901" y="2011680"/>
            <a:ext cx="5181600" cy="3736848"/>
          </a:xfrm>
        </p:spPr>
        <p:txBody>
          <a:bodyPr>
            <a:normAutofit/>
          </a:bodyPr>
          <a:lstStyle>
            <a:lvl1pPr>
              <a:defRPr sz="1600"/>
            </a:lvl1pPr>
            <a:lvl2pPr>
              <a:defRPr sz="1600"/>
            </a:lvl2pPr>
            <a:lvl3pPr>
              <a:defRPr sz="16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30" name="Title 29"/>
          <p:cNvSpPr>
            <a:spLocks noGrp="1"/>
          </p:cNvSpPr>
          <p:nvPr>
            <p:ph type="title"/>
          </p:nvPr>
        </p:nvSpPr>
        <p:spPr/>
        <p:txBody>
          <a:bodyPr/>
          <a:lstStyle/>
          <a:p>
            <a:r>
              <a:rPr lang="es-ES" smtClean="0"/>
              <a:t>Haga clic para modificar el estilo de título del patrón</a:t>
            </a:r>
            <a:endParaRPr lang="en-US"/>
          </a:p>
        </p:txBody>
      </p:sp>
      <p:sp>
        <p:nvSpPr>
          <p:cNvPr id="20" name="Date Placeholder 19"/>
          <p:cNvSpPr>
            <a:spLocks noGrp="1"/>
          </p:cNvSpPr>
          <p:nvPr>
            <p:ph type="dt" sz="half" idx="16"/>
          </p:nvPr>
        </p:nvSpPr>
        <p:spPr/>
        <p:txBody>
          <a:bodyPr/>
          <a:lstStyle/>
          <a:p>
            <a:fld id="{7390CF43-34E3-4184-B6CD-4BFFC793D124}" type="datetimeFigureOut">
              <a:rPr lang="es-MX" smtClean="0"/>
              <a:t>28/09/2018</a:t>
            </a:fld>
            <a:endParaRPr lang="es-MX"/>
          </a:p>
        </p:txBody>
      </p:sp>
      <p:sp>
        <p:nvSpPr>
          <p:cNvPr id="24" name="Slide Number Placeholder 23"/>
          <p:cNvSpPr>
            <a:spLocks noGrp="1"/>
          </p:cNvSpPr>
          <p:nvPr>
            <p:ph type="sldNum" sz="quarter" idx="17"/>
          </p:nvPr>
        </p:nvSpPr>
        <p:spPr/>
        <p:txBody>
          <a:bodyPr/>
          <a:lstStyle/>
          <a:p>
            <a:fld id="{2FCB18FE-E81E-464F-819F-0CD2A2693C34}" type="slidenum">
              <a:rPr lang="es-MX" smtClean="0"/>
              <a:t>‹Nº›</a:t>
            </a:fld>
            <a:endParaRPr lang="es-MX"/>
          </a:p>
        </p:txBody>
      </p:sp>
      <p:sp>
        <p:nvSpPr>
          <p:cNvPr id="29" name="Footer Placeholder 28"/>
          <p:cNvSpPr>
            <a:spLocks noGrp="1"/>
          </p:cNvSpPr>
          <p:nvPr>
            <p:ph type="ftr" sz="quarter" idx="18"/>
          </p:nvPr>
        </p:nvSpPr>
        <p:spPr/>
        <p:txBody>
          <a:bodyPr/>
          <a:lstStyle/>
          <a:p>
            <a:endParaRPr lang="es-MX"/>
          </a:p>
        </p:txBody>
      </p:sp>
    </p:spTree>
    <p:extLst>
      <p:ext uri="{BB962C8B-B14F-4D97-AF65-F5344CB8AC3E}">
        <p14:creationId xmlns:p14="http://schemas.microsoft.com/office/powerpoint/2010/main" val="3317835272"/>
      </p:ext>
    </p:extLst>
  </p:cSld>
  <p:clrMapOvr>
    <a:masterClrMapping/>
  </p:clrMapOvr>
</p:sldLayout>
</file>

<file path=ppt/slideLayouts/slideLayout259.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12" name="Rectangle 11"/>
          <p:cNvSpPr/>
          <p:nvPr/>
        </p:nvSpPr>
        <p:spPr>
          <a:xfrm>
            <a:off x="0" y="0"/>
            <a:ext cx="12192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Date Placeholder 10"/>
          <p:cNvSpPr>
            <a:spLocks noGrp="1"/>
          </p:cNvSpPr>
          <p:nvPr>
            <p:ph type="dt" sz="half" idx="10"/>
          </p:nvPr>
        </p:nvSpPr>
        <p:spPr/>
        <p:txBody>
          <a:bodyPr/>
          <a:lstStyle/>
          <a:p>
            <a:fld id="{7390CF43-34E3-4184-B6CD-4BFFC793D124}" type="datetimeFigureOut">
              <a:rPr lang="es-MX" smtClean="0"/>
              <a:t>28/09/2018</a:t>
            </a:fld>
            <a:endParaRPr lang="es-MX"/>
          </a:p>
        </p:txBody>
      </p:sp>
      <p:sp>
        <p:nvSpPr>
          <p:cNvPr id="14" name="Slide Number Placeholder 13"/>
          <p:cNvSpPr>
            <a:spLocks noGrp="1"/>
          </p:cNvSpPr>
          <p:nvPr>
            <p:ph type="sldNum" sz="quarter" idx="11"/>
          </p:nvPr>
        </p:nvSpPr>
        <p:spPr/>
        <p:txBody>
          <a:bodyPr/>
          <a:lstStyle/>
          <a:p>
            <a:fld id="{2FCB18FE-E81E-464F-819F-0CD2A2693C34}" type="slidenum">
              <a:rPr lang="es-MX" smtClean="0"/>
              <a:t>‹Nº›</a:t>
            </a:fld>
            <a:endParaRPr lang="es-MX"/>
          </a:p>
        </p:txBody>
      </p:sp>
      <p:sp>
        <p:nvSpPr>
          <p:cNvPr id="18" name="Footer Placeholder 17"/>
          <p:cNvSpPr>
            <a:spLocks noGrp="1"/>
          </p:cNvSpPr>
          <p:nvPr>
            <p:ph type="ftr" sz="quarter" idx="12"/>
          </p:nvPr>
        </p:nvSpPr>
        <p:spPr/>
        <p:txBody>
          <a:bodyPr/>
          <a:lstStyle/>
          <a:p>
            <a:endParaRPr lang="es-MX"/>
          </a:p>
        </p:txBody>
      </p:sp>
      <p:sp>
        <p:nvSpPr>
          <p:cNvPr id="15" name="Title 14"/>
          <p:cNvSpPr>
            <a:spLocks noGrp="1"/>
          </p:cNvSpPr>
          <p:nvPr>
            <p:ph type="title"/>
          </p:nvPr>
        </p:nvSpPr>
        <p:spPr/>
        <p:txBody>
          <a:bodyPr/>
          <a:lstStyle/>
          <a:p>
            <a:r>
              <a:rPr lang="es-ES" smtClean="0"/>
              <a:t>Haga clic para modificar el estilo de título del patrón</a:t>
            </a:r>
            <a:endParaRPr lang="en-US"/>
          </a:p>
        </p:txBody>
      </p:sp>
    </p:spTree>
    <p:extLst>
      <p:ext uri="{BB962C8B-B14F-4D97-AF65-F5344CB8AC3E}">
        <p14:creationId xmlns:p14="http://schemas.microsoft.com/office/powerpoint/2010/main" val="66330605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09600" y="1719072"/>
            <a:ext cx="53848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197600" y="1719072"/>
            <a:ext cx="53848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7390CF43-34E3-4184-B6CD-4BFFC793D124}" type="datetimeFigureOut">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2FCB18FE-E81E-464F-819F-0CD2A2693C34}" type="slidenum">
              <a:rPr lang="es-MX" smtClean="0"/>
              <a:t>‹Nº›</a:t>
            </a:fld>
            <a:endParaRPr lang="es-MX"/>
          </a:p>
        </p:txBody>
      </p:sp>
      <p:sp>
        <p:nvSpPr>
          <p:cNvPr id="8" name="Title 7"/>
          <p:cNvSpPr>
            <a:spLocks noGrp="1"/>
          </p:cNvSpPr>
          <p:nvPr>
            <p:ph type="title"/>
          </p:nvPr>
        </p:nvSpPr>
        <p:spPr/>
        <p:txBody>
          <a:bodyPr/>
          <a:lstStyle/>
          <a:p>
            <a:r>
              <a:rPr lang="es-ES" smtClean="0"/>
              <a:t>Haga clic para modificar el estilo de título del patrón</a:t>
            </a:r>
            <a:endParaRPr lang="en-US"/>
          </a:p>
        </p:txBody>
      </p:sp>
    </p:spTree>
    <p:extLst>
      <p:ext uri="{BB962C8B-B14F-4D97-AF65-F5344CB8AC3E}">
        <p14:creationId xmlns:p14="http://schemas.microsoft.com/office/powerpoint/2010/main" val="3302080445"/>
      </p:ext>
    </p:extLst>
  </p:cSld>
  <p:clrMapOvr>
    <a:masterClrMapping/>
  </p:clrMapOvr>
</p:sldLayout>
</file>

<file path=ppt/slideLayouts/slideLayout260.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8" name="Rectangle 7"/>
          <p:cNvSpPr/>
          <p:nvPr/>
        </p:nvSpPr>
        <p:spPr>
          <a:xfrm>
            <a:off x="0" y="0"/>
            <a:ext cx="12192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 name="Date Placeholder 6"/>
          <p:cNvSpPr>
            <a:spLocks noGrp="1"/>
          </p:cNvSpPr>
          <p:nvPr>
            <p:ph type="dt" sz="half" idx="10"/>
          </p:nvPr>
        </p:nvSpPr>
        <p:spPr/>
        <p:txBody>
          <a:bodyPr/>
          <a:lstStyle/>
          <a:p>
            <a:fld id="{7390CF43-34E3-4184-B6CD-4BFFC793D124}" type="datetimeFigureOut">
              <a:rPr lang="es-MX" smtClean="0"/>
              <a:t>28/09/2018</a:t>
            </a:fld>
            <a:endParaRPr lang="es-MX"/>
          </a:p>
        </p:txBody>
      </p:sp>
      <p:sp>
        <p:nvSpPr>
          <p:cNvPr id="12" name="Slide Number Placeholder 11"/>
          <p:cNvSpPr>
            <a:spLocks noGrp="1"/>
          </p:cNvSpPr>
          <p:nvPr>
            <p:ph type="sldNum" sz="quarter" idx="11"/>
          </p:nvPr>
        </p:nvSpPr>
        <p:spPr/>
        <p:txBody>
          <a:bodyPr/>
          <a:lstStyle/>
          <a:p>
            <a:fld id="{2FCB18FE-E81E-464F-819F-0CD2A2693C34}" type="slidenum">
              <a:rPr lang="es-MX" smtClean="0"/>
              <a:t>‹Nº›</a:t>
            </a:fld>
            <a:endParaRPr lang="es-MX"/>
          </a:p>
        </p:txBody>
      </p:sp>
      <p:sp>
        <p:nvSpPr>
          <p:cNvPr id="13" name="Footer Placeholder 12"/>
          <p:cNvSpPr>
            <a:spLocks noGrp="1"/>
          </p:cNvSpPr>
          <p:nvPr>
            <p:ph type="ftr" sz="quarter" idx="12"/>
          </p:nvPr>
        </p:nvSpPr>
        <p:spPr/>
        <p:txBody>
          <a:bodyPr/>
          <a:lstStyle/>
          <a:p>
            <a:endParaRPr lang="es-MX"/>
          </a:p>
        </p:txBody>
      </p:sp>
    </p:spTree>
    <p:extLst>
      <p:ext uri="{BB962C8B-B14F-4D97-AF65-F5344CB8AC3E}">
        <p14:creationId xmlns:p14="http://schemas.microsoft.com/office/powerpoint/2010/main" val="1085036019"/>
      </p:ext>
    </p:extLst>
  </p:cSld>
  <p:clrMapOvr>
    <a:masterClrMapping/>
  </p:clrMapOvr>
</p:sldLayout>
</file>

<file path=ppt/slideLayouts/slideLayout261.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12" name="Rectangle 11"/>
          <p:cNvSpPr/>
          <p:nvPr/>
        </p:nvSpPr>
        <p:spPr>
          <a:xfrm>
            <a:off x="0" y="0"/>
            <a:ext cx="12192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4" name="Rectangle 13"/>
          <p:cNvSpPr/>
          <p:nvPr/>
        </p:nvSpPr>
        <p:spPr>
          <a:xfrm>
            <a:off x="0" y="5734050"/>
            <a:ext cx="12192000" cy="11239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cxnSp>
        <p:nvCxnSpPr>
          <p:cNvPr id="22" name="Straight Connector 21"/>
          <p:cNvCxnSpPr/>
          <p:nvPr/>
        </p:nvCxnSpPr>
        <p:spPr>
          <a:xfrm>
            <a:off x="0" y="5695950"/>
            <a:ext cx="12192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Title 23"/>
          <p:cNvSpPr>
            <a:spLocks noGrp="1"/>
          </p:cNvSpPr>
          <p:nvPr>
            <p:ph type="title"/>
          </p:nvPr>
        </p:nvSpPr>
        <p:spPr/>
        <p:txBody>
          <a:bodyPr/>
          <a:lstStyle/>
          <a:p>
            <a:r>
              <a:rPr lang="es-ES" smtClean="0"/>
              <a:t>Haga clic para modificar el estilo de título del patrón</a:t>
            </a:r>
            <a:endParaRPr lang="en-US"/>
          </a:p>
        </p:txBody>
      </p:sp>
      <p:sp>
        <p:nvSpPr>
          <p:cNvPr id="11" name="Text Placeholder 3"/>
          <p:cNvSpPr>
            <a:spLocks noGrp="1"/>
          </p:cNvSpPr>
          <p:nvPr>
            <p:ph type="body" sz="half" idx="2"/>
          </p:nvPr>
        </p:nvSpPr>
        <p:spPr>
          <a:xfrm>
            <a:off x="469902" y="1463040"/>
            <a:ext cx="4508500" cy="3967162"/>
          </a:xfrm>
        </p:spPr>
        <p:txBody>
          <a:bodyPr>
            <a:normAutofit/>
          </a:bodyPr>
          <a:lstStyle>
            <a:lvl1pPr marL="0" indent="0">
              <a:lnSpc>
                <a:spcPct val="150000"/>
              </a:lnSpc>
              <a:buNone/>
              <a:defRPr sz="1600" b="0" i="1" spc="0" baseline="0">
                <a:solidFill>
                  <a:schemeClr val="tx2"/>
                </a:solidFill>
                <a:latin typeface="+mn-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6" name="Content Placeholder 11"/>
          <p:cNvSpPr>
            <a:spLocks noGrp="1"/>
          </p:cNvSpPr>
          <p:nvPr>
            <p:ph sz="quarter" idx="14"/>
          </p:nvPr>
        </p:nvSpPr>
        <p:spPr>
          <a:xfrm>
            <a:off x="5473700" y="1463040"/>
            <a:ext cx="6242051" cy="3968496"/>
          </a:xfrm>
        </p:spPr>
        <p:txBody>
          <a:bodyPr>
            <a:normAutofit/>
          </a:bodyPr>
          <a:lstStyle>
            <a:lvl1pPr>
              <a:defRPr sz="1600"/>
            </a:lvl1pPr>
            <a:lvl2pPr>
              <a:defRPr sz="1600"/>
            </a:lvl2pPr>
            <a:lvl3pPr>
              <a:defRPr sz="16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3" name="Date Placeholder 12"/>
          <p:cNvSpPr>
            <a:spLocks noGrp="1"/>
          </p:cNvSpPr>
          <p:nvPr>
            <p:ph type="dt" sz="half" idx="15"/>
          </p:nvPr>
        </p:nvSpPr>
        <p:spPr/>
        <p:txBody>
          <a:bodyPr/>
          <a:lstStyle/>
          <a:p>
            <a:fld id="{7390CF43-34E3-4184-B6CD-4BFFC793D124}" type="datetimeFigureOut">
              <a:rPr lang="es-MX" smtClean="0"/>
              <a:t>28/09/2018</a:t>
            </a:fld>
            <a:endParaRPr lang="es-MX"/>
          </a:p>
        </p:txBody>
      </p:sp>
      <p:sp>
        <p:nvSpPr>
          <p:cNvPr id="18" name="Slide Number Placeholder 17"/>
          <p:cNvSpPr>
            <a:spLocks noGrp="1"/>
          </p:cNvSpPr>
          <p:nvPr>
            <p:ph type="sldNum" sz="quarter" idx="16"/>
          </p:nvPr>
        </p:nvSpPr>
        <p:spPr/>
        <p:txBody>
          <a:bodyPr/>
          <a:lstStyle/>
          <a:p>
            <a:fld id="{2FCB18FE-E81E-464F-819F-0CD2A2693C34}" type="slidenum">
              <a:rPr lang="es-MX" smtClean="0"/>
              <a:t>‹Nº›</a:t>
            </a:fld>
            <a:endParaRPr lang="es-MX"/>
          </a:p>
        </p:txBody>
      </p:sp>
      <p:sp>
        <p:nvSpPr>
          <p:cNvPr id="20" name="Footer Placeholder 19"/>
          <p:cNvSpPr>
            <a:spLocks noGrp="1"/>
          </p:cNvSpPr>
          <p:nvPr>
            <p:ph type="ftr" sz="quarter" idx="17"/>
          </p:nvPr>
        </p:nvSpPr>
        <p:spPr/>
        <p:txBody>
          <a:bodyPr/>
          <a:lstStyle/>
          <a:p>
            <a:endParaRPr lang="es-MX"/>
          </a:p>
        </p:txBody>
      </p:sp>
    </p:spTree>
    <p:extLst>
      <p:ext uri="{BB962C8B-B14F-4D97-AF65-F5344CB8AC3E}">
        <p14:creationId xmlns:p14="http://schemas.microsoft.com/office/powerpoint/2010/main" val="1563112517"/>
      </p:ext>
    </p:extLst>
  </p:cSld>
  <p:clrMapOvr>
    <a:masterClrMapping/>
  </p:clrMapOvr>
</p:sldLayout>
</file>

<file path=ppt/slideLayouts/slideLayout262.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10" name="Rectangle 9"/>
          <p:cNvSpPr/>
          <p:nvPr/>
        </p:nvSpPr>
        <p:spPr>
          <a:xfrm>
            <a:off x="0" y="0"/>
            <a:ext cx="12192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 name="Picture Placeholder 2"/>
          <p:cNvSpPr>
            <a:spLocks noGrp="1"/>
          </p:cNvSpPr>
          <p:nvPr>
            <p:ph type="pic" idx="1"/>
          </p:nvPr>
        </p:nvSpPr>
        <p:spPr>
          <a:xfrm>
            <a:off x="6972299" y="0"/>
            <a:ext cx="5219700" cy="5657850"/>
          </a:xfrm>
        </p:spPr>
        <p:txBody>
          <a:bodyPr anchor="ctr" anchorCtr="0"/>
          <a:lstStyle>
            <a:lvl1pPr marL="0" indent="0" algn="ctr">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25" name="Text Placeholder 24"/>
          <p:cNvSpPr>
            <a:spLocks noGrp="1"/>
          </p:cNvSpPr>
          <p:nvPr>
            <p:ph type="body" sz="quarter" idx="13"/>
          </p:nvPr>
        </p:nvSpPr>
        <p:spPr>
          <a:xfrm>
            <a:off x="469901" y="1600200"/>
            <a:ext cx="6096000" cy="3593237"/>
          </a:xfrm>
        </p:spPr>
        <p:txBody>
          <a:bodyPr>
            <a:normAutofit/>
          </a:bodyPr>
          <a:lstStyle>
            <a:lvl1pPr marL="0" indent="0">
              <a:lnSpc>
                <a:spcPct val="150000"/>
              </a:lnSpc>
              <a:spcBef>
                <a:spcPts val="0"/>
              </a:spcBef>
              <a:buNone/>
              <a:defRPr sz="1600" i="1">
                <a:solidFill>
                  <a:schemeClr val="tx1"/>
                </a:solidFill>
              </a:defRPr>
            </a:lvl1pPr>
            <a:lvl2pPr marL="171450" indent="1588">
              <a:buNone/>
              <a:defRPr>
                <a:solidFill>
                  <a:schemeClr val="bg2"/>
                </a:solidFill>
              </a:defRPr>
            </a:lvl2pPr>
            <a:lvl3pPr marL="344488" indent="6350">
              <a:buNone/>
              <a:defRPr>
                <a:solidFill>
                  <a:schemeClr val="bg2"/>
                </a:solidFill>
              </a:defRPr>
            </a:lvl3pPr>
            <a:lvl4pPr marL="515938" indent="3175">
              <a:buNone/>
              <a:defRPr>
                <a:solidFill>
                  <a:schemeClr val="bg2"/>
                </a:solidFill>
              </a:defRPr>
            </a:lvl4pPr>
            <a:lvl5pPr marL="688975" indent="-1588">
              <a:buNone/>
              <a:defRPr>
                <a:solidFill>
                  <a:schemeClr val="bg2"/>
                </a:solidFill>
              </a:defRPr>
            </a:lvl5pPr>
          </a:lstStyle>
          <a:p>
            <a:pPr lvl="0"/>
            <a:r>
              <a:rPr lang="es-ES" smtClean="0"/>
              <a:t>Haga clic para modificar el estilo de texto del patrón</a:t>
            </a:r>
          </a:p>
        </p:txBody>
      </p:sp>
      <p:sp>
        <p:nvSpPr>
          <p:cNvPr id="11" name="Rectangle 10"/>
          <p:cNvSpPr/>
          <p:nvPr/>
        </p:nvSpPr>
        <p:spPr>
          <a:xfrm>
            <a:off x="0" y="5734050"/>
            <a:ext cx="12192000" cy="11239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cxnSp>
        <p:nvCxnSpPr>
          <p:cNvPr id="12" name="Straight Connector 11"/>
          <p:cNvCxnSpPr/>
          <p:nvPr/>
        </p:nvCxnSpPr>
        <p:spPr>
          <a:xfrm>
            <a:off x="0" y="5695950"/>
            <a:ext cx="12192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Title Placeholder 1"/>
          <p:cNvSpPr>
            <a:spLocks noGrp="1"/>
          </p:cNvSpPr>
          <p:nvPr>
            <p:ph type="title"/>
          </p:nvPr>
        </p:nvSpPr>
        <p:spPr>
          <a:xfrm>
            <a:off x="469900" y="275208"/>
            <a:ext cx="6096000" cy="1324992"/>
          </a:xfrm>
          <a:prstGeom prst="rect">
            <a:avLst/>
          </a:prstGeom>
        </p:spPr>
        <p:txBody>
          <a:bodyPr vert="horz" lIns="91440" tIns="45720" rIns="91440" bIns="45720" rtlCol="0" anchor="b" anchorCtr="0">
            <a:normAutofit/>
          </a:bodyPr>
          <a:lstStyle/>
          <a:p>
            <a:r>
              <a:rPr lang="es-ES" smtClean="0"/>
              <a:t>Haga clic para modificar el estilo de título del patrón</a:t>
            </a:r>
            <a:endParaRPr lang="en-US" dirty="0"/>
          </a:p>
        </p:txBody>
      </p:sp>
      <p:sp>
        <p:nvSpPr>
          <p:cNvPr id="13" name="Date Placeholder 12"/>
          <p:cNvSpPr>
            <a:spLocks noGrp="1"/>
          </p:cNvSpPr>
          <p:nvPr>
            <p:ph type="dt" sz="half" idx="14"/>
          </p:nvPr>
        </p:nvSpPr>
        <p:spPr/>
        <p:txBody>
          <a:bodyPr/>
          <a:lstStyle/>
          <a:p>
            <a:fld id="{7390CF43-34E3-4184-B6CD-4BFFC793D124}" type="datetimeFigureOut">
              <a:rPr lang="es-MX" smtClean="0"/>
              <a:t>28/09/2018</a:t>
            </a:fld>
            <a:endParaRPr lang="es-MX"/>
          </a:p>
        </p:txBody>
      </p:sp>
      <p:sp>
        <p:nvSpPr>
          <p:cNvPr id="20" name="Slide Number Placeholder 19"/>
          <p:cNvSpPr>
            <a:spLocks noGrp="1"/>
          </p:cNvSpPr>
          <p:nvPr>
            <p:ph type="sldNum" sz="quarter" idx="15"/>
          </p:nvPr>
        </p:nvSpPr>
        <p:spPr/>
        <p:txBody>
          <a:bodyPr/>
          <a:lstStyle/>
          <a:p>
            <a:fld id="{2FCB18FE-E81E-464F-819F-0CD2A2693C34}" type="slidenum">
              <a:rPr lang="es-MX" smtClean="0"/>
              <a:t>‹Nº›</a:t>
            </a:fld>
            <a:endParaRPr lang="es-MX"/>
          </a:p>
        </p:txBody>
      </p:sp>
      <p:sp>
        <p:nvSpPr>
          <p:cNvPr id="21" name="Footer Placeholder 20"/>
          <p:cNvSpPr>
            <a:spLocks noGrp="1"/>
          </p:cNvSpPr>
          <p:nvPr>
            <p:ph type="ftr" sz="quarter" idx="16"/>
          </p:nvPr>
        </p:nvSpPr>
        <p:spPr/>
        <p:txBody>
          <a:bodyPr/>
          <a:lstStyle/>
          <a:p>
            <a:endParaRPr lang="es-MX"/>
          </a:p>
        </p:txBody>
      </p:sp>
    </p:spTree>
    <p:extLst>
      <p:ext uri="{BB962C8B-B14F-4D97-AF65-F5344CB8AC3E}">
        <p14:creationId xmlns:p14="http://schemas.microsoft.com/office/powerpoint/2010/main" val="515652135"/>
      </p:ext>
    </p:extLst>
  </p:cSld>
  <p:clrMapOvr>
    <a:masterClrMapping/>
  </p:clrMapOvr>
</p:sldLayout>
</file>

<file path=ppt/slideLayouts/slideLayout263.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7" name="Rectangle 6"/>
          <p:cNvSpPr/>
          <p:nvPr/>
        </p:nvSpPr>
        <p:spPr>
          <a:xfrm>
            <a:off x="0" y="0"/>
            <a:ext cx="12192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7390CF43-34E3-4184-B6CD-4BFFC793D124}"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938868044"/>
      </p:ext>
    </p:extLst>
  </p:cSld>
  <p:clrMapOvr>
    <a:masterClrMapping/>
  </p:clrMapOvr>
</p:sldLayout>
</file>

<file path=ppt/slideLayouts/slideLayout264.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a:off x="0" y="0"/>
            <a:ext cx="12192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Vertical Title 1"/>
          <p:cNvSpPr>
            <a:spLocks noGrp="1"/>
          </p:cNvSpPr>
          <p:nvPr>
            <p:ph type="title" orient="vert"/>
          </p:nvPr>
        </p:nvSpPr>
        <p:spPr>
          <a:xfrm>
            <a:off x="8839200" y="274639"/>
            <a:ext cx="2743200" cy="5851525"/>
          </a:xfrm>
        </p:spPr>
        <p:txBody>
          <a:bodyPr vert="eaVert"/>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7390CF43-34E3-4184-B6CD-4BFFC793D124}"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4278788253"/>
      </p:ext>
    </p:extLst>
  </p:cSld>
  <p:clrMapOvr>
    <a:masterClrMapping/>
  </p:clrMapOvr>
</p:sldLayout>
</file>

<file path=ppt/slideLayouts/slideLayout265.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345923" y="3307356"/>
            <a:ext cx="9489573" cy="1470025"/>
          </a:xfrm>
        </p:spPr>
        <p:txBody>
          <a:bodyPr anchor="b"/>
          <a:lstStyle>
            <a:lvl1pPr>
              <a:defRPr sz="4000"/>
            </a:lvl1pPr>
          </a:lstStyle>
          <a:p>
            <a:r>
              <a:rPr lang="es-ES" smtClean="0"/>
              <a:t>Haga clic para modificar el estilo de título del patrón</a:t>
            </a:r>
            <a:endParaRPr lang="en-US"/>
          </a:p>
        </p:txBody>
      </p:sp>
      <p:sp>
        <p:nvSpPr>
          <p:cNvPr id="3" name="Subtitle 2"/>
          <p:cNvSpPr>
            <a:spLocks noGrp="1"/>
          </p:cNvSpPr>
          <p:nvPr>
            <p:ph type="subTitle" idx="1"/>
          </p:nvPr>
        </p:nvSpPr>
        <p:spPr>
          <a:xfrm>
            <a:off x="1345923" y="4777380"/>
            <a:ext cx="9489573" cy="861420"/>
          </a:xfrm>
        </p:spPr>
        <p:txBody>
          <a:bodyPr anchor="t">
            <a:normAutofit/>
          </a:bodyPr>
          <a:lstStyle>
            <a:lvl1pPr marL="0" indent="0" algn="l">
              <a:buNone/>
              <a:defRPr sz="2000">
                <a:solidFill>
                  <a:schemeClr val="tx2">
                    <a:lumMod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a:p>
        </p:txBody>
      </p:sp>
      <p:sp>
        <p:nvSpPr>
          <p:cNvPr id="4" name="Date Placeholder 3"/>
          <p:cNvSpPr>
            <a:spLocks noGrp="1"/>
          </p:cNvSpPr>
          <p:nvPr>
            <p:ph type="dt" sz="half" idx="10"/>
          </p:nvPr>
        </p:nvSpPr>
        <p:spPr/>
        <p:txBody>
          <a:bodyPr/>
          <a:lstStyle/>
          <a:p>
            <a:fld id="{7390CF43-34E3-4184-B6CD-4BFFC793D124}"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2714836563"/>
      </p:ext>
    </p:extLst>
  </p:cSld>
  <p:clrMapOvr>
    <a:masterClrMapping/>
  </p:clrMapOvr>
</p:sldLayout>
</file>

<file path=ppt/slideLayouts/slideLayout266.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7390CF43-34E3-4184-B6CD-4BFFC793D124}"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2670402561"/>
      </p:ext>
    </p:extLst>
  </p:cSld>
  <p:clrMapOvr>
    <a:masterClrMapping/>
  </p:clrMapOvr>
</p:sldLayout>
</file>

<file path=ppt/slideLayouts/slideLayout267.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345924" y="3308581"/>
            <a:ext cx="9489571" cy="1468800"/>
          </a:xfrm>
        </p:spPr>
        <p:txBody>
          <a:bodyPr anchor="b"/>
          <a:lstStyle>
            <a:lvl1pPr algn="r">
              <a:defRPr sz="3200" b="0" cap="none"/>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1345924" y="4777381"/>
            <a:ext cx="9489571" cy="860400"/>
          </a:xfrm>
        </p:spPr>
        <p:txBody>
          <a:bodyPr anchor="t">
            <a:normAutofit/>
          </a:bodyPr>
          <a:lstStyle>
            <a:lvl1pPr marL="0" indent="0" algn="r">
              <a:buNone/>
              <a:defRPr sz="1800">
                <a:solidFill>
                  <a:schemeClr val="tx2">
                    <a:lumMod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7390CF43-34E3-4184-B6CD-4BFFC793D124}"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574572262"/>
      </p:ext>
    </p:extLst>
  </p:cSld>
  <p:clrMapOvr>
    <a:masterClrMapping/>
  </p:clrMapOvr>
</p:sldLayout>
</file>

<file path=ppt/slideLayouts/slideLayout268.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1345924" y="675725"/>
            <a:ext cx="9497440" cy="924475"/>
          </a:xfrm>
        </p:spPr>
        <p:txBody>
          <a:bodyPr/>
          <a:lstStyle/>
          <a:p>
            <a:r>
              <a:rPr lang="es-ES" smtClean="0"/>
              <a:t>Haga clic para modificar el estilo de título del patrón</a:t>
            </a:r>
            <a:endParaRPr lang="en-US"/>
          </a:p>
        </p:txBody>
      </p:sp>
      <p:sp>
        <p:nvSpPr>
          <p:cNvPr id="3" name="Content Placeholder 2"/>
          <p:cNvSpPr>
            <a:spLocks noGrp="1"/>
          </p:cNvSpPr>
          <p:nvPr>
            <p:ph sz="half" idx="1"/>
          </p:nvPr>
        </p:nvSpPr>
        <p:spPr>
          <a:xfrm>
            <a:off x="1345924" y="1809750"/>
            <a:ext cx="4628369" cy="405130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Content Placeholder 3"/>
          <p:cNvSpPr>
            <a:spLocks noGrp="1"/>
          </p:cNvSpPr>
          <p:nvPr>
            <p:ph sz="half" idx="2"/>
          </p:nvPr>
        </p:nvSpPr>
        <p:spPr>
          <a:xfrm>
            <a:off x="6217708" y="1809749"/>
            <a:ext cx="4625656" cy="4051302"/>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7390CF43-34E3-4184-B6CD-4BFFC793D124}" type="datetimeFigureOut">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1086107983"/>
      </p:ext>
    </p:extLst>
  </p:cSld>
  <p:clrMapOvr>
    <a:masterClrMapping/>
  </p:clrMapOvr>
</p:sldLayout>
</file>

<file path=ppt/slideLayouts/slideLayout269.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1797632" y="1812927"/>
            <a:ext cx="4176659"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345924" y="2389190"/>
            <a:ext cx="4628369"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Text Placeholder 4"/>
          <p:cNvSpPr>
            <a:spLocks noGrp="1"/>
          </p:cNvSpPr>
          <p:nvPr>
            <p:ph type="body" sz="quarter" idx="3"/>
          </p:nvPr>
        </p:nvSpPr>
        <p:spPr>
          <a:xfrm>
            <a:off x="6668632" y="1812927"/>
            <a:ext cx="4177440"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217707" y="2389190"/>
            <a:ext cx="4628367"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Date Placeholder 6"/>
          <p:cNvSpPr>
            <a:spLocks noGrp="1"/>
          </p:cNvSpPr>
          <p:nvPr>
            <p:ph type="dt" sz="half" idx="10"/>
          </p:nvPr>
        </p:nvSpPr>
        <p:spPr/>
        <p:txBody>
          <a:bodyPr/>
          <a:lstStyle/>
          <a:p>
            <a:fld id="{7390CF43-34E3-4184-B6CD-4BFFC793D124}" type="datetimeFigureOut">
              <a:rPr lang="es-MX" smtClean="0"/>
              <a:t>28/09/2018</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388867607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09600" y="1722438"/>
            <a:ext cx="5386917"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09600" y="2438400"/>
            <a:ext cx="5386917"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193368" y="1722438"/>
            <a:ext cx="5389033"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193368" y="2438400"/>
            <a:ext cx="5389033"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7390CF43-34E3-4184-B6CD-4BFFC793D124}" type="datetimeFigureOut">
              <a:rPr lang="es-MX" smtClean="0"/>
              <a:t>28/09/2018</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2FCB18FE-E81E-464F-819F-0CD2A2693C34}" type="slidenum">
              <a:rPr lang="es-MX" smtClean="0"/>
              <a:t>‹Nº›</a:t>
            </a:fld>
            <a:endParaRPr lang="es-MX"/>
          </a:p>
        </p:txBody>
      </p:sp>
      <p:sp>
        <p:nvSpPr>
          <p:cNvPr id="10" name="Title 9"/>
          <p:cNvSpPr>
            <a:spLocks noGrp="1"/>
          </p:cNvSpPr>
          <p:nvPr>
            <p:ph type="title"/>
          </p:nvPr>
        </p:nvSpPr>
        <p:spPr/>
        <p:txBody>
          <a:bodyPr/>
          <a:lstStyle/>
          <a:p>
            <a:r>
              <a:rPr lang="es-ES" smtClean="0"/>
              <a:t>Haga clic para modificar el estilo de título del patrón</a:t>
            </a:r>
            <a:endParaRPr lang="en-US"/>
          </a:p>
        </p:txBody>
      </p:sp>
    </p:spTree>
    <p:extLst>
      <p:ext uri="{BB962C8B-B14F-4D97-AF65-F5344CB8AC3E}">
        <p14:creationId xmlns:p14="http://schemas.microsoft.com/office/powerpoint/2010/main" val="3029706044"/>
      </p:ext>
    </p:extLst>
  </p:cSld>
  <p:clrMapOvr>
    <a:masterClrMapping/>
  </p:clrMapOvr>
</p:sldLayout>
</file>

<file path=ppt/slideLayouts/slideLayout270.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7390CF43-34E3-4184-B6CD-4BFFC793D124}" type="datetimeFigureOut">
              <a:rPr lang="es-MX" smtClean="0"/>
              <a:t>28/09/2018</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1944636907"/>
      </p:ext>
    </p:extLst>
  </p:cSld>
  <p:clrMapOvr>
    <a:masterClrMapping/>
  </p:clrMapOvr>
</p:sldLayout>
</file>

<file path=ppt/slideLayouts/slideLayout271.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390CF43-34E3-4184-B6CD-4BFFC793D124}" type="datetimeFigureOut">
              <a:rPr lang="es-MX" smtClean="0"/>
              <a:t>28/09/2018</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930668941"/>
      </p:ext>
    </p:extLst>
  </p:cSld>
  <p:clrMapOvr>
    <a:masterClrMapping/>
  </p:clrMapOvr>
</p:sldLayout>
</file>

<file path=ppt/slideLayouts/slideLayout272.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345923" y="446088"/>
            <a:ext cx="3547533" cy="1185861"/>
          </a:xfrm>
        </p:spPr>
        <p:txBody>
          <a:bodyPr anchor="b"/>
          <a:lstStyle>
            <a:lvl1pPr algn="l">
              <a:defRPr sz="2400" b="0"/>
            </a:lvl1pPr>
          </a:lstStyle>
          <a:p>
            <a:r>
              <a:rPr lang="es-ES" smtClean="0"/>
              <a:t>Haga clic para modificar el estilo de título del patrón</a:t>
            </a:r>
            <a:endParaRPr lang="en-US"/>
          </a:p>
        </p:txBody>
      </p:sp>
      <p:sp>
        <p:nvSpPr>
          <p:cNvPr id="3" name="Content Placeholder 2"/>
          <p:cNvSpPr>
            <a:spLocks noGrp="1"/>
          </p:cNvSpPr>
          <p:nvPr>
            <p:ph idx="1"/>
          </p:nvPr>
        </p:nvSpPr>
        <p:spPr>
          <a:xfrm>
            <a:off x="5136873" y="446088"/>
            <a:ext cx="5706492" cy="5414963"/>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Text Placeholder 3"/>
          <p:cNvSpPr>
            <a:spLocks noGrp="1"/>
          </p:cNvSpPr>
          <p:nvPr>
            <p:ph type="body" sz="half" idx="2"/>
          </p:nvPr>
        </p:nvSpPr>
        <p:spPr>
          <a:xfrm>
            <a:off x="1345923" y="1631950"/>
            <a:ext cx="3547533" cy="4229099"/>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7390CF43-34E3-4184-B6CD-4BFFC793D124}" type="datetimeFigureOut">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3075063347"/>
      </p:ext>
    </p:extLst>
  </p:cSld>
  <p:clrMapOvr>
    <a:masterClrMapping/>
  </p:clrMapOvr>
</p:sldLayout>
</file>

<file path=ppt/slideLayouts/slideLayout273.xml><?xml version="1.0" encoding="utf-8"?>
<p:sldLayout xmlns:a="http://schemas.openxmlformats.org/drawingml/2006/main" xmlns:r="http://schemas.openxmlformats.org/officeDocument/2006/relationships" xmlns:p="http://schemas.openxmlformats.org/presentationml/2006/main"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345924" y="1387058"/>
            <a:ext cx="4641849" cy="1113254"/>
          </a:xfrm>
        </p:spPr>
        <p:txBody>
          <a:bodyPr anchor="b">
            <a:normAutofit/>
          </a:bodyPr>
          <a:lstStyle>
            <a:lvl1pPr algn="l">
              <a:defRPr sz="2400" b="0"/>
            </a:lvl1pPr>
          </a:lstStyle>
          <a:p>
            <a:r>
              <a:rPr lang="es-ES" smtClean="0"/>
              <a:t>Haga clic para modificar el estilo de título del patrón</a:t>
            </a:r>
            <a:endParaRPr lang="en-US"/>
          </a:p>
        </p:txBody>
      </p:sp>
      <p:sp>
        <p:nvSpPr>
          <p:cNvPr id="4" name="Text Placeholder 3"/>
          <p:cNvSpPr>
            <a:spLocks noGrp="1"/>
          </p:cNvSpPr>
          <p:nvPr>
            <p:ph type="body" sz="half" idx="2"/>
          </p:nvPr>
        </p:nvSpPr>
        <p:spPr>
          <a:xfrm>
            <a:off x="1345924" y="2500312"/>
            <a:ext cx="4641849" cy="2530200"/>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7390CF43-34E3-4184-B6CD-4BFFC793D124}" type="datetimeFigureOut">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2FCB18FE-E81E-464F-819F-0CD2A2693C34}" type="slidenum">
              <a:rPr lang="es-MX" smtClean="0"/>
              <a:t>‹Nº›</a:t>
            </a:fld>
            <a:endParaRPr lang="es-MX"/>
          </a:p>
        </p:txBody>
      </p:sp>
      <p:sp>
        <p:nvSpPr>
          <p:cNvPr id="32" name="Oval 31"/>
          <p:cNvSpPr/>
          <p:nvPr/>
        </p:nvSpPr>
        <p:spPr>
          <a:xfrm>
            <a:off x="7305663" y="1436862"/>
            <a:ext cx="1448871" cy="1086653"/>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33" name="Oval 32"/>
          <p:cNvSpPr/>
          <p:nvPr/>
        </p:nvSpPr>
        <p:spPr>
          <a:xfrm>
            <a:off x="7534056" y="1411792"/>
            <a:ext cx="1107153" cy="830365"/>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29" name="Oval 28"/>
          <p:cNvSpPr/>
          <p:nvPr/>
        </p:nvSpPr>
        <p:spPr>
          <a:xfrm>
            <a:off x="7008245" y="1894454"/>
            <a:ext cx="803152" cy="602364"/>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31" name="Oval 30"/>
          <p:cNvSpPr/>
          <p:nvPr/>
        </p:nvSpPr>
        <p:spPr>
          <a:xfrm>
            <a:off x="7232193" y="1811313"/>
            <a:ext cx="652784" cy="489588"/>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28" name="Oval 27"/>
          <p:cNvSpPr/>
          <p:nvPr/>
        </p:nvSpPr>
        <p:spPr>
          <a:xfrm>
            <a:off x="6291683" y="2083427"/>
            <a:ext cx="342135"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30" name="Oval 29"/>
          <p:cNvSpPr/>
          <p:nvPr/>
        </p:nvSpPr>
        <p:spPr>
          <a:xfrm>
            <a:off x="8176122" y="993076"/>
            <a:ext cx="342135"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34" name="Oval 33"/>
          <p:cNvSpPr/>
          <p:nvPr/>
        </p:nvSpPr>
        <p:spPr>
          <a:xfrm>
            <a:off x="6746129" y="1894454"/>
            <a:ext cx="263252"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35" name="Oval 34"/>
          <p:cNvSpPr/>
          <p:nvPr/>
        </p:nvSpPr>
        <p:spPr>
          <a:xfrm>
            <a:off x="8198402" y="1060594"/>
            <a:ext cx="263252"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18" name="Picture Placeholder 17"/>
          <p:cNvSpPr>
            <a:spLocks noGrp="1"/>
          </p:cNvSpPr>
          <p:nvPr>
            <p:ph type="pic" sz="quarter" idx="14"/>
          </p:nvPr>
        </p:nvSpPr>
        <p:spPr>
          <a:xfrm>
            <a:off x="6502400" y="1600200"/>
            <a:ext cx="4572000" cy="3429000"/>
          </a:xfrm>
          <a:prstGeom prst="ellipse">
            <a:avLst/>
          </a:prstGeom>
          <a:ln w="76200">
            <a:solidFill>
              <a:schemeClr val="bg2">
                <a:lumMod val="75000"/>
              </a:schemeClr>
            </a:solidFill>
          </a:ln>
        </p:spPr>
        <p:txBody>
          <a:bodyPr/>
          <a:lstStyle/>
          <a:p>
            <a:r>
              <a:rPr lang="es-ES" smtClean="0"/>
              <a:t>Haga clic en el icono para agregar una imagen</a:t>
            </a:r>
            <a:endParaRPr lang="en-US"/>
          </a:p>
        </p:txBody>
      </p:sp>
    </p:spTree>
    <p:extLst>
      <p:ext uri="{BB962C8B-B14F-4D97-AF65-F5344CB8AC3E}">
        <p14:creationId xmlns:p14="http://schemas.microsoft.com/office/powerpoint/2010/main" val="1437136064"/>
      </p:ext>
    </p:extLst>
  </p:cSld>
  <p:clrMapOvr>
    <a:masterClrMapping/>
  </p:clrMapOvr>
</p:sldLayout>
</file>

<file path=ppt/slideLayouts/slideLayout274.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1345924" y="1807361"/>
            <a:ext cx="9497440" cy="405143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7390CF43-34E3-4184-B6CD-4BFFC793D124}"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115084264"/>
      </p:ext>
    </p:extLst>
  </p:cSld>
  <p:clrMapOvr>
    <a:masterClrMapping/>
  </p:clrMapOvr>
</p:sldLayout>
</file>

<file path=ppt/slideLayouts/slideLayout275.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79415" y="675723"/>
            <a:ext cx="1963949" cy="5185328"/>
          </a:xfrm>
        </p:spPr>
        <p:txBody>
          <a:bodyPr vert="eaVert"/>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1345923" y="675724"/>
            <a:ext cx="7290076" cy="518532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7390CF43-34E3-4184-B6CD-4BFFC793D124}"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244811324"/>
      </p:ext>
    </p:extLst>
  </p:cSld>
  <p:clrMapOvr>
    <a:masterClrMapping/>
  </p:clrMapOvr>
</p:sldLayout>
</file>

<file path=ppt/slideLayouts/slideLayout276.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95" name="Group 94"/>
          <p:cNvGrpSpPr/>
          <p:nvPr/>
        </p:nvGrpSpPr>
        <p:grpSpPr>
          <a:xfrm>
            <a:off x="0" y="-30477"/>
            <a:ext cx="12090400" cy="6889273"/>
            <a:chOff x="0" y="-30477"/>
            <a:chExt cx="9067800" cy="6889273"/>
          </a:xfrm>
        </p:grpSpPr>
        <p:cxnSp>
          <p:nvCxnSpPr>
            <p:cNvPr id="110" name="Straight Connector 109"/>
            <p:cNvCxnSpPr/>
            <p:nvPr/>
          </p:nvCxnSpPr>
          <p:spPr>
            <a:xfrm rot="16200000" flipH="1">
              <a:off x="-14478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7" name="Straight Connector 176"/>
            <p:cNvCxnSpPr/>
            <p:nvPr/>
          </p:nvCxnSpPr>
          <p:spPr>
            <a:xfrm rot="16200000" flipH="1">
              <a:off x="-16383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8" name="Straight Connector 177"/>
            <p:cNvCxnSpPr/>
            <p:nvPr/>
          </p:nvCxnSpPr>
          <p:spPr>
            <a:xfrm rot="5400000">
              <a:off x="-14859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1" name="Straight Connector 180"/>
            <p:cNvCxnSpPr/>
            <p:nvPr/>
          </p:nvCxnSpPr>
          <p:spPr>
            <a:xfrm rot="5400000">
              <a:off x="-3238500" y="3314700"/>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82" name="Straight Connector 181"/>
            <p:cNvCxnSpPr/>
            <p:nvPr/>
          </p:nvCxnSpPr>
          <p:spPr>
            <a:xfrm rot="16200000" flipH="1">
              <a:off x="-3314700" y="3314700"/>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3" name="Straight Connector 182"/>
            <p:cNvCxnSpPr/>
            <p:nvPr/>
          </p:nvCxnSpPr>
          <p:spPr>
            <a:xfrm rot="16200000" flipH="1">
              <a:off x="-1371600" y="2971800"/>
              <a:ext cx="6858000"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84" name="Straight Connector 183"/>
            <p:cNvCxnSpPr/>
            <p:nvPr/>
          </p:nvCxnSpPr>
          <p:spPr>
            <a:xfrm rot="16200000" flipH="1">
              <a:off x="-2819400" y="3200400"/>
              <a:ext cx="6858000"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85" name="Straight Connector 184"/>
            <p:cNvCxnSpPr/>
            <p:nvPr/>
          </p:nvCxnSpPr>
          <p:spPr>
            <a:xfrm rot="5400000">
              <a:off x="-2705099" y="3238500"/>
              <a:ext cx="6858000"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86" name="Straight Connector 185"/>
            <p:cNvCxnSpPr/>
            <p:nvPr/>
          </p:nvCxnSpPr>
          <p:spPr>
            <a:xfrm rot="16200000" flipH="1">
              <a:off x="-2133600" y="3200400"/>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p:nvCxnSpPr>
          <p:spPr>
            <a:xfrm rot="16200000" flipH="1">
              <a:off x="-31242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8" name="Straight Connector 187"/>
            <p:cNvCxnSpPr/>
            <p:nvPr/>
          </p:nvCxnSpPr>
          <p:spPr>
            <a:xfrm rot="16200000" flipH="1">
              <a:off x="-1828799" y="3352799"/>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189" name="Straight Connector 188"/>
            <p:cNvCxnSpPr/>
            <p:nvPr/>
          </p:nvCxnSpPr>
          <p:spPr>
            <a:xfrm rot="16200000" flipH="1">
              <a:off x="-28194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90" name="Straight Connector 189"/>
            <p:cNvCxnSpPr/>
            <p:nvPr/>
          </p:nvCxnSpPr>
          <p:spPr>
            <a:xfrm rot="16200000" flipH="1">
              <a:off x="-2438400" y="3124200"/>
              <a:ext cx="6858000" cy="609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5" name="Straight Connector 164"/>
            <p:cNvCxnSpPr/>
            <p:nvPr/>
          </p:nvCxnSpPr>
          <p:spPr>
            <a:xfrm rot="5400000">
              <a:off x="-1731645" y="2722245"/>
              <a:ext cx="6858000"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166" name="Straight Connector 165"/>
            <p:cNvCxnSpPr/>
            <p:nvPr/>
          </p:nvCxnSpPr>
          <p:spPr>
            <a:xfrm rot="5400000">
              <a:off x="-1142048" y="3277552"/>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69" name="Straight Connector 168"/>
            <p:cNvCxnSpPr/>
            <p:nvPr/>
          </p:nvCxnSpPr>
          <p:spPr>
            <a:xfrm rot="5400000">
              <a:off x="-9144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3" name="Straight Connector 172"/>
            <p:cNvCxnSpPr/>
            <p:nvPr/>
          </p:nvCxnSpPr>
          <p:spPr>
            <a:xfrm rot="5400000">
              <a:off x="-1855470" y="3227070"/>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21" name="Straight Connector 120"/>
            <p:cNvCxnSpPr/>
            <p:nvPr/>
          </p:nvCxnSpPr>
          <p:spPr>
            <a:xfrm rot="16200000" flipH="1">
              <a:off x="-2643187" y="3252788"/>
              <a:ext cx="6858000"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p:nvCxnSpPr>
          <p:spPr>
            <a:xfrm rot="16200000" flipH="1">
              <a:off x="-1954530" y="3326130"/>
              <a:ext cx="6858000" cy="20574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rot="16200000" flipH="1">
              <a:off x="-23622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9" name="Straight Connector 208"/>
            <p:cNvCxnSpPr/>
            <p:nvPr/>
          </p:nvCxnSpPr>
          <p:spPr>
            <a:xfrm rot="16200000" flipH="1">
              <a:off x="-21336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10" name="Straight Connector 209"/>
            <p:cNvCxnSpPr/>
            <p:nvPr/>
          </p:nvCxnSpPr>
          <p:spPr>
            <a:xfrm rot="16200000" flipH="1">
              <a:off x="10668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1" name="Straight Connector 210"/>
            <p:cNvCxnSpPr/>
            <p:nvPr/>
          </p:nvCxnSpPr>
          <p:spPr>
            <a:xfrm rot="16200000" flipH="1">
              <a:off x="8763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2" name="Straight Connector 211"/>
            <p:cNvCxnSpPr/>
            <p:nvPr/>
          </p:nvCxnSpPr>
          <p:spPr>
            <a:xfrm rot="5400000">
              <a:off x="1028700" y="3238500"/>
              <a:ext cx="6858000"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13" name="Straight Connector 212"/>
            <p:cNvCxnSpPr/>
            <p:nvPr/>
          </p:nvCxnSpPr>
          <p:spPr>
            <a:xfrm rot="5400000">
              <a:off x="-723900" y="3314700"/>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14" name="Straight Connector 213"/>
            <p:cNvCxnSpPr/>
            <p:nvPr/>
          </p:nvCxnSpPr>
          <p:spPr>
            <a:xfrm rot="16200000" flipH="1">
              <a:off x="-800100" y="3314700"/>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5" name="Straight Connector 214"/>
            <p:cNvCxnSpPr/>
            <p:nvPr/>
          </p:nvCxnSpPr>
          <p:spPr>
            <a:xfrm rot="5400000">
              <a:off x="-152400" y="3429000"/>
              <a:ext cx="6858000"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16" name="Straight Connector 215"/>
            <p:cNvCxnSpPr/>
            <p:nvPr/>
          </p:nvCxnSpPr>
          <p:spPr>
            <a:xfrm rot="16200000" flipH="1">
              <a:off x="-304800" y="3200400"/>
              <a:ext cx="6858000"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17" name="Straight Connector 216"/>
            <p:cNvCxnSpPr/>
            <p:nvPr/>
          </p:nvCxnSpPr>
          <p:spPr>
            <a:xfrm rot="5400000">
              <a:off x="-190499" y="3238500"/>
              <a:ext cx="6858000"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18" name="Straight Connector 217"/>
            <p:cNvCxnSpPr/>
            <p:nvPr/>
          </p:nvCxnSpPr>
          <p:spPr>
            <a:xfrm rot="16200000" flipH="1">
              <a:off x="381000" y="3200400"/>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19" name="Straight Connector 218"/>
            <p:cNvCxnSpPr/>
            <p:nvPr/>
          </p:nvCxnSpPr>
          <p:spPr>
            <a:xfrm rot="16200000" flipH="1">
              <a:off x="-6096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0" name="Straight Connector 219"/>
            <p:cNvCxnSpPr/>
            <p:nvPr/>
          </p:nvCxnSpPr>
          <p:spPr>
            <a:xfrm rot="16200000" flipH="1">
              <a:off x="685801" y="3352799"/>
              <a:ext cx="6858000" cy="152401"/>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21" name="Straight Connector 220"/>
            <p:cNvCxnSpPr/>
            <p:nvPr/>
          </p:nvCxnSpPr>
          <p:spPr>
            <a:xfrm rot="16200000" flipH="1">
              <a:off x="-3048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22" name="Straight Connector 221"/>
            <p:cNvCxnSpPr/>
            <p:nvPr/>
          </p:nvCxnSpPr>
          <p:spPr>
            <a:xfrm rot="5400000">
              <a:off x="-1028700" y="3314700"/>
              <a:ext cx="6858000"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23" name="Straight Connector 222"/>
            <p:cNvCxnSpPr/>
            <p:nvPr/>
          </p:nvCxnSpPr>
          <p:spPr>
            <a:xfrm rot="5400000">
              <a:off x="782955" y="2722245"/>
              <a:ext cx="6858000"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224" name="Straight Connector 223"/>
            <p:cNvCxnSpPr/>
            <p:nvPr/>
          </p:nvCxnSpPr>
          <p:spPr>
            <a:xfrm rot="5400000">
              <a:off x="1372552" y="3277552"/>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25" name="Straight Connector 224"/>
            <p:cNvCxnSpPr/>
            <p:nvPr/>
          </p:nvCxnSpPr>
          <p:spPr>
            <a:xfrm rot="5400000">
              <a:off x="16002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6" name="Straight Connector 225"/>
            <p:cNvCxnSpPr/>
            <p:nvPr/>
          </p:nvCxnSpPr>
          <p:spPr>
            <a:xfrm rot="5400000">
              <a:off x="659130" y="3227070"/>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27" name="Straight Connector 226"/>
            <p:cNvCxnSpPr/>
            <p:nvPr/>
          </p:nvCxnSpPr>
          <p:spPr>
            <a:xfrm rot="16200000" flipH="1">
              <a:off x="-128587" y="3252788"/>
              <a:ext cx="6858000"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28" name="Straight Connector 227"/>
            <p:cNvCxnSpPr/>
            <p:nvPr/>
          </p:nvCxnSpPr>
          <p:spPr>
            <a:xfrm rot="16200000" flipH="1">
              <a:off x="560070" y="3326130"/>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9" name="Straight Connector 228"/>
            <p:cNvCxnSpPr/>
            <p:nvPr/>
          </p:nvCxnSpPr>
          <p:spPr>
            <a:xfrm rot="16200000" flipH="1">
              <a:off x="1524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0" name="Straight Connector 229"/>
            <p:cNvCxnSpPr/>
            <p:nvPr/>
          </p:nvCxnSpPr>
          <p:spPr>
            <a:xfrm rot="16200000" flipH="1">
              <a:off x="3810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37" name="Straight Connector 236"/>
            <p:cNvCxnSpPr/>
            <p:nvPr/>
          </p:nvCxnSpPr>
          <p:spPr>
            <a:xfrm rot="16200000" flipH="1">
              <a:off x="2743200" y="3352801"/>
              <a:ext cx="6858000" cy="1524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38" name="Straight Connector 237"/>
            <p:cNvCxnSpPr/>
            <p:nvPr/>
          </p:nvCxnSpPr>
          <p:spPr>
            <a:xfrm rot="16200000" flipH="1">
              <a:off x="2095501" y="3238501"/>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9" name="Straight Connector 238"/>
            <p:cNvCxnSpPr/>
            <p:nvPr/>
          </p:nvCxnSpPr>
          <p:spPr>
            <a:xfrm rot="5400000">
              <a:off x="2705100" y="3238501"/>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0" name="Straight Connector 239"/>
            <p:cNvCxnSpPr/>
            <p:nvPr/>
          </p:nvCxnSpPr>
          <p:spPr>
            <a:xfrm rot="5400000">
              <a:off x="1828801" y="3276600"/>
              <a:ext cx="6857999"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41" name="Straight Connector 240"/>
            <p:cNvCxnSpPr/>
            <p:nvPr/>
          </p:nvCxnSpPr>
          <p:spPr>
            <a:xfrm rot="16200000" flipH="1">
              <a:off x="1066800" y="3200402"/>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42" name="Straight Connector 241"/>
            <p:cNvCxnSpPr/>
            <p:nvPr/>
          </p:nvCxnSpPr>
          <p:spPr>
            <a:xfrm rot="16200000" flipH="1">
              <a:off x="2362201" y="3352800"/>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43" name="Straight Connector 242"/>
            <p:cNvCxnSpPr/>
            <p:nvPr/>
          </p:nvCxnSpPr>
          <p:spPr>
            <a:xfrm rot="5400000">
              <a:off x="2646045" y="2722246"/>
              <a:ext cx="6858000" cy="1413510"/>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244" name="Straight Connector 243"/>
            <p:cNvCxnSpPr/>
            <p:nvPr/>
          </p:nvCxnSpPr>
          <p:spPr>
            <a:xfrm rot="5400000">
              <a:off x="3048952" y="3277553"/>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45" name="Straight Connector 244"/>
            <p:cNvCxnSpPr/>
            <p:nvPr/>
          </p:nvCxnSpPr>
          <p:spPr>
            <a:xfrm rot="5400000">
              <a:off x="2895600" y="3276601"/>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6" name="Straight Connector 245"/>
            <p:cNvCxnSpPr/>
            <p:nvPr/>
          </p:nvCxnSpPr>
          <p:spPr>
            <a:xfrm rot="5400000">
              <a:off x="2388870" y="3227071"/>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47" name="Straight Connector 246"/>
            <p:cNvCxnSpPr/>
            <p:nvPr/>
          </p:nvCxnSpPr>
          <p:spPr>
            <a:xfrm rot="16200000" flipH="1">
              <a:off x="2236470" y="3326131"/>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8" name="Straight Connector 247"/>
            <p:cNvCxnSpPr/>
            <p:nvPr/>
          </p:nvCxnSpPr>
          <p:spPr>
            <a:xfrm rot="16200000" flipH="1">
              <a:off x="1752600" y="3352801"/>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9" name="Straight Connector 248"/>
            <p:cNvCxnSpPr/>
            <p:nvPr/>
          </p:nvCxnSpPr>
          <p:spPr>
            <a:xfrm rot="16200000" flipH="1">
              <a:off x="19812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50" name="Straight Connector 249"/>
            <p:cNvCxnSpPr/>
            <p:nvPr/>
          </p:nvCxnSpPr>
          <p:spPr>
            <a:xfrm rot="5400000">
              <a:off x="3467100" y="3314701"/>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51" name="Straight Connector 250"/>
            <p:cNvCxnSpPr/>
            <p:nvPr/>
          </p:nvCxnSpPr>
          <p:spPr>
            <a:xfrm rot="16200000" flipH="1">
              <a:off x="3467099" y="3314701"/>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2" name="Straight Connector 251"/>
            <p:cNvCxnSpPr/>
            <p:nvPr/>
          </p:nvCxnSpPr>
          <p:spPr>
            <a:xfrm rot="5400000">
              <a:off x="4038600" y="3429001"/>
              <a:ext cx="6858000"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53" name="Straight Connector 252"/>
            <p:cNvCxnSpPr/>
            <p:nvPr/>
          </p:nvCxnSpPr>
          <p:spPr>
            <a:xfrm rot="16200000" flipH="1">
              <a:off x="3886200" y="3200401"/>
              <a:ext cx="6858000"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254" name="Straight Connector 253"/>
            <p:cNvCxnSpPr/>
            <p:nvPr/>
          </p:nvCxnSpPr>
          <p:spPr>
            <a:xfrm rot="5400000">
              <a:off x="4000501" y="3238501"/>
              <a:ext cx="6858000"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5" name="Straight Connector 254"/>
            <p:cNvCxnSpPr/>
            <p:nvPr/>
          </p:nvCxnSpPr>
          <p:spPr>
            <a:xfrm rot="16200000" flipH="1">
              <a:off x="4572000" y="3200401"/>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57" name="Straight Connector 256"/>
            <p:cNvCxnSpPr/>
            <p:nvPr/>
          </p:nvCxnSpPr>
          <p:spPr>
            <a:xfrm rot="16200000" flipH="1">
              <a:off x="37338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58" name="Straight Connector 257"/>
            <p:cNvCxnSpPr/>
            <p:nvPr/>
          </p:nvCxnSpPr>
          <p:spPr>
            <a:xfrm rot="5400000">
              <a:off x="3619500" y="3314700"/>
              <a:ext cx="6858000"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59" name="Straight Connector 258"/>
            <p:cNvCxnSpPr/>
            <p:nvPr/>
          </p:nvCxnSpPr>
          <p:spPr>
            <a:xfrm rot="16200000" flipH="1">
              <a:off x="4214813" y="3252788"/>
              <a:ext cx="6858000"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260" name="Straight Connector 259"/>
            <p:cNvCxnSpPr/>
            <p:nvPr/>
          </p:nvCxnSpPr>
          <p:spPr>
            <a:xfrm rot="16200000" flipH="1">
              <a:off x="4751070" y="3326131"/>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1" name="Straight Connector 260"/>
            <p:cNvCxnSpPr/>
            <p:nvPr/>
          </p:nvCxnSpPr>
          <p:spPr>
            <a:xfrm rot="16200000" flipH="1">
              <a:off x="4343400" y="3352801"/>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2" name="Straight Connector 261"/>
            <p:cNvCxnSpPr/>
            <p:nvPr/>
          </p:nvCxnSpPr>
          <p:spPr>
            <a:xfrm rot="16200000" flipH="1">
              <a:off x="4572000" y="3352801"/>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64" name="Straight Connector 263"/>
            <p:cNvCxnSpPr/>
            <p:nvPr/>
          </p:nvCxnSpPr>
          <p:spPr>
            <a:xfrm rot="16200000" flipH="1">
              <a:off x="5257800" y="3352802"/>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5" name="Straight Connector 264"/>
            <p:cNvCxnSpPr/>
            <p:nvPr/>
          </p:nvCxnSpPr>
          <p:spPr>
            <a:xfrm rot="16200000" flipH="1">
              <a:off x="5067300" y="3238502"/>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6" name="Straight Connector 265"/>
            <p:cNvCxnSpPr/>
            <p:nvPr/>
          </p:nvCxnSpPr>
          <p:spPr>
            <a:xfrm rot="5400000">
              <a:off x="5219700" y="3238502"/>
              <a:ext cx="6858000"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67" name="Straight Connector 266"/>
            <p:cNvCxnSpPr/>
            <p:nvPr/>
          </p:nvCxnSpPr>
          <p:spPr>
            <a:xfrm rot="16200000" flipH="1">
              <a:off x="4876801" y="3352801"/>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68" name="Straight Connector 267"/>
            <p:cNvCxnSpPr/>
            <p:nvPr/>
          </p:nvCxnSpPr>
          <p:spPr>
            <a:xfrm rot="5400000">
              <a:off x="5527994" y="3318196"/>
              <a:ext cx="6888479" cy="19113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70" name="Straight Connector 269"/>
            <p:cNvCxnSpPr/>
            <p:nvPr/>
          </p:nvCxnSpPr>
          <p:spPr>
            <a:xfrm rot="5400000">
              <a:off x="4850130" y="3227072"/>
              <a:ext cx="6858000" cy="40386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71" name="Straight Connector 270"/>
            <p:cNvCxnSpPr/>
            <p:nvPr/>
          </p:nvCxnSpPr>
          <p:spPr>
            <a:xfrm rot="16200000" flipH="1">
              <a:off x="4751070" y="3326132"/>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8" name="Straight Connector 277"/>
            <p:cNvCxnSpPr/>
            <p:nvPr/>
          </p:nvCxnSpPr>
          <p:spPr>
            <a:xfrm rot="5400000">
              <a:off x="5562599" y="3429001"/>
              <a:ext cx="6858002" cy="1588"/>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3" name="Straight Connector 282"/>
            <p:cNvCxnSpPr/>
            <p:nvPr/>
          </p:nvCxnSpPr>
          <p:spPr>
            <a:xfrm rot="5400000">
              <a:off x="2552700" y="3390900"/>
              <a:ext cx="6858000"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89" name="Straight Connector 288"/>
            <p:cNvCxnSpPr/>
            <p:nvPr/>
          </p:nvCxnSpPr>
          <p:spPr>
            <a:xfrm rot="16200000" flipH="1">
              <a:off x="3048000" y="3352800"/>
              <a:ext cx="6858000"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2" name="Straight Connector 291"/>
            <p:cNvCxnSpPr/>
            <p:nvPr/>
          </p:nvCxnSpPr>
          <p:spPr>
            <a:xfrm rot="16200000" flipH="1">
              <a:off x="3238500" y="3238500"/>
              <a:ext cx="6858000"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94" name="Straight Connector 293"/>
            <p:cNvCxnSpPr/>
            <p:nvPr/>
          </p:nvCxnSpPr>
          <p:spPr>
            <a:xfrm rot="5400000">
              <a:off x="2133600" y="3276600"/>
              <a:ext cx="6858000"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8" name="Straight Connector 297"/>
            <p:cNvCxnSpPr/>
            <p:nvPr/>
          </p:nvCxnSpPr>
          <p:spPr>
            <a:xfrm rot="16200000" flipH="1">
              <a:off x="3148013" y="3252789"/>
              <a:ext cx="6858000"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299" name="Straight Connector 298"/>
            <p:cNvCxnSpPr/>
            <p:nvPr/>
          </p:nvCxnSpPr>
          <p:spPr>
            <a:xfrm rot="5400000">
              <a:off x="37719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2" name="Straight Connector 301"/>
            <p:cNvCxnSpPr/>
            <p:nvPr/>
          </p:nvCxnSpPr>
          <p:spPr>
            <a:xfrm rot="5400000">
              <a:off x="4229100" y="2933700"/>
              <a:ext cx="6858000"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07" name="Straight Connector 306"/>
            <p:cNvCxnSpPr/>
            <p:nvPr/>
          </p:nvCxnSpPr>
          <p:spPr>
            <a:xfrm rot="16200000" flipH="1">
              <a:off x="1371600" y="3200403"/>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4" name="Date Placeholder 3"/>
          <p:cNvSpPr>
            <a:spLocks noGrp="1"/>
          </p:cNvSpPr>
          <p:nvPr>
            <p:ph type="dt" sz="half" idx="10"/>
          </p:nvPr>
        </p:nvSpPr>
        <p:spPr/>
        <p:txBody>
          <a:bodyPr/>
          <a:lstStyle/>
          <a:p>
            <a:fld id="{7390CF43-34E3-4184-B6CD-4BFFC793D124}"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FCB18FE-E81E-464F-819F-0CD2A2693C34}" type="slidenum">
              <a:rPr lang="es-MX" smtClean="0"/>
              <a:t>‹Nº›</a:t>
            </a:fld>
            <a:endParaRPr lang="es-MX"/>
          </a:p>
        </p:txBody>
      </p:sp>
      <p:sp>
        <p:nvSpPr>
          <p:cNvPr id="113" name="Rectangle 112"/>
          <p:cNvSpPr/>
          <p:nvPr/>
        </p:nvSpPr>
        <p:spPr>
          <a:xfrm>
            <a:off x="0" y="1905000"/>
            <a:ext cx="6604000" cy="3124200"/>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800" kern="1200">
              <a:solidFill>
                <a:prstClr val="white"/>
              </a:solidFill>
              <a:latin typeface="Tw Cen MT"/>
              <a:ea typeface="+mn-ea"/>
              <a:cs typeface="+mn-cs"/>
            </a:endParaRPr>
          </a:p>
        </p:txBody>
      </p:sp>
      <p:grpSp>
        <p:nvGrpSpPr>
          <p:cNvPr id="94" name="Group 93"/>
          <p:cNvGrpSpPr/>
          <p:nvPr/>
        </p:nvGrpSpPr>
        <p:grpSpPr>
          <a:xfrm>
            <a:off x="0" y="2057400"/>
            <a:ext cx="6401859" cy="2820988"/>
            <a:chOff x="0" y="2057400"/>
            <a:chExt cx="4801394" cy="2820988"/>
          </a:xfrm>
        </p:grpSpPr>
        <p:cxnSp>
          <p:nvCxnSpPr>
            <p:cNvPr id="117" name="Straight Connector 116"/>
            <p:cNvCxnSpPr/>
            <p:nvPr/>
          </p:nvCxnSpPr>
          <p:spPr>
            <a:xfrm>
              <a:off x="0" y="2057400"/>
              <a:ext cx="4800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a:xfrm>
              <a:off x="0" y="4876800"/>
              <a:ext cx="4800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p:cNvCxnSpPr/>
            <p:nvPr/>
          </p:nvCxnSpPr>
          <p:spPr>
            <a:xfrm rot="5400000">
              <a:off x="3391694" y="3467100"/>
              <a:ext cx="2818606"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304800" y="2130426"/>
            <a:ext cx="5892800" cy="1600327"/>
          </a:xfrm>
        </p:spPr>
        <p:txBody>
          <a:bodyPr anchor="b">
            <a:normAutofit/>
          </a:bodyPr>
          <a:lstStyle>
            <a:lvl1pPr algn="l">
              <a:defRPr sz="3600" b="1" cap="none" spc="40" baseline="0">
                <a:ln w="13335" cmpd="sng">
                  <a:solidFill>
                    <a:schemeClr val="accent1">
                      <a:lumMod val="50000"/>
                    </a:schemeClr>
                  </a:solidFill>
                  <a:prstDash val="solid"/>
                </a:ln>
                <a:solidFill>
                  <a:schemeClr val="accent6">
                    <a:tint val="1000"/>
                  </a:schemeClr>
                </a:solidFill>
                <a:effectLst/>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304800" y="3733800"/>
            <a:ext cx="5892800" cy="1066800"/>
          </a:xfrm>
        </p:spPr>
        <p:txBody>
          <a:bodyPr>
            <a:normAutofit/>
          </a:bodyPr>
          <a:lstStyle>
            <a:lvl1pPr marL="0" indent="0" algn="l">
              <a:buNone/>
              <a:defRPr sz="22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Tree>
    <p:extLst>
      <p:ext uri="{BB962C8B-B14F-4D97-AF65-F5344CB8AC3E}">
        <p14:creationId xmlns:p14="http://schemas.microsoft.com/office/powerpoint/2010/main" val="2637828137"/>
      </p:ext>
    </p:extLst>
  </p:cSld>
  <p:clrMapOvr>
    <a:masterClrMapping/>
  </p:clrMapOvr>
</p:sldLayout>
</file>

<file path=ppt/slideLayouts/slideLayout277.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7390CF43-34E3-4184-B6CD-4BFFC793D124}"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731715480"/>
      </p:ext>
    </p:extLst>
  </p:cSld>
  <p:clrMapOvr>
    <a:masterClrMapping/>
  </p:clrMapOvr>
</p:sldLayout>
</file>

<file path=ppt/slideLayouts/slideLayout278.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grpSp>
        <p:nvGrpSpPr>
          <p:cNvPr id="7" name="Group 92"/>
          <p:cNvGrpSpPr/>
          <p:nvPr/>
        </p:nvGrpSpPr>
        <p:grpSpPr>
          <a:xfrm>
            <a:off x="2" y="-30478"/>
            <a:ext cx="12090399" cy="4846320"/>
            <a:chOff x="1" y="-30477"/>
            <a:chExt cx="9067799" cy="4526277"/>
          </a:xfrm>
        </p:grpSpPr>
        <p:cxnSp>
          <p:nvCxnSpPr>
            <p:cNvPr id="8" name="Straight Connector 7"/>
            <p:cNvCxnSpPr/>
            <p:nvPr/>
          </p:nvCxnSpPr>
          <p:spPr>
            <a:xfrm rot="16200000" flipH="1">
              <a:off x="-27166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16200000" flipH="1">
              <a:off x="-46216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5400000">
              <a:off x="-30976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5400000">
              <a:off x="-206236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16200000" flipH="1">
              <a:off x="-2138565"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16200000" flipH="1">
              <a:off x="-195465" y="1785212"/>
              <a:ext cx="4505731"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6200000" flipH="1">
              <a:off x="-1643265" y="2013812"/>
              <a:ext cx="450573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5400000">
              <a:off x="-1528964"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6200000" flipH="1">
              <a:off x="-957465" y="2013812"/>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6200000" flipH="1">
              <a:off x="-194806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6200000" flipH="1">
              <a:off x="-652664" y="2166211"/>
              <a:ext cx="4505731" cy="152401"/>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rot="16200000" flipH="1">
              <a:off x="-164326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rot="16200000" flipH="1">
              <a:off x="-1790700" y="2019300"/>
              <a:ext cx="4495800" cy="4572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5400000">
              <a:off x="-555510" y="1535657"/>
              <a:ext cx="4505731"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rot="5400000">
              <a:off x="34087" y="2090964"/>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rot="5400000">
              <a:off x="2617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rot="5400000">
              <a:off x="-67933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rot="16200000" flipH="1">
              <a:off x="-1467052" y="2066200"/>
              <a:ext cx="450573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rot="16200000" flipH="1">
              <a:off x="-77839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16200000" flipH="1">
              <a:off x="-118606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rot="16200000" flipH="1">
              <a:off x="-95746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rot="16200000" flipH="1">
              <a:off x="22429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rot="16200000" flipH="1">
              <a:off x="20524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rot="5400000">
              <a:off x="2204835" y="2051912"/>
              <a:ext cx="4505731"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5400000">
              <a:off x="45223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rot="16200000" flipH="1">
              <a:off x="376035"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rot="5400000">
              <a:off x="1023735" y="2242139"/>
              <a:ext cx="450573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rot="16200000" flipH="1">
              <a:off x="871335" y="2013812"/>
              <a:ext cx="4505731"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rot="5400000">
              <a:off x="985636"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rot="16200000" flipH="1">
              <a:off x="1557135" y="2013812"/>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rot="16200000" flipH="1">
              <a:off x="5665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rot="16200000" flipH="1">
              <a:off x="1861936" y="2166211"/>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rot="16200000" flipH="1">
              <a:off x="8713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rot="5400000">
              <a:off x="147435" y="2128112"/>
              <a:ext cx="450573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rot="5400000">
              <a:off x="1959090" y="1535657"/>
              <a:ext cx="4505731"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rot="5400000">
              <a:off x="2548687" y="2090964"/>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rot="5400000">
              <a:off x="27763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rot="5400000">
              <a:off x="183526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rot="16200000" flipH="1">
              <a:off x="1047548" y="2066200"/>
              <a:ext cx="450573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rot="16200000" flipH="1">
              <a:off x="17362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rot="16200000" flipH="1">
              <a:off x="13285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rot="16200000" flipH="1">
              <a:off x="1557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rot="16200000" flipH="1">
              <a:off x="3919335" y="2166212"/>
              <a:ext cx="450573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rot="16200000" flipH="1">
              <a:off x="3271636"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rot="5400000">
              <a:off x="38812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rot="5400000">
              <a:off x="3004936" y="2090012"/>
              <a:ext cx="4505730"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rot="16200000" flipH="1">
              <a:off x="2242935" y="2013813"/>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rot="16200000" flipH="1">
              <a:off x="3538336" y="2166212"/>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rot="5400000">
              <a:off x="3822180" y="1535657"/>
              <a:ext cx="4505731" cy="1413510"/>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rot="5400000">
              <a:off x="4225087" y="2090965"/>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rot="5400000">
              <a:off x="40717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rot="5400000">
              <a:off x="356500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rot="16200000" flipH="1">
              <a:off x="34126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rot="16200000" flipH="1">
              <a:off x="2928735" y="2166212"/>
              <a:ext cx="450573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rot="16200000" flipH="1">
              <a:off x="3081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rot="5400000">
              <a:off x="464323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rot="16200000" flipH="1">
              <a:off x="4643234"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rot="5400000">
              <a:off x="5214735" y="2242140"/>
              <a:ext cx="450573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rot="16200000" flipH="1">
              <a:off x="5062335" y="2013812"/>
              <a:ext cx="450573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rot="5400000">
              <a:off x="5176636"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rot="16200000" flipH="1">
              <a:off x="5748135" y="2013813"/>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rot="16200000" flipH="1">
              <a:off x="49099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rot="5400000">
              <a:off x="4795635" y="2128112"/>
              <a:ext cx="450573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rot="16200000" flipH="1">
              <a:off x="5390948" y="2066200"/>
              <a:ext cx="450573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rot="16200000" flipH="1">
              <a:off x="59272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rot="16200000" flipH="1">
              <a:off x="55195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rot="16200000" flipH="1">
              <a:off x="5748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rot="16200000" flipH="1">
              <a:off x="6433935" y="2166213"/>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rot="16200000" flipH="1">
              <a:off x="6243435" y="2051913"/>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rot="5400000">
              <a:off x="6395835" y="2051913"/>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rot="16200000" flipH="1">
              <a:off x="6052936" y="2166212"/>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rot="5400000">
              <a:off x="6709356" y="2136834"/>
              <a:ext cx="4525755" cy="19113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rot="5400000">
              <a:off x="6026265" y="2040483"/>
              <a:ext cx="4505731" cy="40386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rot="16200000" flipH="1">
              <a:off x="5927205" y="2139543"/>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rot="5400000">
              <a:off x="6738734" y="2242140"/>
              <a:ext cx="4505732" cy="1588"/>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rot="5400000">
              <a:off x="3728835" y="2204312"/>
              <a:ext cx="4505731"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rot="16200000" flipH="1">
              <a:off x="4224135" y="2166212"/>
              <a:ext cx="4505731"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rot="16200000" flipH="1">
              <a:off x="4414635" y="2051912"/>
              <a:ext cx="4505731"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rot="5400000">
              <a:off x="3309735" y="2090012"/>
              <a:ext cx="4505731"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rot="16200000" flipH="1">
              <a:off x="4324148" y="2066200"/>
              <a:ext cx="450573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rot="5400000">
              <a:off x="49480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rot="5400000">
              <a:off x="5405235" y="1747112"/>
              <a:ext cx="4505731"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rot="16200000" flipH="1">
              <a:off x="2547735" y="2013814"/>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94" name="Rectangle 93"/>
          <p:cNvSpPr/>
          <p:nvPr/>
        </p:nvSpPr>
        <p:spPr>
          <a:xfrm>
            <a:off x="0" y="4311168"/>
            <a:ext cx="12192000" cy="1905000"/>
          </a:xfrm>
          <a:prstGeom prst="rect">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800" kern="1200">
              <a:solidFill>
                <a:prstClr val="white"/>
              </a:solidFill>
              <a:latin typeface="Tw Cen MT"/>
              <a:ea typeface="+mn-ea"/>
              <a:cs typeface="+mn-cs"/>
            </a:endParaRPr>
          </a:p>
        </p:txBody>
      </p:sp>
      <p:cxnSp>
        <p:nvCxnSpPr>
          <p:cNvPr id="96" name="Straight Connector 95"/>
          <p:cNvCxnSpPr/>
          <p:nvPr/>
        </p:nvCxnSpPr>
        <p:spPr>
          <a:xfrm>
            <a:off x="0" y="4387368"/>
            <a:ext cx="12192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a:off x="0" y="6138380"/>
            <a:ext cx="12192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Text Placeholder 2"/>
          <p:cNvSpPr>
            <a:spLocks noGrp="1"/>
          </p:cNvSpPr>
          <p:nvPr>
            <p:ph type="body" idx="1"/>
          </p:nvPr>
        </p:nvSpPr>
        <p:spPr>
          <a:xfrm>
            <a:off x="609600" y="5621365"/>
            <a:ext cx="11074400" cy="414649"/>
          </a:xfrm>
        </p:spPr>
        <p:txBody>
          <a:bodyPr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95" name="Title 94"/>
          <p:cNvSpPr>
            <a:spLocks noGrp="1"/>
          </p:cNvSpPr>
          <p:nvPr>
            <p:ph type="title"/>
          </p:nvPr>
        </p:nvSpPr>
        <p:spPr>
          <a:xfrm>
            <a:off x="609600" y="4463568"/>
            <a:ext cx="11074400" cy="1143000"/>
          </a:xfrm>
        </p:spPr>
        <p:txBody>
          <a:bodyPr/>
          <a:lstStyle/>
          <a:p>
            <a:r>
              <a:rPr lang="es-ES" smtClean="0"/>
              <a:t>Haga clic para modificar el estilo de título del patrón</a:t>
            </a:r>
            <a:endParaRPr lang="en-US"/>
          </a:p>
        </p:txBody>
      </p:sp>
      <p:sp>
        <p:nvSpPr>
          <p:cNvPr id="2" name="Date Placeholder 1"/>
          <p:cNvSpPr>
            <a:spLocks noGrp="1"/>
          </p:cNvSpPr>
          <p:nvPr>
            <p:ph type="dt" sz="half" idx="10"/>
          </p:nvPr>
        </p:nvSpPr>
        <p:spPr/>
        <p:txBody>
          <a:bodyPr/>
          <a:lstStyle/>
          <a:p>
            <a:fld id="{7390CF43-34E3-4184-B6CD-4BFFC793D124}" type="datetimeFigureOut">
              <a:rPr lang="es-MX" smtClean="0"/>
              <a:t>28/09/2018</a:t>
            </a:fld>
            <a:endParaRPr lang="es-MX"/>
          </a:p>
        </p:txBody>
      </p:sp>
      <p:sp>
        <p:nvSpPr>
          <p:cNvPr id="91" name="Footer Placeholder 90"/>
          <p:cNvSpPr>
            <a:spLocks noGrp="1"/>
          </p:cNvSpPr>
          <p:nvPr>
            <p:ph type="ftr" sz="quarter" idx="11"/>
          </p:nvPr>
        </p:nvSpPr>
        <p:spPr/>
        <p:txBody>
          <a:bodyPr/>
          <a:lstStyle/>
          <a:p>
            <a:endParaRPr lang="es-MX"/>
          </a:p>
        </p:txBody>
      </p:sp>
      <p:sp>
        <p:nvSpPr>
          <p:cNvPr id="92" name="Slide Number Placeholder 91"/>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2595126889"/>
      </p:ext>
    </p:extLst>
  </p:cSld>
  <p:clrMapOvr>
    <a:masterClrMapping/>
  </p:clrMapOvr>
</p:sldLayout>
</file>

<file path=ppt/slideLayouts/slideLayout279.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Date Placeholder 4"/>
          <p:cNvSpPr>
            <a:spLocks noGrp="1"/>
          </p:cNvSpPr>
          <p:nvPr>
            <p:ph type="dt" sz="half" idx="10"/>
          </p:nvPr>
        </p:nvSpPr>
        <p:spPr/>
        <p:txBody>
          <a:bodyPr/>
          <a:lstStyle/>
          <a:p>
            <a:fld id="{7390CF43-34E3-4184-B6CD-4BFFC793D124}" type="datetimeFigureOut">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406921759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7390CF43-34E3-4184-B6CD-4BFFC793D124}" type="datetimeFigureOut">
              <a:rPr lang="es-MX" smtClean="0"/>
              <a:t>28/09/2018</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2FCB18FE-E81E-464F-819F-0CD2A2693C34}" type="slidenum">
              <a:rPr lang="es-MX" smtClean="0"/>
              <a:t>‹Nº›</a:t>
            </a:fld>
            <a:endParaRPr lang="es-MX"/>
          </a:p>
        </p:txBody>
      </p:sp>
      <p:sp>
        <p:nvSpPr>
          <p:cNvPr id="6" name="Title 5"/>
          <p:cNvSpPr>
            <a:spLocks noGrp="1"/>
          </p:cNvSpPr>
          <p:nvPr>
            <p:ph type="title"/>
          </p:nvPr>
        </p:nvSpPr>
        <p:spPr/>
        <p:txBody>
          <a:bodyPr/>
          <a:lstStyle/>
          <a:p>
            <a:r>
              <a:rPr lang="es-ES" smtClean="0"/>
              <a:t>Haga clic para modificar el estilo de título del patrón</a:t>
            </a:r>
            <a:endParaRPr lang="en-US"/>
          </a:p>
        </p:txBody>
      </p:sp>
    </p:spTree>
    <p:extLst>
      <p:ext uri="{BB962C8B-B14F-4D97-AF65-F5344CB8AC3E}">
        <p14:creationId xmlns:p14="http://schemas.microsoft.com/office/powerpoint/2010/main" val="1201088860"/>
      </p:ext>
    </p:extLst>
  </p:cSld>
  <p:clrMapOvr>
    <a:masterClrMapping/>
  </p:clrMapOvr>
</p:sldLayout>
</file>

<file path=ppt/slideLayouts/slideLayout280.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Date Placeholder 6"/>
          <p:cNvSpPr>
            <a:spLocks noGrp="1"/>
          </p:cNvSpPr>
          <p:nvPr>
            <p:ph type="dt" sz="half" idx="10"/>
          </p:nvPr>
        </p:nvSpPr>
        <p:spPr/>
        <p:txBody>
          <a:bodyPr/>
          <a:lstStyle/>
          <a:p>
            <a:fld id="{7390CF43-34E3-4184-B6CD-4BFFC793D124}" type="datetimeFigureOut">
              <a:rPr lang="es-MX" smtClean="0"/>
              <a:t>28/09/2018</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2151201309"/>
      </p:ext>
    </p:extLst>
  </p:cSld>
  <p:clrMapOvr>
    <a:masterClrMapping/>
  </p:clrMapOvr>
</p:sldLayout>
</file>

<file path=ppt/slideLayouts/slideLayout281.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7390CF43-34E3-4184-B6CD-4BFFC793D124}" type="datetimeFigureOut">
              <a:rPr lang="es-MX" smtClean="0"/>
              <a:t>28/09/2018</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4176177602"/>
      </p:ext>
    </p:extLst>
  </p:cSld>
  <p:clrMapOvr>
    <a:masterClrMapping/>
  </p:clrMapOvr>
</p:sldLayout>
</file>

<file path=ppt/slideLayouts/slideLayout282.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390CF43-34E3-4184-B6CD-4BFFC793D124}" type="datetimeFigureOut">
              <a:rPr lang="es-MX" smtClean="0"/>
              <a:t>28/09/2018</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1185010792"/>
      </p:ext>
    </p:extLst>
  </p:cSld>
  <p:clrMapOvr>
    <a:masterClrMapping/>
  </p:clrMapOvr>
</p:sldLayout>
</file>

<file path=ppt/slideLayouts/slideLayout283.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3" name="Content Placeholder 2"/>
          <p:cNvSpPr>
            <a:spLocks noGrp="1"/>
          </p:cNvSpPr>
          <p:nvPr>
            <p:ph idx="1"/>
          </p:nvPr>
        </p:nvSpPr>
        <p:spPr>
          <a:xfrm>
            <a:off x="4267200" y="273051"/>
            <a:ext cx="7315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7390CF43-34E3-4184-B6CD-4BFFC793D124}" type="datetimeFigureOut">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2FCB18FE-E81E-464F-819F-0CD2A2693C34}" type="slidenum">
              <a:rPr lang="es-MX" smtClean="0"/>
              <a:t>‹Nº›</a:t>
            </a:fld>
            <a:endParaRPr lang="es-MX"/>
          </a:p>
        </p:txBody>
      </p:sp>
      <p:sp>
        <p:nvSpPr>
          <p:cNvPr id="37" name="Rectangle 36"/>
          <p:cNvSpPr/>
          <p:nvPr/>
        </p:nvSpPr>
        <p:spPr>
          <a:xfrm>
            <a:off x="0" y="1563624"/>
            <a:ext cx="3681984" cy="3313176"/>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800" kern="1200">
              <a:solidFill>
                <a:prstClr val="white"/>
              </a:solidFill>
              <a:latin typeface="Tw Cen MT"/>
              <a:ea typeface="+mn-ea"/>
              <a:cs typeface="+mn-cs"/>
            </a:endParaRPr>
          </a:p>
        </p:txBody>
      </p:sp>
      <p:cxnSp>
        <p:nvCxnSpPr>
          <p:cNvPr id="39" name="Straight Connector 38"/>
          <p:cNvCxnSpPr/>
          <p:nvPr/>
        </p:nvCxnSpPr>
        <p:spPr>
          <a:xfrm rot="5400000">
            <a:off x="2007129" y="3221207"/>
            <a:ext cx="3017520" cy="1059"/>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0" y="1712976"/>
            <a:ext cx="353568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0" y="4733544"/>
            <a:ext cx="353568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203200" y="1901952"/>
            <a:ext cx="3169920" cy="1371600"/>
          </a:xfrm>
        </p:spPr>
        <p:txBody>
          <a:bodyPr anchor="b">
            <a:normAutofit/>
          </a:bodyPr>
          <a:lstStyle>
            <a:lvl1pPr algn="l" defTabSz="914400" rtl="0" eaLnBrk="1" latinLnBrk="0" hangingPunct="1">
              <a:spcBef>
                <a:spcPct val="0"/>
              </a:spcBef>
              <a:buNone/>
              <a:tabLst>
                <a:tab pos="3830638" algn="l"/>
              </a:tabLst>
              <a:defRPr lang="en-US" sz="2600" b="1" kern="1200" cap="none" spc="20" baseline="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j-lt"/>
                <a:ea typeface="+mj-ea"/>
                <a:cs typeface="+mj-cs"/>
              </a:defRPr>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203200" y="3273552"/>
            <a:ext cx="316992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Tree>
    <p:extLst>
      <p:ext uri="{BB962C8B-B14F-4D97-AF65-F5344CB8AC3E}">
        <p14:creationId xmlns:p14="http://schemas.microsoft.com/office/powerpoint/2010/main" val="446832373"/>
      </p:ext>
    </p:extLst>
  </p:cSld>
  <p:clrMapOvr>
    <a:masterClrMapping/>
  </p:clrMapOvr>
</p:sldLayout>
</file>

<file path=ppt/slideLayouts/slideLayout284.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4267200" y="381000"/>
            <a:ext cx="7416800" cy="5638800"/>
          </a:xfrm>
          <a:solidFill>
            <a:schemeClr val="bg2"/>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a:p>
        </p:txBody>
      </p:sp>
      <p:sp>
        <p:nvSpPr>
          <p:cNvPr id="5" name="Date Placeholder 4"/>
          <p:cNvSpPr>
            <a:spLocks noGrp="1"/>
          </p:cNvSpPr>
          <p:nvPr>
            <p:ph type="dt" sz="half" idx="10"/>
          </p:nvPr>
        </p:nvSpPr>
        <p:spPr/>
        <p:txBody>
          <a:bodyPr/>
          <a:lstStyle/>
          <a:p>
            <a:fld id="{7390CF43-34E3-4184-B6CD-4BFFC793D124}" type="datetimeFigureOut">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2FCB18FE-E81E-464F-819F-0CD2A2693C34}" type="slidenum">
              <a:rPr lang="es-MX" smtClean="0"/>
              <a:t>‹Nº›</a:t>
            </a:fld>
            <a:endParaRPr lang="es-MX"/>
          </a:p>
        </p:txBody>
      </p:sp>
      <p:sp>
        <p:nvSpPr>
          <p:cNvPr id="33" name="Rectangle 32"/>
          <p:cNvSpPr/>
          <p:nvPr/>
        </p:nvSpPr>
        <p:spPr>
          <a:xfrm>
            <a:off x="0" y="1563624"/>
            <a:ext cx="3681984" cy="3313176"/>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800" kern="1200">
              <a:solidFill>
                <a:prstClr val="white"/>
              </a:solidFill>
              <a:latin typeface="Tw Cen MT"/>
              <a:ea typeface="+mn-ea"/>
              <a:cs typeface="+mn-cs"/>
            </a:endParaRPr>
          </a:p>
        </p:txBody>
      </p:sp>
      <p:cxnSp>
        <p:nvCxnSpPr>
          <p:cNvPr id="34" name="Straight Connector 33"/>
          <p:cNvCxnSpPr/>
          <p:nvPr/>
        </p:nvCxnSpPr>
        <p:spPr>
          <a:xfrm rot="5400000">
            <a:off x="2007129" y="3221207"/>
            <a:ext cx="3017520" cy="1059"/>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0" y="1712976"/>
            <a:ext cx="353568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0" y="4733544"/>
            <a:ext cx="353568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207264" y="1905000"/>
            <a:ext cx="3169920" cy="1371600"/>
          </a:xfrm>
        </p:spPr>
        <p:txBody>
          <a:bodyPr anchor="b">
            <a:normAutofit/>
          </a:bodyPr>
          <a:lstStyle>
            <a:lvl1pPr algn="l">
              <a:defRPr sz="2600" b="1" cap="none" spc="20" baseline="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defRPr>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203200" y="3276600"/>
            <a:ext cx="316992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Tree>
    <p:extLst>
      <p:ext uri="{BB962C8B-B14F-4D97-AF65-F5344CB8AC3E}">
        <p14:creationId xmlns:p14="http://schemas.microsoft.com/office/powerpoint/2010/main" val="3807524670"/>
      </p:ext>
    </p:extLst>
  </p:cSld>
  <p:clrMapOvr>
    <a:masterClrMapping/>
  </p:clrMapOvr>
</p:sldLayout>
</file>

<file path=ppt/slideLayouts/slideLayout28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7390CF43-34E3-4184-B6CD-4BFFC793D124}"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869775119"/>
      </p:ext>
    </p:extLst>
  </p:cSld>
  <p:clrMapOvr>
    <a:masterClrMapping/>
  </p:clrMapOvr>
</p:sldLayout>
</file>

<file path=ppt/slideLayouts/slideLayout28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7390CF43-34E3-4184-B6CD-4BFFC793D124}"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3086225296"/>
      </p:ext>
    </p:extLst>
  </p:cSld>
  <p:clrMapOvr>
    <a:masterClrMapping/>
  </p:clrMapOvr>
</p:sldLayout>
</file>

<file path=ppt/slideLayouts/slideLayout287.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pic>
        <p:nvPicPr>
          <p:cNvPr id="12" name="Picture 11" descr="9_02.jpg"/>
          <p:cNvPicPr preferRelativeResize="0">
            <a:picLocks/>
          </p:cNvPicPr>
          <p:nvPr/>
        </p:nvPicPr>
        <p:blipFill>
          <a:blip r:embed="rId2">
            <a:duotone>
              <a:schemeClr val="accent1">
                <a:shade val="45000"/>
                <a:satMod val="135000"/>
              </a:schemeClr>
              <a:prstClr val="white"/>
            </a:duotone>
          </a:blip>
          <a:stretch>
            <a:fillRect/>
          </a:stretch>
        </p:blipFill>
        <p:spPr>
          <a:xfrm>
            <a:off x="10338816" y="0"/>
            <a:ext cx="97536" cy="6858000"/>
          </a:xfrm>
          <a:prstGeom prst="rect">
            <a:avLst/>
          </a:prstGeom>
        </p:spPr>
      </p:pic>
      <p:pic>
        <p:nvPicPr>
          <p:cNvPr id="7" name="Picture 6" descr="1_05.jpg"/>
          <p:cNvPicPr>
            <a:picLocks noChangeAspect="1"/>
          </p:cNvPicPr>
          <p:nvPr/>
        </p:nvPicPr>
        <p:blipFill>
          <a:blip r:embed="rId3"/>
          <a:stretch>
            <a:fillRect/>
          </a:stretch>
        </p:blipFill>
        <p:spPr>
          <a:xfrm>
            <a:off x="10414000" y="0"/>
            <a:ext cx="1778000" cy="6858000"/>
          </a:xfrm>
          <a:prstGeom prst="rect">
            <a:avLst/>
          </a:prstGeom>
        </p:spPr>
      </p:pic>
      <p:grpSp>
        <p:nvGrpSpPr>
          <p:cNvPr id="4" name="Group 17"/>
          <p:cNvGrpSpPr/>
          <p:nvPr/>
        </p:nvGrpSpPr>
        <p:grpSpPr>
          <a:xfrm>
            <a:off x="0" y="6630352"/>
            <a:ext cx="12192000" cy="228600"/>
            <a:chOff x="0" y="6582727"/>
            <a:chExt cx="9144000" cy="228600"/>
          </a:xfrm>
        </p:grpSpPr>
        <p:sp>
          <p:nvSpPr>
            <p:cNvPr id="10" name="Rectangle 9"/>
            <p:cNvSpPr/>
            <p:nvPr/>
          </p:nvSpPr>
          <p:spPr>
            <a:xfrm>
              <a:off x="7813040" y="6582727"/>
              <a:ext cx="1330960" cy="228600"/>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Rectangle 10"/>
            <p:cNvSpPr/>
            <p:nvPr/>
          </p:nvSpPr>
          <p:spPr>
            <a:xfrm>
              <a:off x="6134101" y="6582727"/>
              <a:ext cx="1609724" cy="22860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Rectangle 8"/>
            <p:cNvSpPr/>
            <p:nvPr/>
          </p:nvSpPr>
          <p:spPr>
            <a:xfrm>
              <a:off x="0" y="6582727"/>
              <a:ext cx="6096000" cy="22860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sp>
        <p:nvSpPr>
          <p:cNvPr id="2" name="Title 1"/>
          <p:cNvSpPr>
            <a:spLocks noGrp="1"/>
          </p:cNvSpPr>
          <p:nvPr>
            <p:ph type="ctrTitle"/>
          </p:nvPr>
        </p:nvSpPr>
        <p:spPr>
          <a:xfrm>
            <a:off x="609600" y="1371601"/>
            <a:ext cx="9042400" cy="1069975"/>
          </a:xfrm>
        </p:spPr>
        <p:txBody>
          <a:bodyPr bIns="0" anchor="b" anchorCtr="0">
            <a:noAutofit/>
          </a:bodyPr>
          <a:lstStyle>
            <a:lvl1pPr>
              <a:defRPr sz="4200" baseline="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609600" y="2438400"/>
            <a:ext cx="9042400" cy="762000"/>
          </a:xfrm>
        </p:spPr>
        <p:txBody>
          <a:bodyPr lIns="0" tIns="0" rIns="0">
            <a:normAutofit/>
          </a:bodyPr>
          <a:lstStyle>
            <a:lvl1pPr marL="0" indent="0" algn="l">
              <a:buNone/>
              <a:defRPr sz="2400" baseline="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19" name="Date Placeholder 18"/>
          <p:cNvSpPr>
            <a:spLocks noGrp="1"/>
          </p:cNvSpPr>
          <p:nvPr>
            <p:ph type="dt" sz="half" idx="10"/>
          </p:nvPr>
        </p:nvSpPr>
        <p:spPr>
          <a:xfrm>
            <a:off x="8280400" y="6610350"/>
            <a:ext cx="2032000" cy="228600"/>
          </a:xfrm>
        </p:spPr>
        <p:txBody>
          <a:bodyPr/>
          <a:lstStyle/>
          <a:p>
            <a:fld id="{7390CF43-34E3-4184-B6CD-4BFFC793D124}" type="datetimeFigureOut">
              <a:rPr lang="es-MX" smtClean="0"/>
              <a:t>28/09/2018</a:t>
            </a:fld>
            <a:endParaRPr lang="es-MX"/>
          </a:p>
        </p:txBody>
      </p:sp>
      <p:sp>
        <p:nvSpPr>
          <p:cNvPr id="20" name="Slide Number Placeholder 19"/>
          <p:cNvSpPr>
            <a:spLocks noGrp="1"/>
          </p:cNvSpPr>
          <p:nvPr>
            <p:ph type="sldNum" sz="quarter" idx="11"/>
          </p:nvPr>
        </p:nvSpPr>
        <p:spPr>
          <a:xfrm>
            <a:off x="10566400" y="6610350"/>
            <a:ext cx="1598507" cy="228600"/>
          </a:xfrm>
        </p:spPr>
        <p:txBody>
          <a:bodyPr/>
          <a:lstStyle/>
          <a:p>
            <a:fld id="{2FCB18FE-E81E-464F-819F-0CD2A2693C34}" type="slidenum">
              <a:rPr lang="es-MX" smtClean="0"/>
              <a:t>‹Nº›</a:t>
            </a:fld>
            <a:endParaRPr lang="es-MX"/>
          </a:p>
        </p:txBody>
      </p:sp>
      <p:sp>
        <p:nvSpPr>
          <p:cNvPr id="21" name="Footer Placeholder 20"/>
          <p:cNvSpPr>
            <a:spLocks noGrp="1"/>
          </p:cNvSpPr>
          <p:nvPr>
            <p:ph type="ftr" sz="quarter" idx="12"/>
          </p:nvPr>
        </p:nvSpPr>
        <p:spPr>
          <a:xfrm>
            <a:off x="609600" y="6611112"/>
            <a:ext cx="7467600" cy="228600"/>
          </a:xfrm>
        </p:spPr>
        <p:txBody>
          <a:bodyPr/>
          <a:lstStyle/>
          <a:p>
            <a:endParaRPr lang="es-MX"/>
          </a:p>
        </p:txBody>
      </p:sp>
    </p:spTree>
    <p:extLst>
      <p:ext uri="{BB962C8B-B14F-4D97-AF65-F5344CB8AC3E}">
        <p14:creationId xmlns:p14="http://schemas.microsoft.com/office/powerpoint/2010/main" val="858813444"/>
      </p:ext>
    </p:extLst>
  </p:cSld>
  <p:clrMapOvr>
    <a:masterClrMapping/>
  </p:clrMapOvr>
</p:sldLayout>
</file>

<file path=ppt/slideLayouts/slideLayout288.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grpSp>
        <p:nvGrpSpPr>
          <p:cNvPr id="4" name="Group 20"/>
          <p:cNvGrpSpPr/>
          <p:nvPr/>
        </p:nvGrpSpPr>
        <p:grpSpPr>
          <a:xfrm>
            <a:off x="0" y="6631305"/>
            <a:ext cx="12192000" cy="228600"/>
            <a:chOff x="0" y="6583680"/>
            <a:chExt cx="9144000" cy="228600"/>
          </a:xfrm>
        </p:grpSpPr>
        <p:sp>
          <p:nvSpPr>
            <p:cNvPr id="32" name="Rectangle 31"/>
            <p:cNvSpPr/>
            <p:nvPr/>
          </p:nvSpPr>
          <p:spPr>
            <a:xfrm>
              <a:off x="8763000" y="6583680"/>
              <a:ext cx="381000"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3" name="Rectangle 32"/>
            <p:cNvSpPr/>
            <p:nvPr/>
          </p:nvSpPr>
          <p:spPr>
            <a:xfrm>
              <a:off x="7142480" y="6583680"/>
              <a:ext cx="1581912"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4" name="Rectangle 33"/>
            <p:cNvSpPr/>
            <p:nvPr/>
          </p:nvSpPr>
          <p:spPr>
            <a:xfrm>
              <a:off x="0" y="6583680"/>
              <a:ext cx="7101840" cy="228600"/>
            </a:xfrm>
            <a:prstGeom prst="rect">
              <a:avLst/>
            </a:prstGeom>
            <a:solidFill>
              <a:schemeClr val="bg1">
                <a:alpha val="2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pic>
        <p:nvPicPr>
          <p:cNvPr id="13" name="Picture 12" descr="bar_06.png"/>
          <p:cNvPicPr>
            <a:picLocks noChangeAspect="1"/>
          </p:cNvPicPr>
          <p:nvPr/>
        </p:nvPicPr>
        <p:blipFill>
          <a:blip r:embed="rId2">
            <a:duotone>
              <a:schemeClr val="accent2">
                <a:shade val="45000"/>
                <a:satMod val="135000"/>
              </a:schemeClr>
              <a:prstClr val="white"/>
            </a:duotone>
          </a:blip>
          <a:stretch>
            <a:fillRect/>
          </a:stretch>
        </p:blipFill>
        <p:spPr>
          <a:xfrm>
            <a:off x="0" y="403860"/>
            <a:ext cx="12192000" cy="53340"/>
          </a:xfrm>
          <a:prstGeom prst="rect">
            <a:avLst/>
          </a:prstGeom>
        </p:spPr>
      </p:pic>
      <p:pic>
        <p:nvPicPr>
          <p:cNvPr id="10" name="Picture 9" descr="2_01.jpg"/>
          <p:cNvPicPr>
            <a:picLocks noChangeAspect="1"/>
          </p:cNvPicPr>
          <p:nvPr/>
        </p:nvPicPr>
        <p:blipFill>
          <a:blip r:embed="rId3"/>
          <a:stretch>
            <a:fillRect/>
          </a:stretch>
        </p:blipFill>
        <p:spPr>
          <a:xfrm>
            <a:off x="0" y="0"/>
            <a:ext cx="12192000" cy="403860"/>
          </a:xfrm>
          <a:prstGeom prst="rect">
            <a:avLst/>
          </a:prstGeom>
        </p:spPr>
      </p:pic>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7" name="Date Placeholder 16"/>
          <p:cNvSpPr>
            <a:spLocks noGrp="1"/>
          </p:cNvSpPr>
          <p:nvPr>
            <p:ph type="dt" sz="half" idx="10"/>
          </p:nvPr>
        </p:nvSpPr>
        <p:spPr/>
        <p:txBody>
          <a:bodyPr/>
          <a:lstStyle/>
          <a:p>
            <a:fld id="{7390CF43-34E3-4184-B6CD-4BFFC793D124}" type="datetimeFigureOut">
              <a:rPr lang="es-MX" smtClean="0"/>
              <a:t>28/09/2018</a:t>
            </a:fld>
            <a:endParaRPr lang="es-MX"/>
          </a:p>
        </p:txBody>
      </p:sp>
      <p:sp>
        <p:nvSpPr>
          <p:cNvPr id="18" name="Slide Number Placeholder 17"/>
          <p:cNvSpPr>
            <a:spLocks noGrp="1"/>
          </p:cNvSpPr>
          <p:nvPr>
            <p:ph type="sldNum" sz="quarter" idx="11"/>
          </p:nvPr>
        </p:nvSpPr>
        <p:spPr/>
        <p:txBody>
          <a:bodyPr/>
          <a:lstStyle/>
          <a:p>
            <a:fld id="{2FCB18FE-E81E-464F-819F-0CD2A2693C34}" type="slidenum">
              <a:rPr lang="es-MX" smtClean="0"/>
              <a:t>‹Nº›</a:t>
            </a:fld>
            <a:endParaRPr lang="es-MX"/>
          </a:p>
        </p:txBody>
      </p:sp>
      <p:sp>
        <p:nvSpPr>
          <p:cNvPr id="20" name="Footer Placeholder 19"/>
          <p:cNvSpPr>
            <a:spLocks noGrp="1"/>
          </p:cNvSpPr>
          <p:nvPr>
            <p:ph type="ftr" sz="quarter" idx="12"/>
          </p:nvPr>
        </p:nvSpPr>
        <p:spPr/>
        <p:txBody>
          <a:bodyPr/>
          <a:lstStyle/>
          <a:p>
            <a:endParaRPr lang="es-MX"/>
          </a:p>
        </p:txBody>
      </p:sp>
    </p:spTree>
    <p:extLst>
      <p:ext uri="{BB962C8B-B14F-4D97-AF65-F5344CB8AC3E}">
        <p14:creationId xmlns:p14="http://schemas.microsoft.com/office/powerpoint/2010/main" val="1313744119"/>
      </p:ext>
    </p:extLst>
  </p:cSld>
  <p:clrMapOvr>
    <a:masterClrMapping/>
  </p:clrMapOvr>
</p:sldLayout>
</file>

<file path=ppt/slideLayouts/slideLayout289.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grpSp>
        <p:nvGrpSpPr>
          <p:cNvPr id="4" name="Group 22"/>
          <p:cNvGrpSpPr/>
          <p:nvPr/>
        </p:nvGrpSpPr>
        <p:grpSpPr>
          <a:xfrm>
            <a:off x="1917699" y="6629400"/>
            <a:ext cx="10274301" cy="228600"/>
            <a:chOff x="1438274" y="6629400"/>
            <a:chExt cx="7705726" cy="228600"/>
          </a:xfrm>
        </p:grpSpPr>
        <p:sp>
          <p:nvSpPr>
            <p:cNvPr id="27" name="Rectangle 26"/>
            <p:cNvSpPr/>
            <p:nvPr/>
          </p:nvSpPr>
          <p:spPr>
            <a:xfrm>
              <a:off x="8763000" y="6629400"/>
              <a:ext cx="381000"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8" name="Rectangle 27"/>
            <p:cNvSpPr/>
            <p:nvPr/>
          </p:nvSpPr>
          <p:spPr>
            <a:xfrm>
              <a:off x="7142480" y="6629400"/>
              <a:ext cx="1581912"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9" name="Rectangle 28"/>
            <p:cNvSpPr/>
            <p:nvPr/>
          </p:nvSpPr>
          <p:spPr>
            <a:xfrm>
              <a:off x="1438274" y="6629400"/>
              <a:ext cx="5663565" cy="228600"/>
            </a:xfrm>
            <a:prstGeom prst="rect">
              <a:avLst/>
            </a:prstGeom>
            <a:solidFill>
              <a:schemeClr val="bg1">
                <a:alpha val="2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sp>
        <p:nvSpPr>
          <p:cNvPr id="2" name="Title 1"/>
          <p:cNvSpPr>
            <a:spLocks noGrp="1"/>
          </p:cNvSpPr>
          <p:nvPr>
            <p:ph type="title"/>
          </p:nvPr>
        </p:nvSpPr>
        <p:spPr>
          <a:xfrm>
            <a:off x="2336801" y="5245101"/>
            <a:ext cx="9245599" cy="1155700"/>
          </a:xfrm>
        </p:spPr>
        <p:txBody>
          <a:bodyPr anchor="t">
            <a:normAutofit/>
          </a:bodyPr>
          <a:lstStyle>
            <a:lvl1pPr algn="r">
              <a:defRPr sz="4200" b="0" i="0" cap="none" baseline="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336801" y="4114800"/>
            <a:ext cx="9245599" cy="1130300"/>
          </a:xfrm>
        </p:spPr>
        <p:txBody>
          <a:bodyPr anchor="b">
            <a:normAutofit/>
          </a:bodyPr>
          <a:lstStyle>
            <a:lvl1pPr marL="0" indent="0" algn="r">
              <a:buNone/>
              <a:defRPr sz="24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pic>
        <p:nvPicPr>
          <p:cNvPr id="10" name="Picture 9" descr="9_01.jpg"/>
          <p:cNvPicPr>
            <a:picLocks noChangeAspect="1"/>
          </p:cNvPicPr>
          <p:nvPr/>
        </p:nvPicPr>
        <p:blipFill>
          <a:blip r:embed="rId2"/>
          <a:stretch>
            <a:fillRect/>
          </a:stretch>
        </p:blipFill>
        <p:spPr>
          <a:xfrm>
            <a:off x="0" y="0"/>
            <a:ext cx="1818640" cy="6858000"/>
          </a:xfrm>
          <a:prstGeom prst="rect">
            <a:avLst/>
          </a:prstGeom>
        </p:spPr>
      </p:pic>
      <p:sp>
        <p:nvSpPr>
          <p:cNvPr id="24" name="Date Placeholder 23"/>
          <p:cNvSpPr>
            <a:spLocks noGrp="1"/>
          </p:cNvSpPr>
          <p:nvPr>
            <p:ph type="dt" sz="half" idx="10"/>
          </p:nvPr>
        </p:nvSpPr>
        <p:spPr>
          <a:xfrm>
            <a:off x="9550400" y="6610350"/>
            <a:ext cx="2032000" cy="246888"/>
          </a:xfrm>
        </p:spPr>
        <p:txBody>
          <a:bodyPr/>
          <a:lstStyle/>
          <a:p>
            <a:fld id="{7390CF43-34E3-4184-B6CD-4BFFC793D124}" type="datetimeFigureOut">
              <a:rPr lang="es-MX" smtClean="0"/>
              <a:t>28/09/2018</a:t>
            </a:fld>
            <a:endParaRPr lang="es-MX"/>
          </a:p>
        </p:txBody>
      </p:sp>
      <p:sp>
        <p:nvSpPr>
          <p:cNvPr id="25" name="Slide Number Placeholder 24"/>
          <p:cNvSpPr>
            <a:spLocks noGrp="1"/>
          </p:cNvSpPr>
          <p:nvPr>
            <p:ph type="sldNum" sz="quarter" idx="11"/>
          </p:nvPr>
        </p:nvSpPr>
        <p:spPr>
          <a:xfrm>
            <a:off x="11656907" y="6610350"/>
            <a:ext cx="508000" cy="246888"/>
          </a:xfrm>
        </p:spPr>
        <p:txBody>
          <a:bodyPr/>
          <a:lstStyle/>
          <a:p>
            <a:fld id="{2FCB18FE-E81E-464F-819F-0CD2A2693C34}" type="slidenum">
              <a:rPr lang="es-MX" smtClean="0"/>
              <a:t>‹Nº›</a:t>
            </a:fld>
            <a:endParaRPr lang="es-MX"/>
          </a:p>
        </p:txBody>
      </p:sp>
      <p:sp>
        <p:nvSpPr>
          <p:cNvPr id="26" name="Footer Placeholder 25"/>
          <p:cNvSpPr>
            <a:spLocks noGrp="1"/>
          </p:cNvSpPr>
          <p:nvPr>
            <p:ph type="ftr" sz="quarter" idx="12"/>
          </p:nvPr>
        </p:nvSpPr>
        <p:spPr>
          <a:xfrm>
            <a:off x="2032000" y="6610350"/>
            <a:ext cx="7416800" cy="247650"/>
          </a:xfrm>
        </p:spPr>
        <p:txBody>
          <a:bodyPr/>
          <a:lstStyle/>
          <a:p>
            <a:endParaRPr lang="es-MX"/>
          </a:p>
        </p:txBody>
      </p:sp>
      <p:pic>
        <p:nvPicPr>
          <p:cNvPr id="20" name="Picture 19" descr="vert_bar_02.png"/>
          <p:cNvPicPr preferRelativeResize="0">
            <a:picLocks/>
          </p:cNvPicPr>
          <p:nvPr/>
        </p:nvPicPr>
        <p:blipFill>
          <a:blip r:embed="rId3">
            <a:duotone>
              <a:schemeClr val="accent3">
                <a:shade val="45000"/>
                <a:satMod val="135000"/>
              </a:schemeClr>
              <a:prstClr val="white"/>
            </a:duotone>
          </a:blip>
          <a:stretch>
            <a:fillRect/>
          </a:stretch>
        </p:blipFill>
        <p:spPr>
          <a:xfrm>
            <a:off x="1816608" y="0"/>
            <a:ext cx="97536" cy="6858000"/>
          </a:xfrm>
          <a:prstGeom prst="rect">
            <a:avLst/>
          </a:prstGeom>
        </p:spPr>
      </p:pic>
    </p:spTree>
    <p:extLst>
      <p:ext uri="{BB962C8B-B14F-4D97-AF65-F5344CB8AC3E}">
        <p14:creationId xmlns:p14="http://schemas.microsoft.com/office/powerpoint/2010/main" val="362357600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Rectangle 4"/>
          <p:cNvSpPr/>
          <p:nvPr/>
        </p:nvSpPr>
        <p:spPr>
          <a:xfrm>
            <a:off x="203200" y="150919"/>
            <a:ext cx="11775736"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Date Placeholder 1"/>
          <p:cNvSpPr>
            <a:spLocks noGrp="1"/>
          </p:cNvSpPr>
          <p:nvPr>
            <p:ph type="dt" sz="half" idx="10"/>
          </p:nvPr>
        </p:nvSpPr>
        <p:spPr/>
        <p:txBody>
          <a:bodyPr/>
          <a:lstStyle/>
          <a:p>
            <a:fld id="{7390CF43-34E3-4184-B6CD-4BFFC793D124}" type="datetimeFigureOut">
              <a:rPr lang="es-MX" smtClean="0"/>
              <a:t>28/09/2018</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1475521222"/>
      </p:ext>
    </p:extLst>
  </p:cSld>
  <p:clrMapOvr>
    <a:masterClrMapping/>
  </p:clrMapOvr>
</p:sldLayout>
</file>

<file path=ppt/slideLayouts/slideLayout290.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pic>
        <p:nvPicPr>
          <p:cNvPr id="13" name="Picture 12" descr="bar_06.png"/>
          <p:cNvPicPr>
            <a:picLocks noChangeAspect="1"/>
          </p:cNvPicPr>
          <p:nvPr/>
        </p:nvPicPr>
        <p:blipFill>
          <a:blip r:embed="rId2">
            <a:duotone>
              <a:schemeClr val="accent4">
                <a:shade val="45000"/>
                <a:satMod val="135000"/>
              </a:schemeClr>
              <a:prstClr val="white"/>
            </a:duotone>
          </a:blip>
          <a:stretch>
            <a:fillRect/>
          </a:stretch>
        </p:blipFill>
        <p:spPr>
          <a:xfrm>
            <a:off x="0" y="403860"/>
            <a:ext cx="12192000" cy="53340"/>
          </a:xfrm>
          <a:prstGeom prst="rect">
            <a:avLst/>
          </a:prstGeom>
        </p:spPr>
      </p:pic>
      <p:sp>
        <p:nvSpPr>
          <p:cNvPr id="2" name="Title 1"/>
          <p:cNvSpPr>
            <a:spLocks noGrp="1"/>
          </p:cNvSpPr>
          <p:nvPr>
            <p:ph type="title"/>
          </p:nvPr>
        </p:nvSpPr>
        <p:spPr/>
        <p:txBody>
          <a:bodyPr/>
          <a:lstStyle/>
          <a:p>
            <a:r>
              <a:rPr lang="es-ES" smtClean="0"/>
              <a:t>Haga clic para modificar el estilo de título del patrón</a:t>
            </a:r>
            <a:endParaRPr lang="en-US"/>
          </a:p>
        </p:txBody>
      </p:sp>
      <p:pic>
        <p:nvPicPr>
          <p:cNvPr id="12" name="Picture 11" descr="3_01.jpg"/>
          <p:cNvPicPr>
            <a:picLocks noChangeAspect="1"/>
          </p:cNvPicPr>
          <p:nvPr/>
        </p:nvPicPr>
        <p:blipFill>
          <a:blip r:embed="rId3"/>
          <a:stretch>
            <a:fillRect/>
          </a:stretch>
        </p:blipFill>
        <p:spPr>
          <a:xfrm>
            <a:off x="0" y="0"/>
            <a:ext cx="12192000" cy="403860"/>
          </a:xfrm>
          <a:prstGeom prst="rect">
            <a:avLst/>
          </a:prstGeom>
        </p:spPr>
      </p:pic>
      <p:sp>
        <p:nvSpPr>
          <p:cNvPr id="14" name="Content Placeholder 13"/>
          <p:cNvSpPr>
            <a:spLocks noGrp="1"/>
          </p:cNvSpPr>
          <p:nvPr>
            <p:ph sz="quarter" idx="13"/>
          </p:nvPr>
        </p:nvSpPr>
        <p:spPr>
          <a:xfrm>
            <a:off x="609600" y="1981200"/>
            <a:ext cx="5384800" cy="4114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6" name="Content Placeholder 15"/>
          <p:cNvSpPr>
            <a:spLocks noGrp="1"/>
          </p:cNvSpPr>
          <p:nvPr>
            <p:ph sz="quarter" idx="14"/>
          </p:nvPr>
        </p:nvSpPr>
        <p:spPr>
          <a:xfrm>
            <a:off x="6197600" y="1981200"/>
            <a:ext cx="5384800" cy="4114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grpSp>
        <p:nvGrpSpPr>
          <p:cNvPr id="3" name="Group 14"/>
          <p:cNvGrpSpPr/>
          <p:nvPr/>
        </p:nvGrpSpPr>
        <p:grpSpPr>
          <a:xfrm>
            <a:off x="0" y="6631305"/>
            <a:ext cx="12192000" cy="228600"/>
            <a:chOff x="0" y="6583680"/>
            <a:chExt cx="9144000" cy="228600"/>
          </a:xfrm>
        </p:grpSpPr>
        <p:sp>
          <p:nvSpPr>
            <p:cNvPr id="17" name="Rectangle 16"/>
            <p:cNvSpPr/>
            <p:nvPr/>
          </p:nvSpPr>
          <p:spPr>
            <a:xfrm>
              <a:off x="8763000" y="6583680"/>
              <a:ext cx="381000"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8" name="Rectangle 17"/>
            <p:cNvSpPr/>
            <p:nvPr/>
          </p:nvSpPr>
          <p:spPr>
            <a:xfrm>
              <a:off x="7142480" y="6583680"/>
              <a:ext cx="1581912"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9" name="Rectangle 18"/>
            <p:cNvSpPr/>
            <p:nvPr/>
          </p:nvSpPr>
          <p:spPr>
            <a:xfrm>
              <a:off x="0" y="6583680"/>
              <a:ext cx="7101840" cy="228600"/>
            </a:xfrm>
            <a:prstGeom prst="rect">
              <a:avLst/>
            </a:prstGeom>
            <a:solidFill>
              <a:schemeClr val="bg1">
                <a:alpha val="2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sp>
        <p:nvSpPr>
          <p:cNvPr id="20" name="Date Placeholder 19"/>
          <p:cNvSpPr>
            <a:spLocks noGrp="1"/>
          </p:cNvSpPr>
          <p:nvPr>
            <p:ph type="dt" sz="half" idx="15"/>
          </p:nvPr>
        </p:nvSpPr>
        <p:spPr/>
        <p:txBody>
          <a:bodyPr/>
          <a:lstStyle/>
          <a:p>
            <a:fld id="{7390CF43-34E3-4184-B6CD-4BFFC793D124}" type="datetimeFigureOut">
              <a:rPr lang="es-MX" smtClean="0"/>
              <a:t>28/09/2018</a:t>
            </a:fld>
            <a:endParaRPr lang="es-MX"/>
          </a:p>
        </p:txBody>
      </p:sp>
      <p:sp>
        <p:nvSpPr>
          <p:cNvPr id="21" name="Slide Number Placeholder 20"/>
          <p:cNvSpPr>
            <a:spLocks noGrp="1"/>
          </p:cNvSpPr>
          <p:nvPr>
            <p:ph type="sldNum" sz="quarter" idx="16"/>
          </p:nvPr>
        </p:nvSpPr>
        <p:spPr/>
        <p:txBody>
          <a:bodyPr/>
          <a:lstStyle/>
          <a:p>
            <a:fld id="{2FCB18FE-E81E-464F-819F-0CD2A2693C34}" type="slidenum">
              <a:rPr lang="es-MX" smtClean="0"/>
              <a:t>‹Nº›</a:t>
            </a:fld>
            <a:endParaRPr lang="es-MX"/>
          </a:p>
        </p:txBody>
      </p:sp>
      <p:sp>
        <p:nvSpPr>
          <p:cNvPr id="22" name="Footer Placeholder 21"/>
          <p:cNvSpPr>
            <a:spLocks noGrp="1"/>
          </p:cNvSpPr>
          <p:nvPr>
            <p:ph type="ftr" sz="quarter" idx="17"/>
          </p:nvPr>
        </p:nvSpPr>
        <p:spPr/>
        <p:txBody>
          <a:bodyPr/>
          <a:lstStyle/>
          <a:p>
            <a:endParaRPr lang="es-MX"/>
          </a:p>
        </p:txBody>
      </p:sp>
    </p:spTree>
    <p:extLst>
      <p:ext uri="{BB962C8B-B14F-4D97-AF65-F5344CB8AC3E}">
        <p14:creationId xmlns:p14="http://schemas.microsoft.com/office/powerpoint/2010/main" val="4182030824"/>
      </p:ext>
    </p:extLst>
  </p:cSld>
  <p:clrMapOvr>
    <a:masterClrMapping/>
  </p:clrMapOvr>
</p:sldLayout>
</file>

<file path=ppt/slideLayouts/slideLayout291.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609600" y="1981200"/>
            <a:ext cx="5386917" cy="411162"/>
          </a:xfrm>
        </p:spPr>
        <p:txBody>
          <a:bodyPr lIns="0" rIns="0" anchor="b">
            <a:noAutofit/>
          </a:bodyPr>
          <a:lstStyle>
            <a:lvl1pPr marL="0" indent="0">
              <a:lnSpc>
                <a:spcPct val="100000"/>
              </a:lnSpc>
              <a:buNone/>
              <a:defRPr sz="1600" b="1" i="0" cap="all" spc="1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pic>
        <p:nvPicPr>
          <p:cNvPr id="14" name="Picture 13" descr="4_01.jpg"/>
          <p:cNvPicPr>
            <a:picLocks noChangeAspect="1"/>
          </p:cNvPicPr>
          <p:nvPr/>
        </p:nvPicPr>
        <p:blipFill>
          <a:blip r:embed="rId2"/>
          <a:stretch>
            <a:fillRect/>
          </a:stretch>
        </p:blipFill>
        <p:spPr>
          <a:xfrm>
            <a:off x="0" y="0"/>
            <a:ext cx="12192000" cy="403860"/>
          </a:xfrm>
          <a:prstGeom prst="rect">
            <a:avLst/>
          </a:prstGeom>
        </p:spPr>
      </p:pic>
      <p:sp>
        <p:nvSpPr>
          <p:cNvPr id="15" name="Text Placeholder 2"/>
          <p:cNvSpPr>
            <a:spLocks noGrp="1"/>
          </p:cNvSpPr>
          <p:nvPr>
            <p:ph type="body" idx="13"/>
          </p:nvPr>
        </p:nvSpPr>
        <p:spPr>
          <a:xfrm>
            <a:off x="6197600" y="1981200"/>
            <a:ext cx="5386917" cy="411162"/>
          </a:xfrm>
        </p:spPr>
        <p:txBody>
          <a:bodyPr lIns="0" rIns="0" anchor="b">
            <a:noAutofit/>
          </a:bodyPr>
          <a:lstStyle>
            <a:lvl1pPr marL="0" indent="0">
              <a:lnSpc>
                <a:spcPct val="100000"/>
              </a:lnSpc>
              <a:buNone/>
              <a:defRPr sz="1600" b="1" i="0" cap="all" spc="1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7" name="Content Placeholder 16"/>
          <p:cNvSpPr>
            <a:spLocks noGrp="1"/>
          </p:cNvSpPr>
          <p:nvPr>
            <p:ph sz="quarter" idx="14"/>
          </p:nvPr>
        </p:nvSpPr>
        <p:spPr>
          <a:xfrm>
            <a:off x="609600" y="2438400"/>
            <a:ext cx="5384800" cy="36576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9" name="Content Placeholder 18"/>
          <p:cNvSpPr>
            <a:spLocks noGrp="1"/>
          </p:cNvSpPr>
          <p:nvPr>
            <p:ph sz="quarter" idx="15"/>
          </p:nvPr>
        </p:nvSpPr>
        <p:spPr>
          <a:xfrm>
            <a:off x="6197600" y="2438400"/>
            <a:ext cx="5384800" cy="36576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pic>
        <p:nvPicPr>
          <p:cNvPr id="16" name="Picture 15" descr="bar_06.png"/>
          <p:cNvPicPr>
            <a:picLocks noChangeAspect="1"/>
          </p:cNvPicPr>
          <p:nvPr/>
        </p:nvPicPr>
        <p:blipFill>
          <a:blip r:embed="rId3">
            <a:duotone>
              <a:schemeClr val="accent5">
                <a:shade val="45000"/>
                <a:satMod val="135000"/>
              </a:schemeClr>
              <a:prstClr val="white"/>
            </a:duotone>
          </a:blip>
          <a:stretch>
            <a:fillRect/>
          </a:stretch>
        </p:blipFill>
        <p:spPr>
          <a:xfrm>
            <a:off x="0" y="403860"/>
            <a:ext cx="12192000" cy="53340"/>
          </a:xfrm>
          <a:prstGeom prst="rect">
            <a:avLst/>
          </a:prstGeom>
        </p:spPr>
      </p:pic>
      <p:grpSp>
        <p:nvGrpSpPr>
          <p:cNvPr id="4" name="Group 17"/>
          <p:cNvGrpSpPr/>
          <p:nvPr/>
        </p:nvGrpSpPr>
        <p:grpSpPr>
          <a:xfrm>
            <a:off x="0" y="6631305"/>
            <a:ext cx="12192000" cy="228600"/>
            <a:chOff x="0" y="6583680"/>
            <a:chExt cx="9144000" cy="228600"/>
          </a:xfrm>
        </p:grpSpPr>
        <p:sp>
          <p:nvSpPr>
            <p:cNvPr id="20" name="Rectangle 19"/>
            <p:cNvSpPr/>
            <p:nvPr/>
          </p:nvSpPr>
          <p:spPr>
            <a:xfrm>
              <a:off x="8763000" y="6583680"/>
              <a:ext cx="381000"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1" name="Rectangle 20"/>
            <p:cNvSpPr/>
            <p:nvPr/>
          </p:nvSpPr>
          <p:spPr>
            <a:xfrm>
              <a:off x="7142480" y="6583680"/>
              <a:ext cx="1581912"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2" name="Rectangle 21"/>
            <p:cNvSpPr/>
            <p:nvPr/>
          </p:nvSpPr>
          <p:spPr>
            <a:xfrm>
              <a:off x="0" y="6583680"/>
              <a:ext cx="7101840" cy="228600"/>
            </a:xfrm>
            <a:prstGeom prst="rect">
              <a:avLst/>
            </a:prstGeom>
            <a:solidFill>
              <a:schemeClr val="bg1">
                <a:alpha val="2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sp>
        <p:nvSpPr>
          <p:cNvPr id="23" name="Date Placeholder 22"/>
          <p:cNvSpPr>
            <a:spLocks noGrp="1"/>
          </p:cNvSpPr>
          <p:nvPr>
            <p:ph type="dt" sz="half" idx="16"/>
          </p:nvPr>
        </p:nvSpPr>
        <p:spPr/>
        <p:txBody>
          <a:bodyPr/>
          <a:lstStyle/>
          <a:p>
            <a:fld id="{7390CF43-34E3-4184-B6CD-4BFFC793D124}" type="datetimeFigureOut">
              <a:rPr lang="es-MX" smtClean="0"/>
              <a:t>28/09/2018</a:t>
            </a:fld>
            <a:endParaRPr lang="es-MX"/>
          </a:p>
        </p:txBody>
      </p:sp>
      <p:sp>
        <p:nvSpPr>
          <p:cNvPr id="24" name="Slide Number Placeholder 23"/>
          <p:cNvSpPr>
            <a:spLocks noGrp="1"/>
          </p:cNvSpPr>
          <p:nvPr>
            <p:ph type="sldNum" sz="quarter" idx="17"/>
          </p:nvPr>
        </p:nvSpPr>
        <p:spPr/>
        <p:txBody>
          <a:bodyPr/>
          <a:lstStyle/>
          <a:p>
            <a:fld id="{2FCB18FE-E81E-464F-819F-0CD2A2693C34}" type="slidenum">
              <a:rPr lang="es-MX" smtClean="0"/>
              <a:t>‹Nº›</a:t>
            </a:fld>
            <a:endParaRPr lang="es-MX"/>
          </a:p>
        </p:txBody>
      </p:sp>
      <p:sp>
        <p:nvSpPr>
          <p:cNvPr id="25" name="Footer Placeholder 24"/>
          <p:cNvSpPr>
            <a:spLocks noGrp="1"/>
          </p:cNvSpPr>
          <p:nvPr>
            <p:ph type="ftr" sz="quarter" idx="18"/>
          </p:nvPr>
        </p:nvSpPr>
        <p:spPr/>
        <p:txBody>
          <a:bodyPr/>
          <a:lstStyle/>
          <a:p>
            <a:endParaRPr lang="es-MX"/>
          </a:p>
        </p:txBody>
      </p:sp>
    </p:spTree>
    <p:extLst>
      <p:ext uri="{BB962C8B-B14F-4D97-AF65-F5344CB8AC3E}">
        <p14:creationId xmlns:p14="http://schemas.microsoft.com/office/powerpoint/2010/main" val="1153364419"/>
      </p:ext>
    </p:extLst>
  </p:cSld>
  <p:clrMapOvr>
    <a:masterClrMapping/>
  </p:clrMapOvr>
</p:sldLayout>
</file>

<file path=ppt/slideLayouts/slideLayout292.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pic>
        <p:nvPicPr>
          <p:cNvPr id="10" name="Picture 9" descr="2_01.jpg"/>
          <p:cNvPicPr>
            <a:picLocks noChangeAspect="1"/>
          </p:cNvPicPr>
          <p:nvPr/>
        </p:nvPicPr>
        <p:blipFill>
          <a:blip r:embed="rId2"/>
          <a:stretch>
            <a:fillRect/>
          </a:stretch>
        </p:blipFill>
        <p:spPr>
          <a:xfrm>
            <a:off x="0" y="0"/>
            <a:ext cx="12192000" cy="403860"/>
          </a:xfrm>
          <a:prstGeom prst="rect">
            <a:avLst/>
          </a:prstGeom>
        </p:spPr>
      </p:pic>
      <p:pic>
        <p:nvPicPr>
          <p:cNvPr id="11" name="Picture 10" descr="bar_06.png"/>
          <p:cNvPicPr>
            <a:picLocks noChangeAspect="1"/>
          </p:cNvPicPr>
          <p:nvPr/>
        </p:nvPicPr>
        <p:blipFill>
          <a:blip r:embed="rId3">
            <a:duotone>
              <a:schemeClr val="accent6">
                <a:shade val="45000"/>
                <a:satMod val="135000"/>
              </a:schemeClr>
              <a:prstClr val="white"/>
            </a:duotone>
          </a:blip>
          <a:stretch>
            <a:fillRect/>
          </a:stretch>
        </p:blipFill>
        <p:spPr>
          <a:xfrm>
            <a:off x="0" y="403860"/>
            <a:ext cx="12192000" cy="53340"/>
          </a:xfrm>
          <a:prstGeom prst="rect">
            <a:avLst/>
          </a:prstGeom>
        </p:spPr>
      </p:pic>
      <p:grpSp>
        <p:nvGrpSpPr>
          <p:cNvPr id="3" name="Group 11"/>
          <p:cNvGrpSpPr/>
          <p:nvPr/>
        </p:nvGrpSpPr>
        <p:grpSpPr>
          <a:xfrm>
            <a:off x="0" y="6631305"/>
            <a:ext cx="12192000" cy="228600"/>
            <a:chOff x="0" y="6583680"/>
            <a:chExt cx="9144000" cy="228600"/>
          </a:xfrm>
        </p:grpSpPr>
        <p:sp>
          <p:nvSpPr>
            <p:cNvPr id="13" name="Rectangle 12"/>
            <p:cNvSpPr/>
            <p:nvPr/>
          </p:nvSpPr>
          <p:spPr>
            <a:xfrm>
              <a:off x="8763000" y="6583680"/>
              <a:ext cx="381000"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4" name="Rectangle 13"/>
            <p:cNvSpPr/>
            <p:nvPr/>
          </p:nvSpPr>
          <p:spPr>
            <a:xfrm>
              <a:off x="7142480" y="6583680"/>
              <a:ext cx="1581912"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5" name="Rectangle 14"/>
            <p:cNvSpPr/>
            <p:nvPr/>
          </p:nvSpPr>
          <p:spPr>
            <a:xfrm>
              <a:off x="0" y="6583680"/>
              <a:ext cx="7101840" cy="228600"/>
            </a:xfrm>
            <a:prstGeom prst="rect">
              <a:avLst/>
            </a:prstGeom>
            <a:solidFill>
              <a:schemeClr val="bg1">
                <a:alpha val="2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sp>
        <p:nvSpPr>
          <p:cNvPr id="16" name="Date Placeholder 15"/>
          <p:cNvSpPr>
            <a:spLocks noGrp="1"/>
          </p:cNvSpPr>
          <p:nvPr>
            <p:ph type="dt" sz="half" idx="10"/>
          </p:nvPr>
        </p:nvSpPr>
        <p:spPr/>
        <p:txBody>
          <a:bodyPr/>
          <a:lstStyle/>
          <a:p>
            <a:fld id="{7390CF43-34E3-4184-B6CD-4BFFC793D124}" type="datetimeFigureOut">
              <a:rPr lang="es-MX" smtClean="0"/>
              <a:t>28/09/2018</a:t>
            </a:fld>
            <a:endParaRPr lang="es-MX"/>
          </a:p>
        </p:txBody>
      </p:sp>
      <p:sp>
        <p:nvSpPr>
          <p:cNvPr id="17" name="Slide Number Placeholder 16"/>
          <p:cNvSpPr>
            <a:spLocks noGrp="1"/>
          </p:cNvSpPr>
          <p:nvPr>
            <p:ph type="sldNum" sz="quarter" idx="11"/>
          </p:nvPr>
        </p:nvSpPr>
        <p:spPr/>
        <p:txBody>
          <a:bodyPr/>
          <a:lstStyle/>
          <a:p>
            <a:fld id="{2FCB18FE-E81E-464F-819F-0CD2A2693C34}" type="slidenum">
              <a:rPr lang="es-MX" smtClean="0"/>
              <a:t>‹Nº›</a:t>
            </a:fld>
            <a:endParaRPr lang="es-MX"/>
          </a:p>
        </p:txBody>
      </p:sp>
      <p:sp>
        <p:nvSpPr>
          <p:cNvPr id="18" name="Footer Placeholder 17"/>
          <p:cNvSpPr>
            <a:spLocks noGrp="1"/>
          </p:cNvSpPr>
          <p:nvPr>
            <p:ph type="ftr" sz="quarter" idx="12"/>
          </p:nvPr>
        </p:nvSpPr>
        <p:spPr/>
        <p:txBody>
          <a:bodyPr/>
          <a:lstStyle/>
          <a:p>
            <a:endParaRPr lang="es-MX"/>
          </a:p>
        </p:txBody>
      </p:sp>
    </p:spTree>
    <p:extLst>
      <p:ext uri="{BB962C8B-B14F-4D97-AF65-F5344CB8AC3E}">
        <p14:creationId xmlns:p14="http://schemas.microsoft.com/office/powerpoint/2010/main" val="1754494228"/>
      </p:ext>
    </p:extLst>
  </p:cSld>
  <p:clrMapOvr>
    <a:masterClrMapping/>
  </p:clrMapOvr>
</p:sldLayout>
</file>

<file path=ppt/slideLayouts/slideLayout293.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grpSp>
        <p:nvGrpSpPr>
          <p:cNvPr id="2" name="Group 8"/>
          <p:cNvGrpSpPr/>
          <p:nvPr/>
        </p:nvGrpSpPr>
        <p:grpSpPr>
          <a:xfrm>
            <a:off x="0" y="6631305"/>
            <a:ext cx="12192000" cy="228600"/>
            <a:chOff x="0" y="6583680"/>
            <a:chExt cx="9144000" cy="228600"/>
          </a:xfrm>
        </p:grpSpPr>
        <p:sp>
          <p:nvSpPr>
            <p:cNvPr id="10" name="Rectangle 9"/>
            <p:cNvSpPr/>
            <p:nvPr/>
          </p:nvSpPr>
          <p:spPr>
            <a:xfrm>
              <a:off x="8763000" y="6583680"/>
              <a:ext cx="381000"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Rectangle 10"/>
            <p:cNvSpPr/>
            <p:nvPr/>
          </p:nvSpPr>
          <p:spPr>
            <a:xfrm>
              <a:off x="7142480" y="6583680"/>
              <a:ext cx="1581912"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2" name="Rectangle 11"/>
            <p:cNvSpPr/>
            <p:nvPr/>
          </p:nvSpPr>
          <p:spPr>
            <a:xfrm>
              <a:off x="0" y="6583680"/>
              <a:ext cx="7101840" cy="228600"/>
            </a:xfrm>
            <a:prstGeom prst="rect">
              <a:avLst/>
            </a:prstGeom>
            <a:solidFill>
              <a:schemeClr val="bg1">
                <a:alpha val="2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sp>
        <p:nvSpPr>
          <p:cNvPr id="13" name="Date Placeholder 12"/>
          <p:cNvSpPr>
            <a:spLocks noGrp="1"/>
          </p:cNvSpPr>
          <p:nvPr>
            <p:ph type="dt" sz="half" idx="10"/>
          </p:nvPr>
        </p:nvSpPr>
        <p:spPr/>
        <p:txBody>
          <a:bodyPr/>
          <a:lstStyle/>
          <a:p>
            <a:fld id="{7390CF43-34E3-4184-B6CD-4BFFC793D124}" type="datetimeFigureOut">
              <a:rPr lang="es-MX" smtClean="0"/>
              <a:t>28/09/2018</a:t>
            </a:fld>
            <a:endParaRPr lang="es-MX"/>
          </a:p>
        </p:txBody>
      </p:sp>
      <p:sp>
        <p:nvSpPr>
          <p:cNvPr id="14" name="Slide Number Placeholder 13"/>
          <p:cNvSpPr>
            <a:spLocks noGrp="1"/>
          </p:cNvSpPr>
          <p:nvPr>
            <p:ph type="sldNum" sz="quarter" idx="11"/>
          </p:nvPr>
        </p:nvSpPr>
        <p:spPr/>
        <p:txBody>
          <a:bodyPr/>
          <a:lstStyle/>
          <a:p>
            <a:fld id="{2FCB18FE-E81E-464F-819F-0CD2A2693C34}" type="slidenum">
              <a:rPr lang="es-MX" smtClean="0"/>
              <a:t>‹Nº›</a:t>
            </a:fld>
            <a:endParaRPr lang="es-MX"/>
          </a:p>
        </p:txBody>
      </p:sp>
      <p:sp>
        <p:nvSpPr>
          <p:cNvPr id="22" name="Footer Placeholder 21"/>
          <p:cNvSpPr>
            <a:spLocks noGrp="1"/>
          </p:cNvSpPr>
          <p:nvPr>
            <p:ph type="ftr" sz="quarter" idx="12"/>
          </p:nvPr>
        </p:nvSpPr>
        <p:spPr/>
        <p:txBody>
          <a:bodyPr/>
          <a:lstStyle/>
          <a:p>
            <a:endParaRPr lang="es-MX"/>
          </a:p>
        </p:txBody>
      </p:sp>
    </p:spTree>
    <p:extLst>
      <p:ext uri="{BB962C8B-B14F-4D97-AF65-F5344CB8AC3E}">
        <p14:creationId xmlns:p14="http://schemas.microsoft.com/office/powerpoint/2010/main" val="2638673067"/>
      </p:ext>
    </p:extLst>
  </p:cSld>
  <p:clrMapOvr>
    <a:masterClrMapping/>
  </p:clrMapOvr>
</p:sldLayout>
</file>

<file path=ppt/slideLayouts/slideLayout294.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pic>
        <p:nvPicPr>
          <p:cNvPr id="12" name="Picture 11" descr="3_01.jpg"/>
          <p:cNvPicPr>
            <a:picLocks noChangeAspect="1"/>
          </p:cNvPicPr>
          <p:nvPr/>
        </p:nvPicPr>
        <p:blipFill>
          <a:blip r:embed="rId2"/>
          <a:stretch>
            <a:fillRect/>
          </a:stretch>
        </p:blipFill>
        <p:spPr>
          <a:xfrm>
            <a:off x="0" y="0"/>
            <a:ext cx="12192000" cy="403860"/>
          </a:xfrm>
          <a:prstGeom prst="rect">
            <a:avLst/>
          </a:prstGeom>
        </p:spPr>
      </p:pic>
      <p:sp>
        <p:nvSpPr>
          <p:cNvPr id="13" name="Text Placeholder 2"/>
          <p:cNvSpPr>
            <a:spLocks noGrp="1"/>
          </p:cNvSpPr>
          <p:nvPr>
            <p:ph type="title"/>
          </p:nvPr>
        </p:nvSpPr>
        <p:spPr>
          <a:xfrm>
            <a:off x="609600" y="1524000"/>
            <a:ext cx="4470400" cy="914400"/>
          </a:xfrm>
        </p:spPr>
        <p:txBody>
          <a:bodyPr lIns="0" rIns="0" anchor="b">
            <a:noAutofit/>
          </a:bodyPr>
          <a:lstStyle>
            <a:lvl1pPr marL="0" indent="0">
              <a:lnSpc>
                <a:spcPct val="100000"/>
              </a:lnSpc>
              <a:buNone/>
              <a:defRPr sz="1800" b="1" i="0" cap="all" spc="1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título del patrón</a:t>
            </a:r>
            <a:endParaRPr lang="en-US" smtClean="0"/>
          </a:p>
        </p:txBody>
      </p:sp>
      <p:sp>
        <p:nvSpPr>
          <p:cNvPr id="15" name="Content Placeholder 14"/>
          <p:cNvSpPr>
            <a:spLocks noGrp="1"/>
          </p:cNvSpPr>
          <p:nvPr>
            <p:ph sz="quarter" idx="14"/>
          </p:nvPr>
        </p:nvSpPr>
        <p:spPr>
          <a:xfrm>
            <a:off x="5892800" y="1524000"/>
            <a:ext cx="5689600" cy="4114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Text Placeholder 3"/>
          <p:cNvSpPr>
            <a:spLocks noGrp="1"/>
          </p:cNvSpPr>
          <p:nvPr>
            <p:ph type="body" idx="2"/>
          </p:nvPr>
        </p:nvSpPr>
        <p:spPr>
          <a:xfrm>
            <a:off x="609601" y="2514599"/>
            <a:ext cx="4470400" cy="3127248"/>
          </a:xfrm>
        </p:spPr>
        <p:txBody>
          <a:bodyPr/>
          <a:lstStyle>
            <a:lvl1pPr marL="0" indent="0">
              <a:lnSpc>
                <a:spcPct val="150000"/>
              </a:lnSpc>
              <a:spcBef>
                <a:spcPts val="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pic>
        <p:nvPicPr>
          <p:cNvPr id="14" name="Picture 13" descr="bar_06.png"/>
          <p:cNvPicPr>
            <a:picLocks noChangeAspect="1"/>
          </p:cNvPicPr>
          <p:nvPr/>
        </p:nvPicPr>
        <p:blipFill>
          <a:blip r:embed="rId3">
            <a:duotone>
              <a:schemeClr val="accent1">
                <a:shade val="45000"/>
                <a:satMod val="135000"/>
              </a:schemeClr>
              <a:prstClr val="white"/>
            </a:duotone>
          </a:blip>
          <a:stretch>
            <a:fillRect/>
          </a:stretch>
        </p:blipFill>
        <p:spPr>
          <a:xfrm>
            <a:off x="0" y="403860"/>
            <a:ext cx="12192000" cy="53340"/>
          </a:xfrm>
          <a:prstGeom prst="rect">
            <a:avLst/>
          </a:prstGeom>
        </p:spPr>
      </p:pic>
      <p:grpSp>
        <p:nvGrpSpPr>
          <p:cNvPr id="2" name="Group 15"/>
          <p:cNvGrpSpPr/>
          <p:nvPr/>
        </p:nvGrpSpPr>
        <p:grpSpPr>
          <a:xfrm>
            <a:off x="0" y="6631305"/>
            <a:ext cx="12192000" cy="228600"/>
            <a:chOff x="0" y="6583680"/>
            <a:chExt cx="9144000" cy="228600"/>
          </a:xfrm>
        </p:grpSpPr>
        <p:sp>
          <p:nvSpPr>
            <p:cNvPr id="17" name="Rectangle 16"/>
            <p:cNvSpPr/>
            <p:nvPr/>
          </p:nvSpPr>
          <p:spPr>
            <a:xfrm>
              <a:off x="8763000" y="6583680"/>
              <a:ext cx="381000"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8" name="Rectangle 17"/>
            <p:cNvSpPr/>
            <p:nvPr/>
          </p:nvSpPr>
          <p:spPr>
            <a:xfrm>
              <a:off x="7142480" y="6583680"/>
              <a:ext cx="1581912"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9" name="Rectangle 18"/>
            <p:cNvSpPr/>
            <p:nvPr/>
          </p:nvSpPr>
          <p:spPr>
            <a:xfrm>
              <a:off x="0" y="6583680"/>
              <a:ext cx="7101840" cy="228600"/>
            </a:xfrm>
            <a:prstGeom prst="rect">
              <a:avLst/>
            </a:prstGeom>
            <a:solidFill>
              <a:schemeClr val="bg1">
                <a:alpha val="2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sp>
        <p:nvSpPr>
          <p:cNvPr id="20" name="Date Placeholder 19"/>
          <p:cNvSpPr>
            <a:spLocks noGrp="1"/>
          </p:cNvSpPr>
          <p:nvPr>
            <p:ph type="dt" sz="half" idx="15"/>
          </p:nvPr>
        </p:nvSpPr>
        <p:spPr/>
        <p:txBody>
          <a:bodyPr/>
          <a:lstStyle/>
          <a:p>
            <a:fld id="{7390CF43-34E3-4184-B6CD-4BFFC793D124}" type="datetimeFigureOut">
              <a:rPr lang="es-MX" smtClean="0"/>
              <a:t>28/09/2018</a:t>
            </a:fld>
            <a:endParaRPr lang="es-MX"/>
          </a:p>
        </p:txBody>
      </p:sp>
      <p:sp>
        <p:nvSpPr>
          <p:cNvPr id="21" name="Slide Number Placeholder 20"/>
          <p:cNvSpPr>
            <a:spLocks noGrp="1"/>
          </p:cNvSpPr>
          <p:nvPr>
            <p:ph type="sldNum" sz="quarter" idx="16"/>
          </p:nvPr>
        </p:nvSpPr>
        <p:spPr/>
        <p:txBody>
          <a:bodyPr/>
          <a:lstStyle/>
          <a:p>
            <a:fld id="{2FCB18FE-E81E-464F-819F-0CD2A2693C34}" type="slidenum">
              <a:rPr lang="es-MX" smtClean="0"/>
              <a:t>‹Nº›</a:t>
            </a:fld>
            <a:endParaRPr lang="es-MX"/>
          </a:p>
        </p:txBody>
      </p:sp>
      <p:sp>
        <p:nvSpPr>
          <p:cNvPr id="22" name="Footer Placeholder 21"/>
          <p:cNvSpPr>
            <a:spLocks noGrp="1"/>
          </p:cNvSpPr>
          <p:nvPr>
            <p:ph type="ftr" sz="quarter" idx="17"/>
          </p:nvPr>
        </p:nvSpPr>
        <p:spPr/>
        <p:txBody>
          <a:bodyPr/>
          <a:lstStyle/>
          <a:p>
            <a:endParaRPr lang="es-MX"/>
          </a:p>
        </p:txBody>
      </p:sp>
    </p:spTree>
    <p:extLst>
      <p:ext uri="{BB962C8B-B14F-4D97-AF65-F5344CB8AC3E}">
        <p14:creationId xmlns:p14="http://schemas.microsoft.com/office/powerpoint/2010/main" val="3798704192"/>
      </p:ext>
    </p:extLst>
  </p:cSld>
  <p:clrMapOvr>
    <a:masterClrMapping/>
  </p:clrMapOvr>
</p:sldLayout>
</file>

<file path=ppt/slideLayouts/slideLayout295.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grpSp>
        <p:nvGrpSpPr>
          <p:cNvPr id="12" name="Group 15"/>
          <p:cNvGrpSpPr/>
          <p:nvPr/>
        </p:nvGrpSpPr>
        <p:grpSpPr>
          <a:xfrm>
            <a:off x="0" y="6631305"/>
            <a:ext cx="12192000" cy="228600"/>
            <a:chOff x="0" y="6583680"/>
            <a:chExt cx="9144000" cy="228600"/>
          </a:xfrm>
        </p:grpSpPr>
        <p:sp>
          <p:nvSpPr>
            <p:cNvPr id="13" name="Rectangle 12"/>
            <p:cNvSpPr/>
            <p:nvPr/>
          </p:nvSpPr>
          <p:spPr>
            <a:xfrm>
              <a:off x="8763000" y="6583680"/>
              <a:ext cx="381000"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4" name="Rectangle 13"/>
            <p:cNvSpPr/>
            <p:nvPr/>
          </p:nvSpPr>
          <p:spPr>
            <a:xfrm>
              <a:off x="7142480" y="6583680"/>
              <a:ext cx="1581912"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5" name="Rectangle 14"/>
            <p:cNvSpPr/>
            <p:nvPr/>
          </p:nvSpPr>
          <p:spPr>
            <a:xfrm>
              <a:off x="0" y="6583680"/>
              <a:ext cx="7101840" cy="228600"/>
            </a:xfrm>
            <a:prstGeom prst="rect">
              <a:avLst/>
            </a:prstGeom>
            <a:solidFill>
              <a:schemeClr val="bg1">
                <a:alpha val="2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sp>
        <p:nvSpPr>
          <p:cNvPr id="2" name="Title 1"/>
          <p:cNvSpPr>
            <a:spLocks noGrp="1"/>
          </p:cNvSpPr>
          <p:nvPr>
            <p:ph type="title"/>
          </p:nvPr>
        </p:nvSpPr>
        <p:spPr>
          <a:xfrm>
            <a:off x="609600" y="1527048"/>
            <a:ext cx="4474464" cy="914400"/>
          </a:xfrm>
        </p:spPr>
        <p:txBody>
          <a:bodyPr anchor="b">
            <a:normAutofit/>
          </a:bodyPr>
          <a:lstStyle>
            <a:lvl1pPr algn="l">
              <a:defRPr lang="en-US" sz="1800" b="1" i="0" kern="1200" cap="all" spc="100" baseline="0" dirty="0" smtClean="0">
                <a:solidFill>
                  <a:schemeClr val="tx2"/>
                </a:solidFill>
                <a:latin typeface="+mn-lt"/>
                <a:ea typeface="+mn-ea"/>
                <a:cs typeface="+mn-cs"/>
              </a:defRPr>
            </a:lvl1pPr>
          </a:lstStyle>
          <a:p>
            <a:pPr marL="0" lvl="0" indent="0" algn="l" defTabSz="914400" rtl="0" eaLnBrk="1" latinLnBrk="0" hangingPunct="1">
              <a:lnSpc>
                <a:spcPct val="100000"/>
              </a:lnSpc>
              <a:spcBef>
                <a:spcPct val="20000"/>
              </a:spcBef>
              <a:spcAft>
                <a:spcPts val="600"/>
              </a:spcAft>
              <a:buFont typeface="Wingdings" pitchFamily="2" charset="2"/>
              <a:buNone/>
            </a:pPr>
            <a:r>
              <a:rPr lang="es-ES" smtClean="0"/>
              <a:t>Haga clic para modificar el estilo de título del patrón</a:t>
            </a:r>
            <a:endParaRPr lang="en-US" dirty="0"/>
          </a:p>
        </p:txBody>
      </p:sp>
      <p:sp>
        <p:nvSpPr>
          <p:cNvPr id="3" name="Picture Placeholder 2"/>
          <p:cNvSpPr>
            <a:spLocks noGrp="1"/>
          </p:cNvSpPr>
          <p:nvPr>
            <p:ph type="pic" idx="1"/>
          </p:nvPr>
        </p:nvSpPr>
        <p:spPr>
          <a:xfrm>
            <a:off x="5900928" y="1554480"/>
            <a:ext cx="5693664" cy="4059936"/>
          </a:xfrm>
          <a:solidFill>
            <a:schemeClr val="bg1"/>
          </a:solidFill>
        </p:spPr>
        <p:txBody>
          <a:bodyPr>
            <a:norm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09600" y="2514600"/>
            <a:ext cx="4474464" cy="3127248"/>
          </a:xfrm>
        </p:spPr>
        <p:txBody>
          <a:bodyPr/>
          <a:lstStyle>
            <a:lvl1pPr marL="0" indent="0">
              <a:lnSpc>
                <a:spcPct val="150000"/>
              </a:lnSpc>
              <a:spcBef>
                <a:spcPts val="0"/>
              </a:spcBef>
              <a:buNone/>
              <a:defRPr lang="en-US" sz="1400" kern="1200" baseline="0" dirty="0" smtClean="0">
                <a:solidFill>
                  <a:schemeClr val="tx2"/>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7390CF43-34E3-4184-B6CD-4BFFC793D124}" type="datetimeFigureOut">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2FCB18FE-E81E-464F-819F-0CD2A2693C34}" type="slidenum">
              <a:rPr lang="es-MX" smtClean="0"/>
              <a:t>‹Nº›</a:t>
            </a:fld>
            <a:endParaRPr lang="es-MX"/>
          </a:p>
        </p:txBody>
      </p:sp>
      <p:pic>
        <p:nvPicPr>
          <p:cNvPr id="8" name="Picture 7" descr="4_01.jpg"/>
          <p:cNvPicPr>
            <a:picLocks noChangeAspect="1"/>
          </p:cNvPicPr>
          <p:nvPr/>
        </p:nvPicPr>
        <p:blipFill>
          <a:blip r:embed="rId2"/>
          <a:stretch>
            <a:fillRect/>
          </a:stretch>
        </p:blipFill>
        <p:spPr>
          <a:xfrm>
            <a:off x="0" y="0"/>
            <a:ext cx="12192000" cy="403860"/>
          </a:xfrm>
          <a:prstGeom prst="rect">
            <a:avLst/>
          </a:prstGeom>
        </p:spPr>
      </p:pic>
      <p:pic>
        <p:nvPicPr>
          <p:cNvPr id="9" name="Picture 8" descr="bar_06.png"/>
          <p:cNvPicPr>
            <a:picLocks noChangeAspect="1"/>
          </p:cNvPicPr>
          <p:nvPr/>
        </p:nvPicPr>
        <p:blipFill>
          <a:blip r:embed="rId3">
            <a:duotone>
              <a:schemeClr val="accent2">
                <a:shade val="45000"/>
                <a:satMod val="135000"/>
              </a:schemeClr>
              <a:prstClr val="white"/>
            </a:duotone>
          </a:blip>
          <a:stretch>
            <a:fillRect/>
          </a:stretch>
        </p:blipFill>
        <p:spPr>
          <a:xfrm>
            <a:off x="0" y="403860"/>
            <a:ext cx="12192000" cy="53340"/>
          </a:xfrm>
          <a:prstGeom prst="rect">
            <a:avLst/>
          </a:prstGeom>
        </p:spPr>
      </p:pic>
      <p:cxnSp>
        <p:nvCxnSpPr>
          <p:cNvPr id="10" name="Straight Connector 9"/>
          <p:cNvCxnSpPr/>
          <p:nvPr/>
        </p:nvCxnSpPr>
        <p:spPr>
          <a:xfrm>
            <a:off x="5892800" y="1524000"/>
            <a:ext cx="5689600" cy="1588"/>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5892800" y="5637212"/>
            <a:ext cx="5689600" cy="1588"/>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3017360"/>
      </p:ext>
    </p:extLst>
  </p:cSld>
  <p:clrMapOvr>
    <a:masterClrMapping/>
  </p:clrMapOvr>
</p:sldLayout>
</file>

<file path=ppt/slideLayouts/slideLayout29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grpSp>
        <p:nvGrpSpPr>
          <p:cNvPr id="4" name="Group 10"/>
          <p:cNvGrpSpPr/>
          <p:nvPr/>
        </p:nvGrpSpPr>
        <p:grpSpPr>
          <a:xfrm>
            <a:off x="0" y="6631305"/>
            <a:ext cx="12192000" cy="228600"/>
            <a:chOff x="0" y="6583680"/>
            <a:chExt cx="9144000" cy="228600"/>
          </a:xfrm>
        </p:grpSpPr>
        <p:sp>
          <p:nvSpPr>
            <p:cNvPr id="12" name="Rectangle 11"/>
            <p:cNvSpPr/>
            <p:nvPr/>
          </p:nvSpPr>
          <p:spPr>
            <a:xfrm>
              <a:off x="8763000" y="6583680"/>
              <a:ext cx="381000"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3" name="Rectangle 12"/>
            <p:cNvSpPr/>
            <p:nvPr/>
          </p:nvSpPr>
          <p:spPr>
            <a:xfrm>
              <a:off x="7142480" y="6583680"/>
              <a:ext cx="1581912"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1" name="Rectangle 20"/>
            <p:cNvSpPr/>
            <p:nvPr/>
          </p:nvSpPr>
          <p:spPr>
            <a:xfrm>
              <a:off x="0" y="6583680"/>
              <a:ext cx="7101840" cy="228600"/>
            </a:xfrm>
            <a:prstGeom prst="rect">
              <a:avLst/>
            </a:prstGeom>
            <a:solidFill>
              <a:schemeClr val="bg1">
                <a:alpha val="2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sp>
        <p:nvSpPr>
          <p:cNvPr id="22" name="Date Placeholder 21"/>
          <p:cNvSpPr>
            <a:spLocks noGrp="1"/>
          </p:cNvSpPr>
          <p:nvPr>
            <p:ph type="dt" sz="half" idx="10"/>
          </p:nvPr>
        </p:nvSpPr>
        <p:spPr/>
        <p:txBody>
          <a:bodyPr/>
          <a:lstStyle/>
          <a:p>
            <a:fld id="{7390CF43-34E3-4184-B6CD-4BFFC793D124}" type="datetimeFigureOut">
              <a:rPr lang="es-MX" smtClean="0"/>
              <a:t>28/09/2018</a:t>
            </a:fld>
            <a:endParaRPr lang="es-MX"/>
          </a:p>
        </p:txBody>
      </p:sp>
      <p:sp>
        <p:nvSpPr>
          <p:cNvPr id="23" name="Slide Number Placeholder 22"/>
          <p:cNvSpPr>
            <a:spLocks noGrp="1"/>
          </p:cNvSpPr>
          <p:nvPr>
            <p:ph type="sldNum" sz="quarter" idx="11"/>
          </p:nvPr>
        </p:nvSpPr>
        <p:spPr/>
        <p:txBody>
          <a:bodyPr/>
          <a:lstStyle/>
          <a:p>
            <a:fld id="{2FCB18FE-E81E-464F-819F-0CD2A2693C34}" type="slidenum">
              <a:rPr lang="es-MX" smtClean="0"/>
              <a:t>‹Nº›</a:t>
            </a:fld>
            <a:endParaRPr lang="es-MX"/>
          </a:p>
        </p:txBody>
      </p:sp>
      <p:sp>
        <p:nvSpPr>
          <p:cNvPr id="24" name="Footer Placeholder 23"/>
          <p:cNvSpPr>
            <a:spLocks noGrp="1"/>
          </p:cNvSpPr>
          <p:nvPr>
            <p:ph type="ftr" sz="quarter" idx="12"/>
          </p:nvPr>
        </p:nvSpPr>
        <p:spPr/>
        <p:txBody>
          <a:bodyPr/>
          <a:lstStyle/>
          <a:p>
            <a:endParaRPr lang="es-MX"/>
          </a:p>
        </p:txBody>
      </p:sp>
      <p:pic>
        <p:nvPicPr>
          <p:cNvPr id="11" name="Picture 10" descr="bar_06.png"/>
          <p:cNvPicPr>
            <a:picLocks noChangeAspect="1"/>
          </p:cNvPicPr>
          <p:nvPr/>
        </p:nvPicPr>
        <p:blipFill>
          <a:blip r:embed="rId2">
            <a:duotone>
              <a:schemeClr val="accent2">
                <a:shade val="45000"/>
                <a:satMod val="135000"/>
              </a:schemeClr>
              <a:prstClr val="white"/>
            </a:duotone>
          </a:blip>
          <a:stretch>
            <a:fillRect/>
          </a:stretch>
        </p:blipFill>
        <p:spPr>
          <a:xfrm>
            <a:off x="0" y="403860"/>
            <a:ext cx="12192000" cy="53340"/>
          </a:xfrm>
          <a:prstGeom prst="rect">
            <a:avLst/>
          </a:prstGeom>
        </p:spPr>
      </p:pic>
      <p:pic>
        <p:nvPicPr>
          <p:cNvPr id="14" name="Picture 13" descr="2_01.jpg"/>
          <p:cNvPicPr>
            <a:picLocks noChangeAspect="1"/>
          </p:cNvPicPr>
          <p:nvPr/>
        </p:nvPicPr>
        <p:blipFill>
          <a:blip r:embed="rId3"/>
          <a:stretch>
            <a:fillRect/>
          </a:stretch>
        </p:blipFill>
        <p:spPr>
          <a:xfrm>
            <a:off x="0" y="0"/>
            <a:ext cx="12192000" cy="403860"/>
          </a:xfrm>
          <a:prstGeom prst="rect">
            <a:avLst/>
          </a:prstGeom>
        </p:spPr>
      </p:pic>
    </p:spTree>
    <p:extLst>
      <p:ext uri="{BB962C8B-B14F-4D97-AF65-F5344CB8AC3E}">
        <p14:creationId xmlns:p14="http://schemas.microsoft.com/office/powerpoint/2010/main" val="98060238"/>
      </p:ext>
    </p:extLst>
  </p:cSld>
  <p:clrMapOvr>
    <a:masterClrMapping/>
  </p:clrMapOvr>
</p:sldLayout>
</file>

<file path=ppt/slideLayouts/slideLayout29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89085"/>
            <a:ext cx="2743200" cy="5537078"/>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09600" y="585216"/>
            <a:ext cx="8026400" cy="5541264"/>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grpSp>
        <p:nvGrpSpPr>
          <p:cNvPr id="4" name="Group 10"/>
          <p:cNvGrpSpPr/>
          <p:nvPr/>
        </p:nvGrpSpPr>
        <p:grpSpPr>
          <a:xfrm>
            <a:off x="0" y="6631305"/>
            <a:ext cx="12192000" cy="228600"/>
            <a:chOff x="0" y="6583680"/>
            <a:chExt cx="9144000" cy="228600"/>
          </a:xfrm>
        </p:grpSpPr>
        <p:sp>
          <p:nvSpPr>
            <p:cNvPr id="12" name="Rectangle 11"/>
            <p:cNvSpPr/>
            <p:nvPr/>
          </p:nvSpPr>
          <p:spPr>
            <a:xfrm>
              <a:off x="8763000" y="6583680"/>
              <a:ext cx="381000"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3" name="Rectangle 12"/>
            <p:cNvSpPr/>
            <p:nvPr/>
          </p:nvSpPr>
          <p:spPr>
            <a:xfrm>
              <a:off x="7142480" y="6583680"/>
              <a:ext cx="1581912"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1" name="Rectangle 20"/>
            <p:cNvSpPr/>
            <p:nvPr/>
          </p:nvSpPr>
          <p:spPr>
            <a:xfrm>
              <a:off x="0" y="6583680"/>
              <a:ext cx="7101840" cy="228600"/>
            </a:xfrm>
            <a:prstGeom prst="rect">
              <a:avLst/>
            </a:prstGeom>
            <a:solidFill>
              <a:schemeClr val="bg1">
                <a:alpha val="2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sp>
        <p:nvSpPr>
          <p:cNvPr id="22" name="Date Placeholder 21"/>
          <p:cNvSpPr>
            <a:spLocks noGrp="1"/>
          </p:cNvSpPr>
          <p:nvPr>
            <p:ph type="dt" sz="half" idx="10"/>
          </p:nvPr>
        </p:nvSpPr>
        <p:spPr/>
        <p:txBody>
          <a:bodyPr/>
          <a:lstStyle/>
          <a:p>
            <a:fld id="{7390CF43-34E3-4184-B6CD-4BFFC793D124}" type="datetimeFigureOut">
              <a:rPr lang="es-MX" smtClean="0"/>
              <a:t>28/09/2018</a:t>
            </a:fld>
            <a:endParaRPr lang="es-MX"/>
          </a:p>
        </p:txBody>
      </p:sp>
      <p:sp>
        <p:nvSpPr>
          <p:cNvPr id="23" name="Slide Number Placeholder 22"/>
          <p:cNvSpPr>
            <a:spLocks noGrp="1"/>
          </p:cNvSpPr>
          <p:nvPr>
            <p:ph type="sldNum" sz="quarter" idx="11"/>
          </p:nvPr>
        </p:nvSpPr>
        <p:spPr/>
        <p:txBody>
          <a:bodyPr/>
          <a:lstStyle/>
          <a:p>
            <a:fld id="{2FCB18FE-E81E-464F-819F-0CD2A2693C34}" type="slidenum">
              <a:rPr lang="es-MX" smtClean="0"/>
              <a:t>‹Nº›</a:t>
            </a:fld>
            <a:endParaRPr lang="es-MX"/>
          </a:p>
        </p:txBody>
      </p:sp>
      <p:sp>
        <p:nvSpPr>
          <p:cNvPr id="24" name="Footer Placeholder 23"/>
          <p:cNvSpPr>
            <a:spLocks noGrp="1"/>
          </p:cNvSpPr>
          <p:nvPr>
            <p:ph type="ftr" sz="quarter" idx="12"/>
          </p:nvPr>
        </p:nvSpPr>
        <p:spPr/>
        <p:txBody>
          <a:bodyPr/>
          <a:lstStyle/>
          <a:p>
            <a:endParaRPr lang="es-MX"/>
          </a:p>
        </p:txBody>
      </p:sp>
      <p:pic>
        <p:nvPicPr>
          <p:cNvPr id="11" name="Picture 10" descr="bar_06.png"/>
          <p:cNvPicPr>
            <a:picLocks noChangeAspect="1"/>
          </p:cNvPicPr>
          <p:nvPr/>
        </p:nvPicPr>
        <p:blipFill>
          <a:blip r:embed="rId2">
            <a:duotone>
              <a:schemeClr val="accent2">
                <a:shade val="45000"/>
                <a:satMod val="135000"/>
              </a:schemeClr>
              <a:prstClr val="white"/>
            </a:duotone>
          </a:blip>
          <a:stretch>
            <a:fillRect/>
          </a:stretch>
        </p:blipFill>
        <p:spPr>
          <a:xfrm>
            <a:off x="0" y="403860"/>
            <a:ext cx="12192000" cy="53340"/>
          </a:xfrm>
          <a:prstGeom prst="rect">
            <a:avLst/>
          </a:prstGeom>
        </p:spPr>
      </p:pic>
      <p:pic>
        <p:nvPicPr>
          <p:cNvPr id="14" name="Picture 13" descr="2_01.jpg"/>
          <p:cNvPicPr>
            <a:picLocks noChangeAspect="1"/>
          </p:cNvPicPr>
          <p:nvPr/>
        </p:nvPicPr>
        <p:blipFill>
          <a:blip r:embed="rId3"/>
          <a:stretch>
            <a:fillRect/>
          </a:stretch>
        </p:blipFill>
        <p:spPr>
          <a:xfrm>
            <a:off x="0" y="0"/>
            <a:ext cx="12192000" cy="403860"/>
          </a:xfrm>
          <a:prstGeom prst="rect">
            <a:avLst/>
          </a:prstGeom>
        </p:spPr>
      </p:pic>
    </p:spTree>
    <p:extLst>
      <p:ext uri="{BB962C8B-B14F-4D97-AF65-F5344CB8AC3E}">
        <p14:creationId xmlns:p14="http://schemas.microsoft.com/office/powerpoint/2010/main" val="252429117"/>
      </p:ext>
    </p:extLst>
  </p:cSld>
  <p:clrMapOvr>
    <a:masterClrMapping/>
  </p:clrMapOvr>
</p:sldLayout>
</file>

<file path=ppt/slideLayouts/slideLayout298.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useBgFill="1">
        <p:nvSpPr>
          <p:cNvPr id="8" name="Rounded Rectangle 7"/>
          <p:cNvSpPr/>
          <p:nvPr/>
        </p:nvSpPr>
        <p:spPr>
          <a:xfrm>
            <a:off x="121920" y="101600"/>
            <a:ext cx="1194816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4" name="Date Placeholder 3"/>
          <p:cNvSpPr>
            <a:spLocks noGrp="1"/>
          </p:cNvSpPr>
          <p:nvPr>
            <p:ph type="dt" sz="half" idx="10"/>
          </p:nvPr>
        </p:nvSpPr>
        <p:spPr/>
        <p:txBody>
          <a:bodyPr/>
          <a:lstStyle/>
          <a:p>
            <a:fld id="{7390CF43-34E3-4184-B6CD-4BFFC793D124}"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9" name="Rectangle 8"/>
          <p:cNvSpPr/>
          <p:nvPr/>
        </p:nvSpPr>
        <p:spPr>
          <a:xfrm>
            <a:off x="460587" y="2942602"/>
            <a:ext cx="9530575"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2" name="Rectangle 11"/>
          <p:cNvSpPr/>
          <p:nvPr/>
        </p:nvSpPr>
        <p:spPr>
          <a:xfrm>
            <a:off x="10096869" y="2944634"/>
            <a:ext cx="1587131" cy="2459736"/>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3" name="Rectangle 12"/>
          <p:cNvSpPr/>
          <p:nvPr/>
        </p:nvSpPr>
        <p:spPr>
          <a:xfrm>
            <a:off x="10283619" y="3136658"/>
            <a:ext cx="1213632" cy="2075688"/>
          </a:xfrm>
          <a:prstGeom prst="rect">
            <a:avLst/>
          </a:prstGeom>
          <a:solidFill>
            <a:schemeClr val="accent3">
              <a:alpha val="70000"/>
            </a:schemeClr>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4" name="Rectangle 13"/>
          <p:cNvSpPr/>
          <p:nvPr/>
        </p:nvSpPr>
        <p:spPr>
          <a:xfrm>
            <a:off x="593978" y="3055622"/>
            <a:ext cx="9263793"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Slide Number Placeholder 5"/>
          <p:cNvSpPr>
            <a:spLocks noGrp="1"/>
          </p:cNvSpPr>
          <p:nvPr>
            <p:ph type="sldNum" sz="quarter" idx="12"/>
          </p:nvPr>
        </p:nvSpPr>
        <p:spPr>
          <a:xfrm>
            <a:off x="10382435" y="4625268"/>
            <a:ext cx="1016000" cy="457200"/>
          </a:xfrm>
        </p:spPr>
        <p:txBody>
          <a:bodyPr/>
          <a:lstStyle>
            <a:lvl1pPr algn="ctr">
              <a:defRPr sz="2800">
                <a:solidFill>
                  <a:schemeClr val="accent1">
                    <a:lumMod val="50000"/>
                  </a:schemeClr>
                </a:solidFill>
              </a:defRPr>
            </a:lvl1pPr>
          </a:lstStyle>
          <a:p>
            <a:fld id="{2FCB18FE-E81E-464F-819F-0CD2A2693C34}" type="slidenum">
              <a:rPr lang="es-MX" smtClean="0"/>
              <a:t>‹Nº›</a:t>
            </a:fld>
            <a:endParaRPr lang="es-MX"/>
          </a:p>
        </p:txBody>
      </p:sp>
      <p:sp>
        <p:nvSpPr>
          <p:cNvPr id="11" name="Rectangle 10"/>
          <p:cNvSpPr/>
          <p:nvPr/>
        </p:nvSpPr>
        <p:spPr>
          <a:xfrm>
            <a:off x="722429" y="4559277"/>
            <a:ext cx="9006888"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Rectangle 9"/>
          <p:cNvSpPr/>
          <p:nvPr/>
        </p:nvSpPr>
        <p:spPr>
          <a:xfrm>
            <a:off x="718628" y="3139440"/>
            <a:ext cx="9014491"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 name="Subtitle 2"/>
          <p:cNvSpPr>
            <a:spLocks noGrp="1"/>
          </p:cNvSpPr>
          <p:nvPr>
            <p:ph type="subTitle" idx="1"/>
          </p:nvPr>
        </p:nvSpPr>
        <p:spPr>
          <a:xfrm>
            <a:off x="857073" y="4648200"/>
            <a:ext cx="8737600" cy="457200"/>
          </a:xfrm>
        </p:spPr>
        <p:txBody>
          <a:bodyPr>
            <a:normAutofit/>
          </a:bodyPr>
          <a:lstStyle>
            <a:lvl1pPr marL="0" indent="0" algn="ctr">
              <a:buNone/>
              <a:defRPr sz="1800" cap="all" spc="3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2" name="Title 1"/>
          <p:cNvSpPr>
            <a:spLocks noGrp="1"/>
          </p:cNvSpPr>
          <p:nvPr>
            <p:ph type="ctrTitle"/>
          </p:nvPr>
        </p:nvSpPr>
        <p:spPr>
          <a:xfrm>
            <a:off x="806273" y="3227034"/>
            <a:ext cx="8839200" cy="1219201"/>
          </a:xfrm>
        </p:spPr>
        <p:txBody>
          <a:bodyPr anchor="b" anchorCtr="0">
            <a:noAutofit/>
          </a:bodyPr>
          <a:lstStyle>
            <a:lvl1pPr>
              <a:defRPr sz="4000">
                <a:solidFill>
                  <a:schemeClr val="accent1">
                    <a:lumMod val="50000"/>
                  </a:schemeClr>
                </a:solidFill>
              </a:defRPr>
            </a:lvl1pPr>
          </a:lstStyle>
          <a:p>
            <a:r>
              <a:rPr lang="es-ES" smtClean="0"/>
              <a:t>Haga clic para modificar el estilo de título del patrón</a:t>
            </a:r>
            <a:endParaRPr lang="en-US" dirty="0"/>
          </a:p>
        </p:txBody>
      </p:sp>
    </p:spTree>
    <p:extLst>
      <p:ext uri="{BB962C8B-B14F-4D97-AF65-F5344CB8AC3E}">
        <p14:creationId xmlns:p14="http://schemas.microsoft.com/office/powerpoint/2010/main" val="129182729"/>
      </p:ext>
    </p:extLst>
  </p:cSld>
  <p:clrMapOvr>
    <a:masterClrMapping/>
  </p:clrMapOvr>
</p:sldLayout>
</file>

<file path=ppt/slideLayouts/slideLayout299.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7390CF43-34E3-4184-B6CD-4BFFC793D124}"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16838875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926639" y="2239431"/>
            <a:ext cx="8338725" cy="1362075"/>
          </a:xfrm>
        </p:spPr>
        <p:txBody>
          <a:bodyPr anchor="b"/>
          <a:lstStyle>
            <a:lvl1pPr algn="ctr">
              <a:defRPr sz="4000" b="0" cap="none" baseline="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941690" y="3725335"/>
            <a:ext cx="8308623" cy="1309511"/>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DB6D9596-B976-4EC1-883F-1A7AE22D611B}"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C78378E9-35A1-4DC6-9183-113D11AB814E}" type="slidenum">
              <a:rPr lang="es-MX" smtClean="0"/>
              <a:t>‹Nº›</a:t>
            </a:fld>
            <a:endParaRPr lang="es-MX"/>
          </a:p>
        </p:txBody>
      </p:sp>
    </p:spTree>
    <p:extLst>
      <p:ext uri="{BB962C8B-B14F-4D97-AF65-F5344CB8AC3E}">
        <p14:creationId xmlns:p14="http://schemas.microsoft.com/office/powerpoint/2010/main" val="201302712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1">
        <a:schemeClr val="bg2"/>
      </p:bgRef>
    </p:bg>
    <p:spTree>
      <p:nvGrpSpPr>
        <p:cNvPr id="1" name=""/>
        <p:cNvGrpSpPr/>
        <p:nvPr/>
      </p:nvGrpSpPr>
      <p:grpSpPr>
        <a:xfrm>
          <a:off x="0" y="0"/>
          <a:ext cx="0" cy="0"/>
          <a:chOff x="0" y="0"/>
          <a:chExt cx="0" cy="0"/>
        </a:xfrm>
      </p:grpSpPr>
      <p:sp>
        <p:nvSpPr>
          <p:cNvPr id="10" name="Rectangle 9"/>
          <p:cNvSpPr/>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 name="Rectangle 7"/>
          <p:cNvSpPr/>
          <p:nvPr/>
        </p:nvSpPr>
        <p:spPr>
          <a:xfrm>
            <a:off x="9347200" y="150876"/>
            <a:ext cx="26416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useBgFill="1">
        <p:nvSpPr>
          <p:cNvPr id="9" name="Rectangle 8"/>
          <p:cNvSpPr/>
          <p:nvPr/>
        </p:nvSpPr>
        <p:spPr>
          <a:xfrm>
            <a:off x="203200" y="152400"/>
            <a:ext cx="8940800" cy="6553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 name="Content Placeholder 2"/>
          <p:cNvSpPr>
            <a:spLocks noGrp="1"/>
          </p:cNvSpPr>
          <p:nvPr>
            <p:ph idx="1"/>
          </p:nvPr>
        </p:nvSpPr>
        <p:spPr>
          <a:xfrm>
            <a:off x="812800" y="304801"/>
            <a:ext cx="7823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Text Placeholder 3"/>
          <p:cNvSpPr>
            <a:spLocks noGrp="1"/>
          </p:cNvSpPr>
          <p:nvPr>
            <p:ph type="body" sz="half" idx="2"/>
          </p:nvPr>
        </p:nvSpPr>
        <p:spPr>
          <a:xfrm>
            <a:off x="9546336" y="2130552"/>
            <a:ext cx="2231136" cy="2816352"/>
          </a:xfrm>
        </p:spPr>
        <p:txBody>
          <a:bodyPr tIns="0"/>
          <a:lstStyle>
            <a:lvl1pPr marL="0" indent="0">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7390CF43-34E3-4184-B6CD-4BFFC793D124}" type="datetimeFigureOut">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a:ln>
            <a:noFill/>
          </a:ln>
        </p:spPr>
        <p:txBody>
          <a:bodyPr/>
          <a:lstStyle>
            <a:lvl1pPr>
              <a:defRPr>
                <a:solidFill>
                  <a:srgbClr val="FFFFFF"/>
                </a:solidFill>
              </a:defRPr>
            </a:lvl1pPr>
          </a:lstStyle>
          <a:p>
            <a:fld id="{2FCB18FE-E81E-464F-819F-0CD2A2693C34}" type="slidenum">
              <a:rPr lang="es-MX" smtClean="0"/>
              <a:t>‹Nº›</a:t>
            </a:fld>
            <a:endParaRPr lang="es-MX"/>
          </a:p>
        </p:txBody>
      </p:sp>
      <p:sp>
        <p:nvSpPr>
          <p:cNvPr id="11" name="Title 10"/>
          <p:cNvSpPr>
            <a:spLocks noGrp="1"/>
          </p:cNvSpPr>
          <p:nvPr>
            <p:ph type="title"/>
          </p:nvPr>
        </p:nvSpPr>
        <p:spPr>
          <a:xfrm>
            <a:off x="9546336" y="457200"/>
            <a:ext cx="2234213" cy="1673352"/>
          </a:xfrm>
        </p:spPr>
        <p:txBody>
          <a:bodyPr anchor="b"/>
          <a:lstStyle>
            <a:lvl1pPr algn="l">
              <a:defRPr sz="2000" spc="150" baseline="0"/>
            </a:lvl1pPr>
          </a:lstStyle>
          <a:p>
            <a:r>
              <a:rPr lang="es-ES" smtClean="0"/>
              <a:t>Haga clic para modificar el estilo de título del patrón</a:t>
            </a:r>
            <a:endParaRPr lang="en-US" dirty="0"/>
          </a:p>
        </p:txBody>
      </p:sp>
    </p:spTree>
    <p:extLst>
      <p:ext uri="{BB962C8B-B14F-4D97-AF65-F5344CB8AC3E}">
        <p14:creationId xmlns:p14="http://schemas.microsoft.com/office/powerpoint/2010/main" val="1156098319"/>
      </p:ext>
    </p:extLst>
  </p:cSld>
  <p:clrMapOvr>
    <a:overrideClrMapping bg1="lt1" tx1="dk1" bg2="lt2" tx2="dk2" accent1="accent1" accent2="accent2" accent3="accent3" accent4="accent4" accent5="accent5" accent6="accent6" hlink="hlink" folHlink="folHlink"/>
  </p:clrMapOvr>
</p:sldLayout>
</file>

<file path=ppt/slideLayouts/slideLayout300.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7" name="Rectangle 6"/>
          <p:cNvSpPr/>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useBgFill="1">
        <p:nvSpPr>
          <p:cNvPr id="8" name="Rounded Rectangle 7"/>
          <p:cNvSpPr/>
          <p:nvPr/>
        </p:nvSpPr>
        <p:spPr>
          <a:xfrm>
            <a:off x="121920" y="101600"/>
            <a:ext cx="1194816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4" name="Date Placeholder 3"/>
          <p:cNvSpPr>
            <a:spLocks noGrp="1"/>
          </p:cNvSpPr>
          <p:nvPr>
            <p:ph type="dt" sz="half" idx="10"/>
          </p:nvPr>
        </p:nvSpPr>
        <p:spPr/>
        <p:txBody>
          <a:bodyPr/>
          <a:lstStyle/>
          <a:p>
            <a:fld id="{7390CF43-34E3-4184-B6CD-4BFFC793D124}" type="datetimeFigureOut">
              <a:rPr lang="es-MX" smtClean="0"/>
              <a:t>28/09/2018</a:t>
            </a:fld>
            <a:endParaRPr lang="es-MX"/>
          </a:p>
        </p:txBody>
      </p:sp>
      <p:sp>
        <p:nvSpPr>
          <p:cNvPr id="13" name="Rectangle 12"/>
          <p:cNvSpPr/>
          <p:nvPr/>
        </p:nvSpPr>
        <p:spPr>
          <a:xfrm>
            <a:off x="602635" y="2946400"/>
            <a:ext cx="11020213"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6" name="Rectangle 15"/>
          <p:cNvSpPr/>
          <p:nvPr/>
        </p:nvSpPr>
        <p:spPr>
          <a:xfrm>
            <a:off x="756875" y="3048000"/>
            <a:ext cx="10711733"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FCB18FE-E81E-464F-819F-0CD2A2693C34}" type="slidenum">
              <a:rPr lang="es-MX" smtClean="0"/>
              <a:t>‹Nº›</a:t>
            </a:fld>
            <a:endParaRPr lang="es-MX"/>
          </a:p>
        </p:txBody>
      </p:sp>
      <p:sp>
        <p:nvSpPr>
          <p:cNvPr id="2" name="Title 1"/>
          <p:cNvSpPr>
            <a:spLocks noGrp="1"/>
          </p:cNvSpPr>
          <p:nvPr>
            <p:ph type="title"/>
          </p:nvPr>
        </p:nvSpPr>
        <p:spPr>
          <a:xfrm>
            <a:off x="981941" y="3200400"/>
            <a:ext cx="10261600" cy="1295401"/>
          </a:xfrm>
        </p:spPr>
        <p:txBody>
          <a:bodyPr anchor="b" anchorCtr="0">
            <a:noAutofit/>
          </a:bodyPr>
          <a:lstStyle>
            <a:lvl1pPr algn="ctr" defTabSz="914400" rtl="0" eaLnBrk="1" latinLnBrk="0" hangingPunct="1">
              <a:spcBef>
                <a:spcPct val="0"/>
              </a:spcBef>
              <a:buNone/>
              <a:defRPr lang="en-US" sz="4000" kern="1200" cap="all" baseline="0" dirty="0">
                <a:solidFill>
                  <a:schemeClr val="accent1">
                    <a:lumMod val="50000"/>
                  </a:schemeClr>
                </a:solidFill>
                <a:latin typeface="+mj-lt"/>
                <a:ea typeface="+mj-ea"/>
                <a:cs typeface="+mj-cs"/>
              </a:defRPr>
            </a:lvl1pPr>
          </a:lstStyle>
          <a:p>
            <a:r>
              <a:rPr lang="es-ES" smtClean="0"/>
              <a:t>Haga clic para modificar el estilo de título del patrón</a:t>
            </a:r>
            <a:endParaRPr lang="en-US" dirty="0"/>
          </a:p>
        </p:txBody>
      </p:sp>
      <p:sp>
        <p:nvSpPr>
          <p:cNvPr id="15" name="Rectangle 14"/>
          <p:cNvSpPr/>
          <p:nvPr/>
        </p:nvSpPr>
        <p:spPr>
          <a:xfrm>
            <a:off x="900661" y="4541521"/>
            <a:ext cx="10424160"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 name="Text Placeholder 2"/>
          <p:cNvSpPr>
            <a:spLocks noGrp="1"/>
          </p:cNvSpPr>
          <p:nvPr>
            <p:ph type="body" idx="1"/>
          </p:nvPr>
        </p:nvSpPr>
        <p:spPr>
          <a:xfrm>
            <a:off x="981941" y="4607511"/>
            <a:ext cx="10261600" cy="523783"/>
          </a:xfrm>
        </p:spPr>
        <p:txBody>
          <a:bodyPr anchor="ctr">
            <a:normAutofit/>
          </a:bodyPr>
          <a:lstStyle>
            <a:lvl1pPr marL="0" indent="0" algn="ctr">
              <a:buNone/>
              <a:defRPr sz="2000" cap="all" spc="250" baseline="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14" name="Rectangle 13"/>
          <p:cNvSpPr/>
          <p:nvPr/>
        </p:nvSpPr>
        <p:spPr>
          <a:xfrm>
            <a:off x="901010" y="3124200"/>
            <a:ext cx="10423465"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1858823185"/>
      </p:ext>
    </p:extLst>
  </p:cSld>
  <p:clrMapOvr>
    <a:masterClrMapping/>
  </p:clrMapOvr>
</p:sldLayout>
</file>

<file path=ppt/slideLayouts/slideLayout301.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568171" y="408373"/>
            <a:ext cx="11014229" cy="1039427"/>
          </a:xfrm>
        </p:spPr>
        <p:txBody>
          <a:bodyPr/>
          <a:lstStyle/>
          <a:p>
            <a:r>
              <a:rPr lang="es-ES" smtClean="0"/>
              <a:t>Haga clic para modificar el estilo de título del patrón</a:t>
            </a:r>
            <a:endParaRPr lang="en-US"/>
          </a:p>
        </p:txBody>
      </p:sp>
      <p:sp>
        <p:nvSpPr>
          <p:cNvPr id="3" name="Content Placeholder 2"/>
          <p:cNvSpPr>
            <a:spLocks noGrp="1"/>
          </p:cNvSpPr>
          <p:nvPr>
            <p:ph sz="half" idx="1"/>
          </p:nvPr>
        </p:nvSpPr>
        <p:spPr>
          <a:xfrm>
            <a:off x="568171" y="1719071"/>
            <a:ext cx="53848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197600" y="1719071"/>
            <a:ext cx="53848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7390CF43-34E3-4184-B6CD-4BFFC793D124}" type="datetimeFigureOut">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952346437"/>
      </p:ext>
    </p:extLst>
  </p:cSld>
  <p:clrMapOvr>
    <a:masterClrMapping/>
  </p:clrMapOvr>
</p:sldLayout>
</file>

<file path=ppt/slideLayouts/slideLayout302.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568171" y="408373"/>
            <a:ext cx="11014229" cy="1039427"/>
          </a:xfrm>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568171" y="1722438"/>
            <a:ext cx="5386917"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568171" y="2438400"/>
            <a:ext cx="5386917"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193368" y="1722438"/>
            <a:ext cx="5389033"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193368" y="2438400"/>
            <a:ext cx="5389033"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7390CF43-34E3-4184-B6CD-4BFFC793D124}" type="datetimeFigureOut">
              <a:rPr lang="es-MX" smtClean="0"/>
              <a:t>28/09/2018</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3612410946"/>
      </p:ext>
    </p:extLst>
  </p:cSld>
  <p:clrMapOvr>
    <a:masterClrMapping/>
  </p:clrMapOvr>
</p:sldLayout>
</file>

<file path=ppt/slideLayouts/slideLayout303.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7390CF43-34E3-4184-B6CD-4BFFC793D124}" type="datetimeFigureOut">
              <a:rPr lang="es-MX" smtClean="0"/>
              <a:t>28/09/2018</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2532460255"/>
      </p:ext>
    </p:extLst>
  </p:cSld>
  <p:clrMapOvr>
    <a:masterClrMapping/>
  </p:clrMapOvr>
</p:sldLayout>
</file>

<file path=ppt/slideLayouts/slideLayout304.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Rectangle 4"/>
          <p:cNvSpPr/>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useBgFill="1">
        <p:nvSpPr>
          <p:cNvPr id="11" name="Rounded Rectangle 10"/>
          <p:cNvSpPr/>
          <p:nvPr/>
        </p:nvSpPr>
        <p:spPr>
          <a:xfrm>
            <a:off x="121920" y="101600"/>
            <a:ext cx="1194816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Date Placeholder 1"/>
          <p:cNvSpPr>
            <a:spLocks noGrp="1"/>
          </p:cNvSpPr>
          <p:nvPr>
            <p:ph type="dt" sz="half" idx="10"/>
          </p:nvPr>
        </p:nvSpPr>
        <p:spPr/>
        <p:txBody>
          <a:bodyPr/>
          <a:lstStyle/>
          <a:p>
            <a:fld id="{7390CF43-34E3-4184-B6CD-4BFFC793D124}" type="datetimeFigureOut">
              <a:rPr lang="es-MX" smtClean="0"/>
              <a:t>28/09/2018</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3184461232"/>
      </p:ext>
    </p:extLst>
  </p:cSld>
  <p:clrMapOvr>
    <a:masterClrMapping/>
  </p:clrMapOvr>
</p:sldLayout>
</file>

<file path=ppt/slideLayouts/slideLayout305.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11" name="Rectangle 10"/>
          <p:cNvSpPr/>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useBgFill="1">
        <p:nvSpPr>
          <p:cNvPr id="12" name="Rounded Rectangle 11"/>
          <p:cNvSpPr/>
          <p:nvPr/>
        </p:nvSpPr>
        <p:spPr>
          <a:xfrm>
            <a:off x="121920" y="101600"/>
            <a:ext cx="1194816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 name="Content Placeholder 2"/>
          <p:cNvSpPr>
            <a:spLocks noGrp="1"/>
          </p:cNvSpPr>
          <p:nvPr>
            <p:ph idx="1"/>
          </p:nvPr>
        </p:nvSpPr>
        <p:spPr>
          <a:xfrm>
            <a:off x="5181600" y="685800"/>
            <a:ext cx="6096000" cy="525780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7390CF43-34E3-4184-B6CD-4BFFC793D124}" type="datetimeFigureOut">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2FCB18FE-E81E-464F-819F-0CD2A2693C34}" type="slidenum">
              <a:rPr lang="es-MX" smtClean="0"/>
              <a:t>‹Nº›</a:t>
            </a:fld>
            <a:endParaRPr lang="es-MX"/>
          </a:p>
        </p:txBody>
      </p:sp>
      <p:sp>
        <p:nvSpPr>
          <p:cNvPr id="8" name="Rectangle 7"/>
          <p:cNvSpPr/>
          <p:nvPr/>
        </p:nvSpPr>
        <p:spPr>
          <a:xfrm>
            <a:off x="746712" y="1505712"/>
            <a:ext cx="3622088" cy="3523488"/>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Rectangle 9"/>
          <p:cNvSpPr/>
          <p:nvPr/>
        </p:nvSpPr>
        <p:spPr>
          <a:xfrm>
            <a:off x="902254" y="1642472"/>
            <a:ext cx="3311005" cy="3234328"/>
          </a:xfrm>
          <a:prstGeom prst="rect">
            <a:avLst/>
          </a:prstGeom>
          <a:solidFill>
            <a:srgbClr val="FFFFFF"/>
          </a:solid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4" name="Text Placeholder 3"/>
          <p:cNvSpPr>
            <a:spLocks noGrp="1"/>
          </p:cNvSpPr>
          <p:nvPr>
            <p:ph type="body" sz="half" idx="2"/>
          </p:nvPr>
        </p:nvSpPr>
        <p:spPr>
          <a:xfrm>
            <a:off x="1025334" y="2971800"/>
            <a:ext cx="3064845" cy="1752600"/>
          </a:xfrm>
        </p:spPr>
        <p:txBody>
          <a:bodyPr/>
          <a:lstStyle>
            <a:lvl1pPr marL="0" indent="0">
              <a:spcBef>
                <a:spcPts val="400"/>
              </a:spcBef>
              <a:buNone/>
              <a:defRPr sz="140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2" name="Title 1"/>
          <p:cNvSpPr>
            <a:spLocks noGrp="1"/>
          </p:cNvSpPr>
          <p:nvPr>
            <p:ph type="title"/>
          </p:nvPr>
        </p:nvSpPr>
        <p:spPr>
          <a:xfrm>
            <a:off x="1025334" y="1734312"/>
            <a:ext cx="3064845" cy="1191620"/>
          </a:xfrm>
        </p:spPr>
        <p:txBody>
          <a:bodyPr anchor="b">
            <a:normAutofit/>
          </a:bodyPr>
          <a:lstStyle>
            <a:lvl1pPr algn="l">
              <a:defRPr sz="2000" b="0">
                <a:solidFill>
                  <a:schemeClr val="accent1">
                    <a:lumMod val="75000"/>
                  </a:schemeClr>
                </a:solidFill>
              </a:defRPr>
            </a:lvl1pPr>
          </a:lstStyle>
          <a:p>
            <a:r>
              <a:rPr lang="es-ES" smtClean="0"/>
              <a:t>Haga clic para modificar el estilo de título del patrón</a:t>
            </a:r>
            <a:endParaRPr lang="en-US" dirty="0"/>
          </a:p>
        </p:txBody>
      </p:sp>
    </p:spTree>
    <p:extLst>
      <p:ext uri="{BB962C8B-B14F-4D97-AF65-F5344CB8AC3E}">
        <p14:creationId xmlns:p14="http://schemas.microsoft.com/office/powerpoint/2010/main" val="3772359508"/>
      </p:ext>
    </p:extLst>
  </p:cSld>
  <p:clrMapOvr>
    <a:masterClrMapping/>
  </p:clrMapOvr>
</p:sldLayout>
</file>

<file path=ppt/slideLayouts/slideLayout306.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p:cNvSpPr/>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useBgFill="1">
        <p:nvSpPr>
          <p:cNvPr id="9" name="Rounded Rectangle 8"/>
          <p:cNvSpPr/>
          <p:nvPr/>
        </p:nvSpPr>
        <p:spPr>
          <a:xfrm>
            <a:off x="121920" y="101600"/>
            <a:ext cx="1194816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 name="Picture Placeholder 2"/>
          <p:cNvSpPr>
            <a:spLocks noGrp="1"/>
          </p:cNvSpPr>
          <p:nvPr>
            <p:ph type="pic" idx="1"/>
          </p:nvPr>
        </p:nvSpPr>
        <p:spPr>
          <a:xfrm>
            <a:off x="914400" y="621437"/>
            <a:ext cx="10363200" cy="4331564"/>
          </a:xfrm>
          <a:solidFill>
            <a:schemeClr val="bg2"/>
          </a:solidFill>
          <a:ln>
            <a:noFill/>
          </a:ln>
          <a:effectLst>
            <a:softEdge rad="12700"/>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5" name="Date Placeholder 4"/>
          <p:cNvSpPr>
            <a:spLocks noGrp="1"/>
          </p:cNvSpPr>
          <p:nvPr>
            <p:ph type="dt" sz="half" idx="10"/>
          </p:nvPr>
        </p:nvSpPr>
        <p:spPr/>
        <p:txBody>
          <a:bodyPr/>
          <a:lstStyle/>
          <a:p>
            <a:fld id="{7390CF43-34E3-4184-B6CD-4BFFC793D124}" type="datetimeFigureOut">
              <a:rPr lang="es-MX" smtClean="0"/>
              <a:t>28/09/2018</a:t>
            </a:fld>
            <a:endParaRPr lang="es-MX"/>
          </a:p>
        </p:txBody>
      </p:sp>
      <p:sp>
        <p:nvSpPr>
          <p:cNvPr id="7" name="Slide Number Placeholder 6"/>
          <p:cNvSpPr>
            <a:spLocks noGrp="1"/>
          </p:cNvSpPr>
          <p:nvPr>
            <p:ph type="sldNum" sz="quarter" idx="12"/>
          </p:nvPr>
        </p:nvSpPr>
        <p:spPr/>
        <p:txBody>
          <a:bodyPr/>
          <a:lstStyle/>
          <a:p>
            <a:fld id="{2FCB18FE-E81E-464F-819F-0CD2A2693C34}" type="slidenum">
              <a:rPr lang="es-MX" smtClean="0"/>
              <a:t>‹Nº›</a:t>
            </a:fld>
            <a:endParaRPr lang="es-MX"/>
          </a:p>
        </p:txBody>
      </p:sp>
      <p:sp>
        <p:nvSpPr>
          <p:cNvPr id="10" name="Rectangle 9"/>
          <p:cNvSpPr/>
          <p:nvPr/>
        </p:nvSpPr>
        <p:spPr>
          <a:xfrm>
            <a:off x="914400" y="4953000"/>
            <a:ext cx="10363200" cy="13716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2" name="Rectangle 11"/>
          <p:cNvSpPr/>
          <p:nvPr/>
        </p:nvSpPr>
        <p:spPr>
          <a:xfrm>
            <a:off x="1016000" y="5029200"/>
            <a:ext cx="10134353" cy="1202924"/>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Footer Placeholder 5"/>
          <p:cNvSpPr>
            <a:spLocks noGrp="1"/>
          </p:cNvSpPr>
          <p:nvPr>
            <p:ph type="ftr" sz="quarter" idx="11"/>
          </p:nvPr>
        </p:nvSpPr>
        <p:spPr/>
        <p:txBody>
          <a:bodyPr/>
          <a:lstStyle/>
          <a:p>
            <a:endParaRPr lang="es-MX"/>
          </a:p>
        </p:txBody>
      </p:sp>
      <p:sp>
        <p:nvSpPr>
          <p:cNvPr id="13" name="Rectangle 12"/>
          <p:cNvSpPr/>
          <p:nvPr/>
        </p:nvSpPr>
        <p:spPr>
          <a:xfrm>
            <a:off x="1219200" y="5638800"/>
            <a:ext cx="9771352" cy="451696"/>
          </a:xfrm>
          <a:prstGeom prst="rect">
            <a:avLst/>
          </a:prstGeom>
          <a:solidFill>
            <a:schemeClr val="accent1"/>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Rectangle 10"/>
          <p:cNvSpPr/>
          <p:nvPr/>
        </p:nvSpPr>
        <p:spPr>
          <a:xfrm>
            <a:off x="807452" y="5074920"/>
            <a:ext cx="10594848" cy="1097280"/>
          </a:xfrm>
          <a:prstGeom prst="rect">
            <a:avLst/>
          </a:prstGeom>
          <a:no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4" name="Text Placeholder 3"/>
          <p:cNvSpPr>
            <a:spLocks noGrp="1"/>
          </p:cNvSpPr>
          <p:nvPr>
            <p:ph type="body" sz="half" idx="2"/>
          </p:nvPr>
        </p:nvSpPr>
        <p:spPr>
          <a:xfrm>
            <a:off x="1275052" y="5656557"/>
            <a:ext cx="9659648" cy="401715"/>
          </a:xfrm>
        </p:spPr>
        <p:txBody>
          <a:bodyPr anchor="ctr">
            <a:normAutofit/>
          </a:bodyPr>
          <a:lstStyle>
            <a:lvl1pPr marL="0" indent="0" algn="ctr">
              <a:buNone/>
              <a:defRPr sz="1500" cap="all" spc="250" baseline="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2" name="Title 1"/>
          <p:cNvSpPr>
            <a:spLocks noGrp="1"/>
          </p:cNvSpPr>
          <p:nvPr>
            <p:ph type="title"/>
          </p:nvPr>
        </p:nvSpPr>
        <p:spPr>
          <a:xfrm>
            <a:off x="1219200" y="5105401"/>
            <a:ext cx="9771352" cy="523043"/>
          </a:xfrm>
        </p:spPr>
        <p:txBody>
          <a:bodyPr anchor="ctr" anchorCtr="0"/>
          <a:lstStyle>
            <a:lvl1pPr algn="ctr">
              <a:defRPr sz="2000" b="0">
                <a:solidFill>
                  <a:schemeClr val="accent1">
                    <a:lumMod val="75000"/>
                  </a:schemeClr>
                </a:solidFill>
              </a:defRPr>
            </a:lvl1pPr>
          </a:lstStyle>
          <a:p>
            <a:r>
              <a:rPr lang="es-ES" smtClean="0"/>
              <a:t>Haga clic para modificar el estilo de título del patrón</a:t>
            </a:r>
            <a:endParaRPr lang="en-US" dirty="0"/>
          </a:p>
        </p:txBody>
      </p:sp>
    </p:spTree>
    <p:extLst>
      <p:ext uri="{BB962C8B-B14F-4D97-AF65-F5344CB8AC3E}">
        <p14:creationId xmlns:p14="http://schemas.microsoft.com/office/powerpoint/2010/main" val="1620429951"/>
      </p:ext>
    </p:extLst>
  </p:cSld>
  <p:clrMapOvr>
    <a:masterClrMapping/>
  </p:clrMapOvr>
</p:sldLayout>
</file>

<file path=ppt/slideLayouts/slideLayout307.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7390CF43-34E3-4184-B6CD-4BFFC793D124}"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3309003668"/>
      </p:ext>
    </p:extLst>
  </p:cSld>
  <p:clrMapOvr>
    <a:masterClrMapping/>
  </p:clrMapOvr>
</p:sldLayout>
</file>

<file path=ppt/slideLayouts/slideLayout308.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a:off x="9148936" y="228600"/>
            <a:ext cx="2479040" cy="6122634"/>
          </a:xfrm>
          <a:prstGeom prst="rect">
            <a:avLst/>
          </a:prstGeom>
          <a:solidFill>
            <a:srgbClr val="FFFFFF">
              <a:alpha val="8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Rectangle 7"/>
          <p:cNvSpPr/>
          <p:nvPr/>
        </p:nvSpPr>
        <p:spPr>
          <a:xfrm>
            <a:off x="9273634" y="351410"/>
            <a:ext cx="2229647" cy="587701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Vertical Title 1"/>
          <p:cNvSpPr>
            <a:spLocks noGrp="1"/>
          </p:cNvSpPr>
          <p:nvPr>
            <p:ph type="title" orient="vert"/>
          </p:nvPr>
        </p:nvSpPr>
        <p:spPr>
          <a:xfrm>
            <a:off x="9398103" y="395428"/>
            <a:ext cx="1980708" cy="5788981"/>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09600" y="381000"/>
            <a:ext cx="8229600" cy="5791201"/>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7390CF43-34E3-4184-B6CD-4BFFC793D124}"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905612109"/>
      </p:ext>
    </p:extLst>
  </p:cSld>
  <p:clrMapOvr>
    <a:masterClrMapping/>
  </p:clrMapOvr>
</p:sldLayout>
</file>

<file path=ppt/slideLayouts/slideLayout309.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345923" y="3307356"/>
            <a:ext cx="9489573" cy="1470025"/>
          </a:xfrm>
        </p:spPr>
        <p:txBody>
          <a:bodyPr anchor="b"/>
          <a:lstStyle>
            <a:lvl1pPr>
              <a:defRPr sz="4000"/>
            </a:lvl1pPr>
          </a:lstStyle>
          <a:p>
            <a:r>
              <a:rPr lang="es-ES" smtClean="0"/>
              <a:t>Haga clic para modificar el estilo de título del patrón</a:t>
            </a:r>
            <a:endParaRPr lang="en-US"/>
          </a:p>
        </p:txBody>
      </p:sp>
      <p:sp>
        <p:nvSpPr>
          <p:cNvPr id="3" name="Subtitle 2"/>
          <p:cNvSpPr>
            <a:spLocks noGrp="1"/>
          </p:cNvSpPr>
          <p:nvPr>
            <p:ph type="subTitle" idx="1"/>
          </p:nvPr>
        </p:nvSpPr>
        <p:spPr>
          <a:xfrm>
            <a:off x="1345923" y="4777380"/>
            <a:ext cx="9489573" cy="861420"/>
          </a:xfrm>
        </p:spPr>
        <p:txBody>
          <a:bodyPr anchor="t">
            <a:normAutofit/>
          </a:bodyPr>
          <a:lstStyle>
            <a:lvl1pPr marL="0" indent="0" algn="l">
              <a:buNone/>
              <a:defRPr sz="20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a:p>
        </p:txBody>
      </p:sp>
      <p:sp>
        <p:nvSpPr>
          <p:cNvPr id="4" name="Date Placeholder 3"/>
          <p:cNvSpPr>
            <a:spLocks noGrp="1"/>
          </p:cNvSpPr>
          <p:nvPr>
            <p:ph type="dt" sz="half" idx="10"/>
          </p:nvPr>
        </p:nvSpPr>
        <p:spPr/>
        <p:txBody>
          <a:bodyPr/>
          <a:lstStyle/>
          <a:p>
            <a:fld id="{7390CF43-34E3-4184-B6CD-4BFFC793D124}"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34744430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1">
        <a:schemeClr val="bg2"/>
      </p:bgRef>
    </p:bg>
    <p:spTree>
      <p:nvGrpSpPr>
        <p:cNvPr id="1" name=""/>
        <p:cNvGrpSpPr/>
        <p:nvPr/>
      </p:nvGrpSpPr>
      <p:grpSpPr>
        <a:xfrm>
          <a:off x="0" y="0"/>
          <a:ext cx="0" cy="0"/>
          <a:chOff x="0" y="0"/>
          <a:chExt cx="0" cy="0"/>
        </a:xfrm>
      </p:grpSpPr>
      <p:sp>
        <p:nvSpPr>
          <p:cNvPr id="8" name="Rectangle 7"/>
          <p:cNvSpPr/>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useBgFill="1">
        <p:nvSpPr>
          <p:cNvPr id="9" name="Rectangle 8"/>
          <p:cNvSpPr/>
          <p:nvPr/>
        </p:nvSpPr>
        <p:spPr>
          <a:xfrm>
            <a:off x="9347200" y="150876"/>
            <a:ext cx="2641600" cy="65562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 name="Picture Placeholder 2"/>
          <p:cNvSpPr>
            <a:spLocks noGrp="1"/>
          </p:cNvSpPr>
          <p:nvPr>
            <p:ph type="pic" idx="1"/>
          </p:nvPr>
        </p:nvSpPr>
        <p:spPr>
          <a:xfrm>
            <a:off x="203200" y="152400"/>
            <a:ext cx="8940800" cy="6553200"/>
          </a:xfrm>
        </p:spPr>
        <p:txBody>
          <a:bodyPr anchor="ct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9550400" y="2133600"/>
            <a:ext cx="2235200" cy="2971800"/>
          </a:xfrm>
        </p:spPr>
        <p:txBody>
          <a:bodyPr tIns="0"/>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7390CF43-34E3-4184-B6CD-4BFFC793D124}" type="datetimeFigureOut">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2FCB18FE-E81E-464F-819F-0CD2A2693C34}" type="slidenum">
              <a:rPr lang="es-MX" smtClean="0"/>
              <a:t>‹Nº›</a:t>
            </a:fld>
            <a:endParaRPr lang="es-MX"/>
          </a:p>
        </p:txBody>
      </p:sp>
      <p:sp>
        <p:nvSpPr>
          <p:cNvPr id="10" name="Title 9"/>
          <p:cNvSpPr>
            <a:spLocks noGrp="1"/>
          </p:cNvSpPr>
          <p:nvPr>
            <p:ph type="title"/>
          </p:nvPr>
        </p:nvSpPr>
        <p:spPr>
          <a:xfrm>
            <a:off x="9550400" y="460248"/>
            <a:ext cx="2235200" cy="1673352"/>
          </a:xfrm>
        </p:spPr>
        <p:txBody>
          <a:bodyPr anchor="b"/>
          <a:lstStyle>
            <a:lvl1pPr algn="l">
              <a:defRPr sz="2000" spc="150" baseline="0">
                <a:solidFill>
                  <a:schemeClr val="tx2"/>
                </a:solidFill>
              </a:defRPr>
            </a:lvl1pPr>
          </a:lstStyle>
          <a:p>
            <a:r>
              <a:rPr lang="es-ES" smtClean="0"/>
              <a:t>Haga clic para modificar el estilo de título del patrón</a:t>
            </a:r>
            <a:endParaRPr lang="en-US" dirty="0"/>
          </a:p>
        </p:txBody>
      </p:sp>
    </p:spTree>
    <p:extLst>
      <p:ext uri="{BB962C8B-B14F-4D97-AF65-F5344CB8AC3E}">
        <p14:creationId xmlns:p14="http://schemas.microsoft.com/office/powerpoint/2010/main" val="638023342"/>
      </p:ext>
    </p:extLst>
  </p:cSld>
  <p:clrMapOvr>
    <a:overrideClrMapping bg1="dk1" tx1="lt1" bg2="dk2" tx2="lt2" accent1="accent1" accent2="accent2" accent3="accent3" accent4="accent4" accent5="accent5" accent6="accent6" hlink="hlink" folHlink="folHlink"/>
  </p:clrMapOvr>
</p:sldLayout>
</file>

<file path=ppt/slideLayouts/slideLayout310.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7390CF43-34E3-4184-B6CD-4BFFC793D124}"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2055039383"/>
      </p:ext>
    </p:extLst>
  </p:cSld>
  <p:clrMapOvr>
    <a:masterClrMapping/>
  </p:clrMapOvr>
</p:sldLayout>
</file>

<file path=ppt/slideLayouts/slideLayout311.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345924" y="3308581"/>
            <a:ext cx="9489571" cy="1468800"/>
          </a:xfrm>
        </p:spPr>
        <p:txBody>
          <a:bodyPr anchor="b"/>
          <a:lstStyle>
            <a:lvl1pPr algn="r">
              <a:defRPr sz="3200" b="0" cap="none"/>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1345924" y="4777381"/>
            <a:ext cx="9489571" cy="860400"/>
          </a:xfrm>
        </p:spPr>
        <p:txBody>
          <a:bodyPr anchor="t">
            <a:normAutofit/>
          </a:bodyPr>
          <a:lstStyle>
            <a:lvl1pPr marL="0" indent="0" algn="r">
              <a:buNone/>
              <a:defRPr sz="1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7390CF43-34E3-4184-B6CD-4BFFC793D124}"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1940724554"/>
      </p:ext>
    </p:extLst>
  </p:cSld>
  <p:clrMapOvr>
    <a:masterClrMapping/>
  </p:clrMapOvr>
</p:sldLayout>
</file>

<file path=ppt/slideLayouts/slideLayout312.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1345924" y="675725"/>
            <a:ext cx="9497440" cy="924475"/>
          </a:xfrm>
        </p:spPr>
        <p:txBody>
          <a:bodyPr/>
          <a:lstStyle/>
          <a:p>
            <a:r>
              <a:rPr lang="es-ES" smtClean="0"/>
              <a:t>Haga clic para modificar el estilo de título del patrón</a:t>
            </a:r>
            <a:endParaRPr lang="en-US"/>
          </a:p>
        </p:txBody>
      </p:sp>
      <p:sp>
        <p:nvSpPr>
          <p:cNvPr id="3" name="Content Placeholder 2"/>
          <p:cNvSpPr>
            <a:spLocks noGrp="1"/>
          </p:cNvSpPr>
          <p:nvPr>
            <p:ph sz="half" idx="1"/>
          </p:nvPr>
        </p:nvSpPr>
        <p:spPr>
          <a:xfrm>
            <a:off x="1345924" y="1809750"/>
            <a:ext cx="4628369" cy="405130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Content Placeholder 3"/>
          <p:cNvSpPr>
            <a:spLocks noGrp="1"/>
          </p:cNvSpPr>
          <p:nvPr>
            <p:ph sz="half" idx="2"/>
          </p:nvPr>
        </p:nvSpPr>
        <p:spPr>
          <a:xfrm>
            <a:off x="6217708" y="1809749"/>
            <a:ext cx="4625656" cy="4051302"/>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7390CF43-34E3-4184-B6CD-4BFFC793D124}" type="datetimeFigureOut">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468490956"/>
      </p:ext>
    </p:extLst>
  </p:cSld>
  <p:clrMapOvr>
    <a:masterClrMapping/>
  </p:clrMapOvr>
</p:sldLayout>
</file>

<file path=ppt/slideLayouts/slideLayout313.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1797633" y="1812927"/>
            <a:ext cx="4176660"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345924" y="2389190"/>
            <a:ext cx="4628369"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Text Placeholder 4"/>
          <p:cNvSpPr>
            <a:spLocks noGrp="1"/>
          </p:cNvSpPr>
          <p:nvPr>
            <p:ph type="body" sz="quarter" idx="3"/>
          </p:nvPr>
        </p:nvSpPr>
        <p:spPr>
          <a:xfrm>
            <a:off x="6645437" y="1812927"/>
            <a:ext cx="4200635"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217707" y="2389190"/>
            <a:ext cx="4628367"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Date Placeholder 6"/>
          <p:cNvSpPr>
            <a:spLocks noGrp="1"/>
          </p:cNvSpPr>
          <p:nvPr>
            <p:ph type="dt" sz="half" idx="10"/>
          </p:nvPr>
        </p:nvSpPr>
        <p:spPr/>
        <p:txBody>
          <a:bodyPr/>
          <a:lstStyle/>
          <a:p>
            <a:fld id="{7390CF43-34E3-4184-B6CD-4BFFC793D124}" type="datetimeFigureOut">
              <a:rPr lang="es-MX" smtClean="0"/>
              <a:t>28/09/2018</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995170435"/>
      </p:ext>
    </p:extLst>
  </p:cSld>
  <p:clrMapOvr>
    <a:masterClrMapping/>
  </p:clrMapOvr>
</p:sldLayout>
</file>

<file path=ppt/slideLayouts/slideLayout314.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7390CF43-34E3-4184-B6CD-4BFFC793D124}" type="datetimeFigureOut">
              <a:rPr lang="es-MX" smtClean="0"/>
              <a:t>28/09/2018</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912136086"/>
      </p:ext>
    </p:extLst>
  </p:cSld>
  <p:clrMapOvr>
    <a:masterClrMapping/>
  </p:clrMapOvr>
</p:sldLayout>
</file>

<file path=ppt/slideLayouts/slideLayout315.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390CF43-34E3-4184-B6CD-4BFFC793D124}" type="datetimeFigureOut">
              <a:rPr lang="es-MX" smtClean="0"/>
              <a:t>28/09/2018</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158718280"/>
      </p:ext>
    </p:extLst>
  </p:cSld>
  <p:clrMapOvr>
    <a:masterClrMapping/>
  </p:clrMapOvr>
</p:sldLayout>
</file>

<file path=ppt/slideLayouts/slideLayout316.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345923" y="446088"/>
            <a:ext cx="3547533" cy="1185861"/>
          </a:xfrm>
        </p:spPr>
        <p:txBody>
          <a:bodyPr anchor="b"/>
          <a:lstStyle>
            <a:lvl1pPr algn="l">
              <a:defRPr sz="2400" b="0"/>
            </a:lvl1pPr>
          </a:lstStyle>
          <a:p>
            <a:r>
              <a:rPr lang="es-ES" smtClean="0"/>
              <a:t>Haga clic para modificar el estilo de título del patrón</a:t>
            </a:r>
            <a:endParaRPr lang="en-US"/>
          </a:p>
        </p:txBody>
      </p:sp>
      <p:sp>
        <p:nvSpPr>
          <p:cNvPr id="3" name="Content Placeholder 2"/>
          <p:cNvSpPr>
            <a:spLocks noGrp="1"/>
          </p:cNvSpPr>
          <p:nvPr>
            <p:ph idx="1"/>
          </p:nvPr>
        </p:nvSpPr>
        <p:spPr>
          <a:xfrm>
            <a:off x="5136873" y="446088"/>
            <a:ext cx="5706492" cy="5414963"/>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Text Placeholder 3"/>
          <p:cNvSpPr>
            <a:spLocks noGrp="1"/>
          </p:cNvSpPr>
          <p:nvPr>
            <p:ph type="body" sz="half" idx="2"/>
          </p:nvPr>
        </p:nvSpPr>
        <p:spPr>
          <a:xfrm>
            <a:off x="1345923" y="1631950"/>
            <a:ext cx="3547533" cy="4229099"/>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7390CF43-34E3-4184-B6CD-4BFFC793D124}" type="datetimeFigureOut">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3970363669"/>
      </p:ext>
    </p:extLst>
  </p:cSld>
  <p:clrMapOvr>
    <a:masterClrMapping/>
  </p:clrMapOvr>
</p:sldLayout>
</file>

<file path=ppt/slideLayouts/slideLayout317.xml><?xml version="1.0" encoding="utf-8"?>
<p:sldLayout xmlns:a="http://schemas.openxmlformats.org/drawingml/2006/main" xmlns:r="http://schemas.openxmlformats.org/officeDocument/2006/relationships" xmlns:p="http://schemas.openxmlformats.org/presentationml/2006/main"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345924" y="1387058"/>
            <a:ext cx="4641849" cy="1113254"/>
          </a:xfrm>
        </p:spPr>
        <p:txBody>
          <a:bodyPr anchor="b">
            <a:normAutofit/>
          </a:bodyPr>
          <a:lstStyle>
            <a:lvl1pPr algn="l">
              <a:defRPr sz="2400" b="0"/>
            </a:lvl1pPr>
          </a:lstStyle>
          <a:p>
            <a:r>
              <a:rPr lang="es-ES" smtClean="0"/>
              <a:t>Haga clic para modificar el estilo de título del patrón</a:t>
            </a:r>
            <a:endParaRPr lang="en-US"/>
          </a:p>
        </p:txBody>
      </p:sp>
      <p:sp>
        <p:nvSpPr>
          <p:cNvPr id="4" name="Text Placeholder 3"/>
          <p:cNvSpPr>
            <a:spLocks noGrp="1"/>
          </p:cNvSpPr>
          <p:nvPr>
            <p:ph type="body" sz="half" idx="2"/>
          </p:nvPr>
        </p:nvSpPr>
        <p:spPr>
          <a:xfrm>
            <a:off x="1345924" y="2500312"/>
            <a:ext cx="4641849" cy="2530200"/>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7390CF43-34E3-4184-B6CD-4BFFC793D124}" type="datetimeFigureOut">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2FCB18FE-E81E-464F-819F-0CD2A2693C34}" type="slidenum">
              <a:rPr lang="es-MX" smtClean="0"/>
              <a:t>‹Nº›</a:t>
            </a:fld>
            <a:endParaRPr lang="es-MX"/>
          </a:p>
        </p:txBody>
      </p:sp>
      <p:sp>
        <p:nvSpPr>
          <p:cNvPr id="32" name="Oval 31"/>
          <p:cNvSpPr/>
          <p:nvPr/>
        </p:nvSpPr>
        <p:spPr>
          <a:xfrm>
            <a:off x="7305663" y="1436862"/>
            <a:ext cx="1448871" cy="1086653"/>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33" name="Oval 32"/>
          <p:cNvSpPr/>
          <p:nvPr/>
        </p:nvSpPr>
        <p:spPr>
          <a:xfrm>
            <a:off x="7534056" y="1411792"/>
            <a:ext cx="1107153" cy="830365"/>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29" name="Oval 28"/>
          <p:cNvSpPr/>
          <p:nvPr/>
        </p:nvSpPr>
        <p:spPr>
          <a:xfrm>
            <a:off x="7008245" y="1894454"/>
            <a:ext cx="803152" cy="602364"/>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31" name="Oval 30"/>
          <p:cNvSpPr/>
          <p:nvPr/>
        </p:nvSpPr>
        <p:spPr>
          <a:xfrm>
            <a:off x="7232193" y="1811313"/>
            <a:ext cx="652784" cy="489588"/>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28" name="Oval 27"/>
          <p:cNvSpPr/>
          <p:nvPr/>
        </p:nvSpPr>
        <p:spPr>
          <a:xfrm>
            <a:off x="6291683" y="2083427"/>
            <a:ext cx="342135"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30" name="Oval 29"/>
          <p:cNvSpPr/>
          <p:nvPr/>
        </p:nvSpPr>
        <p:spPr>
          <a:xfrm>
            <a:off x="8176122" y="993076"/>
            <a:ext cx="342135"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34" name="Oval 33"/>
          <p:cNvSpPr/>
          <p:nvPr/>
        </p:nvSpPr>
        <p:spPr>
          <a:xfrm>
            <a:off x="6746129" y="1894454"/>
            <a:ext cx="263252"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35" name="Oval 34"/>
          <p:cNvSpPr/>
          <p:nvPr/>
        </p:nvSpPr>
        <p:spPr>
          <a:xfrm>
            <a:off x="8198402" y="1060594"/>
            <a:ext cx="263252"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18" name="Picture Placeholder 17"/>
          <p:cNvSpPr>
            <a:spLocks noGrp="1"/>
          </p:cNvSpPr>
          <p:nvPr>
            <p:ph type="pic" sz="quarter" idx="14"/>
          </p:nvPr>
        </p:nvSpPr>
        <p:spPr>
          <a:xfrm>
            <a:off x="6502400" y="1600200"/>
            <a:ext cx="4572000" cy="3429000"/>
          </a:xfrm>
          <a:prstGeom prst="ellipse">
            <a:avLst/>
          </a:prstGeom>
          <a:ln w="76200">
            <a:solidFill>
              <a:schemeClr val="tx2">
                <a:lumMod val="75000"/>
              </a:schemeClr>
            </a:solidFill>
          </a:ln>
        </p:spPr>
        <p:txBody>
          <a:bodyPr/>
          <a:lstStyle/>
          <a:p>
            <a:r>
              <a:rPr lang="es-ES" smtClean="0"/>
              <a:t>Haga clic en el icono para agregar una imagen</a:t>
            </a:r>
            <a:endParaRPr lang="en-US"/>
          </a:p>
        </p:txBody>
      </p:sp>
    </p:spTree>
    <p:extLst>
      <p:ext uri="{BB962C8B-B14F-4D97-AF65-F5344CB8AC3E}">
        <p14:creationId xmlns:p14="http://schemas.microsoft.com/office/powerpoint/2010/main" val="3510688500"/>
      </p:ext>
    </p:extLst>
  </p:cSld>
  <p:clrMapOvr>
    <a:masterClrMapping/>
  </p:clrMapOvr>
</p:sldLayout>
</file>

<file path=ppt/slideLayouts/slideLayout318.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1345924" y="1807361"/>
            <a:ext cx="9497440" cy="405143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7390CF43-34E3-4184-B6CD-4BFFC793D124}"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153369993"/>
      </p:ext>
    </p:extLst>
  </p:cSld>
  <p:clrMapOvr>
    <a:masterClrMapping/>
  </p:clrMapOvr>
</p:sldLayout>
</file>

<file path=ppt/slideLayouts/slideLayout319.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79415" y="675723"/>
            <a:ext cx="1963949" cy="5185328"/>
          </a:xfrm>
        </p:spPr>
        <p:txBody>
          <a:bodyPr vert="eaVert"/>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1345923" y="675724"/>
            <a:ext cx="7290076" cy="518532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7390CF43-34E3-4184-B6CD-4BFFC793D124}"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248345520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7390CF43-34E3-4184-B6CD-4BFFC793D124}"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778649521"/>
      </p:ext>
    </p:extLst>
  </p:cSld>
  <p:clrMapOvr>
    <a:masterClrMapping/>
  </p:clrMapOvr>
</p:sldLayout>
</file>

<file path=ppt/slideLayouts/slideLayout320.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8" name="Rectangle 7"/>
          <p:cNvSpPr/>
          <p:nvPr/>
        </p:nvSpPr>
        <p:spPr>
          <a:xfrm>
            <a:off x="1036320" y="0"/>
            <a:ext cx="100584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p:cNvSpPr>
            <a:spLocks noGrp="1"/>
          </p:cNvSpPr>
          <p:nvPr>
            <p:ph type="ctrTitle"/>
          </p:nvPr>
        </p:nvSpPr>
        <p:spPr>
          <a:xfrm>
            <a:off x="1016000" y="3200400"/>
            <a:ext cx="10058400" cy="1524000"/>
          </a:xfrm>
        </p:spPr>
        <p:txBody>
          <a:bodyPr>
            <a:noAutofit/>
          </a:bodyPr>
          <a:lstStyle>
            <a:lvl1pPr>
              <a:defRPr sz="80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016000" y="4724400"/>
            <a:ext cx="9144000" cy="990600"/>
          </a:xfrm>
        </p:spPr>
        <p:txBody>
          <a:bodyPr anchor="t" anchorCtr="0">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7390CF43-34E3-4184-B6CD-4BFFC793D124}"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FCB18FE-E81E-464F-819F-0CD2A2693C34}" type="slidenum">
              <a:rPr lang="es-MX" smtClean="0"/>
              <a:t>‹Nº›</a:t>
            </a:fld>
            <a:endParaRPr lang="es-MX"/>
          </a:p>
        </p:txBody>
      </p:sp>
      <p:sp>
        <p:nvSpPr>
          <p:cNvPr id="7" name="Rectangle 6"/>
          <p:cNvSpPr/>
          <p:nvPr/>
        </p:nvSpPr>
        <p:spPr>
          <a:xfrm>
            <a:off x="1036320" y="6172200"/>
            <a:ext cx="100584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434014655"/>
      </p:ext>
    </p:extLst>
  </p:cSld>
  <p:clrMapOvr>
    <a:masterClrMapping/>
  </p:clrMapOvr>
</p:sldLayout>
</file>

<file path=ppt/slideLayouts/slideLayout321.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7390CF43-34E3-4184-B6CD-4BFFC793D124}"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3738713309"/>
      </p:ext>
    </p:extLst>
  </p:cSld>
  <p:clrMapOvr>
    <a:masterClrMapping/>
  </p:clrMapOvr>
</p:sldLayout>
</file>

<file path=ppt/slideLayouts/slideLayout322.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7" name="Rectangle 6"/>
          <p:cNvSpPr/>
          <p:nvPr/>
        </p:nvSpPr>
        <p:spPr>
          <a:xfrm>
            <a:off x="1036320" y="0"/>
            <a:ext cx="100584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p:cNvSpPr>
            <a:spLocks noGrp="1"/>
          </p:cNvSpPr>
          <p:nvPr>
            <p:ph type="title"/>
          </p:nvPr>
        </p:nvSpPr>
        <p:spPr>
          <a:xfrm>
            <a:off x="1016000" y="3276600"/>
            <a:ext cx="10058400" cy="1676400"/>
          </a:xfrm>
        </p:spPr>
        <p:txBody>
          <a:bodyPr anchor="b" anchorCtr="0"/>
          <a:lstStyle>
            <a:lvl1pPr algn="l">
              <a:defRPr sz="54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16000" y="4953000"/>
            <a:ext cx="9144000" cy="914400"/>
          </a:xfrm>
        </p:spPr>
        <p:txBody>
          <a:bodyPr anchor="t" anchorCtr="0">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7390CF43-34E3-4184-B6CD-4BFFC793D124}"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FCB18FE-E81E-464F-819F-0CD2A2693C34}" type="slidenum">
              <a:rPr lang="es-MX" smtClean="0"/>
              <a:t>‹Nº›</a:t>
            </a:fld>
            <a:endParaRPr lang="es-MX"/>
          </a:p>
        </p:txBody>
      </p:sp>
      <p:sp>
        <p:nvSpPr>
          <p:cNvPr id="8" name="Rectangle 7"/>
          <p:cNvSpPr/>
          <p:nvPr/>
        </p:nvSpPr>
        <p:spPr>
          <a:xfrm>
            <a:off x="1036320" y="6172200"/>
            <a:ext cx="100584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3017489958"/>
      </p:ext>
    </p:extLst>
  </p:cSld>
  <p:clrMapOvr>
    <a:masterClrMapping/>
  </p:clrMapOvr>
</p:sldLayout>
</file>

<file path=ppt/slideLayouts/slideLayout323.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sz="half" idx="1"/>
          </p:nvPr>
        </p:nvSpPr>
        <p:spPr>
          <a:xfrm>
            <a:off x="1016000" y="609601"/>
            <a:ext cx="48768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197600" y="609601"/>
            <a:ext cx="48768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Date Placeholder 4"/>
          <p:cNvSpPr>
            <a:spLocks noGrp="1"/>
          </p:cNvSpPr>
          <p:nvPr>
            <p:ph type="dt" sz="half" idx="10"/>
          </p:nvPr>
        </p:nvSpPr>
        <p:spPr/>
        <p:txBody>
          <a:bodyPr/>
          <a:lstStyle/>
          <a:p>
            <a:fld id="{7390CF43-34E3-4184-B6CD-4BFFC793D124}" type="datetimeFigureOut">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1321221638"/>
      </p:ext>
    </p:extLst>
  </p:cSld>
  <p:clrMapOvr>
    <a:masterClrMapping/>
  </p:clrMapOvr>
</p:sldLayout>
</file>

<file path=ppt/slideLayouts/slideLayout324.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11936" y="609600"/>
            <a:ext cx="48768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011936" y="1329264"/>
            <a:ext cx="48768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193536" y="609600"/>
            <a:ext cx="48768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193536" y="1329264"/>
            <a:ext cx="48768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Date Placeholder 6"/>
          <p:cNvSpPr>
            <a:spLocks noGrp="1"/>
          </p:cNvSpPr>
          <p:nvPr>
            <p:ph type="dt" sz="half" idx="10"/>
          </p:nvPr>
        </p:nvSpPr>
        <p:spPr/>
        <p:txBody>
          <a:bodyPr/>
          <a:lstStyle/>
          <a:p>
            <a:fld id="{7390CF43-34E3-4184-B6CD-4BFFC793D124}" type="datetimeFigureOut">
              <a:rPr lang="es-MX" smtClean="0"/>
              <a:t>28/09/2018</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2FCB18FE-E81E-464F-819F-0CD2A2693C34}" type="slidenum">
              <a:rPr lang="es-MX" smtClean="0"/>
              <a:t>‹Nº›</a:t>
            </a:fld>
            <a:endParaRPr lang="es-MX"/>
          </a:p>
        </p:txBody>
      </p:sp>
      <p:cxnSp>
        <p:nvCxnSpPr>
          <p:cNvPr id="11" name="Straight Connector 10"/>
          <p:cNvCxnSpPr/>
          <p:nvPr/>
        </p:nvCxnSpPr>
        <p:spPr>
          <a:xfrm>
            <a:off x="1011936" y="1249362"/>
            <a:ext cx="48768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6193536" y="1249362"/>
            <a:ext cx="4876800" cy="1588"/>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95463114"/>
      </p:ext>
    </p:extLst>
  </p:cSld>
  <p:clrMapOvr>
    <a:masterClrMapping/>
  </p:clrMapOvr>
</p:sldLayout>
</file>

<file path=ppt/slideLayouts/slideLayout325.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7390CF43-34E3-4184-B6CD-4BFFC793D124}" type="datetimeFigureOut">
              <a:rPr lang="es-MX" smtClean="0"/>
              <a:t>28/09/2018</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1624203067"/>
      </p:ext>
    </p:extLst>
  </p:cSld>
  <p:clrMapOvr>
    <a:masterClrMapping/>
  </p:clrMapOvr>
</p:sldLayout>
</file>

<file path=ppt/slideLayouts/slideLayout326.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390CF43-34E3-4184-B6CD-4BFFC793D124}" type="datetimeFigureOut">
              <a:rPr lang="es-MX" smtClean="0"/>
              <a:t>28/09/2018</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1195279613"/>
      </p:ext>
    </p:extLst>
  </p:cSld>
  <p:clrMapOvr>
    <a:masterClrMapping/>
  </p:clrMapOvr>
</p:sldLayout>
</file>

<file path=ppt/slideLayouts/slideLayout327.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016000" y="4572000"/>
            <a:ext cx="9046464" cy="1600200"/>
          </a:xfrm>
        </p:spPr>
        <p:txBody>
          <a:bodyPr anchor="b">
            <a:normAutofit/>
          </a:bodyPr>
          <a:lstStyle>
            <a:lvl1pPr algn="l">
              <a:defRPr sz="5400" b="0"/>
            </a:lvl1pPr>
          </a:lstStyle>
          <a:p>
            <a:r>
              <a:rPr lang="es-ES" smtClean="0"/>
              <a:t>Haga clic para modificar el estilo de título del patrón</a:t>
            </a:r>
            <a:endParaRPr lang="en-US"/>
          </a:p>
        </p:txBody>
      </p:sp>
      <p:sp>
        <p:nvSpPr>
          <p:cNvPr id="3" name="Content Placeholder 2"/>
          <p:cNvSpPr>
            <a:spLocks noGrp="1"/>
          </p:cNvSpPr>
          <p:nvPr>
            <p:ph idx="1"/>
          </p:nvPr>
        </p:nvSpPr>
        <p:spPr>
          <a:xfrm>
            <a:off x="4947821" y="457201"/>
            <a:ext cx="6126579"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016002" y="457200"/>
            <a:ext cx="3564876"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7390CF43-34E3-4184-B6CD-4BFFC793D124}" type="datetimeFigureOut">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2FCB18FE-E81E-464F-819F-0CD2A2693C34}" type="slidenum">
              <a:rPr lang="es-MX" smtClean="0"/>
              <a:t>‹Nº›</a:t>
            </a:fld>
            <a:endParaRPr lang="es-MX"/>
          </a:p>
        </p:txBody>
      </p:sp>
      <p:cxnSp>
        <p:nvCxnSpPr>
          <p:cNvPr id="10" name="Straight Connector 9"/>
          <p:cNvCxnSpPr/>
          <p:nvPr/>
        </p:nvCxnSpPr>
        <p:spPr>
          <a:xfrm rot="5400000">
            <a:off x="2871259" y="2514336"/>
            <a:ext cx="3810000" cy="2117"/>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81608399"/>
      </p:ext>
    </p:extLst>
  </p:cSld>
  <p:clrMapOvr>
    <a:masterClrMapping/>
  </p:clrMapOvr>
</p:sldLayout>
</file>

<file path=ppt/slideLayouts/slideLayout328.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011936" y="4572000"/>
            <a:ext cx="9046464" cy="1600200"/>
          </a:xfrm>
        </p:spPr>
        <p:txBody>
          <a:bodyPr anchor="b">
            <a:normAutofit/>
          </a:bodyPr>
          <a:lstStyle>
            <a:lvl1pPr algn="l">
              <a:defRPr sz="5400" b="0"/>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a:off x="1036320" y="457200"/>
            <a:ext cx="10058400" cy="2895600"/>
          </a:xfrm>
          <a:ln w="6350">
            <a:solidFill>
              <a:schemeClr val="tx2"/>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a:p>
        </p:txBody>
      </p:sp>
      <p:sp>
        <p:nvSpPr>
          <p:cNvPr id="4" name="Text Placeholder 3"/>
          <p:cNvSpPr>
            <a:spLocks noGrp="1"/>
          </p:cNvSpPr>
          <p:nvPr>
            <p:ph type="body" sz="half" idx="2"/>
          </p:nvPr>
        </p:nvSpPr>
        <p:spPr>
          <a:xfrm>
            <a:off x="1133856" y="3505200"/>
            <a:ext cx="9855200" cy="804862"/>
          </a:xfrm>
        </p:spPr>
        <p:txBody>
          <a:bodyPr anchor="t" anchorCtr="0">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7390CF43-34E3-4184-B6CD-4BFFC793D124}" type="datetimeFigureOut">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791438844"/>
      </p:ext>
    </p:extLst>
  </p:cSld>
  <p:clrMapOvr>
    <a:masterClrMapping/>
  </p:clrMapOvr>
</p:sldLayout>
</file>

<file path=ppt/slideLayouts/slideLayout329.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219200" y="685800"/>
            <a:ext cx="9652000" cy="3886200"/>
          </a:xfrm>
        </p:spPr>
        <p:txBody>
          <a:bodyPr vert="eaVert" anchor="t" anchorCtr="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7390CF43-34E3-4184-B6CD-4BFFC793D124}"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28870883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a:off x="203200" y="147319"/>
            <a:ext cx="8940800"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 name="Rectangle 7"/>
          <p:cNvSpPr/>
          <p:nvPr/>
        </p:nvSpPr>
        <p:spPr>
          <a:xfrm>
            <a:off x="9347200" y="147319"/>
            <a:ext cx="2608061"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Vertical Title 1"/>
          <p:cNvSpPr>
            <a:spLocks noGrp="1"/>
          </p:cNvSpPr>
          <p:nvPr>
            <p:ph type="title" orient="vert"/>
          </p:nvPr>
        </p:nvSpPr>
        <p:spPr>
          <a:xfrm>
            <a:off x="9550400" y="274639"/>
            <a:ext cx="2235200" cy="5851525"/>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7390CF43-34E3-4184-B6CD-4BFFC793D124}"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lvl1pPr>
              <a:defRPr>
                <a:solidFill>
                  <a:schemeClr val="bg2"/>
                </a:solidFill>
              </a:defRPr>
            </a:lvl1pPr>
          </a:lstStyle>
          <a:p>
            <a:fld id="{2FCB18FE-E81E-464F-819F-0CD2A2693C34}" type="slidenum">
              <a:rPr lang="es-MX" smtClean="0"/>
              <a:t>‹Nº›</a:t>
            </a:fld>
            <a:endParaRPr lang="es-MX"/>
          </a:p>
        </p:txBody>
      </p:sp>
    </p:spTree>
    <p:extLst>
      <p:ext uri="{BB962C8B-B14F-4D97-AF65-F5344CB8AC3E}">
        <p14:creationId xmlns:p14="http://schemas.microsoft.com/office/powerpoint/2010/main" val="2134797404"/>
      </p:ext>
    </p:extLst>
  </p:cSld>
  <p:clrMapOvr>
    <a:masterClrMapping/>
  </p:clrMapOvr>
</p:sldLayout>
</file>

<file path=ppt/slideLayouts/slideLayout330.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16000" y="685802"/>
            <a:ext cx="2438400" cy="5410199"/>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3454400" y="685801"/>
            <a:ext cx="7620000" cy="4876800"/>
          </a:xfrm>
        </p:spPr>
        <p:txBody>
          <a:bodyPr vert="eaVert" anchor="t" anchorCtr="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7390CF43-34E3-4184-B6CD-4BFFC793D124}"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233715424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1">
        <a:schemeClr val="bg2"/>
      </p:bgRef>
    </p:bg>
    <p:spTree>
      <p:nvGrpSpPr>
        <p:cNvPr id="1" name=""/>
        <p:cNvGrpSpPr/>
        <p:nvPr/>
      </p:nvGrpSpPr>
      <p:grpSpPr>
        <a:xfrm>
          <a:off x="0" y="0"/>
          <a:ext cx="0" cy="0"/>
          <a:chOff x="0" y="0"/>
          <a:chExt cx="0" cy="0"/>
        </a:xfrm>
      </p:grpSpPr>
      <p:sp>
        <p:nvSpPr>
          <p:cNvPr id="15" name="14 Rectángulo"/>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1800"/>
          </a:p>
        </p:txBody>
      </p:sp>
      <p:sp>
        <p:nvSpPr>
          <p:cNvPr id="19" name="18 Rectángulo"/>
          <p:cNvSpPr>
            <a:spLocks noChangeArrowheads="1"/>
          </p:cNvSpPr>
          <p:nvPr/>
        </p:nvSpPr>
        <p:spPr bwMode="white">
          <a:xfrm>
            <a:off x="11988800" y="3048"/>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1800"/>
          </a:p>
        </p:txBody>
      </p:sp>
      <p:sp>
        <p:nvSpPr>
          <p:cNvPr id="18" name="17 Rectángulo"/>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1800"/>
          </a:p>
        </p:txBody>
      </p:sp>
      <p:sp>
        <p:nvSpPr>
          <p:cNvPr id="16" name="15 Rectángulo"/>
          <p:cNvSpPr>
            <a:spLocks noChangeArrowheads="1"/>
          </p:cNvSpPr>
          <p:nvPr/>
        </p:nvSpPr>
        <p:spPr bwMode="white">
          <a:xfrm>
            <a:off x="0" y="0"/>
            <a:ext cx="12192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1800"/>
          </a:p>
        </p:txBody>
      </p:sp>
      <p:sp>
        <p:nvSpPr>
          <p:cNvPr id="12" name="11 Rectángulo"/>
          <p:cNvSpPr>
            <a:spLocks noChangeArrowheads="1"/>
          </p:cNvSpPr>
          <p:nvPr/>
        </p:nvSpPr>
        <p:spPr bwMode="auto">
          <a:xfrm>
            <a:off x="195072" y="6391657"/>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1800"/>
          </a:p>
        </p:txBody>
      </p:sp>
      <p:sp>
        <p:nvSpPr>
          <p:cNvPr id="9" name="8 Subtítulo"/>
          <p:cNvSpPr>
            <a:spLocks noGrp="1"/>
          </p:cNvSpPr>
          <p:nvPr>
            <p:ph type="subTitle" idx="1"/>
          </p:nvPr>
        </p:nvSpPr>
        <p:spPr>
          <a:xfrm>
            <a:off x="1828800" y="2819400"/>
            <a:ext cx="85344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p:txBody>
          <a:bodyPr/>
          <a:lstStyle/>
          <a:p>
            <a:fld id="{7390CF43-34E3-4184-B6CD-4BFFC793D124}" type="datetimeFigureOut">
              <a:rPr lang="es-MX" smtClean="0"/>
              <a:t>28/09/2018</a:t>
            </a:fld>
            <a:endParaRPr lang="es-MX"/>
          </a:p>
        </p:txBody>
      </p:sp>
      <p:sp>
        <p:nvSpPr>
          <p:cNvPr id="17" name="16 Marcador de pie de página"/>
          <p:cNvSpPr>
            <a:spLocks noGrp="1"/>
          </p:cNvSpPr>
          <p:nvPr>
            <p:ph type="ftr" sz="quarter" idx="11"/>
          </p:nvPr>
        </p:nvSpPr>
        <p:spPr/>
        <p:txBody>
          <a:bodyPr/>
          <a:lstStyle/>
          <a:p>
            <a:endParaRPr lang="es-MX"/>
          </a:p>
        </p:txBody>
      </p:sp>
      <p:sp>
        <p:nvSpPr>
          <p:cNvPr id="7" name="6 Conector recto"/>
          <p:cNvSpPr>
            <a:spLocks noChangeShapeType="1"/>
          </p:cNvSpPr>
          <p:nvPr/>
        </p:nvSpPr>
        <p:spPr bwMode="auto">
          <a:xfrm>
            <a:off x="207264" y="2420112"/>
            <a:ext cx="11777472"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sz="1800"/>
          </a:p>
        </p:txBody>
      </p:sp>
      <p:sp>
        <p:nvSpPr>
          <p:cNvPr id="10" name="9 Rectángulo"/>
          <p:cNvSpPr>
            <a:spLocks noChangeArrowheads="1"/>
          </p:cNvSpPr>
          <p:nvPr/>
        </p:nvSpPr>
        <p:spPr bwMode="auto">
          <a:xfrm>
            <a:off x="203200" y="152400"/>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sz="1800" dirty="0"/>
          </a:p>
        </p:txBody>
      </p:sp>
      <p:sp>
        <p:nvSpPr>
          <p:cNvPr id="13" name="12 Elipse"/>
          <p:cNvSpPr/>
          <p:nvPr/>
        </p:nvSpPr>
        <p:spPr>
          <a:xfrm>
            <a:off x="5689600" y="2115312"/>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14" name="13 Elipse"/>
          <p:cNvSpPr/>
          <p:nvPr/>
        </p:nvSpPr>
        <p:spPr>
          <a:xfrm>
            <a:off x="5815584" y="2209800"/>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29" name="28 Marcador de número de diapositiva"/>
          <p:cNvSpPr>
            <a:spLocks noGrp="1"/>
          </p:cNvSpPr>
          <p:nvPr>
            <p:ph type="sldNum" sz="quarter" idx="12"/>
          </p:nvPr>
        </p:nvSpPr>
        <p:spPr>
          <a:xfrm>
            <a:off x="5791200" y="2199451"/>
            <a:ext cx="609600" cy="441325"/>
          </a:xfrm>
        </p:spPr>
        <p:txBody>
          <a:bodyPr/>
          <a:lstStyle>
            <a:lvl1pPr>
              <a:defRPr>
                <a:solidFill>
                  <a:schemeClr val="accent3">
                    <a:shade val="75000"/>
                  </a:schemeClr>
                </a:solidFill>
              </a:defRPr>
            </a:lvl1pPr>
          </a:lstStyle>
          <a:p>
            <a:fld id="{2FCB18FE-E81E-464F-819F-0CD2A2693C34}" type="slidenum">
              <a:rPr lang="es-MX" smtClean="0"/>
              <a:t>‹Nº›</a:t>
            </a:fld>
            <a:endParaRPr lang="es-MX"/>
          </a:p>
        </p:txBody>
      </p:sp>
      <p:sp>
        <p:nvSpPr>
          <p:cNvPr id="8" name="7 Título"/>
          <p:cNvSpPr>
            <a:spLocks noGrp="1"/>
          </p:cNvSpPr>
          <p:nvPr>
            <p:ph type="ctrTitle"/>
          </p:nvPr>
        </p:nvSpPr>
        <p:spPr>
          <a:xfrm>
            <a:off x="914400" y="381000"/>
            <a:ext cx="10363200" cy="1752600"/>
          </a:xfrm>
        </p:spPr>
        <p:txBody>
          <a:bodyPr anchor="b"/>
          <a:lstStyle>
            <a:lvl1pPr>
              <a:defRPr sz="4200">
                <a:solidFill>
                  <a:schemeClr val="accent1"/>
                </a:solidFill>
              </a:defRPr>
            </a:lvl1pPr>
          </a:lstStyle>
          <a:p>
            <a:r>
              <a:rPr kumimoji="0" lang="es-ES" smtClean="0"/>
              <a:t>Haga clic para modificar el estilo de título del patrón</a:t>
            </a:r>
            <a:endParaRPr kumimoji="0" lang="en-US"/>
          </a:p>
        </p:txBody>
      </p:sp>
    </p:spTree>
    <p:extLst>
      <p:ext uri="{BB962C8B-B14F-4D97-AF65-F5344CB8AC3E}">
        <p14:creationId xmlns:p14="http://schemas.microsoft.com/office/powerpoint/2010/main" val="2789850986"/>
      </p:ext>
    </p:extLst>
  </p:cSld>
  <p:clrMapOvr>
    <a:overrideClrMapping bg1="lt1" tx1="dk1" bg2="lt2" tx2="dk2" accent1="accent1" accent2="accent2" accent3="accent3" accent4="accent4" accent5="accent5" accent6="accent6" hlink="hlink" folHlink="folHlink"/>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ítulo y objetos">
    <p:bg>
      <p:bgRef idx="1001">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solidFill>
                  <a:schemeClr val="accent3">
                    <a:shade val="75000"/>
                  </a:schemeClr>
                </a:solidFill>
              </a:defRPr>
            </a:lvl1pPr>
          </a:lstStyle>
          <a:p>
            <a:r>
              <a:rPr kumimoji="0" lang="es-ES" smtClean="0"/>
              <a:t>Haga clic para modificar el estilo de título del patrón</a:t>
            </a:r>
            <a:endParaRPr kumimoji="0" lang="en-US"/>
          </a:p>
        </p:txBody>
      </p:sp>
      <p:sp>
        <p:nvSpPr>
          <p:cNvPr id="4" name="3 Marcador de fecha"/>
          <p:cNvSpPr>
            <a:spLocks noGrp="1"/>
          </p:cNvSpPr>
          <p:nvPr>
            <p:ph type="dt" sz="half" idx="10"/>
          </p:nvPr>
        </p:nvSpPr>
        <p:spPr/>
        <p:txBody>
          <a:bodyPr/>
          <a:lstStyle/>
          <a:p>
            <a:fld id="{7390CF43-34E3-4184-B6CD-4BFFC793D124}" type="datetimeFigureOut">
              <a:rPr lang="es-MX" smtClean="0"/>
              <a:t>28/09/2018</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a:xfrm>
            <a:off x="5815584" y="1026373"/>
            <a:ext cx="609600" cy="441325"/>
          </a:xfrm>
        </p:spPr>
        <p:txBody>
          <a:bodyPr/>
          <a:lstStyle/>
          <a:p>
            <a:fld id="{2FCB18FE-E81E-464F-819F-0CD2A2693C34}" type="slidenum">
              <a:rPr lang="es-MX" smtClean="0"/>
              <a:t>‹Nº›</a:t>
            </a:fld>
            <a:endParaRPr lang="es-MX"/>
          </a:p>
        </p:txBody>
      </p:sp>
      <p:sp>
        <p:nvSpPr>
          <p:cNvPr id="8" name="7 Marcador de contenido"/>
          <p:cNvSpPr>
            <a:spLocks noGrp="1"/>
          </p:cNvSpPr>
          <p:nvPr>
            <p:ph sz="quarter" idx="1"/>
          </p:nvPr>
        </p:nvSpPr>
        <p:spPr>
          <a:xfrm>
            <a:off x="402336" y="1527048"/>
            <a:ext cx="1133856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extLst>
      <p:ext uri="{BB962C8B-B14F-4D97-AF65-F5344CB8AC3E}">
        <p14:creationId xmlns:p14="http://schemas.microsoft.com/office/powerpoint/2010/main" val="381124098"/>
      </p:ext>
    </p:extLst>
  </p:cSld>
  <p:clrMapOvr>
    <a:overrideClrMapping bg1="lt1" tx1="dk1" bg2="lt2" tx2="dk2" accent1="accent1" accent2="accent2" accent3="accent3" accent4="accent4" accent5="accent5" accent6="accent6" hlink="hlink" folHlink="folHlink"/>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1">
        <a:schemeClr val="bg1"/>
      </p:bgRef>
    </p:bg>
    <p:spTree>
      <p:nvGrpSpPr>
        <p:cNvPr id="1" name=""/>
        <p:cNvGrpSpPr/>
        <p:nvPr/>
      </p:nvGrpSpPr>
      <p:grpSpPr>
        <a:xfrm>
          <a:off x="0" y="0"/>
          <a:ext cx="0" cy="0"/>
          <a:chOff x="0" y="0"/>
          <a:chExt cx="0" cy="0"/>
        </a:xfrm>
      </p:grpSpPr>
      <p:sp>
        <p:nvSpPr>
          <p:cNvPr id="17" name="16 Rectángulo"/>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1800"/>
          </a:p>
        </p:txBody>
      </p:sp>
      <p:sp>
        <p:nvSpPr>
          <p:cNvPr id="15" name="14 Rectángulo"/>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1800"/>
          </a:p>
        </p:txBody>
      </p:sp>
      <p:sp>
        <p:nvSpPr>
          <p:cNvPr id="16" name="15 Rectángulo"/>
          <p:cNvSpPr>
            <a:spLocks noChangeArrowheads="1"/>
          </p:cNvSpPr>
          <p:nvPr/>
        </p:nvSpPr>
        <p:spPr bwMode="white">
          <a:xfrm>
            <a:off x="0" y="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1800"/>
          </a:p>
        </p:txBody>
      </p:sp>
      <p:sp>
        <p:nvSpPr>
          <p:cNvPr id="18" name="17 Rectángulo"/>
          <p:cNvSpPr>
            <a:spLocks noChangeArrowheads="1"/>
          </p:cNvSpPr>
          <p:nvPr/>
        </p:nvSpPr>
        <p:spPr bwMode="white">
          <a:xfrm>
            <a:off x="11988800" y="1905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1800"/>
          </a:p>
        </p:txBody>
      </p:sp>
      <p:sp>
        <p:nvSpPr>
          <p:cNvPr id="19" name="18 Rectángulo"/>
          <p:cNvSpPr>
            <a:spLocks noChangeArrowheads="1"/>
          </p:cNvSpPr>
          <p:nvPr/>
        </p:nvSpPr>
        <p:spPr bwMode="white">
          <a:xfrm>
            <a:off x="203200" y="2286000"/>
            <a:ext cx="11777472"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1800"/>
          </a:p>
        </p:txBody>
      </p:sp>
      <p:sp>
        <p:nvSpPr>
          <p:cNvPr id="12" name="11 Rectángulo"/>
          <p:cNvSpPr>
            <a:spLocks noChangeArrowheads="1"/>
          </p:cNvSpPr>
          <p:nvPr/>
        </p:nvSpPr>
        <p:spPr bwMode="auto">
          <a:xfrm>
            <a:off x="207264" y="142352"/>
            <a:ext cx="11777472"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1800"/>
          </a:p>
        </p:txBody>
      </p:sp>
      <p:sp>
        <p:nvSpPr>
          <p:cNvPr id="3" name="2 Marcador de texto"/>
          <p:cNvSpPr>
            <a:spLocks noGrp="1"/>
          </p:cNvSpPr>
          <p:nvPr>
            <p:ph type="body" idx="1"/>
          </p:nvPr>
        </p:nvSpPr>
        <p:spPr>
          <a:xfrm>
            <a:off x="1824568" y="2743200"/>
            <a:ext cx="8640232"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13" name="12 Rectángulo"/>
          <p:cNvSpPr>
            <a:spLocks noChangeArrowheads="1"/>
          </p:cNvSpPr>
          <p:nvPr/>
        </p:nvSpPr>
        <p:spPr bwMode="auto">
          <a:xfrm>
            <a:off x="195072" y="6391657"/>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1800"/>
          </a:p>
        </p:txBody>
      </p:sp>
      <p:sp>
        <p:nvSpPr>
          <p:cNvPr id="14" name="13 Rectángulo"/>
          <p:cNvSpPr>
            <a:spLocks noChangeArrowheads="1"/>
          </p:cNvSpPr>
          <p:nvPr/>
        </p:nvSpPr>
        <p:spPr bwMode="auto">
          <a:xfrm>
            <a:off x="203200" y="152400"/>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sz="1800" dirty="0"/>
          </a:p>
        </p:txBody>
      </p:sp>
      <p:sp>
        <p:nvSpPr>
          <p:cNvPr id="5" name="4 Marcador de pie de página"/>
          <p:cNvSpPr>
            <a:spLocks noGrp="1"/>
          </p:cNvSpPr>
          <p:nvPr>
            <p:ph type="ftr" sz="quarter" idx="11"/>
          </p:nvPr>
        </p:nvSpPr>
        <p:spPr/>
        <p:txBody>
          <a:bodyPr/>
          <a:lstStyle/>
          <a:p>
            <a:endParaRPr lang="es-MX"/>
          </a:p>
        </p:txBody>
      </p:sp>
      <p:sp>
        <p:nvSpPr>
          <p:cNvPr id="4" name="3 Marcador de fecha"/>
          <p:cNvSpPr>
            <a:spLocks noGrp="1"/>
          </p:cNvSpPr>
          <p:nvPr>
            <p:ph type="dt" sz="half" idx="10"/>
          </p:nvPr>
        </p:nvSpPr>
        <p:spPr/>
        <p:txBody>
          <a:bodyPr/>
          <a:lstStyle/>
          <a:p>
            <a:fld id="{7390CF43-34E3-4184-B6CD-4BFFC793D124}" type="datetimeFigureOut">
              <a:rPr lang="es-MX" smtClean="0"/>
              <a:t>28/09/2018</a:t>
            </a:fld>
            <a:endParaRPr lang="es-MX"/>
          </a:p>
        </p:txBody>
      </p:sp>
      <p:sp>
        <p:nvSpPr>
          <p:cNvPr id="8" name="7 Conector recto"/>
          <p:cNvSpPr>
            <a:spLocks noChangeShapeType="1"/>
          </p:cNvSpPr>
          <p:nvPr/>
        </p:nvSpPr>
        <p:spPr bwMode="auto">
          <a:xfrm>
            <a:off x="203200" y="2438400"/>
            <a:ext cx="11777472"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sz="1800"/>
          </a:p>
        </p:txBody>
      </p:sp>
      <p:sp>
        <p:nvSpPr>
          <p:cNvPr id="10" name="9 Elipse"/>
          <p:cNvSpPr/>
          <p:nvPr/>
        </p:nvSpPr>
        <p:spPr>
          <a:xfrm>
            <a:off x="5689600" y="2115312"/>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11" name="10 Elipse"/>
          <p:cNvSpPr/>
          <p:nvPr/>
        </p:nvSpPr>
        <p:spPr>
          <a:xfrm>
            <a:off x="5815584" y="2209800"/>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6" name="5 Marcador de número de diapositiva"/>
          <p:cNvSpPr>
            <a:spLocks noGrp="1"/>
          </p:cNvSpPr>
          <p:nvPr>
            <p:ph type="sldNum" sz="quarter" idx="12"/>
          </p:nvPr>
        </p:nvSpPr>
        <p:spPr>
          <a:xfrm>
            <a:off x="5791200" y="2199451"/>
            <a:ext cx="609600" cy="441325"/>
          </a:xfrm>
        </p:spPr>
        <p:txBody>
          <a:bodyPr/>
          <a:lstStyle>
            <a:lvl1pPr>
              <a:defRPr>
                <a:solidFill>
                  <a:schemeClr val="accent3">
                    <a:shade val="75000"/>
                  </a:schemeClr>
                </a:solidFill>
              </a:defRPr>
            </a:lvl1pPr>
          </a:lstStyle>
          <a:p>
            <a:fld id="{2FCB18FE-E81E-464F-819F-0CD2A2693C34}" type="slidenum">
              <a:rPr lang="es-MX" smtClean="0"/>
              <a:t>‹Nº›</a:t>
            </a:fld>
            <a:endParaRPr lang="es-MX"/>
          </a:p>
        </p:txBody>
      </p:sp>
      <p:sp>
        <p:nvSpPr>
          <p:cNvPr id="2" name="1 Título"/>
          <p:cNvSpPr>
            <a:spLocks noGrp="1"/>
          </p:cNvSpPr>
          <p:nvPr>
            <p:ph type="title"/>
          </p:nvPr>
        </p:nvSpPr>
        <p:spPr>
          <a:xfrm>
            <a:off x="963084" y="533400"/>
            <a:ext cx="10363200" cy="1524000"/>
          </a:xfrm>
        </p:spPr>
        <p:txBody>
          <a:bodyPr anchor="b"/>
          <a:lstStyle>
            <a:lvl1pPr algn="ctr">
              <a:buNone/>
              <a:defRPr sz="4200" b="0" cap="none" baseline="0">
                <a:solidFill>
                  <a:srgbClr val="FFFFFF"/>
                </a:solidFill>
              </a:defRPr>
            </a:lvl1pPr>
          </a:lstStyle>
          <a:p>
            <a:r>
              <a:rPr kumimoji="0" lang="es-ES" smtClean="0"/>
              <a:t>Haga clic para modificar el estilo de título del patrón</a:t>
            </a:r>
            <a:endParaRPr kumimoji="0" lang="en-US"/>
          </a:p>
        </p:txBody>
      </p:sp>
    </p:spTree>
    <p:extLst>
      <p:ext uri="{BB962C8B-B14F-4D97-AF65-F5344CB8AC3E}">
        <p14:creationId xmlns:p14="http://schemas.microsoft.com/office/powerpoint/2010/main" val="2632751191"/>
      </p:ext>
    </p:extLst>
  </p:cSld>
  <p:clrMapOvr>
    <a:overrideClrMapping bg1="lt1" tx1="dk1" bg2="lt2" tx2="dk2" accent1="accent1" accent2="accent2" accent3="accent3" accent4="accent4" accent5="accent5" accent6="accent6" hlink="hlink" folHlink="folHlink"/>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Dos objetos">
    <p:bg>
      <p:bgRef idx="1001">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402336" y="228600"/>
            <a:ext cx="11379200" cy="758952"/>
          </a:xfrm>
        </p:spPr>
        <p:txBody>
          <a:bodyPr/>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a:xfrm>
            <a:off x="7721600" y="6409944"/>
            <a:ext cx="4059936" cy="365760"/>
          </a:xfrm>
        </p:spPr>
        <p:txBody>
          <a:bodyPr/>
          <a:lstStyle/>
          <a:p>
            <a:fld id="{7390CF43-34E3-4184-B6CD-4BFFC793D124}" type="datetimeFigureOut">
              <a:rPr lang="es-MX" smtClean="0"/>
              <a:t>28/09/2018</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2FCB18FE-E81E-464F-819F-0CD2A2693C34}" type="slidenum">
              <a:rPr lang="es-MX" smtClean="0"/>
              <a:t>‹Nº›</a:t>
            </a:fld>
            <a:endParaRPr lang="es-MX"/>
          </a:p>
        </p:txBody>
      </p:sp>
      <p:sp>
        <p:nvSpPr>
          <p:cNvPr id="8" name="7 Conector recto"/>
          <p:cNvSpPr>
            <a:spLocks noChangeShapeType="1"/>
          </p:cNvSpPr>
          <p:nvPr/>
        </p:nvSpPr>
        <p:spPr bwMode="auto">
          <a:xfrm flipV="1">
            <a:off x="6084107" y="1575653"/>
            <a:ext cx="11895"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sz="1800"/>
          </a:p>
        </p:txBody>
      </p:sp>
      <p:sp>
        <p:nvSpPr>
          <p:cNvPr id="10" name="9 Marcador de contenido"/>
          <p:cNvSpPr>
            <a:spLocks noGrp="1"/>
          </p:cNvSpPr>
          <p:nvPr>
            <p:ph sz="half" idx="1"/>
          </p:nvPr>
        </p:nvSpPr>
        <p:spPr>
          <a:xfrm>
            <a:off x="402336" y="1371600"/>
            <a:ext cx="5384800" cy="4681728"/>
          </a:xfrm>
        </p:spPr>
        <p:txBody>
          <a:bodyPr/>
          <a:lstStyle>
            <a:lvl1pPr>
              <a:defRPr sz="2500"/>
            </a:lvl1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2" name="11 Marcador de contenido"/>
          <p:cNvSpPr>
            <a:spLocks noGrp="1"/>
          </p:cNvSpPr>
          <p:nvPr>
            <p:ph sz="half" idx="2"/>
          </p:nvPr>
        </p:nvSpPr>
        <p:spPr>
          <a:xfrm>
            <a:off x="6400800" y="1371600"/>
            <a:ext cx="5384800" cy="4681728"/>
          </a:xfrm>
        </p:spPr>
        <p:txBody>
          <a:bodyPr/>
          <a:lstStyle>
            <a:lvl1pPr>
              <a:defRPr sz="2500"/>
            </a:lvl1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extLst>
      <p:ext uri="{BB962C8B-B14F-4D97-AF65-F5344CB8AC3E}">
        <p14:creationId xmlns:p14="http://schemas.microsoft.com/office/powerpoint/2010/main" val="2784212567"/>
      </p:ext>
    </p:extLst>
  </p:cSld>
  <p:clrMapOvr>
    <a:overrideClrMapping bg1="lt1" tx1="dk1" bg2="lt2" tx2="dk2" accent1="accent1" accent2="accent2" accent3="accent3" accent4="accent4" accent5="accent5" accent6="accent6" hlink="hlink" folHlink="folHlink"/>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bg>
      <p:bgRef idx="1001">
        <a:schemeClr val="bg2"/>
      </p:bgRef>
    </p:bg>
    <p:spTree>
      <p:nvGrpSpPr>
        <p:cNvPr id="1" name=""/>
        <p:cNvGrpSpPr/>
        <p:nvPr/>
      </p:nvGrpSpPr>
      <p:grpSpPr>
        <a:xfrm>
          <a:off x="0" y="0"/>
          <a:ext cx="0" cy="0"/>
          <a:chOff x="0" y="0"/>
          <a:chExt cx="0" cy="0"/>
        </a:xfrm>
      </p:grpSpPr>
      <p:sp>
        <p:nvSpPr>
          <p:cNvPr id="10" name="9 Conector recto"/>
          <p:cNvSpPr>
            <a:spLocks noChangeShapeType="1"/>
          </p:cNvSpPr>
          <p:nvPr/>
        </p:nvSpPr>
        <p:spPr bwMode="auto">
          <a:xfrm flipV="1">
            <a:off x="6096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sz="1800"/>
          </a:p>
        </p:txBody>
      </p:sp>
      <p:sp>
        <p:nvSpPr>
          <p:cNvPr id="20" name="19 Rectángulo"/>
          <p:cNvSpPr>
            <a:spLocks noChangeArrowheads="1"/>
          </p:cNvSpPr>
          <p:nvPr/>
        </p:nvSpPr>
        <p:spPr bwMode="white">
          <a:xfrm>
            <a:off x="0" y="0"/>
            <a:ext cx="12192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1800"/>
          </a:p>
        </p:txBody>
      </p:sp>
      <p:sp>
        <p:nvSpPr>
          <p:cNvPr id="19" name="18 Rectángulo"/>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1800"/>
          </a:p>
        </p:txBody>
      </p:sp>
      <p:sp>
        <p:nvSpPr>
          <p:cNvPr id="21" name="20 Rectángulo"/>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1800"/>
          </a:p>
        </p:txBody>
      </p:sp>
      <p:sp>
        <p:nvSpPr>
          <p:cNvPr id="22" name="21 Rectángulo"/>
          <p:cNvSpPr>
            <a:spLocks noChangeArrowheads="1"/>
          </p:cNvSpPr>
          <p:nvPr/>
        </p:nvSpPr>
        <p:spPr bwMode="white">
          <a:xfrm>
            <a:off x="1198880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1800"/>
          </a:p>
        </p:txBody>
      </p:sp>
      <p:sp>
        <p:nvSpPr>
          <p:cNvPr id="11" name="10 Rectángulo"/>
          <p:cNvSpPr/>
          <p:nvPr/>
        </p:nvSpPr>
        <p:spPr>
          <a:xfrm>
            <a:off x="203200" y="1371600"/>
            <a:ext cx="11777472"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13" name="12 Rectángulo"/>
          <p:cNvSpPr>
            <a:spLocks noChangeArrowheads="1"/>
          </p:cNvSpPr>
          <p:nvPr/>
        </p:nvSpPr>
        <p:spPr bwMode="auto">
          <a:xfrm>
            <a:off x="194564" y="6391656"/>
            <a:ext cx="11777472"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1800"/>
          </a:p>
        </p:txBody>
      </p:sp>
      <p:sp>
        <p:nvSpPr>
          <p:cNvPr id="3" name="2 Marcador de texto"/>
          <p:cNvSpPr>
            <a:spLocks noGrp="1"/>
          </p:cNvSpPr>
          <p:nvPr>
            <p:ph type="body" idx="1"/>
          </p:nvPr>
        </p:nvSpPr>
        <p:spPr>
          <a:xfrm>
            <a:off x="402336" y="1524000"/>
            <a:ext cx="5386917"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6388441" y="1524000"/>
            <a:ext cx="5389033"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7" name="6 Marcador de fecha"/>
          <p:cNvSpPr>
            <a:spLocks noGrp="1"/>
          </p:cNvSpPr>
          <p:nvPr>
            <p:ph type="dt" sz="half" idx="10"/>
          </p:nvPr>
        </p:nvSpPr>
        <p:spPr/>
        <p:txBody>
          <a:bodyPr/>
          <a:lstStyle/>
          <a:p>
            <a:fld id="{7390CF43-34E3-4184-B6CD-4BFFC793D124}" type="datetimeFigureOut">
              <a:rPr lang="es-MX" smtClean="0"/>
              <a:t>28/09/2018</a:t>
            </a:fld>
            <a:endParaRPr lang="es-MX"/>
          </a:p>
        </p:txBody>
      </p:sp>
      <p:sp>
        <p:nvSpPr>
          <p:cNvPr id="8" name="7 Marcador de pie de página"/>
          <p:cNvSpPr>
            <a:spLocks noGrp="1"/>
          </p:cNvSpPr>
          <p:nvPr>
            <p:ph type="ftr" sz="quarter" idx="11"/>
          </p:nvPr>
        </p:nvSpPr>
        <p:spPr>
          <a:xfrm>
            <a:off x="406400" y="6409944"/>
            <a:ext cx="4775200" cy="365760"/>
          </a:xfrm>
        </p:spPr>
        <p:txBody>
          <a:bodyPr/>
          <a:lstStyle/>
          <a:p>
            <a:endParaRPr lang="es-MX"/>
          </a:p>
        </p:txBody>
      </p:sp>
      <p:sp>
        <p:nvSpPr>
          <p:cNvPr id="15" name="14 Conector recto"/>
          <p:cNvSpPr>
            <a:spLocks noChangeShapeType="1"/>
          </p:cNvSpPr>
          <p:nvPr/>
        </p:nvSpPr>
        <p:spPr bwMode="auto">
          <a:xfrm>
            <a:off x="203200" y="1280160"/>
            <a:ext cx="11777472"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sz="1800"/>
          </a:p>
        </p:txBody>
      </p:sp>
      <p:sp>
        <p:nvSpPr>
          <p:cNvPr id="18" name="17 Rectángulo"/>
          <p:cNvSpPr>
            <a:spLocks noChangeArrowheads="1"/>
          </p:cNvSpPr>
          <p:nvPr/>
        </p:nvSpPr>
        <p:spPr bwMode="auto">
          <a:xfrm>
            <a:off x="203200" y="155448"/>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sz="1800" dirty="0"/>
          </a:p>
        </p:txBody>
      </p:sp>
      <p:sp>
        <p:nvSpPr>
          <p:cNvPr id="24" name="23 Marcador de contenido"/>
          <p:cNvSpPr>
            <a:spLocks noGrp="1"/>
          </p:cNvSpPr>
          <p:nvPr>
            <p:ph sz="quarter" idx="2"/>
          </p:nvPr>
        </p:nvSpPr>
        <p:spPr>
          <a:xfrm>
            <a:off x="402336" y="2471383"/>
            <a:ext cx="5388864" cy="3818404"/>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6" name="25 Marcador de contenido"/>
          <p:cNvSpPr>
            <a:spLocks noGrp="1"/>
          </p:cNvSpPr>
          <p:nvPr>
            <p:ph sz="quarter" idx="4"/>
          </p:nvPr>
        </p:nvSpPr>
        <p:spPr>
          <a:xfrm>
            <a:off x="6400800" y="2471383"/>
            <a:ext cx="5384800" cy="3822192"/>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5" name="24 Elipse"/>
          <p:cNvSpPr/>
          <p:nvPr/>
        </p:nvSpPr>
        <p:spPr>
          <a:xfrm>
            <a:off x="5689600" y="956036"/>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27" name="26 Elipse"/>
          <p:cNvSpPr/>
          <p:nvPr/>
        </p:nvSpPr>
        <p:spPr>
          <a:xfrm>
            <a:off x="5815584" y="1050524"/>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9" name="8 Marcador de número de diapositiva"/>
          <p:cNvSpPr>
            <a:spLocks noGrp="1"/>
          </p:cNvSpPr>
          <p:nvPr>
            <p:ph type="sldNum" sz="quarter" idx="12"/>
          </p:nvPr>
        </p:nvSpPr>
        <p:spPr>
          <a:xfrm>
            <a:off x="5791200" y="1042417"/>
            <a:ext cx="609600" cy="441325"/>
          </a:xfrm>
        </p:spPr>
        <p:txBody>
          <a:bodyPr/>
          <a:lstStyle>
            <a:lvl1pPr algn="ctr">
              <a:defRPr/>
            </a:lvl1pPr>
          </a:lstStyle>
          <a:p>
            <a:fld id="{2FCB18FE-E81E-464F-819F-0CD2A2693C34}" type="slidenum">
              <a:rPr lang="es-MX" smtClean="0"/>
              <a:t>‹Nº›</a:t>
            </a:fld>
            <a:endParaRPr lang="es-MX"/>
          </a:p>
        </p:txBody>
      </p:sp>
      <p:sp>
        <p:nvSpPr>
          <p:cNvPr id="23" name="22 Título"/>
          <p:cNvSpPr>
            <a:spLocks noGrp="1"/>
          </p:cNvSpPr>
          <p:nvPr>
            <p:ph type="title"/>
          </p:nvPr>
        </p:nvSpPr>
        <p:spPr/>
        <p:txBody>
          <a:bodyPr rtlCol="0" anchor="b" anchorCtr="0"/>
          <a:lstStyle/>
          <a:p>
            <a:r>
              <a:rPr kumimoji="0" lang="es-ES" smtClean="0"/>
              <a:t>Haga clic para modificar el estilo de título del patrón</a:t>
            </a:r>
            <a:endParaRPr kumimoji="0" lang="en-US"/>
          </a:p>
        </p:txBody>
      </p:sp>
    </p:spTree>
    <p:extLst>
      <p:ext uri="{BB962C8B-B14F-4D97-AF65-F5344CB8AC3E}">
        <p14:creationId xmlns:p14="http://schemas.microsoft.com/office/powerpoint/2010/main" val="1912210741"/>
      </p:ext>
    </p:extLst>
  </p:cSld>
  <p:clrMapOvr>
    <a:overrideClrMapping bg1="lt1" tx1="dk1" bg2="lt2" tx2="dk2" accent1="accent1" accent2="accent2" accent3="accent3" accent4="accent4" accent5="accent5" accent6="accent6" hlink="hlink" folHlink="folHlink"/>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7390CF43-34E3-4184-B6CD-4BFFC793D124}" type="datetimeFigureOut">
              <a:rPr lang="es-MX" smtClean="0"/>
              <a:t>28/09/2018</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a:xfrm>
            <a:off x="5791200" y="1036021"/>
            <a:ext cx="609600" cy="441325"/>
          </a:xfrm>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21312468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5" name="Date Placeholder 4"/>
          <p:cNvSpPr>
            <a:spLocks noGrp="1"/>
          </p:cNvSpPr>
          <p:nvPr>
            <p:ph type="dt" sz="half" idx="10"/>
          </p:nvPr>
        </p:nvSpPr>
        <p:spPr/>
        <p:txBody>
          <a:bodyPr/>
          <a:lstStyle/>
          <a:p>
            <a:fld id="{DB6D9596-B976-4EC1-883F-1A7AE22D611B}" type="datetimeFigureOut">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C78378E9-35A1-4DC6-9183-113D11AB814E}" type="slidenum">
              <a:rPr lang="es-MX" smtClean="0"/>
              <a:t>‹Nº›</a:t>
            </a:fld>
            <a:endParaRPr lang="es-MX"/>
          </a:p>
        </p:txBody>
      </p:sp>
      <p:sp>
        <p:nvSpPr>
          <p:cNvPr id="9" name="Content Placeholder 8"/>
          <p:cNvSpPr>
            <a:spLocks noGrp="1"/>
          </p:cNvSpPr>
          <p:nvPr>
            <p:ph sz="quarter" idx="13"/>
          </p:nvPr>
        </p:nvSpPr>
        <p:spPr>
          <a:xfrm>
            <a:off x="1731264" y="2121407"/>
            <a:ext cx="4267200" cy="3602736"/>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1" name="Content Placeholder 10"/>
          <p:cNvSpPr>
            <a:spLocks noGrp="1"/>
          </p:cNvSpPr>
          <p:nvPr>
            <p:ph sz="quarter" idx="14"/>
          </p:nvPr>
        </p:nvSpPr>
        <p:spPr>
          <a:xfrm>
            <a:off x="6217920" y="2119313"/>
            <a:ext cx="4267200" cy="360521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extLst>
      <p:ext uri="{BB962C8B-B14F-4D97-AF65-F5344CB8AC3E}">
        <p14:creationId xmlns:p14="http://schemas.microsoft.com/office/powerpoint/2010/main" val="185835722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7" name="6 Rectángulo"/>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1800"/>
          </a:p>
        </p:txBody>
      </p:sp>
      <p:sp>
        <p:nvSpPr>
          <p:cNvPr id="8" name="7 Rectángulo"/>
          <p:cNvSpPr>
            <a:spLocks noChangeArrowheads="1"/>
          </p:cNvSpPr>
          <p:nvPr/>
        </p:nvSpPr>
        <p:spPr bwMode="white">
          <a:xfrm>
            <a:off x="0" y="0"/>
            <a:ext cx="12192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1800"/>
          </a:p>
        </p:txBody>
      </p:sp>
      <p:sp>
        <p:nvSpPr>
          <p:cNvPr id="10" name="9 Rectángulo"/>
          <p:cNvSpPr>
            <a:spLocks noChangeArrowheads="1"/>
          </p:cNvSpPr>
          <p:nvPr/>
        </p:nvSpPr>
        <p:spPr bwMode="white">
          <a:xfrm>
            <a:off x="1198880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1800"/>
          </a:p>
        </p:txBody>
      </p:sp>
      <p:sp>
        <p:nvSpPr>
          <p:cNvPr id="9" name="8 Rectángulo"/>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1800"/>
          </a:p>
        </p:txBody>
      </p:sp>
      <p:sp>
        <p:nvSpPr>
          <p:cNvPr id="5" name="4 Rectángulo"/>
          <p:cNvSpPr>
            <a:spLocks noChangeArrowheads="1"/>
          </p:cNvSpPr>
          <p:nvPr/>
        </p:nvSpPr>
        <p:spPr bwMode="auto">
          <a:xfrm>
            <a:off x="195072" y="6391657"/>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1800"/>
          </a:p>
        </p:txBody>
      </p:sp>
      <p:sp>
        <p:nvSpPr>
          <p:cNvPr id="6" name="5 Rectángulo"/>
          <p:cNvSpPr>
            <a:spLocks noChangeArrowheads="1"/>
          </p:cNvSpPr>
          <p:nvPr/>
        </p:nvSpPr>
        <p:spPr bwMode="auto">
          <a:xfrm>
            <a:off x="203200" y="158496"/>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sz="1800" dirty="0"/>
          </a:p>
        </p:txBody>
      </p:sp>
      <p:sp>
        <p:nvSpPr>
          <p:cNvPr id="2" name="1 Marcador de fecha"/>
          <p:cNvSpPr>
            <a:spLocks noGrp="1"/>
          </p:cNvSpPr>
          <p:nvPr>
            <p:ph type="dt" sz="half" idx="10"/>
          </p:nvPr>
        </p:nvSpPr>
        <p:spPr/>
        <p:txBody>
          <a:bodyPr/>
          <a:lstStyle/>
          <a:p>
            <a:fld id="{7390CF43-34E3-4184-B6CD-4BFFC793D124}" type="datetimeFigureOut">
              <a:rPr lang="es-MX" smtClean="0"/>
              <a:t>28/09/2018</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a:xfrm>
            <a:off x="5689600" y="6324600"/>
            <a:ext cx="812800" cy="441324"/>
          </a:xfrm>
        </p:spPr>
        <p:txBody>
          <a:bodyPr/>
          <a:lstStyle>
            <a:lvl1pPr>
              <a:defRPr>
                <a:solidFill>
                  <a:srgbClr val="FFFFFF"/>
                </a:solidFill>
              </a:defRPr>
            </a:lvl1pPr>
          </a:lstStyle>
          <a:p>
            <a:fld id="{2FCB18FE-E81E-464F-819F-0CD2A2693C34}" type="slidenum">
              <a:rPr lang="es-MX" smtClean="0"/>
              <a:t>‹Nº›</a:t>
            </a:fld>
            <a:endParaRPr lang="es-MX"/>
          </a:p>
        </p:txBody>
      </p:sp>
    </p:spTree>
    <p:extLst>
      <p:ext uri="{BB962C8B-B14F-4D97-AF65-F5344CB8AC3E}">
        <p14:creationId xmlns:p14="http://schemas.microsoft.com/office/powerpoint/2010/main" val="98387689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1">
        <a:schemeClr val="bg1"/>
      </p:bgRef>
    </p:bg>
    <p:spTree>
      <p:nvGrpSpPr>
        <p:cNvPr id="1" name=""/>
        <p:cNvGrpSpPr/>
        <p:nvPr/>
      </p:nvGrpSpPr>
      <p:grpSpPr>
        <a:xfrm>
          <a:off x="0" y="0"/>
          <a:ext cx="0" cy="0"/>
          <a:chOff x="0" y="0"/>
          <a:chExt cx="0" cy="0"/>
        </a:xfrm>
      </p:grpSpPr>
      <p:sp>
        <p:nvSpPr>
          <p:cNvPr id="19" name="18 Rectángulo"/>
          <p:cNvSpPr>
            <a:spLocks noChangeArrowheads="1"/>
          </p:cNvSpPr>
          <p:nvPr/>
        </p:nvSpPr>
        <p:spPr bwMode="auto">
          <a:xfrm>
            <a:off x="203200" y="152400"/>
            <a:ext cx="11777472"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1800"/>
          </a:p>
        </p:txBody>
      </p:sp>
      <p:sp>
        <p:nvSpPr>
          <p:cNvPr id="15" name="14 Rectángulo"/>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1800"/>
          </a:p>
        </p:txBody>
      </p:sp>
      <p:sp>
        <p:nvSpPr>
          <p:cNvPr id="18" name="17 Rectángulo"/>
          <p:cNvSpPr>
            <a:spLocks noChangeArrowheads="1"/>
          </p:cNvSpPr>
          <p:nvPr/>
        </p:nvSpPr>
        <p:spPr bwMode="white">
          <a:xfrm>
            <a:off x="1198880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1800"/>
          </a:p>
        </p:txBody>
      </p:sp>
      <p:sp>
        <p:nvSpPr>
          <p:cNvPr id="16" name="15 Rectángulo"/>
          <p:cNvSpPr>
            <a:spLocks noChangeArrowheads="1"/>
          </p:cNvSpPr>
          <p:nvPr/>
        </p:nvSpPr>
        <p:spPr bwMode="white">
          <a:xfrm>
            <a:off x="0" y="0"/>
            <a:ext cx="12192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1800"/>
          </a:p>
        </p:txBody>
      </p:sp>
      <p:sp>
        <p:nvSpPr>
          <p:cNvPr id="17" name="16 Rectángulo"/>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1800"/>
          </a:p>
        </p:txBody>
      </p:sp>
      <p:sp>
        <p:nvSpPr>
          <p:cNvPr id="13" name="12 Rectángulo"/>
          <p:cNvSpPr/>
          <p:nvPr/>
        </p:nvSpPr>
        <p:spPr>
          <a:xfrm>
            <a:off x="203200" y="609600"/>
            <a:ext cx="36576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2" name="1 Título"/>
          <p:cNvSpPr>
            <a:spLocks noGrp="1"/>
          </p:cNvSpPr>
          <p:nvPr>
            <p:ph type="title"/>
          </p:nvPr>
        </p:nvSpPr>
        <p:spPr>
          <a:xfrm>
            <a:off x="508000" y="914400"/>
            <a:ext cx="3149600" cy="990600"/>
          </a:xfrm>
        </p:spPr>
        <p:txBody>
          <a:bodyPr anchor="b">
            <a:noAutofit/>
          </a:bodyPr>
          <a:lstStyle>
            <a:lvl1pPr algn="l">
              <a:buNone/>
              <a:defRPr sz="2200" b="1">
                <a:solidFill>
                  <a:srgbClr val="FFFFFF"/>
                </a:solidFill>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508000" y="1981201"/>
            <a:ext cx="31496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8" name="7 Rectángulo"/>
          <p:cNvSpPr>
            <a:spLocks noChangeArrowheads="1"/>
          </p:cNvSpPr>
          <p:nvPr/>
        </p:nvSpPr>
        <p:spPr bwMode="auto">
          <a:xfrm>
            <a:off x="203200" y="152400"/>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sz="1800" dirty="0"/>
          </a:p>
        </p:txBody>
      </p:sp>
      <p:sp>
        <p:nvSpPr>
          <p:cNvPr id="9" name="8 Conector recto"/>
          <p:cNvSpPr>
            <a:spLocks noChangeShapeType="1"/>
          </p:cNvSpPr>
          <p:nvPr/>
        </p:nvSpPr>
        <p:spPr bwMode="auto">
          <a:xfrm>
            <a:off x="203200" y="533400"/>
            <a:ext cx="11777472"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sz="1800"/>
          </a:p>
        </p:txBody>
      </p:sp>
      <p:sp>
        <p:nvSpPr>
          <p:cNvPr id="20" name="19 Marcador de contenido"/>
          <p:cNvSpPr>
            <a:spLocks noGrp="1"/>
          </p:cNvSpPr>
          <p:nvPr>
            <p:ph sz="quarter" idx="1"/>
          </p:nvPr>
        </p:nvSpPr>
        <p:spPr>
          <a:xfrm>
            <a:off x="4165600" y="685800"/>
            <a:ext cx="7518400" cy="54102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0" name="9 Elipse"/>
          <p:cNvSpPr/>
          <p:nvPr/>
        </p:nvSpPr>
        <p:spPr>
          <a:xfrm>
            <a:off x="1727200" y="228600"/>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11" name="10 Elipse"/>
          <p:cNvSpPr/>
          <p:nvPr/>
        </p:nvSpPr>
        <p:spPr>
          <a:xfrm>
            <a:off x="1853184" y="323088"/>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7" name="6 Marcador de número de diapositiva"/>
          <p:cNvSpPr>
            <a:spLocks noGrp="1"/>
          </p:cNvSpPr>
          <p:nvPr>
            <p:ph type="sldNum" sz="quarter" idx="12"/>
          </p:nvPr>
        </p:nvSpPr>
        <p:spPr>
          <a:xfrm>
            <a:off x="1828800" y="312739"/>
            <a:ext cx="609600" cy="441325"/>
          </a:xfrm>
        </p:spPr>
        <p:txBody>
          <a:bodyPr/>
          <a:lstStyle>
            <a:lvl1pPr>
              <a:defRPr>
                <a:solidFill>
                  <a:schemeClr val="accent3">
                    <a:shade val="75000"/>
                  </a:schemeClr>
                </a:solidFill>
              </a:defRPr>
            </a:lvl1pPr>
          </a:lstStyle>
          <a:p>
            <a:fld id="{2FCB18FE-E81E-464F-819F-0CD2A2693C34}" type="slidenum">
              <a:rPr lang="es-MX" smtClean="0"/>
              <a:t>‹Nº›</a:t>
            </a:fld>
            <a:endParaRPr lang="es-MX"/>
          </a:p>
        </p:txBody>
      </p:sp>
      <p:sp>
        <p:nvSpPr>
          <p:cNvPr id="21" name="20 Rectángulo"/>
          <p:cNvSpPr>
            <a:spLocks noChangeArrowheads="1"/>
          </p:cNvSpPr>
          <p:nvPr/>
        </p:nvSpPr>
        <p:spPr bwMode="auto">
          <a:xfrm>
            <a:off x="199136" y="6388386"/>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1800"/>
          </a:p>
        </p:txBody>
      </p:sp>
      <p:sp>
        <p:nvSpPr>
          <p:cNvPr id="5" name="4 Marcador de fecha"/>
          <p:cNvSpPr>
            <a:spLocks noGrp="1"/>
          </p:cNvSpPr>
          <p:nvPr>
            <p:ph type="dt" sz="half" idx="10"/>
          </p:nvPr>
        </p:nvSpPr>
        <p:spPr/>
        <p:txBody>
          <a:bodyPr/>
          <a:lstStyle/>
          <a:p>
            <a:fld id="{7390CF43-34E3-4184-B6CD-4BFFC793D124}" type="datetimeFigureOut">
              <a:rPr lang="es-MX" smtClean="0"/>
              <a:t>28/09/2018</a:t>
            </a:fld>
            <a:endParaRPr lang="es-MX"/>
          </a:p>
        </p:txBody>
      </p:sp>
      <p:sp>
        <p:nvSpPr>
          <p:cNvPr id="6" name="5 Marcador de pie de página"/>
          <p:cNvSpPr>
            <a:spLocks noGrp="1"/>
          </p:cNvSpPr>
          <p:nvPr>
            <p:ph type="ftr" sz="quarter" idx="11"/>
          </p:nvPr>
        </p:nvSpPr>
        <p:spPr>
          <a:xfrm>
            <a:off x="402336" y="6410848"/>
            <a:ext cx="4511040" cy="365760"/>
          </a:xfrm>
        </p:spPr>
        <p:txBody>
          <a:bodyPr/>
          <a:lstStyle/>
          <a:p>
            <a:endParaRPr lang="es-MX"/>
          </a:p>
        </p:txBody>
      </p:sp>
    </p:spTree>
    <p:extLst>
      <p:ext uri="{BB962C8B-B14F-4D97-AF65-F5344CB8AC3E}">
        <p14:creationId xmlns:p14="http://schemas.microsoft.com/office/powerpoint/2010/main" val="2202261862"/>
      </p:ext>
    </p:extLst>
  </p:cSld>
  <p:clrMapOvr>
    <a:overrideClrMapping bg1="lt1" tx1="dk1" bg2="lt2" tx2="dk2" accent1="accent1" accent2="accent2" accent3="accent3" accent4="accent4" accent5="accent5" accent6="accent6" hlink="hlink" folHlink="folHlink"/>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1" name="20 Conector recto"/>
          <p:cNvSpPr>
            <a:spLocks noChangeShapeType="1"/>
          </p:cNvSpPr>
          <p:nvPr/>
        </p:nvSpPr>
        <p:spPr bwMode="auto">
          <a:xfrm>
            <a:off x="203200" y="533400"/>
            <a:ext cx="11777472"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sz="1800"/>
          </a:p>
        </p:txBody>
      </p:sp>
      <p:sp>
        <p:nvSpPr>
          <p:cNvPr id="19" name="18 Rectángulo"/>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1800"/>
          </a:p>
        </p:txBody>
      </p:sp>
      <p:sp>
        <p:nvSpPr>
          <p:cNvPr id="16" name="15 Rectángulo"/>
          <p:cNvSpPr>
            <a:spLocks noChangeArrowheads="1"/>
          </p:cNvSpPr>
          <p:nvPr/>
        </p:nvSpPr>
        <p:spPr bwMode="white">
          <a:xfrm>
            <a:off x="1198880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1800"/>
          </a:p>
        </p:txBody>
      </p:sp>
      <p:sp>
        <p:nvSpPr>
          <p:cNvPr id="17" name="16 Rectángulo"/>
          <p:cNvSpPr>
            <a:spLocks noChangeArrowheads="1"/>
          </p:cNvSpPr>
          <p:nvPr/>
        </p:nvSpPr>
        <p:spPr bwMode="white">
          <a:xfrm>
            <a:off x="0" y="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1800"/>
          </a:p>
        </p:txBody>
      </p:sp>
      <p:sp>
        <p:nvSpPr>
          <p:cNvPr id="18" name="17 Rectángulo"/>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1800" dirty="0"/>
          </a:p>
        </p:txBody>
      </p:sp>
      <p:sp>
        <p:nvSpPr>
          <p:cNvPr id="20" name="19 Rectángulo"/>
          <p:cNvSpPr>
            <a:spLocks noChangeArrowheads="1"/>
          </p:cNvSpPr>
          <p:nvPr/>
        </p:nvSpPr>
        <p:spPr bwMode="auto">
          <a:xfrm>
            <a:off x="203200" y="152400"/>
            <a:ext cx="11777472"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1800"/>
          </a:p>
        </p:txBody>
      </p:sp>
      <p:sp>
        <p:nvSpPr>
          <p:cNvPr id="8" name="7 Rectángulo"/>
          <p:cNvSpPr/>
          <p:nvPr/>
        </p:nvSpPr>
        <p:spPr>
          <a:xfrm>
            <a:off x="203200" y="609600"/>
            <a:ext cx="36576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15" name="14 Rectángulo"/>
          <p:cNvSpPr>
            <a:spLocks noChangeArrowheads="1"/>
          </p:cNvSpPr>
          <p:nvPr/>
        </p:nvSpPr>
        <p:spPr bwMode="auto">
          <a:xfrm>
            <a:off x="203200" y="155448"/>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sz="1800" dirty="0"/>
          </a:p>
        </p:txBody>
      </p:sp>
      <p:sp>
        <p:nvSpPr>
          <p:cNvPr id="12" name="11 Elipse"/>
          <p:cNvSpPr/>
          <p:nvPr/>
        </p:nvSpPr>
        <p:spPr>
          <a:xfrm>
            <a:off x="1727200" y="228600"/>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13" name="12 Elipse"/>
          <p:cNvSpPr/>
          <p:nvPr/>
        </p:nvSpPr>
        <p:spPr>
          <a:xfrm>
            <a:off x="1853184" y="323088"/>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7" name="6 Marcador de número de diapositiva"/>
          <p:cNvSpPr>
            <a:spLocks noGrp="1"/>
          </p:cNvSpPr>
          <p:nvPr>
            <p:ph type="sldNum" sz="quarter" idx="12"/>
          </p:nvPr>
        </p:nvSpPr>
        <p:spPr>
          <a:xfrm>
            <a:off x="1828800" y="312739"/>
            <a:ext cx="609600" cy="441325"/>
          </a:xfrm>
        </p:spPr>
        <p:txBody>
          <a:bodyPr/>
          <a:lstStyle/>
          <a:p>
            <a:fld id="{2FCB18FE-E81E-464F-819F-0CD2A2693C34}" type="slidenum">
              <a:rPr lang="es-MX" smtClean="0"/>
              <a:t>‹Nº›</a:t>
            </a:fld>
            <a:endParaRPr lang="es-MX"/>
          </a:p>
        </p:txBody>
      </p:sp>
      <p:sp>
        <p:nvSpPr>
          <p:cNvPr id="2" name="1 Título"/>
          <p:cNvSpPr>
            <a:spLocks noGrp="1"/>
          </p:cNvSpPr>
          <p:nvPr>
            <p:ph type="title"/>
          </p:nvPr>
        </p:nvSpPr>
        <p:spPr>
          <a:xfrm>
            <a:off x="4000500" y="5029200"/>
            <a:ext cx="7823200" cy="1219200"/>
          </a:xfrm>
        </p:spPr>
        <p:txBody>
          <a:bodyPr anchor="t">
            <a:noAutofit/>
          </a:bodyPr>
          <a:lstStyle>
            <a:lvl1pPr algn="l">
              <a:buNone/>
              <a:defRPr sz="2400" b="1">
                <a:solidFill>
                  <a:schemeClr val="tx2"/>
                </a:solidFill>
              </a:defRPr>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4000500" y="609600"/>
            <a:ext cx="7823200" cy="4267200"/>
          </a:xfrm>
        </p:spPr>
        <p:txBody>
          <a:bodyPr/>
          <a:lstStyle>
            <a:lvl1pPr marL="0" indent="0">
              <a:buNone/>
              <a:defRPr sz="3200"/>
            </a:lvl1pPr>
          </a:lstStyle>
          <a:p>
            <a:r>
              <a:rPr kumimoji="0" lang="es-ES" smtClean="0"/>
              <a:t>Haga clic en el icono para agregar una imagen</a:t>
            </a:r>
            <a:endParaRPr kumimoji="0" lang="en-US" dirty="0"/>
          </a:p>
        </p:txBody>
      </p:sp>
      <p:sp>
        <p:nvSpPr>
          <p:cNvPr id="4" name="3 Marcador de texto"/>
          <p:cNvSpPr>
            <a:spLocks noGrp="1"/>
          </p:cNvSpPr>
          <p:nvPr>
            <p:ph type="body" sz="half" idx="2"/>
          </p:nvPr>
        </p:nvSpPr>
        <p:spPr>
          <a:xfrm>
            <a:off x="508000" y="990600"/>
            <a:ext cx="32512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22" name="21 Rectángulo"/>
          <p:cNvSpPr>
            <a:spLocks noChangeArrowheads="1"/>
          </p:cNvSpPr>
          <p:nvPr/>
        </p:nvSpPr>
        <p:spPr bwMode="auto">
          <a:xfrm>
            <a:off x="199136" y="6388386"/>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1800"/>
          </a:p>
        </p:txBody>
      </p:sp>
      <p:sp>
        <p:nvSpPr>
          <p:cNvPr id="5" name="4 Marcador de fecha"/>
          <p:cNvSpPr>
            <a:spLocks noGrp="1"/>
          </p:cNvSpPr>
          <p:nvPr>
            <p:ph type="dt" sz="half" idx="10"/>
          </p:nvPr>
        </p:nvSpPr>
        <p:spPr>
          <a:xfrm>
            <a:off x="7717536" y="6404984"/>
            <a:ext cx="4059936" cy="365760"/>
          </a:xfrm>
        </p:spPr>
        <p:txBody>
          <a:bodyPr/>
          <a:lstStyle/>
          <a:p>
            <a:fld id="{7390CF43-34E3-4184-B6CD-4BFFC793D124}" type="datetimeFigureOut">
              <a:rPr lang="es-MX" smtClean="0"/>
              <a:t>28/09/2018</a:t>
            </a:fld>
            <a:endParaRPr lang="es-MX"/>
          </a:p>
        </p:txBody>
      </p:sp>
      <p:sp>
        <p:nvSpPr>
          <p:cNvPr id="6" name="5 Marcador de pie de página"/>
          <p:cNvSpPr>
            <a:spLocks noGrp="1"/>
          </p:cNvSpPr>
          <p:nvPr>
            <p:ph type="ftr" sz="quarter" idx="11"/>
          </p:nvPr>
        </p:nvSpPr>
        <p:spPr>
          <a:xfrm>
            <a:off x="402336" y="6410848"/>
            <a:ext cx="4779264" cy="365760"/>
          </a:xfrm>
        </p:spPr>
        <p:txBody>
          <a:bodyPr/>
          <a:lstStyle/>
          <a:p>
            <a:endParaRPr lang="es-MX"/>
          </a:p>
        </p:txBody>
      </p:sp>
    </p:spTree>
    <p:extLst>
      <p:ext uri="{BB962C8B-B14F-4D97-AF65-F5344CB8AC3E}">
        <p14:creationId xmlns:p14="http://schemas.microsoft.com/office/powerpoint/2010/main" val="266874405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ítulo y texto vertical">
    <p:bg>
      <p:bgRef idx="1001">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7390CF43-34E3-4184-B6CD-4BFFC793D124}" type="datetimeFigureOut">
              <a:rPr lang="es-MX" smtClean="0"/>
              <a:t>28/09/2018</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1366817893"/>
      </p:ext>
    </p:extLst>
  </p:cSld>
  <p:clrMapOvr>
    <a:overrideClrMapping bg1="lt1" tx1="dk1" bg2="lt2" tx2="dk2" accent1="accent1" accent2="accent2" accent3="accent3" accent4="accent4" accent5="accent5" accent6="accent6" hlink="hlink" folHlink="folHlink"/>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bg>
      <p:bgRef idx="1001">
        <a:schemeClr val="bg2"/>
      </p:bgRef>
    </p:bg>
    <p:spTree>
      <p:nvGrpSpPr>
        <p:cNvPr id="1" name=""/>
        <p:cNvGrpSpPr/>
        <p:nvPr/>
      </p:nvGrpSpPr>
      <p:grpSpPr>
        <a:xfrm>
          <a:off x="0" y="0"/>
          <a:ext cx="0" cy="0"/>
          <a:chOff x="0" y="0"/>
          <a:chExt cx="0" cy="0"/>
        </a:xfrm>
      </p:grpSpPr>
      <p:sp>
        <p:nvSpPr>
          <p:cNvPr id="7" name="6 Rectángulo"/>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1800"/>
          </a:p>
        </p:txBody>
      </p:sp>
      <p:sp>
        <p:nvSpPr>
          <p:cNvPr id="8" name="7 Rectángulo"/>
          <p:cNvSpPr>
            <a:spLocks noChangeArrowheads="1"/>
          </p:cNvSpPr>
          <p:nvPr/>
        </p:nvSpPr>
        <p:spPr bwMode="white">
          <a:xfrm>
            <a:off x="9347200" y="0"/>
            <a:ext cx="28448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1800"/>
          </a:p>
        </p:txBody>
      </p:sp>
      <p:sp>
        <p:nvSpPr>
          <p:cNvPr id="9" name="8 Rectángulo"/>
          <p:cNvSpPr>
            <a:spLocks noChangeArrowheads="1"/>
          </p:cNvSpPr>
          <p:nvPr/>
        </p:nvSpPr>
        <p:spPr bwMode="white">
          <a:xfrm>
            <a:off x="0" y="0"/>
            <a:ext cx="12192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1800"/>
          </a:p>
        </p:txBody>
      </p:sp>
      <p:sp>
        <p:nvSpPr>
          <p:cNvPr id="10" name="9 Rectángulo"/>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1800"/>
          </a:p>
        </p:txBody>
      </p:sp>
      <p:sp>
        <p:nvSpPr>
          <p:cNvPr id="11" name="10 Rectángulo"/>
          <p:cNvSpPr>
            <a:spLocks noChangeArrowheads="1"/>
          </p:cNvSpPr>
          <p:nvPr/>
        </p:nvSpPr>
        <p:spPr bwMode="auto">
          <a:xfrm>
            <a:off x="195072" y="6391657"/>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1800"/>
          </a:p>
        </p:txBody>
      </p:sp>
      <p:sp>
        <p:nvSpPr>
          <p:cNvPr id="12" name="11 Rectángulo"/>
          <p:cNvSpPr>
            <a:spLocks noChangeArrowheads="1"/>
          </p:cNvSpPr>
          <p:nvPr/>
        </p:nvSpPr>
        <p:spPr bwMode="auto">
          <a:xfrm>
            <a:off x="203200" y="155448"/>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sz="1800" dirty="0"/>
          </a:p>
        </p:txBody>
      </p:sp>
      <p:sp>
        <p:nvSpPr>
          <p:cNvPr id="13" name="12 Conector recto"/>
          <p:cNvSpPr>
            <a:spLocks noChangeShapeType="1"/>
          </p:cNvSpPr>
          <p:nvPr/>
        </p:nvSpPr>
        <p:spPr bwMode="auto">
          <a:xfrm rot="5400000">
            <a:off x="6403340"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sz="1800"/>
          </a:p>
        </p:txBody>
      </p:sp>
      <p:sp>
        <p:nvSpPr>
          <p:cNvPr id="14" name="13 Elipse"/>
          <p:cNvSpPr/>
          <p:nvPr/>
        </p:nvSpPr>
        <p:spPr>
          <a:xfrm>
            <a:off x="9119616" y="2925763"/>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15" name="14 Elipse"/>
          <p:cNvSpPr/>
          <p:nvPr/>
        </p:nvSpPr>
        <p:spPr>
          <a:xfrm>
            <a:off x="9245600" y="3020251"/>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6" name="5 Marcador de número de diapositiva"/>
          <p:cNvSpPr>
            <a:spLocks noGrp="1"/>
          </p:cNvSpPr>
          <p:nvPr>
            <p:ph type="sldNum" sz="quarter" idx="12"/>
          </p:nvPr>
        </p:nvSpPr>
        <p:spPr>
          <a:xfrm>
            <a:off x="9221216" y="3009902"/>
            <a:ext cx="609600" cy="441325"/>
          </a:xfrm>
        </p:spPr>
        <p:txBody>
          <a:bodyPr/>
          <a:lstStyle/>
          <a:p>
            <a:fld id="{2FCB18FE-E81E-464F-819F-0CD2A2693C34}" type="slidenum">
              <a:rPr lang="es-MX" smtClean="0"/>
              <a:t>‹Nº›</a:t>
            </a:fld>
            <a:endParaRPr lang="es-MX"/>
          </a:p>
        </p:txBody>
      </p:sp>
      <p:sp>
        <p:nvSpPr>
          <p:cNvPr id="3" name="2 Marcador de texto vertical"/>
          <p:cNvSpPr>
            <a:spLocks noGrp="1"/>
          </p:cNvSpPr>
          <p:nvPr>
            <p:ph type="body" orient="vert" idx="1"/>
          </p:nvPr>
        </p:nvSpPr>
        <p:spPr>
          <a:xfrm>
            <a:off x="406400" y="304800"/>
            <a:ext cx="8737600" cy="5821366"/>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7390CF43-34E3-4184-B6CD-4BFFC793D124}" type="datetimeFigureOut">
              <a:rPr lang="es-MX" smtClean="0"/>
              <a:t>28/09/2018</a:t>
            </a:fld>
            <a:endParaRPr lang="es-MX"/>
          </a:p>
        </p:txBody>
      </p:sp>
      <p:sp>
        <p:nvSpPr>
          <p:cNvPr id="5" name="4 Marcador de pie de página"/>
          <p:cNvSpPr>
            <a:spLocks noGrp="1"/>
          </p:cNvSpPr>
          <p:nvPr>
            <p:ph type="ftr" sz="quarter" idx="11"/>
          </p:nvPr>
        </p:nvSpPr>
        <p:spPr/>
        <p:txBody>
          <a:bodyPr/>
          <a:lstStyle/>
          <a:p>
            <a:endParaRPr lang="es-MX"/>
          </a:p>
        </p:txBody>
      </p:sp>
      <p:sp>
        <p:nvSpPr>
          <p:cNvPr id="2" name="1 Título vertical"/>
          <p:cNvSpPr>
            <a:spLocks noGrp="1"/>
          </p:cNvSpPr>
          <p:nvPr>
            <p:ph type="title" orient="vert"/>
          </p:nvPr>
        </p:nvSpPr>
        <p:spPr>
          <a:xfrm>
            <a:off x="9855200" y="304802"/>
            <a:ext cx="1930400" cy="5851525"/>
          </a:xfrm>
        </p:spPr>
        <p:txBody>
          <a:bodyPr vert="eaVert"/>
          <a:lstStyle/>
          <a:p>
            <a:r>
              <a:rPr kumimoji="0" lang="es-ES" smtClean="0"/>
              <a:t>Haga clic para modificar el estilo de título del patrón</a:t>
            </a:r>
            <a:endParaRPr kumimoji="0" lang="en-US"/>
          </a:p>
        </p:txBody>
      </p:sp>
    </p:spTree>
    <p:extLst>
      <p:ext uri="{BB962C8B-B14F-4D97-AF65-F5344CB8AC3E}">
        <p14:creationId xmlns:p14="http://schemas.microsoft.com/office/powerpoint/2010/main" val="3629266382"/>
      </p:ext>
    </p:extLst>
  </p:cSld>
  <p:clrMapOvr>
    <a:overrideClrMapping bg1="lt1" tx1="dk1" bg2="lt2" tx2="dk2" accent1="accent1" accent2="accent2" accent3="accent3" accent4="accent4" accent5="accent5" accent6="accent6" hlink="hlink" folHlink="folHlink"/>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11" name="Rectangle 10"/>
          <p:cNvSpPr/>
          <p:nvPr/>
        </p:nvSpPr>
        <p:spPr>
          <a:xfrm>
            <a:off x="0" y="3866920"/>
            <a:ext cx="12192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2" name="Rectangle 11"/>
          <p:cNvSpPr/>
          <p:nvPr/>
        </p:nvSpPr>
        <p:spPr>
          <a:xfrm>
            <a:off x="0" y="0"/>
            <a:ext cx="12192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3" name="Rectangle 12"/>
          <p:cNvSpPr/>
          <p:nvPr/>
        </p:nvSpPr>
        <p:spPr>
          <a:xfrm>
            <a:off x="0" y="2652311"/>
            <a:ext cx="12192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4" name="Oval 13"/>
          <p:cNvSpPr/>
          <p:nvPr/>
        </p:nvSpPr>
        <p:spPr>
          <a:xfrm>
            <a:off x="0" y="1600200"/>
            <a:ext cx="12192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 name="Subtitle 2"/>
          <p:cNvSpPr>
            <a:spLocks noGrp="1"/>
          </p:cNvSpPr>
          <p:nvPr>
            <p:ph type="subTitle" idx="1"/>
          </p:nvPr>
        </p:nvSpPr>
        <p:spPr>
          <a:xfrm>
            <a:off x="1965060" y="5052546"/>
            <a:ext cx="7516013"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7390CF43-34E3-4184-B6CD-4BFFC793D124}"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FCB18FE-E81E-464F-819F-0CD2A2693C34}" type="slidenum">
              <a:rPr lang="es-MX" smtClean="0"/>
              <a:t>‹Nº›</a:t>
            </a:fld>
            <a:endParaRPr lang="es-MX"/>
          </a:p>
        </p:txBody>
      </p:sp>
      <p:sp>
        <p:nvSpPr>
          <p:cNvPr id="2" name="Title 1"/>
          <p:cNvSpPr>
            <a:spLocks noGrp="1"/>
          </p:cNvSpPr>
          <p:nvPr>
            <p:ph type="ctrTitle"/>
          </p:nvPr>
        </p:nvSpPr>
        <p:spPr>
          <a:xfrm>
            <a:off x="1090109" y="3132290"/>
            <a:ext cx="9567135" cy="1793167"/>
          </a:xfrm>
          <a:effectLst/>
        </p:spPr>
        <p:txBody>
          <a:bodyPr>
            <a:noAutofit/>
          </a:bodyPr>
          <a:lstStyle>
            <a:lvl1pPr marL="640080" indent="-457200" algn="l">
              <a:defRPr sz="5400"/>
            </a:lvl1pPr>
          </a:lstStyle>
          <a:p>
            <a:r>
              <a:rPr lang="es-ES" smtClean="0"/>
              <a:t>Haga clic para modificar el estilo de título del patrón</a:t>
            </a:r>
            <a:endParaRPr lang="en-US" dirty="0"/>
          </a:p>
        </p:txBody>
      </p:sp>
    </p:spTree>
    <p:extLst>
      <p:ext uri="{BB962C8B-B14F-4D97-AF65-F5344CB8AC3E}">
        <p14:creationId xmlns:p14="http://schemas.microsoft.com/office/powerpoint/2010/main" val="382734009"/>
      </p:ext>
    </p:extLst>
  </p:cSld>
  <p:clrMapOvr>
    <a:masterClrMapping/>
  </p:clrMapOvr>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7390CF43-34E3-4184-B6CD-4BFFC793D124}"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FCB18FE-E81E-464F-819F-0CD2A2693C34}" type="slidenum">
              <a:rPr lang="es-MX" smtClean="0"/>
              <a:t>‹Nº›</a:t>
            </a:fld>
            <a:endParaRPr lang="es-MX"/>
          </a:p>
        </p:txBody>
      </p:sp>
      <p:sp>
        <p:nvSpPr>
          <p:cNvPr id="8" name="Title 7"/>
          <p:cNvSpPr>
            <a:spLocks noGrp="1"/>
          </p:cNvSpPr>
          <p:nvPr>
            <p:ph type="title"/>
          </p:nvPr>
        </p:nvSpPr>
        <p:spPr/>
        <p:txBody>
          <a:bodyPr/>
          <a:lstStyle/>
          <a:p>
            <a:r>
              <a:rPr lang="es-ES" smtClean="0"/>
              <a:t>Haga clic para modificar el estilo de título del patrón</a:t>
            </a:r>
            <a:endParaRPr lang="en-US"/>
          </a:p>
        </p:txBody>
      </p:sp>
      <p:sp>
        <p:nvSpPr>
          <p:cNvPr id="10" name="Content Placeholder 9"/>
          <p:cNvSpPr>
            <a:spLocks noGrp="1"/>
          </p:cNvSpPr>
          <p:nvPr>
            <p:ph sz="quarter" idx="13"/>
          </p:nvPr>
        </p:nvSpPr>
        <p:spPr>
          <a:xfrm>
            <a:off x="1524000" y="731520"/>
            <a:ext cx="8534400" cy="347472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Tree>
    <p:extLst>
      <p:ext uri="{BB962C8B-B14F-4D97-AF65-F5344CB8AC3E}">
        <p14:creationId xmlns:p14="http://schemas.microsoft.com/office/powerpoint/2010/main" val="76661862"/>
      </p:ext>
    </p:extLst>
  </p:cSld>
  <p:clrMapOvr>
    <a:masterClrMapping/>
  </p:clrMapOvr>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7" name="Rectangle 6"/>
          <p:cNvSpPr/>
          <p:nvPr/>
        </p:nvSpPr>
        <p:spPr>
          <a:xfrm>
            <a:off x="0" y="3866920"/>
            <a:ext cx="12192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 name="Rectangle 7"/>
          <p:cNvSpPr/>
          <p:nvPr/>
        </p:nvSpPr>
        <p:spPr>
          <a:xfrm>
            <a:off x="0" y="0"/>
            <a:ext cx="12192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9" name="Rectangle 8"/>
          <p:cNvSpPr/>
          <p:nvPr/>
        </p:nvSpPr>
        <p:spPr>
          <a:xfrm>
            <a:off x="0" y="2652311"/>
            <a:ext cx="12192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Oval 9"/>
          <p:cNvSpPr/>
          <p:nvPr/>
        </p:nvSpPr>
        <p:spPr>
          <a:xfrm>
            <a:off x="0" y="1600200"/>
            <a:ext cx="12192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p:cNvSpPr>
            <a:spLocks noGrp="1"/>
          </p:cNvSpPr>
          <p:nvPr>
            <p:ph type="title"/>
          </p:nvPr>
        </p:nvSpPr>
        <p:spPr>
          <a:xfrm>
            <a:off x="2710927" y="2172648"/>
            <a:ext cx="7955555" cy="2423346"/>
          </a:xfrm>
          <a:effectLst/>
        </p:spPr>
        <p:txBody>
          <a:bodyPr anchor="b"/>
          <a:lstStyle>
            <a:lvl1pPr algn="r">
              <a:defRPr sz="4600" b="1" cap="none" baseline="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696584" y="4607511"/>
            <a:ext cx="7960659"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7390CF43-34E3-4184-B6CD-4BFFC793D124}"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793612228"/>
      </p:ext>
    </p:extLst>
  </p:cSld>
  <p:clrMapOvr>
    <a:masterClrMapping/>
  </p:clrMapOvr>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7390CF43-34E3-4184-B6CD-4BFFC793D124}" type="datetimeFigureOut">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2FCB18FE-E81E-464F-819F-0CD2A2693C34}" type="slidenum">
              <a:rPr lang="es-MX" smtClean="0"/>
              <a:t>‹Nº›</a:t>
            </a:fld>
            <a:endParaRPr lang="es-MX"/>
          </a:p>
        </p:txBody>
      </p:sp>
      <p:sp>
        <p:nvSpPr>
          <p:cNvPr id="8" name="Title 7"/>
          <p:cNvSpPr>
            <a:spLocks noGrp="1"/>
          </p:cNvSpPr>
          <p:nvPr>
            <p:ph type="title"/>
          </p:nvPr>
        </p:nvSpPr>
        <p:spPr/>
        <p:txBody>
          <a:bodyPr/>
          <a:lstStyle/>
          <a:p>
            <a:r>
              <a:rPr lang="es-ES" smtClean="0"/>
              <a:t>Haga clic para modificar el estilo de título del patrón</a:t>
            </a:r>
            <a:endParaRPr lang="en-US"/>
          </a:p>
        </p:txBody>
      </p:sp>
      <p:sp>
        <p:nvSpPr>
          <p:cNvPr id="9" name="Content Placeholder 8"/>
          <p:cNvSpPr>
            <a:spLocks noGrp="1"/>
          </p:cNvSpPr>
          <p:nvPr>
            <p:ph sz="quarter" idx="13"/>
          </p:nvPr>
        </p:nvSpPr>
        <p:spPr>
          <a:xfrm>
            <a:off x="1523999" y="731519"/>
            <a:ext cx="4462272" cy="347472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1" name="Content Placeholder 10"/>
          <p:cNvSpPr>
            <a:spLocks noGrp="1"/>
          </p:cNvSpPr>
          <p:nvPr>
            <p:ph sz="quarter" idx="14"/>
          </p:nvPr>
        </p:nvSpPr>
        <p:spPr>
          <a:xfrm>
            <a:off x="6193536" y="731520"/>
            <a:ext cx="4462272" cy="347472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extLst>
      <p:ext uri="{BB962C8B-B14F-4D97-AF65-F5344CB8AC3E}">
        <p14:creationId xmlns:p14="http://schemas.microsoft.com/office/powerpoint/2010/main" val="110237538"/>
      </p:ext>
    </p:extLst>
  </p:cSld>
  <p:clrMapOvr>
    <a:masterClrMapping/>
  </p:clrMapOvr>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24000" y="731520"/>
            <a:ext cx="4462272"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541929" y="1400327"/>
            <a:ext cx="4462272"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196403" y="731520"/>
            <a:ext cx="4462272"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es-ES" smtClean="0"/>
              <a:t>Haga clic para modificar el estilo de texto del patrón</a:t>
            </a:r>
          </a:p>
        </p:txBody>
      </p:sp>
      <p:sp>
        <p:nvSpPr>
          <p:cNvPr id="6" name="Content Placeholder 5"/>
          <p:cNvSpPr>
            <a:spLocks noGrp="1"/>
          </p:cNvSpPr>
          <p:nvPr>
            <p:ph sz="quarter" idx="4"/>
          </p:nvPr>
        </p:nvSpPr>
        <p:spPr>
          <a:xfrm>
            <a:off x="6193367" y="1399032"/>
            <a:ext cx="4462272"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7390CF43-34E3-4184-B6CD-4BFFC793D124}" type="datetimeFigureOut">
              <a:rPr lang="es-MX" smtClean="0"/>
              <a:t>28/09/2018</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2FCB18FE-E81E-464F-819F-0CD2A2693C34}" type="slidenum">
              <a:rPr lang="es-MX" smtClean="0"/>
              <a:t>‹Nº›</a:t>
            </a:fld>
            <a:endParaRPr lang="es-MX"/>
          </a:p>
        </p:txBody>
      </p:sp>
      <p:sp>
        <p:nvSpPr>
          <p:cNvPr id="10" name="Title 9"/>
          <p:cNvSpPr>
            <a:spLocks noGrp="1"/>
          </p:cNvSpPr>
          <p:nvPr>
            <p:ph type="title"/>
          </p:nvPr>
        </p:nvSpPr>
        <p:spPr/>
        <p:txBody>
          <a:bodyPr/>
          <a:lstStyle/>
          <a:p>
            <a:r>
              <a:rPr lang="es-ES" smtClean="0"/>
              <a:t>Haga clic para modificar el estilo de título del patrón</a:t>
            </a:r>
            <a:endParaRPr lang="en-US" dirty="0"/>
          </a:p>
        </p:txBody>
      </p:sp>
    </p:spTree>
    <p:extLst>
      <p:ext uri="{BB962C8B-B14F-4D97-AF65-F5344CB8AC3E}">
        <p14:creationId xmlns:p14="http://schemas.microsoft.com/office/powerpoint/2010/main" val="238724678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2077160" y="2122312"/>
            <a:ext cx="3919361" cy="820208"/>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6547559" y="2122311"/>
            <a:ext cx="3925824" cy="822960"/>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7" name="Date Placeholder 6"/>
          <p:cNvSpPr>
            <a:spLocks noGrp="1"/>
          </p:cNvSpPr>
          <p:nvPr>
            <p:ph type="dt" sz="half" idx="10"/>
          </p:nvPr>
        </p:nvSpPr>
        <p:spPr/>
        <p:txBody>
          <a:bodyPr/>
          <a:lstStyle/>
          <a:p>
            <a:fld id="{DB6D9596-B976-4EC1-883F-1A7AE22D611B}" type="datetimeFigureOut">
              <a:rPr lang="es-MX" smtClean="0"/>
              <a:t>28/09/2018</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C78378E9-35A1-4DC6-9183-113D11AB814E}" type="slidenum">
              <a:rPr lang="es-MX" smtClean="0"/>
              <a:t>‹Nº›</a:t>
            </a:fld>
            <a:endParaRPr lang="es-MX"/>
          </a:p>
        </p:txBody>
      </p:sp>
      <p:sp>
        <p:nvSpPr>
          <p:cNvPr id="11" name="Content Placeholder 10"/>
          <p:cNvSpPr>
            <a:spLocks noGrp="1"/>
          </p:cNvSpPr>
          <p:nvPr>
            <p:ph sz="quarter" idx="13"/>
          </p:nvPr>
        </p:nvSpPr>
        <p:spPr>
          <a:xfrm>
            <a:off x="1731264" y="2944368"/>
            <a:ext cx="4303776" cy="2779776"/>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3" name="Content Placeholder 12"/>
          <p:cNvSpPr>
            <a:spLocks noGrp="1"/>
          </p:cNvSpPr>
          <p:nvPr>
            <p:ph sz="quarter" idx="14"/>
          </p:nvPr>
        </p:nvSpPr>
        <p:spPr>
          <a:xfrm>
            <a:off x="6193535" y="2944813"/>
            <a:ext cx="4303776" cy="2779776"/>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extLst>
      <p:ext uri="{BB962C8B-B14F-4D97-AF65-F5344CB8AC3E}">
        <p14:creationId xmlns:p14="http://schemas.microsoft.com/office/powerpoint/2010/main" val="2364630700"/>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7390CF43-34E3-4184-B6CD-4BFFC793D124}" type="datetimeFigureOut">
              <a:rPr lang="es-MX" smtClean="0"/>
              <a:t>28/09/2018</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2442268101"/>
      </p:ext>
    </p:extLst>
  </p:cSld>
  <p:clrMapOvr>
    <a:masterClrMapping/>
  </p:clrMapOvr>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390CF43-34E3-4184-B6CD-4BFFC793D124}" type="datetimeFigureOut">
              <a:rPr lang="es-MX" smtClean="0"/>
              <a:t>28/09/2018</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2944321543"/>
      </p:ext>
    </p:extLst>
  </p:cSld>
  <p:clrMapOvr>
    <a:masterClrMapping/>
  </p:clrMapOvr>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18794" y="2209801"/>
            <a:ext cx="4848113" cy="1258493"/>
          </a:xfrm>
          <a:effectLst/>
        </p:spPr>
        <p:txBody>
          <a:bodyPr anchor="b">
            <a:noAutofit/>
          </a:bodyPr>
          <a:lstStyle>
            <a:lvl1pPr marL="228600" indent="-228600" algn="l">
              <a:defRPr sz="2800" b="1">
                <a:effectLst/>
              </a:defRPr>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6124688" y="731520"/>
            <a:ext cx="5356113"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434354" y="3497802"/>
            <a:ext cx="4518213"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7390CF43-34E3-4184-B6CD-4BFFC793D124}" type="datetimeFigureOut">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287919291"/>
      </p:ext>
    </p:extLst>
  </p:cSld>
  <p:clrMapOvr>
    <a:masterClrMapping/>
  </p:clrMapOvr>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p:cNvSpPr/>
          <p:nvPr/>
        </p:nvSpPr>
        <p:spPr>
          <a:xfrm>
            <a:off x="0" y="3866920"/>
            <a:ext cx="12192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Rectangle 8"/>
          <p:cNvSpPr/>
          <p:nvPr/>
        </p:nvSpPr>
        <p:spPr>
          <a:xfrm>
            <a:off x="0" y="0"/>
            <a:ext cx="12192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0" name="Rectangle 9"/>
          <p:cNvSpPr/>
          <p:nvPr/>
        </p:nvSpPr>
        <p:spPr>
          <a:xfrm>
            <a:off x="0" y="2652311"/>
            <a:ext cx="12192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Oval 10"/>
          <p:cNvSpPr/>
          <p:nvPr/>
        </p:nvSpPr>
        <p:spPr>
          <a:xfrm>
            <a:off x="0" y="1600200"/>
            <a:ext cx="12192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 name="Picture Placeholder 2"/>
          <p:cNvSpPr>
            <a:spLocks noGrp="1"/>
          </p:cNvSpPr>
          <p:nvPr>
            <p:ph type="pic" idx="1"/>
          </p:nvPr>
        </p:nvSpPr>
        <p:spPr>
          <a:xfrm>
            <a:off x="5966900" y="1143000"/>
            <a:ext cx="54864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170516" y="1010486"/>
            <a:ext cx="4925485"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7390CF43-34E3-4184-B6CD-4BFFC793D124}" type="datetimeFigureOut">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2FCB18FE-E81E-464F-819F-0CD2A2693C34}" type="slidenum">
              <a:rPr lang="es-MX" smtClean="0"/>
              <a:t>‹Nº›</a:t>
            </a:fld>
            <a:endParaRPr lang="es-MX"/>
          </a:p>
        </p:txBody>
      </p:sp>
      <p:sp>
        <p:nvSpPr>
          <p:cNvPr id="2" name="Title 1"/>
          <p:cNvSpPr>
            <a:spLocks noGrp="1"/>
          </p:cNvSpPr>
          <p:nvPr>
            <p:ph type="title"/>
          </p:nvPr>
        </p:nvSpPr>
        <p:spPr>
          <a:xfrm>
            <a:off x="969691" y="4464421"/>
            <a:ext cx="8511384" cy="1143000"/>
          </a:xfrm>
        </p:spPr>
        <p:txBody>
          <a:bodyPr anchor="b">
            <a:noAutofit/>
          </a:bodyPr>
          <a:lstStyle>
            <a:lvl1pPr algn="l">
              <a:defRPr sz="4600" b="1"/>
            </a:lvl1pPr>
          </a:lstStyle>
          <a:p>
            <a:r>
              <a:rPr lang="es-ES" smtClean="0"/>
              <a:t>Haga clic para modificar el estilo de título del patrón</a:t>
            </a:r>
            <a:endParaRPr lang="en-US" dirty="0"/>
          </a:p>
        </p:txBody>
      </p:sp>
    </p:spTree>
    <p:extLst>
      <p:ext uri="{BB962C8B-B14F-4D97-AF65-F5344CB8AC3E}">
        <p14:creationId xmlns:p14="http://schemas.microsoft.com/office/powerpoint/2010/main" val="2249508793"/>
      </p:ext>
    </p:extLst>
  </p:cSld>
  <p:clrMapOvr>
    <a:masterClrMapping/>
  </p:clrMapOvr>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2540000" y="731519"/>
            <a:ext cx="8534400" cy="347472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7390CF43-34E3-4184-B6CD-4BFFC793D124}"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3519103497"/>
      </p:ext>
    </p:extLst>
  </p:cSld>
  <p:clrMapOvr>
    <a:masterClrMapping/>
  </p:clrMapOvr>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38344" y="376518"/>
            <a:ext cx="2743200" cy="5238339"/>
          </a:xfrm>
          <a:effectLst/>
        </p:spPr>
        <p:txBody>
          <a:bodyPr vert="eaVert"/>
          <a:lstStyle>
            <a:lvl1pPr algn="l">
              <a:defRPr/>
            </a:lvl1p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4432151" y="731520"/>
            <a:ext cx="6439049" cy="4894729"/>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7390CF43-34E3-4184-B6CD-4BFFC793D124}"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3302017677"/>
      </p:ext>
    </p:extLst>
  </p:cSld>
  <p:clrMapOvr>
    <a:masterClrMapping/>
  </p:clrMapOvr>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43" name="Group 42"/>
          <p:cNvGrpSpPr/>
          <p:nvPr/>
        </p:nvGrpSpPr>
        <p:grpSpPr>
          <a:xfrm>
            <a:off x="-509872" y="0"/>
            <a:ext cx="13243109"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sp>
        <p:nvSpPr>
          <p:cNvPr id="46" name="Rectangle 45"/>
          <p:cNvSpPr/>
          <p:nvPr/>
        </p:nvSpPr>
        <p:spPr>
          <a:xfrm>
            <a:off x="6081656" y="-21511"/>
            <a:ext cx="4905488"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47" name="Rectangle 46"/>
          <p:cNvSpPr/>
          <p:nvPr/>
        </p:nvSpPr>
        <p:spPr>
          <a:xfrm>
            <a:off x="6198795" y="-21511"/>
            <a:ext cx="46736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p:cNvSpPr>
            <a:spLocks noGrp="1"/>
          </p:cNvSpPr>
          <p:nvPr>
            <p:ph type="ctrTitle"/>
          </p:nvPr>
        </p:nvSpPr>
        <p:spPr>
          <a:xfrm>
            <a:off x="6311154" y="2708476"/>
            <a:ext cx="4417807" cy="1702160"/>
          </a:xfrm>
        </p:spPr>
        <p:txBody>
          <a:bodyPr>
            <a:normAutofit/>
          </a:bodyPr>
          <a:lstStyle>
            <a:lvl1pPr>
              <a:defRPr sz="36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6311154" y="4421081"/>
            <a:ext cx="4413071"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a:xfrm>
            <a:off x="6318325" y="1516829"/>
            <a:ext cx="2844800" cy="750981"/>
          </a:xfrm>
        </p:spPr>
        <p:txBody>
          <a:bodyPr anchor="b"/>
          <a:lstStyle>
            <a:lvl1pPr algn="l">
              <a:defRPr sz="2400"/>
            </a:lvl1pPr>
          </a:lstStyle>
          <a:p>
            <a:fld id="{7390CF43-34E3-4184-B6CD-4BFFC793D124}" type="datetimeFigureOut">
              <a:rPr lang="es-MX" smtClean="0"/>
              <a:t>28/09/2018</a:t>
            </a:fld>
            <a:endParaRPr lang="es-MX"/>
          </a:p>
        </p:txBody>
      </p:sp>
      <p:sp>
        <p:nvSpPr>
          <p:cNvPr id="50" name="Rectangle 49"/>
          <p:cNvSpPr/>
          <p:nvPr/>
        </p:nvSpPr>
        <p:spPr>
          <a:xfrm>
            <a:off x="6201185" y="6088284"/>
            <a:ext cx="46736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Footer Placeholder 4"/>
          <p:cNvSpPr>
            <a:spLocks noGrp="1"/>
          </p:cNvSpPr>
          <p:nvPr>
            <p:ph type="ftr" sz="quarter" idx="11"/>
          </p:nvPr>
        </p:nvSpPr>
        <p:spPr>
          <a:xfrm>
            <a:off x="7071360" y="5719967"/>
            <a:ext cx="3775456" cy="365125"/>
          </a:xfrm>
        </p:spPr>
        <p:txBody>
          <a:bodyPr>
            <a:normAutofit/>
          </a:bodyPr>
          <a:lstStyle>
            <a:lvl1pPr>
              <a:defRPr>
                <a:solidFill>
                  <a:schemeClr val="accent1"/>
                </a:solidFill>
              </a:defRPr>
            </a:lvl1pPr>
          </a:lstStyle>
          <a:p>
            <a:endParaRPr lang="es-MX"/>
          </a:p>
        </p:txBody>
      </p:sp>
      <p:sp>
        <p:nvSpPr>
          <p:cNvPr id="6" name="Slide Number Placeholder 5"/>
          <p:cNvSpPr>
            <a:spLocks noGrp="1"/>
          </p:cNvSpPr>
          <p:nvPr>
            <p:ph type="sldNum" sz="quarter" idx="12"/>
          </p:nvPr>
        </p:nvSpPr>
        <p:spPr>
          <a:xfrm>
            <a:off x="6198795" y="5719967"/>
            <a:ext cx="858221" cy="365125"/>
          </a:xfrm>
        </p:spPr>
        <p:txBody>
          <a:bodyPr/>
          <a:lstStyle>
            <a:lvl1pPr>
              <a:defRPr>
                <a:solidFill>
                  <a:schemeClr val="accent1"/>
                </a:solidFill>
              </a:defRPr>
            </a:lvl1pPr>
          </a:lstStyle>
          <a:p>
            <a:fld id="{2FCB18FE-E81E-464F-819F-0CD2A2693C34}" type="slidenum">
              <a:rPr lang="es-MX" smtClean="0"/>
              <a:t>‹Nº›</a:t>
            </a:fld>
            <a:endParaRPr lang="es-MX"/>
          </a:p>
        </p:txBody>
      </p:sp>
      <p:sp>
        <p:nvSpPr>
          <p:cNvPr id="89" name="Rectangle 88"/>
          <p:cNvSpPr/>
          <p:nvPr/>
        </p:nvSpPr>
        <p:spPr>
          <a:xfrm>
            <a:off x="6201185" y="6088284"/>
            <a:ext cx="46736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3182908386"/>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7390CF43-34E3-4184-B6CD-4BFFC793D124}"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2951668510"/>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678194" y="2900830"/>
            <a:ext cx="8849957" cy="1362075"/>
          </a:xfrm>
        </p:spPr>
        <p:txBody>
          <a:bodyPr anchor="b"/>
          <a:lstStyle>
            <a:lvl1pPr algn="l">
              <a:defRPr sz="4000" b="0" cap="none" baseline="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678194" y="4267201"/>
            <a:ext cx="8849956"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7390CF43-34E3-4184-B6CD-4BFFC793D124}"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2350738618"/>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5" name="Date Placeholder 4"/>
          <p:cNvSpPr>
            <a:spLocks noGrp="1"/>
          </p:cNvSpPr>
          <p:nvPr>
            <p:ph type="dt" sz="half" idx="10"/>
          </p:nvPr>
        </p:nvSpPr>
        <p:spPr/>
        <p:txBody>
          <a:bodyPr/>
          <a:lstStyle/>
          <a:p>
            <a:fld id="{7390CF43-34E3-4184-B6CD-4BFFC793D124}" type="datetimeFigureOut">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2FCB18FE-E81E-464F-819F-0CD2A2693C34}" type="slidenum">
              <a:rPr lang="es-MX" smtClean="0"/>
              <a:t>‹Nº›</a:t>
            </a:fld>
            <a:endParaRPr lang="es-MX"/>
          </a:p>
        </p:txBody>
      </p:sp>
      <p:sp>
        <p:nvSpPr>
          <p:cNvPr id="9" name="Content Placeholder 8"/>
          <p:cNvSpPr>
            <a:spLocks noGrp="1"/>
          </p:cNvSpPr>
          <p:nvPr>
            <p:ph sz="quarter" idx="13"/>
          </p:nvPr>
        </p:nvSpPr>
        <p:spPr>
          <a:xfrm>
            <a:off x="1389888" y="2313432"/>
            <a:ext cx="4559808" cy="349300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1" name="Content Placeholder 10"/>
          <p:cNvSpPr>
            <a:spLocks noGrp="1"/>
          </p:cNvSpPr>
          <p:nvPr>
            <p:ph sz="quarter" idx="14"/>
          </p:nvPr>
        </p:nvSpPr>
        <p:spPr>
          <a:xfrm>
            <a:off x="6193536" y="2313431"/>
            <a:ext cx="4559808" cy="349300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extLst>
      <p:ext uri="{BB962C8B-B14F-4D97-AF65-F5344CB8AC3E}">
        <p14:creationId xmlns:p14="http://schemas.microsoft.com/office/powerpoint/2010/main" val="13493949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DB6D9596-B976-4EC1-883F-1A7AE22D611B}" type="datetimeFigureOut">
              <a:rPr lang="es-MX" smtClean="0"/>
              <a:t>28/09/2018</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C78378E9-35A1-4DC6-9183-113D11AB814E}" type="slidenum">
              <a:rPr lang="es-MX" smtClean="0"/>
              <a:t>‹Nº›</a:t>
            </a:fld>
            <a:endParaRPr lang="es-MX"/>
          </a:p>
        </p:txBody>
      </p:sp>
    </p:spTree>
    <p:extLst>
      <p:ext uri="{BB962C8B-B14F-4D97-AF65-F5344CB8AC3E}">
        <p14:creationId xmlns:p14="http://schemas.microsoft.com/office/powerpoint/2010/main" val="870463261"/>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1882815" y="2316009"/>
            <a:ext cx="407619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388961" y="2974695"/>
            <a:ext cx="4559808"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682450" y="2316010"/>
            <a:ext cx="4074289"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193536" y="2974695"/>
            <a:ext cx="4559808"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7390CF43-34E3-4184-B6CD-4BFFC793D124}" type="datetimeFigureOut">
              <a:rPr lang="es-MX" smtClean="0"/>
              <a:t>28/09/2018</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4159550012"/>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7390CF43-34E3-4184-B6CD-4BFFC793D124}" type="datetimeFigureOut">
              <a:rPr lang="es-MX" smtClean="0"/>
              <a:t>28/09/2018</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2860412045"/>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390CF43-34E3-4184-B6CD-4BFFC793D124}" type="datetimeFigureOut">
              <a:rPr lang="es-MX" smtClean="0"/>
              <a:t>28/09/2018</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1075344293"/>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grpSp>
        <p:nvGrpSpPr>
          <p:cNvPr id="44" name="Group 43"/>
          <p:cNvGrpSpPr/>
          <p:nvPr/>
        </p:nvGrpSpPr>
        <p:grpSpPr>
          <a:xfrm>
            <a:off x="-509872" y="0"/>
            <a:ext cx="13243109"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sp>
        <p:nvSpPr>
          <p:cNvPr id="46" name="Rectangle 45"/>
          <p:cNvSpPr/>
          <p:nvPr/>
        </p:nvSpPr>
        <p:spPr>
          <a:xfrm>
            <a:off x="6081656" y="-21511"/>
            <a:ext cx="4905488"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7" name="Rectangle 56"/>
          <p:cNvSpPr/>
          <p:nvPr/>
        </p:nvSpPr>
        <p:spPr>
          <a:xfrm>
            <a:off x="6198795" y="-21510"/>
            <a:ext cx="46736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Date Placeholder 4"/>
          <p:cNvSpPr>
            <a:spLocks noGrp="1"/>
          </p:cNvSpPr>
          <p:nvPr>
            <p:ph type="dt" sz="half" idx="10"/>
          </p:nvPr>
        </p:nvSpPr>
        <p:spPr/>
        <p:txBody>
          <a:bodyPr/>
          <a:lstStyle/>
          <a:p>
            <a:fld id="{7390CF43-34E3-4184-B6CD-4BFFC793D124}" type="datetimeFigureOut">
              <a:rPr lang="es-MX" smtClean="0"/>
              <a:t>28/09/2018</a:t>
            </a:fld>
            <a:endParaRPr lang="es-MX"/>
          </a:p>
        </p:txBody>
      </p:sp>
      <p:sp>
        <p:nvSpPr>
          <p:cNvPr id="7" name="Slide Number Placeholder 6"/>
          <p:cNvSpPr>
            <a:spLocks noGrp="1"/>
          </p:cNvSpPr>
          <p:nvPr>
            <p:ph type="sldNum" sz="quarter" idx="12"/>
          </p:nvPr>
        </p:nvSpPr>
        <p:spPr/>
        <p:txBody>
          <a:bodyPr/>
          <a:lstStyle/>
          <a:p>
            <a:fld id="{2FCB18FE-E81E-464F-819F-0CD2A2693C34}" type="slidenum">
              <a:rPr lang="es-MX" smtClean="0"/>
              <a:t>‹Nº›</a:t>
            </a:fld>
            <a:endParaRPr lang="es-MX"/>
          </a:p>
        </p:txBody>
      </p:sp>
      <p:sp>
        <p:nvSpPr>
          <p:cNvPr id="58" name="Rectangle 57"/>
          <p:cNvSpPr/>
          <p:nvPr/>
        </p:nvSpPr>
        <p:spPr>
          <a:xfrm>
            <a:off x="1207429" y="601884"/>
            <a:ext cx="4749676"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 name="Content Placeholder 2"/>
          <p:cNvSpPr>
            <a:spLocks noGrp="1"/>
          </p:cNvSpPr>
          <p:nvPr>
            <p:ph idx="1"/>
          </p:nvPr>
        </p:nvSpPr>
        <p:spPr>
          <a:xfrm>
            <a:off x="1527859" y="856527"/>
            <a:ext cx="4120587"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61" name="Rectangle 60"/>
          <p:cNvSpPr/>
          <p:nvPr/>
        </p:nvSpPr>
        <p:spPr>
          <a:xfrm>
            <a:off x="6201185" y="6088284"/>
            <a:ext cx="46736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Footer Placeholder 5"/>
          <p:cNvSpPr>
            <a:spLocks noGrp="1"/>
          </p:cNvSpPr>
          <p:nvPr>
            <p:ph type="ftr" sz="quarter" idx="11"/>
          </p:nvPr>
        </p:nvSpPr>
        <p:spPr>
          <a:xfrm>
            <a:off x="6188597" y="5724836"/>
            <a:ext cx="4658219" cy="365125"/>
          </a:xfrm>
        </p:spPr>
        <p:txBody>
          <a:bodyPr>
            <a:normAutofit/>
          </a:bodyPr>
          <a:lstStyle/>
          <a:p>
            <a:endParaRPr lang="es-MX"/>
          </a:p>
        </p:txBody>
      </p:sp>
      <p:sp>
        <p:nvSpPr>
          <p:cNvPr id="2" name="Title 1"/>
          <p:cNvSpPr>
            <a:spLocks noGrp="1"/>
          </p:cNvSpPr>
          <p:nvPr>
            <p:ph type="title"/>
          </p:nvPr>
        </p:nvSpPr>
        <p:spPr>
          <a:xfrm>
            <a:off x="6319777" y="2657435"/>
            <a:ext cx="4406096" cy="1463153"/>
          </a:xfrm>
        </p:spPr>
        <p:txBody>
          <a:bodyPr anchor="b">
            <a:normAutofit/>
          </a:bodyPr>
          <a:lstStyle>
            <a:lvl1pPr algn="l">
              <a:defRPr sz="2800" b="0"/>
            </a:lvl1pPr>
          </a:lstStyle>
          <a:p>
            <a:r>
              <a:rPr lang="es-ES" smtClean="0"/>
              <a:t>Haga clic para modificar el estilo de título del patrón</a:t>
            </a:r>
            <a:endParaRPr lang="en-US"/>
          </a:p>
        </p:txBody>
      </p:sp>
      <p:sp>
        <p:nvSpPr>
          <p:cNvPr id="4" name="Text Placeholder 3"/>
          <p:cNvSpPr>
            <a:spLocks noGrp="1"/>
          </p:cNvSpPr>
          <p:nvPr>
            <p:ph type="body" sz="half" idx="2"/>
          </p:nvPr>
        </p:nvSpPr>
        <p:spPr>
          <a:xfrm>
            <a:off x="6315456" y="4136994"/>
            <a:ext cx="4398379"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Tree>
    <p:extLst>
      <p:ext uri="{BB962C8B-B14F-4D97-AF65-F5344CB8AC3E}">
        <p14:creationId xmlns:p14="http://schemas.microsoft.com/office/powerpoint/2010/main" val="4014989239"/>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grpSp>
        <p:nvGrpSpPr>
          <p:cNvPr id="44" name="Group 43"/>
          <p:cNvGrpSpPr/>
          <p:nvPr/>
        </p:nvGrpSpPr>
        <p:grpSpPr>
          <a:xfrm>
            <a:off x="-509872" y="0"/>
            <a:ext cx="13243109"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sp>
        <p:nvSpPr>
          <p:cNvPr id="94" name="Rectangle 93"/>
          <p:cNvSpPr/>
          <p:nvPr/>
        </p:nvSpPr>
        <p:spPr>
          <a:xfrm>
            <a:off x="6081656" y="-21511"/>
            <a:ext cx="4905488"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1" name="Rectangle 100"/>
          <p:cNvSpPr/>
          <p:nvPr/>
        </p:nvSpPr>
        <p:spPr>
          <a:xfrm>
            <a:off x="6198795" y="-21510"/>
            <a:ext cx="46736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2" name="Rectangle 101"/>
          <p:cNvSpPr/>
          <p:nvPr/>
        </p:nvSpPr>
        <p:spPr>
          <a:xfrm>
            <a:off x="1207429" y="601884"/>
            <a:ext cx="4749676"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5" name="Rectangle 104"/>
          <p:cNvSpPr/>
          <p:nvPr/>
        </p:nvSpPr>
        <p:spPr>
          <a:xfrm>
            <a:off x="6201185" y="6088284"/>
            <a:ext cx="46736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p:cNvSpPr>
            <a:spLocks noGrp="1"/>
          </p:cNvSpPr>
          <p:nvPr>
            <p:ph type="title"/>
          </p:nvPr>
        </p:nvSpPr>
        <p:spPr>
          <a:xfrm>
            <a:off x="6312565" y="2660904"/>
            <a:ext cx="4401312" cy="1463040"/>
          </a:xfrm>
        </p:spPr>
        <p:txBody>
          <a:bodyPr anchor="b">
            <a:normAutofit/>
          </a:bodyPr>
          <a:lstStyle>
            <a:lvl1pPr algn="l">
              <a:defRPr sz="2800" b="0"/>
            </a:lvl1pPr>
          </a:lstStyle>
          <a:p>
            <a:r>
              <a:rPr lang="es-ES" smtClean="0"/>
              <a:t>Haga clic para modificar el estilo de título del patrón</a:t>
            </a:r>
            <a:endParaRPr lang="en-US"/>
          </a:p>
        </p:txBody>
      </p:sp>
      <p:sp>
        <p:nvSpPr>
          <p:cNvPr id="3" name="Picture Placeholder 2"/>
          <p:cNvSpPr>
            <a:spLocks noGrp="1"/>
          </p:cNvSpPr>
          <p:nvPr>
            <p:ph type="pic" idx="1"/>
          </p:nvPr>
        </p:nvSpPr>
        <p:spPr>
          <a:xfrm>
            <a:off x="1340278" y="693795"/>
            <a:ext cx="4479497"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312841" y="4133089"/>
            <a:ext cx="4400764"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7390CF43-34E3-4184-B6CD-4BFFC793D124}" type="datetimeFigureOut">
              <a:rPr lang="es-MX" smtClean="0"/>
              <a:t>28/09/2018</a:t>
            </a:fld>
            <a:endParaRPr lang="es-MX"/>
          </a:p>
        </p:txBody>
      </p:sp>
      <p:sp>
        <p:nvSpPr>
          <p:cNvPr id="6" name="Footer Placeholder 5"/>
          <p:cNvSpPr>
            <a:spLocks noGrp="1"/>
          </p:cNvSpPr>
          <p:nvPr>
            <p:ph type="ftr" sz="quarter" idx="11"/>
          </p:nvPr>
        </p:nvSpPr>
        <p:spPr>
          <a:xfrm>
            <a:off x="6188597" y="5724836"/>
            <a:ext cx="4658219" cy="365125"/>
          </a:xfrm>
        </p:spPr>
        <p:txBody>
          <a:bodyPr>
            <a:normAutofit/>
          </a:bodyPr>
          <a:lstStyle/>
          <a:p>
            <a:endParaRPr lang="es-MX"/>
          </a:p>
        </p:txBody>
      </p:sp>
      <p:sp>
        <p:nvSpPr>
          <p:cNvPr id="7" name="Slide Number Placeholder 6"/>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1466262613"/>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7390CF43-34E3-4184-B6CD-4BFFC793D124}"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3204850082"/>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1" y="1030147"/>
            <a:ext cx="1979271" cy="4780344"/>
          </a:xfrm>
        </p:spPr>
        <p:txBody>
          <a:bodyPr vert="eaVert" anchor="ct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1404395" y="1030147"/>
            <a:ext cx="7231605" cy="4780344"/>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7390CF43-34E3-4184-B6CD-4BFFC793D124}"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164272746"/>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6 Conector recto"/>
          <p:cNvSpPr>
            <a:spLocks noChangeShapeType="1"/>
          </p:cNvSpPr>
          <p:nvPr/>
        </p:nvSpPr>
        <p:spPr bwMode="auto">
          <a:xfrm>
            <a:off x="685800" y="5349903"/>
            <a:ext cx="1150620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sz="1800"/>
          </a:p>
        </p:txBody>
      </p:sp>
      <p:sp>
        <p:nvSpPr>
          <p:cNvPr id="29" name="28 Título"/>
          <p:cNvSpPr>
            <a:spLocks noGrp="1"/>
          </p:cNvSpPr>
          <p:nvPr>
            <p:ph type="ctrTitle"/>
          </p:nvPr>
        </p:nvSpPr>
        <p:spPr>
          <a:xfrm>
            <a:off x="508000" y="4853412"/>
            <a:ext cx="11277600" cy="1222375"/>
          </a:xfrm>
        </p:spPr>
        <p:txBody>
          <a:bodyPr anchor="t"/>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508000" y="3886200"/>
            <a:ext cx="112776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16" name="15 Marcador de fecha"/>
          <p:cNvSpPr>
            <a:spLocks noGrp="1"/>
          </p:cNvSpPr>
          <p:nvPr>
            <p:ph type="dt" sz="half" idx="10"/>
          </p:nvPr>
        </p:nvSpPr>
        <p:spPr/>
        <p:txBody>
          <a:bodyPr/>
          <a:lstStyle/>
          <a:p>
            <a:fld id="{7390CF43-34E3-4184-B6CD-4BFFC793D124}" type="datetimeFigureOut">
              <a:rPr lang="es-MX" smtClean="0"/>
              <a:t>28/09/2018</a:t>
            </a:fld>
            <a:endParaRPr lang="es-MX"/>
          </a:p>
        </p:txBody>
      </p:sp>
      <p:sp>
        <p:nvSpPr>
          <p:cNvPr id="2" name="1 Marcador de pie de página"/>
          <p:cNvSpPr>
            <a:spLocks noGrp="1"/>
          </p:cNvSpPr>
          <p:nvPr>
            <p:ph type="ftr" sz="quarter" idx="11"/>
          </p:nvPr>
        </p:nvSpPr>
        <p:spPr/>
        <p:txBody>
          <a:bodyPr/>
          <a:lstStyle/>
          <a:p>
            <a:endParaRPr lang="es-MX"/>
          </a:p>
        </p:txBody>
      </p:sp>
      <p:sp>
        <p:nvSpPr>
          <p:cNvPr id="15" name="14 Marcador de número de diapositiva"/>
          <p:cNvSpPr>
            <a:spLocks noGrp="1"/>
          </p:cNvSpPr>
          <p:nvPr>
            <p:ph type="sldNum" sz="quarter" idx="12"/>
          </p:nvPr>
        </p:nvSpPr>
        <p:spPr>
          <a:xfrm>
            <a:off x="10972800" y="6473952"/>
            <a:ext cx="1011936" cy="246888"/>
          </a:xfrm>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3631082868"/>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2" name="2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27" name="26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5" name="24 Marcador de fecha"/>
          <p:cNvSpPr>
            <a:spLocks noGrp="1"/>
          </p:cNvSpPr>
          <p:nvPr>
            <p:ph type="dt" sz="half" idx="10"/>
          </p:nvPr>
        </p:nvSpPr>
        <p:spPr/>
        <p:txBody>
          <a:bodyPr/>
          <a:lstStyle/>
          <a:p>
            <a:fld id="{7390CF43-34E3-4184-B6CD-4BFFC793D124}" type="datetimeFigureOut">
              <a:rPr lang="es-MX" smtClean="0"/>
              <a:t>28/09/2018</a:t>
            </a:fld>
            <a:endParaRPr lang="es-MX"/>
          </a:p>
        </p:txBody>
      </p:sp>
      <p:sp>
        <p:nvSpPr>
          <p:cNvPr id="19" name="18 Marcador de pie de página"/>
          <p:cNvSpPr>
            <a:spLocks noGrp="1"/>
          </p:cNvSpPr>
          <p:nvPr>
            <p:ph type="ftr" sz="quarter" idx="11"/>
          </p:nvPr>
        </p:nvSpPr>
        <p:spPr>
          <a:xfrm>
            <a:off x="4775200" y="76201"/>
            <a:ext cx="3860800" cy="288925"/>
          </a:xfrm>
        </p:spPr>
        <p:txBody>
          <a:bodyPr/>
          <a:lstStyle/>
          <a:p>
            <a:endParaRPr lang="es-MX"/>
          </a:p>
        </p:txBody>
      </p:sp>
      <p:sp>
        <p:nvSpPr>
          <p:cNvPr id="16" name="15 Marcador de número de diapositiva"/>
          <p:cNvSpPr>
            <a:spLocks noGrp="1"/>
          </p:cNvSpPr>
          <p:nvPr>
            <p:ph type="sldNum" sz="quarter" idx="12"/>
          </p:nvPr>
        </p:nvSpPr>
        <p:spPr>
          <a:xfrm>
            <a:off x="10972800" y="6473952"/>
            <a:ext cx="1011936" cy="246888"/>
          </a:xfrm>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496244248"/>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3">
        <a:schemeClr val="bg2"/>
      </p:bgRef>
    </p:bg>
    <p:spTree>
      <p:nvGrpSpPr>
        <p:cNvPr id="1" name=""/>
        <p:cNvGrpSpPr/>
        <p:nvPr/>
      </p:nvGrpSpPr>
      <p:grpSpPr>
        <a:xfrm>
          <a:off x="0" y="0"/>
          <a:ext cx="0" cy="0"/>
          <a:chOff x="0" y="0"/>
          <a:chExt cx="0" cy="0"/>
        </a:xfrm>
      </p:grpSpPr>
      <p:sp>
        <p:nvSpPr>
          <p:cNvPr id="7" name="6 Conector recto"/>
          <p:cNvSpPr>
            <a:spLocks noChangeShapeType="1"/>
          </p:cNvSpPr>
          <p:nvPr/>
        </p:nvSpPr>
        <p:spPr bwMode="auto">
          <a:xfrm>
            <a:off x="685800" y="3444903"/>
            <a:ext cx="1150620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sz="1800"/>
          </a:p>
        </p:txBody>
      </p:sp>
      <p:sp>
        <p:nvSpPr>
          <p:cNvPr id="6" name="5 Marcador de texto"/>
          <p:cNvSpPr>
            <a:spLocks noGrp="1"/>
          </p:cNvSpPr>
          <p:nvPr>
            <p:ph type="body" idx="1"/>
          </p:nvPr>
        </p:nvSpPr>
        <p:spPr>
          <a:xfrm>
            <a:off x="508000" y="1676400"/>
            <a:ext cx="112776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19" name="18 Marcador de fecha"/>
          <p:cNvSpPr>
            <a:spLocks noGrp="1"/>
          </p:cNvSpPr>
          <p:nvPr>
            <p:ph type="dt" sz="half" idx="10"/>
          </p:nvPr>
        </p:nvSpPr>
        <p:spPr/>
        <p:txBody>
          <a:bodyPr/>
          <a:lstStyle/>
          <a:p>
            <a:fld id="{7390CF43-34E3-4184-B6CD-4BFFC793D124}" type="datetimeFigureOut">
              <a:rPr lang="es-MX" smtClean="0"/>
              <a:t>28/09/2018</a:t>
            </a:fld>
            <a:endParaRPr lang="es-MX"/>
          </a:p>
        </p:txBody>
      </p:sp>
      <p:sp>
        <p:nvSpPr>
          <p:cNvPr id="11" name="10 Marcador de pie de página"/>
          <p:cNvSpPr>
            <a:spLocks noGrp="1"/>
          </p:cNvSpPr>
          <p:nvPr>
            <p:ph type="ftr" sz="quarter" idx="11"/>
          </p:nvPr>
        </p:nvSpPr>
        <p:spPr/>
        <p:txBody>
          <a:bodyPr/>
          <a:lstStyle/>
          <a:p>
            <a:endParaRPr lang="es-MX"/>
          </a:p>
        </p:txBody>
      </p:sp>
      <p:sp>
        <p:nvSpPr>
          <p:cNvPr id="16" name="15 Marcador de número de diapositiva"/>
          <p:cNvSpPr>
            <a:spLocks noGrp="1"/>
          </p:cNvSpPr>
          <p:nvPr>
            <p:ph type="sldNum" sz="quarter" idx="12"/>
          </p:nvPr>
        </p:nvSpPr>
        <p:spPr/>
        <p:txBody>
          <a:bodyPr/>
          <a:lstStyle/>
          <a:p>
            <a:fld id="{2FCB18FE-E81E-464F-819F-0CD2A2693C34}" type="slidenum">
              <a:rPr lang="es-MX" smtClean="0"/>
              <a:t>‹Nº›</a:t>
            </a:fld>
            <a:endParaRPr lang="es-MX"/>
          </a:p>
        </p:txBody>
      </p:sp>
      <p:sp>
        <p:nvSpPr>
          <p:cNvPr id="8" name="7 Título"/>
          <p:cNvSpPr>
            <a:spLocks noGrp="1"/>
          </p:cNvSpPr>
          <p:nvPr>
            <p:ph type="title"/>
          </p:nvPr>
        </p:nvSpPr>
        <p:spPr>
          <a:xfrm>
            <a:off x="240633" y="2947086"/>
            <a:ext cx="11582400" cy="1184825"/>
          </a:xfrm>
        </p:spPr>
        <p:txBody>
          <a:bodyPr rtlCol="0" anchor="t"/>
          <a:lstStyle>
            <a:lvl1pPr algn="r">
              <a:defRPr/>
            </a:lvl1pPr>
          </a:lstStyle>
          <a:p>
            <a:r>
              <a:rPr kumimoji="0" lang="es-ES" smtClean="0"/>
              <a:t>Haga clic para modificar el estilo de título del patrón</a:t>
            </a:r>
            <a:endParaRPr kumimoji="0" lang="en-US"/>
          </a:p>
        </p:txBody>
      </p:sp>
    </p:spTree>
    <p:extLst>
      <p:ext uri="{BB962C8B-B14F-4D97-AF65-F5344CB8AC3E}">
        <p14:creationId xmlns:p14="http://schemas.microsoft.com/office/powerpoint/2010/main" val="1491102177"/>
      </p:ext>
    </p:extLst>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B6D9596-B976-4EC1-883F-1A7AE22D611B}" type="datetimeFigureOut">
              <a:rPr lang="es-MX" smtClean="0"/>
              <a:t>28/09/2018</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C78378E9-35A1-4DC6-9183-113D11AB814E}" type="slidenum">
              <a:rPr lang="es-MX" smtClean="0"/>
              <a:t>‹Nº›</a:t>
            </a:fld>
            <a:endParaRPr lang="es-MX"/>
          </a:p>
        </p:txBody>
      </p:sp>
    </p:spTree>
    <p:extLst>
      <p:ext uri="{BB962C8B-B14F-4D97-AF65-F5344CB8AC3E}">
        <p14:creationId xmlns:p14="http://schemas.microsoft.com/office/powerpoint/2010/main" val="3350092048"/>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0" name="19 Título"/>
          <p:cNvSpPr>
            <a:spLocks noGrp="1"/>
          </p:cNvSpPr>
          <p:nvPr>
            <p:ph type="title"/>
          </p:nvPr>
        </p:nvSpPr>
        <p:spPr>
          <a:xfrm>
            <a:off x="402336" y="457200"/>
            <a:ext cx="11582400" cy="841248"/>
          </a:xfrm>
        </p:spPr>
        <p:txBody>
          <a:bodyPr/>
          <a:lstStyle/>
          <a:p>
            <a:r>
              <a:rPr kumimoji="0" lang="es-ES" smtClean="0"/>
              <a:t>Haga clic para modificar el estilo de título del patrón</a:t>
            </a:r>
            <a:endParaRPr kumimoji="0" lang="en-US"/>
          </a:p>
        </p:txBody>
      </p:sp>
      <p:sp>
        <p:nvSpPr>
          <p:cNvPr id="14" name="13 Marcador de contenido"/>
          <p:cNvSpPr>
            <a:spLocks noGrp="1"/>
          </p:cNvSpPr>
          <p:nvPr>
            <p:ph sz="half" idx="1"/>
          </p:nvPr>
        </p:nvSpPr>
        <p:spPr>
          <a:xfrm>
            <a:off x="406400" y="1600200"/>
            <a:ext cx="5588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half" idx="2"/>
          </p:nvPr>
        </p:nvSpPr>
        <p:spPr>
          <a:xfrm>
            <a:off x="6197600" y="1600200"/>
            <a:ext cx="57912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1" name="20 Marcador de fecha"/>
          <p:cNvSpPr>
            <a:spLocks noGrp="1"/>
          </p:cNvSpPr>
          <p:nvPr>
            <p:ph type="dt" sz="half" idx="10"/>
          </p:nvPr>
        </p:nvSpPr>
        <p:spPr/>
        <p:txBody>
          <a:bodyPr/>
          <a:lstStyle/>
          <a:p>
            <a:fld id="{7390CF43-34E3-4184-B6CD-4BFFC793D124}" type="datetimeFigureOut">
              <a:rPr lang="es-MX" smtClean="0"/>
              <a:t>28/09/2018</a:t>
            </a:fld>
            <a:endParaRPr lang="es-MX"/>
          </a:p>
        </p:txBody>
      </p:sp>
      <p:sp>
        <p:nvSpPr>
          <p:cNvPr id="10" name="9 Marcador de pie de página"/>
          <p:cNvSpPr>
            <a:spLocks noGrp="1"/>
          </p:cNvSpPr>
          <p:nvPr>
            <p:ph type="ftr" sz="quarter" idx="11"/>
          </p:nvPr>
        </p:nvSpPr>
        <p:spPr/>
        <p:txBody>
          <a:bodyPr/>
          <a:lstStyle/>
          <a:p>
            <a:endParaRPr lang="es-MX"/>
          </a:p>
        </p:txBody>
      </p:sp>
      <p:sp>
        <p:nvSpPr>
          <p:cNvPr id="31" name="30 Marcador de número de diapositiva"/>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420034290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9" name="28 Título"/>
          <p:cNvSpPr>
            <a:spLocks noGrp="1"/>
          </p:cNvSpPr>
          <p:nvPr>
            <p:ph type="title"/>
          </p:nvPr>
        </p:nvSpPr>
        <p:spPr>
          <a:xfrm>
            <a:off x="406400" y="5410200"/>
            <a:ext cx="11480800" cy="882650"/>
          </a:xfrm>
        </p:spPr>
        <p:txBody>
          <a:bodyPr anchor="ctr"/>
          <a:lstStyle>
            <a:lvl1pPr>
              <a:defRPr/>
            </a:lvl1p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375259" y="666750"/>
            <a:ext cx="57207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25" name="24 Marcador de texto"/>
          <p:cNvSpPr>
            <a:spLocks noGrp="1"/>
          </p:cNvSpPr>
          <p:nvPr>
            <p:ph type="body" sz="half" idx="3"/>
          </p:nvPr>
        </p:nvSpPr>
        <p:spPr>
          <a:xfrm>
            <a:off x="6193367" y="666750"/>
            <a:ext cx="5722988"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quarter" idx="2"/>
          </p:nvPr>
        </p:nvSpPr>
        <p:spPr>
          <a:xfrm>
            <a:off x="375259" y="1316038"/>
            <a:ext cx="5720741"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8" name="27 Marcador de contenido"/>
          <p:cNvSpPr>
            <a:spLocks noGrp="1"/>
          </p:cNvSpPr>
          <p:nvPr>
            <p:ph sz="quarter" idx="4"/>
          </p:nvPr>
        </p:nvSpPr>
        <p:spPr>
          <a:xfrm>
            <a:off x="6198307" y="1316038"/>
            <a:ext cx="571804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0" name="9 Marcador de fecha"/>
          <p:cNvSpPr>
            <a:spLocks noGrp="1"/>
          </p:cNvSpPr>
          <p:nvPr>
            <p:ph type="dt" sz="half" idx="10"/>
          </p:nvPr>
        </p:nvSpPr>
        <p:spPr/>
        <p:txBody>
          <a:bodyPr/>
          <a:lstStyle/>
          <a:p>
            <a:fld id="{7390CF43-34E3-4184-B6CD-4BFFC793D124}" type="datetimeFigureOut">
              <a:rPr lang="es-MX" smtClean="0"/>
              <a:t>28/09/2018</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a:xfrm>
            <a:off x="10972800" y="6477000"/>
            <a:ext cx="1016000" cy="246888"/>
          </a:xfrm>
        </p:spPr>
        <p:txBody>
          <a:bodyPr/>
          <a:lstStyle/>
          <a:p>
            <a:fld id="{2FCB18FE-E81E-464F-819F-0CD2A2693C34}" type="slidenum">
              <a:rPr lang="es-MX" smtClean="0"/>
              <a:t>‹Nº›</a:t>
            </a:fld>
            <a:endParaRPr lang="es-MX"/>
          </a:p>
        </p:txBody>
      </p:sp>
      <p:sp>
        <p:nvSpPr>
          <p:cNvPr id="11" name="10 Conector recto"/>
          <p:cNvSpPr>
            <a:spLocks noChangeShapeType="1"/>
          </p:cNvSpPr>
          <p:nvPr/>
        </p:nvSpPr>
        <p:spPr bwMode="auto">
          <a:xfrm>
            <a:off x="685800" y="6019801"/>
            <a:ext cx="1150620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sz="1800"/>
          </a:p>
        </p:txBody>
      </p:sp>
    </p:spTree>
    <p:extLst>
      <p:ext uri="{BB962C8B-B14F-4D97-AF65-F5344CB8AC3E}">
        <p14:creationId xmlns:p14="http://schemas.microsoft.com/office/powerpoint/2010/main" val="3251306934"/>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30" name="29 Título"/>
          <p:cNvSpPr>
            <a:spLocks noGrp="1"/>
          </p:cNvSpPr>
          <p:nvPr>
            <p:ph type="title"/>
          </p:nvPr>
        </p:nvSpPr>
        <p:spPr>
          <a:xfrm>
            <a:off x="402336" y="457200"/>
            <a:ext cx="11582400" cy="841248"/>
          </a:xfrm>
        </p:spPr>
        <p:txBody>
          <a:bodyPr/>
          <a:lstStyle/>
          <a:p>
            <a:r>
              <a:rPr kumimoji="0" lang="es-ES" smtClean="0"/>
              <a:t>Haga clic para modificar el estilo de título del patrón</a:t>
            </a:r>
            <a:endParaRPr kumimoji="0" lang="en-US"/>
          </a:p>
        </p:txBody>
      </p:sp>
      <p:sp>
        <p:nvSpPr>
          <p:cNvPr id="12" name="11 Marcador de fecha"/>
          <p:cNvSpPr>
            <a:spLocks noGrp="1"/>
          </p:cNvSpPr>
          <p:nvPr>
            <p:ph type="dt" sz="half" idx="10"/>
          </p:nvPr>
        </p:nvSpPr>
        <p:spPr/>
        <p:txBody>
          <a:bodyPr/>
          <a:lstStyle/>
          <a:p>
            <a:fld id="{7390CF43-34E3-4184-B6CD-4BFFC793D124}" type="datetimeFigureOut">
              <a:rPr lang="es-MX" smtClean="0"/>
              <a:t>28/09/2018</a:t>
            </a:fld>
            <a:endParaRPr lang="es-MX"/>
          </a:p>
        </p:txBody>
      </p:sp>
      <p:sp>
        <p:nvSpPr>
          <p:cNvPr id="21" name="20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2991389813"/>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3" name="2 Marcador de fecha"/>
          <p:cNvSpPr>
            <a:spLocks noGrp="1"/>
          </p:cNvSpPr>
          <p:nvPr>
            <p:ph type="dt" sz="half" idx="10"/>
          </p:nvPr>
        </p:nvSpPr>
        <p:spPr/>
        <p:txBody>
          <a:bodyPr/>
          <a:lstStyle/>
          <a:p>
            <a:fld id="{7390CF43-34E3-4184-B6CD-4BFFC793D124}" type="datetimeFigureOut">
              <a:rPr lang="es-MX" smtClean="0"/>
              <a:t>28/09/2018</a:t>
            </a:fld>
            <a:endParaRPr lang="es-MX"/>
          </a:p>
        </p:txBody>
      </p:sp>
      <p:sp>
        <p:nvSpPr>
          <p:cNvPr id="24" name="23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2756792669"/>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7 Conector recto"/>
          <p:cNvSpPr>
            <a:spLocks noChangeShapeType="1"/>
          </p:cNvSpPr>
          <p:nvPr/>
        </p:nvSpPr>
        <p:spPr bwMode="auto">
          <a:xfrm>
            <a:off x="685800" y="5849118"/>
            <a:ext cx="1150620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sz="1800"/>
          </a:p>
        </p:txBody>
      </p:sp>
      <p:sp>
        <p:nvSpPr>
          <p:cNvPr id="12" name="11 Título"/>
          <p:cNvSpPr>
            <a:spLocks noGrp="1"/>
          </p:cNvSpPr>
          <p:nvPr>
            <p:ph type="title"/>
          </p:nvPr>
        </p:nvSpPr>
        <p:spPr>
          <a:xfrm>
            <a:off x="609600" y="5486400"/>
            <a:ext cx="11277600" cy="520700"/>
          </a:xfrm>
        </p:spPr>
        <p:txBody>
          <a:bodyPr anchor="ctr"/>
          <a:lstStyle>
            <a:lvl1pPr algn="l">
              <a:buNone/>
              <a:defRPr sz="2000" b="1"/>
            </a:lvl1pPr>
          </a:lstStyle>
          <a:p>
            <a:r>
              <a:rPr kumimoji="0" lang="es-ES" smtClean="0"/>
              <a:t>Haga clic para modificar el estilo de título del patrón</a:t>
            </a:r>
            <a:endParaRPr kumimoji="0" lang="en-US"/>
          </a:p>
        </p:txBody>
      </p:sp>
      <p:sp>
        <p:nvSpPr>
          <p:cNvPr id="26" name="25 Marcador de texto"/>
          <p:cNvSpPr>
            <a:spLocks noGrp="1"/>
          </p:cNvSpPr>
          <p:nvPr>
            <p:ph type="body" idx="2"/>
          </p:nvPr>
        </p:nvSpPr>
        <p:spPr>
          <a:xfrm>
            <a:off x="609601" y="609600"/>
            <a:ext cx="4011084"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14" name="13 Marcador de contenido"/>
          <p:cNvSpPr>
            <a:spLocks noGrp="1"/>
          </p:cNvSpPr>
          <p:nvPr>
            <p:ph sz="half" idx="1"/>
          </p:nvPr>
        </p:nvSpPr>
        <p:spPr>
          <a:xfrm>
            <a:off x="4766733" y="609600"/>
            <a:ext cx="7120467"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5" name="24 Marcador de fecha"/>
          <p:cNvSpPr>
            <a:spLocks noGrp="1"/>
          </p:cNvSpPr>
          <p:nvPr>
            <p:ph type="dt" sz="half" idx="10"/>
          </p:nvPr>
        </p:nvSpPr>
        <p:spPr/>
        <p:txBody>
          <a:bodyPr/>
          <a:lstStyle/>
          <a:p>
            <a:fld id="{7390CF43-34E3-4184-B6CD-4BFFC793D124}" type="datetimeFigureOut">
              <a:rPr lang="es-MX" smtClean="0"/>
              <a:t>28/09/2018</a:t>
            </a:fld>
            <a:endParaRPr lang="es-MX"/>
          </a:p>
        </p:txBody>
      </p:sp>
      <p:sp>
        <p:nvSpPr>
          <p:cNvPr id="29" name="28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2953420309"/>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13" name="12 Marcador de posición de imagen"/>
          <p:cNvSpPr>
            <a:spLocks noGrp="1"/>
          </p:cNvSpPr>
          <p:nvPr>
            <p:ph type="pic" idx="1"/>
          </p:nvPr>
        </p:nvSpPr>
        <p:spPr>
          <a:xfrm>
            <a:off x="4673600" y="616634"/>
            <a:ext cx="67056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s-ES" smtClean="0"/>
              <a:t>Haga clic en el icono para agregar una imagen</a:t>
            </a:r>
            <a:endParaRPr kumimoji="0" lang="en-US" dirty="0"/>
          </a:p>
        </p:txBody>
      </p:sp>
      <p:sp>
        <p:nvSpPr>
          <p:cNvPr id="7" name="6 Marcador de fecha"/>
          <p:cNvSpPr>
            <a:spLocks noGrp="1"/>
          </p:cNvSpPr>
          <p:nvPr>
            <p:ph type="dt" sz="half" idx="10"/>
          </p:nvPr>
        </p:nvSpPr>
        <p:spPr/>
        <p:txBody>
          <a:bodyPr/>
          <a:lstStyle/>
          <a:p>
            <a:fld id="{7390CF43-34E3-4184-B6CD-4BFFC793D124}" type="datetimeFigureOut">
              <a:rPr lang="es-MX" smtClean="0"/>
              <a:t>28/09/2018</a:t>
            </a:fld>
            <a:endParaRPr lang="es-MX"/>
          </a:p>
        </p:txBody>
      </p:sp>
      <p:sp>
        <p:nvSpPr>
          <p:cNvPr id="5" name="4 Marcador de pie de página"/>
          <p:cNvSpPr>
            <a:spLocks noGrp="1"/>
          </p:cNvSpPr>
          <p:nvPr>
            <p:ph type="ftr" sz="quarter" idx="11"/>
          </p:nvPr>
        </p:nvSpPr>
        <p:spPr/>
        <p:txBody>
          <a:bodyPr/>
          <a:lstStyle/>
          <a:p>
            <a:endParaRPr lang="es-MX"/>
          </a:p>
        </p:txBody>
      </p:sp>
      <p:sp>
        <p:nvSpPr>
          <p:cNvPr id="31" name="30 Marcador de número de diapositiva"/>
          <p:cNvSpPr>
            <a:spLocks noGrp="1"/>
          </p:cNvSpPr>
          <p:nvPr>
            <p:ph type="sldNum" sz="quarter" idx="12"/>
          </p:nvPr>
        </p:nvSpPr>
        <p:spPr/>
        <p:txBody>
          <a:bodyPr/>
          <a:lstStyle/>
          <a:p>
            <a:fld id="{2FCB18FE-E81E-464F-819F-0CD2A2693C34}" type="slidenum">
              <a:rPr lang="es-MX" smtClean="0"/>
              <a:t>‹Nº›</a:t>
            </a:fld>
            <a:endParaRPr lang="es-MX"/>
          </a:p>
        </p:txBody>
      </p:sp>
      <p:sp>
        <p:nvSpPr>
          <p:cNvPr id="17" name="16 Título"/>
          <p:cNvSpPr>
            <a:spLocks noGrp="1"/>
          </p:cNvSpPr>
          <p:nvPr>
            <p:ph type="title"/>
          </p:nvPr>
        </p:nvSpPr>
        <p:spPr>
          <a:xfrm>
            <a:off x="508000" y="4993760"/>
            <a:ext cx="7823200" cy="522288"/>
          </a:xfrm>
        </p:spPr>
        <p:txBody>
          <a:bodyPr anchor="ctr"/>
          <a:lstStyle>
            <a:lvl1pPr algn="l">
              <a:buNone/>
              <a:defRPr sz="2000" b="1"/>
            </a:lvl1pPr>
          </a:lstStyle>
          <a:p>
            <a:r>
              <a:rPr kumimoji="0" lang="es-ES" smtClean="0"/>
              <a:t>Haga clic para modificar el estilo de título del patrón</a:t>
            </a:r>
            <a:endParaRPr kumimoji="0" lang="en-US"/>
          </a:p>
        </p:txBody>
      </p:sp>
      <p:sp>
        <p:nvSpPr>
          <p:cNvPr id="26" name="25 Marcador de texto"/>
          <p:cNvSpPr>
            <a:spLocks noGrp="1"/>
          </p:cNvSpPr>
          <p:nvPr>
            <p:ph type="body" sz="half" idx="2"/>
          </p:nvPr>
        </p:nvSpPr>
        <p:spPr>
          <a:xfrm>
            <a:off x="508000" y="5533218"/>
            <a:ext cx="78232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Tree>
    <p:extLst>
      <p:ext uri="{BB962C8B-B14F-4D97-AF65-F5344CB8AC3E}">
        <p14:creationId xmlns:p14="http://schemas.microsoft.com/office/powerpoint/2010/main" val="2863115943"/>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7390CF43-34E3-4184-B6CD-4BFFC793D124}" type="datetimeFigureOut">
              <a:rPr lang="es-MX" smtClean="0"/>
              <a:t>28/09/2018</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845592032"/>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9144000" y="549277"/>
            <a:ext cx="24384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609600" y="549277"/>
            <a:ext cx="83312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7390CF43-34E3-4184-B6CD-4BFFC793D124}" type="datetimeFigureOut">
              <a:rPr lang="es-MX" smtClean="0"/>
              <a:t>28/09/2018</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3728239689"/>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371601"/>
            <a:ext cx="10464800" cy="1927225"/>
          </a:xfrm>
        </p:spPr>
        <p:txBody>
          <a:bodyPr anchor="b">
            <a:noAutofit/>
          </a:bodyPr>
          <a:lstStyle>
            <a:lvl1pPr>
              <a:defRPr sz="5400" cap="all" baseline="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914400" y="3505200"/>
            <a:ext cx="85344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7390CF43-34E3-4184-B6CD-4BFFC793D124}"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FCB18FE-E81E-464F-819F-0CD2A2693C34}" type="slidenum">
              <a:rPr lang="es-MX" smtClean="0"/>
              <a:t>‹Nº›</a:t>
            </a:fld>
            <a:endParaRPr lang="es-MX"/>
          </a:p>
        </p:txBody>
      </p:sp>
      <p:cxnSp>
        <p:nvCxnSpPr>
          <p:cNvPr id="8" name="Straight Connector 7"/>
          <p:cNvCxnSpPr/>
          <p:nvPr/>
        </p:nvCxnSpPr>
        <p:spPr>
          <a:xfrm>
            <a:off x="914400" y="3398520"/>
            <a:ext cx="104648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56285065"/>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7390CF43-34E3-4184-B6CD-4BFFC793D124}"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10472663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grpSp>
        <p:nvGrpSpPr>
          <p:cNvPr id="8" name="Group 15"/>
          <p:cNvGrpSpPr/>
          <p:nvPr/>
        </p:nvGrpSpPr>
        <p:grpSpPr>
          <a:xfrm>
            <a:off x="0" y="0"/>
            <a:ext cx="12192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sp>
        <p:nvSpPr>
          <p:cNvPr id="11" name="Freeform 10"/>
          <p:cNvSpPr/>
          <p:nvPr/>
        </p:nvSpPr>
        <p:spPr>
          <a:xfrm rot="10800000">
            <a:off x="842903" y="6058038"/>
            <a:ext cx="10295468"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6" name="Rectangle 15"/>
          <p:cNvSpPr/>
          <p:nvPr/>
        </p:nvSpPr>
        <p:spPr>
          <a:xfrm rot="60000">
            <a:off x="5958497" y="605163"/>
            <a:ext cx="505192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7" name="Rectangle 16"/>
          <p:cNvSpPr/>
          <p:nvPr/>
        </p:nvSpPr>
        <p:spPr>
          <a:xfrm rot="60000">
            <a:off x="5961889" y="603504"/>
            <a:ext cx="505192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3" name="Rectangle 12"/>
          <p:cNvSpPr/>
          <p:nvPr/>
        </p:nvSpPr>
        <p:spPr>
          <a:xfrm rot="21540000">
            <a:off x="998940" y="576868"/>
            <a:ext cx="505192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4" name="Rectangle 13"/>
          <p:cNvSpPr/>
          <p:nvPr/>
        </p:nvSpPr>
        <p:spPr>
          <a:xfrm rot="21540000">
            <a:off x="999745" y="576072"/>
            <a:ext cx="505192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18"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3161475" y="293953"/>
            <a:ext cx="757108" cy="567830"/>
          </a:xfrm>
          <a:prstGeom prst="rect">
            <a:avLst/>
          </a:prstGeom>
          <a:noFill/>
        </p:spPr>
      </p:pic>
      <p:pic>
        <p:nvPicPr>
          <p:cNvPr id="19"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8467351" y="238675"/>
            <a:ext cx="566928" cy="755904"/>
          </a:xfrm>
          <a:prstGeom prst="rect">
            <a:avLst/>
          </a:prstGeom>
          <a:noFill/>
        </p:spPr>
      </p:pic>
      <p:sp>
        <p:nvSpPr>
          <p:cNvPr id="2" name="Title 1"/>
          <p:cNvSpPr>
            <a:spLocks noGrp="1"/>
          </p:cNvSpPr>
          <p:nvPr>
            <p:ph type="title"/>
          </p:nvPr>
        </p:nvSpPr>
        <p:spPr>
          <a:xfrm rot="-60000">
            <a:off x="1478635" y="2020043"/>
            <a:ext cx="4086436" cy="1503037"/>
          </a:xfrm>
        </p:spPr>
        <p:txBody>
          <a:bodyPr anchor="b">
            <a:normAutofit/>
          </a:bodyPr>
          <a:lstStyle>
            <a:lvl1pPr algn="ctr">
              <a:defRPr sz="2400" b="0"/>
            </a:lvl1pPr>
          </a:lstStyle>
          <a:p>
            <a:r>
              <a:rPr lang="es-ES" smtClean="0"/>
              <a:t>Haga clic para modificar el estilo de título del patrón</a:t>
            </a:r>
            <a:endParaRPr lang="en-US"/>
          </a:p>
        </p:txBody>
      </p:sp>
      <p:sp>
        <p:nvSpPr>
          <p:cNvPr id="3" name="Content Placeholder 2"/>
          <p:cNvSpPr>
            <a:spLocks noGrp="1"/>
          </p:cNvSpPr>
          <p:nvPr>
            <p:ph idx="1"/>
          </p:nvPr>
        </p:nvSpPr>
        <p:spPr>
          <a:xfrm rot="60000">
            <a:off x="6472388" y="1150993"/>
            <a:ext cx="4027723" cy="4625489"/>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rot="-60000">
            <a:off x="1530834" y="3623748"/>
            <a:ext cx="4065188" cy="2100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a:xfrm rot="60000">
            <a:off x="8455598" y="5885673"/>
            <a:ext cx="1618428" cy="365125"/>
          </a:xfrm>
        </p:spPr>
        <p:txBody>
          <a:bodyPr/>
          <a:lstStyle/>
          <a:p>
            <a:fld id="{DB6D9596-B976-4EC1-883F-1A7AE22D611B}" type="datetimeFigureOut">
              <a:rPr lang="es-MX" smtClean="0"/>
              <a:t>28/09/2018</a:t>
            </a:fld>
            <a:endParaRPr lang="es-MX"/>
          </a:p>
        </p:txBody>
      </p:sp>
      <p:sp>
        <p:nvSpPr>
          <p:cNvPr id="6" name="Footer Placeholder 5"/>
          <p:cNvSpPr>
            <a:spLocks noGrp="1"/>
          </p:cNvSpPr>
          <p:nvPr>
            <p:ph type="ftr" sz="quarter" idx="11"/>
          </p:nvPr>
        </p:nvSpPr>
        <p:spPr>
          <a:xfrm rot="-60000">
            <a:off x="1219406" y="5829262"/>
            <a:ext cx="4696809" cy="365125"/>
          </a:xfrm>
        </p:spPr>
        <p:txBody>
          <a:bodyPr/>
          <a:lstStyle/>
          <a:p>
            <a:endParaRPr lang="es-MX"/>
          </a:p>
        </p:txBody>
      </p:sp>
      <p:sp>
        <p:nvSpPr>
          <p:cNvPr id="7" name="Slide Number Placeholder 6"/>
          <p:cNvSpPr>
            <a:spLocks noGrp="1"/>
          </p:cNvSpPr>
          <p:nvPr>
            <p:ph type="sldNum" sz="quarter" idx="12"/>
          </p:nvPr>
        </p:nvSpPr>
        <p:spPr>
          <a:xfrm rot="60000">
            <a:off x="10076418" y="5896962"/>
            <a:ext cx="738697" cy="365125"/>
          </a:xfrm>
        </p:spPr>
        <p:txBody>
          <a:bodyPr/>
          <a:lstStyle/>
          <a:p>
            <a:fld id="{C78378E9-35A1-4DC6-9183-113D11AB814E}" type="slidenum">
              <a:rPr lang="es-MX" smtClean="0"/>
              <a:t>‹Nº›</a:t>
            </a:fld>
            <a:endParaRPr lang="es-MX"/>
          </a:p>
        </p:txBody>
      </p:sp>
    </p:spTree>
    <p:extLst>
      <p:ext uri="{BB962C8B-B14F-4D97-AF65-F5344CB8AC3E}">
        <p14:creationId xmlns:p14="http://schemas.microsoft.com/office/powerpoint/2010/main" val="1615291949"/>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63084" y="2362201"/>
            <a:ext cx="10363200" cy="2200275"/>
          </a:xfrm>
        </p:spPr>
        <p:txBody>
          <a:bodyPr anchor="b">
            <a:normAutofit/>
          </a:bodyPr>
          <a:lstStyle>
            <a:lvl1pPr algn="l">
              <a:defRPr sz="48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963084" y="4626865"/>
            <a:ext cx="103632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7390CF43-34E3-4184-B6CD-4BFFC793D124}"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FCB18FE-E81E-464F-819F-0CD2A2693C34}" type="slidenum">
              <a:rPr lang="es-MX" smtClean="0"/>
              <a:t>‹Nº›</a:t>
            </a:fld>
            <a:endParaRPr lang="es-MX"/>
          </a:p>
        </p:txBody>
      </p:sp>
      <p:cxnSp>
        <p:nvCxnSpPr>
          <p:cNvPr id="7" name="Straight Connector 6"/>
          <p:cNvCxnSpPr/>
          <p:nvPr/>
        </p:nvCxnSpPr>
        <p:spPr>
          <a:xfrm>
            <a:off x="975360" y="4599432"/>
            <a:ext cx="104648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22321266"/>
      </p:ext>
    </p:extLst>
  </p:cSld>
  <p:clrMapOvr>
    <a:overrideClrMapping bg1="dk1" tx1="lt1" bg2="dk2" tx2="lt2" accent1="accent1" accent2="accent2" accent3="accent3" accent4="accent4" accent5="accent5" accent6="accent6" hlink="hlink" folHlink="folHlink"/>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sz="half" idx="1"/>
          </p:nvPr>
        </p:nvSpPr>
        <p:spPr>
          <a:xfrm>
            <a:off x="609600" y="1673352"/>
            <a:ext cx="53848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197600" y="1673352"/>
            <a:ext cx="53848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7390CF43-34E3-4184-B6CD-4BFFC793D124}" type="datetimeFigureOut">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18151106"/>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09600" y="1676400"/>
            <a:ext cx="524256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09600" y="2438400"/>
            <a:ext cx="524256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339840" y="1676400"/>
            <a:ext cx="524256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339840" y="2438400"/>
            <a:ext cx="524256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7390CF43-34E3-4184-B6CD-4BFFC793D124}" type="datetimeFigureOut">
              <a:rPr lang="es-MX" smtClean="0"/>
              <a:t>28/09/2018</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2FCB18FE-E81E-464F-819F-0CD2A2693C34}" type="slidenum">
              <a:rPr lang="es-MX" smtClean="0"/>
              <a:t>‹Nº›</a:t>
            </a:fld>
            <a:endParaRPr lang="es-MX"/>
          </a:p>
        </p:txBody>
      </p:sp>
      <p:cxnSp>
        <p:nvCxnSpPr>
          <p:cNvPr id="11" name="Straight Connector 10"/>
          <p:cNvCxnSpPr/>
          <p:nvPr/>
        </p:nvCxnSpPr>
        <p:spPr>
          <a:xfrm rot="5400000">
            <a:off x="3741949" y="4045691"/>
            <a:ext cx="4709160" cy="1059"/>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75457320"/>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7390CF43-34E3-4184-B6CD-4BFFC793D124}" type="datetimeFigureOut">
              <a:rPr lang="es-MX" smtClean="0"/>
              <a:t>28/09/2018</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940319148"/>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390CF43-34E3-4184-B6CD-4BFFC793D124}" type="datetimeFigureOut">
              <a:rPr lang="es-MX" smtClean="0"/>
              <a:t>28/09/2018</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394726542"/>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09600" y="792080"/>
            <a:ext cx="2852928" cy="1261872"/>
          </a:xfrm>
        </p:spPr>
        <p:txBody>
          <a:bodyPr anchor="b">
            <a:noAutofit/>
          </a:bodyPr>
          <a:lstStyle>
            <a:lvl1pPr algn="l">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3962400" y="792080"/>
            <a:ext cx="7620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09601" y="2130553"/>
            <a:ext cx="2852928"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7390CF43-34E3-4184-B6CD-4BFFC793D124}" type="datetimeFigureOut">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2FCB18FE-E81E-464F-819F-0CD2A2693C34}" type="slidenum">
              <a:rPr lang="es-MX" smtClean="0"/>
              <a:t>‹Nº›</a:t>
            </a:fld>
            <a:endParaRPr lang="es-MX"/>
          </a:p>
        </p:txBody>
      </p:sp>
      <p:cxnSp>
        <p:nvCxnSpPr>
          <p:cNvPr id="9" name="Straight Connector 8"/>
          <p:cNvCxnSpPr/>
          <p:nvPr/>
        </p:nvCxnSpPr>
        <p:spPr>
          <a:xfrm rot="5400000">
            <a:off x="912152" y="3579942"/>
            <a:ext cx="5577840" cy="211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96577575"/>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09600" y="792480"/>
            <a:ext cx="2856907" cy="1264920"/>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a:off x="3811480" y="838201"/>
            <a:ext cx="787252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09600" y="2133600"/>
            <a:ext cx="2852928"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7390CF43-34E3-4184-B6CD-4BFFC793D124}" type="datetimeFigureOut">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2170442342"/>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7390CF43-34E3-4184-B6CD-4BFFC793D124}"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2359846944"/>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609600"/>
            <a:ext cx="2743200" cy="5867400"/>
          </a:xfrm>
        </p:spPr>
        <p:txBody>
          <a:bodyPr vert="eaVert" anchor="b"/>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09600" y="609600"/>
            <a:ext cx="8026400" cy="58674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7390CF43-34E3-4184-B6CD-4BFFC793D124}"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2201197407"/>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69901" y="2895600"/>
            <a:ext cx="6096000" cy="1368798"/>
          </a:xfrm>
        </p:spPr>
        <p:txBody>
          <a:bodyPr>
            <a:normAutofit/>
          </a:bodyPr>
          <a:lstStyle>
            <a:lvl1pPr marL="0" indent="0" algn="l">
              <a:buNone/>
              <a:defRPr sz="2000" b="0" i="1" cap="none" spc="120" baseline="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15" name="Rectangle 14"/>
          <p:cNvSpPr/>
          <p:nvPr/>
        </p:nvSpPr>
        <p:spPr>
          <a:xfrm>
            <a:off x="0" y="4743451"/>
            <a:ext cx="12192000" cy="21145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cxnSp>
        <p:nvCxnSpPr>
          <p:cNvPr id="16" name="Straight Connector 15"/>
          <p:cNvCxnSpPr/>
          <p:nvPr/>
        </p:nvCxnSpPr>
        <p:spPr>
          <a:xfrm>
            <a:off x="0" y="4714875"/>
            <a:ext cx="12192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Date Placeholder 21"/>
          <p:cNvSpPr>
            <a:spLocks noGrp="1"/>
          </p:cNvSpPr>
          <p:nvPr>
            <p:ph type="dt" sz="half" idx="10"/>
          </p:nvPr>
        </p:nvSpPr>
        <p:spPr/>
        <p:txBody>
          <a:bodyPr/>
          <a:lstStyle/>
          <a:p>
            <a:fld id="{7390CF43-34E3-4184-B6CD-4BFFC793D124}" type="datetimeFigureOut">
              <a:rPr lang="es-MX" smtClean="0"/>
              <a:t>28/09/2018</a:t>
            </a:fld>
            <a:endParaRPr lang="es-MX"/>
          </a:p>
        </p:txBody>
      </p:sp>
      <p:sp>
        <p:nvSpPr>
          <p:cNvPr id="23" name="Slide Number Placeholder 22"/>
          <p:cNvSpPr>
            <a:spLocks noGrp="1"/>
          </p:cNvSpPr>
          <p:nvPr>
            <p:ph type="sldNum" sz="quarter" idx="11"/>
          </p:nvPr>
        </p:nvSpPr>
        <p:spPr/>
        <p:txBody>
          <a:bodyPr/>
          <a:lstStyle/>
          <a:p>
            <a:fld id="{2FCB18FE-E81E-464F-819F-0CD2A2693C34}" type="slidenum">
              <a:rPr lang="es-MX" smtClean="0"/>
              <a:t>‹Nº›</a:t>
            </a:fld>
            <a:endParaRPr lang="es-MX"/>
          </a:p>
        </p:txBody>
      </p:sp>
      <p:sp>
        <p:nvSpPr>
          <p:cNvPr id="24" name="Footer Placeholder 23"/>
          <p:cNvSpPr>
            <a:spLocks noGrp="1"/>
          </p:cNvSpPr>
          <p:nvPr>
            <p:ph type="ftr" sz="quarter" idx="12"/>
          </p:nvPr>
        </p:nvSpPr>
        <p:spPr/>
        <p:txBody>
          <a:bodyPr/>
          <a:lstStyle/>
          <a:p>
            <a:endParaRPr lang="es-MX"/>
          </a:p>
        </p:txBody>
      </p:sp>
      <p:sp>
        <p:nvSpPr>
          <p:cNvPr id="12" name="Title 11"/>
          <p:cNvSpPr>
            <a:spLocks noGrp="1"/>
          </p:cNvSpPr>
          <p:nvPr>
            <p:ph type="title"/>
          </p:nvPr>
        </p:nvSpPr>
        <p:spPr>
          <a:xfrm>
            <a:off x="469901" y="457201"/>
            <a:ext cx="10241280" cy="2438399"/>
          </a:xfrm>
        </p:spPr>
        <p:txBody>
          <a:bodyPr>
            <a:normAutofit/>
          </a:bodyPr>
          <a:lstStyle>
            <a:lvl1pPr>
              <a:spcBef>
                <a:spcPts val="0"/>
              </a:spcBef>
              <a:defRPr kumimoji="0" lang="en-US" sz="6000" b="1" i="0" u="none" strike="noStrike" kern="1200" cap="none" spc="0" normalizeH="0" baseline="0" noProof="0" smtClean="0">
                <a:ln>
                  <a:noFill/>
                </a:ln>
                <a:gradFill>
                  <a:gsLst>
                    <a:gs pos="0">
                      <a:schemeClr val="tx1">
                        <a:alpha val="92000"/>
                      </a:schemeClr>
                    </a:gs>
                    <a:gs pos="45000">
                      <a:schemeClr val="tx1">
                        <a:alpha val="51000"/>
                      </a:schemeClr>
                    </a:gs>
                    <a:gs pos="100000">
                      <a:schemeClr val="tx1"/>
                    </a:gs>
                  </a:gsLst>
                  <a:lin ang="3600000" scaled="0"/>
                </a:gradFill>
                <a:effectLst/>
                <a:uLnTx/>
                <a:uFillTx/>
                <a:latin typeface="+mj-lt"/>
                <a:ea typeface="+mj-ea"/>
                <a:cs typeface="Tunga" pitchFamily="2"/>
              </a:defRPr>
            </a:lvl1pPr>
          </a:lstStyle>
          <a:p>
            <a:r>
              <a:rPr lang="es-ES" smtClean="0"/>
              <a:t>Haga clic para modificar el estilo de título del patrón</a:t>
            </a:r>
            <a:endParaRPr lang="en-US" dirty="0"/>
          </a:p>
        </p:txBody>
      </p:sp>
    </p:spTree>
    <p:extLst>
      <p:ext uri="{BB962C8B-B14F-4D97-AF65-F5344CB8AC3E}">
        <p14:creationId xmlns:p14="http://schemas.microsoft.com/office/powerpoint/2010/main" val="15053471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grpSp>
        <p:nvGrpSpPr>
          <p:cNvPr id="8" name="Group 15"/>
          <p:cNvGrpSpPr/>
          <p:nvPr/>
        </p:nvGrpSpPr>
        <p:grpSpPr>
          <a:xfrm>
            <a:off x="0" y="0"/>
            <a:ext cx="12192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sp>
        <p:nvSpPr>
          <p:cNvPr id="31" name="Freeform 30"/>
          <p:cNvSpPr/>
          <p:nvPr/>
        </p:nvSpPr>
        <p:spPr>
          <a:xfrm rot="10800000">
            <a:off x="842903" y="6058038"/>
            <a:ext cx="10295468"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2" name="Rectangle 11"/>
          <p:cNvSpPr/>
          <p:nvPr/>
        </p:nvSpPr>
        <p:spPr>
          <a:xfrm rot="21540000">
            <a:off x="998940" y="576868"/>
            <a:ext cx="505192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3" name="Rectangle 12"/>
          <p:cNvSpPr/>
          <p:nvPr/>
        </p:nvSpPr>
        <p:spPr>
          <a:xfrm rot="21540000">
            <a:off x="993412" y="575769"/>
            <a:ext cx="505192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9" name="Rectangle 28"/>
          <p:cNvSpPr/>
          <p:nvPr/>
        </p:nvSpPr>
        <p:spPr>
          <a:xfrm rot="60000">
            <a:off x="5958497" y="605163"/>
            <a:ext cx="505192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0" name="Rectangle 29"/>
          <p:cNvSpPr/>
          <p:nvPr/>
        </p:nvSpPr>
        <p:spPr>
          <a:xfrm rot="60000">
            <a:off x="5953025" y="603920"/>
            <a:ext cx="505192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3161475" y="293953"/>
            <a:ext cx="757108" cy="567830"/>
          </a:xfrm>
          <a:prstGeom prst="rect">
            <a:avLst/>
          </a:prstGeom>
          <a:noFill/>
        </p:spPr>
      </p:pic>
      <p:pic>
        <p:nvPicPr>
          <p:cNvPr id="15"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8467351" y="238675"/>
            <a:ext cx="566928" cy="755904"/>
          </a:xfrm>
          <a:prstGeom prst="rect">
            <a:avLst/>
          </a:prstGeom>
          <a:noFill/>
        </p:spPr>
      </p:pic>
      <p:sp>
        <p:nvSpPr>
          <p:cNvPr id="2" name="Title 1"/>
          <p:cNvSpPr>
            <a:spLocks noGrp="1"/>
          </p:cNvSpPr>
          <p:nvPr>
            <p:ph type="title"/>
          </p:nvPr>
        </p:nvSpPr>
        <p:spPr>
          <a:xfrm rot="-60000">
            <a:off x="1475232" y="2020824"/>
            <a:ext cx="4084320" cy="1499616"/>
          </a:xfrm>
        </p:spPr>
        <p:txBody>
          <a:bodyPr anchor="b">
            <a:normAutofit/>
          </a:bodyPr>
          <a:lstStyle>
            <a:lvl1pPr algn="ctr">
              <a:defRPr sz="2400" b="0"/>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rot="60000">
            <a:off x="6531487" y="1207272"/>
            <a:ext cx="3885151" cy="4539412"/>
          </a:xfrm>
          <a:ln w="101600" cap="rnd">
            <a:solidFill>
              <a:srgbClr val="FFFFFF"/>
            </a:solidFill>
          </a:ln>
          <a:effectLst>
            <a:outerShdw blurRad="88900" dir="2700000" algn="tl" rotWithShape="0">
              <a:prstClr val="black">
                <a:alpha val="4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a:p>
        </p:txBody>
      </p:sp>
      <p:sp>
        <p:nvSpPr>
          <p:cNvPr id="4" name="Text Placeholder 3"/>
          <p:cNvSpPr>
            <a:spLocks noGrp="1"/>
          </p:cNvSpPr>
          <p:nvPr>
            <p:ph type="body" sz="half" idx="2"/>
          </p:nvPr>
        </p:nvSpPr>
        <p:spPr>
          <a:xfrm rot="-60000">
            <a:off x="1536192" y="3621024"/>
            <a:ext cx="4059936" cy="210312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a:xfrm rot="60000">
            <a:off x="8461249" y="5888738"/>
            <a:ext cx="1618428" cy="365125"/>
          </a:xfrm>
        </p:spPr>
        <p:txBody>
          <a:bodyPr/>
          <a:lstStyle/>
          <a:p>
            <a:fld id="{DB6D9596-B976-4EC1-883F-1A7AE22D611B}" type="datetimeFigureOut">
              <a:rPr lang="es-MX" smtClean="0"/>
              <a:t>28/09/2018</a:t>
            </a:fld>
            <a:endParaRPr lang="es-MX"/>
          </a:p>
        </p:txBody>
      </p:sp>
      <p:sp>
        <p:nvSpPr>
          <p:cNvPr id="6" name="Footer Placeholder 5"/>
          <p:cNvSpPr>
            <a:spLocks noGrp="1"/>
          </p:cNvSpPr>
          <p:nvPr>
            <p:ph type="ftr" sz="quarter" idx="11"/>
          </p:nvPr>
        </p:nvSpPr>
        <p:spPr>
          <a:xfrm rot="-60000">
            <a:off x="1219426" y="5831038"/>
            <a:ext cx="4425391" cy="365125"/>
          </a:xfrm>
        </p:spPr>
        <p:txBody>
          <a:bodyPr/>
          <a:lstStyle/>
          <a:p>
            <a:endParaRPr lang="es-MX"/>
          </a:p>
        </p:txBody>
      </p:sp>
      <p:sp>
        <p:nvSpPr>
          <p:cNvPr id="7" name="Slide Number Placeholder 6"/>
          <p:cNvSpPr>
            <a:spLocks noGrp="1"/>
          </p:cNvSpPr>
          <p:nvPr>
            <p:ph type="sldNum" sz="quarter" idx="12"/>
          </p:nvPr>
        </p:nvSpPr>
        <p:spPr>
          <a:xfrm rot="60000">
            <a:off x="10082786" y="5900027"/>
            <a:ext cx="738697" cy="365125"/>
          </a:xfrm>
        </p:spPr>
        <p:txBody>
          <a:bodyPr/>
          <a:lstStyle/>
          <a:p>
            <a:fld id="{C78378E9-35A1-4DC6-9183-113D11AB814E}" type="slidenum">
              <a:rPr lang="es-MX" smtClean="0"/>
              <a:t>‹Nº›</a:t>
            </a:fld>
            <a:endParaRPr lang="es-MX"/>
          </a:p>
        </p:txBody>
      </p:sp>
    </p:spTree>
    <p:extLst>
      <p:ext uri="{BB962C8B-B14F-4D97-AF65-F5344CB8AC3E}">
        <p14:creationId xmlns:p14="http://schemas.microsoft.com/office/powerpoint/2010/main" val="3962713110"/>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9" name="Rectangle 8"/>
          <p:cNvSpPr/>
          <p:nvPr/>
        </p:nvSpPr>
        <p:spPr>
          <a:xfrm>
            <a:off x="0" y="0"/>
            <a:ext cx="12192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1" name="Content Placeholder 30"/>
          <p:cNvSpPr>
            <a:spLocks noGrp="1"/>
          </p:cNvSpPr>
          <p:nvPr>
            <p:ph sz="quarter" idx="13"/>
          </p:nvPr>
        </p:nvSpPr>
        <p:spPr>
          <a:xfrm>
            <a:off x="469901" y="1463040"/>
            <a:ext cx="10241280" cy="47244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2" name="Date Placeholder 11"/>
          <p:cNvSpPr>
            <a:spLocks noGrp="1"/>
          </p:cNvSpPr>
          <p:nvPr>
            <p:ph type="dt" sz="half" idx="14"/>
          </p:nvPr>
        </p:nvSpPr>
        <p:spPr/>
        <p:txBody>
          <a:bodyPr/>
          <a:lstStyle/>
          <a:p>
            <a:fld id="{7390CF43-34E3-4184-B6CD-4BFFC793D124}" type="datetimeFigureOut">
              <a:rPr lang="es-MX" smtClean="0"/>
              <a:t>28/09/2018</a:t>
            </a:fld>
            <a:endParaRPr lang="es-MX"/>
          </a:p>
        </p:txBody>
      </p:sp>
      <p:sp>
        <p:nvSpPr>
          <p:cNvPr id="19" name="Slide Number Placeholder 18"/>
          <p:cNvSpPr>
            <a:spLocks noGrp="1"/>
          </p:cNvSpPr>
          <p:nvPr>
            <p:ph type="sldNum" sz="quarter" idx="15"/>
          </p:nvPr>
        </p:nvSpPr>
        <p:spPr/>
        <p:txBody>
          <a:bodyPr/>
          <a:lstStyle/>
          <a:p>
            <a:fld id="{2FCB18FE-E81E-464F-819F-0CD2A2693C34}" type="slidenum">
              <a:rPr lang="es-MX" smtClean="0"/>
              <a:t>‹Nº›</a:t>
            </a:fld>
            <a:endParaRPr lang="es-MX"/>
          </a:p>
        </p:txBody>
      </p:sp>
      <p:sp>
        <p:nvSpPr>
          <p:cNvPr id="21" name="Footer Placeholder 20"/>
          <p:cNvSpPr>
            <a:spLocks noGrp="1"/>
          </p:cNvSpPr>
          <p:nvPr>
            <p:ph type="ftr" sz="quarter" idx="16"/>
          </p:nvPr>
        </p:nvSpPr>
        <p:spPr/>
        <p:txBody>
          <a:bodyPr/>
          <a:lstStyle/>
          <a:p>
            <a:endParaRPr lang="es-MX"/>
          </a:p>
        </p:txBody>
      </p:sp>
      <p:sp>
        <p:nvSpPr>
          <p:cNvPr id="8" name="Title 7"/>
          <p:cNvSpPr>
            <a:spLocks noGrp="1"/>
          </p:cNvSpPr>
          <p:nvPr>
            <p:ph type="title"/>
          </p:nvPr>
        </p:nvSpPr>
        <p:spPr/>
        <p:txBody>
          <a:bodyPr/>
          <a:lstStyle/>
          <a:p>
            <a:r>
              <a:rPr lang="es-ES" smtClean="0"/>
              <a:t>Haga clic para modificar el estilo de título del patrón</a:t>
            </a:r>
            <a:endParaRPr lang="en-US" dirty="0"/>
          </a:p>
        </p:txBody>
      </p:sp>
    </p:spTree>
    <p:extLst>
      <p:ext uri="{BB962C8B-B14F-4D97-AF65-F5344CB8AC3E}">
        <p14:creationId xmlns:p14="http://schemas.microsoft.com/office/powerpoint/2010/main" val="395396962"/>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12" name="Rectangle 11"/>
          <p:cNvSpPr/>
          <p:nvPr/>
        </p:nvSpPr>
        <p:spPr>
          <a:xfrm>
            <a:off x="0" y="0"/>
            <a:ext cx="12192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Subtitle 2"/>
          <p:cNvSpPr>
            <a:spLocks noGrp="1"/>
          </p:cNvSpPr>
          <p:nvPr>
            <p:ph type="subTitle" idx="1"/>
          </p:nvPr>
        </p:nvSpPr>
        <p:spPr>
          <a:xfrm>
            <a:off x="469901" y="4003302"/>
            <a:ext cx="6096000" cy="1178298"/>
          </a:xfrm>
        </p:spPr>
        <p:txBody>
          <a:bodyPr>
            <a:normAutofit/>
          </a:bodyPr>
          <a:lstStyle>
            <a:lvl1pPr marL="0" indent="0" algn="l">
              <a:buNone/>
              <a:defRPr sz="2000" b="0" i="1" cap="none" spc="120" baseline="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16" name="Date Placeholder 15"/>
          <p:cNvSpPr>
            <a:spLocks noGrp="1"/>
          </p:cNvSpPr>
          <p:nvPr>
            <p:ph type="dt" sz="half" idx="10"/>
          </p:nvPr>
        </p:nvSpPr>
        <p:spPr/>
        <p:txBody>
          <a:bodyPr/>
          <a:lstStyle/>
          <a:p>
            <a:fld id="{7390CF43-34E3-4184-B6CD-4BFFC793D124}" type="datetimeFigureOut">
              <a:rPr lang="es-MX" smtClean="0"/>
              <a:t>28/09/2018</a:t>
            </a:fld>
            <a:endParaRPr lang="es-MX"/>
          </a:p>
        </p:txBody>
      </p:sp>
      <p:sp>
        <p:nvSpPr>
          <p:cNvPr id="20" name="Slide Number Placeholder 19"/>
          <p:cNvSpPr>
            <a:spLocks noGrp="1"/>
          </p:cNvSpPr>
          <p:nvPr>
            <p:ph type="sldNum" sz="quarter" idx="11"/>
          </p:nvPr>
        </p:nvSpPr>
        <p:spPr/>
        <p:txBody>
          <a:bodyPr/>
          <a:lstStyle/>
          <a:p>
            <a:fld id="{2FCB18FE-E81E-464F-819F-0CD2A2693C34}" type="slidenum">
              <a:rPr lang="es-MX" smtClean="0"/>
              <a:t>‹Nº›</a:t>
            </a:fld>
            <a:endParaRPr lang="es-MX"/>
          </a:p>
        </p:txBody>
      </p:sp>
      <p:sp>
        <p:nvSpPr>
          <p:cNvPr id="21" name="Footer Placeholder 20"/>
          <p:cNvSpPr>
            <a:spLocks noGrp="1"/>
          </p:cNvSpPr>
          <p:nvPr>
            <p:ph type="ftr" sz="quarter" idx="12"/>
          </p:nvPr>
        </p:nvSpPr>
        <p:spPr/>
        <p:txBody>
          <a:bodyPr/>
          <a:lstStyle/>
          <a:p>
            <a:endParaRPr lang="es-MX"/>
          </a:p>
        </p:txBody>
      </p:sp>
      <p:sp>
        <p:nvSpPr>
          <p:cNvPr id="13" name="Rectangle 12"/>
          <p:cNvSpPr/>
          <p:nvPr/>
        </p:nvSpPr>
        <p:spPr>
          <a:xfrm>
            <a:off x="0" y="0"/>
            <a:ext cx="12192000" cy="182880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cxnSp>
        <p:nvCxnSpPr>
          <p:cNvPr id="18" name="Straight Connector 17"/>
          <p:cNvCxnSpPr/>
          <p:nvPr/>
        </p:nvCxnSpPr>
        <p:spPr>
          <a:xfrm>
            <a:off x="-5919" y="1828800"/>
            <a:ext cx="12192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Title 13"/>
          <p:cNvSpPr>
            <a:spLocks noGrp="1"/>
          </p:cNvSpPr>
          <p:nvPr>
            <p:ph type="title"/>
          </p:nvPr>
        </p:nvSpPr>
        <p:spPr>
          <a:xfrm>
            <a:off x="472488" y="1990078"/>
            <a:ext cx="11253216" cy="1984248"/>
          </a:xfrm>
        </p:spPr>
        <p:txBody>
          <a:bodyPr>
            <a:noAutofit/>
          </a:bodyPr>
          <a:lstStyle>
            <a:lvl1pPr>
              <a:defRPr kumimoji="0" lang="en-US" sz="6000" b="1" i="0" u="none" strike="noStrike" kern="1200" cap="none" spc="0" normalizeH="0" baseline="0" noProof="0" dirty="0" smtClean="0">
                <a:ln>
                  <a:noFill/>
                </a:ln>
                <a:gradFill>
                  <a:gsLst>
                    <a:gs pos="0">
                      <a:schemeClr val="tx1">
                        <a:alpha val="92000"/>
                      </a:schemeClr>
                    </a:gs>
                    <a:gs pos="45000">
                      <a:schemeClr val="tx1">
                        <a:alpha val="51000"/>
                      </a:schemeClr>
                    </a:gs>
                    <a:gs pos="100000">
                      <a:schemeClr val="tx1"/>
                    </a:gs>
                  </a:gsLst>
                  <a:lin ang="3600000" scaled="0"/>
                </a:gradFill>
                <a:effectLst/>
                <a:uLnTx/>
                <a:uFillTx/>
                <a:latin typeface="+mj-lt"/>
                <a:ea typeface="+mj-ea"/>
                <a:cs typeface="Tunga" pitchFamily="2"/>
              </a:defRPr>
            </a:lvl1pPr>
          </a:lstStyle>
          <a:p>
            <a:pPr marL="0" marR="0" lvl="0" indent="0" algn="l" defTabSz="914400" rtl="0" eaLnBrk="1" fontAlgn="auto" latinLnBrk="0" hangingPunct="1">
              <a:lnSpc>
                <a:spcPct val="100000"/>
              </a:lnSpc>
              <a:spcBef>
                <a:spcPts val="400"/>
              </a:spcBef>
              <a:spcAft>
                <a:spcPts val="0"/>
              </a:spcAft>
              <a:buClrTx/>
              <a:buSzTx/>
              <a:buFontTx/>
              <a:buNone/>
              <a:tabLst/>
              <a:defRPr/>
            </a:pPr>
            <a:r>
              <a:rPr lang="es-ES" smtClean="0"/>
              <a:t>Haga clic para modificar el estilo de título del patrón</a:t>
            </a:r>
            <a:endParaRPr lang="en-US" dirty="0"/>
          </a:p>
        </p:txBody>
      </p:sp>
    </p:spTree>
    <p:extLst>
      <p:ext uri="{BB962C8B-B14F-4D97-AF65-F5344CB8AC3E}">
        <p14:creationId xmlns:p14="http://schemas.microsoft.com/office/powerpoint/2010/main" val="2245439870"/>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10" name="Rectangle 9"/>
          <p:cNvSpPr/>
          <p:nvPr/>
        </p:nvSpPr>
        <p:spPr>
          <a:xfrm>
            <a:off x="0" y="0"/>
            <a:ext cx="12192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6" name="Content Placeholder 11"/>
          <p:cNvSpPr>
            <a:spLocks noGrp="1"/>
          </p:cNvSpPr>
          <p:nvPr>
            <p:ph sz="quarter" idx="14"/>
          </p:nvPr>
        </p:nvSpPr>
        <p:spPr>
          <a:xfrm>
            <a:off x="6534912" y="1463040"/>
            <a:ext cx="5181600" cy="4288536"/>
          </a:xfrm>
        </p:spPr>
        <p:txBody>
          <a:bodyPr>
            <a:normAutofit/>
          </a:bodyPr>
          <a:lstStyle>
            <a:lvl1pPr>
              <a:defRPr sz="1600"/>
            </a:lvl1pPr>
            <a:lvl2pPr>
              <a:defRPr sz="1600"/>
            </a:lvl2pPr>
            <a:lvl3pPr>
              <a:defRPr sz="16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8" name="Content Placeholder 30"/>
          <p:cNvSpPr>
            <a:spLocks noGrp="1"/>
          </p:cNvSpPr>
          <p:nvPr>
            <p:ph sz="quarter" idx="13"/>
          </p:nvPr>
        </p:nvSpPr>
        <p:spPr>
          <a:xfrm>
            <a:off x="469901" y="1463040"/>
            <a:ext cx="5181600" cy="4288536"/>
          </a:xfrm>
        </p:spPr>
        <p:txBody>
          <a:bodyPr>
            <a:normAutofit/>
          </a:bodyPr>
          <a:lstStyle>
            <a:lvl1pPr>
              <a:defRPr sz="1600"/>
            </a:lvl1pPr>
            <a:lvl2pPr>
              <a:defRPr sz="1600"/>
            </a:lvl2pPr>
            <a:lvl3pPr>
              <a:defRPr sz="16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27" name="Title 26"/>
          <p:cNvSpPr>
            <a:spLocks noGrp="1"/>
          </p:cNvSpPr>
          <p:nvPr>
            <p:ph type="title"/>
          </p:nvPr>
        </p:nvSpPr>
        <p:spPr/>
        <p:txBody>
          <a:bodyPr/>
          <a:lstStyle/>
          <a:p>
            <a:r>
              <a:rPr lang="es-ES" smtClean="0"/>
              <a:t>Haga clic para modificar el estilo de título del patrón</a:t>
            </a:r>
            <a:endParaRPr lang="en-US" dirty="0"/>
          </a:p>
        </p:txBody>
      </p:sp>
      <p:sp>
        <p:nvSpPr>
          <p:cNvPr id="20" name="Date Placeholder 19"/>
          <p:cNvSpPr>
            <a:spLocks noGrp="1"/>
          </p:cNvSpPr>
          <p:nvPr>
            <p:ph type="dt" sz="half" idx="15"/>
          </p:nvPr>
        </p:nvSpPr>
        <p:spPr/>
        <p:txBody>
          <a:bodyPr/>
          <a:lstStyle/>
          <a:p>
            <a:fld id="{7390CF43-34E3-4184-B6CD-4BFFC793D124}" type="datetimeFigureOut">
              <a:rPr lang="es-MX" smtClean="0"/>
              <a:t>28/09/2018</a:t>
            </a:fld>
            <a:endParaRPr lang="es-MX"/>
          </a:p>
        </p:txBody>
      </p:sp>
      <p:sp>
        <p:nvSpPr>
          <p:cNvPr id="25" name="Slide Number Placeholder 24"/>
          <p:cNvSpPr>
            <a:spLocks noGrp="1"/>
          </p:cNvSpPr>
          <p:nvPr>
            <p:ph type="sldNum" sz="quarter" idx="16"/>
          </p:nvPr>
        </p:nvSpPr>
        <p:spPr/>
        <p:txBody>
          <a:bodyPr/>
          <a:lstStyle/>
          <a:p>
            <a:fld id="{2FCB18FE-E81E-464F-819F-0CD2A2693C34}" type="slidenum">
              <a:rPr lang="es-MX" smtClean="0"/>
              <a:t>‹Nº›</a:t>
            </a:fld>
            <a:endParaRPr lang="es-MX"/>
          </a:p>
        </p:txBody>
      </p:sp>
      <p:sp>
        <p:nvSpPr>
          <p:cNvPr id="26" name="Footer Placeholder 25"/>
          <p:cNvSpPr>
            <a:spLocks noGrp="1"/>
          </p:cNvSpPr>
          <p:nvPr>
            <p:ph type="ftr" sz="quarter" idx="17"/>
          </p:nvPr>
        </p:nvSpPr>
        <p:spPr/>
        <p:txBody>
          <a:bodyPr/>
          <a:lstStyle/>
          <a:p>
            <a:endParaRPr lang="es-MX"/>
          </a:p>
        </p:txBody>
      </p:sp>
    </p:spTree>
    <p:extLst>
      <p:ext uri="{BB962C8B-B14F-4D97-AF65-F5344CB8AC3E}">
        <p14:creationId xmlns:p14="http://schemas.microsoft.com/office/powerpoint/2010/main" val="2859205700"/>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3" name="Rectangle 12"/>
          <p:cNvSpPr/>
          <p:nvPr/>
        </p:nvSpPr>
        <p:spPr>
          <a:xfrm>
            <a:off x="0" y="0"/>
            <a:ext cx="12192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8" name="Text Placeholder 3"/>
          <p:cNvSpPr>
            <a:spLocks noGrp="1"/>
          </p:cNvSpPr>
          <p:nvPr>
            <p:ph type="body" sz="half" idx="2"/>
          </p:nvPr>
        </p:nvSpPr>
        <p:spPr>
          <a:xfrm>
            <a:off x="469901" y="1463041"/>
            <a:ext cx="5181600" cy="509587"/>
          </a:xfrm>
        </p:spPr>
        <p:txBody>
          <a:bodyPr>
            <a:normAutofit/>
          </a:bodyPr>
          <a:lstStyle>
            <a:lvl1pPr marL="0" indent="0">
              <a:buNone/>
              <a:defRPr sz="2000" b="0" i="1" spc="0" baseline="0">
                <a:solidFill>
                  <a:schemeClr val="tx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9" name="Text Placeholder 3"/>
          <p:cNvSpPr>
            <a:spLocks noGrp="1"/>
          </p:cNvSpPr>
          <p:nvPr>
            <p:ph type="body" sz="half" idx="15"/>
          </p:nvPr>
        </p:nvSpPr>
        <p:spPr>
          <a:xfrm>
            <a:off x="6534151" y="1463041"/>
            <a:ext cx="5181600" cy="509587"/>
          </a:xfrm>
        </p:spPr>
        <p:txBody>
          <a:bodyPr>
            <a:normAutofit/>
          </a:bodyPr>
          <a:lstStyle>
            <a:lvl1pPr marL="0" indent="0">
              <a:buNone/>
              <a:defRPr sz="2000" b="0" i="1" spc="0" baseline="0">
                <a:solidFill>
                  <a:schemeClr val="tx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22" name="Content Placeholder 11"/>
          <p:cNvSpPr>
            <a:spLocks noGrp="1"/>
          </p:cNvSpPr>
          <p:nvPr>
            <p:ph sz="quarter" idx="14"/>
          </p:nvPr>
        </p:nvSpPr>
        <p:spPr>
          <a:xfrm>
            <a:off x="6534151" y="2011680"/>
            <a:ext cx="5181600" cy="3736848"/>
          </a:xfrm>
        </p:spPr>
        <p:txBody>
          <a:bodyPr>
            <a:normAutofit/>
          </a:bodyPr>
          <a:lstStyle>
            <a:lvl1pPr>
              <a:defRPr sz="1600"/>
            </a:lvl1pPr>
            <a:lvl2pPr>
              <a:defRPr sz="1600"/>
            </a:lvl2pPr>
            <a:lvl3pPr>
              <a:defRPr sz="16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28" name="Content Placeholder 30"/>
          <p:cNvSpPr>
            <a:spLocks noGrp="1"/>
          </p:cNvSpPr>
          <p:nvPr>
            <p:ph sz="quarter" idx="13"/>
          </p:nvPr>
        </p:nvSpPr>
        <p:spPr>
          <a:xfrm>
            <a:off x="469901" y="2011680"/>
            <a:ext cx="5181600" cy="3736848"/>
          </a:xfrm>
        </p:spPr>
        <p:txBody>
          <a:bodyPr>
            <a:normAutofit/>
          </a:bodyPr>
          <a:lstStyle>
            <a:lvl1pPr>
              <a:defRPr sz="1600"/>
            </a:lvl1pPr>
            <a:lvl2pPr>
              <a:defRPr sz="1600"/>
            </a:lvl2pPr>
            <a:lvl3pPr>
              <a:defRPr sz="16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30" name="Title 29"/>
          <p:cNvSpPr>
            <a:spLocks noGrp="1"/>
          </p:cNvSpPr>
          <p:nvPr>
            <p:ph type="title"/>
          </p:nvPr>
        </p:nvSpPr>
        <p:spPr/>
        <p:txBody>
          <a:bodyPr/>
          <a:lstStyle/>
          <a:p>
            <a:r>
              <a:rPr lang="es-ES" smtClean="0"/>
              <a:t>Haga clic para modificar el estilo de título del patrón</a:t>
            </a:r>
            <a:endParaRPr lang="en-US"/>
          </a:p>
        </p:txBody>
      </p:sp>
      <p:sp>
        <p:nvSpPr>
          <p:cNvPr id="20" name="Date Placeholder 19"/>
          <p:cNvSpPr>
            <a:spLocks noGrp="1"/>
          </p:cNvSpPr>
          <p:nvPr>
            <p:ph type="dt" sz="half" idx="16"/>
          </p:nvPr>
        </p:nvSpPr>
        <p:spPr/>
        <p:txBody>
          <a:bodyPr/>
          <a:lstStyle/>
          <a:p>
            <a:fld id="{7390CF43-34E3-4184-B6CD-4BFFC793D124}" type="datetimeFigureOut">
              <a:rPr lang="es-MX" smtClean="0"/>
              <a:t>28/09/2018</a:t>
            </a:fld>
            <a:endParaRPr lang="es-MX"/>
          </a:p>
        </p:txBody>
      </p:sp>
      <p:sp>
        <p:nvSpPr>
          <p:cNvPr id="24" name="Slide Number Placeholder 23"/>
          <p:cNvSpPr>
            <a:spLocks noGrp="1"/>
          </p:cNvSpPr>
          <p:nvPr>
            <p:ph type="sldNum" sz="quarter" idx="17"/>
          </p:nvPr>
        </p:nvSpPr>
        <p:spPr/>
        <p:txBody>
          <a:bodyPr/>
          <a:lstStyle/>
          <a:p>
            <a:fld id="{2FCB18FE-E81E-464F-819F-0CD2A2693C34}" type="slidenum">
              <a:rPr lang="es-MX" smtClean="0"/>
              <a:t>‹Nº›</a:t>
            </a:fld>
            <a:endParaRPr lang="es-MX"/>
          </a:p>
        </p:txBody>
      </p:sp>
      <p:sp>
        <p:nvSpPr>
          <p:cNvPr id="29" name="Footer Placeholder 28"/>
          <p:cNvSpPr>
            <a:spLocks noGrp="1"/>
          </p:cNvSpPr>
          <p:nvPr>
            <p:ph type="ftr" sz="quarter" idx="18"/>
          </p:nvPr>
        </p:nvSpPr>
        <p:spPr/>
        <p:txBody>
          <a:bodyPr/>
          <a:lstStyle/>
          <a:p>
            <a:endParaRPr lang="es-MX"/>
          </a:p>
        </p:txBody>
      </p:sp>
    </p:spTree>
    <p:extLst>
      <p:ext uri="{BB962C8B-B14F-4D97-AF65-F5344CB8AC3E}">
        <p14:creationId xmlns:p14="http://schemas.microsoft.com/office/powerpoint/2010/main" val="3536672581"/>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12" name="Rectangle 11"/>
          <p:cNvSpPr/>
          <p:nvPr/>
        </p:nvSpPr>
        <p:spPr>
          <a:xfrm>
            <a:off x="0" y="0"/>
            <a:ext cx="12192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Date Placeholder 10"/>
          <p:cNvSpPr>
            <a:spLocks noGrp="1"/>
          </p:cNvSpPr>
          <p:nvPr>
            <p:ph type="dt" sz="half" idx="10"/>
          </p:nvPr>
        </p:nvSpPr>
        <p:spPr/>
        <p:txBody>
          <a:bodyPr/>
          <a:lstStyle/>
          <a:p>
            <a:fld id="{7390CF43-34E3-4184-B6CD-4BFFC793D124}" type="datetimeFigureOut">
              <a:rPr lang="es-MX" smtClean="0"/>
              <a:t>28/09/2018</a:t>
            </a:fld>
            <a:endParaRPr lang="es-MX"/>
          </a:p>
        </p:txBody>
      </p:sp>
      <p:sp>
        <p:nvSpPr>
          <p:cNvPr id="14" name="Slide Number Placeholder 13"/>
          <p:cNvSpPr>
            <a:spLocks noGrp="1"/>
          </p:cNvSpPr>
          <p:nvPr>
            <p:ph type="sldNum" sz="quarter" idx="11"/>
          </p:nvPr>
        </p:nvSpPr>
        <p:spPr/>
        <p:txBody>
          <a:bodyPr/>
          <a:lstStyle/>
          <a:p>
            <a:fld id="{2FCB18FE-E81E-464F-819F-0CD2A2693C34}" type="slidenum">
              <a:rPr lang="es-MX" smtClean="0"/>
              <a:t>‹Nº›</a:t>
            </a:fld>
            <a:endParaRPr lang="es-MX"/>
          </a:p>
        </p:txBody>
      </p:sp>
      <p:sp>
        <p:nvSpPr>
          <p:cNvPr id="18" name="Footer Placeholder 17"/>
          <p:cNvSpPr>
            <a:spLocks noGrp="1"/>
          </p:cNvSpPr>
          <p:nvPr>
            <p:ph type="ftr" sz="quarter" idx="12"/>
          </p:nvPr>
        </p:nvSpPr>
        <p:spPr/>
        <p:txBody>
          <a:bodyPr/>
          <a:lstStyle/>
          <a:p>
            <a:endParaRPr lang="es-MX"/>
          </a:p>
        </p:txBody>
      </p:sp>
      <p:sp>
        <p:nvSpPr>
          <p:cNvPr id="15" name="Title 14"/>
          <p:cNvSpPr>
            <a:spLocks noGrp="1"/>
          </p:cNvSpPr>
          <p:nvPr>
            <p:ph type="title"/>
          </p:nvPr>
        </p:nvSpPr>
        <p:spPr/>
        <p:txBody>
          <a:bodyPr/>
          <a:lstStyle/>
          <a:p>
            <a:r>
              <a:rPr lang="es-ES" smtClean="0"/>
              <a:t>Haga clic para modificar el estilo de título del patrón</a:t>
            </a:r>
            <a:endParaRPr lang="en-US"/>
          </a:p>
        </p:txBody>
      </p:sp>
    </p:spTree>
    <p:extLst>
      <p:ext uri="{BB962C8B-B14F-4D97-AF65-F5344CB8AC3E}">
        <p14:creationId xmlns:p14="http://schemas.microsoft.com/office/powerpoint/2010/main" val="336119555"/>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8" name="Rectangle 7"/>
          <p:cNvSpPr/>
          <p:nvPr/>
        </p:nvSpPr>
        <p:spPr>
          <a:xfrm>
            <a:off x="0" y="0"/>
            <a:ext cx="12192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 name="Date Placeholder 6"/>
          <p:cNvSpPr>
            <a:spLocks noGrp="1"/>
          </p:cNvSpPr>
          <p:nvPr>
            <p:ph type="dt" sz="half" idx="10"/>
          </p:nvPr>
        </p:nvSpPr>
        <p:spPr/>
        <p:txBody>
          <a:bodyPr/>
          <a:lstStyle/>
          <a:p>
            <a:fld id="{7390CF43-34E3-4184-B6CD-4BFFC793D124}" type="datetimeFigureOut">
              <a:rPr lang="es-MX" smtClean="0"/>
              <a:t>28/09/2018</a:t>
            </a:fld>
            <a:endParaRPr lang="es-MX"/>
          </a:p>
        </p:txBody>
      </p:sp>
      <p:sp>
        <p:nvSpPr>
          <p:cNvPr id="12" name="Slide Number Placeholder 11"/>
          <p:cNvSpPr>
            <a:spLocks noGrp="1"/>
          </p:cNvSpPr>
          <p:nvPr>
            <p:ph type="sldNum" sz="quarter" idx="11"/>
          </p:nvPr>
        </p:nvSpPr>
        <p:spPr/>
        <p:txBody>
          <a:bodyPr/>
          <a:lstStyle/>
          <a:p>
            <a:fld id="{2FCB18FE-E81E-464F-819F-0CD2A2693C34}" type="slidenum">
              <a:rPr lang="es-MX" smtClean="0"/>
              <a:t>‹Nº›</a:t>
            </a:fld>
            <a:endParaRPr lang="es-MX"/>
          </a:p>
        </p:txBody>
      </p:sp>
      <p:sp>
        <p:nvSpPr>
          <p:cNvPr id="13" name="Footer Placeholder 12"/>
          <p:cNvSpPr>
            <a:spLocks noGrp="1"/>
          </p:cNvSpPr>
          <p:nvPr>
            <p:ph type="ftr" sz="quarter" idx="12"/>
          </p:nvPr>
        </p:nvSpPr>
        <p:spPr/>
        <p:txBody>
          <a:bodyPr/>
          <a:lstStyle/>
          <a:p>
            <a:endParaRPr lang="es-MX"/>
          </a:p>
        </p:txBody>
      </p:sp>
    </p:spTree>
    <p:extLst>
      <p:ext uri="{BB962C8B-B14F-4D97-AF65-F5344CB8AC3E}">
        <p14:creationId xmlns:p14="http://schemas.microsoft.com/office/powerpoint/2010/main" val="1435859246"/>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12" name="Rectangle 11"/>
          <p:cNvSpPr/>
          <p:nvPr/>
        </p:nvSpPr>
        <p:spPr>
          <a:xfrm>
            <a:off x="0" y="0"/>
            <a:ext cx="12192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4" name="Rectangle 13"/>
          <p:cNvSpPr/>
          <p:nvPr/>
        </p:nvSpPr>
        <p:spPr>
          <a:xfrm>
            <a:off x="0" y="5734050"/>
            <a:ext cx="12192000" cy="11239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cxnSp>
        <p:nvCxnSpPr>
          <p:cNvPr id="22" name="Straight Connector 21"/>
          <p:cNvCxnSpPr/>
          <p:nvPr/>
        </p:nvCxnSpPr>
        <p:spPr>
          <a:xfrm>
            <a:off x="0" y="5695950"/>
            <a:ext cx="12192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Title 23"/>
          <p:cNvSpPr>
            <a:spLocks noGrp="1"/>
          </p:cNvSpPr>
          <p:nvPr>
            <p:ph type="title"/>
          </p:nvPr>
        </p:nvSpPr>
        <p:spPr/>
        <p:txBody>
          <a:bodyPr/>
          <a:lstStyle/>
          <a:p>
            <a:r>
              <a:rPr lang="es-ES" smtClean="0"/>
              <a:t>Haga clic para modificar el estilo de título del patrón</a:t>
            </a:r>
            <a:endParaRPr lang="en-US"/>
          </a:p>
        </p:txBody>
      </p:sp>
      <p:sp>
        <p:nvSpPr>
          <p:cNvPr id="11" name="Text Placeholder 3"/>
          <p:cNvSpPr>
            <a:spLocks noGrp="1"/>
          </p:cNvSpPr>
          <p:nvPr>
            <p:ph type="body" sz="half" idx="2"/>
          </p:nvPr>
        </p:nvSpPr>
        <p:spPr>
          <a:xfrm>
            <a:off x="469902" y="1463040"/>
            <a:ext cx="4508500" cy="3967162"/>
          </a:xfrm>
        </p:spPr>
        <p:txBody>
          <a:bodyPr>
            <a:normAutofit/>
          </a:bodyPr>
          <a:lstStyle>
            <a:lvl1pPr marL="0" indent="0">
              <a:lnSpc>
                <a:spcPct val="150000"/>
              </a:lnSpc>
              <a:buNone/>
              <a:defRPr sz="1600" b="0" i="1" spc="0" baseline="0">
                <a:solidFill>
                  <a:schemeClr val="tx2"/>
                </a:solidFill>
                <a:latin typeface="+mn-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6" name="Content Placeholder 11"/>
          <p:cNvSpPr>
            <a:spLocks noGrp="1"/>
          </p:cNvSpPr>
          <p:nvPr>
            <p:ph sz="quarter" idx="14"/>
          </p:nvPr>
        </p:nvSpPr>
        <p:spPr>
          <a:xfrm>
            <a:off x="5473700" y="1463040"/>
            <a:ext cx="6242051" cy="3968496"/>
          </a:xfrm>
        </p:spPr>
        <p:txBody>
          <a:bodyPr>
            <a:normAutofit/>
          </a:bodyPr>
          <a:lstStyle>
            <a:lvl1pPr>
              <a:defRPr sz="1600"/>
            </a:lvl1pPr>
            <a:lvl2pPr>
              <a:defRPr sz="1600"/>
            </a:lvl2pPr>
            <a:lvl3pPr>
              <a:defRPr sz="16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3" name="Date Placeholder 12"/>
          <p:cNvSpPr>
            <a:spLocks noGrp="1"/>
          </p:cNvSpPr>
          <p:nvPr>
            <p:ph type="dt" sz="half" idx="15"/>
          </p:nvPr>
        </p:nvSpPr>
        <p:spPr/>
        <p:txBody>
          <a:bodyPr/>
          <a:lstStyle/>
          <a:p>
            <a:fld id="{7390CF43-34E3-4184-B6CD-4BFFC793D124}" type="datetimeFigureOut">
              <a:rPr lang="es-MX" smtClean="0"/>
              <a:t>28/09/2018</a:t>
            </a:fld>
            <a:endParaRPr lang="es-MX"/>
          </a:p>
        </p:txBody>
      </p:sp>
      <p:sp>
        <p:nvSpPr>
          <p:cNvPr id="18" name="Slide Number Placeholder 17"/>
          <p:cNvSpPr>
            <a:spLocks noGrp="1"/>
          </p:cNvSpPr>
          <p:nvPr>
            <p:ph type="sldNum" sz="quarter" idx="16"/>
          </p:nvPr>
        </p:nvSpPr>
        <p:spPr/>
        <p:txBody>
          <a:bodyPr/>
          <a:lstStyle/>
          <a:p>
            <a:fld id="{2FCB18FE-E81E-464F-819F-0CD2A2693C34}" type="slidenum">
              <a:rPr lang="es-MX" smtClean="0"/>
              <a:t>‹Nº›</a:t>
            </a:fld>
            <a:endParaRPr lang="es-MX"/>
          </a:p>
        </p:txBody>
      </p:sp>
      <p:sp>
        <p:nvSpPr>
          <p:cNvPr id="20" name="Footer Placeholder 19"/>
          <p:cNvSpPr>
            <a:spLocks noGrp="1"/>
          </p:cNvSpPr>
          <p:nvPr>
            <p:ph type="ftr" sz="quarter" idx="17"/>
          </p:nvPr>
        </p:nvSpPr>
        <p:spPr/>
        <p:txBody>
          <a:bodyPr/>
          <a:lstStyle/>
          <a:p>
            <a:endParaRPr lang="es-MX"/>
          </a:p>
        </p:txBody>
      </p:sp>
    </p:spTree>
    <p:extLst>
      <p:ext uri="{BB962C8B-B14F-4D97-AF65-F5344CB8AC3E}">
        <p14:creationId xmlns:p14="http://schemas.microsoft.com/office/powerpoint/2010/main" val="939225106"/>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10" name="Rectangle 9"/>
          <p:cNvSpPr/>
          <p:nvPr/>
        </p:nvSpPr>
        <p:spPr>
          <a:xfrm>
            <a:off x="0" y="0"/>
            <a:ext cx="12192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 name="Picture Placeholder 2"/>
          <p:cNvSpPr>
            <a:spLocks noGrp="1"/>
          </p:cNvSpPr>
          <p:nvPr>
            <p:ph type="pic" idx="1"/>
          </p:nvPr>
        </p:nvSpPr>
        <p:spPr>
          <a:xfrm>
            <a:off x="6972299" y="0"/>
            <a:ext cx="5219700" cy="5657850"/>
          </a:xfrm>
        </p:spPr>
        <p:txBody>
          <a:bodyPr anchor="ctr" anchorCtr="0"/>
          <a:lstStyle>
            <a:lvl1pPr marL="0" indent="0" algn="ctr">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25" name="Text Placeholder 24"/>
          <p:cNvSpPr>
            <a:spLocks noGrp="1"/>
          </p:cNvSpPr>
          <p:nvPr>
            <p:ph type="body" sz="quarter" idx="13"/>
          </p:nvPr>
        </p:nvSpPr>
        <p:spPr>
          <a:xfrm>
            <a:off x="469901" y="1600200"/>
            <a:ext cx="6096000" cy="3593237"/>
          </a:xfrm>
        </p:spPr>
        <p:txBody>
          <a:bodyPr>
            <a:normAutofit/>
          </a:bodyPr>
          <a:lstStyle>
            <a:lvl1pPr marL="0" indent="0">
              <a:lnSpc>
                <a:spcPct val="150000"/>
              </a:lnSpc>
              <a:spcBef>
                <a:spcPts val="0"/>
              </a:spcBef>
              <a:buNone/>
              <a:defRPr sz="1600" i="1">
                <a:solidFill>
                  <a:schemeClr val="tx1"/>
                </a:solidFill>
              </a:defRPr>
            </a:lvl1pPr>
            <a:lvl2pPr marL="171450" indent="1588">
              <a:buNone/>
              <a:defRPr>
                <a:solidFill>
                  <a:schemeClr val="bg2"/>
                </a:solidFill>
              </a:defRPr>
            </a:lvl2pPr>
            <a:lvl3pPr marL="344488" indent="6350">
              <a:buNone/>
              <a:defRPr>
                <a:solidFill>
                  <a:schemeClr val="bg2"/>
                </a:solidFill>
              </a:defRPr>
            </a:lvl3pPr>
            <a:lvl4pPr marL="515938" indent="3175">
              <a:buNone/>
              <a:defRPr>
                <a:solidFill>
                  <a:schemeClr val="bg2"/>
                </a:solidFill>
              </a:defRPr>
            </a:lvl4pPr>
            <a:lvl5pPr marL="688975" indent="-1588">
              <a:buNone/>
              <a:defRPr>
                <a:solidFill>
                  <a:schemeClr val="bg2"/>
                </a:solidFill>
              </a:defRPr>
            </a:lvl5pPr>
          </a:lstStyle>
          <a:p>
            <a:pPr lvl="0"/>
            <a:r>
              <a:rPr lang="es-ES" smtClean="0"/>
              <a:t>Haga clic para modificar el estilo de texto del patrón</a:t>
            </a:r>
          </a:p>
        </p:txBody>
      </p:sp>
      <p:sp>
        <p:nvSpPr>
          <p:cNvPr id="11" name="Rectangle 10"/>
          <p:cNvSpPr/>
          <p:nvPr/>
        </p:nvSpPr>
        <p:spPr>
          <a:xfrm>
            <a:off x="0" y="5734050"/>
            <a:ext cx="12192000" cy="11239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cxnSp>
        <p:nvCxnSpPr>
          <p:cNvPr id="12" name="Straight Connector 11"/>
          <p:cNvCxnSpPr/>
          <p:nvPr/>
        </p:nvCxnSpPr>
        <p:spPr>
          <a:xfrm>
            <a:off x="0" y="5695950"/>
            <a:ext cx="12192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Title Placeholder 1"/>
          <p:cNvSpPr>
            <a:spLocks noGrp="1"/>
          </p:cNvSpPr>
          <p:nvPr>
            <p:ph type="title"/>
          </p:nvPr>
        </p:nvSpPr>
        <p:spPr>
          <a:xfrm>
            <a:off x="469900" y="275208"/>
            <a:ext cx="6096000" cy="1324992"/>
          </a:xfrm>
          <a:prstGeom prst="rect">
            <a:avLst/>
          </a:prstGeom>
        </p:spPr>
        <p:txBody>
          <a:bodyPr vert="horz" lIns="91440" tIns="45720" rIns="91440" bIns="45720" rtlCol="0" anchor="b" anchorCtr="0">
            <a:normAutofit/>
          </a:bodyPr>
          <a:lstStyle/>
          <a:p>
            <a:r>
              <a:rPr lang="es-ES" smtClean="0"/>
              <a:t>Haga clic para modificar el estilo de título del patrón</a:t>
            </a:r>
            <a:endParaRPr lang="en-US" dirty="0"/>
          </a:p>
        </p:txBody>
      </p:sp>
      <p:sp>
        <p:nvSpPr>
          <p:cNvPr id="13" name="Date Placeholder 12"/>
          <p:cNvSpPr>
            <a:spLocks noGrp="1"/>
          </p:cNvSpPr>
          <p:nvPr>
            <p:ph type="dt" sz="half" idx="14"/>
          </p:nvPr>
        </p:nvSpPr>
        <p:spPr/>
        <p:txBody>
          <a:bodyPr/>
          <a:lstStyle/>
          <a:p>
            <a:fld id="{7390CF43-34E3-4184-B6CD-4BFFC793D124}" type="datetimeFigureOut">
              <a:rPr lang="es-MX" smtClean="0"/>
              <a:t>28/09/2018</a:t>
            </a:fld>
            <a:endParaRPr lang="es-MX"/>
          </a:p>
        </p:txBody>
      </p:sp>
      <p:sp>
        <p:nvSpPr>
          <p:cNvPr id="20" name="Slide Number Placeholder 19"/>
          <p:cNvSpPr>
            <a:spLocks noGrp="1"/>
          </p:cNvSpPr>
          <p:nvPr>
            <p:ph type="sldNum" sz="quarter" idx="15"/>
          </p:nvPr>
        </p:nvSpPr>
        <p:spPr/>
        <p:txBody>
          <a:bodyPr/>
          <a:lstStyle/>
          <a:p>
            <a:fld id="{2FCB18FE-E81E-464F-819F-0CD2A2693C34}" type="slidenum">
              <a:rPr lang="es-MX" smtClean="0"/>
              <a:t>‹Nº›</a:t>
            </a:fld>
            <a:endParaRPr lang="es-MX"/>
          </a:p>
        </p:txBody>
      </p:sp>
      <p:sp>
        <p:nvSpPr>
          <p:cNvPr id="21" name="Footer Placeholder 20"/>
          <p:cNvSpPr>
            <a:spLocks noGrp="1"/>
          </p:cNvSpPr>
          <p:nvPr>
            <p:ph type="ftr" sz="quarter" idx="16"/>
          </p:nvPr>
        </p:nvSpPr>
        <p:spPr/>
        <p:txBody>
          <a:bodyPr/>
          <a:lstStyle/>
          <a:p>
            <a:endParaRPr lang="es-MX"/>
          </a:p>
        </p:txBody>
      </p:sp>
    </p:spTree>
    <p:extLst>
      <p:ext uri="{BB962C8B-B14F-4D97-AF65-F5344CB8AC3E}">
        <p14:creationId xmlns:p14="http://schemas.microsoft.com/office/powerpoint/2010/main" val="3376572606"/>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7" name="Rectangle 6"/>
          <p:cNvSpPr/>
          <p:nvPr/>
        </p:nvSpPr>
        <p:spPr>
          <a:xfrm>
            <a:off x="0" y="0"/>
            <a:ext cx="12192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7390CF43-34E3-4184-B6CD-4BFFC793D124}"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3571627745"/>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a:off x="0" y="0"/>
            <a:ext cx="12192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Vertical Title 1"/>
          <p:cNvSpPr>
            <a:spLocks noGrp="1"/>
          </p:cNvSpPr>
          <p:nvPr>
            <p:ph type="title" orient="vert"/>
          </p:nvPr>
        </p:nvSpPr>
        <p:spPr>
          <a:xfrm>
            <a:off x="8839200" y="274639"/>
            <a:ext cx="2743200" cy="5851525"/>
          </a:xfrm>
        </p:spPr>
        <p:txBody>
          <a:bodyPr vert="eaVert"/>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7390CF43-34E3-4184-B6CD-4BFFC793D124}"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FCB18FE-E81E-464F-819F-0CD2A2693C34}" type="slidenum">
              <a:rPr lang="es-MX" smtClean="0"/>
              <a:t>‹Nº›</a:t>
            </a:fld>
            <a:endParaRPr lang="es-MX"/>
          </a:p>
        </p:txBody>
      </p:sp>
    </p:spTree>
    <p:extLst>
      <p:ext uri="{BB962C8B-B14F-4D97-AF65-F5344CB8AC3E}">
        <p14:creationId xmlns:p14="http://schemas.microsoft.com/office/powerpoint/2010/main" val="35612148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4.png"/></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7.xml"/><Relationship Id="rId3" Type="http://schemas.openxmlformats.org/officeDocument/2006/relationships/slideLayout" Target="../slideLayouts/slideLayout102.xml"/><Relationship Id="rId7" Type="http://schemas.openxmlformats.org/officeDocument/2006/relationships/slideLayout" Target="../slideLayouts/slideLayout106.xml"/><Relationship Id="rId12" Type="http://schemas.openxmlformats.org/officeDocument/2006/relationships/theme" Target="../theme/theme10.xml"/><Relationship Id="rId2" Type="http://schemas.openxmlformats.org/officeDocument/2006/relationships/slideLayout" Target="../slideLayouts/slideLayout101.xml"/><Relationship Id="rId1" Type="http://schemas.openxmlformats.org/officeDocument/2006/relationships/slideLayout" Target="../slideLayouts/slideLayout100.xml"/><Relationship Id="rId6" Type="http://schemas.openxmlformats.org/officeDocument/2006/relationships/slideLayout" Target="../slideLayouts/slideLayout105.xml"/><Relationship Id="rId11" Type="http://schemas.openxmlformats.org/officeDocument/2006/relationships/slideLayout" Target="../slideLayouts/slideLayout110.xml"/><Relationship Id="rId5" Type="http://schemas.openxmlformats.org/officeDocument/2006/relationships/slideLayout" Target="../slideLayouts/slideLayout104.xml"/><Relationship Id="rId10" Type="http://schemas.openxmlformats.org/officeDocument/2006/relationships/slideLayout" Target="../slideLayouts/slideLayout109.xml"/><Relationship Id="rId4" Type="http://schemas.openxmlformats.org/officeDocument/2006/relationships/slideLayout" Target="../slideLayouts/slideLayout103.xml"/><Relationship Id="rId9" Type="http://schemas.openxmlformats.org/officeDocument/2006/relationships/slideLayout" Target="../slideLayouts/slideLayout108.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8.xml"/><Relationship Id="rId3" Type="http://schemas.openxmlformats.org/officeDocument/2006/relationships/slideLayout" Target="../slideLayouts/slideLayout113.xml"/><Relationship Id="rId7" Type="http://schemas.openxmlformats.org/officeDocument/2006/relationships/slideLayout" Target="../slideLayouts/slideLayout117.xml"/><Relationship Id="rId12" Type="http://schemas.openxmlformats.org/officeDocument/2006/relationships/theme" Target="../theme/theme11.xml"/><Relationship Id="rId2" Type="http://schemas.openxmlformats.org/officeDocument/2006/relationships/slideLayout" Target="../slideLayouts/slideLayout112.xml"/><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5" Type="http://schemas.openxmlformats.org/officeDocument/2006/relationships/slideLayout" Target="../slideLayouts/slideLayout115.xml"/><Relationship Id="rId10" Type="http://schemas.openxmlformats.org/officeDocument/2006/relationships/slideLayout" Target="../slideLayouts/slideLayout120.xml"/><Relationship Id="rId4" Type="http://schemas.openxmlformats.org/officeDocument/2006/relationships/slideLayout" Target="../slideLayouts/slideLayout114.xml"/><Relationship Id="rId9" Type="http://schemas.openxmlformats.org/officeDocument/2006/relationships/slideLayout" Target="../slideLayouts/slideLayout119.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29.xml"/><Relationship Id="rId3" Type="http://schemas.openxmlformats.org/officeDocument/2006/relationships/slideLayout" Target="../slideLayouts/slideLayout124.xml"/><Relationship Id="rId7" Type="http://schemas.openxmlformats.org/officeDocument/2006/relationships/slideLayout" Target="../slideLayouts/slideLayout128.xml"/><Relationship Id="rId12" Type="http://schemas.openxmlformats.org/officeDocument/2006/relationships/theme" Target="../theme/theme12.xml"/><Relationship Id="rId2" Type="http://schemas.openxmlformats.org/officeDocument/2006/relationships/slideLayout" Target="../slideLayouts/slideLayout123.xml"/><Relationship Id="rId1" Type="http://schemas.openxmlformats.org/officeDocument/2006/relationships/slideLayout" Target="../slideLayouts/slideLayout122.xml"/><Relationship Id="rId6" Type="http://schemas.openxmlformats.org/officeDocument/2006/relationships/slideLayout" Target="../slideLayouts/slideLayout127.xml"/><Relationship Id="rId11" Type="http://schemas.openxmlformats.org/officeDocument/2006/relationships/slideLayout" Target="../slideLayouts/slideLayout132.xml"/><Relationship Id="rId5" Type="http://schemas.openxmlformats.org/officeDocument/2006/relationships/slideLayout" Target="../slideLayouts/slideLayout126.xml"/><Relationship Id="rId10" Type="http://schemas.openxmlformats.org/officeDocument/2006/relationships/slideLayout" Target="../slideLayouts/slideLayout131.xml"/><Relationship Id="rId4" Type="http://schemas.openxmlformats.org/officeDocument/2006/relationships/slideLayout" Target="../slideLayouts/slideLayout125.xml"/><Relationship Id="rId9" Type="http://schemas.openxmlformats.org/officeDocument/2006/relationships/slideLayout" Target="../slideLayouts/slideLayout130.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40.xml"/><Relationship Id="rId3" Type="http://schemas.openxmlformats.org/officeDocument/2006/relationships/slideLayout" Target="../slideLayouts/slideLayout135.xml"/><Relationship Id="rId7" Type="http://schemas.openxmlformats.org/officeDocument/2006/relationships/slideLayout" Target="../slideLayouts/slideLayout139.xml"/><Relationship Id="rId12" Type="http://schemas.openxmlformats.org/officeDocument/2006/relationships/theme" Target="../theme/theme13.xml"/><Relationship Id="rId2" Type="http://schemas.openxmlformats.org/officeDocument/2006/relationships/slideLayout" Target="../slideLayouts/slideLayout134.xml"/><Relationship Id="rId1" Type="http://schemas.openxmlformats.org/officeDocument/2006/relationships/slideLayout" Target="../slideLayouts/slideLayout133.xml"/><Relationship Id="rId6" Type="http://schemas.openxmlformats.org/officeDocument/2006/relationships/slideLayout" Target="../slideLayouts/slideLayout138.xml"/><Relationship Id="rId11" Type="http://schemas.openxmlformats.org/officeDocument/2006/relationships/slideLayout" Target="../slideLayouts/slideLayout143.xml"/><Relationship Id="rId5" Type="http://schemas.openxmlformats.org/officeDocument/2006/relationships/slideLayout" Target="../slideLayouts/slideLayout137.xml"/><Relationship Id="rId10" Type="http://schemas.openxmlformats.org/officeDocument/2006/relationships/slideLayout" Target="../slideLayouts/slideLayout142.xml"/><Relationship Id="rId4" Type="http://schemas.openxmlformats.org/officeDocument/2006/relationships/slideLayout" Target="../slideLayouts/slideLayout136.xml"/><Relationship Id="rId9" Type="http://schemas.openxmlformats.org/officeDocument/2006/relationships/slideLayout" Target="../slideLayouts/slideLayout141.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51.xml"/><Relationship Id="rId3" Type="http://schemas.openxmlformats.org/officeDocument/2006/relationships/slideLayout" Target="../slideLayouts/slideLayout146.xml"/><Relationship Id="rId7" Type="http://schemas.openxmlformats.org/officeDocument/2006/relationships/slideLayout" Target="../slideLayouts/slideLayout150.xml"/><Relationship Id="rId12" Type="http://schemas.openxmlformats.org/officeDocument/2006/relationships/theme" Target="../theme/theme14.xml"/><Relationship Id="rId2" Type="http://schemas.openxmlformats.org/officeDocument/2006/relationships/slideLayout" Target="../slideLayouts/slideLayout145.xml"/><Relationship Id="rId1" Type="http://schemas.openxmlformats.org/officeDocument/2006/relationships/slideLayout" Target="../slideLayouts/slideLayout144.xml"/><Relationship Id="rId6" Type="http://schemas.openxmlformats.org/officeDocument/2006/relationships/slideLayout" Target="../slideLayouts/slideLayout149.xml"/><Relationship Id="rId11" Type="http://schemas.openxmlformats.org/officeDocument/2006/relationships/slideLayout" Target="../slideLayouts/slideLayout154.xml"/><Relationship Id="rId5" Type="http://schemas.openxmlformats.org/officeDocument/2006/relationships/slideLayout" Target="../slideLayouts/slideLayout148.xml"/><Relationship Id="rId10" Type="http://schemas.openxmlformats.org/officeDocument/2006/relationships/slideLayout" Target="../slideLayouts/slideLayout153.xml"/><Relationship Id="rId4" Type="http://schemas.openxmlformats.org/officeDocument/2006/relationships/slideLayout" Target="../slideLayouts/slideLayout147.xml"/><Relationship Id="rId9" Type="http://schemas.openxmlformats.org/officeDocument/2006/relationships/slideLayout" Target="../slideLayouts/slideLayout152.xml"/></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162.xml"/><Relationship Id="rId3" Type="http://schemas.openxmlformats.org/officeDocument/2006/relationships/slideLayout" Target="../slideLayouts/slideLayout157.xml"/><Relationship Id="rId7" Type="http://schemas.openxmlformats.org/officeDocument/2006/relationships/slideLayout" Target="../slideLayouts/slideLayout161.xml"/><Relationship Id="rId12" Type="http://schemas.openxmlformats.org/officeDocument/2006/relationships/theme" Target="../theme/theme15.xml"/><Relationship Id="rId2" Type="http://schemas.openxmlformats.org/officeDocument/2006/relationships/slideLayout" Target="../slideLayouts/slideLayout156.xml"/><Relationship Id="rId1" Type="http://schemas.openxmlformats.org/officeDocument/2006/relationships/slideLayout" Target="../slideLayouts/slideLayout155.xml"/><Relationship Id="rId6" Type="http://schemas.openxmlformats.org/officeDocument/2006/relationships/slideLayout" Target="../slideLayouts/slideLayout160.xml"/><Relationship Id="rId11" Type="http://schemas.openxmlformats.org/officeDocument/2006/relationships/slideLayout" Target="../slideLayouts/slideLayout165.xml"/><Relationship Id="rId5" Type="http://schemas.openxmlformats.org/officeDocument/2006/relationships/slideLayout" Target="../slideLayouts/slideLayout159.xml"/><Relationship Id="rId10" Type="http://schemas.openxmlformats.org/officeDocument/2006/relationships/slideLayout" Target="../slideLayouts/slideLayout164.xml"/><Relationship Id="rId4" Type="http://schemas.openxmlformats.org/officeDocument/2006/relationships/slideLayout" Target="../slideLayouts/slideLayout158.xml"/><Relationship Id="rId9" Type="http://schemas.openxmlformats.org/officeDocument/2006/relationships/slideLayout" Target="../slideLayouts/slideLayout163.xml"/></Relationships>
</file>

<file path=ppt/slideMasters/_rels/slideMaster16.xml.rels><?xml version="1.0" encoding="UTF-8" standalone="yes"?>
<Relationships xmlns="http://schemas.openxmlformats.org/package/2006/relationships"><Relationship Id="rId8" Type="http://schemas.openxmlformats.org/officeDocument/2006/relationships/slideLayout" Target="../slideLayouts/slideLayout173.xml"/><Relationship Id="rId13" Type="http://schemas.openxmlformats.org/officeDocument/2006/relationships/image" Target="../media/image3.jpeg"/><Relationship Id="rId3" Type="http://schemas.openxmlformats.org/officeDocument/2006/relationships/slideLayout" Target="../slideLayouts/slideLayout168.xml"/><Relationship Id="rId7" Type="http://schemas.openxmlformats.org/officeDocument/2006/relationships/slideLayout" Target="../slideLayouts/slideLayout172.xml"/><Relationship Id="rId12" Type="http://schemas.openxmlformats.org/officeDocument/2006/relationships/theme" Target="../theme/theme16.xml"/><Relationship Id="rId2" Type="http://schemas.openxmlformats.org/officeDocument/2006/relationships/slideLayout" Target="../slideLayouts/slideLayout167.xml"/><Relationship Id="rId1" Type="http://schemas.openxmlformats.org/officeDocument/2006/relationships/slideLayout" Target="../slideLayouts/slideLayout166.xml"/><Relationship Id="rId6" Type="http://schemas.openxmlformats.org/officeDocument/2006/relationships/slideLayout" Target="../slideLayouts/slideLayout171.xml"/><Relationship Id="rId11" Type="http://schemas.openxmlformats.org/officeDocument/2006/relationships/slideLayout" Target="../slideLayouts/slideLayout176.xml"/><Relationship Id="rId5" Type="http://schemas.openxmlformats.org/officeDocument/2006/relationships/slideLayout" Target="../slideLayouts/slideLayout170.xml"/><Relationship Id="rId10" Type="http://schemas.openxmlformats.org/officeDocument/2006/relationships/slideLayout" Target="../slideLayouts/slideLayout175.xml"/><Relationship Id="rId4" Type="http://schemas.openxmlformats.org/officeDocument/2006/relationships/slideLayout" Target="../slideLayouts/slideLayout169.xml"/><Relationship Id="rId9" Type="http://schemas.openxmlformats.org/officeDocument/2006/relationships/slideLayout" Target="../slideLayouts/slideLayout174.xml"/><Relationship Id="rId14" Type="http://schemas.openxmlformats.org/officeDocument/2006/relationships/image" Target="../media/image4.png"/></Relationships>
</file>

<file path=ppt/slideMasters/_rels/slideMaster17.xml.rels><?xml version="1.0" encoding="UTF-8" standalone="yes"?>
<Relationships xmlns="http://schemas.openxmlformats.org/package/2006/relationships"><Relationship Id="rId8" Type="http://schemas.openxmlformats.org/officeDocument/2006/relationships/slideLayout" Target="../slideLayouts/slideLayout184.xml"/><Relationship Id="rId3" Type="http://schemas.openxmlformats.org/officeDocument/2006/relationships/slideLayout" Target="../slideLayouts/slideLayout179.xml"/><Relationship Id="rId7" Type="http://schemas.openxmlformats.org/officeDocument/2006/relationships/slideLayout" Target="../slideLayouts/slideLayout183.xml"/><Relationship Id="rId12" Type="http://schemas.openxmlformats.org/officeDocument/2006/relationships/theme" Target="../theme/theme17.xml"/><Relationship Id="rId2" Type="http://schemas.openxmlformats.org/officeDocument/2006/relationships/slideLayout" Target="../slideLayouts/slideLayout178.xml"/><Relationship Id="rId1" Type="http://schemas.openxmlformats.org/officeDocument/2006/relationships/slideLayout" Target="../slideLayouts/slideLayout177.xml"/><Relationship Id="rId6" Type="http://schemas.openxmlformats.org/officeDocument/2006/relationships/slideLayout" Target="../slideLayouts/slideLayout182.xml"/><Relationship Id="rId11" Type="http://schemas.openxmlformats.org/officeDocument/2006/relationships/slideLayout" Target="../slideLayouts/slideLayout187.xml"/><Relationship Id="rId5" Type="http://schemas.openxmlformats.org/officeDocument/2006/relationships/slideLayout" Target="../slideLayouts/slideLayout181.xml"/><Relationship Id="rId10" Type="http://schemas.openxmlformats.org/officeDocument/2006/relationships/slideLayout" Target="../slideLayouts/slideLayout186.xml"/><Relationship Id="rId4" Type="http://schemas.openxmlformats.org/officeDocument/2006/relationships/slideLayout" Target="../slideLayouts/slideLayout180.xml"/><Relationship Id="rId9" Type="http://schemas.openxmlformats.org/officeDocument/2006/relationships/slideLayout" Target="../slideLayouts/slideLayout185.xml"/></Relationships>
</file>

<file path=ppt/slideMasters/_rels/slideMaster18.xml.rels><?xml version="1.0" encoding="UTF-8" standalone="yes"?>
<Relationships xmlns="http://schemas.openxmlformats.org/package/2006/relationships"><Relationship Id="rId8" Type="http://schemas.openxmlformats.org/officeDocument/2006/relationships/slideLayout" Target="../slideLayouts/slideLayout195.xml"/><Relationship Id="rId3" Type="http://schemas.openxmlformats.org/officeDocument/2006/relationships/slideLayout" Target="../slideLayouts/slideLayout190.xml"/><Relationship Id="rId7" Type="http://schemas.openxmlformats.org/officeDocument/2006/relationships/slideLayout" Target="../slideLayouts/slideLayout194.xml"/><Relationship Id="rId12" Type="http://schemas.openxmlformats.org/officeDocument/2006/relationships/theme" Target="../theme/theme18.xml"/><Relationship Id="rId2" Type="http://schemas.openxmlformats.org/officeDocument/2006/relationships/slideLayout" Target="../slideLayouts/slideLayout189.xml"/><Relationship Id="rId1" Type="http://schemas.openxmlformats.org/officeDocument/2006/relationships/slideLayout" Target="../slideLayouts/slideLayout188.xml"/><Relationship Id="rId6" Type="http://schemas.openxmlformats.org/officeDocument/2006/relationships/slideLayout" Target="../slideLayouts/slideLayout193.xml"/><Relationship Id="rId11" Type="http://schemas.openxmlformats.org/officeDocument/2006/relationships/slideLayout" Target="../slideLayouts/slideLayout198.xml"/><Relationship Id="rId5" Type="http://schemas.openxmlformats.org/officeDocument/2006/relationships/slideLayout" Target="../slideLayouts/slideLayout192.xml"/><Relationship Id="rId10" Type="http://schemas.openxmlformats.org/officeDocument/2006/relationships/slideLayout" Target="../slideLayouts/slideLayout197.xml"/><Relationship Id="rId4" Type="http://schemas.openxmlformats.org/officeDocument/2006/relationships/slideLayout" Target="../slideLayouts/slideLayout191.xml"/><Relationship Id="rId9" Type="http://schemas.openxmlformats.org/officeDocument/2006/relationships/slideLayout" Target="../slideLayouts/slideLayout196.xml"/></Relationships>
</file>

<file path=ppt/slideMasters/_rels/slideMaster19.xml.rels><?xml version="1.0" encoding="UTF-8" standalone="yes"?>
<Relationships xmlns="http://schemas.openxmlformats.org/package/2006/relationships"><Relationship Id="rId8" Type="http://schemas.openxmlformats.org/officeDocument/2006/relationships/slideLayout" Target="../slideLayouts/slideLayout206.xml"/><Relationship Id="rId3" Type="http://schemas.openxmlformats.org/officeDocument/2006/relationships/slideLayout" Target="../slideLayouts/slideLayout201.xml"/><Relationship Id="rId7" Type="http://schemas.openxmlformats.org/officeDocument/2006/relationships/slideLayout" Target="../slideLayouts/slideLayout205.xml"/><Relationship Id="rId12" Type="http://schemas.openxmlformats.org/officeDocument/2006/relationships/theme" Target="../theme/theme19.xml"/><Relationship Id="rId2" Type="http://schemas.openxmlformats.org/officeDocument/2006/relationships/slideLayout" Target="../slideLayouts/slideLayout200.xml"/><Relationship Id="rId1" Type="http://schemas.openxmlformats.org/officeDocument/2006/relationships/slideLayout" Target="../slideLayouts/slideLayout199.xml"/><Relationship Id="rId6" Type="http://schemas.openxmlformats.org/officeDocument/2006/relationships/slideLayout" Target="../slideLayouts/slideLayout204.xml"/><Relationship Id="rId11" Type="http://schemas.openxmlformats.org/officeDocument/2006/relationships/slideLayout" Target="../slideLayouts/slideLayout209.xml"/><Relationship Id="rId5" Type="http://schemas.openxmlformats.org/officeDocument/2006/relationships/slideLayout" Target="../slideLayouts/slideLayout203.xml"/><Relationship Id="rId10" Type="http://schemas.openxmlformats.org/officeDocument/2006/relationships/slideLayout" Target="../slideLayouts/slideLayout208.xml"/><Relationship Id="rId4" Type="http://schemas.openxmlformats.org/officeDocument/2006/relationships/slideLayout" Target="../slideLayouts/slideLayout202.xml"/><Relationship Id="rId9" Type="http://schemas.openxmlformats.org/officeDocument/2006/relationships/slideLayout" Target="../slideLayouts/slideLayout207.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20.xml.rels><?xml version="1.0" encoding="UTF-8" standalone="yes"?>
<Relationships xmlns="http://schemas.openxmlformats.org/package/2006/relationships"><Relationship Id="rId8" Type="http://schemas.openxmlformats.org/officeDocument/2006/relationships/slideLayout" Target="../slideLayouts/slideLayout217.xml"/><Relationship Id="rId3" Type="http://schemas.openxmlformats.org/officeDocument/2006/relationships/slideLayout" Target="../slideLayouts/slideLayout212.xml"/><Relationship Id="rId7" Type="http://schemas.openxmlformats.org/officeDocument/2006/relationships/slideLayout" Target="../slideLayouts/slideLayout216.xml"/><Relationship Id="rId12" Type="http://schemas.openxmlformats.org/officeDocument/2006/relationships/theme" Target="../theme/theme20.xml"/><Relationship Id="rId2" Type="http://schemas.openxmlformats.org/officeDocument/2006/relationships/slideLayout" Target="../slideLayouts/slideLayout211.xml"/><Relationship Id="rId1" Type="http://schemas.openxmlformats.org/officeDocument/2006/relationships/slideLayout" Target="../slideLayouts/slideLayout210.xml"/><Relationship Id="rId6" Type="http://schemas.openxmlformats.org/officeDocument/2006/relationships/slideLayout" Target="../slideLayouts/slideLayout215.xml"/><Relationship Id="rId11" Type="http://schemas.openxmlformats.org/officeDocument/2006/relationships/slideLayout" Target="../slideLayouts/slideLayout220.xml"/><Relationship Id="rId5" Type="http://schemas.openxmlformats.org/officeDocument/2006/relationships/slideLayout" Target="../slideLayouts/slideLayout214.xml"/><Relationship Id="rId10" Type="http://schemas.openxmlformats.org/officeDocument/2006/relationships/slideLayout" Target="../slideLayouts/slideLayout219.xml"/><Relationship Id="rId4" Type="http://schemas.openxmlformats.org/officeDocument/2006/relationships/slideLayout" Target="../slideLayouts/slideLayout213.xml"/><Relationship Id="rId9" Type="http://schemas.openxmlformats.org/officeDocument/2006/relationships/slideLayout" Target="../slideLayouts/slideLayout218.xml"/></Relationships>
</file>

<file path=ppt/slideMasters/_rels/slideMaster21.xml.rels><?xml version="1.0" encoding="UTF-8" standalone="yes"?>
<Relationships xmlns="http://schemas.openxmlformats.org/package/2006/relationships"><Relationship Id="rId8" Type="http://schemas.openxmlformats.org/officeDocument/2006/relationships/slideLayout" Target="../slideLayouts/slideLayout228.xml"/><Relationship Id="rId3" Type="http://schemas.openxmlformats.org/officeDocument/2006/relationships/slideLayout" Target="../slideLayouts/slideLayout223.xml"/><Relationship Id="rId7" Type="http://schemas.openxmlformats.org/officeDocument/2006/relationships/slideLayout" Target="../slideLayouts/slideLayout227.xml"/><Relationship Id="rId12" Type="http://schemas.openxmlformats.org/officeDocument/2006/relationships/theme" Target="../theme/theme21.xml"/><Relationship Id="rId2" Type="http://schemas.openxmlformats.org/officeDocument/2006/relationships/slideLayout" Target="../slideLayouts/slideLayout222.xml"/><Relationship Id="rId1" Type="http://schemas.openxmlformats.org/officeDocument/2006/relationships/slideLayout" Target="../slideLayouts/slideLayout221.xml"/><Relationship Id="rId6" Type="http://schemas.openxmlformats.org/officeDocument/2006/relationships/slideLayout" Target="../slideLayouts/slideLayout226.xml"/><Relationship Id="rId11" Type="http://schemas.openxmlformats.org/officeDocument/2006/relationships/slideLayout" Target="../slideLayouts/slideLayout231.xml"/><Relationship Id="rId5" Type="http://schemas.openxmlformats.org/officeDocument/2006/relationships/slideLayout" Target="../slideLayouts/slideLayout225.xml"/><Relationship Id="rId10" Type="http://schemas.openxmlformats.org/officeDocument/2006/relationships/slideLayout" Target="../slideLayouts/slideLayout230.xml"/><Relationship Id="rId4" Type="http://schemas.openxmlformats.org/officeDocument/2006/relationships/slideLayout" Target="../slideLayouts/slideLayout224.xml"/><Relationship Id="rId9" Type="http://schemas.openxmlformats.org/officeDocument/2006/relationships/slideLayout" Target="../slideLayouts/slideLayout229.xml"/></Relationships>
</file>

<file path=ppt/slideMasters/_rels/slideMaster22.xml.rels><?xml version="1.0" encoding="UTF-8" standalone="yes"?>
<Relationships xmlns="http://schemas.openxmlformats.org/package/2006/relationships"><Relationship Id="rId8" Type="http://schemas.openxmlformats.org/officeDocument/2006/relationships/slideLayout" Target="../slideLayouts/slideLayout239.xml"/><Relationship Id="rId3" Type="http://schemas.openxmlformats.org/officeDocument/2006/relationships/slideLayout" Target="../slideLayouts/slideLayout234.xml"/><Relationship Id="rId7" Type="http://schemas.openxmlformats.org/officeDocument/2006/relationships/slideLayout" Target="../slideLayouts/slideLayout238.xml"/><Relationship Id="rId12" Type="http://schemas.openxmlformats.org/officeDocument/2006/relationships/theme" Target="../theme/theme22.xml"/><Relationship Id="rId2" Type="http://schemas.openxmlformats.org/officeDocument/2006/relationships/slideLayout" Target="../slideLayouts/slideLayout233.xml"/><Relationship Id="rId1" Type="http://schemas.openxmlformats.org/officeDocument/2006/relationships/slideLayout" Target="../slideLayouts/slideLayout232.xml"/><Relationship Id="rId6" Type="http://schemas.openxmlformats.org/officeDocument/2006/relationships/slideLayout" Target="../slideLayouts/slideLayout237.xml"/><Relationship Id="rId11" Type="http://schemas.openxmlformats.org/officeDocument/2006/relationships/slideLayout" Target="../slideLayouts/slideLayout242.xml"/><Relationship Id="rId5" Type="http://schemas.openxmlformats.org/officeDocument/2006/relationships/slideLayout" Target="../slideLayouts/slideLayout236.xml"/><Relationship Id="rId10" Type="http://schemas.openxmlformats.org/officeDocument/2006/relationships/slideLayout" Target="../slideLayouts/slideLayout241.xml"/><Relationship Id="rId4" Type="http://schemas.openxmlformats.org/officeDocument/2006/relationships/slideLayout" Target="../slideLayouts/slideLayout235.xml"/><Relationship Id="rId9" Type="http://schemas.openxmlformats.org/officeDocument/2006/relationships/slideLayout" Target="../slideLayouts/slideLayout240.xml"/></Relationships>
</file>

<file path=ppt/slideMasters/_rels/slideMaster23.xml.rels><?xml version="1.0" encoding="UTF-8" standalone="yes"?>
<Relationships xmlns="http://schemas.openxmlformats.org/package/2006/relationships"><Relationship Id="rId8" Type="http://schemas.openxmlformats.org/officeDocument/2006/relationships/slideLayout" Target="../slideLayouts/slideLayout250.xml"/><Relationship Id="rId3" Type="http://schemas.openxmlformats.org/officeDocument/2006/relationships/slideLayout" Target="../slideLayouts/slideLayout245.xml"/><Relationship Id="rId7" Type="http://schemas.openxmlformats.org/officeDocument/2006/relationships/slideLayout" Target="../slideLayouts/slideLayout249.xml"/><Relationship Id="rId12" Type="http://schemas.openxmlformats.org/officeDocument/2006/relationships/theme" Target="../theme/theme23.xml"/><Relationship Id="rId2" Type="http://schemas.openxmlformats.org/officeDocument/2006/relationships/slideLayout" Target="../slideLayouts/slideLayout244.xml"/><Relationship Id="rId1" Type="http://schemas.openxmlformats.org/officeDocument/2006/relationships/slideLayout" Target="../slideLayouts/slideLayout243.xml"/><Relationship Id="rId6" Type="http://schemas.openxmlformats.org/officeDocument/2006/relationships/slideLayout" Target="../slideLayouts/slideLayout248.xml"/><Relationship Id="rId11" Type="http://schemas.openxmlformats.org/officeDocument/2006/relationships/slideLayout" Target="../slideLayouts/slideLayout253.xml"/><Relationship Id="rId5" Type="http://schemas.openxmlformats.org/officeDocument/2006/relationships/slideLayout" Target="../slideLayouts/slideLayout247.xml"/><Relationship Id="rId10" Type="http://schemas.openxmlformats.org/officeDocument/2006/relationships/slideLayout" Target="../slideLayouts/slideLayout252.xml"/><Relationship Id="rId4" Type="http://schemas.openxmlformats.org/officeDocument/2006/relationships/slideLayout" Target="../slideLayouts/slideLayout246.xml"/><Relationship Id="rId9" Type="http://schemas.openxmlformats.org/officeDocument/2006/relationships/slideLayout" Target="../slideLayouts/slideLayout251.xml"/></Relationships>
</file>

<file path=ppt/slideMasters/_rels/slideMaster24.xml.rels><?xml version="1.0" encoding="UTF-8" standalone="yes"?>
<Relationships xmlns="http://schemas.openxmlformats.org/package/2006/relationships"><Relationship Id="rId8" Type="http://schemas.openxmlformats.org/officeDocument/2006/relationships/slideLayout" Target="../slideLayouts/slideLayout261.xml"/><Relationship Id="rId3" Type="http://schemas.openxmlformats.org/officeDocument/2006/relationships/slideLayout" Target="../slideLayouts/slideLayout256.xml"/><Relationship Id="rId7" Type="http://schemas.openxmlformats.org/officeDocument/2006/relationships/slideLayout" Target="../slideLayouts/slideLayout260.xml"/><Relationship Id="rId12" Type="http://schemas.openxmlformats.org/officeDocument/2006/relationships/theme" Target="../theme/theme24.xml"/><Relationship Id="rId2" Type="http://schemas.openxmlformats.org/officeDocument/2006/relationships/slideLayout" Target="../slideLayouts/slideLayout255.xml"/><Relationship Id="rId1" Type="http://schemas.openxmlformats.org/officeDocument/2006/relationships/slideLayout" Target="../slideLayouts/slideLayout254.xml"/><Relationship Id="rId6" Type="http://schemas.openxmlformats.org/officeDocument/2006/relationships/slideLayout" Target="../slideLayouts/slideLayout259.xml"/><Relationship Id="rId11" Type="http://schemas.openxmlformats.org/officeDocument/2006/relationships/slideLayout" Target="../slideLayouts/slideLayout264.xml"/><Relationship Id="rId5" Type="http://schemas.openxmlformats.org/officeDocument/2006/relationships/slideLayout" Target="../slideLayouts/slideLayout258.xml"/><Relationship Id="rId10" Type="http://schemas.openxmlformats.org/officeDocument/2006/relationships/slideLayout" Target="../slideLayouts/slideLayout263.xml"/><Relationship Id="rId4" Type="http://schemas.openxmlformats.org/officeDocument/2006/relationships/slideLayout" Target="../slideLayouts/slideLayout257.xml"/><Relationship Id="rId9" Type="http://schemas.openxmlformats.org/officeDocument/2006/relationships/slideLayout" Target="../slideLayouts/slideLayout262.xml"/></Relationships>
</file>

<file path=ppt/slideMasters/_rels/slideMaster25.xml.rels><?xml version="1.0" encoding="UTF-8" standalone="yes"?>
<Relationships xmlns="http://schemas.openxmlformats.org/package/2006/relationships"><Relationship Id="rId8" Type="http://schemas.openxmlformats.org/officeDocument/2006/relationships/slideLayout" Target="../slideLayouts/slideLayout272.xml"/><Relationship Id="rId3" Type="http://schemas.openxmlformats.org/officeDocument/2006/relationships/slideLayout" Target="../slideLayouts/slideLayout267.xml"/><Relationship Id="rId7" Type="http://schemas.openxmlformats.org/officeDocument/2006/relationships/slideLayout" Target="../slideLayouts/slideLayout271.xml"/><Relationship Id="rId12" Type="http://schemas.openxmlformats.org/officeDocument/2006/relationships/theme" Target="../theme/theme25.xml"/><Relationship Id="rId2" Type="http://schemas.openxmlformats.org/officeDocument/2006/relationships/slideLayout" Target="../slideLayouts/slideLayout266.xml"/><Relationship Id="rId1" Type="http://schemas.openxmlformats.org/officeDocument/2006/relationships/slideLayout" Target="../slideLayouts/slideLayout265.xml"/><Relationship Id="rId6" Type="http://schemas.openxmlformats.org/officeDocument/2006/relationships/slideLayout" Target="../slideLayouts/slideLayout270.xml"/><Relationship Id="rId11" Type="http://schemas.openxmlformats.org/officeDocument/2006/relationships/slideLayout" Target="../slideLayouts/slideLayout275.xml"/><Relationship Id="rId5" Type="http://schemas.openxmlformats.org/officeDocument/2006/relationships/slideLayout" Target="../slideLayouts/slideLayout269.xml"/><Relationship Id="rId10" Type="http://schemas.openxmlformats.org/officeDocument/2006/relationships/slideLayout" Target="../slideLayouts/slideLayout274.xml"/><Relationship Id="rId4" Type="http://schemas.openxmlformats.org/officeDocument/2006/relationships/slideLayout" Target="../slideLayouts/slideLayout268.xml"/><Relationship Id="rId9" Type="http://schemas.openxmlformats.org/officeDocument/2006/relationships/slideLayout" Target="../slideLayouts/slideLayout273.xml"/></Relationships>
</file>

<file path=ppt/slideMasters/_rels/slideMaster26.xml.rels><?xml version="1.0" encoding="UTF-8" standalone="yes"?>
<Relationships xmlns="http://schemas.openxmlformats.org/package/2006/relationships"><Relationship Id="rId8" Type="http://schemas.openxmlformats.org/officeDocument/2006/relationships/slideLayout" Target="../slideLayouts/slideLayout283.xml"/><Relationship Id="rId3" Type="http://schemas.openxmlformats.org/officeDocument/2006/relationships/slideLayout" Target="../slideLayouts/slideLayout278.xml"/><Relationship Id="rId7" Type="http://schemas.openxmlformats.org/officeDocument/2006/relationships/slideLayout" Target="../slideLayouts/slideLayout282.xml"/><Relationship Id="rId12" Type="http://schemas.openxmlformats.org/officeDocument/2006/relationships/theme" Target="../theme/theme26.xml"/><Relationship Id="rId2" Type="http://schemas.openxmlformats.org/officeDocument/2006/relationships/slideLayout" Target="../slideLayouts/slideLayout277.xml"/><Relationship Id="rId1" Type="http://schemas.openxmlformats.org/officeDocument/2006/relationships/slideLayout" Target="../slideLayouts/slideLayout276.xml"/><Relationship Id="rId6" Type="http://schemas.openxmlformats.org/officeDocument/2006/relationships/slideLayout" Target="../slideLayouts/slideLayout281.xml"/><Relationship Id="rId11" Type="http://schemas.openxmlformats.org/officeDocument/2006/relationships/slideLayout" Target="../slideLayouts/slideLayout286.xml"/><Relationship Id="rId5" Type="http://schemas.openxmlformats.org/officeDocument/2006/relationships/slideLayout" Target="../slideLayouts/slideLayout280.xml"/><Relationship Id="rId10" Type="http://schemas.openxmlformats.org/officeDocument/2006/relationships/slideLayout" Target="../slideLayouts/slideLayout285.xml"/><Relationship Id="rId4" Type="http://schemas.openxmlformats.org/officeDocument/2006/relationships/slideLayout" Target="../slideLayouts/slideLayout279.xml"/><Relationship Id="rId9" Type="http://schemas.openxmlformats.org/officeDocument/2006/relationships/slideLayout" Target="../slideLayouts/slideLayout284.xml"/></Relationships>
</file>

<file path=ppt/slideMasters/_rels/slideMaster27.xml.rels><?xml version="1.0" encoding="UTF-8" standalone="yes"?>
<Relationships xmlns="http://schemas.openxmlformats.org/package/2006/relationships"><Relationship Id="rId8" Type="http://schemas.openxmlformats.org/officeDocument/2006/relationships/slideLayout" Target="../slideLayouts/slideLayout294.xml"/><Relationship Id="rId3" Type="http://schemas.openxmlformats.org/officeDocument/2006/relationships/slideLayout" Target="../slideLayouts/slideLayout289.xml"/><Relationship Id="rId7" Type="http://schemas.openxmlformats.org/officeDocument/2006/relationships/slideLayout" Target="../slideLayouts/slideLayout293.xml"/><Relationship Id="rId12" Type="http://schemas.openxmlformats.org/officeDocument/2006/relationships/theme" Target="../theme/theme27.xml"/><Relationship Id="rId2" Type="http://schemas.openxmlformats.org/officeDocument/2006/relationships/slideLayout" Target="../slideLayouts/slideLayout288.xml"/><Relationship Id="rId1" Type="http://schemas.openxmlformats.org/officeDocument/2006/relationships/slideLayout" Target="../slideLayouts/slideLayout287.xml"/><Relationship Id="rId6" Type="http://schemas.openxmlformats.org/officeDocument/2006/relationships/slideLayout" Target="../slideLayouts/slideLayout292.xml"/><Relationship Id="rId11" Type="http://schemas.openxmlformats.org/officeDocument/2006/relationships/slideLayout" Target="../slideLayouts/slideLayout297.xml"/><Relationship Id="rId5" Type="http://schemas.openxmlformats.org/officeDocument/2006/relationships/slideLayout" Target="../slideLayouts/slideLayout291.xml"/><Relationship Id="rId10" Type="http://schemas.openxmlformats.org/officeDocument/2006/relationships/slideLayout" Target="../slideLayouts/slideLayout296.xml"/><Relationship Id="rId4" Type="http://schemas.openxmlformats.org/officeDocument/2006/relationships/slideLayout" Target="../slideLayouts/slideLayout290.xml"/><Relationship Id="rId9" Type="http://schemas.openxmlformats.org/officeDocument/2006/relationships/slideLayout" Target="../slideLayouts/slideLayout295.xml"/></Relationships>
</file>

<file path=ppt/slideMasters/_rels/slideMaster28.xml.rels><?xml version="1.0" encoding="UTF-8" standalone="yes"?>
<Relationships xmlns="http://schemas.openxmlformats.org/package/2006/relationships"><Relationship Id="rId8" Type="http://schemas.openxmlformats.org/officeDocument/2006/relationships/slideLayout" Target="../slideLayouts/slideLayout305.xml"/><Relationship Id="rId3" Type="http://schemas.openxmlformats.org/officeDocument/2006/relationships/slideLayout" Target="../slideLayouts/slideLayout300.xml"/><Relationship Id="rId7" Type="http://schemas.openxmlformats.org/officeDocument/2006/relationships/slideLayout" Target="../slideLayouts/slideLayout304.xml"/><Relationship Id="rId12" Type="http://schemas.openxmlformats.org/officeDocument/2006/relationships/theme" Target="../theme/theme28.xml"/><Relationship Id="rId2" Type="http://schemas.openxmlformats.org/officeDocument/2006/relationships/slideLayout" Target="../slideLayouts/slideLayout299.xml"/><Relationship Id="rId1" Type="http://schemas.openxmlformats.org/officeDocument/2006/relationships/slideLayout" Target="../slideLayouts/slideLayout298.xml"/><Relationship Id="rId6" Type="http://schemas.openxmlformats.org/officeDocument/2006/relationships/slideLayout" Target="../slideLayouts/slideLayout303.xml"/><Relationship Id="rId11" Type="http://schemas.openxmlformats.org/officeDocument/2006/relationships/slideLayout" Target="../slideLayouts/slideLayout308.xml"/><Relationship Id="rId5" Type="http://schemas.openxmlformats.org/officeDocument/2006/relationships/slideLayout" Target="../slideLayouts/slideLayout302.xml"/><Relationship Id="rId10" Type="http://schemas.openxmlformats.org/officeDocument/2006/relationships/slideLayout" Target="../slideLayouts/slideLayout307.xml"/><Relationship Id="rId4" Type="http://schemas.openxmlformats.org/officeDocument/2006/relationships/slideLayout" Target="../slideLayouts/slideLayout301.xml"/><Relationship Id="rId9" Type="http://schemas.openxmlformats.org/officeDocument/2006/relationships/slideLayout" Target="../slideLayouts/slideLayout306.xml"/></Relationships>
</file>

<file path=ppt/slideMasters/_rels/slideMaster29.xml.rels><?xml version="1.0" encoding="UTF-8" standalone="yes"?>
<Relationships xmlns="http://schemas.openxmlformats.org/package/2006/relationships"><Relationship Id="rId8" Type="http://schemas.openxmlformats.org/officeDocument/2006/relationships/slideLayout" Target="../slideLayouts/slideLayout316.xml"/><Relationship Id="rId3" Type="http://schemas.openxmlformats.org/officeDocument/2006/relationships/slideLayout" Target="../slideLayouts/slideLayout311.xml"/><Relationship Id="rId7" Type="http://schemas.openxmlformats.org/officeDocument/2006/relationships/slideLayout" Target="../slideLayouts/slideLayout315.xml"/><Relationship Id="rId12" Type="http://schemas.openxmlformats.org/officeDocument/2006/relationships/theme" Target="../theme/theme29.xml"/><Relationship Id="rId2" Type="http://schemas.openxmlformats.org/officeDocument/2006/relationships/slideLayout" Target="../slideLayouts/slideLayout310.xml"/><Relationship Id="rId1" Type="http://schemas.openxmlformats.org/officeDocument/2006/relationships/slideLayout" Target="../slideLayouts/slideLayout309.xml"/><Relationship Id="rId6" Type="http://schemas.openxmlformats.org/officeDocument/2006/relationships/slideLayout" Target="../slideLayouts/slideLayout314.xml"/><Relationship Id="rId11" Type="http://schemas.openxmlformats.org/officeDocument/2006/relationships/slideLayout" Target="../slideLayouts/slideLayout319.xml"/><Relationship Id="rId5" Type="http://schemas.openxmlformats.org/officeDocument/2006/relationships/slideLayout" Target="../slideLayouts/slideLayout313.xml"/><Relationship Id="rId10" Type="http://schemas.openxmlformats.org/officeDocument/2006/relationships/slideLayout" Target="../slideLayouts/slideLayout318.xml"/><Relationship Id="rId4" Type="http://schemas.openxmlformats.org/officeDocument/2006/relationships/slideLayout" Target="../slideLayouts/slideLayout312.xml"/><Relationship Id="rId9" Type="http://schemas.openxmlformats.org/officeDocument/2006/relationships/slideLayout" Target="../slideLayouts/slideLayout317.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30.xml.rels><?xml version="1.0" encoding="UTF-8" standalone="yes"?>
<Relationships xmlns="http://schemas.openxmlformats.org/package/2006/relationships"><Relationship Id="rId8" Type="http://schemas.openxmlformats.org/officeDocument/2006/relationships/slideLayout" Target="../slideLayouts/slideLayout327.xml"/><Relationship Id="rId3" Type="http://schemas.openxmlformats.org/officeDocument/2006/relationships/slideLayout" Target="../slideLayouts/slideLayout322.xml"/><Relationship Id="rId7" Type="http://schemas.openxmlformats.org/officeDocument/2006/relationships/slideLayout" Target="../slideLayouts/slideLayout326.xml"/><Relationship Id="rId12" Type="http://schemas.openxmlformats.org/officeDocument/2006/relationships/theme" Target="../theme/theme30.xml"/><Relationship Id="rId2" Type="http://schemas.openxmlformats.org/officeDocument/2006/relationships/slideLayout" Target="../slideLayouts/slideLayout321.xml"/><Relationship Id="rId1" Type="http://schemas.openxmlformats.org/officeDocument/2006/relationships/slideLayout" Target="../slideLayouts/slideLayout320.xml"/><Relationship Id="rId6" Type="http://schemas.openxmlformats.org/officeDocument/2006/relationships/slideLayout" Target="../slideLayouts/slideLayout325.xml"/><Relationship Id="rId11" Type="http://schemas.openxmlformats.org/officeDocument/2006/relationships/slideLayout" Target="../slideLayouts/slideLayout330.xml"/><Relationship Id="rId5" Type="http://schemas.openxmlformats.org/officeDocument/2006/relationships/slideLayout" Target="../slideLayouts/slideLayout324.xml"/><Relationship Id="rId10" Type="http://schemas.openxmlformats.org/officeDocument/2006/relationships/slideLayout" Target="../slideLayouts/slideLayout329.xml"/><Relationship Id="rId4" Type="http://schemas.openxmlformats.org/officeDocument/2006/relationships/slideLayout" Target="../slideLayouts/slideLayout323.xml"/><Relationship Id="rId9" Type="http://schemas.openxmlformats.org/officeDocument/2006/relationships/slideLayout" Target="../slideLayouts/slideLayout328.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2">
        <a:schemeClr val="bg2"/>
      </p:bgRef>
    </p:bg>
    <p:spTree>
      <p:nvGrpSpPr>
        <p:cNvPr id="1" name=""/>
        <p:cNvGrpSpPr/>
        <p:nvPr/>
      </p:nvGrpSpPr>
      <p:grpSpPr>
        <a:xfrm>
          <a:off x="0" y="0"/>
          <a:ext cx="0" cy="0"/>
          <a:chOff x="0" y="0"/>
          <a:chExt cx="0" cy="0"/>
        </a:xfrm>
      </p:grpSpPr>
      <p:grpSp>
        <p:nvGrpSpPr>
          <p:cNvPr id="7" name="Group 15"/>
          <p:cNvGrpSpPr/>
          <p:nvPr/>
        </p:nvGrpSpPr>
        <p:grpSpPr>
          <a:xfrm>
            <a:off x="0" y="0"/>
            <a:ext cx="12192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sp>
        <p:nvSpPr>
          <p:cNvPr id="10" name="Freeform 9"/>
          <p:cNvSpPr/>
          <p:nvPr/>
        </p:nvSpPr>
        <p:spPr>
          <a:xfrm rot="10800000">
            <a:off x="838201" y="6069330"/>
            <a:ext cx="1056132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Rectangle 10"/>
          <p:cNvSpPr/>
          <p:nvPr/>
        </p:nvSpPr>
        <p:spPr>
          <a:xfrm>
            <a:off x="975360" y="575310"/>
            <a:ext cx="10261600" cy="5715000"/>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2" name="Rectangle 11"/>
          <p:cNvSpPr/>
          <p:nvPr/>
        </p:nvSpPr>
        <p:spPr>
          <a:xfrm>
            <a:off x="975360" y="576072"/>
            <a:ext cx="10261600" cy="5715000"/>
          </a:xfrm>
          <a:prstGeom prst="rect">
            <a:avLst/>
          </a:prstGeom>
          <a:blipFill dpi="0" rotWithShape="1">
            <a:blip r:embed="rId13"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13" name="Picture 2" descr="C:\Users\Administrator\Desktop\Pushpin Dev\Assets\pushpinLeft.png"/>
          <p:cNvPicPr>
            <a:picLocks noChangeAspect="1" noChangeArrowheads="1"/>
          </p:cNvPicPr>
          <p:nvPr/>
        </p:nvPicPr>
        <p:blipFill>
          <a:blip r:embed="rId14" cstate="print"/>
          <a:srcRect/>
          <a:stretch>
            <a:fillRect/>
          </a:stretch>
        </p:blipFill>
        <p:spPr bwMode="auto">
          <a:xfrm rot="1435684">
            <a:off x="724989" y="273091"/>
            <a:ext cx="757108"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14" cstate="print"/>
          <a:srcRect/>
          <a:stretch>
            <a:fillRect/>
          </a:stretch>
        </p:blipFill>
        <p:spPr bwMode="auto">
          <a:xfrm rot="4096196">
            <a:off x="10914593" y="203675"/>
            <a:ext cx="566928" cy="755904"/>
          </a:xfrm>
          <a:prstGeom prst="rect">
            <a:avLst/>
          </a:prstGeom>
          <a:noFill/>
        </p:spPr>
      </p:pic>
      <p:sp>
        <p:nvSpPr>
          <p:cNvPr id="2" name="Title Placeholder 1"/>
          <p:cNvSpPr>
            <a:spLocks noGrp="1"/>
          </p:cNvSpPr>
          <p:nvPr>
            <p:ph type="title"/>
          </p:nvPr>
        </p:nvSpPr>
        <p:spPr>
          <a:xfrm>
            <a:off x="1460031" y="817583"/>
            <a:ext cx="9286993" cy="1202485"/>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950721" y="2119257"/>
            <a:ext cx="8261873" cy="3603812"/>
          </a:xfrm>
          <a:prstGeom prst="rect">
            <a:avLst/>
          </a:prstGeom>
        </p:spPr>
        <p:txBody>
          <a:bodyPr vert="horz" lIns="91440" tIns="45720" rIns="91440" bIns="45720" rtlCol="0"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8606118" y="5809153"/>
            <a:ext cx="1618428" cy="365125"/>
          </a:xfrm>
          <a:prstGeom prst="rect">
            <a:avLst/>
          </a:prstGeom>
        </p:spPr>
        <p:txBody>
          <a:bodyPr vert="horz" lIns="91440" tIns="45720" rIns="91440" bIns="45720" rtlCol="0" anchor="ctr"/>
          <a:lstStyle>
            <a:lvl1pPr algn="r">
              <a:defRPr sz="1200">
                <a:solidFill>
                  <a:schemeClr val="tx2"/>
                </a:solidFill>
                <a:latin typeface="Rage Italic" pitchFamily="66" charset="0"/>
              </a:defRPr>
            </a:lvl1pPr>
          </a:lstStyle>
          <a:p>
            <a:fld id="{DB6D9596-B976-4EC1-883F-1A7AE22D611B}" type="datetimeFigureOut">
              <a:rPr lang="es-MX" smtClean="0"/>
              <a:t>28/09/2018</a:t>
            </a:fld>
            <a:endParaRPr lang="es-MX"/>
          </a:p>
        </p:txBody>
      </p:sp>
      <p:sp>
        <p:nvSpPr>
          <p:cNvPr id="5" name="Footer Placeholder 4"/>
          <p:cNvSpPr>
            <a:spLocks noGrp="1"/>
          </p:cNvSpPr>
          <p:nvPr>
            <p:ph type="ftr" sz="quarter" idx="3"/>
          </p:nvPr>
        </p:nvSpPr>
        <p:spPr>
          <a:xfrm>
            <a:off x="1219202" y="5809153"/>
            <a:ext cx="7386917" cy="365125"/>
          </a:xfrm>
          <a:prstGeom prst="rect">
            <a:avLst/>
          </a:prstGeom>
        </p:spPr>
        <p:txBody>
          <a:bodyPr vert="horz" lIns="91440" tIns="45720" rIns="91440" bIns="45720" rtlCol="0" anchor="ctr"/>
          <a:lstStyle>
            <a:lvl1pPr algn="l">
              <a:defRPr sz="1400">
                <a:solidFill>
                  <a:schemeClr val="tx2"/>
                </a:solidFill>
                <a:latin typeface="Rage Italic" pitchFamily="66" charset="0"/>
              </a:defRPr>
            </a:lvl1pPr>
          </a:lstStyle>
          <a:p>
            <a:endParaRPr lang="es-MX"/>
          </a:p>
        </p:txBody>
      </p:sp>
      <p:sp>
        <p:nvSpPr>
          <p:cNvPr id="6" name="Slide Number Placeholder 5"/>
          <p:cNvSpPr>
            <a:spLocks noGrp="1"/>
          </p:cNvSpPr>
          <p:nvPr>
            <p:ph type="sldNum" sz="quarter" idx="4"/>
          </p:nvPr>
        </p:nvSpPr>
        <p:spPr>
          <a:xfrm>
            <a:off x="10226937" y="5809153"/>
            <a:ext cx="738697" cy="365125"/>
          </a:xfrm>
          <a:prstGeom prst="rect">
            <a:avLst/>
          </a:prstGeom>
        </p:spPr>
        <p:txBody>
          <a:bodyPr vert="horz" lIns="91440" tIns="45720" rIns="91440" bIns="45720" rtlCol="0" anchor="ctr"/>
          <a:lstStyle>
            <a:lvl1pPr algn="r">
              <a:defRPr sz="1400">
                <a:solidFill>
                  <a:schemeClr val="tx2"/>
                </a:solidFill>
                <a:latin typeface="Rage Italic" pitchFamily="66" charset="0"/>
              </a:defRPr>
            </a:lvl1pPr>
          </a:lstStyle>
          <a:p>
            <a:fld id="{C78378E9-35A1-4DC6-9183-113D11AB814E}" type="slidenum">
              <a:rPr lang="es-MX" smtClean="0"/>
              <a:t>‹Nº›</a:t>
            </a:fld>
            <a:endParaRPr lang="es-MX"/>
          </a:p>
        </p:txBody>
      </p:sp>
    </p:spTree>
    <p:extLst>
      <p:ext uri="{BB962C8B-B14F-4D97-AF65-F5344CB8AC3E}">
        <p14:creationId xmlns:p14="http://schemas.microsoft.com/office/powerpoint/2010/main" val="1653465897"/>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2"/>
        </a:buClr>
        <a:buSzPct val="85000"/>
        <a:buFont typeface="Brush Script MT" pitchFamily="66" charset="0"/>
        <a:buChar char="O"/>
        <a:defRPr sz="2400" kern="1200">
          <a:solidFill>
            <a:schemeClr val="tx1"/>
          </a:solidFill>
          <a:latin typeface="+mn-lt"/>
          <a:ea typeface="+mn-ea"/>
          <a:cs typeface="+mn-cs"/>
        </a:defRPr>
      </a:lvl1pPr>
      <a:lvl2pPr marL="640080" indent="-274320" algn="l" defTabSz="914400" rtl="0" eaLnBrk="1" latinLnBrk="0" hangingPunct="1">
        <a:spcBef>
          <a:spcPct val="20000"/>
        </a:spcBef>
        <a:buClr>
          <a:schemeClr val="accent2"/>
        </a:buClr>
        <a:buSzPct val="85000"/>
        <a:buFont typeface="Brush Script MT" pitchFamily="66" charset="0"/>
        <a:buChar char="O"/>
        <a:defRPr sz="22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SzPct val="85000"/>
        <a:buFont typeface="Brush Script MT" pitchFamily="66" charset="0"/>
        <a:buChar char="O"/>
        <a:defRPr sz="2000" kern="1200">
          <a:solidFill>
            <a:schemeClr val="tx1"/>
          </a:solidFill>
          <a:latin typeface="+mn-lt"/>
          <a:ea typeface="+mn-ea"/>
          <a:cs typeface="+mn-cs"/>
        </a:defRPr>
      </a:lvl3pPr>
      <a:lvl4pPr marL="1280160" indent="-228600" algn="l" defTabSz="914400" rtl="0" eaLnBrk="1" latinLnBrk="0" hangingPunct="1">
        <a:spcBef>
          <a:spcPct val="20000"/>
        </a:spcBef>
        <a:buClr>
          <a:schemeClr val="accent2"/>
        </a:buClr>
        <a:buSzPct val="85000"/>
        <a:buFont typeface="Brush Script MT" pitchFamily="66" charset="0"/>
        <a:buChar char="O"/>
        <a:defRPr sz="1800" kern="1200">
          <a:solidFill>
            <a:schemeClr val="tx1"/>
          </a:solidFill>
          <a:latin typeface="+mn-lt"/>
          <a:ea typeface="+mn-ea"/>
          <a:cs typeface="+mn-cs"/>
        </a:defRPr>
      </a:lvl4pPr>
      <a:lvl5pPr marL="164592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5pPr>
      <a:lvl6pPr marL="201168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6pPr>
      <a:lvl7pPr marL="237744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7pPr>
      <a:lvl8pPr marL="274320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8pPr>
      <a:lvl9pPr marL="310896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2">
        <a:schemeClr val="bg2"/>
      </p:bgRef>
    </p:bg>
    <p:spTree>
      <p:nvGrpSpPr>
        <p:cNvPr id="1" name=""/>
        <p:cNvGrpSpPr/>
        <p:nvPr/>
      </p:nvGrpSpPr>
      <p:grpSpPr>
        <a:xfrm>
          <a:off x="0" y="0"/>
          <a:ext cx="0" cy="0"/>
          <a:chOff x="0" y="0"/>
          <a:chExt cx="0" cy="0"/>
        </a:xfrm>
      </p:grpSpPr>
      <p:grpSp>
        <p:nvGrpSpPr>
          <p:cNvPr id="219" name="Group 218"/>
          <p:cNvGrpSpPr/>
          <p:nvPr/>
        </p:nvGrpSpPr>
        <p:grpSpPr>
          <a:xfrm>
            <a:off x="8744219" y="66320"/>
            <a:ext cx="3434015" cy="6797067"/>
            <a:chOff x="6558164" y="66319"/>
            <a:chExt cx="2575511" cy="6797067"/>
          </a:xfrm>
        </p:grpSpPr>
        <p:grpSp>
          <p:nvGrpSpPr>
            <p:cNvPr id="220" name="Group 62"/>
            <p:cNvGrpSpPr/>
            <p:nvPr/>
          </p:nvGrpSpPr>
          <p:grpSpPr>
            <a:xfrm>
              <a:off x="6924386" y="66319"/>
              <a:ext cx="2173634" cy="6673398"/>
              <a:chOff x="6924386" y="66319"/>
              <a:chExt cx="2173634" cy="6673398"/>
            </a:xfrm>
          </p:grpSpPr>
          <p:grpSp>
            <p:nvGrpSpPr>
              <p:cNvPr id="224" name="Group 44"/>
              <p:cNvGrpSpPr/>
              <p:nvPr/>
            </p:nvGrpSpPr>
            <p:grpSpPr>
              <a:xfrm>
                <a:off x="6924386" y="66319"/>
                <a:ext cx="2066032" cy="6673398"/>
                <a:chOff x="6924386" y="66319"/>
                <a:chExt cx="2066032" cy="6673398"/>
              </a:xfrm>
            </p:grpSpPr>
            <p:sp>
              <p:nvSpPr>
                <p:cNvPr id="234" name="Freeform 233"/>
                <p:cNvSpPr>
                  <a:spLocks noChangeAspect="1" noEditPoints="1"/>
                </p:cNvSpPr>
                <p:nvPr/>
              </p:nvSpPr>
              <p:spPr bwMode="auto">
                <a:xfrm rot="879737">
                  <a:off x="7130233" y="66319"/>
                  <a:ext cx="609204" cy="662248"/>
                </a:xfrm>
                <a:custGeom>
                  <a:avLst/>
                  <a:gdLst>
                    <a:gd name="T0" fmla="*/ 748 w 758"/>
                    <a:gd name="T1" fmla="*/ 508 h 824"/>
                    <a:gd name="T2" fmla="*/ 550 w 758"/>
                    <a:gd name="T3" fmla="*/ 490 h 824"/>
                    <a:gd name="T4" fmla="*/ 512 w 758"/>
                    <a:gd name="T5" fmla="*/ 448 h 824"/>
                    <a:gd name="T6" fmla="*/ 500 w 758"/>
                    <a:gd name="T7" fmla="*/ 408 h 824"/>
                    <a:gd name="T8" fmla="*/ 550 w 758"/>
                    <a:gd name="T9" fmla="*/ 334 h 824"/>
                    <a:gd name="T10" fmla="*/ 744 w 758"/>
                    <a:gd name="T11" fmla="*/ 324 h 824"/>
                    <a:gd name="T12" fmla="*/ 700 w 758"/>
                    <a:gd name="T13" fmla="*/ 246 h 824"/>
                    <a:gd name="T14" fmla="*/ 728 w 758"/>
                    <a:gd name="T15" fmla="*/ 196 h 824"/>
                    <a:gd name="T16" fmla="*/ 620 w 758"/>
                    <a:gd name="T17" fmla="*/ 248 h 824"/>
                    <a:gd name="T18" fmla="*/ 534 w 758"/>
                    <a:gd name="T19" fmla="*/ 306 h 824"/>
                    <a:gd name="T20" fmla="*/ 482 w 758"/>
                    <a:gd name="T21" fmla="*/ 314 h 824"/>
                    <a:gd name="T22" fmla="*/ 456 w 758"/>
                    <a:gd name="T23" fmla="*/ 310 h 824"/>
                    <a:gd name="T24" fmla="*/ 410 w 758"/>
                    <a:gd name="T25" fmla="*/ 268 h 824"/>
                    <a:gd name="T26" fmla="*/ 396 w 758"/>
                    <a:gd name="T27" fmla="*/ 202 h 824"/>
                    <a:gd name="T28" fmla="*/ 396 w 758"/>
                    <a:gd name="T29" fmla="*/ 66 h 824"/>
                    <a:gd name="T30" fmla="*/ 388 w 758"/>
                    <a:gd name="T31" fmla="*/ 0 h 824"/>
                    <a:gd name="T32" fmla="*/ 310 w 758"/>
                    <a:gd name="T33" fmla="*/ 16 h 824"/>
                    <a:gd name="T34" fmla="*/ 360 w 758"/>
                    <a:gd name="T35" fmla="*/ 144 h 824"/>
                    <a:gd name="T36" fmla="*/ 358 w 758"/>
                    <a:gd name="T37" fmla="*/ 230 h 824"/>
                    <a:gd name="T38" fmla="*/ 320 w 758"/>
                    <a:gd name="T39" fmla="*/ 306 h 824"/>
                    <a:gd name="T40" fmla="*/ 280 w 758"/>
                    <a:gd name="T41" fmla="*/ 314 h 824"/>
                    <a:gd name="T42" fmla="*/ 224 w 758"/>
                    <a:gd name="T43" fmla="*/ 304 h 824"/>
                    <a:gd name="T44" fmla="*/ 136 w 758"/>
                    <a:gd name="T45" fmla="*/ 250 h 824"/>
                    <a:gd name="T46" fmla="*/ 30 w 758"/>
                    <a:gd name="T47" fmla="*/ 198 h 824"/>
                    <a:gd name="T48" fmla="*/ 0 w 758"/>
                    <a:gd name="T49" fmla="*/ 264 h 824"/>
                    <a:gd name="T50" fmla="*/ 138 w 758"/>
                    <a:gd name="T51" fmla="*/ 296 h 824"/>
                    <a:gd name="T52" fmla="*/ 208 w 758"/>
                    <a:gd name="T53" fmla="*/ 334 h 824"/>
                    <a:gd name="T54" fmla="*/ 258 w 758"/>
                    <a:gd name="T55" fmla="*/ 408 h 824"/>
                    <a:gd name="T56" fmla="*/ 246 w 758"/>
                    <a:gd name="T57" fmla="*/ 448 h 824"/>
                    <a:gd name="T58" fmla="*/ 210 w 758"/>
                    <a:gd name="T59" fmla="*/ 492 h 824"/>
                    <a:gd name="T60" fmla="*/ 118 w 758"/>
                    <a:gd name="T61" fmla="*/ 540 h 824"/>
                    <a:gd name="T62" fmla="*/ 38 w 758"/>
                    <a:gd name="T63" fmla="*/ 592 h 824"/>
                    <a:gd name="T64" fmla="*/ 76 w 758"/>
                    <a:gd name="T65" fmla="*/ 608 h 824"/>
                    <a:gd name="T66" fmla="*/ 122 w 758"/>
                    <a:gd name="T67" fmla="*/ 686 h 824"/>
                    <a:gd name="T68" fmla="*/ 228 w 758"/>
                    <a:gd name="T69" fmla="*/ 520 h 824"/>
                    <a:gd name="T70" fmla="*/ 282 w 758"/>
                    <a:gd name="T71" fmla="*/ 508 h 824"/>
                    <a:gd name="T72" fmla="*/ 334 w 758"/>
                    <a:gd name="T73" fmla="*/ 528 h 824"/>
                    <a:gd name="T74" fmla="*/ 362 w 758"/>
                    <a:gd name="T75" fmla="*/ 598 h 824"/>
                    <a:gd name="T76" fmla="*/ 280 w 758"/>
                    <a:gd name="T77" fmla="*/ 778 h 824"/>
                    <a:gd name="T78" fmla="*/ 362 w 758"/>
                    <a:gd name="T79" fmla="*/ 772 h 824"/>
                    <a:gd name="T80" fmla="*/ 396 w 758"/>
                    <a:gd name="T81" fmla="*/ 796 h 824"/>
                    <a:gd name="T82" fmla="*/ 480 w 758"/>
                    <a:gd name="T83" fmla="*/ 778 h 824"/>
                    <a:gd name="T84" fmla="*/ 396 w 758"/>
                    <a:gd name="T85" fmla="*/ 600 h 824"/>
                    <a:gd name="T86" fmla="*/ 414 w 758"/>
                    <a:gd name="T87" fmla="*/ 546 h 824"/>
                    <a:gd name="T88" fmla="*/ 466 w 758"/>
                    <a:gd name="T89" fmla="*/ 508 h 824"/>
                    <a:gd name="T90" fmla="*/ 522 w 758"/>
                    <a:gd name="T91" fmla="*/ 520 h 824"/>
                    <a:gd name="T92" fmla="*/ 602 w 758"/>
                    <a:gd name="T93" fmla="*/ 562 h 824"/>
                    <a:gd name="T94" fmla="*/ 698 w 758"/>
                    <a:gd name="T95" fmla="*/ 664 h 824"/>
                    <a:gd name="T96" fmla="*/ 740 w 758"/>
                    <a:gd name="T97" fmla="*/ 606 h 824"/>
                    <a:gd name="T98" fmla="*/ 324 w 758"/>
                    <a:gd name="T99" fmla="*/ 398 h 824"/>
                    <a:gd name="T100" fmla="*/ 340 w 758"/>
                    <a:gd name="T101" fmla="*/ 452 h 824"/>
                    <a:gd name="T102" fmla="*/ 360 w 758"/>
                    <a:gd name="T103" fmla="*/ 380 h 824"/>
                    <a:gd name="T104" fmla="*/ 414 w 758"/>
                    <a:gd name="T105" fmla="*/ 352 h 824"/>
                    <a:gd name="T106" fmla="*/ 414 w 758"/>
                    <a:gd name="T107" fmla="*/ 472 h 824"/>
                    <a:gd name="T108" fmla="*/ 434 w 758"/>
                    <a:gd name="T109" fmla="*/ 424 h 8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58" h="824">
                      <a:moveTo>
                        <a:pt x="700" y="576"/>
                      </a:moveTo>
                      <a:lnTo>
                        <a:pt x="758" y="558"/>
                      </a:lnTo>
                      <a:lnTo>
                        <a:pt x="756" y="548"/>
                      </a:lnTo>
                      <a:lnTo>
                        <a:pt x="686" y="566"/>
                      </a:lnTo>
                      <a:lnTo>
                        <a:pt x="686" y="566"/>
                      </a:lnTo>
                      <a:lnTo>
                        <a:pt x="640" y="538"/>
                      </a:lnTo>
                      <a:lnTo>
                        <a:pt x="748" y="508"/>
                      </a:lnTo>
                      <a:lnTo>
                        <a:pt x="746" y="496"/>
                      </a:lnTo>
                      <a:lnTo>
                        <a:pt x="620" y="528"/>
                      </a:lnTo>
                      <a:lnTo>
                        <a:pt x="620" y="528"/>
                      </a:lnTo>
                      <a:lnTo>
                        <a:pt x="568" y="502"/>
                      </a:lnTo>
                      <a:lnTo>
                        <a:pt x="568" y="502"/>
                      </a:lnTo>
                      <a:lnTo>
                        <a:pt x="550" y="492"/>
                      </a:lnTo>
                      <a:lnTo>
                        <a:pt x="550" y="490"/>
                      </a:lnTo>
                      <a:lnTo>
                        <a:pt x="550" y="490"/>
                      </a:lnTo>
                      <a:lnTo>
                        <a:pt x="550" y="488"/>
                      </a:lnTo>
                      <a:lnTo>
                        <a:pt x="546" y="484"/>
                      </a:lnTo>
                      <a:lnTo>
                        <a:pt x="518" y="456"/>
                      </a:lnTo>
                      <a:lnTo>
                        <a:pt x="518" y="456"/>
                      </a:lnTo>
                      <a:lnTo>
                        <a:pt x="512" y="448"/>
                      </a:lnTo>
                      <a:lnTo>
                        <a:pt x="512" y="448"/>
                      </a:lnTo>
                      <a:lnTo>
                        <a:pt x="504" y="432"/>
                      </a:lnTo>
                      <a:lnTo>
                        <a:pt x="500" y="414"/>
                      </a:lnTo>
                      <a:lnTo>
                        <a:pt x="500" y="414"/>
                      </a:lnTo>
                      <a:lnTo>
                        <a:pt x="500" y="412"/>
                      </a:lnTo>
                      <a:lnTo>
                        <a:pt x="500" y="412"/>
                      </a:lnTo>
                      <a:lnTo>
                        <a:pt x="500" y="408"/>
                      </a:lnTo>
                      <a:lnTo>
                        <a:pt x="500" y="408"/>
                      </a:lnTo>
                      <a:lnTo>
                        <a:pt x="504" y="392"/>
                      </a:lnTo>
                      <a:lnTo>
                        <a:pt x="512" y="374"/>
                      </a:lnTo>
                      <a:lnTo>
                        <a:pt x="512" y="374"/>
                      </a:lnTo>
                      <a:lnTo>
                        <a:pt x="518" y="366"/>
                      </a:lnTo>
                      <a:lnTo>
                        <a:pt x="518" y="366"/>
                      </a:lnTo>
                      <a:lnTo>
                        <a:pt x="546" y="340"/>
                      </a:lnTo>
                      <a:lnTo>
                        <a:pt x="550" y="334"/>
                      </a:lnTo>
                      <a:lnTo>
                        <a:pt x="550" y="332"/>
                      </a:lnTo>
                      <a:lnTo>
                        <a:pt x="548" y="330"/>
                      </a:lnTo>
                      <a:lnTo>
                        <a:pt x="548" y="330"/>
                      </a:lnTo>
                      <a:lnTo>
                        <a:pt x="568" y="320"/>
                      </a:lnTo>
                      <a:lnTo>
                        <a:pt x="568" y="320"/>
                      </a:lnTo>
                      <a:lnTo>
                        <a:pt x="620" y="294"/>
                      </a:lnTo>
                      <a:lnTo>
                        <a:pt x="744" y="324"/>
                      </a:lnTo>
                      <a:lnTo>
                        <a:pt x="746" y="312"/>
                      </a:lnTo>
                      <a:lnTo>
                        <a:pt x="640" y="282"/>
                      </a:lnTo>
                      <a:lnTo>
                        <a:pt x="640" y="282"/>
                      </a:lnTo>
                      <a:lnTo>
                        <a:pt x="686" y="254"/>
                      </a:lnTo>
                      <a:lnTo>
                        <a:pt x="754" y="272"/>
                      </a:lnTo>
                      <a:lnTo>
                        <a:pt x="758" y="262"/>
                      </a:lnTo>
                      <a:lnTo>
                        <a:pt x="700" y="246"/>
                      </a:lnTo>
                      <a:lnTo>
                        <a:pt x="700" y="246"/>
                      </a:lnTo>
                      <a:lnTo>
                        <a:pt x="720" y="230"/>
                      </a:lnTo>
                      <a:lnTo>
                        <a:pt x="740" y="216"/>
                      </a:lnTo>
                      <a:lnTo>
                        <a:pt x="742" y="214"/>
                      </a:lnTo>
                      <a:lnTo>
                        <a:pt x="732" y="196"/>
                      </a:lnTo>
                      <a:lnTo>
                        <a:pt x="728" y="196"/>
                      </a:lnTo>
                      <a:lnTo>
                        <a:pt x="728" y="196"/>
                      </a:lnTo>
                      <a:lnTo>
                        <a:pt x="704" y="206"/>
                      </a:lnTo>
                      <a:lnTo>
                        <a:pt x="682" y="216"/>
                      </a:lnTo>
                      <a:lnTo>
                        <a:pt x="696" y="156"/>
                      </a:lnTo>
                      <a:lnTo>
                        <a:pt x="686" y="154"/>
                      </a:lnTo>
                      <a:lnTo>
                        <a:pt x="666" y="222"/>
                      </a:lnTo>
                      <a:lnTo>
                        <a:pt x="666" y="222"/>
                      </a:lnTo>
                      <a:lnTo>
                        <a:pt x="620" y="248"/>
                      </a:lnTo>
                      <a:lnTo>
                        <a:pt x="646" y="140"/>
                      </a:lnTo>
                      <a:lnTo>
                        <a:pt x="636" y="136"/>
                      </a:lnTo>
                      <a:lnTo>
                        <a:pt x="600" y="260"/>
                      </a:lnTo>
                      <a:lnTo>
                        <a:pt x="600" y="260"/>
                      </a:lnTo>
                      <a:lnTo>
                        <a:pt x="552" y="292"/>
                      </a:lnTo>
                      <a:lnTo>
                        <a:pt x="552" y="292"/>
                      </a:lnTo>
                      <a:lnTo>
                        <a:pt x="534" y="306"/>
                      </a:lnTo>
                      <a:lnTo>
                        <a:pt x="532" y="304"/>
                      </a:lnTo>
                      <a:lnTo>
                        <a:pt x="530" y="304"/>
                      </a:lnTo>
                      <a:lnTo>
                        <a:pt x="530" y="304"/>
                      </a:lnTo>
                      <a:lnTo>
                        <a:pt x="522" y="304"/>
                      </a:lnTo>
                      <a:lnTo>
                        <a:pt x="488" y="314"/>
                      </a:lnTo>
                      <a:lnTo>
                        <a:pt x="488" y="314"/>
                      </a:lnTo>
                      <a:lnTo>
                        <a:pt x="482" y="314"/>
                      </a:lnTo>
                      <a:lnTo>
                        <a:pt x="478" y="314"/>
                      </a:lnTo>
                      <a:lnTo>
                        <a:pt x="478" y="314"/>
                      </a:lnTo>
                      <a:lnTo>
                        <a:pt x="476" y="312"/>
                      </a:lnTo>
                      <a:lnTo>
                        <a:pt x="476" y="312"/>
                      </a:lnTo>
                      <a:lnTo>
                        <a:pt x="476" y="312"/>
                      </a:lnTo>
                      <a:lnTo>
                        <a:pt x="476" y="312"/>
                      </a:lnTo>
                      <a:lnTo>
                        <a:pt x="456" y="310"/>
                      </a:lnTo>
                      <a:lnTo>
                        <a:pt x="446" y="308"/>
                      </a:lnTo>
                      <a:lnTo>
                        <a:pt x="438" y="304"/>
                      </a:lnTo>
                      <a:lnTo>
                        <a:pt x="438" y="304"/>
                      </a:lnTo>
                      <a:lnTo>
                        <a:pt x="424" y="292"/>
                      </a:lnTo>
                      <a:lnTo>
                        <a:pt x="414" y="278"/>
                      </a:lnTo>
                      <a:lnTo>
                        <a:pt x="414" y="278"/>
                      </a:lnTo>
                      <a:lnTo>
                        <a:pt x="410" y="268"/>
                      </a:lnTo>
                      <a:lnTo>
                        <a:pt x="410" y="268"/>
                      </a:lnTo>
                      <a:lnTo>
                        <a:pt x="400" y="230"/>
                      </a:lnTo>
                      <a:lnTo>
                        <a:pt x="398" y="224"/>
                      </a:lnTo>
                      <a:lnTo>
                        <a:pt x="396" y="224"/>
                      </a:lnTo>
                      <a:lnTo>
                        <a:pt x="394" y="224"/>
                      </a:lnTo>
                      <a:lnTo>
                        <a:pt x="394" y="224"/>
                      </a:lnTo>
                      <a:lnTo>
                        <a:pt x="396" y="202"/>
                      </a:lnTo>
                      <a:lnTo>
                        <a:pt x="396" y="202"/>
                      </a:lnTo>
                      <a:lnTo>
                        <a:pt x="398" y="142"/>
                      </a:lnTo>
                      <a:lnTo>
                        <a:pt x="486" y="52"/>
                      </a:lnTo>
                      <a:lnTo>
                        <a:pt x="478" y="44"/>
                      </a:lnTo>
                      <a:lnTo>
                        <a:pt x="398" y="120"/>
                      </a:lnTo>
                      <a:lnTo>
                        <a:pt x="398" y="120"/>
                      </a:lnTo>
                      <a:lnTo>
                        <a:pt x="396" y="66"/>
                      </a:lnTo>
                      <a:lnTo>
                        <a:pt x="446" y="16"/>
                      </a:lnTo>
                      <a:lnTo>
                        <a:pt x="438" y="8"/>
                      </a:lnTo>
                      <a:lnTo>
                        <a:pt x="396" y="50"/>
                      </a:lnTo>
                      <a:lnTo>
                        <a:pt x="396" y="50"/>
                      </a:lnTo>
                      <a:lnTo>
                        <a:pt x="394" y="26"/>
                      </a:lnTo>
                      <a:lnTo>
                        <a:pt x="390" y="2"/>
                      </a:lnTo>
                      <a:lnTo>
                        <a:pt x="388" y="0"/>
                      </a:lnTo>
                      <a:lnTo>
                        <a:pt x="368" y="0"/>
                      </a:lnTo>
                      <a:lnTo>
                        <a:pt x="368" y="2"/>
                      </a:lnTo>
                      <a:lnTo>
                        <a:pt x="368" y="2"/>
                      </a:lnTo>
                      <a:lnTo>
                        <a:pt x="364" y="28"/>
                      </a:lnTo>
                      <a:lnTo>
                        <a:pt x="360" y="52"/>
                      </a:lnTo>
                      <a:lnTo>
                        <a:pt x="316" y="10"/>
                      </a:lnTo>
                      <a:lnTo>
                        <a:pt x="310" y="16"/>
                      </a:lnTo>
                      <a:lnTo>
                        <a:pt x="360" y="68"/>
                      </a:lnTo>
                      <a:lnTo>
                        <a:pt x="360" y="68"/>
                      </a:lnTo>
                      <a:lnTo>
                        <a:pt x="358" y="122"/>
                      </a:lnTo>
                      <a:lnTo>
                        <a:pt x="278" y="44"/>
                      </a:lnTo>
                      <a:lnTo>
                        <a:pt x="270" y="52"/>
                      </a:lnTo>
                      <a:lnTo>
                        <a:pt x="360" y="144"/>
                      </a:lnTo>
                      <a:lnTo>
                        <a:pt x="360" y="144"/>
                      </a:lnTo>
                      <a:lnTo>
                        <a:pt x="362" y="202"/>
                      </a:lnTo>
                      <a:lnTo>
                        <a:pt x="362" y="202"/>
                      </a:lnTo>
                      <a:lnTo>
                        <a:pt x="364" y="224"/>
                      </a:lnTo>
                      <a:lnTo>
                        <a:pt x="362" y="224"/>
                      </a:lnTo>
                      <a:lnTo>
                        <a:pt x="362" y="224"/>
                      </a:lnTo>
                      <a:lnTo>
                        <a:pt x="360" y="224"/>
                      </a:lnTo>
                      <a:lnTo>
                        <a:pt x="358" y="230"/>
                      </a:lnTo>
                      <a:lnTo>
                        <a:pt x="348" y="268"/>
                      </a:lnTo>
                      <a:lnTo>
                        <a:pt x="348" y="268"/>
                      </a:lnTo>
                      <a:lnTo>
                        <a:pt x="344" y="278"/>
                      </a:lnTo>
                      <a:lnTo>
                        <a:pt x="344" y="278"/>
                      </a:lnTo>
                      <a:lnTo>
                        <a:pt x="334" y="294"/>
                      </a:lnTo>
                      <a:lnTo>
                        <a:pt x="320" y="306"/>
                      </a:lnTo>
                      <a:lnTo>
                        <a:pt x="320" y="306"/>
                      </a:lnTo>
                      <a:lnTo>
                        <a:pt x="312" y="310"/>
                      </a:lnTo>
                      <a:lnTo>
                        <a:pt x="302" y="312"/>
                      </a:lnTo>
                      <a:lnTo>
                        <a:pt x="292" y="314"/>
                      </a:lnTo>
                      <a:lnTo>
                        <a:pt x="282" y="314"/>
                      </a:lnTo>
                      <a:lnTo>
                        <a:pt x="282" y="314"/>
                      </a:lnTo>
                      <a:lnTo>
                        <a:pt x="280" y="314"/>
                      </a:lnTo>
                      <a:lnTo>
                        <a:pt x="280" y="314"/>
                      </a:lnTo>
                      <a:lnTo>
                        <a:pt x="270" y="312"/>
                      </a:lnTo>
                      <a:lnTo>
                        <a:pt x="270" y="312"/>
                      </a:lnTo>
                      <a:lnTo>
                        <a:pt x="236" y="302"/>
                      </a:lnTo>
                      <a:lnTo>
                        <a:pt x="228" y="302"/>
                      </a:lnTo>
                      <a:lnTo>
                        <a:pt x="224" y="302"/>
                      </a:lnTo>
                      <a:lnTo>
                        <a:pt x="224" y="304"/>
                      </a:lnTo>
                      <a:lnTo>
                        <a:pt x="224" y="304"/>
                      </a:lnTo>
                      <a:lnTo>
                        <a:pt x="206" y="292"/>
                      </a:lnTo>
                      <a:lnTo>
                        <a:pt x="206" y="292"/>
                      </a:lnTo>
                      <a:lnTo>
                        <a:pt x="156" y="260"/>
                      </a:lnTo>
                      <a:lnTo>
                        <a:pt x="120" y="140"/>
                      </a:lnTo>
                      <a:lnTo>
                        <a:pt x="110" y="142"/>
                      </a:lnTo>
                      <a:lnTo>
                        <a:pt x="136" y="250"/>
                      </a:lnTo>
                      <a:lnTo>
                        <a:pt x="136" y="250"/>
                      </a:lnTo>
                      <a:lnTo>
                        <a:pt x="90" y="224"/>
                      </a:lnTo>
                      <a:lnTo>
                        <a:pt x="70" y="156"/>
                      </a:lnTo>
                      <a:lnTo>
                        <a:pt x="60" y="158"/>
                      </a:lnTo>
                      <a:lnTo>
                        <a:pt x="74" y="216"/>
                      </a:lnTo>
                      <a:lnTo>
                        <a:pt x="74" y="216"/>
                      </a:lnTo>
                      <a:lnTo>
                        <a:pt x="52" y="206"/>
                      </a:lnTo>
                      <a:lnTo>
                        <a:pt x="30" y="198"/>
                      </a:lnTo>
                      <a:lnTo>
                        <a:pt x="26" y="196"/>
                      </a:lnTo>
                      <a:lnTo>
                        <a:pt x="16" y="214"/>
                      </a:lnTo>
                      <a:lnTo>
                        <a:pt x="18" y="216"/>
                      </a:lnTo>
                      <a:lnTo>
                        <a:pt x="18" y="216"/>
                      </a:lnTo>
                      <a:lnTo>
                        <a:pt x="38" y="232"/>
                      </a:lnTo>
                      <a:lnTo>
                        <a:pt x="58" y="248"/>
                      </a:lnTo>
                      <a:lnTo>
                        <a:pt x="0" y="264"/>
                      </a:lnTo>
                      <a:lnTo>
                        <a:pt x="2" y="274"/>
                      </a:lnTo>
                      <a:lnTo>
                        <a:pt x="72" y="256"/>
                      </a:lnTo>
                      <a:lnTo>
                        <a:pt x="72" y="256"/>
                      </a:lnTo>
                      <a:lnTo>
                        <a:pt x="118" y="284"/>
                      </a:lnTo>
                      <a:lnTo>
                        <a:pt x="10" y="316"/>
                      </a:lnTo>
                      <a:lnTo>
                        <a:pt x="12" y="326"/>
                      </a:lnTo>
                      <a:lnTo>
                        <a:pt x="138" y="296"/>
                      </a:lnTo>
                      <a:lnTo>
                        <a:pt x="138" y="296"/>
                      </a:lnTo>
                      <a:lnTo>
                        <a:pt x="190" y="322"/>
                      </a:lnTo>
                      <a:lnTo>
                        <a:pt x="190" y="322"/>
                      </a:lnTo>
                      <a:lnTo>
                        <a:pt x="208" y="332"/>
                      </a:lnTo>
                      <a:lnTo>
                        <a:pt x="208" y="332"/>
                      </a:lnTo>
                      <a:lnTo>
                        <a:pt x="208" y="332"/>
                      </a:lnTo>
                      <a:lnTo>
                        <a:pt x="208" y="334"/>
                      </a:lnTo>
                      <a:lnTo>
                        <a:pt x="212" y="340"/>
                      </a:lnTo>
                      <a:lnTo>
                        <a:pt x="240" y="366"/>
                      </a:lnTo>
                      <a:lnTo>
                        <a:pt x="240" y="366"/>
                      </a:lnTo>
                      <a:lnTo>
                        <a:pt x="246" y="374"/>
                      </a:lnTo>
                      <a:lnTo>
                        <a:pt x="246" y="374"/>
                      </a:lnTo>
                      <a:lnTo>
                        <a:pt x="254" y="392"/>
                      </a:lnTo>
                      <a:lnTo>
                        <a:pt x="258" y="408"/>
                      </a:lnTo>
                      <a:lnTo>
                        <a:pt x="258" y="408"/>
                      </a:lnTo>
                      <a:lnTo>
                        <a:pt x="258" y="412"/>
                      </a:lnTo>
                      <a:lnTo>
                        <a:pt x="258" y="412"/>
                      </a:lnTo>
                      <a:lnTo>
                        <a:pt x="258" y="414"/>
                      </a:lnTo>
                      <a:lnTo>
                        <a:pt x="258" y="414"/>
                      </a:lnTo>
                      <a:lnTo>
                        <a:pt x="254" y="432"/>
                      </a:lnTo>
                      <a:lnTo>
                        <a:pt x="246" y="448"/>
                      </a:lnTo>
                      <a:lnTo>
                        <a:pt x="246" y="448"/>
                      </a:lnTo>
                      <a:lnTo>
                        <a:pt x="240" y="456"/>
                      </a:lnTo>
                      <a:lnTo>
                        <a:pt x="240" y="456"/>
                      </a:lnTo>
                      <a:lnTo>
                        <a:pt x="212" y="484"/>
                      </a:lnTo>
                      <a:lnTo>
                        <a:pt x="208" y="488"/>
                      </a:lnTo>
                      <a:lnTo>
                        <a:pt x="208" y="490"/>
                      </a:lnTo>
                      <a:lnTo>
                        <a:pt x="210" y="492"/>
                      </a:lnTo>
                      <a:lnTo>
                        <a:pt x="210" y="492"/>
                      </a:lnTo>
                      <a:lnTo>
                        <a:pt x="190" y="502"/>
                      </a:lnTo>
                      <a:lnTo>
                        <a:pt x="190" y="502"/>
                      </a:lnTo>
                      <a:lnTo>
                        <a:pt x="138" y="530"/>
                      </a:lnTo>
                      <a:lnTo>
                        <a:pt x="14" y="500"/>
                      </a:lnTo>
                      <a:lnTo>
                        <a:pt x="12" y="510"/>
                      </a:lnTo>
                      <a:lnTo>
                        <a:pt x="118" y="540"/>
                      </a:lnTo>
                      <a:lnTo>
                        <a:pt x="118" y="540"/>
                      </a:lnTo>
                      <a:lnTo>
                        <a:pt x="72" y="568"/>
                      </a:lnTo>
                      <a:lnTo>
                        <a:pt x="4" y="552"/>
                      </a:lnTo>
                      <a:lnTo>
                        <a:pt x="0" y="560"/>
                      </a:lnTo>
                      <a:lnTo>
                        <a:pt x="58" y="578"/>
                      </a:lnTo>
                      <a:lnTo>
                        <a:pt x="58" y="578"/>
                      </a:lnTo>
                      <a:lnTo>
                        <a:pt x="38" y="592"/>
                      </a:lnTo>
                      <a:lnTo>
                        <a:pt x="18" y="608"/>
                      </a:lnTo>
                      <a:lnTo>
                        <a:pt x="16" y="610"/>
                      </a:lnTo>
                      <a:lnTo>
                        <a:pt x="26" y="628"/>
                      </a:lnTo>
                      <a:lnTo>
                        <a:pt x="30" y="626"/>
                      </a:lnTo>
                      <a:lnTo>
                        <a:pt x="30" y="626"/>
                      </a:lnTo>
                      <a:lnTo>
                        <a:pt x="54" y="618"/>
                      </a:lnTo>
                      <a:lnTo>
                        <a:pt x="76" y="608"/>
                      </a:lnTo>
                      <a:lnTo>
                        <a:pt x="62" y="666"/>
                      </a:lnTo>
                      <a:lnTo>
                        <a:pt x="72" y="670"/>
                      </a:lnTo>
                      <a:lnTo>
                        <a:pt x="92" y="600"/>
                      </a:lnTo>
                      <a:lnTo>
                        <a:pt x="92" y="600"/>
                      </a:lnTo>
                      <a:lnTo>
                        <a:pt x="138" y="574"/>
                      </a:lnTo>
                      <a:lnTo>
                        <a:pt x="112" y="682"/>
                      </a:lnTo>
                      <a:lnTo>
                        <a:pt x="122" y="686"/>
                      </a:lnTo>
                      <a:lnTo>
                        <a:pt x="158" y="562"/>
                      </a:lnTo>
                      <a:lnTo>
                        <a:pt x="158" y="562"/>
                      </a:lnTo>
                      <a:lnTo>
                        <a:pt x="206" y="530"/>
                      </a:lnTo>
                      <a:lnTo>
                        <a:pt x="206" y="530"/>
                      </a:lnTo>
                      <a:lnTo>
                        <a:pt x="224" y="518"/>
                      </a:lnTo>
                      <a:lnTo>
                        <a:pt x="226" y="520"/>
                      </a:lnTo>
                      <a:lnTo>
                        <a:pt x="228" y="520"/>
                      </a:lnTo>
                      <a:lnTo>
                        <a:pt x="228" y="520"/>
                      </a:lnTo>
                      <a:lnTo>
                        <a:pt x="236" y="518"/>
                      </a:lnTo>
                      <a:lnTo>
                        <a:pt x="270" y="510"/>
                      </a:lnTo>
                      <a:lnTo>
                        <a:pt x="270" y="510"/>
                      </a:lnTo>
                      <a:lnTo>
                        <a:pt x="280" y="508"/>
                      </a:lnTo>
                      <a:lnTo>
                        <a:pt x="280" y="508"/>
                      </a:lnTo>
                      <a:lnTo>
                        <a:pt x="282" y="508"/>
                      </a:lnTo>
                      <a:lnTo>
                        <a:pt x="282" y="508"/>
                      </a:lnTo>
                      <a:lnTo>
                        <a:pt x="292" y="508"/>
                      </a:lnTo>
                      <a:lnTo>
                        <a:pt x="302" y="510"/>
                      </a:lnTo>
                      <a:lnTo>
                        <a:pt x="312" y="512"/>
                      </a:lnTo>
                      <a:lnTo>
                        <a:pt x="320" y="516"/>
                      </a:lnTo>
                      <a:lnTo>
                        <a:pt x="320" y="516"/>
                      </a:lnTo>
                      <a:lnTo>
                        <a:pt x="334" y="528"/>
                      </a:lnTo>
                      <a:lnTo>
                        <a:pt x="344" y="544"/>
                      </a:lnTo>
                      <a:lnTo>
                        <a:pt x="344" y="544"/>
                      </a:lnTo>
                      <a:lnTo>
                        <a:pt x="348" y="554"/>
                      </a:lnTo>
                      <a:lnTo>
                        <a:pt x="348" y="554"/>
                      </a:lnTo>
                      <a:lnTo>
                        <a:pt x="358" y="594"/>
                      </a:lnTo>
                      <a:lnTo>
                        <a:pt x="360" y="598"/>
                      </a:lnTo>
                      <a:lnTo>
                        <a:pt x="362" y="598"/>
                      </a:lnTo>
                      <a:lnTo>
                        <a:pt x="364" y="598"/>
                      </a:lnTo>
                      <a:lnTo>
                        <a:pt x="364" y="598"/>
                      </a:lnTo>
                      <a:lnTo>
                        <a:pt x="362" y="622"/>
                      </a:lnTo>
                      <a:lnTo>
                        <a:pt x="362" y="622"/>
                      </a:lnTo>
                      <a:lnTo>
                        <a:pt x="360" y="680"/>
                      </a:lnTo>
                      <a:lnTo>
                        <a:pt x="272" y="772"/>
                      </a:lnTo>
                      <a:lnTo>
                        <a:pt x="280" y="778"/>
                      </a:lnTo>
                      <a:lnTo>
                        <a:pt x="360" y="702"/>
                      </a:lnTo>
                      <a:lnTo>
                        <a:pt x="360" y="702"/>
                      </a:lnTo>
                      <a:lnTo>
                        <a:pt x="362" y="756"/>
                      </a:lnTo>
                      <a:lnTo>
                        <a:pt x="312" y="806"/>
                      </a:lnTo>
                      <a:lnTo>
                        <a:pt x="320" y="814"/>
                      </a:lnTo>
                      <a:lnTo>
                        <a:pt x="362" y="772"/>
                      </a:lnTo>
                      <a:lnTo>
                        <a:pt x="362" y="772"/>
                      </a:lnTo>
                      <a:lnTo>
                        <a:pt x="364" y="796"/>
                      </a:lnTo>
                      <a:lnTo>
                        <a:pt x="368" y="822"/>
                      </a:lnTo>
                      <a:lnTo>
                        <a:pt x="370" y="824"/>
                      </a:lnTo>
                      <a:lnTo>
                        <a:pt x="390" y="824"/>
                      </a:lnTo>
                      <a:lnTo>
                        <a:pt x="390" y="822"/>
                      </a:lnTo>
                      <a:lnTo>
                        <a:pt x="390" y="822"/>
                      </a:lnTo>
                      <a:lnTo>
                        <a:pt x="396" y="796"/>
                      </a:lnTo>
                      <a:lnTo>
                        <a:pt x="398" y="772"/>
                      </a:lnTo>
                      <a:lnTo>
                        <a:pt x="442" y="814"/>
                      </a:lnTo>
                      <a:lnTo>
                        <a:pt x="448" y="806"/>
                      </a:lnTo>
                      <a:lnTo>
                        <a:pt x="398" y="754"/>
                      </a:lnTo>
                      <a:lnTo>
                        <a:pt x="398" y="754"/>
                      </a:lnTo>
                      <a:lnTo>
                        <a:pt x="400" y="702"/>
                      </a:lnTo>
                      <a:lnTo>
                        <a:pt x="480" y="778"/>
                      </a:lnTo>
                      <a:lnTo>
                        <a:pt x="488" y="770"/>
                      </a:lnTo>
                      <a:lnTo>
                        <a:pt x="400" y="678"/>
                      </a:lnTo>
                      <a:lnTo>
                        <a:pt x="400" y="678"/>
                      </a:lnTo>
                      <a:lnTo>
                        <a:pt x="396" y="620"/>
                      </a:lnTo>
                      <a:lnTo>
                        <a:pt x="396" y="620"/>
                      </a:lnTo>
                      <a:lnTo>
                        <a:pt x="394" y="600"/>
                      </a:lnTo>
                      <a:lnTo>
                        <a:pt x="396" y="600"/>
                      </a:lnTo>
                      <a:lnTo>
                        <a:pt x="396" y="600"/>
                      </a:lnTo>
                      <a:lnTo>
                        <a:pt x="398" y="600"/>
                      </a:lnTo>
                      <a:lnTo>
                        <a:pt x="400" y="594"/>
                      </a:lnTo>
                      <a:lnTo>
                        <a:pt x="410" y="556"/>
                      </a:lnTo>
                      <a:lnTo>
                        <a:pt x="410" y="556"/>
                      </a:lnTo>
                      <a:lnTo>
                        <a:pt x="414" y="546"/>
                      </a:lnTo>
                      <a:lnTo>
                        <a:pt x="414" y="546"/>
                      </a:lnTo>
                      <a:lnTo>
                        <a:pt x="424" y="530"/>
                      </a:lnTo>
                      <a:lnTo>
                        <a:pt x="430" y="522"/>
                      </a:lnTo>
                      <a:lnTo>
                        <a:pt x="438" y="518"/>
                      </a:lnTo>
                      <a:lnTo>
                        <a:pt x="438" y="518"/>
                      </a:lnTo>
                      <a:lnTo>
                        <a:pt x="446" y="514"/>
                      </a:lnTo>
                      <a:lnTo>
                        <a:pt x="456" y="510"/>
                      </a:lnTo>
                      <a:lnTo>
                        <a:pt x="466" y="508"/>
                      </a:lnTo>
                      <a:lnTo>
                        <a:pt x="476" y="508"/>
                      </a:lnTo>
                      <a:lnTo>
                        <a:pt x="476" y="508"/>
                      </a:lnTo>
                      <a:lnTo>
                        <a:pt x="478" y="508"/>
                      </a:lnTo>
                      <a:lnTo>
                        <a:pt x="478" y="508"/>
                      </a:lnTo>
                      <a:lnTo>
                        <a:pt x="488" y="510"/>
                      </a:lnTo>
                      <a:lnTo>
                        <a:pt x="488" y="510"/>
                      </a:lnTo>
                      <a:lnTo>
                        <a:pt x="522" y="520"/>
                      </a:lnTo>
                      <a:lnTo>
                        <a:pt x="530" y="522"/>
                      </a:lnTo>
                      <a:lnTo>
                        <a:pt x="534" y="520"/>
                      </a:lnTo>
                      <a:lnTo>
                        <a:pt x="534" y="518"/>
                      </a:lnTo>
                      <a:lnTo>
                        <a:pt x="534" y="518"/>
                      </a:lnTo>
                      <a:lnTo>
                        <a:pt x="552" y="530"/>
                      </a:lnTo>
                      <a:lnTo>
                        <a:pt x="552" y="530"/>
                      </a:lnTo>
                      <a:lnTo>
                        <a:pt x="602" y="562"/>
                      </a:lnTo>
                      <a:lnTo>
                        <a:pt x="638" y="684"/>
                      </a:lnTo>
                      <a:lnTo>
                        <a:pt x="648" y="680"/>
                      </a:lnTo>
                      <a:lnTo>
                        <a:pt x="622" y="574"/>
                      </a:lnTo>
                      <a:lnTo>
                        <a:pt x="622" y="574"/>
                      </a:lnTo>
                      <a:lnTo>
                        <a:pt x="668" y="600"/>
                      </a:lnTo>
                      <a:lnTo>
                        <a:pt x="688" y="666"/>
                      </a:lnTo>
                      <a:lnTo>
                        <a:pt x="698" y="664"/>
                      </a:lnTo>
                      <a:lnTo>
                        <a:pt x="684" y="606"/>
                      </a:lnTo>
                      <a:lnTo>
                        <a:pt x="684" y="606"/>
                      </a:lnTo>
                      <a:lnTo>
                        <a:pt x="706" y="616"/>
                      </a:lnTo>
                      <a:lnTo>
                        <a:pt x="728" y="626"/>
                      </a:lnTo>
                      <a:lnTo>
                        <a:pt x="732" y="626"/>
                      </a:lnTo>
                      <a:lnTo>
                        <a:pt x="742" y="608"/>
                      </a:lnTo>
                      <a:lnTo>
                        <a:pt x="740" y="606"/>
                      </a:lnTo>
                      <a:lnTo>
                        <a:pt x="740" y="606"/>
                      </a:lnTo>
                      <a:lnTo>
                        <a:pt x="720" y="590"/>
                      </a:lnTo>
                      <a:lnTo>
                        <a:pt x="700" y="576"/>
                      </a:lnTo>
                      <a:lnTo>
                        <a:pt x="700" y="576"/>
                      </a:lnTo>
                      <a:close/>
                      <a:moveTo>
                        <a:pt x="324" y="424"/>
                      </a:moveTo>
                      <a:lnTo>
                        <a:pt x="310" y="412"/>
                      </a:lnTo>
                      <a:lnTo>
                        <a:pt x="324" y="398"/>
                      </a:lnTo>
                      <a:lnTo>
                        <a:pt x="324" y="398"/>
                      </a:lnTo>
                      <a:lnTo>
                        <a:pt x="342" y="412"/>
                      </a:lnTo>
                      <a:lnTo>
                        <a:pt x="342" y="412"/>
                      </a:lnTo>
                      <a:lnTo>
                        <a:pt x="324" y="424"/>
                      </a:lnTo>
                      <a:lnTo>
                        <a:pt x="324" y="424"/>
                      </a:lnTo>
                      <a:close/>
                      <a:moveTo>
                        <a:pt x="344" y="472"/>
                      </a:moveTo>
                      <a:lnTo>
                        <a:pt x="340" y="452"/>
                      </a:lnTo>
                      <a:lnTo>
                        <a:pt x="340" y="452"/>
                      </a:lnTo>
                      <a:lnTo>
                        <a:pt x="360" y="444"/>
                      </a:lnTo>
                      <a:lnTo>
                        <a:pt x="360" y="444"/>
                      </a:lnTo>
                      <a:lnTo>
                        <a:pt x="362" y="466"/>
                      </a:lnTo>
                      <a:lnTo>
                        <a:pt x="344" y="472"/>
                      </a:lnTo>
                      <a:close/>
                      <a:moveTo>
                        <a:pt x="360" y="380"/>
                      </a:moveTo>
                      <a:lnTo>
                        <a:pt x="360" y="380"/>
                      </a:lnTo>
                      <a:lnTo>
                        <a:pt x="340" y="370"/>
                      </a:lnTo>
                      <a:lnTo>
                        <a:pt x="344" y="352"/>
                      </a:lnTo>
                      <a:lnTo>
                        <a:pt x="364" y="358"/>
                      </a:lnTo>
                      <a:lnTo>
                        <a:pt x="364" y="358"/>
                      </a:lnTo>
                      <a:lnTo>
                        <a:pt x="360" y="380"/>
                      </a:lnTo>
                      <a:lnTo>
                        <a:pt x="360" y="380"/>
                      </a:lnTo>
                      <a:close/>
                      <a:moveTo>
                        <a:pt x="414" y="352"/>
                      </a:moveTo>
                      <a:lnTo>
                        <a:pt x="418" y="370"/>
                      </a:lnTo>
                      <a:lnTo>
                        <a:pt x="418" y="370"/>
                      </a:lnTo>
                      <a:lnTo>
                        <a:pt x="398" y="380"/>
                      </a:lnTo>
                      <a:lnTo>
                        <a:pt x="398" y="380"/>
                      </a:lnTo>
                      <a:lnTo>
                        <a:pt x="396" y="358"/>
                      </a:lnTo>
                      <a:lnTo>
                        <a:pt x="414" y="352"/>
                      </a:lnTo>
                      <a:close/>
                      <a:moveTo>
                        <a:pt x="414" y="472"/>
                      </a:moveTo>
                      <a:lnTo>
                        <a:pt x="394" y="466"/>
                      </a:lnTo>
                      <a:lnTo>
                        <a:pt x="394" y="466"/>
                      </a:lnTo>
                      <a:lnTo>
                        <a:pt x="398" y="444"/>
                      </a:lnTo>
                      <a:lnTo>
                        <a:pt x="398" y="444"/>
                      </a:lnTo>
                      <a:lnTo>
                        <a:pt x="418" y="452"/>
                      </a:lnTo>
                      <a:lnTo>
                        <a:pt x="414" y="472"/>
                      </a:lnTo>
                      <a:close/>
                      <a:moveTo>
                        <a:pt x="434" y="424"/>
                      </a:moveTo>
                      <a:lnTo>
                        <a:pt x="434" y="424"/>
                      </a:lnTo>
                      <a:lnTo>
                        <a:pt x="416" y="412"/>
                      </a:lnTo>
                      <a:lnTo>
                        <a:pt x="416" y="412"/>
                      </a:lnTo>
                      <a:lnTo>
                        <a:pt x="434" y="398"/>
                      </a:lnTo>
                      <a:lnTo>
                        <a:pt x="448" y="412"/>
                      </a:lnTo>
                      <a:lnTo>
                        <a:pt x="434" y="424"/>
                      </a:lnTo>
                      <a:close/>
                    </a:path>
                  </a:pathLst>
                </a:custGeom>
                <a:solidFill>
                  <a:srgbClr val="FEFFFF">
                    <a:alpha val="3000"/>
                  </a:srgbClr>
                </a:solidFill>
                <a:ln>
                  <a:solidFill>
                    <a:srgbClr val="FEFFFF">
                      <a:alpha val="4000"/>
                    </a:srgbClr>
                  </a:solidFill>
                </a:ln>
                <a:effectLst>
                  <a:glow rad="76200">
                    <a:srgbClr val="FEFFFF">
                      <a:alpha val="6000"/>
                    </a:srgb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sp>
              <p:nvSpPr>
                <p:cNvPr id="235" name="Freeform 25"/>
                <p:cNvSpPr>
                  <a:spLocks noChangeAspect="1" noEditPoints="1"/>
                </p:cNvSpPr>
                <p:nvPr/>
              </p:nvSpPr>
              <p:spPr bwMode="auto">
                <a:xfrm rot="20016556">
                  <a:off x="7678235" y="2380703"/>
                  <a:ext cx="824672" cy="946846"/>
                </a:xfrm>
                <a:custGeom>
                  <a:avLst/>
                  <a:gdLst>
                    <a:gd name="T0" fmla="*/ 702 w 756"/>
                    <a:gd name="T1" fmla="*/ 598 h 868"/>
                    <a:gd name="T2" fmla="*/ 720 w 756"/>
                    <a:gd name="T3" fmla="*/ 502 h 868"/>
                    <a:gd name="T4" fmla="*/ 606 w 756"/>
                    <a:gd name="T5" fmla="*/ 484 h 868"/>
                    <a:gd name="T6" fmla="*/ 586 w 756"/>
                    <a:gd name="T7" fmla="*/ 454 h 868"/>
                    <a:gd name="T8" fmla="*/ 626 w 756"/>
                    <a:gd name="T9" fmla="*/ 378 h 868"/>
                    <a:gd name="T10" fmla="*/ 578 w 756"/>
                    <a:gd name="T11" fmla="*/ 376 h 868"/>
                    <a:gd name="T12" fmla="*/ 656 w 756"/>
                    <a:gd name="T13" fmla="*/ 298 h 868"/>
                    <a:gd name="T14" fmla="*/ 734 w 756"/>
                    <a:gd name="T15" fmla="*/ 238 h 868"/>
                    <a:gd name="T16" fmla="*/ 752 w 756"/>
                    <a:gd name="T17" fmla="*/ 214 h 868"/>
                    <a:gd name="T18" fmla="*/ 724 w 756"/>
                    <a:gd name="T19" fmla="*/ 220 h 868"/>
                    <a:gd name="T20" fmla="*/ 608 w 756"/>
                    <a:gd name="T21" fmla="*/ 274 h 868"/>
                    <a:gd name="T22" fmla="*/ 528 w 756"/>
                    <a:gd name="T23" fmla="*/ 290 h 868"/>
                    <a:gd name="T24" fmla="*/ 548 w 756"/>
                    <a:gd name="T25" fmla="*/ 246 h 868"/>
                    <a:gd name="T26" fmla="*/ 474 w 756"/>
                    <a:gd name="T27" fmla="*/ 268 h 868"/>
                    <a:gd name="T28" fmla="*/ 450 w 756"/>
                    <a:gd name="T29" fmla="*/ 192 h 868"/>
                    <a:gd name="T30" fmla="*/ 496 w 756"/>
                    <a:gd name="T31" fmla="*/ 112 h 868"/>
                    <a:gd name="T32" fmla="*/ 398 w 756"/>
                    <a:gd name="T33" fmla="*/ 108 h 868"/>
                    <a:gd name="T34" fmla="*/ 382 w 756"/>
                    <a:gd name="T35" fmla="*/ 0 h 868"/>
                    <a:gd name="T36" fmla="*/ 374 w 756"/>
                    <a:gd name="T37" fmla="*/ 10 h 868"/>
                    <a:gd name="T38" fmla="*/ 310 w 756"/>
                    <a:gd name="T39" fmla="*/ 64 h 868"/>
                    <a:gd name="T40" fmla="*/ 342 w 756"/>
                    <a:gd name="T41" fmla="*/ 200 h 868"/>
                    <a:gd name="T42" fmla="*/ 308 w 756"/>
                    <a:gd name="T43" fmla="*/ 192 h 868"/>
                    <a:gd name="T44" fmla="*/ 282 w 756"/>
                    <a:gd name="T45" fmla="*/ 268 h 868"/>
                    <a:gd name="T46" fmla="*/ 206 w 756"/>
                    <a:gd name="T47" fmla="*/ 246 h 868"/>
                    <a:gd name="T48" fmla="*/ 228 w 756"/>
                    <a:gd name="T49" fmla="*/ 290 h 868"/>
                    <a:gd name="T50" fmla="*/ 140 w 756"/>
                    <a:gd name="T51" fmla="*/ 272 h 868"/>
                    <a:gd name="T52" fmla="*/ 30 w 756"/>
                    <a:gd name="T53" fmla="*/ 226 h 868"/>
                    <a:gd name="T54" fmla="*/ 0 w 756"/>
                    <a:gd name="T55" fmla="*/ 220 h 868"/>
                    <a:gd name="T56" fmla="*/ 24 w 756"/>
                    <a:gd name="T57" fmla="*/ 244 h 868"/>
                    <a:gd name="T58" fmla="*/ 126 w 756"/>
                    <a:gd name="T59" fmla="*/ 314 h 868"/>
                    <a:gd name="T60" fmla="*/ 190 w 756"/>
                    <a:gd name="T61" fmla="*/ 408 h 868"/>
                    <a:gd name="T62" fmla="*/ 134 w 756"/>
                    <a:gd name="T63" fmla="*/ 386 h 868"/>
                    <a:gd name="T64" fmla="*/ 134 w 756"/>
                    <a:gd name="T65" fmla="*/ 482 h 868"/>
                    <a:gd name="T66" fmla="*/ 152 w 756"/>
                    <a:gd name="T67" fmla="*/ 484 h 868"/>
                    <a:gd name="T68" fmla="*/ 144 w 756"/>
                    <a:gd name="T69" fmla="*/ 536 h 868"/>
                    <a:gd name="T70" fmla="*/ 54 w 756"/>
                    <a:gd name="T71" fmla="*/ 600 h 868"/>
                    <a:gd name="T72" fmla="*/ 0 w 756"/>
                    <a:gd name="T73" fmla="*/ 648 h 868"/>
                    <a:gd name="T74" fmla="*/ 32 w 756"/>
                    <a:gd name="T75" fmla="*/ 646 h 868"/>
                    <a:gd name="T76" fmla="*/ 148 w 756"/>
                    <a:gd name="T77" fmla="*/ 592 h 868"/>
                    <a:gd name="T78" fmla="*/ 228 w 756"/>
                    <a:gd name="T79" fmla="*/ 578 h 868"/>
                    <a:gd name="T80" fmla="*/ 210 w 756"/>
                    <a:gd name="T81" fmla="*/ 622 h 868"/>
                    <a:gd name="T82" fmla="*/ 282 w 756"/>
                    <a:gd name="T83" fmla="*/ 600 h 868"/>
                    <a:gd name="T84" fmla="*/ 308 w 756"/>
                    <a:gd name="T85" fmla="*/ 674 h 868"/>
                    <a:gd name="T86" fmla="*/ 262 w 756"/>
                    <a:gd name="T87" fmla="*/ 756 h 868"/>
                    <a:gd name="T88" fmla="*/ 358 w 756"/>
                    <a:gd name="T89" fmla="*/ 758 h 868"/>
                    <a:gd name="T90" fmla="*/ 374 w 756"/>
                    <a:gd name="T91" fmla="*/ 868 h 868"/>
                    <a:gd name="T92" fmla="*/ 384 w 756"/>
                    <a:gd name="T93" fmla="*/ 840 h 868"/>
                    <a:gd name="T94" fmla="*/ 402 w 756"/>
                    <a:gd name="T95" fmla="*/ 740 h 868"/>
                    <a:gd name="T96" fmla="*/ 422 w 756"/>
                    <a:gd name="T97" fmla="*/ 650 h 868"/>
                    <a:gd name="T98" fmla="*/ 452 w 756"/>
                    <a:gd name="T99" fmla="*/ 676 h 868"/>
                    <a:gd name="T100" fmla="*/ 478 w 756"/>
                    <a:gd name="T101" fmla="*/ 600 h 868"/>
                    <a:gd name="T102" fmla="*/ 552 w 756"/>
                    <a:gd name="T103" fmla="*/ 618 h 868"/>
                    <a:gd name="T104" fmla="*/ 546 w 756"/>
                    <a:gd name="T105" fmla="*/ 580 h 868"/>
                    <a:gd name="T106" fmla="*/ 656 w 756"/>
                    <a:gd name="T107" fmla="*/ 678 h 868"/>
                    <a:gd name="T108" fmla="*/ 728 w 756"/>
                    <a:gd name="T109" fmla="*/ 642 h 868"/>
                    <a:gd name="T110" fmla="*/ 756 w 756"/>
                    <a:gd name="T111" fmla="*/ 648 h 868"/>
                    <a:gd name="T112" fmla="*/ 474 w 756"/>
                    <a:gd name="T113" fmla="*/ 472 h 868"/>
                    <a:gd name="T114" fmla="*/ 454 w 756"/>
                    <a:gd name="T115" fmla="*/ 304 h 868"/>
                    <a:gd name="T116" fmla="*/ 298 w 756"/>
                    <a:gd name="T117" fmla="*/ 370 h 868"/>
                    <a:gd name="T118" fmla="*/ 312 w 756"/>
                    <a:gd name="T119" fmla="*/ 454 h 868"/>
                    <a:gd name="T120" fmla="*/ 358 w 756"/>
                    <a:gd name="T121" fmla="*/ 468 h 868"/>
                    <a:gd name="T122" fmla="*/ 398 w 756"/>
                    <a:gd name="T123" fmla="*/ 468 h 868"/>
                    <a:gd name="T124" fmla="*/ 398 w 756"/>
                    <a:gd name="T125" fmla="*/ 468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56" h="868">
                      <a:moveTo>
                        <a:pt x="748" y="642"/>
                      </a:moveTo>
                      <a:lnTo>
                        <a:pt x="748" y="642"/>
                      </a:lnTo>
                      <a:lnTo>
                        <a:pt x="732" y="632"/>
                      </a:lnTo>
                      <a:lnTo>
                        <a:pt x="734" y="630"/>
                      </a:lnTo>
                      <a:lnTo>
                        <a:pt x="734" y="630"/>
                      </a:lnTo>
                      <a:lnTo>
                        <a:pt x="736" y="626"/>
                      </a:lnTo>
                      <a:lnTo>
                        <a:pt x="734" y="624"/>
                      </a:lnTo>
                      <a:lnTo>
                        <a:pt x="734" y="624"/>
                      </a:lnTo>
                      <a:lnTo>
                        <a:pt x="702" y="598"/>
                      </a:lnTo>
                      <a:lnTo>
                        <a:pt x="670" y="576"/>
                      </a:lnTo>
                      <a:lnTo>
                        <a:pt x="732" y="558"/>
                      </a:lnTo>
                      <a:lnTo>
                        <a:pt x="730" y="548"/>
                      </a:lnTo>
                      <a:lnTo>
                        <a:pt x="654" y="566"/>
                      </a:lnTo>
                      <a:lnTo>
                        <a:pt x="654" y="566"/>
                      </a:lnTo>
                      <a:lnTo>
                        <a:pt x="632" y="554"/>
                      </a:lnTo>
                      <a:lnTo>
                        <a:pt x="632" y="554"/>
                      </a:lnTo>
                      <a:lnTo>
                        <a:pt x="610" y="534"/>
                      </a:lnTo>
                      <a:lnTo>
                        <a:pt x="720" y="502"/>
                      </a:lnTo>
                      <a:lnTo>
                        <a:pt x="718" y="490"/>
                      </a:lnTo>
                      <a:lnTo>
                        <a:pt x="598" y="520"/>
                      </a:lnTo>
                      <a:lnTo>
                        <a:pt x="598" y="520"/>
                      </a:lnTo>
                      <a:lnTo>
                        <a:pt x="588" y="504"/>
                      </a:lnTo>
                      <a:lnTo>
                        <a:pt x="578" y="490"/>
                      </a:lnTo>
                      <a:lnTo>
                        <a:pt x="570" y="474"/>
                      </a:lnTo>
                      <a:lnTo>
                        <a:pt x="566" y="460"/>
                      </a:lnTo>
                      <a:lnTo>
                        <a:pt x="566" y="460"/>
                      </a:lnTo>
                      <a:lnTo>
                        <a:pt x="606" y="484"/>
                      </a:lnTo>
                      <a:lnTo>
                        <a:pt x="616" y="490"/>
                      </a:lnTo>
                      <a:lnTo>
                        <a:pt x="622" y="492"/>
                      </a:lnTo>
                      <a:lnTo>
                        <a:pt x="624" y="492"/>
                      </a:lnTo>
                      <a:lnTo>
                        <a:pt x="626" y="490"/>
                      </a:lnTo>
                      <a:lnTo>
                        <a:pt x="626" y="490"/>
                      </a:lnTo>
                      <a:lnTo>
                        <a:pt x="626" y="488"/>
                      </a:lnTo>
                      <a:lnTo>
                        <a:pt x="622" y="482"/>
                      </a:lnTo>
                      <a:lnTo>
                        <a:pt x="586" y="454"/>
                      </a:lnTo>
                      <a:lnTo>
                        <a:pt x="586" y="454"/>
                      </a:lnTo>
                      <a:lnTo>
                        <a:pt x="576" y="444"/>
                      </a:lnTo>
                      <a:lnTo>
                        <a:pt x="570" y="434"/>
                      </a:lnTo>
                      <a:lnTo>
                        <a:pt x="570" y="434"/>
                      </a:lnTo>
                      <a:lnTo>
                        <a:pt x="576" y="424"/>
                      </a:lnTo>
                      <a:lnTo>
                        <a:pt x="586" y="414"/>
                      </a:lnTo>
                      <a:lnTo>
                        <a:pt x="586" y="414"/>
                      </a:lnTo>
                      <a:lnTo>
                        <a:pt x="622" y="386"/>
                      </a:lnTo>
                      <a:lnTo>
                        <a:pt x="626" y="380"/>
                      </a:lnTo>
                      <a:lnTo>
                        <a:pt x="626" y="378"/>
                      </a:lnTo>
                      <a:lnTo>
                        <a:pt x="624" y="374"/>
                      </a:lnTo>
                      <a:lnTo>
                        <a:pt x="622" y="374"/>
                      </a:lnTo>
                      <a:lnTo>
                        <a:pt x="622" y="374"/>
                      </a:lnTo>
                      <a:lnTo>
                        <a:pt x="616" y="376"/>
                      </a:lnTo>
                      <a:lnTo>
                        <a:pt x="606" y="382"/>
                      </a:lnTo>
                      <a:lnTo>
                        <a:pt x="566" y="408"/>
                      </a:lnTo>
                      <a:lnTo>
                        <a:pt x="566" y="408"/>
                      </a:lnTo>
                      <a:lnTo>
                        <a:pt x="570" y="392"/>
                      </a:lnTo>
                      <a:lnTo>
                        <a:pt x="578" y="376"/>
                      </a:lnTo>
                      <a:lnTo>
                        <a:pt x="588" y="362"/>
                      </a:lnTo>
                      <a:lnTo>
                        <a:pt x="600" y="346"/>
                      </a:lnTo>
                      <a:lnTo>
                        <a:pt x="716" y="374"/>
                      </a:lnTo>
                      <a:lnTo>
                        <a:pt x="718" y="362"/>
                      </a:lnTo>
                      <a:lnTo>
                        <a:pt x="612" y="332"/>
                      </a:lnTo>
                      <a:lnTo>
                        <a:pt x="612" y="332"/>
                      </a:lnTo>
                      <a:lnTo>
                        <a:pt x="636" y="308"/>
                      </a:lnTo>
                      <a:lnTo>
                        <a:pt x="636" y="308"/>
                      </a:lnTo>
                      <a:lnTo>
                        <a:pt x="656" y="298"/>
                      </a:lnTo>
                      <a:lnTo>
                        <a:pt x="728" y="316"/>
                      </a:lnTo>
                      <a:lnTo>
                        <a:pt x="730" y="306"/>
                      </a:lnTo>
                      <a:lnTo>
                        <a:pt x="670" y="288"/>
                      </a:lnTo>
                      <a:lnTo>
                        <a:pt x="670" y="288"/>
                      </a:lnTo>
                      <a:lnTo>
                        <a:pt x="702" y="266"/>
                      </a:lnTo>
                      <a:lnTo>
                        <a:pt x="732" y="242"/>
                      </a:lnTo>
                      <a:lnTo>
                        <a:pt x="734" y="240"/>
                      </a:lnTo>
                      <a:lnTo>
                        <a:pt x="734" y="238"/>
                      </a:lnTo>
                      <a:lnTo>
                        <a:pt x="734" y="238"/>
                      </a:lnTo>
                      <a:lnTo>
                        <a:pt x="732" y="236"/>
                      </a:lnTo>
                      <a:lnTo>
                        <a:pt x="732" y="236"/>
                      </a:lnTo>
                      <a:lnTo>
                        <a:pt x="748" y="226"/>
                      </a:lnTo>
                      <a:lnTo>
                        <a:pt x="756" y="220"/>
                      </a:lnTo>
                      <a:lnTo>
                        <a:pt x="756" y="220"/>
                      </a:lnTo>
                      <a:lnTo>
                        <a:pt x="756" y="220"/>
                      </a:lnTo>
                      <a:lnTo>
                        <a:pt x="756" y="220"/>
                      </a:lnTo>
                      <a:lnTo>
                        <a:pt x="754" y="216"/>
                      </a:lnTo>
                      <a:lnTo>
                        <a:pt x="752" y="214"/>
                      </a:lnTo>
                      <a:lnTo>
                        <a:pt x="752" y="214"/>
                      </a:lnTo>
                      <a:lnTo>
                        <a:pt x="752" y="214"/>
                      </a:lnTo>
                      <a:lnTo>
                        <a:pt x="752" y="212"/>
                      </a:lnTo>
                      <a:lnTo>
                        <a:pt x="744" y="218"/>
                      </a:lnTo>
                      <a:lnTo>
                        <a:pt x="744" y="218"/>
                      </a:lnTo>
                      <a:lnTo>
                        <a:pt x="728" y="226"/>
                      </a:lnTo>
                      <a:lnTo>
                        <a:pt x="726" y="224"/>
                      </a:lnTo>
                      <a:lnTo>
                        <a:pt x="726" y="224"/>
                      </a:lnTo>
                      <a:lnTo>
                        <a:pt x="724" y="220"/>
                      </a:lnTo>
                      <a:lnTo>
                        <a:pt x="720" y="222"/>
                      </a:lnTo>
                      <a:lnTo>
                        <a:pt x="720" y="222"/>
                      </a:lnTo>
                      <a:lnTo>
                        <a:pt x="684" y="236"/>
                      </a:lnTo>
                      <a:lnTo>
                        <a:pt x="648" y="252"/>
                      </a:lnTo>
                      <a:lnTo>
                        <a:pt x="664" y="190"/>
                      </a:lnTo>
                      <a:lnTo>
                        <a:pt x="654" y="186"/>
                      </a:lnTo>
                      <a:lnTo>
                        <a:pt x="632" y="260"/>
                      </a:lnTo>
                      <a:lnTo>
                        <a:pt x="632" y="260"/>
                      </a:lnTo>
                      <a:lnTo>
                        <a:pt x="608" y="274"/>
                      </a:lnTo>
                      <a:lnTo>
                        <a:pt x="608" y="274"/>
                      </a:lnTo>
                      <a:lnTo>
                        <a:pt x="580" y="282"/>
                      </a:lnTo>
                      <a:lnTo>
                        <a:pt x="608" y="172"/>
                      </a:lnTo>
                      <a:lnTo>
                        <a:pt x="598" y="168"/>
                      </a:lnTo>
                      <a:lnTo>
                        <a:pt x="564" y="286"/>
                      </a:lnTo>
                      <a:lnTo>
                        <a:pt x="564" y="286"/>
                      </a:lnTo>
                      <a:lnTo>
                        <a:pt x="546" y="288"/>
                      </a:lnTo>
                      <a:lnTo>
                        <a:pt x="528" y="290"/>
                      </a:lnTo>
                      <a:lnTo>
                        <a:pt x="528" y="290"/>
                      </a:lnTo>
                      <a:lnTo>
                        <a:pt x="510" y="288"/>
                      </a:lnTo>
                      <a:lnTo>
                        <a:pt x="496" y="284"/>
                      </a:lnTo>
                      <a:lnTo>
                        <a:pt x="496" y="284"/>
                      </a:lnTo>
                      <a:lnTo>
                        <a:pt x="528" y="266"/>
                      </a:lnTo>
                      <a:lnTo>
                        <a:pt x="546" y="258"/>
                      </a:lnTo>
                      <a:lnTo>
                        <a:pt x="552" y="252"/>
                      </a:lnTo>
                      <a:lnTo>
                        <a:pt x="552" y="250"/>
                      </a:lnTo>
                      <a:lnTo>
                        <a:pt x="550" y="246"/>
                      </a:lnTo>
                      <a:lnTo>
                        <a:pt x="548" y="246"/>
                      </a:lnTo>
                      <a:lnTo>
                        <a:pt x="548" y="246"/>
                      </a:lnTo>
                      <a:lnTo>
                        <a:pt x="538" y="248"/>
                      </a:lnTo>
                      <a:lnTo>
                        <a:pt x="500" y="264"/>
                      </a:lnTo>
                      <a:lnTo>
                        <a:pt x="500" y="264"/>
                      </a:lnTo>
                      <a:lnTo>
                        <a:pt x="488" y="266"/>
                      </a:lnTo>
                      <a:lnTo>
                        <a:pt x="478" y="268"/>
                      </a:lnTo>
                      <a:lnTo>
                        <a:pt x="478" y="268"/>
                      </a:lnTo>
                      <a:lnTo>
                        <a:pt x="474" y="268"/>
                      </a:lnTo>
                      <a:lnTo>
                        <a:pt x="474" y="268"/>
                      </a:lnTo>
                      <a:lnTo>
                        <a:pt x="468" y="256"/>
                      </a:lnTo>
                      <a:lnTo>
                        <a:pt x="466" y="244"/>
                      </a:lnTo>
                      <a:lnTo>
                        <a:pt x="466" y="244"/>
                      </a:lnTo>
                      <a:lnTo>
                        <a:pt x="458" y="198"/>
                      </a:lnTo>
                      <a:lnTo>
                        <a:pt x="456" y="192"/>
                      </a:lnTo>
                      <a:lnTo>
                        <a:pt x="452" y="192"/>
                      </a:lnTo>
                      <a:lnTo>
                        <a:pt x="450" y="192"/>
                      </a:lnTo>
                      <a:lnTo>
                        <a:pt x="450" y="192"/>
                      </a:lnTo>
                      <a:lnTo>
                        <a:pt x="450" y="192"/>
                      </a:lnTo>
                      <a:lnTo>
                        <a:pt x="448" y="194"/>
                      </a:lnTo>
                      <a:lnTo>
                        <a:pt x="448" y="202"/>
                      </a:lnTo>
                      <a:lnTo>
                        <a:pt x="450" y="258"/>
                      </a:lnTo>
                      <a:lnTo>
                        <a:pt x="450" y="258"/>
                      </a:lnTo>
                      <a:lnTo>
                        <a:pt x="438" y="246"/>
                      </a:lnTo>
                      <a:lnTo>
                        <a:pt x="428" y="232"/>
                      </a:lnTo>
                      <a:lnTo>
                        <a:pt x="420" y="216"/>
                      </a:lnTo>
                      <a:lnTo>
                        <a:pt x="412" y="198"/>
                      </a:lnTo>
                      <a:lnTo>
                        <a:pt x="496" y="112"/>
                      </a:lnTo>
                      <a:lnTo>
                        <a:pt x="486" y="104"/>
                      </a:lnTo>
                      <a:lnTo>
                        <a:pt x="408" y="180"/>
                      </a:lnTo>
                      <a:lnTo>
                        <a:pt x="408" y="180"/>
                      </a:lnTo>
                      <a:lnTo>
                        <a:pt x="400" y="148"/>
                      </a:lnTo>
                      <a:lnTo>
                        <a:pt x="400" y="148"/>
                      </a:lnTo>
                      <a:lnTo>
                        <a:pt x="400" y="126"/>
                      </a:lnTo>
                      <a:lnTo>
                        <a:pt x="452" y="72"/>
                      </a:lnTo>
                      <a:lnTo>
                        <a:pt x="444" y="64"/>
                      </a:lnTo>
                      <a:lnTo>
                        <a:pt x="398" y="108"/>
                      </a:lnTo>
                      <a:lnTo>
                        <a:pt x="398" y="108"/>
                      </a:lnTo>
                      <a:lnTo>
                        <a:pt x="396" y="70"/>
                      </a:lnTo>
                      <a:lnTo>
                        <a:pt x="390" y="30"/>
                      </a:lnTo>
                      <a:lnTo>
                        <a:pt x="388" y="28"/>
                      </a:lnTo>
                      <a:lnTo>
                        <a:pt x="386" y="28"/>
                      </a:lnTo>
                      <a:lnTo>
                        <a:pt x="384" y="28"/>
                      </a:lnTo>
                      <a:lnTo>
                        <a:pt x="384" y="28"/>
                      </a:lnTo>
                      <a:lnTo>
                        <a:pt x="382" y="10"/>
                      </a:lnTo>
                      <a:lnTo>
                        <a:pt x="382" y="0"/>
                      </a:lnTo>
                      <a:lnTo>
                        <a:pt x="382" y="0"/>
                      </a:lnTo>
                      <a:lnTo>
                        <a:pt x="382" y="0"/>
                      </a:lnTo>
                      <a:lnTo>
                        <a:pt x="382" y="0"/>
                      </a:lnTo>
                      <a:lnTo>
                        <a:pt x="378" y="0"/>
                      </a:lnTo>
                      <a:lnTo>
                        <a:pt x="374" y="0"/>
                      </a:lnTo>
                      <a:lnTo>
                        <a:pt x="374" y="0"/>
                      </a:lnTo>
                      <a:lnTo>
                        <a:pt x="374" y="0"/>
                      </a:lnTo>
                      <a:lnTo>
                        <a:pt x="374" y="0"/>
                      </a:lnTo>
                      <a:lnTo>
                        <a:pt x="374" y="10"/>
                      </a:lnTo>
                      <a:lnTo>
                        <a:pt x="374" y="10"/>
                      </a:lnTo>
                      <a:lnTo>
                        <a:pt x="374" y="28"/>
                      </a:lnTo>
                      <a:lnTo>
                        <a:pt x="370" y="28"/>
                      </a:lnTo>
                      <a:lnTo>
                        <a:pt x="366" y="28"/>
                      </a:lnTo>
                      <a:lnTo>
                        <a:pt x="366" y="30"/>
                      </a:lnTo>
                      <a:lnTo>
                        <a:pt x="366" y="30"/>
                      </a:lnTo>
                      <a:lnTo>
                        <a:pt x="358" y="70"/>
                      </a:lnTo>
                      <a:lnTo>
                        <a:pt x="356" y="110"/>
                      </a:lnTo>
                      <a:lnTo>
                        <a:pt x="310" y="64"/>
                      </a:lnTo>
                      <a:lnTo>
                        <a:pt x="302" y="72"/>
                      </a:lnTo>
                      <a:lnTo>
                        <a:pt x="356" y="128"/>
                      </a:lnTo>
                      <a:lnTo>
                        <a:pt x="356" y="128"/>
                      </a:lnTo>
                      <a:lnTo>
                        <a:pt x="356" y="154"/>
                      </a:lnTo>
                      <a:lnTo>
                        <a:pt x="356" y="154"/>
                      </a:lnTo>
                      <a:lnTo>
                        <a:pt x="348" y="182"/>
                      </a:lnTo>
                      <a:lnTo>
                        <a:pt x="266" y="104"/>
                      </a:lnTo>
                      <a:lnTo>
                        <a:pt x="258" y="112"/>
                      </a:lnTo>
                      <a:lnTo>
                        <a:pt x="342" y="200"/>
                      </a:lnTo>
                      <a:lnTo>
                        <a:pt x="342" y="200"/>
                      </a:lnTo>
                      <a:lnTo>
                        <a:pt x="336" y="218"/>
                      </a:lnTo>
                      <a:lnTo>
                        <a:pt x="328" y="234"/>
                      </a:lnTo>
                      <a:lnTo>
                        <a:pt x="318" y="246"/>
                      </a:lnTo>
                      <a:lnTo>
                        <a:pt x="308" y="258"/>
                      </a:lnTo>
                      <a:lnTo>
                        <a:pt x="308" y="258"/>
                      </a:lnTo>
                      <a:lnTo>
                        <a:pt x="308" y="202"/>
                      </a:lnTo>
                      <a:lnTo>
                        <a:pt x="308" y="194"/>
                      </a:lnTo>
                      <a:lnTo>
                        <a:pt x="308" y="192"/>
                      </a:lnTo>
                      <a:lnTo>
                        <a:pt x="306" y="192"/>
                      </a:lnTo>
                      <a:lnTo>
                        <a:pt x="304" y="192"/>
                      </a:lnTo>
                      <a:lnTo>
                        <a:pt x="304" y="192"/>
                      </a:lnTo>
                      <a:lnTo>
                        <a:pt x="302" y="192"/>
                      </a:lnTo>
                      <a:lnTo>
                        <a:pt x="298" y="198"/>
                      </a:lnTo>
                      <a:lnTo>
                        <a:pt x="292" y="244"/>
                      </a:lnTo>
                      <a:lnTo>
                        <a:pt x="292" y="244"/>
                      </a:lnTo>
                      <a:lnTo>
                        <a:pt x="288" y="256"/>
                      </a:lnTo>
                      <a:lnTo>
                        <a:pt x="282" y="268"/>
                      </a:lnTo>
                      <a:lnTo>
                        <a:pt x="282" y="268"/>
                      </a:lnTo>
                      <a:lnTo>
                        <a:pt x="278" y="268"/>
                      </a:lnTo>
                      <a:lnTo>
                        <a:pt x="278" y="268"/>
                      </a:lnTo>
                      <a:lnTo>
                        <a:pt x="268" y="266"/>
                      </a:lnTo>
                      <a:lnTo>
                        <a:pt x="256" y="264"/>
                      </a:lnTo>
                      <a:lnTo>
                        <a:pt x="256" y="264"/>
                      </a:lnTo>
                      <a:lnTo>
                        <a:pt x="218" y="248"/>
                      </a:lnTo>
                      <a:lnTo>
                        <a:pt x="210" y="246"/>
                      </a:lnTo>
                      <a:lnTo>
                        <a:pt x="206" y="246"/>
                      </a:lnTo>
                      <a:lnTo>
                        <a:pt x="206" y="250"/>
                      </a:lnTo>
                      <a:lnTo>
                        <a:pt x="206" y="250"/>
                      </a:lnTo>
                      <a:lnTo>
                        <a:pt x="206" y="252"/>
                      </a:lnTo>
                      <a:lnTo>
                        <a:pt x="212" y="258"/>
                      </a:lnTo>
                      <a:lnTo>
                        <a:pt x="228" y="266"/>
                      </a:lnTo>
                      <a:lnTo>
                        <a:pt x="262" y="284"/>
                      </a:lnTo>
                      <a:lnTo>
                        <a:pt x="262" y="284"/>
                      </a:lnTo>
                      <a:lnTo>
                        <a:pt x="246" y="288"/>
                      </a:lnTo>
                      <a:lnTo>
                        <a:pt x="228" y="290"/>
                      </a:lnTo>
                      <a:lnTo>
                        <a:pt x="228" y="290"/>
                      </a:lnTo>
                      <a:lnTo>
                        <a:pt x="210" y="288"/>
                      </a:lnTo>
                      <a:lnTo>
                        <a:pt x="190" y="286"/>
                      </a:lnTo>
                      <a:lnTo>
                        <a:pt x="158" y="172"/>
                      </a:lnTo>
                      <a:lnTo>
                        <a:pt x="146" y="174"/>
                      </a:lnTo>
                      <a:lnTo>
                        <a:pt x="174" y="282"/>
                      </a:lnTo>
                      <a:lnTo>
                        <a:pt x="174" y="282"/>
                      </a:lnTo>
                      <a:lnTo>
                        <a:pt x="140" y="272"/>
                      </a:lnTo>
                      <a:lnTo>
                        <a:pt x="140" y="272"/>
                      </a:lnTo>
                      <a:lnTo>
                        <a:pt x="122" y="262"/>
                      </a:lnTo>
                      <a:lnTo>
                        <a:pt x="102" y="190"/>
                      </a:lnTo>
                      <a:lnTo>
                        <a:pt x="92" y="192"/>
                      </a:lnTo>
                      <a:lnTo>
                        <a:pt x="106" y="254"/>
                      </a:lnTo>
                      <a:lnTo>
                        <a:pt x="106" y="254"/>
                      </a:lnTo>
                      <a:lnTo>
                        <a:pt x="72" y="236"/>
                      </a:lnTo>
                      <a:lnTo>
                        <a:pt x="36" y="222"/>
                      </a:lnTo>
                      <a:lnTo>
                        <a:pt x="32" y="222"/>
                      </a:lnTo>
                      <a:lnTo>
                        <a:pt x="30" y="226"/>
                      </a:lnTo>
                      <a:lnTo>
                        <a:pt x="30" y="226"/>
                      </a:lnTo>
                      <a:lnTo>
                        <a:pt x="14" y="218"/>
                      </a:lnTo>
                      <a:lnTo>
                        <a:pt x="4" y="212"/>
                      </a:lnTo>
                      <a:lnTo>
                        <a:pt x="4" y="214"/>
                      </a:lnTo>
                      <a:lnTo>
                        <a:pt x="4" y="214"/>
                      </a:lnTo>
                      <a:lnTo>
                        <a:pt x="4" y="214"/>
                      </a:lnTo>
                      <a:lnTo>
                        <a:pt x="2" y="216"/>
                      </a:lnTo>
                      <a:lnTo>
                        <a:pt x="0" y="220"/>
                      </a:lnTo>
                      <a:lnTo>
                        <a:pt x="0" y="220"/>
                      </a:lnTo>
                      <a:lnTo>
                        <a:pt x="0" y="220"/>
                      </a:lnTo>
                      <a:lnTo>
                        <a:pt x="0" y="220"/>
                      </a:lnTo>
                      <a:lnTo>
                        <a:pt x="10" y="226"/>
                      </a:lnTo>
                      <a:lnTo>
                        <a:pt x="10" y="226"/>
                      </a:lnTo>
                      <a:lnTo>
                        <a:pt x="24" y="236"/>
                      </a:lnTo>
                      <a:lnTo>
                        <a:pt x="22" y="238"/>
                      </a:lnTo>
                      <a:lnTo>
                        <a:pt x="22" y="238"/>
                      </a:lnTo>
                      <a:lnTo>
                        <a:pt x="20" y="242"/>
                      </a:lnTo>
                      <a:lnTo>
                        <a:pt x="24" y="244"/>
                      </a:lnTo>
                      <a:lnTo>
                        <a:pt x="24" y="244"/>
                      </a:lnTo>
                      <a:lnTo>
                        <a:pt x="54" y="268"/>
                      </a:lnTo>
                      <a:lnTo>
                        <a:pt x="86" y="292"/>
                      </a:lnTo>
                      <a:lnTo>
                        <a:pt x="24" y="310"/>
                      </a:lnTo>
                      <a:lnTo>
                        <a:pt x="26" y="318"/>
                      </a:lnTo>
                      <a:lnTo>
                        <a:pt x="102" y="300"/>
                      </a:lnTo>
                      <a:lnTo>
                        <a:pt x="102" y="300"/>
                      </a:lnTo>
                      <a:lnTo>
                        <a:pt x="126" y="314"/>
                      </a:lnTo>
                      <a:lnTo>
                        <a:pt x="126" y="314"/>
                      </a:lnTo>
                      <a:lnTo>
                        <a:pt x="146" y="334"/>
                      </a:lnTo>
                      <a:lnTo>
                        <a:pt x="36" y="366"/>
                      </a:lnTo>
                      <a:lnTo>
                        <a:pt x="40" y="376"/>
                      </a:lnTo>
                      <a:lnTo>
                        <a:pt x="158" y="348"/>
                      </a:lnTo>
                      <a:lnTo>
                        <a:pt x="158" y="348"/>
                      </a:lnTo>
                      <a:lnTo>
                        <a:pt x="170" y="362"/>
                      </a:lnTo>
                      <a:lnTo>
                        <a:pt x="180" y="378"/>
                      </a:lnTo>
                      <a:lnTo>
                        <a:pt x="186" y="392"/>
                      </a:lnTo>
                      <a:lnTo>
                        <a:pt x="190" y="408"/>
                      </a:lnTo>
                      <a:lnTo>
                        <a:pt x="190" y="408"/>
                      </a:lnTo>
                      <a:lnTo>
                        <a:pt x="152" y="382"/>
                      </a:lnTo>
                      <a:lnTo>
                        <a:pt x="140" y="376"/>
                      </a:lnTo>
                      <a:lnTo>
                        <a:pt x="136" y="374"/>
                      </a:lnTo>
                      <a:lnTo>
                        <a:pt x="132" y="374"/>
                      </a:lnTo>
                      <a:lnTo>
                        <a:pt x="132" y="378"/>
                      </a:lnTo>
                      <a:lnTo>
                        <a:pt x="132" y="378"/>
                      </a:lnTo>
                      <a:lnTo>
                        <a:pt x="130" y="380"/>
                      </a:lnTo>
                      <a:lnTo>
                        <a:pt x="134" y="386"/>
                      </a:lnTo>
                      <a:lnTo>
                        <a:pt x="170" y="414"/>
                      </a:lnTo>
                      <a:lnTo>
                        <a:pt x="170" y="414"/>
                      </a:lnTo>
                      <a:lnTo>
                        <a:pt x="180" y="424"/>
                      </a:lnTo>
                      <a:lnTo>
                        <a:pt x="186" y="434"/>
                      </a:lnTo>
                      <a:lnTo>
                        <a:pt x="186" y="434"/>
                      </a:lnTo>
                      <a:lnTo>
                        <a:pt x="180" y="444"/>
                      </a:lnTo>
                      <a:lnTo>
                        <a:pt x="170" y="454"/>
                      </a:lnTo>
                      <a:lnTo>
                        <a:pt x="170" y="454"/>
                      </a:lnTo>
                      <a:lnTo>
                        <a:pt x="134" y="482"/>
                      </a:lnTo>
                      <a:lnTo>
                        <a:pt x="130" y="488"/>
                      </a:lnTo>
                      <a:lnTo>
                        <a:pt x="132" y="490"/>
                      </a:lnTo>
                      <a:lnTo>
                        <a:pt x="132" y="492"/>
                      </a:lnTo>
                      <a:lnTo>
                        <a:pt x="136" y="492"/>
                      </a:lnTo>
                      <a:lnTo>
                        <a:pt x="136" y="492"/>
                      </a:lnTo>
                      <a:lnTo>
                        <a:pt x="136" y="492"/>
                      </a:lnTo>
                      <a:lnTo>
                        <a:pt x="136" y="492"/>
                      </a:lnTo>
                      <a:lnTo>
                        <a:pt x="140" y="490"/>
                      </a:lnTo>
                      <a:lnTo>
                        <a:pt x="152" y="484"/>
                      </a:lnTo>
                      <a:lnTo>
                        <a:pt x="190" y="460"/>
                      </a:lnTo>
                      <a:lnTo>
                        <a:pt x="190" y="460"/>
                      </a:lnTo>
                      <a:lnTo>
                        <a:pt x="186" y="476"/>
                      </a:lnTo>
                      <a:lnTo>
                        <a:pt x="178" y="490"/>
                      </a:lnTo>
                      <a:lnTo>
                        <a:pt x="168" y="506"/>
                      </a:lnTo>
                      <a:lnTo>
                        <a:pt x="156" y="522"/>
                      </a:lnTo>
                      <a:lnTo>
                        <a:pt x="40" y="494"/>
                      </a:lnTo>
                      <a:lnTo>
                        <a:pt x="38" y="504"/>
                      </a:lnTo>
                      <a:lnTo>
                        <a:pt x="144" y="536"/>
                      </a:lnTo>
                      <a:lnTo>
                        <a:pt x="144" y="536"/>
                      </a:lnTo>
                      <a:lnTo>
                        <a:pt x="120" y="558"/>
                      </a:lnTo>
                      <a:lnTo>
                        <a:pt x="120" y="558"/>
                      </a:lnTo>
                      <a:lnTo>
                        <a:pt x="102" y="570"/>
                      </a:lnTo>
                      <a:lnTo>
                        <a:pt x="28" y="552"/>
                      </a:lnTo>
                      <a:lnTo>
                        <a:pt x="26" y="562"/>
                      </a:lnTo>
                      <a:lnTo>
                        <a:pt x="86" y="578"/>
                      </a:lnTo>
                      <a:lnTo>
                        <a:pt x="86" y="578"/>
                      </a:lnTo>
                      <a:lnTo>
                        <a:pt x="54" y="600"/>
                      </a:lnTo>
                      <a:lnTo>
                        <a:pt x="24" y="626"/>
                      </a:lnTo>
                      <a:lnTo>
                        <a:pt x="22" y="628"/>
                      </a:lnTo>
                      <a:lnTo>
                        <a:pt x="24" y="632"/>
                      </a:lnTo>
                      <a:lnTo>
                        <a:pt x="24" y="632"/>
                      </a:lnTo>
                      <a:lnTo>
                        <a:pt x="10" y="642"/>
                      </a:lnTo>
                      <a:lnTo>
                        <a:pt x="0" y="648"/>
                      </a:lnTo>
                      <a:lnTo>
                        <a:pt x="0" y="648"/>
                      </a:lnTo>
                      <a:lnTo>
                        <a:pt x="0" y="648"/>
                      </a:lnTo>
                      <a:lnTo>
                        <a:pt x="0" y="648"/>
                      </a:lnTo>
                      <a:lnTo>
                        <a:pt x="2" y="650"/>
                      </a:lnTo>
                      <a:lnTo>
                        <a:pt x="4" y="654"/>
                      </a:lnTo>
                      <a:lnTo>
                        <a:pt x="4" y="654"/>
                      </a:lnTo>
                      <a:lnTo>
                        <a:pt x="4" y="654"/>
                      </a:lnTo>
                      <a:lnTo>
                        <a:pt x="4" y="654"/>
                      </a:lnTo>
                      <a:lnTo>
                        <a:pt x="14" y="650"/>
                      </a:lnTo>
                      <a:lnTo>
                        <a:pt x="14" y="650"/>
                      </a:lnTo>
                      <a:lnTo>
                        <a:pt x="30" y="642"/>
                      </a:lnTo>
                      <a:lnTo>
                        <a:pt x="32" y="646"/>
                      </a:lnTo>
                      <a:lnTo>
                        <a:pt x="36" y="646"/>
                      </a:lnTo>
                      <a:lnTo>
                        <a:pt x="36" y="646"/>
                      </a:lnTo>
                      <a:lnTo>
                        <a:pt x="74" y="632"/>
                      </a:lnTo>
                      <a:lnTo>
                        <a:pt x="110" y="616"/>
                      </a:lnTo>
                      <a:lnTo>
                        <a:pt x="94" y="678"/>
                      </a:lnTo>
                      <a:lnTo>
                        <a:pt x="104" y="680"/>
                      </a:lnTo>
                      <a:lnTo>
                        <a:pt x="124" y="606"/>
                      </a:lnTo>
                      <a:lnTo>
                        <a:pt x="124" y="606"/>
                      </a:lnTo>
                      <a:lnTo>
                        <a:pt x="148" y="592"/>
                      </a:lnTo>
                      <a:lnTo>
                        <a:pt x="148" y="592"/>
                      </a:lnTo>
                      <a:lnTo>
                        <a:pt x="176" y="586"/>
                      </a:lnTo>
                      <a:lnTo>
                        <a:pt x="148" y="696"/>
                      </a:lnTo>
                      <a:lnTo>
                        <a:pt x="160" y="698"/>
                      </a:lnTo>
                      <a:lnTo>
                        <a:pt x="194" y="582"/>
                      </a:lnTo>
                      <a:lnTo>
                        <a:pt x="194" y="582"/>
                      </a:lnTo>
                      <a:lnTo>
                        <a:pt x="212" y="580"/>
                      </a:lnTo>
                      <a:lnTo>
                        <a:pt x="228" y="578"/>
                      </a:lnTo>
                      <a:lnTo>
                        <a:pt x="228" y="578"/>
                      </a:lnTo>
                      <a:lnTo>
                        <a:pt x="246" y="580"/>
                      </a:lnTo>
                      <a:lnTo>
                        <a:pt x="262" y="584"/>
                      </a:lnTo>
                      <a:lnTo>
                        <a:pt x="262" y="584"/>
                      </a:lnTo>
                      <a:lnTo>
                        <a:pt x="228" y="600"/>
                      </a:lnTo>
                      <a:lnTo>
                        <a:pt x="212" y="610"/>
                      </a:lnTo>
                      <a:lnTo>
                        <a:pt x="206" y="616"/>
                      </a:lnTo>
                      <a:lnTo>
                        <a:pt x="206" y="618"/>
                      </a:lnTo>
                      <a:lnTo>
                        <a:pt x="206" y="622"/>
                      </a:lnTo>
                      <a:lnTo>
                        <a:pt x="210" y="622"/>
                      </a:lnTo>
                      <a:lnTo>
                        <a:pt x="210" y="622"/>
                      </a:lnTo>
                      <a:lnTo>
                        <a:pt x="218" y="620"/>
                      </a:lnTo>
                      <a:lnTo>
                        <a:pt x="256" y="604"/>
                      </a:lnTo>
                      <a:lnTo>
                        <a:pt x="256" y="604"/>
                      </a:lnTo>
                      <a:lnTo>
                        <a:pt x="268" y="600"/>
                      </a:lnTo>
                      <a:lnTo>
                        <a:pt x="278" y="600"/>
                      </a:lnTo>
                      <a:lnTo>
                        <a:pt x="278" y="600"/>
                      </a:lnTo>
                      <a:lnTo>
                        <a:pt x="282" y="600"/>
                      </a:lnTo>
                      <a:lnTo>
                        <a:pt x="282" y="600"/>
                      </a:lnTo>
                      <a:lnTo>
                        <a:pt x="288" y="610"/>
                      </a:lnTo>
                      <a:lnTo>
                        <a:pt x="292" y="624"/>
                      </a:lnTo>
                      <a:lnTo>
                        <a:pt x="292" y="624"/>
                      </a:lnTo>
                      <a:lnTo>
                        <a:pt x="298" y="670"/>
                      </a:lnTo>
                      <a:lnTo>
                        <a:pt x="302" y="676"/>
                      </a:lnTo>
                      <a:lnTo>
                        <a:pt x="304" y="676"/>
                      </a:lnTo>
                      <a:lnTo>
                        <a:pt x="306" y="676"/>
                      </a:lnTo>
                      <a:lnTo>
                        <a:pt x="308" y="674"/>
                      </a:lnTo>
                      <a:lnTo>
                        <a:pt x="308" y="674"/>
                      </a:lnTo>
                      <a:lnTo>
                        <a:pt x="308" y="672"/>
                      </a:lnTo>
                      <a:lnTo>
                        <a:pt x="308" y="664"/>
                      </a:lnTo>
                      <a:lnTo>
                        <a:pt x="308" y="610"/>
                      </a:lnTo>
                      <a:lnTo>
                        <a:pt x="308" y="610"/>
                      </a:lnTo>
                      <a:lnTo>
                        <a:pt x="318" y="620"/>
                      </a:lnTo>
                      <a:lnTo>
                        <a:pt x="328" y="634"/>
                      </a:lnTo>
                      <a:lnTo>
                        <a:pt x="336" y="652"/>
                      </a:lnTo>
                      <a:lnTo>
                        <a:pt x="344" y="670"/>
                      </a:lnTo>
                      <a:lnTo>
                        <a:pt x="262" y="756"/>
                      </a:lnTo>
                      <a:lnTo>
                        <a:pt x="270" y="764"/>
                      </a:lnTo>
                      <a:lnTo>
                        <a:pt x="350" y="688"/>
                      </a:lnTo>
                      <a:lnTo>
                        <a:pt x="350" y="688"/>
                      </a:lnTo>
                      <a:lnTo>
                        <a:pt x="358" y="720"/>
                      </a:lnTo>
                      <a:lnTo>
                        <a:pt x="358" y="720"/>
                      </a:lnTo>
                      <a:lnTo>
                        <a:pt x="358" y="742"/>
                      </a:lnTo>
                      <a:lnTo>
                        <a:pt x="306" y="796"/>
                      </a:lnTo>
                      <a:lnTo>
                        <a:pt x="312" y="802"/>
                      </a:lnTo>
                      <a:lnTo>
                        <a:pt x="358" y="758"/>
                      </a:lnTo>
                      <a:lnTo>
                        <a:pt x="358" y="758"/>
                      </a:lnTo>
                      <a:lnTo>
                        <a:pt x="362" y="798"/>
                      </a:lnTo>
                      <a:lnTo>
                        <a:pt x="368" y="836"/>
                      </a:lnTo>
                      <a:lnTo>
                        <a:pt x="368" y="840"/>
                      </a:lnTo>
                      <a:lnTo>
                        <a:pt x="372" y="840"/>
                      </a:lnTo>
                      <a:lnTo>
                        <a:pt x="374" y="840"/>
                      </a:lnTo>
                      <a:lnTo>
                        <a:pt x="374" y="840"/>
                      </a:lnTo>
                      <a:lnTo>
                        <a:pt x="374" y="858"/>
                      </a:lnTo>
                      <a:lnTo>
                        <a:pt x="374" y="868"/>
                      </a:lnTo>
                      <a:lnTo>
                        <a:pt x="374" y="868"/>
                      </a:lnTo>
                      <a:lnTo>
                        <a:pt x="374" y="868"/>
                      </a:lnTo>
                      <a:lnTo>
                        <a:pt x="378" y="868"/>
                      </a:lnTo>
                      <a:lnTo>
                        <a:pt x="382" y="868"/>
                      </a:lnTo>
                      <a:lnTo>
                        <a:pt x="382" y="868"/>
                      </a:lnTo>
                      <a:lnTo>
                        <a:pt x="382" y="868"/>
                      </a:lnTo>
                      <a:lnTo>
                        <a:pt x="382" y="858"/>
                      </a:lnTo>
                      <a:lnTo>
                        <a:pt x="382" y="858"/>
                      </a:lnTo>
                      <a:lnTo>
                        <a:pt x="384" y="840"/>
                      </a:lnTo>
                      <a:lnTo>
                        <a:pt x="386" y="840"/>
                      </a:lnTo>
                      <a:lnTo>
                        <a:pt x="390" y="840"/>
                      </a:lnTo>
                      <a:lnTo>
                        <a:pt x="392" y="836"/>
                      </a:lnTo>
                      <a:lnTo>
                        <a:pt x="392" y="836"/>
                      </a:lnTo>
                      <a:lnTo>
                        <a:pt x="398" y="798"/>
                      </a:lnTo>
                      <a:lnTo>
                        <a:pt x="400" y="758"/>
                      </a:lnTo>
                      <a:lnTo>
                        <a:pt x="448" y="802"/>
                      </a:lnTo>
                      <a:lnTo>
                        <a:pt x="454" y="796"/>
                      </a:lnTo>
                      <a:lnTo>
                        <a:pt x="402" y="740"/>
                      </a:lnTo>
                      <a:lnTo>
                        <a:pt x="402" y="740"/>
                      </a:lnTo>
                      <a:lnTo>
                        <a:pt x="402" y="712"/>
                      </a:lnTo>
                      <a:lnTo>
                        <a:pt x="402" y="712"/>
                      </a:lnTo>
                      <a:lnTo>
                        <a:pt x="408" y="684"/>
                      </a:lnTo>
                      <a:lnTo>
                        <a:pt x="490" y="764"/>
                      </a:lnTo>
                      <a:lnTo>
                        <a:pt x="498" y="756"/>
                      </a:lnTo>
                      <a:lnTo>
                        <a:pt x="414" y="668"/>
                      </a:lnTo>
                      <a:lnTo>
                        <a:pt x="414" y="668"/>
                      </a:lnTo>
                      <a:lnTo>
                        <a:pt x="422" y="650"/>
                      </a:lnTo>
                      <a:lnTo>
                        <a:pt x="430" y="634"/>
                      </a:lnTo>
                      <a:lnTo>
                        <a:pt x="438" y="620"/>
                      </a:lnTo>
                      <a:lnTo>
                        <a:pt x="450" y="610"/>
                      </a:lnTo>
                      <a:lnTo>
                        <a:pt x="450" y="610"/>
                      </a:lnTo>
                      <a:lnTo>
                        <a:pt x="448" y="664"/>
                      </a:lnTo>
                      <a:lnTo>
                        <a:pt x="448" y="672"/>
                      </a:lnTo>
                      <a:lnTo>
                        <a:pt x="450" y="674"/>
                      </a:lnTo>
                      <a:lnTo>
                        <a:pt x="450" y="676"/>
                      </a:lnTo>
                      <a:lnTo>
                        <a:pt x="452" y="676"/>
                      </a:lnTo>
                      <a:lnTo>
                        <a:pt x="452" y="676"/>
                      </a:lnTo>
                      <a:lnTo>
                        <a:pt x="456" y="676"/>
                      </a:lnTo>
                      <a:lnTo>
                        <a:pt x="458" y="670"/>
                      </a:lnTo>
                      <a:lnTo>
                        <a:pt x="466" y="624"/>
                      </a:lnTo>
                      <a:lnTo>
                        <a:pt x="466" y="624"/>
                      </a:lnTo>
                      <a:lnTo>
                        <a:pt x="468" y="610"/>
                      </a:lnTo>
                      <a:lnTo>
                        <a:pt x="474" y="600"/>
                      </a:lnTo>
                      <a:lnTo>
                        <a:pt x="474" y="600"/>
                      </a:lnTo>
                      <a:lnTo>
                        <a:pt x="478" y="600"/>
                      </a:lnTo>
                      <a:lnTo>
                        <a:pt x="478" y="600"/>
                      </a:lnTo>
                      <a:lnTo>
                        <a:pt x="488" y="600"/>
                      </a:lnTo>
                      <a:lnTo>
                        <a:pt x="500" y="604"/>
                      </a:lnTo>
                      <a:lnTo>
                        <a:pt x="500" y="604"/>
                      </a:lnTo>
                      <a:lnTo>
                        <a:pt x="538" y="620"/>
                      </a:lnTo>
                      <a:lnTo>
                        <a:pt x="548" y="622"/>
                      </a:lnTo>
                      <a:lnTo>
                        <a:pt x="550" y="622"/>
                      </a:lnTo>
                      <a:lnTo>
                        <a:pt x="552" y="618"/>
                      </a:lnTo>
                      <a:lnTo>
                        <a:pt x="552" y="618"/>
                      </a:lnTo>
                      <a:lnTo>
                        <a:pt x="552" y="616"/>
                      </a:lnTo>
                      <a:lnTo>
                        <a:pt x="546" y="610"/>
                      </a:lnTo>
                      <a:lnTo>
                        <a:pt x="528" y="600"/>
                      </a:lnTo>
                      <a:lnTo>
                        <a:pt x="496" y="584"/>
                      </a:lnTo>
                      <a:lnTo>
                        <a:pt x="496" y="584"/>
                      </a:lnTo>
                      <a:lnTo>
                        <a:pt x="510" y="580"/>
                      </a:lnTo>
                      <a:lnTo>
                        <a:pt x="528" y="578"/>
                      </a:lnTo>
                      <a:lnTo>
                        <a:pt x="528" y="578"/>
                      </a:lnTo>
                      <a:lnTo>
                        <a:pt x="546" y="580"/>
                      </a:lnTo>
                      <a:lnTo>
                        <a:pt x="566" y="582"/>
                      </a:lnTo>
                      <a:lnTo>
                        <a:pt x="600" y="696"/>
                      </a:lnTo>
                      <a:lnTo>
                        <a:pt x="610" y="692"/>
                      </a:lnTo>
                      <a:lnTo>
                        <a:pt x="584" y="586"/>
                      </a:lnTo>
                      <a:lnTo>
                        <a:pt x="584" y="586"/>
                      </a:lnTo>
                      <a:lnTo>
                        <a:pt x="616" y="594"/>
                      </a:lnTo>
                      <a:lnTo>
                        <a:pt x="616" y="594"/>
                      </a:lnTo>
                      <a:lnTo>
                        <a:pt x="634" y="606"/>
                      </a:lnTo>
                      <a:lnTo>
                        <a:pt x="656" y="678"/>
                      </a:lnTo>
                      <a:lnTo>
                        <a:pt x="666" y="676"/>
                      </a:lnTo>
                      <a:lnTo>
                        <a:pt x="650" y="614"/>
                      </a:lnTo>
                      <a:lnTo>
                        <a:pt x="650" y="614"/>
                      </a:lnTo>
                      <a:lnTo>
                        <a:pt x="684" y="630"/>
                      </a:lnTo>
                      <a:lnTo>
                        <a:pt x="722" y="644"/>
                      </a:lnTo>
                      <a:lnTo>
                        <a:pt x="724" y="646"/>
                      </a:lnTo>
                      <a:lnTo>
                        <a:pt x="726" y="642"/>
                      </a:lnTo>
                      <a:lnTo>
                        <a:pt x="726" y="642"/>
                      </a:lnTo>
                      <a:lnTo>
                        <a:pt x="728" y="642"/>
                      </a:lnTo>
                      <a:lnTo>
                        <a:pt x="728" y="642"/>
                      </a:lnTo>
                      <a:lnTo>
                        <a:pt x="744" y="650"/>
                      </a:lnTo>
                      <a:lnTo>
                        <a:pt x="752" y="654"/>
                      </a:lnTo>
                      <a:lnTo>
                        <a:pt x="752" y="654"/>
                      </a:lnTo>
                      <a:lnTo>
                        <a:pt x="752" y="654"/>
                      </a:lnTo>
                      <a:lnTo>
                        <a:pt x="752" y="654"/>
                      </a:lnTo>
                      <a:lnTo>
                        <a:pt x="754" y="650"/>
                      </a:lnTo>
                      <a:lnTo>
                        <a:pt x="756" y="648"/>
                      </a:lnTo>
                      <a:lnTo>
                        <a:pt x="756" y="648"/>
                      </a:lnTo>
                      <a:lnTo>
                        <a:pt x="756" y="648"/>
                      </a:lnTo>
                      <a:lnTo>
                        <a:pt x="756" y="648"/>
                      </a:lnTo>
                      <a:lnTo>
                        <a:pt x="748" y="642"/>
                      </a:lnTo>
                      <a:close/>
                      <a:moveTo>
                        <a:pt x="418" y="434"/>
                      </a:moveTo>
                      <a:lnTo>
                        <a:pt x="418" y="434"/>
                      </a:lnTo>
                      <a:lnTo>
                        <a:pt x="446" y="414"/>
                      </a:lnTo>
                      <a:lnTo>
                        <a:pt x="474" y="396"/>
                      </a:lnTo>
                      <a:lnTo>
                        <a:pt x="528" y="434"/>
                      </a:lnTo>
                      <a:lnTo>
                        <a:pt x="474" y="472"/>
                      </a:lnTo>
                      <a:lnTo>
                        <a:pt x="474" y="472"/>
                      </a:lnTo>
                      <a:lnTo>
                        <a:pt x="446" y="454"/>
                      </a:lnTo>
                      <a:lnTo>
                        <a:pt x="418" y="434"/>
                      </a:lnTo>
                      <a:lnTo>
                        <a:pt x="418" y="434"/>
                      </a:lnTo>
                      <a:close/>
                      <a:moveTo>
                        <a:pt x="398" y="400"/>
                      </a:moveTo>
                      <a:lnTo>
                        <a:pt x="398" y="400"/>
                      </a:lnTo>
                      <a:lnTo>
                        <a:pt x="394" y="366"/>
                      </a:lnTo>
                      <a:lnTo>
                        <a:pt x="392" y="332"/>
                      </a:lnTo>
                      <a:lnTo>
                        <a:pt x="454" y="304"/>
                      </a:lnTo>
                      <a:lnTo>
                        <a:pt x="460" y="370"/>
                      </a:lnTo>
                      <a:lnTo>
                        <a:pt x="460" y="370"/>
                      </a:lnTo>
                      <a:lnTo>
                        <a:pt x="430" y="386"/>
                      </a:lnTo>
                      <a:lnTo>
                        <a:pt x="398" y="400"/>
                      </a:lnTo>
                      <a:lnTo>
                        <a:pt x="398" y="400"/>
                      </a:lnTo>
                      <a:close/>
                      <a:moveTo>
                        <a:pt x="358" y="400"/>
                      </a:moveTo>
                      <a:lnTo>
                        <a:pt x="358" y="400"/>
                      </a:lnTo>
                      <a:lnTo>
                        <a:pt x="328" y="386"/>
                      </a:lnTo>
                      <a:lnTo>
                        <a:pt x="298" y="370"/>
                      </a:lnTo>
                      <a:lnTo>
                        <a:pt x="304" y="304"/>
                      </a:lnTo>
                      <a:lnTo>
                        <a:pt x="364" y="332"/>
                      </a:lnTo>
                      <a:lnTo>
                        <a:pt x="364" y="332"/>
                      </a:lnTo>
                      <a:lnTo>
                        <a:pt x="362" y="366"/>
                      </a:lnTo>
                      <a:lnTo>
                        <a:pt x="358" y="400"/>
                      </a:lnTo>
                      <a:lnTo>
                        <a:pt x="358" y="400"/>
                      </a:lnTo>
                      <a:close/>
                      <a:moveTo>
                        <a:pt x="338" y="434"/>
                      </a:moveTo>
                      <a:lnTo>
                        <a:pt x="338" y="434"/>
                      </a:lnTo>
                      <a:lnTo>
                        <a:pt x="312" y="454"/>
                      </a:lnTo>
                      <a:lnTo>
                        <a:pt x="284" y="472"/>
                      </a:lnTo>
                      <a:lnTo>
                        <a:pt x="228" y="434"/>
                      </a:lnTo>
                      <a:lnTo>
                        <a:pt x="284" y="396"/>
                      </a:lnTo>
                      <a:lnTo>
                        <a:pt x="284" y="396"/>
                      </a:lnTo>
                      <a:lnTo>
                        <a:pt x="312" y="414"/>
                      </a:lnTo>
                      <a:lnTo>
                        <a:pt x="338" y="434"/>
                      </a:lnTo>
                      <a:lnTo>
                        <a:pt x="338" y="434"/>
                      </a:lnTo>
                      <a:close/>
                      <a:moveTo>
                        <a:pt x="358" y="468"/>
                      </a:moveTo>
                      <a:lnTo>
                        <a:pt x="358" y="468"/>
                      </a:lnTo>
                      <a:lnTo>
                        <a:pt x="362" y="502"/>
                      </a:lnTo>
                      <a:lnTo>
                        <a:pt x="364" y="536"/>
                      </a:lnTo>
                      <a:lnTo>
                        <a:pt x="304" y="564"/>
                      </a:lnTo>
                      <a:lnTo>
                        <a:pt x="298" y="496"/>
                      </a:lnTo>
                      <a:lnTo>
                        <a:pt x="298" y="496"/>
                      </a:lnTo>
                      <a:lnTo>
                        <a:pt x="328" y="482"/>
                      </a:lnTo>
                      <a:lnTo>
                        <a:pt x="358" y="468"/>
                      </a:lnTo>
                      <a:lnTo>
                        <a:pt x="358" y="468"/>
                      </a:lnTo>
                      <a:close/>
                      <a:moveTo>
                        <a:pt x="398" y="468"/>
                      </a:moveTo>
                      <a:lnTo>
                        <a:pt x="398" y="468"/>
                      </a:lnTo>
                      <a:lnTo>
                        <a:pt x="430" y="482"/>
                      </a:lnTo>
                      <a:lnTo>
                        <a:pt x="460" y="498"/>
                      </a:lnTo>
                      <a:lnTo>
                        <a:pt x="454" y="564"/>
                      </a:lnTo>
                      <a:lnTo>
                        <a:pt x="392" y="536"/>
                      </a:lnTo>
                      <a:lnTo>
                        <a:pt x="392" y="536"/>
                      </a:lnTo>
                      <a:lnTo>
                        <a:pt x="394" y="502"/>
                      </a:lnTo>
                      <a:lnTo>
                        <a:pt x="398" y="468"/>
                      </a:lnTo>
                      <a:lnTo>
                        <a:pt x="398" y="468"/>
                      </a:lnTo>
                      <a:close/>
                    </a:path>
                  </a:pathLst>
                </a:custGeom>
                <a:solidFill>
                  <a:srgbClr val="FEFFFF">
                    <a:alpha val="3000"/>
                  </a:srgbClr>
                </a:solidFill>
                <a:ln>
                  <a:solidFill>
                    <a:srgbClr val="FEFFFF">
                      <a:alpha val="5000"/>
                    </a:srgbClr>
                  </a:solidFill>
                </a:ln>
                <a:effectLst>
                  <a:glow rad="101600">
                    <a:srgbClr val="FEFEFE">
                      <a:alpha val="6000"/>
                    </a:srgbClr>
                  </a:glow>
                </a:effectLst>
                <a:extLst/>
              </p:spPr>
              <p:txBody>
                <a:bodyPr vert="horz" wrap="square" lIns="91440" tIns="45720" rIns="91440" bIns="45720" numCol="1" anchor="t" anchorCtr="0" compatLnSpc="1">
                  <a:prstTxWarp prst="textNoShape">
                    <a:avLst/>
                  </a:prstTxWarp>
                </a:bodyPr>
                <a:lstStyle/>
                <a:p>
                  <a:endParaRPr lang="en-US" sz="1800"/>
                </a:p>
              </p:txBody>
            </p:sp>
            <p:sp>
              <p:nvSpPr>
                <p:cNvPr id="236" name="Freeform 29"/>
                <p:cNvSpPr>
                  <a:spLocks noChangeAspect="1"/>
                </p:cNvSpPr>
                <p:nvPr/>
              </p:nvSpPr>
              <p:spPr bwMode="auto">
                <a:xfrm rot="18879730">
                  <a:off x="8304829" y="977901"/>
                  <a:ext cx="642197" cy="728980"/>
                </a:xfrm>
                <a:custGeom>
                  <a:avLst/>
                  <a:gdLst>
                    <a:gd name="T0" fmla="*/ 738 w 740"/>
                    <a:gd name="T1" fmla="*/ 546 h 840"/>
                    <a:gd name="T2" fmla="*/ 598 w 740"/>
                    <a:gd name="T3" fmla="*/ 524 h 840"/>
                    <a:gd name="T4" fmla="*/ 564 w 740"/>
                    <a:gd name="T5" fmla="*/ 506 h 840"/>
                    <a:gd name="T6" fmla="*/ 510 w 740"/>
                    <a:gd name="T7" fmla="*/ 458 h 840"/>
                    <a:gd name="T8" fmla="*/ 486 w 740"/>
                    <a:gd name="T9" fmla="*/ 406 h 840"/>
                    <a:gd name="T10" fmla="*/ 558 w 740"/>
                    <a:gd name="T11" fmla="*/ 330 h 840"/>
                    <a:gd name="T12" fmla="*/ 724 w 740"/>
                    <a:gd name="T13" fmla="*/ 344 h 840"/>
                    <a:gd name="T14" fmla="*/ 736 w 740"/>
                    <a:gd name="T15" fmla="*/ 286 h 840"/>
                    <a:gd name="T16" fmla="*/ 740 w 740"/>
                    <a:gd name="T17" fmla="*/ 216 h 840"/>
                    <a:gd name="T18" fmla="*/ 650 w 740"/>
                    <a:gd name="T19" fmla="*/ 230 h 840"/>
                    <a:gd name="T20" fmla="*/ 606 w 740"/>
                    <a:gd name="T21" fmla="*/ 256 h 840"/>
                    <a:gd name="T22" fmla="*/ 556 w 740"/>
                    <a:gd name="T23" fmla="*/ 288 h 840"/>
                    <a:gd name="T24" fmla="*/ 512 w 740"/>
                    <a:gd name="T25" fmla="*/ 308 h 840"/>
                    <a:gd name="T26" fmla="*/ 442 w 740"/>
                    <a:gd name="T27" fmla="*/ 320 h 840"/>
                    <a:gd name="T28" fmla="*/ 414 w 740"/>
                    <a:gd name="T29" fmla="*/ 300 h 840"/>
                    <a:gd name="T30" fmla="*/ 390 w 740"/>
                    <a:gd name="T31" fmla="*/ 204 h 840"/>
                    <a:gd name="T32" fmla="*/ 392 w 740"/>
                    <a:gd name="T33" fmla="*/ 164 h 840"/>
                    <a:gd name="T34" fmla="*/ 392 w 740"/>
                    <a:gd name="T35" fmla="*/ 80 h 840"/>
                    <a:gd name="T36" fmla="*/ 378 w 740"/>
                    <a:gd name="T37" fmla="*/ 0 h 840"/>
                    <a:gd name="T38" fmla="*/ 350 w 740"/>
                    <a:gd name="T39" fmla="*/ 42 h 840"/>
                    <a:gd name="T40" fmla="*/ 348 w 740"/>
                    <a:gd name="T41" fmla="*/ 100 h 840"/>
                    <a:gd name="T42" fmla="*/ 350 w 740"/>
                    <a:gd name="T43" fmla="*/ 192 h 840"/>
                    <a:gd name="T44" fmla="*/ 352 w 740"/>
                    <a:gd name="T45" fmla="*/ 214 h 840"/>
                    <a:gd name="T46" fmla="*/ 316 w 740"/>
                    <a:gd name="T47" fmla="*/ 320 h 840"/>
                    <a:gd name="T48" fmla="*/ 254 w 740"/>
                    <a:gd name="T49" fmla="*/ 316 h 840"/>
                    <a:gd name="T50" fmla="*/ 196 w 740"/>
                    <a:gd name="T51" fmla="*/ 294 h 840"/>
                    <a:gd name="T52" fmla="*/ 162 w 740"/>
                    <a:gd name="T53" fmla="*/ 272 h 840"/>
                    <a:gd name="T54" fmla="*/ 90 w 740"/>
                    <a:gd name="T55" fmla="*/ 230 h 840"/>
                    <a:gd name="T56" fmla="*/ 2 w 740"/>
                    <a:gd name="T57" fmla="*/ 214 h 840"/>
                    <a:gd name="T58" fmla="*/ 36 w 740"/>
                    <a:gd name="T59" fmla="*/ 246 h 840"/>
                    <a:gd name="T60" fmla="*/ 84 w 740"/>
                    <a:gd name="T61" fmla="*/ 278 h 840"/>
                    <a:gd name="T62" fmla="*/ 166 w 740"/>
                    <a:gd name="T63" fmla="*/ 322 h 840"/>
                    <a:gd name="T64" fmla="*/ 186 w 740"/>
                    <a:gd name="T65" fmla="*/ 332 h 840"/>
                    <a:gd name="T66" fmla="*/ 260 w 740"/>
                    <a:gd name="T67" fmla="*/ 418 h 840"/>
                    <a:gd name="T68" fmla="*/ 208 w 740"/>
                    <a:gd name="T69" fmla="*/ 482 h 840"/>
                    <a:gd name="T70" fmla="*/ 164 w 740"/>
                    <a:gd name="T71" fmla="*/ 514 h 840"/>
                    <a:gd name="T72" fmla="*/ 84 w 740"/>
                    <a:gd name="T73" fmla="*/ 558 h 840"/>
                    <a:gd name="T74" fmla="*/ 36 w 740"/>
                    <a:gd name="T75" fmla="*/ 590 h 840"/>
                    <a:gd name="T76" fmla="*/ 16 w 740"/>
                    <a:gd name="T77" fmla="*/ 636 h 840"/>
                    <a:gd name="T78" fmla="*/ 108 w 740"/>
                    <a:gd name="T79" fmla="*/ 596 h 840"/>
                    <a:gd name="T80" fmla="*/ 144 w 740"/>
                    <a:gd name="T81" fmla="*/ 692 h 840"/>
                    <a:gd name="T82" fmla="*/ 204 w 740"/>
                    <a:gd name="T83" fmla="*/ 534 h 840"/>
                    <a:gd name="T84" fmla="*/ 300 w 740"/>
                    <a:gd name="T85" fmla="*/ 512 h 840"/>
                    <a:gd name="T86" fmla="*/ 328 w 740"/>
                    <a:gd name="T87" fmla="*/ 534 h 840"/>
                    <a:gd name="T88" fmla="*/ 352 w 740"/>
                    <a:gd name="T89" fmla="*/ 630 h 840"/>
                    <a:gd name="T90" fmla="*/ 350 w 740"/>
                    <a:gd name="T91" fmla="*/ 670 h 840"/>
                    <a:gd name="T92" fmla="*/ 350 w 740"/>
                    <a:gd name="T93" fmla="*/ 754 h 840"/>
                    <a:gd name="T94" fmla="*/ 364 w 740"/>
                    <a:gd name="T95" fmla="*/ 840 h 840"/>
                    <a:gd name="T96" fmla="*/ 384 w 740"/>
                    <a:gd name="T97" fmla="*/ 836 h 840"/>
                    <a:gd name="T98" fmla="*/ 394 w 740"/>
                    <a:gd name="T99" fmla="*/ 734 h 840"/>
                    <a:gd name="T100" fmla="*/ 496 w 740"/>
                    <a:gd name="T101" fmla="*/ 750 h 840"/>
                    <a:gd name="T102" fmla="*/ 390 w 740"/>
                    <a:gd name="T103" fmla="*/ 620 h 840"/>
                    <a:gd name="T104" fmla="*/ 420 w 740"/>
                    <a:gd name="T105" fmla="*/ 522 h 840"/>
                    <a:gd name="T106" fmla="*/ 464 w 740"/>
                    <a:gd name="T107" fmla="*/ 514 h 840"/>
                    <a:gd name="T108" fmla="*/ 546 w 740"/>
                    <a:gd name="T109" fmla="*/ 540 h 840"/>
                    <a:gd name="T110" fmla="*/ 580 w 740"/>
                    <a:gd name="T111" fmla="*/ 562 h 840"/>
                    <a:gd name="T112" fmla="*/ 652 w 740"/>
                    <a:gd name="T113" fmla="*/ 604 h 840"/>
                    <a:gd name="T114" fmla="*/ 740 w 740"/>
                    <a:gd name="T115" fmla="*/ 616 h 8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40" h="840">
                      <a:moveTo>
                        <a:pt x="738" y="614"/>
                      </a:moveTo>
                      <a:lnTo>
                        <a:pt x="738" y="614"/>
                      </a:lnTo>
                      <a:lnTo>
                        <a:pt x="706" y="588"/>
                      </a:lnTo>
                      <a:lnTo>
                        <a:pt x="672" y="564"/>
                      </a:lnTo>
                      <a:lnTo>
                        <a:pt x="738" y="546"/>
                      </a:lnTo>
                      <a:lnTo>
                        <a:pt x="734" y="536"/>
                      </a:lnTo>
                      <a:lnTo>
                        <a:pt x="658" y="556"/>
                      </a:lnTo>
                      <a:lnTo>
                        <a:pt x="658" y="556"/>
                      </a:lnTo>
                      <a:lnTo>
                        <a:pt x="628" y="538"/>
                      </a:lnTo>
                      <a:lnTo>
                        <a:pt x="598" y="524"/>
                      </a:lnTo>
                      <a:lnTo>
                        <a:pt x="726" y="488"/>
                      </a:lnTo>
                      <a:lnTo>
                        <a:pt x="722" y="476"/>
                      </a:lnTo>
                      <a:lnTo>
                        <a:pt x="576" y="512"/>
                      </a:lnTo>
                      <a:lnTo>
                        <a:pt x="576" y="512"/>
                      </a:lnTo>
                      <a:lnTo>
                        <a:pt x="564" y="506"/>
                      </a:lnTo>
                      <a:lnTo>
                        <a:pt x="564" y="506"/>
                      </a:lnTo>
                      <a:lnTo>
                        <a:pt x="556" y="502"/>
                      </a:lnTo>
                      <a:lnTo>
                        <a:pt x="556" y="502"/>
                      </a:lnTo>
                      <a:lnTo>
                        <a:pt x="532" y="480"/>
                      </a:lnTo>
                      <a:lnTo>
                        <a:pt x="510" y="458"/>
                      </a:lnTo>
                      <a:lnTo>
                        <a:pt x="492" y="438"/>
                      </a:lnTo>
                      <a:lnTo>
                        <a:pt x="486" y="426"/>
                      </a:lnTo>
                      <a:lnTo>
                        <a:pt x="482" y="418"/>
                      </a:lnTo>
                      <a:lnTo>
                        <a:pt x="482" y="418"/>
                      </a:lnTo>
                      <a:lnTo>
                        <a:pt x="486" y="406"/>
                      </a:lnTo>
                      <a:lnTo>
                        <a:pt x="492" y="396"/>
                      </a:lnTo>
                      <a:lnTo>
                        <a:pt x="510" y="374"/>
                      </a:lnTo>
                      <a:lnTo>
                        <a:pt x="532" y="352"/>
                      </a:lnTo>
                      <a:lnTo>
                        <a:pt x="558" y="330"/>
                      </a:lnTo>
                      <a:lnTo>
                        <a:pt x="558" y="330"/>
                      </a:lnTo>
                      <a:lnTo>
                        <a:pt x="564" y="326"/>
                      </a:lnTo>
                      <a:lnTo>
                        <a:pt x="564" y="326"/>
                      </a:lnTo>
                      <a:lnTo>
                        <a:pt x="578" y="320"/>
                      </a:lnTo>
                      <a:lnTo>
                        <a:pt x="720" y="354"/>
                      </a:lnTo>
                      <a:lnTo>
                        <a:pt x="724" y="344"/>
                      </a:lnTo>
                      <a:lnTo>
                        <a:pt x="600" y="308"/>
                      </a:lnTo>
                      <a:lnTo>
                        <a:pt x="600" y="308"/>
                      </a:lnTo>
                      <a:lnTo>
                        <a:pt x="658" y="276"/>
                      </a:lnTo>
                      <a:lnTo>
                        <a:pt x="734" y="294"/>
                      </a:lnTo>
                      <a:lnTo>
                        <a:pt x="736" y="286"/>
                      </a:lnTo>
                      <a:lnTo>
                        <a:pt x="672" y="266"/>
                      </a:lnTo>
                      <a:lnTo>
                        <a:pt x="672" y="266"/>
                      </a:lnTo>
                      <a:lnTo>
                        <a:pt x="706" y="244"/>
                      </a:lnTo>
                      <a:lnTo>
                        <a:pt x="738" y="218"/>
                      </a:lnTo>
                      <a:lnTo>
                        <a:pt x="740" y="216"/>
                      </a:lnTo>
                      <a:lnTo>
                        <a:pt x="728" y="196"/>
                      </a:lnTo>
                      <a:lnTo>
                        <a:pt x="726" y="198"/>
                      </a:lnTo>
                      <a:lnTo>
                        <a:pt x="726" y="198"/>
                      </a:lnTo>
                      <a:lnTo>
                        <a:pt x="686" y="212"/>
                      </a:lnTo>
                      <a:lnTo>
                        <a:pt x="650" y="230"/>
                      </a:lnTo>
                      <a:lnTo>
                        <a:pt x="666" y="164"/>
                      </a:lnTo>
                      <a:lnTo>
                        <a:pt x="656" y="162"/>
                      </a:lnTo>
                      <a:lnTo>
                        <a:pt x="634" y="238"/>
                      </a:lnTo>
                      <a:lnTo>
                        <a:pt x="634" y="238"/>
                      </a:lnTo>
                      <a:lnTo>
                        <a:pt x="606" y="256"/>
                      </a:lnTo>
                      <a:lnTo>
                        <a:pt x="578" y="272"/>
                      </a:lnTo>
                      <a:lnTo>
                        <a:pt x="608" y="146"/>
                      </a:lnTo>
                      <a:lnTo>
                        <a:pt x="598" y="142"/>
                      </a:lnTo>
                      <a:lnTo>
                        <a:pt x="556" y="288"/>
                      </a:lnTo>
                      <a:lnTo>
                        <a:pt x="556" y="288"/>
                      </a:lnTo>
                      <a:lnTo>
                        <a:pt x="546" y="294"/>
                      </a:lnTo>
                      <a:lnTo>
                        <a:pt x="546" y="294"/>
                      </a:lnTo>
                      <a:lnTo>
                        <a:pt x="538" y="298"/>
                      </a:lnTo>
                      <a:lnTo>
                        <a:pt x="538" y="298"/>
                      </a:lnTo>
                      <a:lnTo>
                        <a:pt x="512" y="308"/>
                      </a:lnTo>
                      <a:lnTo>
                        <a:pt x="486" y="314"/>
                      </a:lnTo>
                      <a:lnTo>
                        <a:pt x="462" y="318"/>
                      </a:lnTo>
                      <a:lnTo>
                        <a:pt x="442" y="320"/>
                      </a:lnTo>
                      <a:lnTo>
                        <a:pt x="442" y="320"/>
                      </a:lnTo>
                      <a:lnTo>
                        <a:pt x="442" y="320"/>
                      </a:lnTo>
                      <a:lnTo>
                        <a:pt x="442" y="320"/>
                      </a:lnTo>
                      <a:lnTo>
                        <a:pt x="426" y="320"/>
                      </a:lnTo>
                      <a:lnTo>
                        <a:pt x="426" y="320"/>
                      </a:lnTo>
                      <a:lnTo>
                        <a:pt x="420" y="310"/>
                      </a:lnTo>
                      <a:lnTo>
                        <a:pt x="414" y="300"/>
                      </a:lnTo>
                      <a:lnTo>
                        <a:pt x="404" y="274"/>
                      </a:lnTo>
                      <a:lnTo>
                        <a:pt x="396" y="244"/>
                      </a:lnTo>
                      <a:lnTo>
                        <a:pt x="388" y="210"/>
                      </a:lnTo>
                      <a:lnTo>
                        <a:pt x="388" y="210"/>
                      </a:lnTo>
                      <a:lnTo>
                        <a:pt x="390" y="204"/>
                      </a:lnTo>
                      <a:lnTo>
                        <a:pt x="390" y="204"/>
                      </a:lnTo>
                      <a:lnTo>
                        <a:pt x="390" y="190"/>
                      </a:lnTo>
                      <a:lnTo>
                        <a:pt x="492" y="84"/>
                      </a:lnTo>
                      <a:lnTo>
                        <a:pt x="484" y="76"/>
                      </a:lnTo>
                      <a:lnTo>
                        <a:pt x="392" y="164"/>
                      </a:lnTo>
                      <a:lnTo>
                        <a:pt x="392" y="164"/>
                      </a:lnTo>
                      <a:lnTo>
                        <a:pt x="392" y="98"/>
                      </a:lnTo>
                      <a:lnTo>
                        <a:pt x="446" y="42"/>
                      </a:lnTo>
                      <a:lnTo>
                        <a:pt x="440" y="36"/>
                      </a:lnTo>
                      <a:lnTo>
                        <a:pt x="392" y="80"/>
                      </a:lnTo>
                      <a:lnTo>
                        <a:pt x="392" y="80"/>
                      </a:lnTo>
                      <a:lnTo>
                        <a:pt x="388" y="40"/>
                      </a:lnTo>
                      <a:lnTo>
                        <a:pt x="382" y="2"/>
                      </a:lnTo>
                      <a:lnTo>
                        <a:pt x="382" y="0"/>
                      </a:lnTo>
                      <a:lnTo>
                        <a:pt x="378" y="0"/>
                      </a:lnTo>
                      <a:lnTo>
                        <a:pt x="362" y="0"/>
                      </a:lnTo>
                      <a:lnTo>
                        <a:pt x="358" y="0"/>
                      </a:lnTo>
                      <a:lnTo>
                        <a:pt x="358" y="2"/>
                      </a:lnTo>
                      <a:lnTo>
                        <a:pt x="358" y="2"/>
                      </a:lnTo>
                      <a:lnTo>
                        <a:pt x="350" y="42"/>
                      </a:lnTo>
                      <a:lnTo>
                        <a:pt x="348" y="82"/>
                      </a:lnTo>
                      <a:lnTo>
                        <a:pt x="300" y="36"/>
                      </a:lnTo>
                      <a:lnTo>
                        <a:pt x="292" y="42"/>
                      </a:lnTo>
                      <a:lnTo>
                        <a:pt x="348" y="100"/>
                      </a:lnTo>
                      <a:lnTo>
                        <a:pt x="348" y="100"/>
                      </a:lnTo>
                      <a:lnTo>
                        <a:pt x="348" y="134"/>
                      </a:lnTo>
                      <a:lnTo>
                        <a:pt x="350" y="166"/>
                      </a:lnTo>
                      <a:lnTo>
                        <a:pt x="254" y="76"/>
                      </a:lnTo>
                      <a:lnTo>
                        <a:pt x="246" y="84"/>
                      </a:lnTo>
                      <a:lnTo>
                        <a:pt x="350" y="192"/>
                      </a:lnTo>
                      <a:lnTo>
                        <a:pt x="350" y="192"/>
                      </a:lnTo>
                      <a:lnTo>
                        <a:pt x="352" y="204"/>
                      </a:lnTo>
                      <a:lnTo>
                        <a:pt x="352" y="204"/>
                      </a:lnTo>
                      <a:lnTo>
                        <a:pt x="352" y="214"/>
                      </a:lnTo>
                      <a:lnTo>
                        <a:pt x="352" y="214"/>
                      </a:lnTo>
                      <a:lnTo>
                        <a:pt x="346" y="246"/>
                      </a:lnTo>
                      <a:lnTo>
                        <a:pt x="338" y="276"/>
                      </a:lnTo>
                      <a:lnTo>
                        <a:pt x="328" y="302"/>
                      </a:lnTo>
                      <a:lnTo>
                        <a:pt x="322" y="312"/>
                      </a:lnTo>
                      <a:lnTo>
                        <a:pt x="316" y="320"/>
                      </a:lnTo>
                      <a:lnTo>
                        <a:pt x="316" y="320"/>
                      </a:lnTo>
                      <a:lnTo>
                        <a:pt x="300" y="322"/>
                      </a:lnTo>
                      <a:lnTo>
                        <a:pt x="300" y="322"/>
                      </a:lnTo>
                      <a:lnTo>
                        <a:pt x="278" y="320"/>
                      </a:lnTo>
                      <a:lnTo>
                        <a:pt x="254" y="316"/>
                      </a:lnTo>
                      <a:lnTo>
                        <a:pt x="228" y="308"/>
                      </a:lnTo>
                      <a:lnTo>
                        <a:pt x="200" y="298"/>
                      </a:lnTo>
                      <a:lnTo>
                        <a:pt x="200" y="298"/>
                      </a:lnTo>
                      <a:lnTo>
                        <a:pt x="196" y="294"/>
                      </a:lnTo>
                      <a:lnTo>
                        <a:pt x="196" y="294"/>
                      </a:lnTo>
                      <a:lnTo>
                        <a:pt x="184" y="286"/>
                      </a:lnTo>
                      <a:lnTo>
                        <a:pt x="142" y="146"/>
                      </a:lnTo>
                      <a:lnTo>
                        <a:pt x="130" y="148"/>
                      </a:lnTo>
                      <a:lnTo>
                        <a:pt x="162" y="272"/>
                      </a:lnTo>
                      <a:lnTo>
                        <a:pt x="162" y="272"/>
                      </a:lnTo>
                      <a:lnTo>
                        <a:pt x="106" y="240"/>
                      </a:lnTo>
                      <a:lnTo>
                        <a:pt x="84" y="164"/>
                      </a:lnTo>
                      <a:lnTo>
                        <a:pt x="74" y="166"/>
                      </a:lnTo>
                      <a:lnTo>
                        <a:pt x="90" y="230"/>
                      </a:lnTo>
                      <a:lnTo>
                        <a:pt x="90" y="230"/>
                      </a:lnTo>
                      <a:lnTo>
                        <a:pt x="54" y="214"/>
                      </a:lnTo>
                      <a:lnTo>
                        <a:pt x="16" y="198"/>
                      </a:lnTo>
                      <a:lnTo>
                        <a:pt x="12" y="198"/>
                      </a:lnTo>
                      <a:lnTo>
                        <a:pt x="10" y="200"/>
                      </a:lnTo>
                      <a:lnTo>
                        <a:pt x="2" y="214"/>
                      </a:lnTo>
                      <a:lnTo>
                        <a:pt x="2" y="214"/>
                      </a:lnTo>
                      <a:lnTo>
                        <a:pt x="0" y="218"/>
                      </a:lnTo>
                      <a:lnTo>
                        <a:pt x="4" y="220"/>
                      </a:lnTo>
                      <a:lnTo>
                        <a:pt x="4" y="220"/>
                      </a:lnTo>
                      <a:lnTo>
                        <a:pt x="36" y="246"/>
                      </a:lnTo>
                      <a:lnTo>
                        <a:pt x="70" y="270"/>
                      </a:lnTo>
                      <a:lnTo>
                        <a:pt x="4" y="288"/>
                      </a:lnTo>
                      <a:lnTo>
                        <a:pt x="6" y="298"/>
                      </a:lnTo>
                      <a:lnTo>
                        <a:pt x="84" y="278"/>
                      </a:lnTo>
                      <a:lnTo>
                        <a:pt x="84" y="278"/>
                      </a:lnTo>
                      <a:lnTo>
                        <a:pt x="114" y="296"/>
                      </a:lnTo>
                      <a:lnTo>
                        <a:pt x="142" y="310"/>
                      </a:lnTo>
                      <a:lnTo>
                        <a:pt x="16" y="346"/>
                      </a:lnTo>
                      <a:lnTo>
                        <a:pt x="20" y="358"/>
                      </a:lnTo>
                      <a:lnTo>
                        <a:pt x="166" y="322"/>
                      </a:lnTo>
                      <a:lnTo>
                        <a:pt x="166" y="322"/>
                      </a:lnTo>
                      <a:lnTo>
                        <a:pt x="178" y="328"/>
                      </a:lnTo>
                      <a:lnTo>
                        <a:pt x="178" y="328"/>
                      </a:lnTo>
                      <a:lnTo>
                        <a:pt x="186" y="332"/>
                      </a:lnTo>
                      <a:lnTo>
                        <a:pt x="186" y="332"/>
                      </a:lnTo>
                      <a:lnTo>
                        <a:pt x="210" y="354"/>
                      </a:lnTo>
                      <a:lnTo>
                        <a:pt x="232" y="376"/>
                      </a:lnTo>
                      <a:lnTo>
                        <a:pt x="250" y="396"/>
                      </a:lnTo>
                      <a:lnTo>
                        <a:pt x="256" y="408"/>
                      </a:lnTo>
                      <a:lnTo>
                        <a:pt x="260" y="418"/>
                      </a:lnTo>
                      <a:lnTo>
                        <a:pt x="260" y="418"/>
                      </a:lnTo>
                      <a:lnTo>
                        <a:pt x="256" y="428"/>
                      </a:lnTo>
                      <a:lnTo>
                        <a:pt x="248" y="438"/>
                      </a:lnTo>
                      <a:lnTo>
                        <a:pt x="232" y="460"/>
                      </a:lnTo>
                      <a:lnTo>
                        <a:pt x="208" y="482"/>
                      </a:lnTo>
                      <a:lnTo>
                        <a:pt x="184" y="504"/>
                      </a:lnTo>
                      <a:lnTo>
                        <a:pt x="184" y="504"/>
                      </a:lnTo>
                      <a:lnTo>
                        <a:pt x="178" y="508"/>
                      </a:lnTo>
                      <a:lnTo>
                        <a:pt x="178" y="508"/>
                      </a:lnTo>
                      <a:lnTo>
                        <a:pt x="164" y="514"/>
                      </a:lnTo>
                      <a:lnTo>
                        <a:pt x="22" y="480"/>
                      </a:lnTo>
                      <a:lnTo>
                        <a:pt x="18" y="490"/>
                      </a:lnTo>
                      <a:lnTo>
                        <a:pt x="142" y="526"/>
                      </a:lnTo>
                      <a:lnTo>
                        <a:pt x="142" y="526"/>
                      </a:lnTo>
                      <a:lnTo>
                        <a:pt x="84" y="558"/>
                      </a:lnTo>
                      <a:lnTo>
                        <a:pt x="8" y="540"/>
                      </a:lnTo>
                      <a:lnTo>
                        <a:pt x="6" y="548"/>
                      </a:lnTo>
                      <a:lnTo>
                        <a:pt x="68" y="568"/>
                      </a:lnTo>
                      <a:lnTo>
                        <a:pt x="68" y="568"/>
                      </a:lnTo>
                      <a:lnTo>
                        <a:pt x="36" y="590"/>
                      </a:lnTo>
                      <a:lnTo>
                        <a:pt x="4" y="616"/>
                      </a:lnTo>
                      <a:lnTo>
                        <a:pt x="2" y="618"/>
                      </a:lnTo>
                      <a:lnTo>
                        <a:pt x="14" y="638"/>
                      </a:lnTo>
                      <a:lnTo>
                        <a:pt x="16" y="636"/>
                      </a:lnTo>
                      <a:lnTo>
                        <a:pt x="16" y="636"/>
                      </a:lnTo>
                      <a:lnTo>
                        <a:pt x="56" y="622"/>
                      </a:lnTo>
                      <a:lnTo>
                        <a:pt x="92" y="604"/>
                      </a:lnTo>
                      <a:lnTo>
                        <a:pt x="76" y="670"/>
                      </a:lnTo>
                      <a:lnTo>
                        <a:pt x="86" y="672"/>
                      </a:lnTo>
                      <a:lnTo>
                        <a:pt x="108" y="596"/>
                      </a:lnTo>
                      <a:lnTo>
                        <a:pt x="108" y="596"/>
                      </a:lnTo>
                      <a:lnTo>
                        <a:pt x="136" y="578"/>
                      </a:lnTo>
                      <a:lnTo>
                        <a:pt x="164" y="562"/>
                      </a:lnTo>
                      <a:lnTo>
                        <a:pt x="132" y="688"/>
                      </a:lnTo>
                      <a:lnTo>
                        <a:pt x="144" y="692"/>
                      </a:lnTo>
                      <a:lnTo>
                        <a:pt x="186" y="546"/>
                      </a:lnTo>
                      <a:lnTo>
                        <a:pt x="186" y="546"/>
                      </a:lnTo>
                      <a:lnTo>
                        <a:pt x="196" y="540"/>
                      </a:lnTo>
                      <a:lnTo>
                        <a:pt x="196" y="540"/>
                      </a:lnTo>
                      <a:lnTo>
                        <a:pt x="204" y="534"/>
                      </a:lnTo>
                      <a:lnTo>
                        <a:pt x="204" y="534"/>
                      </a:lnTo>
                      <a:lnTo>
                        <a:pt x="230" y="526"/>
                      </a:lnTo>
                      <a:lnTo>
                        <a:pt x="256" y="518"/>
                      </a:lnTo>
                      <a:lnTo>
                        <a:pt x="280" y="514"/>
                      </a:lnTo>
                      <a:lnTo>
                        <a:pt x="300" y="512"/>
                      </a:lnTo>
                      <a:lnTo>
                        <a:pt x="300" y="512"/>
                      </a:lnTo>
                      <a:lnTo>
                        <a:pt x="316" y="514"/>
                      </a:lnTo>
                      <a:lnTo>
                        <a:pt x="316" y="514"/>
                      </a:lnTo>
                      <a:lnTo>
                        <a:pt x="322" y="522"/>
                      </a:lnTo>
                      <a:lnTo>
                        <a:pt x="328" y="534"/>
                      </a:lnTo>
                      <a:lnTo>
                        <a:pt x="338" y="560"/>
                      </a:lnTo>
                      <a:lnTo>
                        <a:pt x="346" y="590"/>
                      </a:lnTo>
                      <a:lnTo>
                        <a:pt x="352" y="624"/>
                      </a:lnTo>
                      <a:lnTo>
                        <a:pt x="352" y="624"/>
                      </a:lnTo>
                      <a:lnTo>
                        <a:pt x="352" y="630"/>
                      </a:lnTo>
                      <a:lnTo>
                        <a:pt x="352" y="630"/>
                      </a:lnTo>
                      <a:lnTo>
                        <a:pt x="352" y="644"/>
                      </a:lnTo>
                      <a:lnTo>
                        <a:pt x="250" y="750"/>
                      </a:lnTo>
                      <a:lnTo>
                        <a:pt x="258" y="760"/>
                      </a:lnTo>
                      <a:lnTo>
                        <a:pt x="350" y="670"/>
                      </a:lnTo>
                      <a:lnTo>
                        <a:pt x="350" y="670"/>
                      </a:lnTo>
                      <a:lnTo>
                        <a:pt x="350" y="736"/>
                      </a:lnTo>
                      <a:lnTo>
                        <a:pt x="296" y="792"/>
                      </a:lnTo>
                      <a:lnTo>
                        <a:pt x="302" y="800"/>
                      </a:lnTo>
                      <a:lnTo>
                        <a:pt x="350" y="754"/>
                      </a:lnTo>
                      <a:lnTo>
                        <a:pt x="350" y="754"/>
                      </a:lnTo>
                      <a:lnTo>
                        <a:pt x="352" y="794"/>
                      </a:lnTo>
                      <a:lnTo>
                        <a:pt x="360" y="836"/>
                      </a:lnTo>
                      <a:lnTo>
                        <a:pt x="360" y="840"/>
                      </a:lnTo>
                      <a:lnTo>
                        <a:pt x="364" y="840"/>
                      </a:lnTo>
                      <a:lnTo>
                        <a:pt x="364" y="840"/>
                      </a:lnTo>
                      <a:lnTo>
                        <a:pt x="368" y="840"/>
                      </a:lnTo>
                      <a:lnTo>
                        <a:pt x="384" y="840"/>
                      </a:lnTo>
                      <a:lnTo>
                        <a:pt x="384" y="836"/>
                      </a:lnTo>
                      <a:lnTo>
                        <a:pt x="384" y="836"/>
                      </a:lnTo>
                      <a:lnTo>
                        <a:pt x="390" y="794"/>
                      </a:lnTo>
                      <a:lnTo>
                        <a:pt x="394" y="752"/>
                      </a:lnTo>
                      <a:lnTo>
                        <a:pt x="442" y="800"/>
                      </a:lnTo>
                      <a:lnTo>
                        <a:pt x="450" y="792"/>
                      </a:lnTo>
                      <a:lnTo>
                        <a:pt x="394" y="734"/>
                      </a:lnTo>
                      <a:lnTo>
                        <a:pt x="394" y="734"/>
                      </a:lnTo>
                      <a:lnTo>
                        <a:pt x="394" y="700"/>
                      </a:lnTo>
                      <a:lnTo>
                        <a:pt x="392" y="668"/>
                      </a:lnTo>
                      <a:lnTo>
                        <a:pt x="486" y="760"/>
                      </a:lnTo>
                      <a:lnTo>
                        <a:pt x="496" y="750"/>
                      </a:lnTo>
                      <a:lnTo>
                        <a:pt x="390" y="642"/>
                      </a:lnTo>
                      <a:lnTo>
                        <a:pt x="390" y="642"/>
                      </a:lnTo>
                      <a:lnTo>
                        <a:pt x="390" y="630"/>
                      </a:lnTo>
                      <a:lnTo>
                        <a:pt x="390" y="630"/>
                      </a:lnTo>
                      <a:lnTo>
                        <a:pt x="390" y="620"/>
                      </a:lnTo>
                      <a:lnTo>
                        <a:pt x="390" y="620"/>
                      </a:lnTo>
                      <a:lnTo>
                        <a:pt x="396" y="588"/>
                      </a:lnTo>
                      <a:lnTo>
                        <a:pt x="404" y="558"/>
                      </a:lnTo>
                      <a:lnTo>
                        <a:pt x="414" y="532"/>
                      </a:lnTo>
                      <a:lnTo>
                        <a:pt x="420" y="522"/>
                      </a:lnTo>
                      <a:lnTo>
                        <a:pt x="426" y="514"/>
                      </a:lnTo>
                      <a:lnTo>
                        <a:pt x="426" y="514"/>
                      </a:lnTo>
                      <a:lnTo>
                        <a:pt x="442" y="512"/>
                      </a:lnTo>
                      <a:lnTo>
                        <a:pt x="442" y="512"/>
                      </a:lnTo>
                      <a:lnTo>
                        <a:pt x="464" y="514"/>
                      </a:lnTo>
                      <a:lnTo>
                        <a:pt x="488" y="518"/>
                      </a:lnTo>
                      <a:lnTo>
                        <a:pt x="514" y="526"/>
                      </a:lnTo>
                      <a:lnTo>
                        <a:pt x="540" y="536"/>
                      </a:lnTo>
                      <a:lnTo>
                        <a:pt x="540" y="536"/>
                      </a:lnTo>
                      <a:lnTo>
                        <a:pt x="546" y="540"/>
                      </a:lnTo>
                      <a:lnTo>
                        <a:pt x="546" y="540"/>
                      </a:lnTo>
                      <a:lnTo>
                        <a:pt x="558" y="548"/>
                      </a:lnTo>
                      <a:lnTo>
                        <a:pt x="600" y="688"/>
                      </a:lnTo>
                      <a:lnTo>
                        <a:pt x="610" y="686"/>
                      </a:lnTo>
                      <a:lnTo>
                        <a:pt x="580" y="562"/>
                      </a:lnTo>
                      <a:lnTo>
                        <a:pt x="580" y="562"/>
                      </a:lnTo>
                      <a:lnTo>
                        <a:pt x="636" y="596"/>
                      </a:lnTo>
                      <a:lnTo>
                        <a:pt x="658" y="670"/>
                      </a:lnTo>
                      <a:lnTo>
                        <a:pt x="668" y="668"/>
                      </a:lnTo>
                      <a:lnTo>
                        <a:pt x="652" y="604"/>
                      </a:lnTo>
                      <a:lnTo>
                        <a:pt x="652" y="604"/>
                      </a:lnTo>
                      <a:lnTo>
                        <a:pt x="688" y="620"/>
                      </a:lnTo>
                      <a:lnTo>
                        <a:pt x="726" y="636"/>
                      </a:lnTo>
                      <a:lnTo>
                        <a:pt x="730" y="636"/>
                      </a:lnTo>
                      <a:lnTo>
                        <a:pt x="740" y="616"/>
                      </a:lnTo>
                      <a:lnTo>
                        <a:pt x="738" y="614"/>
                      </a:lnTo>
                      <a:close/>
                    </a:path>
                  </a:pathLst>
                </a:custGeom>
                <a:solidFill>
                  <a:srgbClr val="FEFFFF">
                    <a:alpha val="2000"/>
                  </a:srgbClr>
                </a:solidFill>
                <a:ln>
                  <a:noFill/>
                </a:ln>
                <a:effectLst>
                  <a:glow rad="101600">
                    <a:srgbClr val="FEFEFE">
                      <a:alpha val="4000"/>
                    </a:srgbClr>
                  </a:glo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237" name="Freeform 33"/>
                <p:cNvSpPr>
                  <a:spLocks noChangeAspect="1"/>
                </p:cNvSpPr>
                <p:nvPr/>
              </p:nvSpPr>
              <p:spPr bwMode="auto">
                <a:xfrm rot="21141884">
                  <a:off x="7350347" y="4152407"/>
                  <a:ext cx="911585" cy="1033130"/>
                </a:xfrm>
                <a:custGeom>
                  <a:avLst/>
                  <a:gdLst>
                    <a:gd name="T0" fmla="*/ 646 w 660"/>
                    <a:gd name="T1" fmla="*/ 570 h 748"/>
                    <a:gd name="T2" fmla="*/ 518 w 660"/>
                    <a:gd name="T3" fmla="*/ 506 h 748"/>
                    <a:gd name="T4" fmla="*/ 430 w 660"/>
                    <a:gd name="T5" fmla="*/ 450 h 748"/>
                    <a:gd name="T6" fmla="*/ 404 w 660"/>
                    <a:gd name="T7" fmla="*/ 468 h 748"/>
                    <a:gd name="T8" fmla="*/ 446 w 660"/>
                    <a:gd name="T9" fmla="*/ 582 h 748"/>
                    <a:gd name="T10" fmla="*/ 372 w 660"/>
                    <a:gd name="T11" fmla="*/ 462 h 748"/>
                    <a:gd name="T12" fmla="*/ 344 w 660"/>
                    <a:gd name="T13" fmla="*/ 526 h 748"/>
                    <a:gd name="T14" fmla="*/ 348 w 660"/>
                    <a:gd name="T15" fmla="*/ 598 h 748"/>
                    <a:gd name="T16" fmla="*/ 342 w 660"/>
                    <a:gd name="T17" fmla="*/ 746 h 748"/>
                    <a:gd name="T18" fmla="*/ 314 w 660"/>
                    <a:gd name="T19" fmla="*/ 710 h 748"/>
                    <a:gd name="T20" fmla="*/ 230 w 660"/>
                    <a:gd name="T21" fmla="*/ 680 h 748"/>
                    <a:gd name="T22" fmla="*/ 316 w 660"/>
                    <a:gd name="T23" fmla="*/ 460 h 748"/>
                    <a:gd name="T24" fmla="*/ 270 w 660"/>
                    <a:gd name="T25" fmla="*/ 510 h 748"/>
                    <a:gd name="T26" fmla="*/ 208 w 660"/>
                    <a:gd name="T27" fmla="*/ 576 h 748"/>
                    <a:gd name="T28" fmla="*/ 276 w 660"/>
                    <a:gd name="T29" fmla="*/ 450 h 748"/>
                    <a:gd name="T30" fmla="*/ 174 w 660"/>
                    <a:gd name="T31" fmla="*/ 482 h 748"/>
                    <a:gd name="T32" fmla="*/ 76 w 660"/>
                    <a:gd name="T33" fmla="*/ 602 h 748"/>
                    <a:gd name="T34" fmla="*/ 10 w 660"/>
                    <a:gd name="T35" fmla="*/ 566 h 748"/>
                    <a:gd name="T36" fmla="*/ 60 w 660"/>
                    <a:gd name="T37" fmla="*/ 506 h 748"/>
                    <a:gd name="T38" fmla="*/ 18 w 660"/>
                    <a:gd name="T39" fmla="*/ 428 h 748"/>
                    <a:gd name="T40" fmla="*/ 280 w 660"/>
                    <a:gd name="T41" fmla="*/ 382 h 748"/>
                    <a:gd name="T42" fmla="*/ 214 w 660"/>
                    <a:gd name="T43" fmla="*/ 386 h 748"/>
                    <a:gd name="T44" fmla="*/ 90 w 660"/>
                    <a:gd name="T45" fmla="*/ 366 h 748"/>
                    <a:gd name="T46" fmla="*/ 212 w 660"/>
                    <a:gd name="T47" fmla="*/ 360 h 748"/>
                    <a:gd name="T48" fmla="*/ 252 w 660"/>
                    <a:gd name="T49" fmla="*/ 342 h 748"/>
                    <a:gd name="T50" fmla="*/ 128 w 660"/>
                    <a:gd name="T51" fmla="*/ 278 h 748"/>
                    <a:gd name="T52" fmla="*/ 32 w 660"/>
                    <a:gd name="T53" fmla="*/ 220 h 748"/>
                    <a:gd name="T54" fmla="*/ 16 w 660"/>
                    <a:gd name="T55" fmla="*/ 178 h 748"/>
                    <a:gd name="T56" fmla="*/ 96 w 660"/>
                    <a:gd name="T57" fmla="*/ 214 h 748"/>
                    <a:gd name="T58" fmla="*/ 176 w 660"/>
                    <a:gd name="T59" fmla="*/ 264 h 748"/>
                    <a:gd name="T60" fmla="*/ 272 w 660"/>
                    <a:gd name="T61" fmla="*/ 292 h 748"/>
                    <a:gd name="T62" fmla="*/ 202 w 660"/>
                    <a:gd name="T63" fmla="*/ 168 h 748"/>
                    <a:gd name="T64" fmla="*/ 282 w 660"/>
                    <a:gd name="T65" fmla="*/ 262 h 748"/>
                    <a:gd name="T66" fmla="*/ 318 w 660"/>
                    <a:gd name="T67" fmla="*/ 290 h 748"/>
                    <a:gd name="T68" fmla="*/ 312 w 660"/>
                    <a:gd name="T69" fmla="*/ 150 h 748"/>
                    <a:gd name="T70" fmla="*/ 314 w 660"/>
                    <a:gd name="T71" fmla="*/ 38 h 748"/>
                    <a:gd name="T72" fmla="*/ 342 w 660"/>
                    <a:gd name="T73" fmla="*/ 2 h 748"/>
                    <a:gd name="T74" fmla="*/ 352 w 660"/>
                    <a:gd name="T75" fmla="*/ 148 h 748"/>
                    <a:gd name="T76" fmla="*/ 346 w 660"/>
                    <a:gd name="T77" fmla="*/ 254 h 748"/>
                    <a:gd name="T78" fmla="*/ 380 w 660"/>
                    <a:gd name="T79" fmla="*/ 262 h 748"/>
                    <a:gd name="T80" fmla="*/ 460 w 660"/>
                    <a:gd name="T81" fmla="*/ 164 h 748"/>
                    <a:gd name="T82" fmla="*/ 402 w 660"/>
                    <a:gd name="T83" fmla="*/ 274 h 748"/>
                    <a:gd name="T84" fmla="*/ 428 w 660"/>
                    <a:gd name="T85" fmla="*/ 304 h 748"/>
                    <a:gd name="T86" fmla="*/ 516 w 660"/>
                    <a:gd name="T87" fmla="*/ 246 h 748"/>
                    <a:gd name="T88" fmla="*/ 648 w 660"/>
                    <a:gd name="T89" fmla="*/ 180 h 748"/>
                    <a:gd name="T90" fmla="*/ 658 w 660"/>
                    <a:gd name="T91" fmla="*/ 198 h 748"/>
                    <a:gd name="T92" fmla="*/ 538 w 660"/>
                    <a:gd name="T93" fmla="*/ 278 h 748"/>
                    <a:gd name="T94" fmla="*/ 444 w 660"/>
                    <a:gd name="T95" fmla="*/ 326 h 748"/>
                    <a:gd name="T96" fmla="*/ 432 w 660"/>
                    <a:gd name="T97" fmla="*/ 360 h 748"/>
                    <a:gd name="T98" fmla="*/ 572 w 660"/>
                    <a:gd name="T99" fmla="*/ 362 h 748"/>
                    <a:gd name="T100" fmla="*/ 488 w 660"/>
                    <a:gd name="T101" fmla="*/ 384 h 748"/>
                    <a:gd name="T102" fmla="*/ 392 w 660"/>
                    <a:gd name="T103" fmla="*/ 382 h 748"/>
                    <a:gd name="T104" fmla="*/ 502 w 660"/>
                    <a:gd name="T105" fmla="*/ 456 h 748"/>
                    <a:gd name="T106" fmla="*/ 586 w 660"/>
                    <a:gd name="T107" fmla="*/ 498 h 748"/>
                    <a:gd name="T108" fmla="*/ 660 w 660"/>
                    <a:gd name="T109" fmla="*/ 554 h 7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60" h="748">
                      <a:moveTo>
                        <a:pt x="660" y="554"/>
                      </a:moveTo>
                      <a:lnTo>
                        <a:pt x="658" y="556"/>
                      </a:lnTo>
                      <a:lnTo>
                        <a:pt x="658" y="556"/>
                      </a:lnTo>
                      <a:lnTo>
                        <a:pt x="652" y="568"/>
                      </a:lnTo>
                      <a:lnTo>
                        <a:pt x="650" y="572"/>
                      </a:lnTo>
                      <a:lnTo>
                        <a:pt x="646" y="570"/>
                      </a:lnTo>
                      <a:lnTo>
                        <a:pt x="646" y="570"/>
                      </a:lnTo>
                      <a:lnTo>
                        <a:pt x="614" y="558"/>
                      </a:lnTo>
                      <a:lnTo>
                        <a:pt x="580" y="542"/>
                      </a:lnTo>
                      <a:lnTo>
                        <a:pt x="594" y="598"/>
                      </a:lnTo>
                      <a:lnTo>
                        <a:pt x="586" y="602"/>
                      </a:lnTo>
                      <a:lnTo>
                        <a:pt x="566" y="534"/>
                      </a:lnTo>
                      <a:lnTo>
                        <a:pt x="566" y="534"/>
                      </a:lnTo>
                      <a:lnTo>
                        <a:pt x="518" y="506"/>
                      </a:lnTo>
                      <a:lnTo>
                        <a:pt x="544" y="614"/>
                      </a:lnTo>
                      <a:lnTo>
                        <a:pt x="534" y="618"/>
                      </a:lnTo>
                      <a:lnTo>
                        <a:pt x="496" y="492"/>
                      </a:lnTo>
                      <a:lnTo>
                        <a:pt x="496" y="492"/>
                      </a:lnTo>
                      <a:lnTo>
                        <a:pt x="486" y="486"/>
                      </a:lnTo>
                      <a:lnTo>
                        <a:pt x="486" y="486"/>
                      </a:lnTo>
                      <a:lnTo>
                        <a:pt x="430" y="450"/>
                      </a:lnTo>
                      <a:lnTo>
                        <a:pt x="400" y="432"/>
                      </a:lnTo>
                      <a:lnTo>
                        <a:pt x="370" y="418"/>
                      </a:lnTo>
                      <a:lnTo>
                        <a:pt x="370" y="418"/>
                      </a:lnTo>
                      <a:lnTo>
                        <a:pt x="394" y="452"/>
                      </a:lnTo>
                      <a:lnTo>
                        <a:pt x="394" y="452"/>
                      </a:lnTo>
                      <a:lnTo>
                        <a:pt x="404" y="468"/>
                      </a:lnTo>
                      <a:lnTo>
                        <a:pt x="404" y="468"/>
                      </a:lnTo>
                      <a:lnTo>
                        <a:pt x="422" y="496"/>
                      </a:lnTo>
                      <a:lnTo>
                        <a:pt x="438" y="522"/>
                      </a:lnTo>
                      <a:lnTo>
                        <a:pt x="450" y="548"/>
                      </a:lnTo>
                      <a:lnTo>
                        <a:pt x="462" y="574"/>
                      </a:lnTo>
                      <a:lnTo>
                        <a:pt x="462" y="578"/>
                      </a:lnTo>
                      <a:lnTo>
                        <a:pt x="448" y="586"/>
                      </a:lnTo>
                      <a:lnTo>
                        <a:pt x="446" y="582"/>
                      </a:lnTo>
                      <a:lnTo>
                        <a:pt x="446" y="582"/>
                      </a:lnTo>
                      <a:lnTo>
                        <a:pt x="428" y="558"/>
                      </a:lnTo>
                      <a:lnTo>
                        <a:pt x="412" y="534"/>
                      </a:lnTo>
                      <a:lnTo>
                        <a:pt x="396" y="508"/>
                      </a:lnTo>
                      <a:lnTo>
                        <a:pt x="382" y="482"/>
                      </a:lnTo>
                      <a:lnTo>
                        <a:pt x="382" y="482"/>
                      </a:lnTo>
                      <a:lnTo>
                        <a:pt x="372" y="462"/>
                      </a:lnTo>
                      <a:lnTo>
                        <a:pt x="372" y="462"/>
                      </a:lnTo>
                      <a:lnTo>
                        <a:pt x="360" y="438"/>
                      </a:lnTo>
                      <a:lnTo>
                        <a:pt x="346" y="414"/>
                      </a:lnTo>
                      <a:lnTo>
                        <a:pt x="346" y="414"/>
                      </a:lnTo>
                      <a:lnTo>
                        <a:pt x="344" y="452"/>
                      </a:lnTo>
                      <a:lnTo>
                        <a:pt x="342" y="490"/>
                      </a:lnTo>
                      <a:lnTo>
                        <a:pt x="344" y="526"/>
                      </a:lnTo>
                      <a:lnTo>
                        <a:pt x="346" y="564"/>
                      </a:lnTo>
                      <a:lnTo>
                        <a:pt x="346" y="564"/>
                      </a:lnTo>
                      <a:lnTo>
                        <a:pt x="348" y="574"/>
                      </a:lnTo>
                      <a:lnTo>
                        <a:pt x="440" y="672"/>
                      </a:lnTo>
                      <a:lnTo>
                        <a:pt x="432" y="680"/>
                      </a:lnTo>
                      <a:lnTo>
                        <a:pt x="348" y="598"/>
                      </a:lnTo>
                      <a:lnTo>
                        <a:pt x="348" y="598"/>
                      </a:lnTo>
                      <a:lnTo>
                        <a:pt x="350" y="656"/>
                      </a:lnTo>
                      <a:lnTo>
                        <a:pt x="400" y="708"/>
                      </a:lnTo>
                      <a:lnTo>
                        <a:pt x="394" y="716"/>
                      </a:lnTo>
                      <a:lnTo>
                        <a:pt x="350" y="674"/>
                      </a:lnTo>
                      <a:lnTo>
                        <a:pt x="350" y="674"/>
                      </a:lnTo>
                      <a:lnTo>
                        <a:pt x="348" y="710"/>
                      </a:lnTo>
                      <a:lnTo>
                        <a:pt x="342" y="746"/>
                      </a:lnTo>
                      <a:lnTo>
                        <a:pt x="340" y="748"/>
                      </a:lnTo>
                      <a:lnTo>
                        <a:pt x="336" y="748"/>
                      </a:lnTo>
                      <a:lnTo>
                        <a:pt x="322" y="748"/>
                      </a:lnTo>
                      <a:lnTo>
                        <a:pt x="320" y="748"/>
                      </a:lnTo>
                      <a:lnTo>
                        <a:pt x="318" y="746"/>
                      </a:lnTo>
                      <a:lnTo>
                        <a:pt x="318" y="746"/>
                      </a:lnTo>
                      <a:lnTo>
                        <a:pt x="314" y="710"/>
                      </a:lnTo>
                      <a:lnTo>
                        <a:pt x="310" y="674"/>
                      </a:lnTo>
                      <a:lnTo>
                        <a:pt x="268" y="714"/>
                      </a:lnTo>
                      <a:lnTo>
                        <a:pt x="262" y="708"/>
                      </a:lnTo>
                      <a:lnTo>
                        <a:pt x="310" y="658"/>
                      </a:lnTo>
                      <a:lnTo>
                        <a:pt x="310" y="658"/>
                      </a:lnTo>
                      <a:lnTo>
                        <a:pt x="310" y="600"/>
                      </a:lnTo>
                      <a:lnTo>
                        <a:pt x="230" y="680"/>
                      </a:lnTo>
                      <a:lnTo>
                        <a:pt x="222" y="672"/>
                      </a:lnTo>
                      <a:lnTo>
                        <a:pt x="312" y="576"/>
                      </a:lnTo>
                      <a:lnTo>
                        <a:pt x="312" y="576"/>
                      </a:lnTo>
                      <a:lnTo>
                        <a:pt x="312" y="564"/>
                      </a:lnTo>
                      <a:lnTo>
                        <a:pt x="312" y="564"/>
                      </a:lnTo>
                      <a:lnTo>
                        <a:pt x="316" y="496"/>
                      </a:lnTo>
                      <a:lnTo>
                        <a:pt x="316" y="460"/>
                      </a:lnTo>
                      <a:lnTo>
                        <a:pt x="314" y="426"/>
                      </a:lnTo>
                      <a:lnTo>
                        <a:pt x="314" y="426"/>
                      </a:lnTo>
                      <a:lnTo>
                        <a:pt x="294" y="464"/>
                      </a:lnTo>
                      <a:lnTo>
                        <a:pt x="294" y="464"/>
                      </a:lnTo>
                      <a:lnTo>
                        <a:pt x="284" y="482"/>
                      </a:lnTo>
                      <a:lnTo>
                        <a:pt x="284" y="482"/>
                      </a:lnTo>
                      <a:lnTo>
                        <a:pt x="270" y="510"/>
                      </a:lnTo>
                      <a:lnTo>
                        <a:pt x="256" y="538"/>
                      </a:lnTo>
                      <a:lnTo>
                        <a:pt x="240" y="562"/>
                      </a:lnTo>
                      <a:lnTo>
                        <a:pt x="222" y="584"/>
                      </a:lnTo>
                      <a:lnTo>
                        <a:pt x="220" y="588"/>
                      </a:lnTo>
                      <a:lnTo>
                        <a:pt x="206" y="580"/>
                      </a:lnTo>
                      <a:lnTo>
                        <a:pt x="208" y="576"/>
                      </a:lnTo>
                      <a:lnTo>
                        <a:pt x="208" y="576"/>
                      </a:lnTo>
                      <a:lnTo>
                        <a:pt x="220" y="548"/>
                      </a:lnTo>
                      <a:lnTo>
                        <a:pt x="232" y="520"/>
                      </a:lnTo>
                      <a:lnTo>
                        <a:pt x="248" y="494"/>
                      </a:lnTo>
                      <a:lnTo>
                        <a:pt x="262" y="470"/>
                      </a:lnTo>
                      <a:lnTo>
                        <a:pt x="262" y="470"/>
                      </a:lnTo>
                      <a:lnTo>
                        <a:pt x="276" y="450"/>
                      </a:lnTo>
                      <a:lnTo>
                        <a:pt x="276" y="450"/>
                      </a:lnTo>
                      <a:lnTo>
                        <a:pt x="288" y="430"/>
                      </a:lnTo>
                      <a:lnTo>
                        <a:pt x="300" y="410"/>
                      </a:lnTo>
                      <a:lnTo>
                        <a:pt x="300" y="410"/>
                      </a:lnTo>
                      <a:lnTo>
                        <a:pt x="268" y="426"/>
                      </a:lnTo>
                      <a:lnTo>
                        <a:pt x="236" y="444"/>
                      </a:lnTo>
                      <a:lnTo>
                        <a:pt x="174" y="482"/>
                      </a:lnTo>
                      <a:lnTo>
                        <a:pt x="174" y="482"/>
                      </a:lnTo>
                      <a:lnTo>
                        <a:pt x="166" y="488"/>
                      </a:lnTo>
                      <a:lnTo>
                        <a:pt x="128" y="618"/>
                      </a:lnTo>
                      <a:lnTo>
                        <a:pt x="118" y="614"/>
                      </a:lnTo>
                      <a:lnTo>
                        <a:pt x="146" y="502"/>
                      </a:lnTo>
                      <a:lnTo>
                        <a:pt x="146" y="502"/>
                      </a:lnTo>
                      <a:lnTo>
                        <a:pt x="96" y="532"/>
                      </a:lnTo>
                      <a:lnTo>
                        <a:pt x="76" y="602"/>
                      </a:lnTo>
                      <a:lnTo>
                        <a:pt x="66" y="598"/>
                      </a:lnTo>
                      <a:lnTo>
                        <a:pt x="82" y="540"/>
                      </a:lnTo>
                      <a:lnTo>
                        <a:pt x="82" y="540"/>
                      </a:lnTo>
                      <a:lnTo>
                        <a:pt x="48" y="556"/>
                      </a:lnTo>
                      <a:lnTo>
                        <a:pt x="14" y="568"/>
                      </a:lnTo>
                      <a:lnTo>
                        <a:pt x="12" y="570"/>
                      </a:lnTo>
                      <a:lnTo>
                        <a:pt x="10" y="566"/>
                      </a:lnTo>
                      <a:lnTo>
                        <a:pt x="10" y="566"/>
                      </a:lnTo>
                      <a:lnTo>
                        <a:pt x="6" y="562"/>
                      </a:lnTo>
                      <a:lnTo>
                        <a:pt x="0" y="552"/>
                      </a:lnTo>
                      <a:lnTo>
                        <a:pt x="4" y="550"/>
                      </a:lnTo>
                      <a:lnTo>
                        <a:pt x="4" y="550"/>
                      </a:lnTo>
                      <a:lnTo>
                        <a:pt x="30" y="526"/>
                      </a:lnTo>
                      <a:lnTo>
                        <a:pt x="60" y="506"/>
                      </a:lnTo>
                      <a:lnTo>
                        <a:pt x="4" y="490"/>
                      </a:lnTo>
                      <a:lnTo>
                        <a:pt x="8" y="482"/>
                      </a:lnTo>
                      <a:lnTo>
                        <a:pt x="74" y="498"/>
                      </a:lnTo>
                      <a:lnTo>
                        <a:pt x="74" y="498"/>
                      </a:lnTo>
                      <a:lnTo>
                        <a:pt x="124" y="470"/>
                      </a:lnTo>
                      <a:lnTo>
                        <a:pt x="16" y="438"/>
                      </a:lnTo>
                      <a:lnTo>
                        <a:pt x="18" y="428"/>
                      </a:lnTo>
                      <a:lnTo>
                        <a:pt x="146" y="460"/>
                      </a:lnTo>
                      <a:lnTo>
                        <a:pt x="146" y="460"/>
                      </a:lnTo>
                      <a:lnTo>
                        <a:pt x="158" y="454"/>
                      </a:lnTo>
                      <a:lnTo>
                        <a:pt x="158" y="454"/>
                      </a:lnTo>
                      <a:lnTo>
                        <a:pt x="220" y="420"/>
                      </a:lnTo>
                      <a:lnTo>
                        <a:pt x="250" y="402"/>
                      </a:lnTo>
                      <a:lnTo>
                        <a:pt x="280" y="382"/>
                      </a:lnTo>
                      <a:lnTo>
                        <a:pt x="280" y="382"/>
                      </a:lnTo>
                      <a:lnTo>
                        <a:pt x="278" y="382"/>
                      </a:lnTo>
                      <a:lnTo>
                        <a:pt x="278" y="382"/>
                      </a:lnTo>
                      <a:lnTo>
                        <a:pt x="256" y="382"/>
                      </a:lnTo>
                      <a:lnTo>
                        <a:pt x="234" y="384"/>
                      </a:lnTo>
                      <a:lnTo>
                        <a:pt x="234" y="384"/>
                      </a:lnTo>
                      <a:lnTo>
                        <a:pt x="214" y="386"/>
                      </a:lnTo>
                      <a:lnTo>
                        <a:pt x="214" y="386"/>
                      </a:lnTo>
                      <a:lnTo>
                        <a:pt x="182" y="388"/>
                      </a:lnTo>
                      <a:lnTo>
                        <a:pt x="152" y="388"/>
                      </a:lnTo>
                      <a:lnTo>
                        <a:pt x="122" y="386"/>
                      </a:lnTo>
                      <a:lnTo>
                        <a:pt x="94" y="382"/>
                      </a:lnTo>
                      <a:lnTo>
                        <a:pt x="90" y="382"/>
                      </a:lnTo>
                      <a:lnTo>
                        <a:pt x="90" y="366"/>
                      </a:lnTo>
                      <a:lnTo>
                        <a:pt x="94" y="366"/>
                      </a:lnTo>
                      <a:lnTo>
                        <a:pt x="94" y="366"/>
                      </a:lnTo>
                      <a:lnTo>
                        <a:pt x="124" y="362"/>
                      </a:lnTo>
                      <a:lnTo>
                        <a:pt x="154" y="360"/>
                      </a:lnTo>
                      <a:lnTo>
                        <a:pt x="184" y="360"/>
                      </a:lnTo>
                      <a:lnTo>
                        <a:pt x="212" y="360"/>
                      </a:lnTo>
                      <a:lnTo>
                        <a:pt x="212" y="360"/>
                      </a:lnTo>
                      <a:lnTo>
                        <a:pt x="236" y="362"/>
                      </a:lnTo>
                      <a:lnTo>
                        <a:pt x="236" y="362"/>
                      </a:lnTo>
                      <a:lnTo>
                        <a:pt x="274" y="364"/>
                      </a:lnTo>
                      <a:lnTo>
                        <a:pt x="274" y="364"/>
                      </a:lnTo>
                      <a:lnTo>
                        <a:pt x="282" y="362"/>
                      </a:lnTo>
                      <a:lnTo>
                        <a:pt x="282" y="362"/>
                      </a:lnTo>
                      <a:lnTo>
                        <a:pt x="252" y="342"/>
                      </a:lnTo>
                      <a:lnTo>
                        <a:pt x="222" y="326"/>
                      </a:lnTo>
                      <a:lnTo>
                        <a:pt x="158" y="294"/>
                      </a:lnTo>
                      <a:lnTo>
                        <a:pt x="158" y="294"/>
                      </a:lnTo>
                      <a:lnTo>
                        <a:pt x="150" y="288"/>
                      </a:lnTo>
                      <a:lnTo>
                        <a:pt x="18" y="320"/>
                      </a:lnTo>
                      <a:lnTo>
                        <a:pt x="16" y="310"/>
                      </a:lnTo>
                      <a:lnTo>
                        <a:pt x="128" y="278"/>
                      </a:lnTo>
                      <a:lnTo>
                        <a:pt x="128" y="278"/>
                      </a:lnTo>
                      <a:lnTo>
                        <a:pt x="76" y="250"/>
                      </a:lnTo>
                      <a:lnTo>
                        <a:pt x="8" y="268"/>
                      </a:lnTo>
                      <a:lnTo>
                        <a:pt x="4" y="258"/>
                      </a:lnTo>
                      <a:lnTo>
                        <a:pt x="62" y="242"/>
                      </a:lnTo>
                      <a:lnTo>
                        <a:pt x="62" y="242"/>
                      </a:lnTo>
                      <a:lnTo>
                        <a:pt x="32" y="220"/>
                      </a:lnTo>
                      <a:lnTo>
                        <a:pt x="4" y="198"/>
                      </a:lnTo>
                      <a:lnTo>
                        <a:pt x="2" y="196"/>
                      </a:lnTo>
                      <a:lnTo>
                        <a:pt x="4" y="192"/>
                      </a:lnTo>
                      <a:lnTo>
                        <a:pt x="4" y="192"/>
                      </a:lnTo>
                      <a:lnTo>
                        <a:pt x="8" y="182"/>
                      </a:lnTo>
                      <a:lnTo>
                        <a:pt x="12" y="178"/>
                      </a:lnTo>
                      <a:lnTo>
                        <a:pt x="16" y="178"/>
                      </a:lnTo>
                      <a:lnTo>
                        <a:pt x="16" y="178"/>
                      </a:lnTo>
                      <a:lnTo>
                        <a:pt x="48" y="190"/>
                      </a:lnTo>
                      <a:lnTo>
                        <a:pt x="80" y="206"/>
                      </a:lnTo>
                      <a:lnTo>
                        <a:pt x="66" y="150"/>
                      </a:lnTo>
                      <a:lnTo>
                        <a:pt x="76" y="148"/>
                      </a:lnTo>
                      <a:lnTo>
                        <a:pt x="96" y="214"/>
                      </a:lnTo>
                      <a:lnTo>
                        <a:pt x="96" y="214"/>
                      </a:lnTo>
                      <a:lnTo>
                        <a:pt x="144" y="244"/>
                      </a:lnTo>
                      <a:lnTo>
                        <a:pt x="118" y="134"/>
                      </a:lnTo>
                      <a:lnTo>
                        <a:pt x="128" y="130"/>
                      </a:lnTo>
                      <a:lnTo>
                        <a:pt x="164" y="256"/>
                      </a:lnTo>
                      <a:lnTo>
                        <a:pt x="164" y="256"/>
                      </a:lnTo>
                      <a:lnTo>
                        <a:pt x="176" y="264"/>
                      </a:lnTo>
                      <a:lnTo>
                        <a:pt x="176" y="264"/>
                      </a:lnTo>
                      <a:lnTo>
                        <a:pt x="236" y="302"/>
                      </a:lnTo>
                      <a:lnTo>
                        <a:pt x="268" y="320"/>
                      </a:lnTo>
                      <a:lnTo>
                        <a:pt x="300" y="334"/>
                      </a:lnTo>
                      <a:lnTo>
                        <a:pt x="300" y="334"/>
                      </a:lnTo>
                      <a:lnTo>
                        <a:pt x="286" y="314"/>
                      </a:lnTo>
                      <a:lnTo>
                        <a:pt x="272" y="292"/>
                      </a:lnTo>
                      <a:lnTo>
                        <a:pt x="272" y="292"/>
                      </a:lnTo>
                      <a:lnTo>
                        <a:pt x="260" y="276"/>
                      </a:lnTo>
                      <a:lnTo>
                        <a:pt x="260" y="276"/>
                      </a:lnTo>
                      <a:lnTo>
                        <a:pt x="244" y="248"/>
                      </a:lnTo>
                      <a:lnTo>
                        <a:pt x="228" y="222"/>
                      </a:lnTo>
                      <a:lnTo>
                        <a:pt x="214" y="196"/>
                      </a:lnTo>
                      <a:lnTo>
                        <a:pt x="204" y="170"/>
                      </a:lnTo>
                      <a:lnTo>
                        <a:pt x="202" y="168"/>
                      </a:lnTo>
                      <a:lnTo>
                        <a:pt x="216" y="158"/>
                      </a:lnTo>
                      <a:lnTo>
                        <a:pt x="218" y="162"/>
                      </a:lnTo>
                      <a:lnTo>
                        <a:pt x="218" y="162"/>
                      </a:lnTo>
                      <a:lnTo>
                        <a:pt x="238" y="186"/>
                      </a:lnTo>
                      <a:lnTo>
                        <a:pt x="254" y="210"/>
                      </a:lnTo>
                      <a:lnTo>
                        <a:pt x="270" y="236"/>
                      </a:lnTo>
                      <a:lnTo>
                        <a:pt x="282" y="262"/>
                      </a:lnTo>
                      <a:lnTo>
                        <a:pt x="282" y="262"/>
                      </a:lnTo>
                      <a:lnTo>
                        <a:pt x="294" y="282"/>
                      </a:lnTo>
                      <a:lnTo>
                        <a:pt x="294" y="282"/>
                      </a:lnTo>
                      <a:lnTo>
                        <a:pt x="304" y="304"/>
                      </a:lnTo>
                      <a:lnTo>
                        <a:pt x="316" y="326"/>
                      </a:lnTo>
                      <a:lnTo>
                        <a:pt x="316" y="326"/>
                      </a:lnTo>
                      <a:lnTo>
                        <a:pt x="318" y="290"/>
                      </a:lnTo>
                      <a:lnTo>
                        <a:pt x="318" y="254"/>
                      </a:lnTo>
                      <a:lnTo>
                        <a:pt x="316" y="184"/>
                      </a:lnTo>
                      <a:lnTo>
                        <a:pt x="316" y="184"/>
                      </a:lnTo>
                      <a:lnTo>
                        <a:pt x="314" y="174"/>
                      </a:lnTo>
                      <a:lnTo>
                        <a:pt x="222" y="76"/>
                      </a:lnTo>
                      <a:lnTo>
                        <a:pt x="230" y="70"/>
                      </a:lnTo>
                      <a:lnTo>
                        <a:pt x="312" y="150"/>
                      </a:lnTo>
                      <a:lnTo>
                        <a:pt x="312" y="150"/>
                      </a:lnTo>
                      <a:lnTo>
                        <a:pt x="312" y="92"/>
                      </a:lnTo>
                      <a:lnTo>
                        <a:pt x="262" y="40"/>
                      </a:lnTo>
                      <a:lnTo>
                        <a:pt x="268" y="34"/>
                      </a:lnTo>
                      <a:lnTo>
                        <a:pt x="312" y="74"/>
                      </a:lnTo>
                      <a:lnTo>
                        <a:pt x="312" y="74"/>
                      </a:lnTo>
                      <a:lnTo>
                        <a:pt x="314" y="38"/>
                      </a:lnTo>
                      <a:lnTo>
                        <a:pt x="320" y="2"/>
                      </a:lnTo>
                      <a:lnTo>
                        <a:pt x="322" y="0"/>
                      </a:lnTo>
                      <a:lnTo>
                        <a:pt x="324" y="0"/>
                      </a:lnTo>
                      <a:lnTo>
                        <a:pt x="340" y="0"/>
                      </a:lnTo>
                      <a:lnTo>
                        <a:pt x="342" y="0"/>
                      </a:lnTo>
                      <a:lnTo>
                        <a:pt x="342" y="2"/>
                      </a:lnTo>
                      <a:lnTo>
                        <a:pt x="342" y="2"/>
                      </a:lnTo>
                      <a:lnTo>
                        <a:pt x="348" y="38"/>
                      </a:lnTo>
                      <a:lnTo>
                        <a:pt x="352" y="74"/>
                      </a:lnTo>
                      <a:lnTo>
                        <a:pt x="394" y="34"/>
                      </a:lnTo>
                      <a:lnTo>
                        <a:pt x="400" y="40"/>
                      </a:lnTo>
                      <a:lnTo>
                        <a:pt x="352" y="90"/>
                      </a:lnTo>
                      <a:lnTo>
                        <a:pt x="352" y="90"/>
                      </a:lnTo>
                      <a:lnTo>
                        <a:pt x="352" y="148"/>
                      </a:lnTo>
                      <a:lnTo>
                        <a:pt x="432" y="70"/>
                      </a:lnTo>
                      <a:lnTo>
                        <a:pt x="440" y="76"/>
                      </a:lnTo>
                      <a:lnTo>
                        <a:pt x="350" y="172"/>
                      </a:lnTo>
                      <a:lnTo>
                        <a:pt x="350" y="172"/>
                      </a:lnTo>
                      <a:lnTo>
                        <a:pt x="350" y="184"/>
                      </a:lnTo>
                      <a:lnTo>
                        <a:pt x="350" y="184"/>
                      </a:lnTo>
                      <a:lnTo>
                        <a:pt x="346" y="254"/>
                      </a:lnTo>
                      <a:lnTo>
                        <a:pt x="346" y="288"/>
                      </a:lnTo>
                      <a:lnTo>
                        <a:pt x="348" y="324"/>
                      </a:lnTo>
                      <a:lnTo>
                        <a:pt x="348" y="324"/>
                      </a:lnTo>
                      <a:lnTo>
                        <a:pt x="360" y="302"/>
                      </a:lnTo>
                      <a:lnTo>
                        <a:pt x="372" y="280"/>
                      </a:lnTo>
                      <a:lnTo>
                        <a:pt x="372" y="280"/>
                      </a:lnTo>
                      <a:lnTo>
                        <a:pt x="380" y="262"/>
                      </a:lnTo>
                      <a:lnTo>
                        <a:pt x="380" y="262"/>
                      </a:lnTo>
                      <a:lnTo>
                        <a:pt x="394" y="234"/>
                      </a:lnTo>
                      <a:lnTo>
                        <a:pt x="410" y="206"/>
                      </a:lnTo>
                      <a:lnTo>
                        <a:pt x="426" y="182"/>
                      </a:lnTo>
                      <a:lnTo>
                        <a:pt x="444" y="160"/>
                      </a:lnTo>
                      <a:lnTo>
                        <a:pt x="446" y="156"/>
                      </a:lnTo>
                      <a:lnTo>
                        <a:pt x="460" y="164"/>
                      </a:lnTo>
                      <a:lnTo>
                        <a:pt x="458" y="168"/>
                      </a:lnTo>
                      <a:lnTo>
                        <a:pt x="458" y="168"/>
                      </a:lnTo>
                      <a:lnTo>
                        <a:pt x="446" y="196"/>
                      </a:lnTo>
                      <a:lnTo>
                        <a:pt x="432" y="224"/>
                      </a:lnTo>
                      <a:lnTo>
                        <a:pt x="418" y="250"/>
                      </a:lnTo>
                      <a:lnTo>
                        <a:pt x="402" y="274"/>
                      </a:lnTo>
                      <a:lnTo>
                        <a:pt x="402" y="274"/>
                      </a:lnTo>
                      <a:lnTo>
                        <a:pt x="390" y="294"/>
                      </a:lnTo>
                      <a:lnTo>
                        <a:pt x="390" y="294"/>
                      </a:lnTo>
                      <a:lnTo>
                        <a:pt x="376" y="316"/>
                      </a:lnTo>
                      <a:lnTo>
                        <a:pt x="364" y="338"/>
                      </a:lnTo>
                      <a:lnTo>
                        <a:pt x="364" y="338"/>
                      </a:lnTo>
                      <a:lnTo>
                        <a:pt x="396" y="322"/>
                      </a:lnTo>
                      <a:lnTo>
                        <a:pt x="428" y="304"/>
                      </a:lnTo>
                      <a:lnTo>
                        <a:pt x="488" y="266"/>
                      </a:lnTo>
                      <a:lnTo>
                        <a:pt x="488" y="266"/>
                      </a:lnTo>
                      <a:lnTo>
                        <a:pt x="496" y="260"/>
                      </a:lnTo>
                      <a:lnTo>
                        <a:pt x="534" y="130"/>
                      </a:lnTo>
                      <a:lnTo>
                        <a:pt x="544" y="134"/>
                      </a:lnTo>
                      <a:lnTo>
                        <a:pt x="516" y="246"/>
                      </a:lnTo>
                      <a:lnTo>
                        <a:pt x="516" y="246"/>
                      </a:lnTo>
                      <a:lnTo>
                        <a:pt x="566" y="216"/>
                      </a:lnTo>
                      <a:lnTo>
                        <a:pt x="586" y="148"/>
                      </a:lnTo>
                      <a:lnTo>
                        <a:pt x="594" y="150"/>
                      </a:lnTo>
                      <a:lnTo>
                        <a:pt x="580" y="208"/>
                      </a:lnTo>
                      <a:lnTo>
                        <a:pt x="580" y="208"/>
                      </a:lnTo>
                      <a:lnTo>
                        <a:pt x="614" y="192"/>
                      </a:lnTo>
                      <a:lnTo>
                        <a:pt x="648" y="180"/>
                      </a:lnTo>
                      <a:lnTo>
                        <a:pt x="650" y="178"/>
                      </a:lnTo>
                      <a:lnTo>
                        <a:pt x="652" y="182"/>
                      </a:lnTo>
                      <a:lnTo>
                        <a:pt x="652" y="182"/>
                      </a:lnTo>
                      <a:lnTo>
                        <a:pt x="658" y="192"/>
                      </a:lnTo>
                      <a:lnTo>
                        <a:pt x="660" y="196"/>
                      </a:lnTo>
                      <a:lnTo>
                        <a:pt x="658" y="198"/>
                      </a:lnTo>
                      <a:lnTo>
                        <a:pt x="658" y="198"/>
                      </a:lnTo>
                      <a:lnTo>
                        <a:pt x="630" y="222"/>
                      </a:lnTo>
                      <a:lnTo>
                        <a:pt x="602" y="242"/>
                      </a:lnTo>
                      <a:lnTo>
                        <a:pt x="658" y="258"/>
                      </a:lnTo>
                      <a:lnTo>
                        <a:pt x="654" y="268"/>
                      </a:lnTo>
                      <a:lnTo>
                        <a:pt x="588" y="250"/>
                      </a:lnTo>
                      <a:lnTo>
                        <a:pt x="588" y="250"/>
                      </a:lnTo>
                      <a:lnTo>
                        <a:pt x="538" y="278"/>
                      </a:lnTo>
                      <a:lnTo>
                        <a:pt x="646" y="310"/>
                      </a:lnTo>
                      <a:lnTo>
                        <a:pt x="644" y="320"/>
                      </a:lnTo>
                      <a:lnTo>
                        <a:pt x="516" y="290"/>
                      </a:lnTo>
                      <a:lnTo>
                        <a:pt x="516" y="290"/>
                      </a:lnTo>
                      <a:lnTo>
                        <a:pt x="504" y="296"/>
                      </a:lnTo>
                      <a:lnTo>
                        <a:pt x="504" y="296"/>
                      </a:lnTo>
                      <a:lnTo>
                        <a:pt x="444" y="326"/>
                      </a:lnTo>
                      <a:lnTo>
                        <a:pt x="416" y="344"/>
                      </a:lnTo>
                      <a:lnTo>
                        <a:pt x="386" y="362"/>
                      </a:lnTo>
                      <a:lnTo>
                        <a:pt x="386" y="362"/>
                      </a:lnTo>
                      <a:lnTo>
                        <a:pt x="388" y="362"/>
                      </a:lnTo>
                      <a:lnTo>
                        <a:pt x="388" y="362"/>
                      </a:lnTo>
                      <a:lnTo>
                        <a:pt x="410" y="362"/>
                      </a:lnTo>
                      <a:lnTo>
                        <a:pt x="432" y="360"/>
                      </a:lnTo>
                      <a:lnTo>
                        <a:pt x="432" y="360"/>
                      </a:lnTo>
                      <a:lnTo>
                        <a:pt x="452" y="358"/>
                      </a:lnTo>
                      <a:lnTo>
                        <a:pt x="452" y="358"/>
                      </a:lnTo>
                      <a:lnTo>
                        <a:pt x="484" y="356"/>
                      </a:lnTo>
                      <a:lnTo>
                        <a:pt x="514" y="356"/>
                      </a:lnTo>
                      <a:lnTo>
                        <a:pt x="544" y="358"/>
                      </a:lnTo>
                      <a:lnTo>
                        <a:pt x="572" y="362"/>
                      </a:lnTo>
                      <a:lnTo>
                        <a:pt x="576" y="362"/>
                      </a:lnTo>
                      <a:lnTo>
                        <a:pt x="576" y="378"/>
                      </a:lnTo>
                      <a:lnTo>
                        <a:pt x="572" y="378"/>
                      </a:lnTo>
                      <a:lnTo>
                        <a:pt x="572" y="378"/>
                      </a:lnTo>
                      <a:lnTo>
                        <a:pt x="530" y="384"/>
                      </a:lnTo>
                      <a:lnTo>
                        <a:pt x="488" y="384"/>
                      </a:lnTo>
                      <a:lnTo>
                        <a:pt x="488" y="384"/>
                      </a:lnTo>
                      <a:lnTo>
                        <a:pt x="488" y="384"/>
                      </a:lnTo>
                      <a:lnTo>
                        <a:pt x="488" y="384"/>
                      </a:lnTo>
                      <a:lnTo>
                        <a:pt x="452" y="384"/>
                      </a:lnTo>
                      <a:lnTo>
                        <a:pt x="452" y="384"/>
                      </a:lnTo>
                      <a:lnTo>
                        <a:pt x="430" y="382"/>
                      </a:lnTo>
                      <a:lnTo>
                        <a:pt x="430" y="382"/>
                      </a:lnTo>
                      <a:lnTo>
                        <a:pt x="392" y="382"/>
                      </a:lnTo>
                      <a:lnTo>
                        <a:pt x="392" y="382"/>
                      </a:lnTo>
                      <a:lnTo>
                        <a:pt x="374" y="382"/>
                      </a:lnTo>
                      <a:lnTo>
                        <a:pt x="374" y="382"/>
                      </a:lnTo>
                      <a:lnTo>
                        <a:pt x="406" y="402"/>
                      </a:lnTo>
                      <a:lnTo>
                        <a:pt x="438" y="422"/>
                      </a:lnTo>
                      <a:lnTo>
                        <a:pt x="470" y="440"/>
                      </a:lnTo>
                      <a:lnTo>
                        <a:pt x="502" y="456"/>
                      </a:lnTo>
                      <a:lnTo>
                        <a:pt x="502" y="456"/>
                      </a:lnTo>
                      <a:lnTo>
                        <a:pt x="512" y="460"/>
                      </a:lnTo>
                      <a:lnTo>
                        <a:pt x="644" y="428"/>
                      </a:lnTo>
                      <a:lnTo>
                        <a:pt x="646" y="438"/>
                      </a:lnTo>
                      <a:lnTo>
                        <a:pt x="534" y="470"/>
                      </a:lnTo>
                      <a:lnTo>
                        <a:pt x="534" y="470"/>
                      </a:lnTo>
                      <a:lnTo>
                        <a:pt x="586" y="498"/>
                      </a:lnTo>
                      <a:lnTo>
                        <a:pt x="654" y="482"/>
                      </a:lnTo>
                      <a:lnTo>
                        <a:pt x="658" y="490"/>
                      </a:lnTo>
                      <a:lnTo>
                        <a:pt x="600" y="508"/>
                      </a:lnTo>
                      <a:lnTo>
                        <a:pt x="600" y="508"/>
                      </a:lnTo>
                      <a:lnTo>
                        <a:pt x="630" y="528"/>
                      </a:lnTo>
                      <a:lnTo>
                        <a:pt x="658" y="550"/>
                      </a:lnTo>
                      <a:lnTo>
                        <a:pt x="660" y="554"/>
                      </a:lnTo>
                      <a:close/>
                    </a:path>
                  </a:pathLst>
                </a:custGeom>
                <a:solidFill>
                  <a:srgbClr val="FEFFFF">
                    <a:alpha val="2000"/>
                  </a:srgbClr>
                </a:solidFill>
                <a:ln>
                  <a:solidFill>
                    <a:srgbClr val="FEFFFF">
                      <a:alpha val="5000"/>
                    </a:srgbClr>
                  </a:solidFill>
                </a:ln>
                <a:effectLst>
                  <a:glow rad="101600">
                    <a:srgbClr val="FEFEFE">
                      <a:alpha val="7000"/>
                    </a:srgbClr>
                  </a:glow>
                </a:effectLst>
                <a:extLst/>
              </p:spPr>
              <p:txBody>
                <a:bodyPr vert="horz" wrap="square" lIns="91440" tIns="45720" rIns="91440" bIns="45720" numCol="1" anchor="t" anchorCtr="0" compatLnSpc="1">
                  <a:prstTxWarp prst="textNoShape">
                    <a:avLst/>
                  </a:prstTxWarp>
                </a:bodyPr>
                <a:lstStyle/>
                <a:p>
                  <a:endParaRPr lang="en-US" sz="1800"/>
                </a:p>
              </p:txBody>
            </p:sp>
            <p:sp>
              <p:nvSpPr>
                <p:cNvPr id="238" name="Freeform 37"/>
                <p:cNvSpPr>
                  <a:spLocks noChangeAspect="1" noEditPoints="1"/>
                </p:cNvSpPr>
                <p:nvPr/>
              </p:nvSpPr>
              <p:spPr bwMode="auto">
                <a:xfrm rot="1068398">
                  <a:off x="7584101" y="5390385"/>
                  <a:ext cx="1184990" cy="1349332"/>
                </a:xfrm>
                <a:custGeom>
                  <a:avLst/>
                  <a:gdLst>
                    <a:gd name="T0" fmla="*/ 810 w 822"/>
                    <a:gd name="T1" fmla="*/ 600 h 936"/>
                    <a:gd name="T2" fmla="*/ 784 w 822"/>
                    <a:gd name="T3" fmla="*/ 560 h 936"/>
                    <a:gd name="T4" fmla="*/ 684 w 822"/>
                    <a:gd name="T5" fmla="*/ 478 h 936"/>
                    <a:gd name="T6" fmla="*/ 684 w 822"/>
                    <a:gd name="T7" fmla="*/ 452 h 936"/>
                    <a:gd name="T8" fmla="*/ 782 w 822"/>
                    <a:gd name="T9" fmla="*/ 366 h 936"/>
                    <a:gd name="T10" fmla="*/ 808 w 822"/>
                    <a:gd name="T11" fmla="*/ 326 h 936"/>
                    <a:gd name="T12" fmla="*/ 810 w 822"/>
                    <a:gd name="T13" fmla="*/ 220 h 936"/>
                    <a:gd name="T14" fmla="*/ 700 w 822"/>
                    <a:gd name="T15" fmla="*/ 280 h 936"/>
                    <a:gd name="T16" fmla="*/ 644 w 822"/>
                    <a:gd name="T17" fmla="*/ 312 h 936"/>
                    <a:gd name="T18" fmla="*/ 554 w 822"/>
                    <a:gd name="T19" fmla="*/ 232 h 936"/>
                    <a:gd name="T20" fmla="*/ 526 w 822"/>
                    <a:gd name="T21" fmla="*/ 260 h 936"/>
                    <a:gd name="T22" fmla="*/ 498 w 822"/>
                    <a:gd name="T23" fmla="*/ 80 h 936"/>
                    <a:gd name="T24" fmla="*/ 476 w 822"/>
                    <a:gd name="T25" fmla="*/ 38 h 936"/>
                    <a:gd name="T26" fmla="*/ 396 w 822"/>
                    <a:gd name="T27" fmla="*/ 94 h 936"/>
                    <a:gd name="T28" fmla="*/ 396 w 822"/>
                    <a:gd name="T29" fmla="*/ 154 h 936"/>
                    <a:gd name="T30" fmla="*/ 392 w 822"/>
                    <a:gd name="T31" fmla="*/ 352 h 936"/>
                    <a:gd name="T32" fmla="*/ 288 w 822"/>
                    <a:gd name="T33" fmla="*/ 252 h 936"/>
                    <a:gd name="T34" fmla="*/ 322 w 822"/>
                    <a:gd name="T35" fmla="*/ 392 h 936"/>
                    <a:gd name="T36" fmla="*/ 146 w 822"/>
                    <a:gd name="T37" fmla="*/ 294 h 936"/>
                    <a:gd name="T38" fmla="*/ 92 w 822"/>
                    <a:gd name="T39" fmla="*/ 264 h 936"/>
                    <a:gd name="T40" fmla="*/ 6 w 822"/>
                    <a:gd name="T41" fmla="*/ 312 h 936"/>
                    <a:gd name="T42" fmla="*/ 32 w 822"/>
                    <a:gd name="T43" fmla="*/ 352 h 936"/>
                    <a:gd name="T44" fmla="*/ 176 w 822"/>
                    <a:gd name="T45" fmla="*/ 462 h 936"/>
                    <a:gd name="T46" fmla="*/ 136 w 822"/>
                    <a:gd name="T47" fmla="*/ 472 h 936"/>
                    <a:gd name="T48" fmla="*/ 158 w 822"/>
                    <a:gd name="T49" fmla="*/ 592 h 936"/>
                    <a:gd name="T50" fmla="*/ 104 w 822"/>
                    <a:gd name="T51" fmla="*/ 626 h 936"/>
                    <a:gd name="T52" fmla="*/ 0 w 822"/>
                    <a:gd name="T53" fmla="*/ 688 h 936"/>
                    <a:gd name="T54" fmla="*/ 94 w 822"/>
                    <a:gd name="T55" fmla="*/ 744 h 936"/>
                    <a:gd name="T56" fmla="*/ 142 w 822"/>
                    <a:gd name="T57" fmla="*/ 742 h 936"/>
                    <a:gd name="T58" fmla="*/ 262 w 822"/>
                    <a:gd name="T59" fmla="*/ 696 h 936"/>
                    <a:gd name="T60" fmla="*/ 284 w 822"/>
                    <a:gd name="T61" fmla="*/ 708 h 936"/>
                    <a:gd name="T62" fmla="*/ 310 w 822"/>
                    <a:gd name="T63" fmla="*/ 836 h 936"/>
                    <a:gd name="T64" fmla="*/ 332 w 822"/>
                    <a:gd name="T65" fmla="*/ 878 h 936"/>
                    <a:gd name="T66" fmla="*/ 422 w 822"/>
                    <a:gd name="T67" fmla="*/ 936 h 936"/>
                    <a:gd name="T68" fmla="*/ 426 w 822"/>
                    <a:gd name="T69" fmla="*/ 808 h 936"/>
                    <a:gd name="T70" fmla="*/ 426 w 822"/>
                    <a:gd name="T71" fmla="*/ 742 h 936"/>
                    <a:gd name="T72" fmla="*/ 540 w 822"/>
                    <a:gd name="T73" fmla="*/ 706 h 936"/>
                    <a:gd name="T74" fmla="*/ 530 w 822"/>
                    <a:gd name="T75" fmla="*/ 666 h 936"/>
                    <a:gd name="T76" fmla="*/ 700 w 822"/>
                    <a:gd name="T77" fmla="*/ 734 h 936"/>
                    <a:gd name="T78" fmla="*/ 746 w 822"/>
                    <a:gd name="T79" fmla="*/ 736 h 936"/>
                    <a:gd name="T80" fmla="*/ 306 w 822"/>
                    <a:gd name="T81" fmla="*/ 494 h 936"/>
                    <a:gd name="T82" fmla="*/ 302 w 822"/>
                    <a:gd name="T83" fmla="*/ 450 h 936"/>
                    <a:gd name="T84" fmla="*/ 306 w 822"/>
                    <a:gd name="T85" fmla="*/ 494 h 936"/>
                    <a:gd name="T86" fmla="*/ 488 w 822"/>
                    <a:gd name="T87" fmla="*/ 388 h 936"/>
                    <a:gd name="T88" fmla="*/ 438 w 822"/>
                    <a:gd name="T89" fmla="*/ 360 h 936"/>
                    <a:gd name="T90" fmla="*/ 382 w 822"/>
                    <a:gd name="T91" fmla="*/ 360 h 936"/>
                    <a:gd name="T92" fmla="*/ 334 w 822"/>
                    <a:gd name="T93" fmla="*/ 388 h 936"/>
                    <a:gd name="T94" fmla="*/ 334 w 822"/>
                    <a:gd name="T95" fmla="*/ 542 h 936"/>
                    <a:gd name="T96" fmla="*/ 382 w 822"/>
                    <a:gd name="T97" fmla="*/ 570 h 936"/>
                    <a:gd name="T98" fmla="*/ 396 w 822"/>
                    <a:gd name="T99" fmla="*/ 540 h 936"/>
                    <a:gd name="T100" fmla="*/ 346 w 822"/>
                    <a:gd name="T101" fmla="*/ 508 h 936"/>
                    <a:gd name="T102" fmla="*/ 334 w 822"/>
                    <a:gd name="T103" fmla="*/ 464 h 936"/>
                    <a:gd name="T104" fmla="*/ 356 w 822"/>
                    <a:gd name="T105" fmla="*/ 410 h 936"/>
                    <a:gd name="T106" fmla="*/ 410 w 822"/>
                    <a:gd name="T107" fmla="*/ 388 h 936"/>
                    <a:gd name="T108" fmla="*/ 454 w 822"/>
                    <a:gd name="T109" fmla="*/ 400 h 936"/>
                    <a:gd name="T110" fmla="*/ 486 w 822"/>
                    <a:gd name="T111" fmla="*/ 450 h 936"/>
                    <a:gd name="T112" fmla="*/ 482 w 822"/>
                    <a:gd name="T113" fmla="*/ 494 h 936"/>
                    <a:gd name="T114" fmla="*/ 440 w 822"/>
                    <a:gd name="T115" fmla="*/ 536 h 936"/>
                    <a:gd name="T116" fmla="*/ 522 w 822"/>
                    <a:gd name="T117" fmla="*/ 656 h 936"/>
                    <a:gd name="T118" fmla="*/ 466 w 822"/>
                    <a:gd name="T119" fmla="*/ 560 h 936"/>
                    <a:gd name="T120" fmla="*/ 516 w 822"/>
                    <a:gd name="T121" fmla="*/ 436 h 936"/>
                    <a:gd name="T122" fmla="*/ 520 w 822"/>
                    <a:gd name="T123" fmla="*/ 480 h 936"/>
                    <a:gd name="T124" fmla="*/ 516 w 822"/>
                    <a:gd name="T125" fmla="*/ 436 h 9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22" h="936">
                      <a:moveTo>
                        <a:pt x="822" y="688"/>
                      </a:moveTo>
                      <a:lnTo>
                        <a:pt x="740" y="638"/>
                      </a:lnTo>
                      <a:lnTo>
                        <a:pt x="814" y="618"/>
                      </a:lnTo>
                      <a:lnTo>
                        <a:pt x="810" y="600"/>
                      </a:lnTo>
                      <a:lnTo>
                        <a:pt x="714" y="624"/>
                      </a:lnTo>
                      <a:lnTo>
                        <a:pt x="688" y="606"/>
                      </a:lnTo>
                      <a:lnTo>
                        <a:pt x="790" y="578"/>
                      </a:lnTo>
                      <a:lnTo>
                        <a:pt x="784" y="560"/>
                      </a:lnTo>
                      <a:lnTo>
                        <a:pt x="660" y="590"/>
                      </a:lnTo>
                      <a:lnTo>
                        <a:pt x="518" y="504"/>
                      </a:lnTo>
                      <a:lnTo>
                        <a:pt x="646" y="468"/>
                      </a:lnTo>
                      <a:lnTo>
                        <a:pt x="684" y="478"/>
                      </a:lnTo>
                      <a:lnTo>
                        <a:pt x="686" y="472"/>
                      </a:lnTo>
                      <a:lnTo>
                        <a:pt x="656" y="464"/>
                      </a:lnTo>
                      <a:lnTo>
                        <a:pt x="686" y="456"/>
                      </a:lnTo>
                      <a:lnTo>
                        <a:pt x="684" y="452"/>
                      </a:lnTo>
                      <a:lnTo>
                        <a:pt x="646" y="462"/>
                      </a:lnTo>
                      <a:lnTo>
                        <a:pt x="518" y="426"/>
                      </a:lnTo>
                      <a:lnTo>
                        <a:pt x="662" y="338"/>
                      </a:lnTo>
                      <a:lnTo>
                        <a:pt x="782" y="366"/>
                      </a:lnTo>
                      <a:lnTo>
                        <a:pt x="788" y="348"/>
                      </a:lnTo>
                      <a:lnTo>
                        <a:pt x="690" y="320"/>
                      </a:lnTo>
                      <a:lnTo>
                        <a:pt x="718" y="304"/>
                      </a:lnTo>
                      <a:lnTo>
                        <a:pt x="808" y="326"/>
                      </a:lnTo>
                      <a:lnTo>
                        <a:pt x="812" y="310"/>
                      </a:lnTo>
                      <a:lnTo>
                        <a:pt x="742" y="290"/>
                      </a:lnTo>
                      <a:lnTo>
                        <a:pt x="822" y="242"/>
                      </a:lnTo>
                      <a:lnTo>
                        <a:pt x="810" y="220"/>
                      </a:lnTo>
                      <a:lnTo>
                        <a:pt x="726" y="266"/>
                      </a:lnTo>
                      <a:lnTo>
                        <a:pt x="744" y="192"/>
                      </a:lnTo>
                      <a:lnTo>
                        <a:pt x="728" y="186"/>
                      </a:lnTo>
                      <a:lnTo>
                        <a:pt x="700" y="280"/>
                      </a:lnTo>
                      <a:lnTo>
                        <a:pt x="672" y="296"/>
                      </a:lnTo>
                      <a:lnTo>
                        <a:pt x="698" y="194"/>
                      </a:lnTo>
                      <a:lnTo>
                        <a:pt x="680" y="188"/>
                      </a:lnTo>
                      <a:lnTo>
                        <a:pt x="644" y="312"/>
                      </a:lnTo>
                      <a:lnTo>
                        <a:pt x="498" y="392"/>
                      </a:lnTo>
                      <a:lnTo>
                        <a:pt x="530" y="262"/>
                      </a:lnTo>
                      <a:lnTo>
                        <a:pt x="558" y="234"/>
                      </a:lnTo>
                      <a:lnTo>
                        <a:pt x="554" y="232"/>
                      </a:lnTo>
                      <a:lnTo>
                        <a:pt x="534" y="252"/>
                      </a:lnTo>
                      <a:lnTo>
                        <a:pt x="540" y="222"/>
                      </a:lnTo>
                      <a:lnTo>
                        <a:pt x="536" y="222"/>
                      </a:lnTo>
                      <a:lnTo>
                        <a:pt x="526" y="260"/>
                      </a:lnTo>
                      <a:lnTo>
                        <a:pt x="430" y="352"/>
                      </a:lnTo>
                      <a:lnTo>
                        <a:pt x="426" y="182"/>
                      </a:lnTo>
                      <a:lnTo>
                        <a:pt x="512" y="94"/>
                      </a:lnTo>
                      <a:lnTo>
                        <a:pt x="498" y="80"/>
                      </a:lnTo>
                      <a:lnTo>
                        <a:pt x="426" y="150"/>
                      </a:lnTo>
                      <a:lnTo>
                        <a:pt x="426" y="118"/>
                      </a:lnTo>
                      <a:lnTo>
                        <a:pt x="490" y="52"/>
                      </a:lnTo>
                      <a:lnTo>
                        <a:pt x="476" y="38"/>
                      </a:lnTo>
                      <a:lnTo>
                        <a:pt x="424" y="90"/>
                      </a:lnTo>
                      <a:lnTo>
                        <a:pt x="422" y="0"/>
                      </a:lnTo>
                      <a:lnTo>
                        <a:pt x="398" y="0"/>
                      </a:lnTo>
                      <a:lnTo>
                        <a:pt x="396" y="94"/>
                      </a:lnTo>
                      <a:lnTo>
                        <a:pt x="340" y="40"/>
                      </a:lnTo>
                      <a:lnTo>
                        <a:pt x="328" y="52"/>
                      </a:lnTo>
                      <a:lnTo>
                        <a:pt x="396" y="122"/>
                      </a:lnTo>
                      <a:lnTo>
                        <a:pt x="396" y="154"/>
                      </a:lnTo>
                      <a:lnTo>
                        <a:pt x="318" y="80"/>
                      </a:lnTo>
                      <a:lnTo>
                        <a:pt x="306" y="94"/>
                      </a:lnTo>
                      <a:lnTo>
                        <a:pt x="394" y="186"/>
                      </a:lnTo>
                      <a:lnTo>
                        <a:pt x="392" y="352"/>
                      </a:lnTo>
                      <a:lnTo>
                        <a:pt x="296" y="260"/>
                      </a:lnTo>
                      <a:lnTo>
                        <a:pt x="284" y="222"/>
                      </a:lnTo>
                      <a:lnTo>
                        <a:pt x="280" y="222"/>
                      </a:lnTo>
                      <a:lnTo>
                        <a:pt x="288" y="252"/>
                      </a:lnTo>
                      <a:lnTo>
                        <a:pt x="266" y="232"/>
                      </a:lnTo>
                      <a:lnTo>
                        <a:pt x="262" y="234"/>
                      </a:lnTo>
                      <a:lnTo>
                        <a:pt x="290" y="262"/>
                      </a:lnTo>
                      <a:lnTo>
                        <a:pt x="322" y="392"/>
                      </a:lnTo>
                      <a:lnTo>
                        <a:pt x="174" y="310"/>
                      </a:lnTo>
                      <a:lnTo>
                        <a:pt x="140" y="192"/>
                      </a:lnTo>
                      <a:lnTo>
                        <a:pt x="122" y="196"/>
                      </a:lnTo>
                      <a:lnTo>
                        <a:pt x="146" y="294"/>
                      </a:lnTo>
                      <a:lnTo>
                        <a:pt x="118" y="280"/>
                      </a:lnTo>
                      <a:lnTo>
                        <a:pt x="92" y="190"/>
                      </a:lnTo>
                      <a:lnTo>
                        <a:pt x="74" y="194"/>
                      </a:lnTo>
                      <a:lnTo>
                        <a:pt x="92" y="264"/>
                      </a:lnTo>
                      <a:lnTo>
                        <a:pt x="12" y="220"/>
                      </a:lnTo>
                      <a:lnTo>
                        <a:pt x="0" y="242"/>
                      </a:lnTo>
                      <a:lnTo>
                        <a:pt x="82" y="290"/>
                      </a:lnTo>
                      <a:lnTo>
                        <a:pt x="6" y="312"/>
                      </a:lnTo>
                      <a:lnTo>
                        <a:pt x="12" y="330"/>
                      </a:lnTo>
                      <a:lnTo>
                        <a:pt x="106" y="306"/>
                      </a:lnTo>
                      <a:lnTo>
                        <a:pt x="134" y="322"/>
                      </a:lnTo>
                      <a:lnTo>
                        <a:pt x="32" y="352"/>
                      </a:lnTo>
                      <a:lnTo>
                        <a:pt x="36" y="370"/>
                      </a:lnTo>
                      <a:lnTo>
                        <a:pt x="162" y="340"/>
                      </a:lnTo>
                      <a:lnTo>
                        <a:pt x="304" y="424"/>
                      </a:lnTo>
                      <a:lnTo>
                        <a:pt x="176" y="462"/>
                      </a:lnTo>
                      <a:lnTo>
                        <a:pt x="138" y="452"/>
                      </a:lnTo>
                      <a:lnTo>
                        <a:pt x="136" y="456"/>
                      </a:lnTo>
                      <a:lnTo>
                        <a:pt x="164" y="464"/>
                      </a:lnTo>
                      <a:lnTo>
                        <a:pt x="136" y="472"/>
                      </a:lnTo>
                      <a:lnTo>
                        <a:pt x="138" y="478"/>
                      </a:lnTo>
                      <a:lnTo>
                        <a:pt x="176" y="468"/>
                      </a:lnTo>
                      <a:lnTo>
                        <a:pt x="302" y="504"/>
                      </a:lnTo>
                      <a:lnTo>
                        <a:pt x="158" y="592"/>
                      </a:lnTo>
                      <a:lnTo>
                        <a:pt x="38" y="562"/>
                      </a:lnTo>
                      <a:lnTo>
                        <a:pt x="34" y="580"/>
                      </a:lnTo>
                      <a:lnTo>
                        <a:pt x="130" y="608"/>
                      </a:lnTo>
                      <a:lnTo>
                        <a:pt x="104" y="626"/>
                      </a:lnTo>
                      <a:lnTo>
                        <a:pt x="14" y="604"/>
                      </a:lnTo>
                      <a:lnTo>
                        <a:pt x="8" y="620"/>
                      </a:lnTo>
                      <a:lnTo>
                        <a:pt x="78" y="640"/>
                      </a:lnTo>
                      <a:lnTo>
                        <a:pt x="0" y="688"/>
                      </a:lnTo>
                      <a:lnTo>
                        <a:pt x="12" y="710"/>
                      </a:lnTo>
                      <a:lnTo>
                        <a:pt x="96" y="664"/>
                      </a:lnTo>
                      <a:lnTo>
                        <a:pt x="76" y="738"/>
                      </a:lnTo>
                      <a:lnTo>
                        <a:pt x="94" y="744"/>
                      </a:lnTo>
                      <a:lnTo>
                        <a:pt x="122" y="648"/>
                      </a:lnTo>
                      <a:lnTo>
                        <a:pt x="150" y="634"/>
                      </a:lnTo>
                      <a:lnTo>
                        <a:pt x="124" y="736"/>
                      </a:lnTo>
                      <a:lnTo>
                        <a:pt x="142" y="742"/>
                      </a:lnTo>
                      <a:lnTo>
                        <a:pt x="178" y="618"/>
                      </a:lnTo>
                      <a:lnTo>
                        <a:pt x="322" y="538"/>
                      </a:lnTo>
                      <a:lnTo>
                        <a:pt x="290" y="666"/>
                      </a:lnTo>
                      <a:lnTo>
                        <a:pt x="262" y="696"/>
                      </a:lnTo>
                      <a:lnTo>
                        <a:pt x="266" y="698"/>
                      </a:lnTo>
                      <a:lnTo>
                        <a:pt x="288" y="678"/>
                      </a:lnTo>
                      <a:lnTo>
                        <a:pt x="280" y="706"/>
                      </a:lnTo>
                      <a:lnTo>
                        <a:pt x="284" y="708"/>
                      </a:lnTo>
                      <a:lnTo>
                        <a:pt x="296" y="670"/>
                      </a:lnTo>
                      <a:lnTo>
                        <a:pt x="390" y="578"/>
                      </a:lnTo>
                      <a:lnTo>
                        <a:pt x="394" y="746"/>
                      </a:lnTo>
                      <a:lnTo>
                        <a:pt x="310" y="836"/>
                      </a:lnTo>
                      <a:lnTo>
                        <a:pt x="322" y="850"/>
                      </a:lnTo>
                      <a:lnTo>
                        <a:pt x="396" y="780"/>
                      </a:lnTo>
                      <a:lnTo>
                        <a:pt x="396" y="812"/>
                      </a:lnTo>
                      <a:lnTo>
                        <a:pt x="332" y="878"/>
                      </a:lnTo>
                      <a:lnTo>
                        <a:pt x="344" y="890"/>
                      </a:lnTo>
                      <a:lnTo>
                        <a:pt x="396" y="842"/>
                      </a:lnTo>
                      <a:lnTo>
                        <a:pt x="398" y="936"/>
                      </a:lnTo>
                      <a:lnTo>
                        <a:pt x="422" y="936"/>
                      </a:lnTo>
                      <a:lnTo>
                        <a:pt x="424" y="838"/>
                      </a:lnTo>
                      <a:lnTo>
                        <a:pt x="480" y="892"/>
                      </a:lnTo>
                      <a:lnTo>
                        <a:pt x="494" y="878"/>
                      </a:lnTo>
                      <a:lnTo>
                        <a:pt x="426" y="808"/>
                      </a:lnTo>
                      <a:lnTo>
                        <a:pt x="426" y="776"/>
                      </a:lnTo>
                      <a:lnTo>
                        <a:pt x="502" y="850"/>
                      </a:lnTo>
                      <a:lnTo>
                        <a:pt x="516" y="836"/>
                      </a:lnTo>
                      <a:lnTo>
                        <a:pt x="426" y="742"/>
                      </a:lnTo>
                      <a:lnTo>
                        <a:pt x="430" y="578"/>
                      </a:lnTo>
                      <a:lnTo>
                        <a:pt x="526" y="670"/>
                      </a:lnTo>
                      <a:lnTo>
                        <a:pt x="536" y="708"/>
                      </a:lnTo>
                      <a:lnTo>
                        <a:pt x="540" y="706"/>
                      </a:lnTo>
                      <a:lnTo>
                        <a:pt x="534" y="678"/>
                      </a:lnTo>
                      <a:lnTo>
                        <a:pt x="554" y="698"/>
                      </a:lnTo>
                      <a:lnTo>
                        <a:pt x="558" y="696"/>
                      </a:lnTo>
                      <a:lnTo>
                        <a:pt x="530" y="666"/>
                      </a:lnTo>
                      <a:lnTo>
                        <a:pt x="498" y="538"/>
                      </a:lnTo>
                      <a:lnTo>
                        <a:pt x="646" y="620"/>
                      </a:lnTo>
                      <a:lnTo>
                        <a:pt x="682" y="738"/>
                      </a:lnTo>
                      <a:lnTo>
                        <a:pt x="700" y="734"/>
                      </a:lnTo>
                      <a:lnTo>
                        <a:pt x="674" y="636"/>
                      </a:lnTo>
                      <a:lnTo>
                        <a:pt x="704" y="650"/>
                      </a:lnTo>
                      <a:lnTo>
                        <a:pt x="730" y="740"/>
                      </a:lnTo>
                      <a:lnTo>
                        <a:pt x="746" y="736"/>
                      </a:lnTo>
                      <a:lnTo>
                        <a:pt x="728" y="664"/>
                      </a:lnTo>
                      <a:lnTo>
                        <a:pt x="810" y="710"/>
                      </a:lnTo>
                      <a:lnTo>
                        <a:pt x="822" y="688"/>
                      </a:lnTo>
                      <a:close/>
                      <a:moveTo>
                        <a:pt x="306" y="494"/>
                      </a:moveTo>
                      <a:lnTo>
                        <a:pt x="188" y="464"/>
                      </a:lnTo>
                      <a:lnTo>
                        <a:pt x="306" y="436"/>
                      </a:lnTo>
                      <a:lnTo>
                        <a:pt x="306" y="436"/>
                      </a:lnTo>
                      <a:lnTo>
                        <a:pt x="302" y="450"/>
                      </a:lnTo>
                      <a:lnTo>
                        <a:pt x="302" y="464"/>
                      </a:lnTo>
                      <a:lnTo>
                        <a:pt x="302" y="464"/>
                      </a:lnTo>
                      <a:lnTo>
                        <a:pt x="302" y="480"/>
                      </a:lnTo>
                      <a:lnTo>
                        <a:pt x="306" y="494"/>
                      </a:lnTo>
                      <a:lnTo>
                        <a:pt x="306" y="494"/>
                      </a:lnTo>
                      <a:close/>
                      <a:moveTo>
                        <a:pt x="522" y="272"/>
                      </a:moveTo>
                      <a:lnTo>
                        <a:pt x="488" y="388"/>
                      </a:lnTo>
                      <a:lnTo>
                        <a:pt x="488" y="388"/>
                      </a:lnTo>
                      <a:lnTo>
                        <a:pt x="478" y="378"/>
                      </a:lnTo>
                      <a:lnTo>
                        <a:pt x="466" y="370"/>
                      </a:lnTo>
                      <a:lnTo>
                        <a:pt x="452" y="364"/>
                      </a:lnTo>
                      <a:lnTo>
                        <a:pt x="438" y="360"/>
                      </a:lnTo>
                      <a:lnTo>
                        <a:pt x="522" y="272"/>
                      </a:lnTo>
                      <a:close/>
                      <a:moveTo>
                        <a:pt x="300" y="272"/>
                      </a:moveTo>
                      <a:lnTo>
                        <a:pt x="382" y="360"/>
                      </a:lnTo>
                      <a:lnTo>
                        <a:pt x="382" y="360"/>
                      </a:lnTo>
                      <a:lnTo>
                        <a:pt x="368" y="364"/>
                      </a:lnTo>
                      <a:lnTo>
                        <a:pt x="356" y="370"/>
                      </a:lnTo>
                      <a:lnTo>
                        <a:pt x="344" y="378"/>
                      </a:lnTo>
                      <a:lnTo>
                        <a:pt x="334" y="388"/>
                      </a:lnTo>
                      <a:lnTo>
                        <a:pt x="300" y="272"/>
                      </a:lnTo>
                      <a:close/>
                      <a:moveTo>
                        <a:pt x="300" y="656"/>
                      </a:moveTo>
                      <a:lnTo>
                        <a:pt x="334" y="542"/>
                      </a:lnTo>
                      <a:lnTo>
                        <a:pt x="334" y="542"/>
                      </a:lnTo>
                      <a:lnTo>
                        <a:pt x="344" y="552"/>
                      </a:lnTo>
                      <a:lnTo>
                        <a:pt x="356" y="560"/>
                      </a:lnTo>
                      <a:lnTo>
                        <a:pt x="368" y="566"/>
                      </a:lnTo>
                      <a:lnTo>
                        <a:pt x="382" y="570"/>
                      </a:lnTo>
                      <a:lnTo>
                        <a:pt x="300" y="656"/>
                      </a:lnTo>
                      <a:close/>
                      <a:moveTo>
                        <a:pt x="410" y="542"/>
                      </a:moveTo>
                      <a:lnTo>
                        <a:pt x="410" y="542"/>
                      </a:lnTo>
                      <a:lnTo>
                        <a:pt x="396" y="540"/>
                      </a:lnTo>
                      <a:lnTo>
                        <a:pt x="380" y="536"/>
                      </a:lnTo>
                      <a:lnTo>
                        <a:pt x="368" y="528"/>
                      </a:lnTo>
                      <a:lnTo>
                        <a:pt x="356" y="520"/>
                      </a:lnTo>
                      <a:lnTo>
                        <a:pt x="346" y="508"/>
                      </a:lnTo>
                      <a:lnTo>
                        <a:pt x="340" y="494"/>
                      </a:lnTo>
                      <a:lnTo>
                        <a:pt x="336" y="480"/>
                      </a:lnTo>
                      <a:lnTo>
                        <a:pt x="334" y="464"/>
                      </a:lnTo>
                      <a:lnTo>
                        <a:pt x="334" y="464"/>
                      </a:lnTo>
                      <a:lnTo>
                        <a:pt x="336" y="450"/>
                      </a:lnTo>
                      <a:lnTo>
                        <a:pt x="340" y="434"/>
                      </a:lnTo>
                      <a:lnTo>
                        <a:pt x="346" y="422"/>
                      </a:lnTo>
                      <a:lnTo>
                        <a:pt x="356" y="410"/>
                      </a:lnTo>
                      <a:lnTo>
                        <a:pt x="368" y="400"/>
                      </a:lnTo>
                      <a:lnTo>
                        <a:pt x="380" y="394"/>
                      </a:lnTo>
                      <a:lnTo>
                        <a:pt x="396" y="390"/>
                      </a:lnTo>
                      <a:lnTo>
                        <a:pt x="410" y="388"/>
                      </a:lnTo>
                      <a:lnTo>
                        <a:pt x="410" y="388"/>
                      </a:lnTo>
                      <a:lnTo>
                        <a:pt x="426" y="390"/>
                      </a:lnTo>
                      <a:lnTo>
                        <a:pt x="440" y="394"/>
                      </a:lnTo>
                      <a:lnTo>
                        <a:pt x="454" y="400"/>
                      </a:lnTo>
                      <a:lnTo>
                        <a:pt x="466" y="410"/>
                      </a:lnTo>
                      <a:lnTo>
                        <a:pt x="474" y="422"/>
                      </a:lnTo>
                      <a:lnTo>
                        <a:pt x="482" y="434"/>
                      </a:lnTo>
                      <a:lnTo>
                        <a:pt x="486" y="450"/>
                      </a:lnTo>
                      <a:lnTo>
                        <a:pt x="488" y="464"/>
                      </a:lnTo>
                      <a:lnTo>
                        <a:pt x="488" y="464"/>
                      </a:lnTo>
                      <a:lnTo>
                        <a:pt x="486" y="480"/>
                      </a:lnTo>
                      <a:lnTo>
                        <a:pt x="482" y="494"/>
                      </a:lnTo>
                      <a:lnTo>
                        <a:pt x="474" y="508"/>
                      </a:lnTo>
                      <a:lnTo>
                        <a:pt x="466" y="520"/>
                      </a:lnTo>
                      <a:lnTo>
                        <a:pt x="454" y="528"/>
                      </a:lnTo>
                      <a:lnTo>
                        <a:pt x="440" y="536"/>
                      </a:lnTo>
                      <a:lnTo>
                        <a:pt x="426" y="540"/>
                      </a:lnTo>
                      <a:lnTo>
                        <a:pt x="410" y="542"/>
                      </a:lnTo>
                      <a:lnTo>
                        <a:pt x="410" y="542"/>
                      </a:lnTo>
                      <a:close/>
                      <a:moveTo>
                        <a:pt x="522" y="656"/>
                      </a:moveTo>
                      <a:lnTo>
                        <a:pt x="438" y="570"/>
                      </a:lnTo>
                      <a:lnTo>
                        <a:pt x="438" y="570"/>
                      </a:lnTo>
                      <a:lnTo>
                        <a:pt x="452" y="566"/>
                      </a:lnTo>
                      <a:lnTo>
                        <a:pt x="466" y="560"/>
                      </a:lnTo>
                      <a:lnTo>
                        <a:pt x="478" y="552"/>
                      </a:lnTo>
                      <a:lnTo>
                        <a:pt x="488" y="542"/>
                      </a:lnTo>
                      <a:lnTo>
                        <a:pt x="522" y="656"/>
                      </a:lnTo>
                      <a:close/>
                      <a:moveTo>
                        <a:pt x="516" y="436"/>
                      </a:moveTo>
                      <a:lnTo>
                        <a:pt x="632" y="464"/>
                      </a:lnTo>
                      <a:lnTo>
                        <a:pt x="516" y="494"/>
                      </a:lnTo>
                      <a:lnTo>
                        <a:pt x="516" y="494"/>
                      </a:lnTo>
                      <a:lnTo>
                        <a:pt x="520" y="480"/>
                      </a:lnTo>
                      <a:lnTo>
                        <a:pt x="520" y="464"/>
                      </a:lnTo>
                      <a:lnTo>
                        <a:pt x="520" y="464"/>
                      </a:lnTo>
                      <a:lnTo>
                        <a:pt x="520" y="450"/>
                      </a:lnTo>
                      <a:lnTo>
                        <a:pt x="516" y="436"/>
                      </a:lnTo>
                      <a:lnTo>
                        <a:pt x="516" y="436"/>
                      </a:lnTo>
                      <a:close/>
                    </a:path>
                  </a:pathLst>
                </a:custGeom>
                <a:solidFill>
                  <a:srgbClr val="FEFFFF">
                    <a:alpha val="2000"/>
                  </a:srgbClr>
                </a:solidFill>
                <a:ln>
                  <a:noFill/>
                </a:ln>
                <a:effectLst>
                  <a:glow rad="101600">
                    <a:srgbClr val="FEFEFE">
                      <a:alpha val="8000"/>
                    </a:srgbClr>
                  </a:glo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29" name="Freeform 29"/>
                <p:cNvSpPr>
                  <a:spLocks noChangeAspect="1"/>
                </p:cNvSpPr>
                <p:nvPr/>
              </p:nvSpPr>
              <p:spPr bwMode="auto">
                <a:xfrm rot="18879730">
                  <a:off x="6967777" y="1936282"/>
                  <a:ext cx="642197" cy="728980"/>
                </a:xfrm>
                <a:custGeom>
                  <a:avLst/>
                  <a:gdLst>
                    <a:gd name="T0" fmla="*/ 738 w 740"/>
                    <a:gd name="T1" fmla="*/ 546 h 840"/>
                    <a:gd name="T2" fmla="*/ 598 w 740"/>
                    <a:gd name="T3" fmla="*/ 524 h 840"/>
                    <a:gd name="T4" fmla="*/ 564 w 740"/>
                    <a:gd name="T5" fmla="*/ 506 h 840"/>
                    <a:gd name="T6" fmla="*/ 510 w 740"/>
                    <a:gd name="T7" fmla="*/ 458 h 840"/>
                    <a:gd name="T8" fmla="*/ 486 w 740"/>
                    <a:gd name="T9" fmla="*/ 406 h 840"/>
                    <a:gd name="T10" fmla="*/ 558 w 740"/>
                    <a:gd name="T11" fmla="*/ 330 h 840"/>
                    <a:gd name="T12" fmla="*/ 724 w 740"/>
                    <a:gd name="T13" fmla="*/ 344 h 840"/>
                    <a:gd name="T14" fmla="*/ 736 w 740"/>
                    <a:gd name="T15" fmla="*/ 286 h 840"/>
                    <a:gd name="T16" fmla="*/ 740 w 740"/>
                    <a:gd name="T17" fmla="*/ 216 h 840"/>
                    <a:gd name="T18" fmla="*/ 650 w 740"/>
                    <a:gd name="T19" fmla="*/ 230 h 840"/>
                    <a:gd name="T20" fmla="*/ 606 w 740"/>
                    <a:gd name="T21" fmla="*/ 256 h 840"/>
                    <a:gd name="T22" fmla="*/ 556 w 740"/>
                    <a:gd name="T23" fmla="*/ 288 h 840"/>
                    <a:gd name="T24" fmla="*/ 512 w 740"/>
                    <a:gd name="T25" fmla="*/ 308 h 840"/>
                    <a:gd name="T26" fmla="*/ 442 w 740"/>
                    <a:gd name="T27" fmla="*/ 320 h 840"/>
                    <a:gd name="T28" fmla="*/ 414 w 740"/>
                    <a:gd name="T29" fmla="*/ 300 h 840"/>
                    <a:gd name="T30" fmla="*/ 390 w 740"/>
                    <a:gd name="T31" fmla="*/ 204 h 840"/>
                    <a:gd name="T32" fmla="*/ 392 w 740"/>
                    <a:gd name="T33" fmla="*/ 164 h 840"/>
                    <a:gd name="T34" fmla="*/ 392 w 740"/>
                    <a:gd name="T35" fmla="*/ 80 h 840"/>
                    <a:gd name="T36" fmla="*/ 378 w 740"/>
                    <a:gd name="T37" fmla="*/ 0 h 840"/>
                    <a:gd name="T38" fmla="*/ 350 w 740"/>
                    <a:gd name="T39" fmla="*/ 42 h 840"/>
                    <a:gd name="T40" fmla="*/ 348 w 740"/>
                    <a:gd name="T41" fmla="*/ 100 h 840"/>
                    <a:gd name="T42" fmla="*/ 350 w 740"/>
                    <a:gd name="T43" fmla="*/ 192 h 840"/>
                    <a:gd name="T44" fmla="*/ 352 w 740"/>
                    <a:gd name="T45" fmla="*/ 214 h 840"/>
                    <a:gd name="T46" fmla="*/ 316 w 740"/>
                    <a:gd name="T47" fmla="*/ 320 h 840"/>
                    <a:gd name="T48" fmla="*/ 254 w 740"/>
                    <a:gd name="T49" fmla="*/ 316 h 840"/>
                    <a:gd name="T50" fmla="*/ 196 w 740"/>
                    <a:gd name="T51" fmla="*/ 294 h 840"/>
                    <a:gd name="T52" fmla="*/ 162 w 740"/>
                    <a:gd name="T53" fmla="*/ 272 h 840"/>
                    <a:gd name="T54" fmla="*/ 90 w 740"/>
                    <a:gd name="T55" fmla="*/ 230 h 840"/>
                    <a:gd name="T56" fmla="*/ 2 w 740"/>
                    <a:gd name="T57" fmla="*/ 214 h 840"/>
                    <a:gd name="T58" fmla="*/ 36 w 740"/>
                    <a:gd name="T59" fmla="*/ 246 h 840"/>
                    <a:gd name="T60" fmla="*/ 84 w 740"/>
                    <a:gd name="T61" fmla="*/ 278 h 840"/>
                    <a:gd name="T62" fmla="*/ 166 w 740"/>
                    <a:gd name="T63" fmla="*/ 322 h 840"/>
                    <a:gd name="T64" fmla="*/ 186 w 740"/>
                    <a:gd name="T65" fmla="*/ 332 h 840"/>
                    <a:gd name="T66" fmla="*/ 260 w 740"/>
                    <a:gd name="T67" fmla="*/ 418 h 840"/>
                    <a:gd name="T68" fmla="*/ 208 w 740"/>
                    <a:gd name="T69" fmla="*/ 482 h 840"/>
                    <a:gd name="T70" fmla="*/ 164 w 740"/>
                    <a:gd name="T71" fmla="*/ 514 h 840"/>
                    <a:gd name="T72" fmla="*/ 84 w 740"/>
                    <a:gd name="T73" fmla="*/ 558 h 840"/>
                    <a:gd name="T74" fmla="*/ 36 w 740"/>
                    <a:gd name="T75" fmla="*/ 590 h 840"/>
                    <a:gd name="T76" fmla="*/ 16 w 740"/>
                    <a:gd name="T77" fmla="*/ 636 h 840"/>
                    <a:gd name="T78" fmla="*/ 108 w 740"/>
                    <a:gd name="T79" fmla="*/ 596 h 840"/>
                    <a:gd name="T80" fmla="*/ 144 w 740"/>
                    <a:gd name="T81" fmla="*/ 692 h 840"/>
                    <a:gd name="T82" fmla="*/ 204 w 740"/>
                    <a:gd name="T83" fmla="*/ 534 h 840"/>
                    <a:gd name="T84" fmla="*/ 300 w 740"/>
                    <a:gd name="T85" fmla="*/ 512 h 840"/>
                    <a:gd name="T86" fmla="*/ 328 w 740"/>
                    <a:gd name="T87" fmla="*/ 534 h 840"/>
                    <a:gd name="T88" fmla="*/ 352 w 740"/>
                    <a:gd name="T89" fmla="*/ 630 h 840"/>
                    <a:gd name="T90" fmla="*/ 350 w 740"/>
                    <a:gd name="T91" fmla="*/ 670 h 840"/>
                    <a:gd name="T92" fmla="*/ 350 w 740"/>
                    <a:gd name="T93" fmla="*/ 754 h 840"/>
                    <a:gd name="T94" fmla="*/ 364 w 740"/>
                    <a:gd name="T95" fmla="*/ 840 h 840"/>
                    <a:gd name="T96" fmla="*/ 384 w 740"/>
                    <a:gd name="T97" fmla="*/ 836 h 840"/>
                    <a:gd name="T98" fmla="*/ 394 w 740"/>
                    <a:gd name="T99" fmla="*/ 734 h 840"/>
                    <a:gd name="T100" fmla="*/ 496 w 740"/>
                    <a:gd name="T101" fmla="*/ 750 h 840"/>
                    <a:gd name="T102" fmla="*/ 390 w 740"/>
                    <a:gd name="T103" fmla="*/ 620 h 840"/>
                    <a:gd name="T104" fmla="*/ 420 w 740"/>
                    <a:gd name="T105" fmla="*/ 522 h 840"/>
                    <a:gd name="T106" fmla="*/ 464 w 740"/>
                    <a:gd name="T107" fmla="*/ 514 h 840"/>
                    <a:gd name="T108" fmla="*/ 546 w 740"/>
                    <a:gd name="T109" fmla="*/ 540 h 840"/>
                    <a:gd name="T110" fmla="*/ 580 w 740"/>
                    <a:gd name="T111" fmla="*/ 562 h 840"/>
                    <a:gd name="T112" fmla="*/ 652 w 740"/>
                    <a:gd name="T113" fmla="*/ 604 h 840"/>
                    <a:gd name="T114" fmla="*/ 740 w 740"/>
                    <a:gd name="T115" fmla="*/ 616 h 8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40" h="840">
                      <a:moveTo>
                        <a:pt x="738" y="614"/>
                      </a:moveTo>
                      <a:lnTo>
                        <a:pt x="738" y="614"/>
                      </a:lnTo>
                      <a:lnTo>
                        <a:pt x="706" y="588"/>
                      </a:lnTo>
                      <a:lnTo>
                        <a:pt x="672" y="564"/>
                      </a:lnTo>
                      <a:lnTo>
                        <a:pt x="738" y="546"/>
                      </a:lnTo>
                      <a:lnTo>
                        <a:pt x="734" y="536"/>
                      </a:lnTo>
                      <a:lnTo>
                        <a:pt x="658" y="556"/>
                      </a:lnTo>
                      <a:lnTo>
                        <a:pt x="658" y="556"/>
                      </a:lnTo>
                      <a:lnTo>
                        <a:pt x="628" y="538"/>
                      </a:lnTo>
                      <a:lnTo>
                        <a:pt x="598" y="524"/>
                      </a:lnTo>
                      <a:lnTo>
                        <a:pt x="726" y="488"/>
                      </a:lnTo>
                      <a:lnTo>
                        <a:pt x="722" y="476"/>
                      </a:lnTo>
                      <a:lnTo>
                        <a:pt x="576" y="512"/>
                      </a:lnTo>
                      <a:lnTo>
                        <a:pt x="576" y="512"/>
                      </a:lnTo>
                      <a:lnTo>
                        <a:pt x="564" y="506"/>
                      </a:lnTo>
                      <a:lnTo>
                        <a:pt x="564" y="506"/>
                      </a:lnTo>
                      <a:lnTo>
                        <a:pt x="556" y="502"/>
                      </a:lnTo>
                      <a:lnTo>
                        <a:pt x="556" y="502"/>
                      </a:lnTo>
                      <a:lnTo>
                        <a:pt x="532" y="480"/>
                      </a:lnTo>
                      <a:lnTo>
                        <a:pt x="510" y="458"/>
                      </a:lnTo>
                      <a:lnTo>
                        <a:pt x="492" y="438"/>
                      </a:lnTo>
                      <a:lnTo>
                        <a:pt x="486" y="426"/>
                      </a:lnTo>
                      <a:lnTo>
                        <a:pt x="482" y="418"/>
                      </a:lnTo>
                      <a:lnTo>
                        <a:pt x="482" y="418"/>
                      </a:lnTo>
                      <a:lnTo>
                        <a:pt x="486" y="406"/>
                      </a:lnTo>
                      <a:lnTo>
                        <a:pt x="492" y="396"/>
                      </a:lnTo>
                      <a:lnTo>
                        <a:pt x="510" y="374"/>
                      </a:lnTo>
                      <a:lnTo>
                        <a:pt x="532" y="352"/>
                      </a:lnTo>
                      <a:lnTo>
                        <a:pt x="558" y="330"/>
                      </a:lnTo>
                      <a:lnTo>
                        <a:pt x="558" y="330"/>
                      </a:lnTo>
                      <a:lnTo>
                        <a:pt x="564" y="326"/>
                      </a:lnTo>
                      <a:lnTo>
                        <a:pt x="564" y="326"/>
                      </a:lnTo>
                      <a:lnTo>
                        <a:pt x="578" y="320"/>
                      </a:lnTo>
                      <a:lnTo>
                        <a:pt x="720" y="354"/>
                      </a:lnTo>
                      <a:lnTo>
                        <a:pt x="724" y="344"/>
                      </a:lnTo>
                      <a:lnTo>
                        <a:pt x="600" y="308"/>
                      </a:lnTo>
                      <a:lnTo>
                        <a:pt x="600" y="308"/>
                      </a:lnTo>
                      <a:lnTo>
                        <a:pt x="658" y="276"/>
                      </a:lnTo>
                      <a:lnTo>
                        <a:pt x="734" y="294"/>
                      </a:lnTo>
                      <a:lnTo>
                        <a:pt x="736" y="286"/>
                      </a:lnTo>
                      <a:lnTo>
                        <a:pt x="672" y="266"/>
                      </a:lnTo>
                      <a:lnTo>
                        <a:pt x="672" y="266"/>
                      </a:lnTo>
                      <a:lnTo>
                        <a:pt x="706" y="244"/>
                      </a:lnTo>
                      <a:lnTo>
                        <a:pt x="738" y="218"/>
                      </a:lnTo>
                      <a:lnTo>
                        <a:pt x="740" y="216"/>
                      </a:lnTo>
                      <a:lnTo>
                        <a:pt x="728" y="196"/>
                      </a:lnTo>
                      <a:lnTo>
                        <a:pt x="726" y="198"/>
                      </a:lnTo>
                      <a:lnTo>
                        <a:pt x="726" y="198"/>
                      </a:lnTo>
                      <a:lnTo>
                        <a:pt x="686" y="212"/>
                      </a:lnTo>
                      <a:lnTo>
                        <a:pt x="650" y="230"/>
                      </a:lnTo>
                      <a:lnTo>
                        <a:pt x="666" y="164"/>
                      </a:lnTo>
                      <a:lnTo>
                        <a:pt x="656" y="162"/>
                      </a:lnTo>
                      <a:lnTo>
                        <a:pt x="634" y="238"/>
                      </a:lnTo>
                      <a:lnTo>
                        <a:pt x="634" y="238"/>
                      </a:lnTo>
                      <a:lnTo>
                        <a:pt x="606" y="256"/>
                      </a:lnTo>
                      <a:lnTo>
                        <a:pt x="578" y="272"/>
                      </a:lnTo>
                      <a:lnTo>
                        <a:pt x="608" y="146"/>
                      </a:lnTo>
                      <a:lnTo>
                        <a:pt x="598" y="142"/>
                      </a:lnTo>
                      <a:lnTo>
                        <a:pt x="556" y="288"/>
                      </a:lnTo>
                      <a:lnTo>
                        <a:pt x="556" y="288"/>
                      </a:lnTo>
                      <a:lnTo>
                        <a:pt x="546" y="294"/>
                      </a:lnTo>
                      <a:lnTo>
                        <a:pt x="546" y="294"/>
                      </a:lnTo>
                      <a:lnTo>
                        <a:pt x="538" y="298"/>
                      </a:lnTo>
                      <a:lnTo>
                        <a:pt x="538" y="298"/>
                      </a:lnTo>
                      <a:lnTo>
                        <a:pt x="512" y="308"/>
                      </a:lnTo>
                      <a:lnTo>
                        <a:pt x="486" y="314"/>
                      </a:lnTo>
                      <a:lnTo>
                        <a:pt x="462" y="318"/>
                      </a:lnTo>
                      <a:lnTo>
                        <a:pt x="442" y="320"/>
                      </a:lnTo>
                      <a:lnTo>
                        <a:pt x="442" y="320"/>
                      </a:lnTo>
                      <a:lnTo>
                        <a:pt x="442" y="320"/>
                      </a:lnTo>
                      <a:lnTo>
                        <a:pt x="442" y="320"/>
                      </a:lnTo>
                      <a:lnTo>
                        <a:pt x="426" y="320"/>
                      </a:lnTo>
                      <a:lnTo>
                        <a:pt x="426" y="320"/>
                      </a:lnTo>
                      <a:lnTo>
                        <a:pt x="420" y="310"/>
                      </a:lnTo>
                      <a:lnTo>
                        <a:pt x="414" y="300"/>
                      </a:lnTo>
                      <a:lnTo>
                        <a:pt x="404" y="274"/>
                      </a:lnTo>
                      <a:lnTo>
                        <a:pt x="396" y="244"/>
                      </a:lnTo>
                      <a:lnTo>
                        <a:pt x="388" y="210"/>
                      </a:lnTo>
                      <a:lnTo>
                        <a:pt x="388" y="210"/>
                      </a:lnTo>
                      <a:lnTo>
                        <a:pt x="390" y="204"/>
                      </a:lnTo>
                      <a:lnTo>
                        <a:pt x="390" y="204"/>
                      </a:lnTo>
                      <a:lnTo>
                        <a:pt x="390" y="190"/>
                      </a:lnTo>
                      <a:lnTo>
                        <a:pt x="492" y="84"/>
                      </a:lnTo>
                      <a:lnTo>
                        <a:pt x="484" y="76"/>
                      </a:lnTo>
                      <a:lnTo>
                        <a:pt x="392" y="164"/>
                      </a:lnTo>
                      <a:lnTo>
                        <a:pt x="392" y="164"/>
                      </a:lnTo>
                      <a:lnTo>
                        <a:pt x="392" y="98"/>
                      </a:lnTo>
                      <a:lnTo>
                        <a:pt x="446" y="42"/>
                      </a:lnTo>
                      <a:lnTo>
                        <a:pt x="440" y="36"/>
                      </a:lnTo>
                      <a:lnTo>
                        <a:pt x="392" y="80"/>
                      </a:lnTo>
                      <a:lnTo>
                        <a:pt x="392" y="80"/>
                      </a:lnTo>
                      <a:lnTo>
                        <a:pt x="388" y="40"/>
                      </a:lnTo>
                      <a:lnTo>
                        <a:pt x="382" y="2"/>
                      </a:lnTo>
                      <a:lnTo>
                        <a:pt x="382" y="0"/>
                      </a:lnTo>
                      <a:lnTo>
                        <a:pt x="378" y="0"/>
                      </a:lnTo>
                      <a:lnTo>
                        <a:pt x="362" y="0"/>
                      </a:lnTo>
                      <a:lnTo>
                        <a:pt x="358" y="0"/>
                      </a:lnTo>
                      <a:lnTo>
                        <a:pt x="358" y="2"/>
                      </a:lnTo>
                      <a:lnTo>
                        <a:pt x="358" y="2"/>
                      </a:lnTo>
                      <a:lnTo>
                        <a:pt x="350" y="42"/>
                      </a:lnTo>
                      <a:lnTo>
                        <a:pt x="348" y="82"/>
                      </a:lnTo>
                      <a:lnTo>
                        <a:pt x="300" y="36"/>
                      </a:lnTo>
                      <a:lnTo>
                        <a:pt x="292" y="42"/>
                      </a:lnTo>
                      <a:lnTo>
                        <a:pt x="348" y="100"/>
                      </a:lnTo>
                      <a:lnTo>
                        <a:pt x="348" y="100"/>
                      </a:lnTo>
                      <a:lnTo>
                        <a:pt x="348" y="134"/>
                      </a:lnTo>
                      <a:lnTo>
                        <a:pt x="350" y="166"/>
                      </a:lnTo>
                      <a:lnTo>
                        <a:pt x="254" y="76"/>
                      </a:lnTo>
                      <a:lnTo>
                        <a:pt x="246" y="84"/>
                      </a:lnTo>
                      <a:lnTo>
                        <a:pt x="350" y="192"/>
                      </a:lnTo>
                      <a:lnTo>
                        <a:pt x="350" y="192"/>
                      </a:lnTo>
                      <a:lnTo>
                        <a:pt x="352" y="204"/>
                      </a:lnTo>
                      <a:lnTo>
                        <a:pt x="352" y="204"/>
                      </a:lnTo>
                      <a:lnTo>
                        <a:pt x="352" y="214"/>
                      </a:lnTo>
                      <a:lnTo>
                        <a:pt x="352" y="214"/>
                      </a:lnTo>
                      <a:lnTo>
                        <a:pt x="346" y="246"/>
                      </a:lnTo>
                      <a:lnTo>
                        <a:pt x="338" y="276"/>
                      </a:lnTo>
                      <a:lnTo>
                        <a:pt x="328" y="302"/>
                      </a:lnTo>
                      <a:lnTo>
                        <a:pt x="322" y="312"/>
                      </a:lnTo>
                      <a:lnTo>
                        <a:pt x="316" y="320"/>
                      </a:lnTo>
                      <a:lnTo>
                        <a:pt x="316" y="320"/>
                      </a:lnTo>
                      <a:lnTo>
                        <a:pt x="300" y="322"/>
                      </a:lnTo>
                      <a:lnTo>
                        <a:pt x="300" y="322"/>
                      </a:lnTo>
                      <a:lnTo>
                        <a:pt x="278" y="320"/>
                      </a:lnTo>
                      <a:lnTo>
                        <a:pt x="254" y="316"/>
                      </a:lnTo>
                      <a:lnTo>
                        <a:pt x="228" y="308"/>
                      </a:lnTo>
                      <a:lnTo>
                        <a:pt x="200" y="298"/>
                      </a:lnTo>
                      <a:lnTo>
                        <a:pt x="200" y="298"/>
                      </a:lnTo>
                      <a:lnTo>
                        <a:pt x="196" y="294"/>
                      </a:lnTo>
                      <a:lnTo>
                        <a:pt x="196" y="294"/>
                      </a:lnTo>
                      <a:lnTo>
                        <a:pt x="184" y="286"/>
                      </a:lnTo>
                      <a:lnTo>
                        <a:pt x="142" y="146"/>
                      </a:lnTo>
                      <a:lnTo>
                        <a:pt x="130" y="148"/>
                      </a:lnTo>
                      <a:lnTo>
                        <a:pt x="162" y="272"/>
                      </a:lnTo>
                      <a:lnTo>
                        <a:pt x="162" y="272"/>
                      </a:lnTo>
                      <a:lnTo>
                        <a:pt x="106" y="240"/>
                      </a:lnTo>
                      <a:lnTo>
                        <a:pt x="84" y="164"/>
                      </a:lnTo>
                      <a:lnTo>
                        <a:pt x="74" y="166"/>
                      </a:lnTo>
                      <a:lnTo>
                        <a:pt x="90" y="230"/>
                      </a:lnTo>
                      <a:lnTo>
                        <a:pt x="90" y="230"/>
                      </a:lnTo>
                      <a:lnTo>
                        <a:pt x="54" y="214"/>
                      </a:lnTo>
                      <a:lnTo>
                        <a:pt x="16" y="198"/>
                      </a:lnTo>
                      <a:lnTo>
                        <a:pt x="12" y="198"/>
                      </a:lnTo>
                      <a:lnTo>
                        <a:pt x="10" y="200"/>
                      </a:lnTo>
                      <a:lnTo>
                        <a:pt x="2" y="214"/>
                      </a:lnTo>
                      <a:lnTo>
                        <a:pt x="2" y="214"/>
                      </a:lnTo>
                      <a:lnTo>
                        <a:pt x="0" y="218"/>
                      </a:lnTo>
                      <a:lnTo>
                        <a:pt x="4" y="220"/>
                      </a:lnTo>
                      <a:lnTo>
                        <a:pt x="4" y="220"/>
                      </a:lnTo>
                      <a:lnTo>
                        <a:pt x="36" y="246"/>
                      </a:lnTo>
                      <a:lnTo>
                        <a:pt x="70" y="270"/>
                      </a:lnTo>
                      <a:lnTo>
                        <a:pt x="4" y="288"/>
                      </a:lnTo>
                      <a:lnTo>
                        <a:pt x="6" y="298"/>
                      </a:lnTo>
                      <a:lnTo>
                        <a:pt x="84" y="278"/>
                      </a:lnTo>
                      <a:lnTo>
                        <a:pt x="84" y="278"/>
                      </a:lnTo>
                      <a:lnTo>
                        <a:pt x="114" y="296"/>
                      </a:lnTo>
                      <a:lnTo>
                        <a:pt x="142" y="310"/>
                      </a:lnTo>
                      <a:lnTo>
                        <a:pt x="16" y="346"/>
                      </a:lnTo>
                      <a:lnTo>
                        <a:pt x="20" y="358"/>
                      </a:lnTo>
                      <a:lnTo>
                        <a:pt x="166" y="322"/>
                      </a:lnTo>
                      <a:lnTo>
                        <a:pt x="166" y="322"/>
                      </a:lnTo>
                      <a:lnTo>
                        <a:pt x="178" y="328"/>
                      </a:lnTo>
                      <a:lnTo>
                        <a:pt x="178" y="328"/>
                      </a:lnTo>
                      <a:lnTo>
                        <a:pt x="186" y="332"/>
                      </a:lnTo>
                      <a:lnTo>
                        <a:pt x="186" y="332"/>
                      </a:lnTo>
                      <a:lnTo>
                        <a:pt x="210" y="354"/>
                      </a:lnTo>
                      <a:lnTo>
                        <a:pt x="232" y="376"/>
                      </a:lnTo>
                      <a:lnTo>
                        <a:pt x="250" y="396"/>
                      </a:lnTo>
                      <a:lnTo>
                        <a:pt x="256" y="408"/>
                      </a:lnTo>
                      <a:lnTo>
                        <a:pt x="260" y="418"/>
                      </a:lnTo>
                      <a:lnTo>
                        <a:pt x="260" y="418"/>
                      </a:lnTo>
                      <a:lnTo>
                        <a:pt x="256" y="428"/>
                      </a:lnTo>
                      <a:lnTo>
                        <a:pt x="248" y="438"/>
                      </a:lnTo>
                      <a:lnTo>
                        <a:pt x="232" y="460"/>
                      </a:lnTo>
                      <a:lnTo>
                        <a:pt x="208" y="482"/>
                      </a:lnTo>
                      <a:lnTo>
                        <a:pt x="184" y="504"/>
                      </a:lnTo>
                      <a:lnTo>
                        <a:pt x="184" y="504"/>
                      </a:lnTo>
                      <a:lnTo>
                        <a:pt x="178" y="508"/>
                      </a:lnTo>
                      <a:lnTo>
                        <a:pt x="178" y="508"/>
                      </a:lnTo>
                      <a:lnTo>
                        <a:pt x="164" y="514"/>
                      </a:lnTo>
                      <a:lnTo>
                        <a:pt x="22" y="480"/>
                      </a:lnTo>
                      <a:lnTo>
                        <a:pt x="18" y="490"/>
                      </a:lnTo>
                      <a:lnTo>
                        <a:pt x="142" y="526"/>
                      </a:lnTo>
                      <a:lnTo>
                        <a:pt x="142" y="526"/>
                      </a:lnTo>
                      <a:lnTo>
                        <a:pt x="84" y="558"/>
                      </a:lnTo>
                      <a:lnTo>
                        <a:pt x="8" y="540"/>
                      </a:lnTo>
                      <a:lnTo>
                        <a:pt x="6" y="548"/>
                      </a:lnTo>
                      <a:lnTo>
                        <a:pt x="68" y="568"/>
                      </a:lnTo>
                      <a:lnTo>
                        <a:pt x="68" y="568"/>
                      </a:lnTo>
                      <a:lnTo>
                        <a:pt x="36" y="590"/>
                      </a:lnTo>
                      <a:lnTo>
                        <a:pt x="4" y="616"/>
                      </a:lnTo>
                      <a:lnTo>
                        <a:pt x="2" y="618"/>
                      </a:lnTo>
                      <a:lnTo>
                        <a:pt x="14" y="638"/>
                      </a:lnTo>
                      <a:lnTo>
                        <a:pt x="16" y="636"/>
                      </a:lnTo>
                      <a:lnTo>
                        <a:pt x="16" y="636"/>
                      </a:lnTo>
                      <a:lnTo>
                        <a:pt x="56" y="622"/>
                      </a:lnTo>
                      <a:lnTo>
                        <a:pt x="92" y="604"/>
                      </a:lnTo>
                      <a:lnTo>
                        <a:pt x="76" y="670"/>
                      </a:lnTo>
                      <a:lnTo>
                        <a:pt x="86" y="672"/>
                      </a:lnTo>
                      <a:lnTo>
                        <a:pt x="108" y="596"/>
                      </a:lnTo>
                      <a:lnTo>
                        <a:pt x="108" y="596"/>
                      </a:lnTo>
                      <a:lnTo>
                        <a:pt x="136" y="578"/>
                      </a:lnTo>
                      <a:lnTo>
                        <a:pt x="164" y="562"/>
                      </a:lnTo>
                      <a:lnTo>
                        <a:pt x="132" y="688"/>
                      </a:lnTo>
                      <a:lnTo>
                        <a:pt x="144" y="692"/>
                      </a:lnTo>
                      <a:lnTo>
                        <a:pt x="186" y="546"/>
                      </a:lnTo>
                      <a:lnTo>
                        <a:pt x="186" y="546"/>
                      </a:lnTo>
                      <a:lnTo>
                        <a:pt x="196" y="540"/>
                      </a:lnTo>
                      <a:lnTo>
                        <a:pt x="196" y="540"/>
                      </a:lnTo>
                      <a:lnTo>
                        <a:pt x="204" y="534"/>
                      </a:lnTo>
                      <a:lnTo>
                        <a:pt x="204" y="534"/>
                      </a:lnTo>
                      <a:lnTo>
                        <a:pt x="230" y="526"/>
                      </a:lnTo>
                      <a:lnTo>
                        <a:pt x="256" y="518"/>
                      </a:lnTo>
                      <a:lnTo>
                        <a:pt x="280" y="514"/>
                      </a:lnTo>
                      <a:lnTo>
                        <a:pt x="300" y="512"/>
                      </a:lnTo>
                      <a:lnTo>
                        <a:pt x="300" y="512"/>
                      </a:lnTo>
                      <a:lnTo>
                        <a:pt x="316" y="514"/>
                      </a:lnTo>
                      <a:lnTo>
                        <a:pt x="316" y="514"/>
                      </a:lnTo>
                      <a:lnTo>
                        <a:pt x="322" y="522"/>
                      </a:lnTo>
                      <a:lnTo>
                        <a:pt x="328" y="534"/>
                      </a:lnTo>
                      <a:lnTo>
                        <a:pt x="338" y="560"/>
                      </a:lnTo>
                      <a:lnTo>
                        <a:pt x="346" y="590"/>
                      </a:lnTo>
                      <a:lnTo>
                        <a:pt x="352" y="624"/>
                      </a:lnTo>
                      <a:lnTo>
                        <a:pt x="352" y="624"/>
                      </a:lnTo>
                      <a:lnTo>
                        <a:pt x="352" y="630"/>
                      </a:lnTo>
                      <a:lnTo>
                        <a:pt x="352" y="630"/>
                      </a:lnTo>
                      <a:lnTo>
                        <a:pt x="352" y="644"/>
                      </a:lnTo>
                      <a:lnTo>
                        <a:pt x="250" y="750"/>
                      </a:lnTo>
                      <a:lnTo>
                        <a:pt x="258" y="760"/>
                      </a:lnTo>
                      <a:lnTo>
                        <a:pt x="350" y="670"/>
                      </a:lnTo>
                      <a:lnTo>
                        <a:pt x="350" y="670"/>
                      </a:lnTo>
                      <a:lnTo>
                        <a:pt x="350" y="736"/>
                      </a:lnTo>
                      <a:lnTo>
                        <a:pt x="296" y="792"/>
                      </a:lnTo>
                      <a:lnTo>
                        <a:pt x="302" y="800"/>
                      </a:lnTo>
                      <a:lnTo>
                        <a:pt x="350" y="754"/>
                      </a:lnTo>
                      <a:lnTo>
                        <a:pt x="350" y="754"/>
                      </a:lnTo>
                      <a:lnTo>
                        <a:pt x="352" y="794"/>
                      </a:lnTo>
                      <a:lnTo>
                        <a:pt x="360" y="836"/>
                      </a:lnTo>
                      <a:lnTo>
                        <a:pt x="360" y="840"/>
                      </a:lnTo>
                      <a:lnTo>
                        <a:pt x="364" y="840"/>
                      </a:lnTo>
                      <a:lnTo>
                        <a:pt x="364" y="840"/>
                      </a:lnTo>
                      <a:lnTo>
                        <a:pt x="368" y="840"/>
                      </a:lnTo>
                      <a:lnTo>
                        <a:pt x="384" y="840"/>
                      </a:lnTo>
                      <a:lnTo>
                        <a:pt x="384" y="836"/>
                      </a:lnTo>
                      <a:lnTo>
                        <a:pt x="384" y="836"/>
                      </a:lnTo>
                      <a:lnTo>
                        <a:pt x="390" y="794"/>
                      </a:lnTo>
                      <a:lnTo>
                        <a:pt x="394" y="752"/>
                      </a:lnTo>
                      <a:lnTo>
                        <a:pt x="442" y="800"/>
                      </a:lnTo>
                      <a:lnTo>
                        <a:pt x="450" y="792"/>
                      </a:lnTo>
                      <a:lnTo>
                        <a:pt x="394" y="734"/>
                      </a:lnTo>
                      <a:lnTo>
                        <a:pt x="394" y="734"/>
                      </a:lnTo>
                      <a:lnTo>
                        <a:pt x="394" y="700"/>
                      </a:lnTo>
                      <a:lnTo>
                        <a:pt x="392" y="668"/>
                      </a:lnTo>
                      <a:lnTo>
                        <a:pt x="486" y="760"/>
                      </a:lnTo>
                      <a:lnTo>
                        <a:pt x="496" y="750"/>
                      </a:lnTo>
                      <a:lnTo>
                        <a:pt x="390" y="642"/>
                      </a:lnTo>
                      <a:lnTo>
                        <a:pt x="390" y="642"/>
                      </a:lnTo>
                      <a:lnTo>
                        <a:pt x="390" y="630"/>
                      </a:lnTo>
                      <a:lnTo>
                        <a:pt x="390" y="630"/>
                      </a:lnTo>
                      <a:lnTo>
                        <a:pt x="390" y="620"/>
                      </a:lnTo>
                      <a:lnTo>
                        <a:pt x="390" y="620"/>
                      </a:lnTo>
                      <a:lnTo>
                        <a:pt x="396" y="588"/>
                      </a:lnTo>
                      <a:lnTo>
                        <a:pt x="404" y="558"/>
                      </a:lnTo>
                      <a:lnTo>
                        <a:pt x="414" y="532"/>
                      </a:lnTo>
                      <a:lnTo>
                        <a:pt x="420" y="522"/>
                      </a:lnTo>
                      <a:lnTo>
                        <a:pt x="426" y="514"/>
                      </a:lnTo>
                      <a:lnTo>
                        <a:pt x="426" y="514"/>
                      </a:lnTo>
                      <a:lnTo>
                        <a:pt x="442" y="512"/>
                      </a:lnTo>
                      <a:lnTo>
                        <a:pt x="442" y="512"/>
                      </a:lnTo>
                      <a:lnTo>
                        <a:pt x="464" y="514"/>
                      </a:lnTo>
                      <a:lnTo>
                        <a:pt x="488" y="518"/>
                      </a:lnTo>
                      <a:lnTo>
                        <a:pt x="514" y="526"/>
                      </a:lnTo>
                      <a:lnTo>
                        <a:pt x="540" y="536"/>
                      </a:lnTo>
                      <a:lnTo>
                        <a:pt x="540" y="536"/>
                      </a:lnTo>
                      <a:lnTo>
                        <a:pt x="546" y="540"/>
                      </a:lnTo>
                      <a:lnTo>
                        <a:pt x="546" y="540"/>
                      </a:lnTo>
                      <a:lnTo>
                        <a:pt x="558" y="548"/>
                      </a:lnTo>
                      <a:lnTo>
                        <a:pt x="600" y="688"/>
                      </a:lnTo>
                      <a:lnTo>
                        <a:pt x="610" y="686"/>
                      </a:lnTo>
                      <a:lnTo>
                        <a:pt x="580" y="562"/>
                      </a:lnTo>
                      <a:lnTo>
                        <a:pt x="580" y="562"/>
                      </a:lnTo>
                      <a:lnTo>
                        <a:pt x="636" y="596"/>
                      </a:lnTo>
                      <a:lnTo>
                        <a:pt x="658" y="670"/>
                      </a:lnTo>
                      <a:lnTo>
                        <a:pt x="668" y="668"/>
                      </a:lnTo>
                      <a:lnTo>
                        <a:pt x="652" y="604"/>
                      </a:lnTo>
                      <a:lnTo>
                        <a:pt x="652" y="604"/>
                      </a:lnTo>
                      <a:lnTo>
                        <a:pt x="688" y="620"/>
                      </a:lnTo>
                      <a:lnTo>
                        <a:pt x="726" y="636"/>
                      </a:lnTo>
                      <a:lnTo>
                        <a:pt x="730" y="636"/>
                      </a:lnTo>
                      <a:lnTo>
                        <a:pt x="740" y="616"/>
                      </a:lnTo>
                      <a:lnTo>
                        <a:pt x="738" y="614"/>
                      </a:lnTo>
                      <a:close/>
                    </a:path>
                  </a:pathLst>
                </a:custGeom>
                <a:solidFill>
                  <a:srgbClr val="FEFFFF">
                    <a:alpha val="2000"/>
                  </a:srgbClr>
                </a:solidFill>
                <a:ln>
                  <a:noFill/>
                </a:ln>
                <a:effectLst>
                  <a:glow rad="101600">
                    <a:srgbClr val="FEFEFE">
                      <a:alpha val="4000"/>
                    </a:srgbClr>
                  </a:glo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grpSp>
          <p:grpSp>
            <p:nvGrpSpPr>
              <p:cNvPr id="225" name="Group 50"/>
              <p:cNvGrpSpPr/>
              <p:nvPr/>
            </p:nvGrpSpPr>
            <p:grpSpPr>
              <a:xfrm>
                <a:off x="7693251" y="122250"/>
                <a:ext cx="1404769" cy="5155321"/>
                <a:chOff x="7693251" y="122250"/>
                <a:chExt cx="1404769" cy="5155321"/>
              </a:xfrm>
            </p:grpSpPr>
            <p:sp>
              <p:nvSpPr>
                <p:cNvPr id="231" name="Freeform 45"/>
                <p:cNvSpPr>
                  <a:spLocks noChangeAspect="1" noEditPoints="1"/>
                </p:cNvSpPr>
                <p:nvPr/>
              </p:nvSpPr>
              <p:spPr bwMode="auto">
                <a:xfrm rot="20600525">
                  <a:off x="7870177" y="4209243"/>
                  <a:ext cx="943524" cy="1068328"/>
                </a:xfrm>
                <a:custGeom>
                  <a:avLst/>
                  <a:gdLst>
                    <a:gd name="T0" fmla="*/ 554 w 756"/>
                    <a:gd name="T1" fmla="*/ 508 h 856"/>
                    <a:gd name="T2" fmla="*/ 482 w 756"/>
                    <a:gd name="T3" fmla="*/ 444 h 856"/>
                    <a:gd name="T4" fmla="*/ 482 w 756"/>
                    <a:gd name="T5" fmla="*/ 416 h 856"/>
                    <a:gd name="T6" fmla="*/ 714 w 756"/>
                    <a:gd name="T7" fmla="*/ 390 h 856"/>
                    <a:gd name="T8" fmla="*/ 754 w 756"/>
                    <a:gd name="T9" fmla="*/ 228 h 856"/>
                    <a:gd name="T10" fmla="*/ 754 w 756"/>
                    <a:gd name="T11" fmla="*/ 222 h 856"/>
                    <a:gd name="T12" fmla="*/ 556 w 756"/>
                    <a:gd name="T13" fmla="*/ 304 h 856"/>
                    <a:gd name="T14" fmla="*/ 534 w 756"/>
                    <a:gd name="T15" fmla="*/ 316 h 856"/>
                    <a:gd name="T16" fmla="*/ 444 w 756"/>
                    <a:gd name="T17" fmla="*/ 348 h 856"/>
                    <a:gd name="T18" fmla="*/ 406 w 756"/>
                    <a:gd name="T19" fmla="*/ 330 h 856"/>
                    <a:gd name="T20" fmla="*/ 504 w 756"/>
                    <a:gd name="T21" fmla="*/ 110 h 856"/>
                    <a:gd name="T22" fmla="*/ 388 w 756"/>
                    <a:gd name="T23" fmla="*/ 0 h 856"/>
                    <a:gd name="T24" fmla="*/ 358 w 756"/>
                    <a:gd name="T25" fmla="*/ 214 h 856"/>
                    <a:gd name="T26" fmla="*/ 358 w 756"/>
                    <a:gd name="T27" fmla="*/ 238 h 856"/>
                    <a:gd name="T28" fmla="*/ 340 w 756"/>
                    <a:gd name="T29" fmla="*/ 334 h 856"/>
                    <a:gd name="T30" fmla="*/ 308 w 756"/>
                    <a:gd name="T31" fmla="*/ 356 h 856"/>
                    <a:gd name="T32" fmla="*/ 166 w 756"/>
                    <a:gd name="T33" fmla="*/ 160 h 856"/>
                    <a:gd name="T34" fmla="*/ 12 w 756"/>
                    <a:gd name="T35" fmla="*/ 204 h 856"/>
                    <a:gd name="T36" fmla="*/ 2 w 756"/>
                    <a:gd name="T37" fmla="*/ 220 h 856"/>
                    <a:gd name="T38" fmla="*/ 38 w 756"/>
                    <a:gd name="T39" fmla="*/ 380 h 856"/>
                    <a:gd name="T40" fmla="*/ 282 w 756"/>
                    <a:gd name="T41" fmla="*/ 402 h 856"/>
                    <a:gd name="T42" fmla="*/ 278 w 756"/>
                    <a:gd name="T43" fmla="*/ 430 h 856"/>
                    <a:gd name="T44" fmla="*/ 280 w 756"/>
                    <a:gd name="T45" fmla="*/ 452 h 856"/>
                    <a:gd name="T46" fmla="*/ 38 w 756"/>
                    <a:gd name="T47" fmla="*/ 480 h 856"/>
                    <a:gd name="T48" fmla="*/ 2 w 756"/>
                    <a:gd name="T49" fmla="*/ 636 h 856"/>
                    <a:gd name="T50" fmla="*/ 12 w 756"/>
                    <a:gd name="T51" fmla="*/ 654 h 856"/>
                    <a:gd name="T52" fmla="*/ 176 w 756"/>
                    <a:gd name="T53" fmla="*/ 702 h 856"/>
                    <a:gd name="T54" fmla="*/ 306 w 756"/>
                    <a:gd name="T55" fmla="*/ 500 h 856"/>
                    <a:gd name="T56" fmla="*/ 338 w 756"/>
                    <a:gd name="T57" fmla="*/ 522 h 856"/>
                    <a:gd name="T58" fmla="*/ 244 w 756"/>
                    <a:gd name="T59" fmla="*/ 740 h 856"/>
                    <a:gd name="T60" fmla="*/ 364 w 756"/>
                    <a:gd name="T61" fmla="*/ 856 h 856"/>
                    <a:gd name="T62" fmla="*/ 390 w 756"/>
                    <a:gd name="T63" fmla="*/ 856 h 856"/>
                    <a:gd name="T64" fmla="*/ 512 w 756"/>
                    <a:gd name="T65" fmla="*/ 740 h 856"/>
                    <a:gd name="T66" fmla="*/ 402 w 756"/>
                    <a:gd name="T67" fmla="*/ 530 h 856"/>
                    <a:gd name="T68" fmla="*/ 440 w 756"/>
                    <a:gd name="T69" fmla="*/ 512 h 856"/>
                    <a:gd name="T70" fmla="*/ 580 w 756"/>
                    <a:gd name="T71" fmla="*/ 702 h 856"/>
                    <a:gd name="T72" fmla="*/ 744 w 756"/>
                    <a:gd name="T73" fmla="*/ 656 h 856"/>
                    <a:gd name="T74" fmla="*/ 748 w 756"/>
                    <a:gd name="T75" fmla="*/ 646 h 856"/>
                    <a:gd name="T76" fmla="*/ 716 w 756"/>
                    <a:gd name="T77" fmla="*/ 480 h 856"/>
                    <a:gd name="T78" fmla="*/ 366 w 756"/>
                    <a:gd name="T79" fmla="*/ 498 h 856"/>
                    <a:gd name="T80" fmla="*/ 330 w 756"/>
                    <a:gd name="T81" fmla="*/ 480 h 856"/>
                    <a:gd name="T82" fmla="*/ 312 w 756"/>
                    <a:gd name="T83" fmla="*/ 444 h 856"/>
                    <a:gd name="T84" fmla="*/ 312 w 756"/>
                    <a:gd name="T85" fmla="*/ 416 h 856"/>
                    <a:gd name="T86" fmla="*/ 330 w 756"/>
                    <a:gd name="T87" fmla="*/ 380 h 856"/>
                    <a:gd name="T88" fmla="*/ 366 w 756"/>
                    <a:gd name="T89" fmla="*/ 360 h 856"/>
                    <a:gd name="T90" fmla="*/ 394 w 756"/>
                    <a:gd name="T91" fmla="*/ 360 h 856"/>
                    <a:gd name="T92" fmla="*/ 430 w 756"/>
                    <a:gd name="T93" fmla="*/ 380 h 856"/>
                    <a:gd name="T94" fmla="*/ 448 w 756"/>
                    <a:gd name="T95" fmla="*/ 416 h 856"/>
                    <a:gd name="T96" fmla="*/ 448 w 756"/>
                    <a:gd name="T97" fmla="*/ 444 h 856"/>
                    <a:gd name="T98" fmla="*/ 430 w 756"/>
                    <a:gd name="T99" fmla="*/ 480 h 856"/>
                    <a:gd name="T100" fmla="*/ 394 w 756"/>
                    <a:gd name="T101" fmla="*/ 498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56" h="856">
                      <a:moveTo>
                        <a:pt x="716" y="480"/>
                      </a:moveTo>
                      <a:lnTo>
                        <a:pt x="714" y="468"/>
                      </a:lnTo>
                      <a:lnTo>
                        <a:pt x="554" y="508"/>
                      </a:lnTo>
                      <a:lnTo>
                        <a:pt x="478" y="460"/>
                      </a:lnTo>
                      <a:lnTo>
                        <a:pt x="478" y="460"/>
                      </a:lnTo>
                      <a:lnTo>
                        <a:pt x="482" y="444"/>
                      </a:lnTo>
                      <a:lnTo>
                        <a:pt x="482" y="430"/>
                      </a:lnTo>
                      <a:lnTo>
                        <a:pt x="482" y="430"/>
                      </a:lnTo>
                      <a:lnTo>
                        <a:pt x="482" y="416"/>
                      </a:lnTo>
                      <a:lnTo>
                        <a:pt x="480" y="404"/>
                      </a:lnTo>
                      <a:lnTo>
                        <a:pt x="558" y="352"/>
                      </a:lnTo>
                      <a:lnTo>
                        <a:pt x="714" y="390"/>
                      </a:lnTo>
                      <a:lnTo>
                        <a:pt x="716" y="380"/>
                      </a:lnTo>
                      <a:lnTo>
                        <a:pt x="580" y="340"/>
                      </a:lnTo>
                      <a:lnTo>
                        <a:pt x="754" y="228"/>
                      </a:lnTo>
                      <a:lnTo>
                        <a:pt x="756" y="226"/>
                      </a:lnTo>
                      <a:lnTo>
                        <a:pt x="754" y="222"/>
                      </a:lnTo>
                      <a:lnTo>
                        <a:pt x="754" y="222"/>
                      </a:lnTo>
                      <a:lnTo>
                        <a:pt x="750" y="214"/>
                      </a:lnTo>
                      <a:lnTo>
                        <a:pt x="744" y="204"/>
                      </a:lnTo>
                      <a:lnTo>
                        <a:pt x="556" y="304"/>
                      </a:lnTo>
                      <a:lnTo>
                        <a:pt x="590" y="160"/>
                      </a:lnTo>
                      <a:lnTo>
                        <a:pt x="580" y="158"/>
                      </a:lnTo>
                      <a:lnTo>
                        <a:pt x="534" y="316"/>
                      </a:lnTo>
                      <a:lnTo>
                        <a:pt x="454" y="358"/>
                      </a:lnTo>
                      <a:lnTo>
                        <a:pt x="454" y="358"/>
                      </a:lnTo>
                      <a:lnTo>
                        <a:pt x="444" y="348"/>
                      </a:lnTo>
                      <a:lnTo>
                        <a:pt x="432" y="342"/>
                      </a:lnTo>
                      <a:lnTo>
                        <a:pt x="420" y="336"/>
                      </a:lnTo>
                      <a:lnTo>
                        <a:pt x="406" y="330"/>
                      </a:lnTo>
                      <a:lnTo>
                        <a:pt x="402" y="234"/>
                      </a:lnTo>
                      <a:lnTo>
                        <a:pt x="512" y="120"/>
                      </a:lnTo>
                      <a:lnTo>
                        <a:pt x="504" y="110"/>
                      </a:lnTo>
                      <a:lnTo>
                        <a:pt x="400" y="210"/>
                      </a:lnTo>
                      <a:lnTo>
                        <a:pt x="392" y="0"/>
                      </a:lnTo>
                      <a:lnTo>
                        <a:pt x="388" y="0"/>
                      </a:lnTo>
                      <a:lnTo>
                        <a:pt x="372" y="0"/>
                      </a:lnTo>
                      <a:lnTo>
                        <a:pt x="366" y="0"/>
                      </a:lnTo>
                      <a:lnTo>
                        <a:pt x="358" y="214"/>
                      </a:lnTo>
                      <a:lnTo>
                        <a:pt x="252" y="110"/>
                      </a:lnTo>
                      <a:lnTo>
                        <a:pt x="244" y="120"/>
                      </a:lnTo>
                      <a:lnTo>
                        <a:pt x="358" y="238"/>
                      </a:lnTo>
                      <a:lnTo>
                        <a:pt x="354" y="330"/>
                      </a:lnTo>
                      <a:lnTo>
                        <a:pt x="354" y="330"/>
                      </a:lnTo>
                      <a:lnTo>
                        <a:pt x="340" y="334"/>
                      </a:lnTo>
                      <a:lnTo>
                        <a:pt x="330" y="340"/>
                      </a:lnTo>
                      <a:lnTo>
                        <a:pt x="318" y="348"/>
                      </a:lnTo>
                      <a:lnTo>
                        <a:pt x="308" y="356"/>
                      </a:lnTo>
                      <a:lnTo>
                        <a:pt x="222" y="312"/>
                      </a:lnTo>
                      <a:lnTo>
                        <a:pt x="176" y="158"/>
                      </a:lnTo>
                      <a:lnTo>
                        <a:pt x="166" y="160"/>
                      </a:lnTo>
                      <a:lnTo>
                        <a:pt x="200" y="300"/>
                      </a:lnTo>
                      <a:lnTo>
                        <a:pt x="16" y="204"/>
                      </a:lnTo>
                      <a:lnTo>
                        <a:pt x="12" y="204"/>
                      </a:lnTo>
                      <a:lnTo>
                        <a:pt x="10" y="206"/>
                      </a:lnTo>
                      <a:lnTo>
                        <a:pt x="2" y="220"/>
                      </a:lnTo>
                      <a:lnTo>
                        <a:pt x="2" y="220"/>
                      </a:lnTo>
                      <a:lnTo>
                        <a:pt x="0" y="224"/>
                      </a:lnTo>
                      <a:lnTo>
                        <a:pt x="180" y="338"/>
                      </a:lnTo>
                      <a:lnTo>
                        <a:pt x="38" y="380"/>
                      </a:lnTo>
                      <a:lnTo>
                        <a:pt x="42" y="390"/>
                      </a:lnTo>
                      <a:lnTo>
                        <a:pt x="202" y="352"/>
                      </a:lnTo>
                      <a:lnTo>
                        <a:pt x="282" y="402"/>
                      </a:lnTo>
                      <a:lnTo>
                        <a:pt x="282" y="402"/>
                      </a:lnTo>
                      <a:lnTo>
                        <a:pt x="278" y="416"/>
                      </a:lnTo>
                      <a:lnTo>
                        <a:pt x="278" y="430"/>
                      </a:lnTo>
                      <a:lnTo>
                        <a:pt x="278" y="430"/>
                      </a:lnTo>
                      <a:lnTo>
                        <a:pt x="278" y="442"/>
                      </a:lnTo>
                      <a:lnTo>
                        <a:pt x="280" y="452"/>
                      </a:lnTo>
                      <a:lnTo>
                        <a:pt x="198" y="506"/>
                      </a:lnTo>
                      <a:lnTo>
                        <a:pt x="42" y="468"/>
                      </a:lnTo>
                      <a:lnTo>
                        <a:pt x="38" y="480"/>
                      </a:lnTo>
                      <a:lnTo>
                        <a:pt x="176" y="520"/>
                      </a:lnTo>
                      <a:lnTo>
                        <a:pt x="0" y="632"/>
                      </a:lnTo>
                      <a:lnTo>
                        <a:pt x="2" y="636"/>
                      </a:lnTo>
                      <a:lnTo>
                        <a:pt x="2" y="636"/>
                      </a:lnTo>
                      <a:lnTo>
                        <a:pt x="2" y="638"/>
                      </a:lnTo>
                      <a:lnTo>
                        <a:pt x="12" y="654"/>
                      </a:lnTo>
                      <a:lnTo>
                        <a:pt x="200" y="554"/>
                      </a:lnTo>
                      <a:lnTo>
                        <a:pt x="166" y="698"/>
                      </a:lnTo>
                      <a:lnTo>
                        <a:pt x="176" y="702"/>
                      </a:lnTo>
                      <a:lnTo>
                        <a:pt x="222" y="542"/>
                      </a:lnTo>
                      <a:lnTo>
                        <a:pt x="306" y="500"/>
                      </a:lnTo>
                      <a:lnTo>
                        <a:pt x="306" y="500"/>
                      </a:lnTo>
                      <a:lnTo>
                        <a:pt x="316" y="508"/>
                      </a:lnTo>
                      <a:lnTo>
                        <a:pt x="326" y="516"/>
                      </a:lnTo>
                      <a:lnTo>
                        <a:pt x="338" y="522"/>
                      </a:lnTo>
                      <a:lnTo>
                        <a:pt x="350" y="528"/>
                      </a:lnTo>
                      <a:lnTo>
                        <a:pt x="354" y="624"/>
                      </a:lnTo>
                      <a:lnTo>
                        <a:pt x="244" y="740"/>
                      </a:lnTo>
                      <a:lnTo>
                        <a:pt x="252" y="748"/>
                      </a:lnTo>
                      <a:lnTo>
                        <a:pt x="356" y="648"/>
                      </a:lnTo>
                      <a:lnTo>
                        <a:pt x="364" y="856"/>
                      </a:lnTo>
                      <a:lnTo>
                        <a:pt x="368" y="856"/>
                      </a:lnTo>
                      <a:lnTo>
                        <a:pt x="384" y="856"/>
                      </a:lnTo>
                      <a:lnTo>
                        <a:pt x="390" y="856"/>
                      </a:lnTo>
                      <a:lnTo>
                        <a:pt x="398" y="644"/>
                      </a:lnTo>
                      <a:lnTo>
                        <a:pt x="504" y="748"/>
                      </a:lnTo>
                      <a:lnTo>
                        <a:pt x="512" y="740"/>
                      </a:lnTo>
                      <a:lnTo>
                        <a:pt x="398" y="620"/>
                      </a:lnTo>
                      <a:lnTo>
                        <a:pt x="402" y="530"/>
                      </a:lnTo>
                      <a:lnTo>
                        <a:pt x="402" y="530"/>
                      </a:lnTo>
                      <a:lnTo>
                        <a:pt x="416" y="526"/>
                      </a:lnTo>
                      <a:lnTo>
                        <a:pt x="428" y="520"/>
                      </a:lnTo>
                      <a:lnTo>
                        <a:pt x="440" y="512"/>
                      </a:lnTo>
                      <a:lnTo>
                        <a:pt x="450" y="504"/>
                      </a:lnTo>
                      <a:lnTo>
                        <a:pt x="534" y="548"/>
                      </a:lnTo>
                      <a:lnTo>
                        <a:pt x="580" y="702"/>
                      </a:lnTo>
                      <a:lnTo>
                        <a:pt x="590" y="698"/>
                      </a:lnTo>
                      <a:lnTo>
                        <a:pt x="556" y="558"/>
                      </a:lnTo>
                      <a:lnTo>
                        <a:pt x="744" y="656"/>
                      </a:lnTo>
                      <a:lnTo>
                        <a:pt x="746" y="652"/>
                      </a:lnTo>
                      <a:lnTo>
                        <a:pt x="746" y="652"/>
                      </a:lnTo>
                      <a:lnTo>
                        <a:pt x="748" y="646"/>
                      </a:lnTo>
                      <a:lnTo>
                        <a:pt x="756" y="634"/>
                      </a:lnTo>
                      <a:lnTo>
                        <a:pt x="574" y="520"/>
                      </a:lnTo>
                      <a:lnTo>
                        <a:pt x="716" y="480"/>
                      </a:lnTo>
                      <a:close/>
                      <a:moveTo>
                        <a:pt x="380" y="500"/>
                      </a:moveTo>
                      <a:lnTo>
                        <a:pt x="380" y="500"/>
                      </a:lnTo>
                      <a:lnTo>
                        <a:pt x="366" y="498"/>
                      </a:lnTo>
                      <a:lnTo>
                        <a:pt x="352" y="494"/>
                      </a:lnTo>
                      <a:lnTo>
                        <a:pt x="340" y="488"/>
                      </a:lnTo>
                      <a:lnTo>
                        <a:pt x="330" y="480"/>
                      </a:lnTo>
                      <a:lnTo>
                        <a:pt x="322" y="468"/>
                      </a:lnTo>
                      <a:lnTo>
                        <a:pt x="316" y="456"/>
                      </a:lnTo>
                      <a:lnTo>
                        <a:pt x="312" y="444"/>
                      </a:lnTo>
                      <a:lnTo>
                        <a:pt x="310" y="430"/>
                      </a:lnTo>
                      <a:lnTo>
                        <a:pt x="310" y="430"/>
                      </a:lnTo>
                      <a:lnTo>
                        <a:pt x="312" y="416"/>
                      </a:lnTo>
                      <a:lnTo>
                        <a:pt x="316" y="402"/>
                      </a:lnTo>
                      <a:lnTo>
                        <a:pt x="322" y="390"/>
                      </a:lnTo>
                      <a:lnTo>
                        <a:pt x="330" y="380"/>
                      </a:lnTo>
                      <a:lnTo>
                        <a:pt x="340" y="372"/>
                      </a:lnTo>
                      <a:lnTo>
                        <a:pt x="352" y="364"/>
                      </a:lnTo>
                      <a:lnTo>
                        <a:pt x="366" y="360"/>
                      </a:lnTo>
                      <a:lnTo>
                        <a:pt x="380" y="358"/>
                      </a:lnTo>
                      <a:lnTo>
                        <a:pt x="380" y="358"/>
                      </a:lnTo>
                      <a:lnTo>
                        <a:pt x="394" y="360"/>
                      </a:lnTo>
                      <a:lnTo>
                        <a:pt x="408" y="364"/>
                      </a:lnTo>
                      <a:lnTo>
                        <a:pt x="420" y="372"/>
                      </a:lnTo>
                      <a:lnTo>
                        <a:pt x="430" y="380"/>
                      </a:lnTo>
                      <a:lnTo>
                        <a:pt x="438" y="390"/>
                      </a:lnTo>
                      <a:lnTo>
                        <a:pt x="444" y="402"/>
                      </a:lnTo>
                      <a:lnTo>
                        <a:pt x="448" y="416"/>
                      </a:lnTo>
                      <a:lnTo>
                        <a:pt x="450" y="430"/>
                      </a:lnTo>
                      <a:lnTo>
                        <a:pt x="450" y="430"/>
                      </a:lnTo>
                      <a:lnTo>
                        <a:pt x="448" y="444"/>
                      </a:lnTo>
                      <a:lnTo>
                        <a:pt x="444" y="456"/>
                      </a:lnTo>
                      <a:lnTo>
                        <a:pt x="438" y="468"/>
                      </a:lnTo>
                      <a:lnTo>
                        <a:pt x="430" y="480"/>
                      </a:lnTo>
                      <a:lnTo>
                        <a:pt x="420" y="488"/>
                      </a:lnTo>
                      <a:lnTo>
                        <a:pt x="408" y="494"/>
                      </a:lnTo>
                      <a:lnTo>
                        <a:pt x="394" y="498"/>
                      </a:lnTo>
                      <a:lnTo>
                        <a:pt x="380" y="500"/>
                      </a:lnTo>
                      <a:lnTo>
                        <a:pt x="380" y="500"/>
                      </a:lnTo>
                      <a:close/>
                    </a:path>
                  </a:pathLst>
                </a:custGeom>
                <a:solidFill>
                  <a:srgbClr val="FEFFFF">
                    <a:alpha val="6000"/>
                  </a:srgbClr>
                </a:solidFill>
                <a:ln>
                  <a:solidFill>
                    <a:srgbClr val="FEFFFF">
                      <a:alpha val="4000"/>
                    </a:srgbClr>
                  </a:solidFill>
                </a:ln>
                <a:effectLst>
                  <a:glow rad="76200">
                    <a:srgbClr val="FEFFFF">
                      <a:alpha val="8000"/>
                    </a:srgb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sp>
              <p:nvSpPr>
                <p:cNvPr id="232" name="Freeform 49"/>
                <p:cNvSpPr>
                  <a:spLocks noChangeAspect="1"/>
                </p:cNvSpPr>
                <p:nvPr/>
              </p:nvSpPr>
              <p:spPr bwMode="auto">
                <a:xfrm rot="19358761">
                  <a:off x="7693251" y="1112517"/>
                  <a:ext cx="853440" cy="975360"/>
                </a:xfrm>
                <a:custGeom>
                  <a:avLst/>
                  <a:gdLst>
                    <a:gd name="T0" fmla="*/ 722 w 728"/>
                    <a:gd name="T1" fmla="*/ 534 h 832"/>
                    <a:gd name="T2" fmla="*/ 712 w 728"/>
                    <a:gd name="T3" fmla="*/ 486 h 832"/>
                    <a:gd name="T4" fmla="*/ 442 w 728"/>
                    <a:gd name="T5" fmla="*/ 434 h 832"/>
                    <a:gd name="T6" fmla="*/ 446 w 728"/>
                    <a:gd name="T7" fmla="*/ 410 h 832"/>
                    <a:gd name="T8" fmla="*/ 568 w 728"/>
                    <a:gd name="T9" fmla="*/ 320 h 832"/>
                    <a:gd name="T10" fmla="*/ 588 w 728"/>
                    <a:gd name="T11" fmla="*/ 308 h 832"/>
                    <a:gd name="T12" fmla="*/ 724 w 728"/>
                    <a:gd name="T13" fmla="*/ 286 h 832"/>
                    <a:gd name="T14" fmla="*/ 728 w 728"/>
                    <a:gd name="T15" fmla="*/ 218 h 832"/>
                    <a:gd name="T16" fmla="*/ 720 w 728"/>
                    <a:gd name="T17" fmla="*/ 202 h 832"/>
                    <a:gd name="T18" fmla="*/ 656 w 728"/>
                    <a:gd name="T19" fmla="*/ 166 h 832"/>
                    <a:gd name="T20" fmla="*/ 568 w 728"/>
                    <a:gd name="T21" fmla="*/ 278 h 832"/>
                    <a:gd name="T22" fmla="*/ 546 w 728"/>
                    <a:gd name="T23" fmla="*/ 290 h 832"/>
                    <a:gd name="T24" fmla="*/ 416 w 728"/>
                    <a:gd name="T25" fmla="*/ 348 h 832"/>
                    <a:gd name="T26" fmla="*/ 390 w 728"/>
                    <a:gd name="T27" fmla="*/ 334 h 832"/>
                    <a:gd name="T28" fmla="*/ 476 w 728"/>
                    <a:gd name="T29" fmla="*/ 78 h 832"/>
                    <a:gd name="T30" fmla="*/ 440 w 728"/>
                    <a:gd name="T31" fmla="*/ 46 h 832"/>
                    <a:gd name="T32" fmla="*/ 376 w 728"/>
                    <a:gd name="T33" fmla="*/ 0 h 832"/>
                    <a:gd name="T34" fmla="*/ 352 w 728"/>
                    <a:gd name="T35" fmla="*/ 0 h 832"/>
                    <a:gd name="T36" fmla="*/ 288 w 728"/>
                    <a:gd name="T37" fmla="*/ 46 h 832"/>
                    <a:gd name="T38" fmla="*/ 252 w 728"/>
                    <a:gd name="T39" fmla="*/ 78 h 832"/>
                    <a:gd name="T40" fmla="*/ 342 w 728"/>
                    <a:gd name="T41" fmla="*/ 334 h 832"/>
                    <a:gd name="T42" fmla="*/ 310 w 728"/>
                    <a:gd name="T43" fmla="*/ 354 h 832"/>
                    <a:gd name="T44" fmla="*/ 128 w 728"/>
                    <a:gd name="T45" fmla="*/ 148 h 832"/>
                    <a:gd name="T46" fmla="*/ 82 w 728"/>
                    <a:gd name="T47" fmla="*/ 164 h 832"/>
                    <a:gd name="T48" fmla="*/ 16 w 728"/>
                    <a:gd name="T49" fmla="*/ 198 h 832"/>
                    <a:gd name="T50" fmla="*/ 78 w 728"/>
                    <a:gd name="T51" fmla="*/ 266 h 832"/>
                    <a:gd name="T52" fmla="*/ 92 w 728"/>
                    <a:gd name="T53" fmla="*/ 274 h 832"/>
                    <a:gd name="T54" fmla="*/ 20 w 728"/>
                    <a:gd name="T55" fmla="*/ 354 h 832"/>
                    <a:gd name="T56" fmla="*/ 288 w 728"/>
                    <a:gd name="T57" fmla="*/ 396 h 832"/>
                    <a:gd name="T58" fmla="*/ 288 w 728"/>
                    <a:gd name="T59" fmla="*/ 428 h 832"/>
                    <a:gd name="T60" fmla="*/ 16 w 728"/>
                    <a:gd name="T61" fmla="*/ 486 h 832"/>
                    <a:gd name="T62" fmla="*/ 6 w 728"/>
                    <a:gd name="T63" fmla="*/ 534 h 832"/>
                    <a:gd name="T64" fmla="*/ 2 w 728"/>
                    <a:gd name="T65" fmla="*/ 608 h 832"/>
                    <a:gd name="T66" fmla="*/ 2 w 728"/>
                    <a:gd name="T67" fmla="*/ 614 h 832"/>
                    <a:gd name="T68" fmla="*/ 92 w 728"/>
                    <a:gd name="T69" fmla="*/ 588 h 832"/>
                    <a:gd name="T70" fmla="*/ 108 w 728"/>
                    <a:gd name="T71" fmla="*/ 580 h 832"/>
                    <a:gd name="T72" fmla="*/ 140 w 728"/>
                    <a:gd name="T73" fmla="*/ 684 h 832"/>
                    <a:gd name="T74" fmla="*/ 312 w 728"/>
                    <a:gd name="T75" fmla="*/ 470 h 832"/>
                    <a:gd name="T76" fmla="*/ 344 w 728"/>
                    <a:gd name="T77" fmla="*/ 638 h 832"/>
                    <a:gd name="T78" fmla="*/ 344 w 728"/>
                    <a:gd name="T79" fmla="*/ 662 h 832"/>
                    <a:gd name="T80" fmla="*/ 296 w 728"/>
                    <a:gd name="T81" fmla="*/ 790 h 832"/>
                    <a:gd name="T82" fmla="*/ 354 w 728"/>
                    <a:gd name="T83" fmla="*/ 832 h 832"/>
                    <a:gd name="T84" fmla="*/ 376 w 728"/>
                    <a:gd name="T85" fmla="*/ 832 h 832"/>
                    <a:gd name="T86" fmla="*/ 440 w 728"/>
                    <a:gd name="T87" fmla="*/ 784 h 832"/>
                    <a:gd name="T88" fmla="*/ 476 w 728"/>
                    <a:gd name="T89" fmla="*/ 752 h 832"/>
                    <a:gd name="T90" fmla="*/ 386 w 728"/>
                    <a:gd name="T91" fmla="*/ 488 h 832"/>
                    <a:gd name="T92" fmla="*/ 416 w 728"/>
                    <a:gd name="T93" fmla="*/ 474 h 832"/>
                    <a:gd name="T94" fmla="*/ 600 w 728"/>
                    <a:gd name="T95" fmla="*/ 680 h 832"/>
                    <a:gd name="T96" fmla="*/ 646 w 728"/>
                    <a:gd name="T97" fmla="*/ 664 h 832"/>
                    <a:gd name="T98" fmla="*/ 712 w 728"/>
                    <a:gd name="T99" fmla="*/ 630 h 832"/>
                    <a:gd name="T100" fmla="*/ 718 w 728"/>
                    <a:gd name="T101" fmla="*/ 630 h 832"/>
                    <a:gd name="T102" fmla="*/ 728 w 728"/>
                    <a:gd name="T103" fmla="*/ 612 h 8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28" h="832">
                      <a:moveTo>
                        <a:pt x="650" y="564"/>
                      </a:moveTo>
                      <a:lnTo>
                        <a:pt x="724" y="542"/>
                      </a:lnTo>
                      <a:lnTo>
                        <a:pt x="722" y="534"/>
                      </a:lnTo>
                      <a:lnTo>
                        <a:pt x="636" y="554"/>
                      </a:lnTo>
                      <a:lnTo>
                        <a:pt x="584" y="522"/>
                      </a:lnTo>
                      <a:lnTo>
                        <a:pt x="712" y="486"/>
                      </a:lnTo>
                      <a:lnTo>
                        <a:pt x="708" y="474"/>
                      </a:lnTo>
                      <a:lnTo>
                        <a:pt x="564" y="510"/>
                      </a:lnTo>
                      <a:lnTo>
                        <a:pt x="442" y="434"/>
                      </a:lnTo>
                      <a:lnTo>
                        <a:pt x="442" y="434"/>
                      </a:lnTo>
                      <a:lnTo>
                        <a:pt x="444" y="422"/>
                      </a:lnTo>
                      <a:lnTo>
                        <a:pt x="446" y="410"/>
                      </a:lnTo>
                      <a:lnTo>
                        <a:pt x="446" y="410"/>
                      </a:lnTo>
                      <a:lnTo>
                        <a:pt x="444" y="398"/>
                      </a:lnTo>
                      <a:lnTo>
                        <a:pt x="568" y="320"/>
                      </a:lnTo>
                      <a:lnTo>
                        <a:pt x="708" y="354"/>
                      </a:lnTo>
                      <a:lnTo>
                        <a:pt x="712" y="344"/>
                      </a:lnTo>
                      <a:lnTo>
                        <a:pt x="588" y="308"/>
                      </a:lnTo>
                      <a:lnTo>
                        <a:pt x="638" y="276"/>
                      </a:lnTo>
                      <a:lnTo>
                        <a:pt x="722" y="296"/>
                      </a:lnTo>
                      <a:lnTo>
                        <a:pt x="724" y="286"/>
                      </a:lnTo>
                      <a:lnTo>
                        <a:pt x="654" y="266"/>
                      </a:lnTo>
                      <a:lnTo>
                        <a:pt x="726" y="220"/>
                      </a:lnTo>
                      <a:lnTo>
                        <a:pt x="728" y="218"/>
                      </a:lnTo>
                      <a:lnTo>
                        <a:pt x="726" y="216"/>
                      </a:lnTo>
                      <a:lnTo>
                        <a:pt x="720" y="202"/>
                      </a:lnTo>
                      <a:lnTo>
                        <a:pt x="720" y="202"/>
                      </a:lnTo>
                      <a:lnTo>
                        <a:pt x="716" y="198"/>
                      </a:lnTo>
                      <a:lnTo>
                        <a:pt x="636" y="240"/>
                      </a:lnTo>
                      <a:lnTo>
                        <a:pt x="656" y="166"/>
                      </a:lnTo>
                      <a:lnTo>
                        <a:pt x="646" y="164"/>
                      </a:lnTo>
                      <a:lnTo>
                        <a:pt x="620" y="250"/>
                      </a:lnTo>
                      <a:lnTo>
                        <a:pt x="568" y="278"/>
                      </a:lnTo>
                      <a:lnTo>
                        <a:pt x="600" y="148"/>
                      </a:lnTo>
                      <a:lnTo>
                        <a:pt x="588" y="146"/>
                      </a:lnTo>
                      <a:lnTo>
                        <a:pt x="546" y="290"/>
                      </a:lnTo>
                      <a:lnTo>
                        <a:pt x="424" y="356"/>
                      </a:lnTo>
                      <a:lnTo>
                        <a:pt x="424" y="356"/>
                      </a:lnTo>
                      <a:lnTo>
                        <a:pt x="416" y="348"/>
                      </a:lnTo>
                      <a:lnTo>
                        <a:pt x="408" y="342"/>
                      </a:lnTo>
                      <a:lnTo>
                        <a:pt x="398" y="338"/>
                      </a:lnTo>
                      <a:lnTo>
                        <a:pt x="390" y="334"/>
                      </a:lnTo>
                      <a:lnTo>
                        <a:pt x="384" y="192"/>
                      </a:lnTo>
                      <a:lnTo>
                        <a:pt x="484" y="86"/>
                      </a:lnTo>
                      <a:lnTo>
                        <a:pt x="476" y="78"/>
                      </a:lnTo>
                      <a:lnTo>
                        <a:pt x="384" y="168"/>
                      </a:lnTo>
                      <a:lnTo>
                        <a:pt x="380" y="108"/>
                      </a:lnTo>
                      <a:lnTo>
                        <a:pt x="440" y="46"/>
                      </a:lnTo>
                      <a:lnTo>
                        <a:pt x="432" y="38"/>
                      </a:lnTo>
                      <a:lnTo>
                        <a:pt x="380" y="88"/>
                      </a:lnTo>
                      <a:lnTo>
                        <a:pt x="376" y="0"/>
                      </a:lnTo>
                      <a:lnTo>
                        <a:pt x="374" y="0"/>
                      </a:lnTo>
                      <a:lnTo>
                        <a:pt x="358" y="0"/>
                      </a:lnTo>
                      <a:lnTo>
                        <a:pt x="352" y="0"/>
                      </a:lnTo>
                      <a:lnTo>
                        <a:pt x="350" y="90"/>
                      </a:lnTo>
                      <a:lnTo>
                        <a:pt x="296" y="38"/>
                      </a:lnTo>
                      <a:lnTo>
                        <a:pt x="288" y="46"/>
                      </a:lnTo>
                      <a:lnTo>
                        <a:pt x="350" y="110"/>
                      </a:lnTo>
                      <a:lnTo>
                        <a:pt x="348" y="170"/>
                      </a:lnTo>
                      <a:lnTo>
                        <a:pt x="252" y="78"/>
                      </a:lnTo>
                      <a:lnTo>
                        <a:pt x="244" y="86"/>
                      </a:lnTo>
                      <a:lnTo>
                        <a:pt x="346" y="194"/>
                      </a:lnTo>
                      <a:lnTo>
                        <a:pt x="342" y="334"/>
                      </a:lnTo>
                      <a:lnTo>
                        <a:pt x="342" y="334"/>
                      </a:lnTo>
                      <a:lnTo>
                        <a:pt x="324" y="342"/>
                      </a:lnTo>
                      <a:lnTo>
                        <a:pt x="310" y="354"/>
                      </a:lnTo>
                      <a:lnTo>
                        <a:pt x="180" y="286"/>
                      </a:lnTo>
                      <a:lnTo>
                        <a:pt x="140" y="146"/>
                      </a:lnTo>
                      <a:lnTo>
                        <a:pt x="128" y="148"/>
                      </a:lnTo>
                      <a:lnTo>
                        <a:pt x="160" y="274"/>
                      </a:lnTo>
                      <a:lnTo>
                        <a:pt x="106" y="246"/>
                      </a:lnTo>
                      <a:lnTo>
                        <a:pt x="82" y="164"/>
                      </a:lnTo>
                      <a:lnTo>
                        <a:pt x="72" y="166"/>
                      </a:lnTo>
                      <a:lnTo>
                        <a:pt x="90" y="238"/>
                      </a:lnTo>
                      <a:lnTo>
                        <a:pt x="16" y="198"/>
                      </a:lnTo>
                      <a:lnTo>
                        <a:pt x="12" y="196"/>
                      </a:lnTo>
                      <a:lnTo>
                        <a:pt x="0" y="218"/>
                      </a:lnTo>
                      <a:lnTo>
                        <a:pt x="78" y="266"/>
                      </a:lnTo>
                      <a:lnTo>
                        <a:pt x="4" y="286"/>
                      </a:lnTo>
                      <a:lnTo>
                        <a:pt x="6" y="296"/>
                      </a:lnTo>
                      <a:lnTo>
                        <a:pt x="92" y="274"/>
                      </a:lnTo>
                      <a:lnTo>
                        <a:pt x="144" y="306"/>
                      </a:lnTo>
                      <a:lnTo>
                        <a:pt x="16" y="344"/>
                      </a:lnTo>
                      <a:lnTo>
                        <a:pt x="20" y="354"/>
                      </a:lnTo>
                      <a:lnTo>
                        <a:pt x="164" y="320"/>
                      </a:lnTo>
                      <a:lnTo>
                        <a:pt x="288" y="396"/>
                      </a:lnTo>
                      <a:lnTo>
                        <a:pt x="288" y="396"/>
                      </a:lnTo>
                      <a:lnTo>
                        <a:pt x="286" y="410"/>
                      </a:lnTo>
                      <a:lnTo>
                        <a:pt x="286" y="410"/>
                      </a:lnTo>
                      <a:lnTo>
                        <a:pt x="288" y="428"/>
                      </a:lnTo>
                      <a:lnTo>
                        <a:pt x="160" y="508"/>
                      </a:lnTo>
                      <a:lnTo>
                        <a:pt x="20" y="474"/>
                      </a:lnTo>
                      <a:lnTo>
                        <a:pt x="16" y="486"/>
                      </a:lnTo>
                      <a:lnTo>
                        <a:pt x="140" y="522"/>
                      </a:lnTo>
                      <a:lnTo>
                        <a:pt x="90" y="554"/>
                      </a:lnTo>
                      <a:lnTo>
                        <a:pt x="6" y="534"/>
                      </a:lnTo>
                      <a:lnTo>
                        <a:pt x="4" y="542"/>
                      </a:lnTo>
                      <a:lnTo>
                        <a:pt x="74" y="564"/>
                      </a:lnTo>
                      <a:lnTo>
                        <a:pt x="2" y="608"/>
                      </a:lnTo>
                      <a:lnTo>
                        <a:pt x="0" y="610"/>
                      </a:lnTo>
                      <a:lnTo>
                        <a:pt x="2" y="614"/>
                      </a:lnTo>
                      <a:lnTo>
                        <a:pt x="2" y="614"/>
                      </a:lnTo>
                      <a:lnTo>
                        <a:pt x="6" y="622"/>
                      </a:lnTo>
                      <a:lnTo>
                        <a:pt x="12" y="630"/>
                      </a:lnTo>
                      <a:lnTo>
                        <a:pt x="92" y="588"/>
                      </a:lnTo>
                      <a:lnTo>
                        <a:pt x="72" y="662"/>
                      </a:lnTo>
                      <a:lnTo>
                        <a:pt x="82" y="664"/>
                      </a:lnTo>
                      <a:lnTo>
                        <a:pt x="108" y="580"/>
                      </a:lnTo>
                      <a:lnTo>
                        <a:pt x="160" y="550"/>
                      </a:lnTo>
                      <a:lnTo>
                        <a:pt x="128" y="680"/>
                      </a:lnTo>
                      <a:lnTo>
                        <a:pt x="140" y="684"/>
                      </a:lnTo>
                      <a:lnTo>
                        <a:pt x="182" y="540"/>
                      </a:lnTo>
                      <a:lnTo>
                        <a:pt x="312" y="470"/>
                      </a:lnTo>
                      <a:lnTo>
                        <a:pt x="312" y="470"/>
                      </a:lnTo>
                      <a:lnTo>
                        <a:pt x="324" y="478"/>
                      </a:lnTo>
                      <a:lnTo>
                        <a:pt x="338" y="486"/>
                      </a:lnTo>
                      <a:lnTo>
                        <a:pt x="344" y="638"/>
                      </a:lnTo>
                      <a:lnTo>
                        <a:pt x="244" y="744"/>
                      </a:lnTo>
                      <a:lnTo>
                        <a:pt x="252" y="752"/>
                      </a:lnTo>
                      <a:lnTo>
                        <a:pt x="344" y="662"/>
                      </a:lnTo>
                      <a:lnTo>
                        <a:pt x="348" y="722"/>
                      </a:lnTo>
                      <a:lnTo>
                        <a:pt x="288" y="784"/>
                      </a:lnTo>
                      <a:lnTo>
                        <a:pt x="296" y="790"/>
                      </a:lnTo>
                      <a:lnTo>
                        <a:pt x="348" y="742"/>
                      </a:lnTo>
                      <a:lnTo>
                        <a:pt x="352" y="832"/>
                      </a:lnTo>
                      <a:lnTo>
                        <a:pt x="354" y="832"/>
                      </a:lnTo>
                      <a:lnTo>
                        <a:pt x="370" y="832"/>
                      </a:lnTo>
                      <a:lnTo>
                        <a:pt x="370" y="832"/>
                      </a:lnTo>
                      <a:lnTo>
                        <a:pt x="376" y="832"/>
                      </a:lnTo>
                      <a:lnTo>
                        <a:pt x="378" y="740"/>
                      </a:lnTo>
                      <a:lnTo>
                        <a:pt x="432" y="792"/>
                      </a:lnTo>
                      <a:lnTo>
                        <a:pt x="440" y="784"/>
                      </a:lnTo>
                      <a:lnTo>
                        <a:pt x="378" y="720"/>
                      </a:lnTo>
                      <a:lnTo>
                        <a:pt x="380" y="658"/>
                      </a:lnTo>
                      <a:lnTo>
                        <a:pt x="476" y="752"/>
                      </a:lnTo>
                      <a:lnTo>
                        <a:pt x="484" y="744"/>
                      </a:lnTo>
                      <a:lnTo>
                        <a:pt x="382" y="636"/>
                      </a:lnTo>
                      <a:lnTo>
                        <a:pt x="386" y="488"/>
                      </a:lnTo>
                      <a:lnTo>
                        <a:pt x="386" y="488"/>
                      </a:lnTo>
                      <a:lnTo>
                        <a:pt x="402" y="482"/>
                      </a:lnTo>
                      <a:lnTo>
                        <a:pt x="416" y="474"/>
                      </a:lnTo>
                      <a:lnTo>
                        <a:pt x="548" y="544"/>
                      </a:lnTo>
                      <a:lnTo>
                        <a:pt x="588" y="684"/>
                      </a:lnTo>
                      <a:lnTo>
                        <a:pt x="600" y="680"/>
                      </a:lnTo>
                      <a:lnTo>
                        <a:pt x="568" y="554"/>
                      </a:lnTo>
                      <a:lnTo>
                        <a:pt x="622" y="582"/>
                      </a:lnTo>
                      <a:lnTo>
                        <a:pt x="646" y="664"/>
                      </a:lnTo>
                      <a:lnTo>
                        <a:pt x="656" y="662"/>
                      </a:lnTo>
                      <a:lnTo>
                        <a:pt x="638" y="592"/>
                      </a:lnTo>
                      <a:lnTo>
                        <a:pt x="712" y="630"/>
                      </a:lnTo>
                      <a:lnTo>
                        <a:pt x="716" y="632"/>
                      </a:lnTo>
                      <a:lnTo>
                        <a:pt x="718" y="630"/>
                      </a:lnTo>
                      <a:lnTo>
                        <a:pt x="718" y="630"/>
                      </a:lnTo>
                      <a:lnTo>
                        <a:pt x="726" y="616"/>
                      </a:lnTo>
                      <a:lnTo>
                        <a:pt x="726" y="616"/>
                      </a:lnTo>
                      <a:lnTo>
                        <a:pt x="728" y="612"/>
                      </a:lnTo>
                      <a:lnTo>
                        <a:pt x="650" y="564"/>
                      </a:lnTo>
                      <a:close/>
                    </a:path>
                  </a:pathLst>
                </a:custGeom>
                <a:solidFill>
                  <a:srgbClr val="FEFFFF">
                    <a:alpha val="3000"/>
                  </a:srgbClr>
                </a:solidFill>
                <a:ln>
                  <a:solidFill>
                    <a:srgbClr val="FEFFFF">
                      <a:alpha val="8000"/>
                    </a:srgbClr>
                  </a:solidFill>
                </a:ln>
                <a:effectLst>
                  <a:glow rad="114300">
                    <a:srgbClr val="FEFFFF">
                      <a:alpha val="7000"/>
                    </a:srgb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sp>
              <p:nvSpPr>
                <p:cNvPr id="233" name="Freeform 53"/>
                <p:cNvSpPr>
                  <a:spLocks noChangeAspect="1"/>
                </p:cNvSpPr>
                <p:nvPr/>
              </p:nvSpPr>
              <p:spPr bwMode="auto">
                <a:xfrm rot="19929985">
                  <a:off x="8345362" y="122250"/>
                  <a:ext cx="730152" cy="833347"/>
                </a:xfrm>
                <a:custGeom>
                  <a:avLst/>
                  <a:gdLst>
                    <a:gd name="T0" fmla="*/ 664 w 750"/>
                    <a:gd name="T1" fmla="*/ 570 h 856"/>
                    <a:gd name="T2" fmla="*/ 582 w 750"/>
                    <a:gd name="T3" fmla="*/ 526 h 856"/>
                    <a:gd name="T4" fmla="*/ 490 w 750"/>
                    <a:gd name="T5" fmla="*/ 480 h 856"/>
                    <a:gd name="T6" fmla="*/ 492 w 750"/>
                    <a:gd name="T7" fmla="*/ 380 h 856"/>
                    <a:gd name="T8" fmla="*/ 730 w 750"/>
                    <a:gd name="T9" fmla="*/ 366 h 856"/>
                    <a:gd name="T10" fmla="*/ 744 w 750"/>
                    <a:gd name="T11" fmla="*/ 306 h 856"/>
                    <a:gd name="T12" fmla="*/ 748 w 750"/>
                    <a:gd name="T13" fmla="*/ 228 h 856"/>
                    <a:gd name="T14" fmla="*/ 738 w 750"/>
                    <a:gd name="T15" fmla="*/ 206 h 856"/>
                    <a:gd name="T16" fmla="*/ 674 w 750"/>
                    <a:gd name="T17" fmla="*/ 174 h 856"/>
                    <a:gd name="T18" fmla="*/ 584 w 750"/>
                    <a:gd name="T19" fmla="*/ 284 h 856"/>
                    <a:gd name="T20" fmla="*/ 552 w 750"/>
                    <a:gd name="T21" fmla="*/ 306 h 856"/>
                    <a:gd name="T22" fmla="*/ 398 w 750"/>
                    <a:gd name="T23" fmla="*/ 394 h 856"/>
                    <a:gd name="T24" fmla="*/ 394 w 750"/>
                    <a:gd name="T25" fmla="*/ 212 h 856"/>
                    <a:gd name="T26" fmla="*/ 398 w 750"/>
                    <a:gd name="T27" fmla="*/ 172 h 856"/>
                    <a:gd name="T28" fmla="*/ 398 w 750"/>
                    <a:gd name="T29" fmla="*/ 88 h 856"/>
                    <a:gd name="T30" fmla="*/ 384 w 750"/>
                    <a:gd name="T31" fmla="*/ 0 h 856"/>
                    <a:gd name="T32" fmla="*/ 356 w 750"/>
                    <a:gd name="T33" fmla="*/ 46 h 856"/>
                    <a:gd name="T34" fmla="*/ 352 w 750"/>
                    <a:gd name="T35" fmla="*/ 108 h 856"/>
                    <a:gd name="T36" fmla="*/ 356 w 750"/>
                    <a:gd name="T37" fmla="*/ 200 h 856"/>
                    <a:gd name="T38" fmla="*/ 362 w 750"/>
                    <a:gd name="T39" fmla="*/ 302 h 856"/>
                    <a:gd name="T40" fmla="*/ 274 w 750"/>
                    <a:gd name="T41" fmla="*/ 352 h 856"/>
                    <a:gd name="T42" fmla="*/ 144 w 750"/>
                    <a:gd name="T43" fmla="*/ 152 h 856"/>
                    <a:gd name="T44" fmla="*/ 84 w 750"/>
                    <a:gd name="T45" fmla="*/ 170 h 856"/>
                    <a:gd name="T46" fmla="*/ 14 w 750"/>
                    <a:gd name="T47" fmla="*/ 206 h 856"/>
                    <a:gd name="T48" fmla="*/ 2 w 750"/>
                    <a:gd name="T49" fmla="*/ 222 h 856"/>
                    <a:gd name="T50" fmla="*/ 70 w 750"/>
                    <a:gd name="T51" fmla="*/ 278 h 856"/>
                    <a:gd name="T52" fmla="*/ 114 w 750"/>
                    <a:gd name="T53" fmla="*/ 304 h 856"/>
                    <a:gd name="T54" fmla="*/ 168 w 750"/>
                    <a:gd name="T55" fmla="*/ 330 h 856"/>
                    <a:gd name="T56" fmla="*/ 296 w 750"/>
                    <a:gd name="T57" fmla="*/ 400 h 856"/>
                    <a:gd name="T58" fmla="*/ 218 w 750"/>
                    <a:gd name="T59" fmla="*/ 498 h 856"/>
                    <a:gd name="T60" fmla="*/ 16 w 750"/>
                    <a:gd name="T61" fmla="*/ 502 h 856"/>
                    <a:gd name="T62" fmla="*/ 6 w 750"/>
                    <a:gd name="T63" fmla="*/ 552 h 856"/>
                    <a:gd name="T64" fmla="*/ 2 w 750"/>
                    <a:gd name="T65" fmla="*/ 628 h 856"/>
                    <a:gd name="T66" fmla="*/ 10 w 750"/>
                    <a:gd name="T67" fmla="*/ 650 h 856"/>
                    <a:gd name="T68" fmla="*/ 74 w 750"/>
                    <a:gd name="T69" fmla="*/ 684 h 856"/>
                    <a:gd name="T70" fmla="*/ 164 w 750"/>
                    <a:gd name="T71" fmla="*/ 574 h 856"/>
                    <a:gd name="T72" fmla="*/ 196 w 750"/>
                    <a:gd name="T73" fmla="*/ 552 h 856"/>
                    <a:gd name="T74" fmla="*/ 352 w 750"/>
                    <a:gd name="T75" fmla="*/ 464 h 856"/>
                    <a:gd name="T76" fmla="*/ 354 w 750"/>
                    <a:gd name="T77" fmla="*/ 644 h 856"/>
                    <a:gd name="T78" fmla="*/ 352 w 750"/>
                    <a:gd name="T79" fmla="*/ 686 h 856"/>
                    <a:gd name="T80" fmla="*/ 304 w 750"/>
                    <a:gd name="T81" fmla="*/ 816 h 856"/>
                    <a:gd name="T82" fmla="*/ 362 w 750"/>
                    <a:gd name="T83" fmla="*/ 856 h 856"/>
                    <a:gd name="T84" fmla="*/ 386 w 750"/>
                    <a:gd name="T85" fmla="*/ 852 h 856"/>
                    <a:gd name="T86" fmla="*/ 396 w 750"/>
                    <a:gd name="T87" fmla="*/ 750 h 856"/>
                    <a:gd name="T88" fmla="*/ 498 w 750"/>
                    <a:gd name="T89" fmla="*/ 768 h 856"/>
                    <a:gd name="T90" fmla="*/ 390 w 750"/>
                    <a:gd name="T91" fmla="*/ 600 h 856"/>
                    <a:gd name="T92" fmla="*/ 436 w 750"/>
                    <a:gd name="T93" fmla="*/ 484 h 856"/>
                    <a:gd name="T94" fmla="*/ 564 w 750"/>
                    <a:gd name="T95" fmla="*/ 562 h 856"/>
                    <a:gd name="T96" fmla="*/ 614 w 750"/>
                    <a:gd name="T97" fmla="*/ 594 h 856"/>
                    <a:gd name="T98" fmla="*/ 658 w 750"/>
                    <a:gd name="T99" fmla="*/ 620 h 856"/>
                    <a:gd name="T100" fmla="*/ 746 w 750"/>
                    <a:gd name="T101" fmla="*/ 636 h 856"/>
                    <a:gd name="T102" fmla="*/ 680 w 750"/>
                    <a:gd name="T103" fmla="*/ 580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50" h="856">
                      <a:moveTo>
                        <a:pt x="680" y="580"/>
                      </a:moveTo>
                      <a:lnTo>
                        <a:pt x="746" y="560"/>
                      </a:lnTo>
                      <a:lnTo>
                        <a:pt x="744" y="552"/>
                      </a:lnTo>
                      <a:lnTo>
                        <a:pt x="664" y="570"/>
                      </a:lnTo>
                      <a:lnTo>
                        <a:pt x="664" y="570"/>
                      </a:lnTo>
                      <a:lnTo>
                        <a:pt x="634" y="554"/>
                      </a:lnTo>
                      <a:lnTo>
                        <a:pt x="604" y="538"/>
                      </a:lnTo>
                      <a:lnTo>
                        <a:pt x="732" y="502"/>
                      </a:lnTo>
                      <a:lnTo>
                        <a:pt x="730" y="490"/>
                      </a:lnTo>
                      <a:lnTo>
                        <a:pt x="582" y="526"/>
                      </a:lnTo>
                      <a:lnTo>
                        <a:pt x="582" y="526"/>
                      </a:lnTo>
                      <a:lnTo>
                        <a:pt x="570" y="522"/>
                      </a:lnTo>
                      <a:lnTo>
                        <a:pt x="570" y="522"/>
                      </a:lnTo>
                      <a:lnTo>
                        <a:pt x="530" y="502"/>
                      </a:lnTo>
                      <a:lnTo>
                        <a:pt x="490" y="480"/>
                      </a:lnTo>
                      <a:lnTo>
                        <a:pt x="452" y="458"/>
                      </a:lnTo>
                      <a:lnTo>
                        <a:pt x="416" y="432"/>
                      </a:lnTo>
                      <a:lnTo>
                        <a:pt x="416" y="432"/>
                      </a:lnTo>
                      <a:lnTo>
                        <a:pt x="454" y="404"/>
                      </a:lnTo>
                      <a:lnTo>
                        <a:pt x="492" y="380"/>
                      </a:lnTo>
                      <a:lnTo>
                        <a:pt x="532" y="358"/>
                      </a:lnTo>
                      <a:lnTo>
                        <a:pt x="572" y="338"/>
                      </a:lnTo>
                      <a:lnTo>
                        <a:pt x="572" y="338"/>
                      </a:lnTo>
                      <a:lnTo>
                        <a:pt x="586" y="332"/>
                      </a:lnTo>
                      <a:lnTo>
                        <a:pt x="730" y="366"/>
                      </a:lnTo>
                      <a:lnTo>
                        <a:pt x="732" y="356"/>
                      </a:lnTo>
                      <a:lnTo>
                        <a:pt x="608" y="320"/>
                      </a:lnTo>
                      <a:lnTo>
                        <a:pt x="608" y="320"/>
                      </a:lnTo>
                      <a:lnTo>
                        <a:pt x="666" y="288"/>
                      </a:lnTo>
                      <a:lnTo>
                        <a:pt x="744" y="306"/>
                      </a:lnTo>
                      <a:lnTo>
                        <a:pt x="746" y="296"/>
                      </a:lnTo>
                      <a:lnTo>
                        <a:pt x="682" y="278"/>
                      </a:lnTo>
                      <a:lnTo>
                        <a:pt x="682" y="278"/>
                      </a:lnTo>
                      <a:lnTo>
                        <a:pt x="716" y="254"/>
                      </a:lnTo>
                      <a:lnTo>
                        <a:pt x="748" y="228"/>
                      </a:lnTo>
                      <a:lnTo>
                        <a:pt x="750" y="226"/>
                      </a:lnTo>
                      <a:lnTo>
                        <a:pt x="748" y="224"/>
                      </a:lnTo>
                      <a:lnTo>
                        <a:pt x="748" y="224"/>
                      </a:lnTo>
                      <a:lnTo>
                        <a:pt x="744" y="214"/>
                      </a:lnTo>
                      <a:lnTo>
                        <a:pt x="738" y="206"/>
                      </a:lnTo>
                      <a:lnTo>
                        <a:pt x="736" y="208"/>
                      </a:lnTo>
                      <a:lnTo>
                        <a:pt x="736" y="208"/>
                      </a:lnTo>
                      <a:lnTo>
                        <a:pt x="696" y="222"/>
                      </a:lnTo>
                      <a:lnTo>
                        <a:pt x="658" y="240"/>
                      </a:lnTo>
                      <a:lnTo>
                        <a:pt x="674" y="174"/>
                      </a:lnTo>
                      <a:lnTo>
                        <a:pt x="664" y="170"/>
                      </a:lnTo>
                      <a:lnTo>
                        <a:pt x="642" y="248"/>
                      </a:lnTo>
                      <a:lnTo>
                        <a:pt x="642" y="248"/>
                      </a:lnTo>
                      <a:lnTo>
                        <a:pt x="614" y="266"/>
                      </a:lnTo>
                      <a:lnTo>
                        <a:pt x="584" y="284"/>
                      </a:lnTo>
                      <a:lnTo>
                        <a:pt x="618" y="154"/>
                      </a:lnTo>
                      <a:lnTo>
                        <a:pt x="606" y="152"/>
                      </a:lnTo>
                      <a:lnTo>
                        <a:pt x="562" y="298"/>
                      </a:lnTo>
                      <a:lnTo>
                        <a:pt x="562" y="298"/>
                      </a:lnTo>
                      <a:lnTo>
                        <a:pt x="552" y="306"/>
                      </a:lnTo>
                      <a:lnTo>
                        <a:pt x="552" y="306"/>
                      </a:lnTo>
                      <a:lnTo>
                        <a:pt x="516" y="330"/>
                      </a:lnTo>
                      <a:lnTo>
                        <a:pt x="478" y="354"/>
                      </a:lnTo>
                      <a:lnTo>
                        <a:pt x="438" y="376"/>
                      </a:lnTo>
                      <a:lnTo>
                        <a:pt x="398" y="394"/>
                      </a:lnTo>
                      <a:lnTo>
                        <a:pt x="398" y="394"/>
                      </a:lnTo>
                      <a:lnTo>
                        <a:pt x="392" y="348"/>
                      </a:lnTo>
                      <a:lnTo>
                        <a:pt x="392" y="302"/>
                      </a:lnTo>
                      <a:lnTo>
                        <a:pt x="392" y="258"/>
                      </a:lnTo>
                      <a:lnTo>
                        <a:pt x="394" y="212"/>
                      </a:lnTo>
                      <a:lnTo>
                        <a:pt x="394" y="212"/>
                      </a:lnTo>
                      <a:lnTo>
                        <a:pt x="396" y="198"/>
                      </a:lnTo>
                      <a:lnTo>
                        <a:pt x="498" y="90"/>
                      </a:lnTo>
                      <a:lnTo>
                        <a:pt x="490" y="82"/>
                      </a:lnTo>
                      <a:lnTo>
                        <a:pt x="398" y="172"/>
                      </a:lnTo>
                      <a:lnTo>
                        <a:pt x="398" y="172"/>
                      </a:lnTo>
                      <a:lnTo>
                        <a:pt x="398" y="106"/>
                      </a:lnTo>
                      <a:lnTo>
                        <a:pt x="452" y="48"/>
                      </a:lnTo>
                      <a:lnTo>
                        <a:pt x="446" y="42"/>
                      </a:lnTo>
                      <a:lnTo>
                        <a:pt x="398" y="88"/>
                      </a:lnTo>
                      <a:lnTo>
                        <a:pt x="398" y="88"/>
                      </a:lnTo>
                      <a:lnTo>
                        <a:pt x="394" y="46"/>
                      </a:lnTo>
                      <a:lnTo>
                        <a:pt x="388" y="4"/>
                      </a:lnTo>
                      <a:lnTo>
                        <a:pt x="388" y="0"/>
                      </a:lnTo>
                      <a:lnTo>
                        <a:pt x="384" y="0"/>
                      </a:lnTo>
                      <a:lnTo>
                        <a:pt x="368" y="0"/>
                      </a:lnTo>
                      <a:lnTo>
                        <a:pt x="364" y="0"/>
                      </a:lnTo>
                      <a:lnTo>
                        <a:pt x="364" y="4"/>
                      </a:lnTo>
                      <a:lnTo>
                        <a:pt x="364" y="4"/>
                      </a:lnTo>
                      <a:lnTo>
                        <a:pt x="356" y="46"/>
                      </a:lnTo>
                      <a:lnTo>
                        <a:pt x="354" y="88"/>
                      </a:lnTo>
                      <a:lnTo>
                        <a:pt x="304" y="42"/>
                      </a:lnTo>
                      <a:lnTo>
                        <a:pt x="296" y="48"/>
                      </a:lnTo>
                      <a:lnTo>
                        <a:pt x="352" y="108"/>
                      </a:lnTo>
                      <a:lnTo>
                        <a:pt x="352" y="108"/>
                      </a:lnTo>
                      <a:lnTo>
                        <a:pt x="354" y="140"/>
                      </a:lnTo>
                      <a:lnTo>
                        <a:pt x="354" y="174"/>
                      </a:lnTo>
                      <a:lnTo>
                        <a:pt x="258" y="82"/>
                      </a:lnTo>
                      <a:lnTo>
                        <a:pt x="250" y="90"/>
                      </a:lnTo>
                      <a:lnTo>
                        <a:pt x="356" y="200"/>
                      </a:lnTo>
                      <a:lnTo>
                        <a:pt x="356" y="200"/>
                      </a:lnTo>
                      <a:lnTo>
                        <a:pt x="358" y="214"/>
                      </a:lnTo>
                      <a:lnTo>
                        <a:pt x="358" y="214"/>
                      </a:lnTo>
                      <a:lnTo>
                        <a:pt x="360" y="258"/>
                      </a:lnTo>
                      <a:lnTo>
                        <a:pt x="362" y="302"/>
                      </a:lnTo>
                      <a:lnTo>
                        <a:pt x="360" y="346"/>
                      </a:lnTo>
                      <a:lnTo>
                        <a:pt x="356" y="392"/>
                      </a:lnTo>
                      <a:lnTo>
                        <a:pt x="356" y="392"/>
                      </a:lnTo>
                      <a:lnTo>
                        <a:pt x="314" y="374"/>
                      </a:lnTo>
                      <a:lnTo>
                        <a:pt x="274" y="352"/>
                      </a:lnTo>
                      <a:lnTo>
                        <a:pt x="236" y="328"/>
                      </a:lnTo>
                      <a:lnTo>
                        <a:pt x="198" y="304"/>
                      </a:lnTo>
                      <a:lnTo>
                        <a:pt x="198" y="304"/>
                      </a:lnTo>
                      <a:lnTo>
                        <a:pt x="186" y="294"/>
                      </a:lnTo>
                      <a:lnTo>
                        <a:pt x="144" y="152"/>
                      </a:lnTo>
                      <a:lnTo>
                        <a:pt x="132" y="154"/>
                      </a:lnTo>
                      <a:lnTo>
                        <a:pt x="164" y="282"/>
                      </a:lnTo>
                      <a:lnTo>
                        <a:pt x="164" y="282"/>
                      </a:lnTo>
                      <a:lnTo>
                        <a:pt x="106" y="246"/>
                      </a:lnTo>
                      <a:lnTo>
                        <a:pt x="84" y="170"/>
                      </a:lnTo>
                      <a:lnTo>
                        <a:pt x="74" y="174"/>
                      </a:lnTo>
                      <a:lnTo>
                        <a:pt x="90" y="238"/>
                      </a:lnTo>
                      <a:lnTo>
                        <a:pt x="90" y="238"/>
                      </a:lnTo>
                      <a:lnTo>
                        <a:pt x="54" y="220"/>
                      </a:lnTo>
                      <a:lnTo>
                        <a:pt x="14" y="206"/>
                      </a:lnTo>
                      <a:lnTo>
                        <a:pt x="12" y="204"/>
                      </a:lnTo>
                      <a:lnTo>
                        <a:pt x="10" y="208"/>
                      </a:lnTo>
                      <a:lnTo>
                        <a:pt x="10" y="208"/>
                      </a:lnTo>
                      <a:lnTo>
                        <a:pt x="2" y="222"/>
                      </a:lnTo>
                      <a:lnTo>
                        <a:pt x="2" y="222"/>
                      </a:lnTo>
                      <a:lnTo>
                        <a:pt x="0" y="224"/>
                      </a:lnTo>
                      <a:lnTo>
                        <a:pt x="2" y="226"/>
                      </a:lnTo>
                      <a:lnTo>
                        <a:pt x="2" y="226"/>
                      </a:lnTo>
                      <a:lnTo>
                        <a:pt x="36" y="254"/>
                      </a:lnTo>
                      <a:lnTo>
                        <a:pt x="70" y="278"/>
                      </a:lnTo>
                      <a:lnTo>
                        <a:pt x="4" y="296"/>
                      </a:lnTo>
                      <a:lnTo>
                        <a:pt x="6" y="306"/>
                      </a:lnTo>
                      <a:lnTo>
                        <a:pt x="86" y="288"/>
                      </a:lnTo>
                      <a:lnTo>
                        <a:pt x="86" y="288"/>
                      </a:lnTo>
                      <a:lnTo>
                        <a:pt x="114" y="304"/>
                      </a:lnTo>
                      <a:lnTo>
                        <a:pt x="144" y="318"/>
                      </a:lnTo>
                      <a:lnTo>
                        <a:pt x="16" y="356"/>
                      </a:lnTo>
                      <a:lnTo>
                        <a:pt x="20" y="366"/>
                      </a:lnTo>
                      <a:lnTo>
                        <a:pt x="168" y="330"/>
                      </a:lnTo>
                      <a:lnTo>
                        <a:pt x="168" y="330"/>
                      </a:lnTo>
                      <a:lnTo>
                        <a:pt x="180" y="336"/>
                      </a:lnTo>
                      <a:lnTo>
                        <a:pt x="180" y="336"/>
                      </a:lnTo>
                      <a:lnTo>
                        <a:pt x="220" y="356"/>
                      </a:lnTo>
                      <a:lnTo>
                        <a:pt x="258" y="376"/>
                      </a:lnTo>
                      <a:lnTo>
                        <a:pt x="296" y="400"/>
                      </a:lnTo>
                      <a:lnTo>
                        <a:pt x="334" y="426"/>
                      </a:lnTo>
                      <a:lnTo>
                        <a:pt x="334" y="426"/>
                      </a:lnTo>
                      <a:lnTo>
                        <a:pt x="296" y="454"/>
                      </a:lnTo>
                      <a:lnTo>
                        <a:pt x="258" y="478"/>
                      </a:lnTo>
                      <a:lnTo>
                        <a:pt x="218" y="498"/>
                      </a:lnTo>
                      <a:lnTo>
                        <a:pt x="178" y="520"/>
                      </a:lnTo>
                      <a:lnTo>
                        <a:pt x="178" y="520"/>
                      </a:lnTo>
                      <a:lnTo>
                        <a:pt x="164" y="526"/>
                      </a:lnTo>
                      <a:lnTo>
                        <a:pt x="20" y="490"/>
                      </a:lnTo>
                      <a:lnTo>
                        <a:pt x="16" y="502"/>
                      </a:lnTo>
                      <a:lnTo>
                        <a:pt x="142" y="538"/>
                      </a:lnTo>
                      <a:lnTo>
                        <a:pt x="142" y="538"/>
                      </a:lnTo>
                      <a:lnTo>
                        <a:pt x="112" y="554"/>
                      </a:lnTo>
                      <a:lnTo>
                        <a:pt x="82" y="570"/>
                      </a:lnTo>
                      <a:lnTo>
                        <a:pt x="6" y="552"/>
                      </a:lnTo>
                      <a:lnTo>
                        <a:pt x="4" y="560"/>
                      </a:lnTo>
                      <a:lnTo>
                        <a:pt x="68" y="580"/>
                      </a:lnTo>
                      <a:lnTo>
                        <a:pt x="68" y="580"/>
                      </a:lnTo>
                      <a:lnTo>
                        <a:pt x="34" y="602"/>
                      </a:lnTo>
                      <a:lnTo>
                        <a:pt x="2" y="628"/>
                      </a:lnTo>
                      <a:lnTo>
                        <a:pt x="0" y="630"/>
                      </a:lnTo>
                      <a:lnTo>
                        <a:pt x="6" y="644"/>
                      </a:lnTo>
                      <a:lnTo>
                        <a:pt x="8" y="648"/>
                      </a:lnTo>
                      <a:lnTo>
                        <a:pt x="8" y="648"/>
                      </a:lnTo>
                      <a:lnTo>
                        <a:pt x="10" y="650"/>
                      </a:lnTo>
                      <a:lnTo>
                        <a:pt x="14" y="650"/>
                      </a:lnTo>
                      <a:lnTo>
                        <a:pt x="14" y="650"/>
                      </a:lnTo>
                      <a:lnTo>
                        <a:pt x="54" y="636"/>
                      </a:lnTo>
                      <a:lnTo>
                        <a:pt x="92" y="618"/>
                      </a:lnTo>
                      <a:lnTo>
                        <a:pt x="74" y="684"/>
                      </a:lnTo>
                      <a:lnTo>
                        <a:pt x="84" y="686"/>
                      </a:lnTo>
                      <a:lnTo>
                        <a:pt x="108" y="608"/>
                      </a:lnTo>
                      <a:lnTo>
                        <a:pt x="108" y="608"/>
                      </a:lnTo>
                      <a:lnTo>
                        <a:pt x="136" y="592"/>
                      </a:lnTo>
                      <a:lnTo>
                        <a:pt x="164" y="574"/>
                      </a:lnTo>
                      <a:lnTo>
                        <a:pt x="132" y="702"/>
                      </a:lnTo>
                      <a:lnTo>
                        <a:pt x="144" y="706"/>
                      </a:lnTo>
                      <a:lnTo>
                        <a:pt x="186" y="558"/>
                      </a:lnTo>
                      <a:lnTo>
                        <a:pt x="186" y="558"/>
                      </a:lnTo>
                      <a:lnTo>
                        <a:pt x="196" y="552"/>
                      </a:lnTo>
                      <a:lnTo>
                        <a:pt x="196" y="552"/>
                      </a:lnTo>
                      <a:lnTo>
                        <a:pt x="234" y="526"/>
                      </a:lnTo>
                      <a:lnTo>
                        <a:pt x="272" y="504"/>
                      </a:lnTo>
                      <a:lnTo>
                        <a:pt x="310" y="482"/>
                      </a:lnTo>
                      <a:lnTo>
                        <a:pt x="352" y="464"/>
                      </a:lnTo>
                      <a:lnTo>
                        <a:pt x="352" y="464"/>
                      </a:lnTo>
                      <a:lnTo>
                        <a:pt x="356" y="508"/>
                      </a:lnTo>
                      <a:lnTo>
                        <a:pt x="358" y="554"/>
                      </a:lnTo>
                      <a:lnTo>
                        <a:pt x="356" y="600"/>
                      </a:lnTo>
                      <a:lnTo>
                        <a:pt x="354" y="644"/>
                      </a:lnTo>
                      <a:lnTo>
                        <a:pt x="354" y="644"/>
                      </a:lnTo>
                      <a:lnTo>
                        <a:pt x="354" y="660"/>
                      </a:lnTo>
                      <a:lnTo>
                        <a:pt x="250" y="768"/>
                      </a:lnTo>
                      <a:lnTo>
                        <a:pt x="258" y="776"/>
                      </a:lnTo>
                      <a:lnTo>
                        <a:pt x="352" y="686"/>
                      </a:lnTo>
                      <a:lnTo>
                        <a:pt x="352" y="686"/>
                      </a:lnTo>
                      <a:lnTo>
                        <a:pt x="352" y="718"/>
                      </a:lnTo>
                      <a:lnTo>
                        <a:pt x="352" y="752"/>
                      </a:lnTo>
                      <a:lnTo>
                        <a:pt x="296" y="808"/>
                      </a:lnTo>
                      <a:lnTo>
                        <a:pt x="304" y="816"/>
                      </a:lnTo>
                      <a:lnTo>
                        <a:pt x="352" y="770"/>
                      </a:lnTo>
                      <a:lnTo>
                        <a:pt x="352" y="770"/>
                      </a:lnTo>
                      <a:lnTo>
                        <a:pt x="354" y="812"/>
                      </a:lnTo>
                      <a:lnTo>
                        <a:pt x="362" y="852"/>
                      </a:lnTo>
                      <a:lnTo>
                        <a:pt x="362" y="856"/>
                      </a:lnTo>
                      <a:lnTo>
                        <a:pt x="366" y="856"/>
                      </a:lnTo>
                      <a:lnTo>
                        <a:pt x="382" y="856"/>
                      </a:lnTo>
                      <a:lnTo>
                        <a:pt x="386" y="856"/>
                      </a:lnTo>
                      <a:lnTo>
                        <a:pt x="386" y="852"/>
                      </a:lnTo>
                      <a:lnTo>
                        <a:pt x="386" y="852"/>
                      </a:lnTo>
                      <a:lnTo>
                        <a:pt x="394" y="810"/>
                      </a:lnTo>
                      <a:lnTo>
                        <a:pt x="396" y="768"/>
                      </a:lnTo>
                      <a:lnTo>
                        <a:pt x="446" y="816"/>
                      </a:lnTo>
                      <a:lnTo>
                        <a:pt x="452" y="808"/>
                      </a:lnTo>
                      <a:lnTo>
                        <a:pt x="396" y="750"/>
                      </a:lnTo>
                      <a:lnTo>
                        <a:pt x="396" y="750"/>
                      </a:lnTo>
                      <a:lnTo>
                        <a:pt x="396" y="716"/>
                      </a:lnTo>
                      <a:lnTo>
                        <a:pt x="394" y="682"/>
                      </a:lnTo>
                      <a:lnTo>
                        <a:pt x="490" y="776"/>
                      </a:lnTo>
                      <a:lnTo>
                        <a:pt x="498" y="768"/>
                      </a:lnTo>
                      <a:lnTo>
                        <a:pt x="392" y="656"/>
                      </a:lnTo>
                      <a:lnTo>
                        <a:pt x="392" y="656"/>
                      </a:lnTo>
                      <a:lnTo>
                        <a:pt x="392" y="644"/>
                      </a:lnTo>
                      <a:lnTo>
                        <a:pt x="392" y="644"/>
                      </a:lnTo>
                      <a:lnTo>
                        <a:pt x="390" y="600"/>
                      </a:lnTo>
                      <a:lnTo>
                        <a:pt x="388" y="556"/>
                      </a:lnTo>
                      <a:lnTo>
                        <a:pt x="388" y="510"/>
                      </a:lnTo>
                      <a:lnTo>
                        <a:pt x="394" y="466"/>
                      </a:lnTo>
                      <a:lnTo>
                        <a:pt x="394" y="466"/>
                      </a:lnTo>
                      <a:lnTo>
                        <a:pt x="436" y="484"/>
                      </a:lnTo>
                      <a:lnTo>
                        <a:pt x="476" y="506"/>
                      </a:lnTo>
                      <a:lnTo>
                        <a:pt x="514" y="530"/>
                      </a:lnTo>
                      <a:lnTo>
                        <a:pt x="552" y="554"/>
                      </a:lnTo>
                      <a:lnTo>
                        <a:pt x="552" y="554"/>
                      </a:lnTo>
                      <a:lnTo>
                        <a:pt x="564" y="562"/>
                      </a:lnTo>
                      <a:lnTo>
                        <a:pt x="606" y="706"/>
                      </a:lnTo>
                      <a:lnTo>
                        <a:pt x="618" y="702"/>
                      </a:lnTo>
                      <a:lnTo>
                        <a:pt x="586" y="576"/>
                      </a:lnTo>
                      <a:lnTo>
                        <a:pt x="586" y="576"/>
                      </a:lnTo>
                      <a:lnTo>
                        <a:pt x="614" y="594"/>
                      </a:lnTo>
                      <a:lnTo>
                        <a:pt x="642" y="610"/>
                      </a:lnTo>
                      <a:lnTo>
                        <a:pt x="664" y="686"/>
                      </a:lnTo>
                      <a:lnTo>
                        <a:pt x="674" y="684"/>
                      </a:lnTo>
                      <a:lnTo>
                        <a:pt x="658" y="620"/>
                      </a:lnTo>
                      <a:lnTo>
                        <a:pt x="658" y="620"/>
                      </a:lnTo>
                      <a:lnTo>
                        <a:pt x="696" y="636"/>
                      </a:lnTo>
                      <a:lnTo>
                        <a:pt x="734" y="652"/>
                      </a:lnTo>
                      <a:lnTo>
                        <a:pt x="738" y="652"/>
                      </a:lnTo>
                      <a:lnTo>
                        <a:pt x="746" y="638"/>
                      </a:lnTo>
                      <a:lnTo>
                        <a:pt x="746" y="636"/>
                      </a:lnTo>
                      <a:lnTo>
                        <a:pt x="750" y="632"/>
                      </a:lnTo>
                      <a:lnTo>
                        <a:pt x="746" y="630"/>
                      </a:lnTo>
                      <a:lnTo>
                        <a:pt x="746" y="630"/>
                      </a:lnTo>
                      <a:lnTo>
                        <a:pt x="714" y="604"/>
                      </a:lnTo>
                      <a:lnTo>
                        <a:pt x="680" y="580"/>
                      </a:lnTo>
                      <a:lnTo>
                        <a:pt x="680" y="580"/>
                      </a:lnTo>
                      <a:close/>
                    </a:path>
                  </a:pathLst>
                </a:custGeom>
                <a:solidFill>
                  <a:srgbClr val="FEFFFF">
                    <a:alpha val="3000"/>
                  </a:srgbClr>
                </a:solidFill>
                <a:ln>
                  <a:solidFill>
                    <a:srgbClr val="FEFFFF">
                      <a:alpha val="4000"/>
                    </a:srgbClr>
                  </a:solidFill>
                </a:ln>
                <a:effectLst>
                  <a:glow rad="76200">
                    <a:srgbClr val="FEFFFF">
                      <a:alpha val="6000"/>
                    </a:srgbClr>
                  </a:glow>
                  <a:softEdge rad="12700"/>
                </a:effectLst>
                <a:extLst/>
              </p:spPr>
              <p:txBody>
                <a:bodyPr vert="horz" wrap="square" lIns="91440" tIns="45720" rIns="91440" bIns="45720" numCol="1" anchor="t" anchorCtr="0" compatLnSpc="1">
                  <a:prstTxWarp prst="textNoShape">
                    <a:avLst/>
                  </a:prstTxWarp>
                </a:bodyPr>
                <a:lstStyle/>
                <a:p>
                  <a:endParaRPr lang="en-US" sz="1800"/>
                </a:p>
              </p:txBody>
            </p:sp>
            <p:sp>
              <p:nvSpPr>
                <p:cNvPr id="28" name="Freeform 53"/>
                <p:cNvSpPr>
                  <a:spLocks noChangeAspect="1"/>
                </p:cNvSpPr>
                <p:nvPr/>
              </p:nvSpPr>
              <p:spPr bwMode="auto">
                <a:xfrm rot="1160251">
                  <a:off x="8324628" y="3308607"/>
                  <a:ext cx="491754" cy="561254"/>
                </a:xfrm>
                <a:custGeom>
                  <a:avLst/>
                  <a:gdLst>
                    <a:gd name="T0" fmla="*/ 664 w 750"/>
                    <a:gd name="T1" fmla="*/ 570 h 856"/>
                    <a:gd name="T2" fmla="*/ 582 w 750"/>
                    <a:gd name="T3" fmla="*/ 526 h 856"/>
                    <a:gd name="T4" fmla="*/ 490 w 750"/>
                    <a:gd name="T5" fmla="*/ 480 h 856"/>
                    <a:gd name="T6" fmla="*/ 492 w 750"/>
                    <a:gd name="T7" fmla="*/ 380 h 856"/>
                    <a:gd name="T8" fmla="*/ 730 w 750"/>
                    <a:gd name="T9" fmla="*/ 366 h 856"/>
                    <a:gd name="T10" fmla="*/ 744 w 750"/>
                    <a:gd name="T11" fmla="*/ 306 h 856"/>
                    <a:gd name="T12" fmla="*/ 748 w 750"/>
                    <a:gd name="T13" fmla="*/ 228 h 856"/>
                    <a:gd name="T14" fmla="*/ 738 w 750"/>
                    <a:gd name="T15" fmla="*/ 206 h 856"/>
                    <a:gd name="T16" fmla="*/ 674 w 750"/>
                    <a:gd name="T17" fmla="*/ 174 h 856"/>
                    <a:gd name="T18" fmla="*/ 584 w 750"/>
                    <a:gd name="T19" fmla="*/ 284 h 856"/>
                    <a:gd name="T20" fmla="*/ 552 w 750"/>
                    <a:gd name="T21" fmla="*/ 306 h 856"/>
                    <a:gd name="T22" fmla="*/ 398 w 750"/>
                    <a:gd name="T23" fmla="*/ 394 h 856"/>
                    <a:gd name="T24" fmla="*/ 394 w 750"/>
                    <a:gd name="T25" fmla="*/ 212 h 856"/>
                    <a:gd name="T26" fmla="*/ 398 w 750"/>
                    <a:gd name="T27" fmla="*/ 172 h 856"/>
                    <a:gd name="T28" fmla="*/ 398 w 750"/>
                    <a:gd name="T29" fmla="*/ 88 h 856"/>
                    <a:gd name="T30" fmla="*/ 384 w 750"/>
                    <a:gd name="T31" fmla="*/ 0 h 856"/>
                    <a:gd name="T32" fmla="*/ 356 w 750"/>
                    <a:gd name="T33" fmla="*/ 46 h 856"/>
                    <a:gd name="T34" fmla="*/ 352 w 750"/>
                    <a:gd name="T35" fmla="*/ 108 h 856"/>
                    <a:gd name="T36" fmla="*/ 356 w 750"/>
                    <a:gd name="T37" fmla="*/ 200 h 856"/>
                    <a:gd name="T38" fmla="*/ 362 w 750"/>
                    <a:gd name="T39" fmla="*/ 302 h 856"/>
                    <a:gd name="T40" fmla="*/ 274 w 750"/>
                    <a:gd name="T41" fmla="*/ 352 h 856"/>
                    <a:gd name="T42" fmla="*/ 144 w 750"/>
                    <a:gd name="T43" fmla="*/ 152 h 856"/>
                    <a:gd name="T44" fmla="*/ 84 w 750"/>
                    <a:gd name="T45" fmla="*/ 170 h 856"/>
                    <a:gd name="T46" fmla="*/ 14 w 750"/>
                    <a:gd name="T47" fmla="*/ 206 h 856"/>
                    <a:gd name="T48" fmla="*/ 2 w 750"/>
                    <a:gd name="T49" fmla="*/ 222 h 856"/>
                    <a:gd name="T50" fmla="*/ 70 w 750"/>
                    <a:gd name="T51" fmla="*/ 278 h 856"/>
                    <a:gd name="T52" fmla="*/ 114 w 750"/>
                    <a:gd name="T53" fmla="*/ 304 h 856"/>
                    <a:gd name="T54" fmla="*/ 168 w 750"/>
                    <a:gd name="T55" fmla="*/ 330 h 856"/>
                    <a:gd name="T56" fmla="*/ 296 w 750"/>
                    <a:gd name="T57" fmla="*/ 400 h 856"/>
                    <a:gd name="T58" fmla="*/ 218 w 750"/>
                    <a:gd name="T59" fmla="*/ 498 h 856"/>
                    <a:gd name="T60" fmla="*/ 16 w 750"/>
                    <a:gd name="T61" fmla="*/ 502 h 856"/>
                    <a:gd name="T62" fmla="*/ 6 w 750"/>
                    <a:gd name="T63" fmla="*/ 552 h 856"/>
                    <a:gd name="T64" fmla="*/ 2 w 750"/>
                    <a:gd name="T65" fmla="*/ 628 h 856"/>
                    <a:gd name="T66" fmla="*/ 10 w 750"/>
                    <a:gd name="T67" fmla="*/ 650 h 856"/>
                    <a:gd name="T68" fmla="*/ 74 w 750"/>
                    <a:gd name="T69" fmla="*/ 684 h 856"/>
                    <a:gd name="T70" fmla="*/ 164 w 750"/>
                    <a:gd name="T71" fmla="*/ 574 h 856"/>
                    <a:gd name="T72" fmla="*/ 196 w 750"/>
                    <a:gd name="T73" fmla="*/ 552 h 856"/>
                    <a:gd name="T74" fmla="*/ 352 w 750"/>
                    <a:gd name="T75" fmla="*/ 464 h 856"/>
                    <a:gd name="T76" fmla="*/ 354 w 750"/>
                    <a:gd name="T77" fmla="*/ 644 h 856"/>
                    <a:gd name="T78" fmla="*/ 352 w 750"/>
                    <a:gd name="T79" fmla="*/ 686 h 856"/>
                    <a:gd name="T80" fmla="*/ 304 w 750"/>
                    <a:gd name="T81" fmla="*/ 816 h 856"/>
                    <a:gd name="T82" fmla="*/ 362 w 750"/>
                    <a:gd name="T83" fmla="*/ 856 h 856"/>
                    <a:gd name="T84" fmla="*/ 386 w 750"/>
                    <a:gd name="T85" fmla="*/ 852 h 856"/>
                    <a:gd name="T86" fmla="*/ 396 w 750"/>
                    <a:gd name="T87" fmla="*/ 750 h 856"/>
                    <a:gd name="T88" fmla="*/ 498 w 750"/>
                    <a:gd name="T89" fmla="*/ 768 h 856"/>
                    <a:gd name="T90" fmla="*/ 390 w 750"/>
                    <a:gd name="T91" fmla="*/ 600 h 856"/>
                    <a:gd name="T92" fmla="*/ 436 w 750"/>
                    <a:gd name="T93" fmla="*/ 484 h 856"/>
                    <a:gd name="T94" fmla="*/ 564 w 750"/>
                    <a:gd name="T95" fmla="*/ 562 h 856"/>
                    <a:gd name="T96" fmla="*/ 614 w 750"/>
                    <a:gd name="T97" fmla="*/ 594 h 856"/>
                    <a:gd name="T98" fmla="*/ 658 w 750"/>
                    <a:gd name="T99" fmla="*/ 620 h 856"/>
                    <a:gd name="T100" fmla="*/ 746 w 750"/>
                    <a:gd name="T101" fmla="*/ 636 h 856"/>
                    <a:gd name="T102" fmla="*/ 680 w 750"/>
                    <a:gd name="T103" fmla="*/ 580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50" h="856">
                      <a:moveTo>
                        <a:pt x="680" y="580"/>
                      </a:moveTo>
                      <a:lnTo>
                        <a:pt x="746" y="560"/>
                      </a:lnTo>
                      <a:lnTo>
                        <a:pt x="744" y="552"/>
                      </a:lnTo>
                      <a:lnTo>
                        <a:pt x="664" y="570"/>
                      </a:lnTo>
                      <a:lnTo>
                        <a:pt x="664" y="570"/>
                      </a:lnTo>
                      <a:lnTo>
                        <a:pt x="634" y="554"/>
                      </a:lnTo>
                      <a:lnTo>
                        <a:pt x="604" y="538"/>
                      </a:lnTo>
                      <a:lnTo>
                        <a:pt x="732" y="502"/>
                      </a:lnTo>
                      <a:lnTo>
                        <a:pt x="730" y="490"/>
                      </a:lnTo>
                      <a:lnTo>
                        <a:pt x="582" y="526"/>
                      </a:lnTo>
                      <a:lnTo>
                        <a:pt x="582" y="526"/>
                      </a:lnTo>
                      <a:lnTo>
                        <a:pt x="570" y="522"/>
                      </a:lnTo>
                      <a:lnTo>
                        <a:pt x="570" y="522"/>
                      </a:lnTo>
                      <a:lnTo>
                        <a:pt x="530" y="502"/>
                      </a:lnTo>
                      <a:lnTo>
                        <a:pt x="490" y="480"/>
                      </a:lnTo>
                      <a:lnTo>
                        <a:pt x="452" y="458"/>
                      </a:lnTo>
                      <a:lnTo>
                        <a:pt x="416" y="432"/>
                      </a:lnTo>
                      <a:lnTo>
                        <a:pt x="416" y="432"/>
                      </a:lnTo>
                      <a:lnTo>
                        <a:pt x="454" y="404"/>
                      </a:lnTo>
                      <a:lnTo>
                        <a:pt x="492" y="380"/>
                      </a:lnTo>
                      <a:lnTo>
                        <a:pt x="532" y="358"/>
                      </a:lnTo>
                      <a:lnTo>
                        <a:pt x="572" y="338"/>
                      </a:lnTo>
                      <a:lnTo>
                        <a:pt x="572" y="338"/>
                      </a:lnTo>
                      <a:lnTo>
                        <a:pt x="586" y="332"/>
                      </a:lnTo>
                      <a:lnTo>
                        <a:pt x="730" y="366"/>
                      </a:lnTo>
                      <a:lnTo>
                        <a:pt x="732" y="356"/>
                      </a:lnTo>
                      <a:lnTo>
                        <a:pt x="608" y="320"/>
                      </a:lnTo>
                      <a:lnTo>
                        <a:pt x="608" y="320"/>
                      </a:lnTo>
                      <a:lnTo>
                        <a:pt x="666" y="288"/>
                      </a:lnTo>
                      <a:lnTo>
                        <a:pt x="744" y="306"/>
                      </a:lnTo>
                      <a:lnTo>
                        <a:pt x="746" y="296"/>
                      </a:lnTo>
                      <a:lnTo>
                        <a:pt x="682" y="278"/>
                      </a:lnTo>
                      <a:lnTo>
                        <a:pt x="682" y="278"/>
                      </a:lnTo>
                      <a:lnTo>
                        <a:pt x="716" y="254"/>
                      </a:lnTo>
                      <a:lnTo>
                        <a:pt x="748" y="228"/>
                      </a:lnTo>
                      <a:lnTo>
                        <a:pt x="750" y="226"/>
                      </a:lnTo>
                      <a:lnTo>
                        <a:pt x="748" y="224"/>
                      </a:lnTo>
                      <a:lnTo>
                        <a:pt x="748" y="224"/>
                      </a:lnTo>
                      <a:lnTo>
                        <a:pt x="744" y="214"/>
                      </a:lnTo>
                      <a:lnTo>
                        <a:pt x="738" y="206"/>
                      </a:lnTo>
                      <a:lnTo>
                        <a:pt x="736" y="208"/>
                      </a:lnTo>
                      <a:lnTo>
                        <a:pt x="736" y="208"/>
                      </a:lnTo>
                      <a:lnTo>
                        <a:pt x="696" y="222"/>
                      </a:lnTo>
                      <a:lnTo>
                        <a:pt x="658" y="240"/>
                      </a:lnTo>
                      <a:lnTo>
                        <a:pt x="674" y="174"/>
                      </a:lnTo>
                      <a:lnTo>
                        <a:pt x="664" y="170"/>
                      </a:lnTo>
                      <a:lnTo>
                        <a:pt x="642" y="248"/>
                      </a:lnTo>
                      <a:lnTo>
                        <a:pt x="642" y="248"/>
                      </a:lnTo>
                      <a:lnTo>
                        <a:pt x="614" y="266"/>
                      </a:lnTo>
                      <a:lnTo>
                        <a:pt x="584" y="284"/>
                      </a:lnTo>
                      <a:lnTo>
                        <a:pt x="618" y="154"/>
                      </a:lnTo>
                      <a:lnTo>
                        <a:pt x="606" y="152"/>
                      </a:lnTo>
                      <a:lnTo>
                        <a:pt x="562" y="298"/>
                      </a:lnTo>
                      <a:lnTo>
                        <a:pt x="562" y="298"/>
                      </a:lnTo>
                      <a:lnTo>
                        <a:pt x="552" y="306"/>
                      </a:lnTo>
                      <a:lnTo>
                        <a:pt x="552" y="306"/>
                      </a:lnTo>
                      <a:lnTo>
                        <a:pt x="516" y="330"/>
                      </a:lnTo>
                      <a:lnTo>
                        <a:pt x="478" y="354"/>
                      </a:lnTo>
                      <a:lnTo>
                        <a:pt x="438" y="376"/>
                      </a:lnTo>
                      <a:lnTo>
                        <a:pt x="398" y="394"/>
                      </a:lnTo>
                      <a:lnTo>
                        <a:pt x="398" y="394"/>
                      </a:lnTo>
                      <a:lnTo>
                        <a:pt x="392" y="348"/>
                      </a:lnTo>
                      <a:lnTo>
                        <a:pt x="392" y="302"/>
                      </a:lnTo>
                      <a:lnTo>
                        <a:pt x="392" y="258"/>
                      </a:lnTo>
                      <a:lnTo>
                        <a:pt x="394" y="212"/>
                      </a:lnTo>
                      <a:lnTo>
                        <a:pt x="394" y="212"/>
                      </a:lnTo>
                      <a:lnTo>
                        <a:pt x="396" y="198"/>
                      </a:lnTo>
                      <a:lnTo>
                        <a:pt x="498" y="90"/>
                      </a:lnTo>
                      <a:lnTo>
                        <a:pt x="490" y="82"/>
                      </a:lnTo>
                      <a:lnTo>
                        <a:pt x="398" y="172"/>
                      </a:lnTo>
                      <a:lnTo>
                        <a:pt x="398" y="172"/>
                      </a:lnTo>
                      <a:lnTo>
                        <a:pt x="398" y="106"/>
                      </a:lnTo>
                      <a:lnTo>
                        <a:pt x="452" y="48"/>
                      </a:lnTo>
                      <a:lnTo>
                        <a:pt x="446" y="42"/>
                      </a:lnTo>
                      <a:lnTo>
                        <a:pt x="398" y="88"/>
                      </a:lnTo>
                      <a:lnTo>
                        <a:pt x="398" y="88"/>
                      </a:lnTo>
                      <a:lnTo>
                        <a:pt x="394" y="46"/>
                      </a:lnTo>
                      <a:lnTo>
                        <a:pt x="388" y="4"/>
                      </a:lnTo>
                      <a:lnTo>
                        <a:pt x="388" y="0"/>
                      </a:lnTo>
                      <a:lnTo>
                        <a:pt x="384" y="0"/>
                      </a:lnTo>
                      <a:lnTo>
                        <a:pt x="368" y="0"/>
                      </a:lnTo>
                      <a:lnTo>
                        <a:pt x="364" y="0"/>
                      </a:lnTo>
                      <a:lnTo>
                        <a:pt x="364" y="4"/>
                      </a:lnTo>
                      <a:lnTo>
                        <a:pt x="364" y="4"/>
                      </a:lnTo>
                      <a:lnTo>
                        <a:pt x="356" y="46"/>
                      </a:lnTo>
                      <a:lnTo>
                        <a:pt x="354" y="88"/>
                      </a:lnTo>
                      <a:lnTo>
                        <a:pt x="304" y="42"/>
                      </a:lnTo>
                      <a:lnTo>
                        <a:pt x="296" y="48"/>
                      </a:lnTo>
                      <a:lnTo>
                        <a:pt x="352" y="108"/>
                      </a:lnTo>
                      <a:lnTo>
                        <a:pt x="352" y="108"/>
                      </a:lnTo>
                      <a:lnTo>
                        <a:pt x="354" y="140"/>
                      </a:lnTo>
                      <a:lnTo>
                        <a:pt x="354" y="174"/>
                      </a:lnTo>
                      <a:lnTo>
                        <a:pt x="258" y="82"/>
                      </a:lnTo>
                      <a:lnTo>
                        <a:pt x="250" y="90"/>
                      </a:lnTo>
                      <a:lnTo>
                        <a:pt x="356" y="200"/>
                      </a:lnTo>
                      <a:lnTo>
                        <a:pt x="356" y="200"/>
                      </a:lnTo>
                      <a:lnTo>
                        <a:pt x="358" y="214"/>
                      </a:lnTo>
                      <a:lnTo>
                        <a:pt x="358" y="214"/>
                      </a:lnTo>
                      <a:lnTo>
                        <a:pt x="360" y="258"/>
                      </a:lnTo>
                      <a:lnTo>
                        <a:pt x="362" y="302"/>
                      </a:lnTo>
                      <a:lnTo>
                        <a:pt x="360" y="346"/>
                      </a:lnTo>
                      <a:lnTo>
                        <a:pt x="356" y="392"/>
                      </a:lnTo>
                      <a:lnTo>
                        <a:pt x="356" y="392"/>
                      </a:lnTo>
                      <a:lnTo>
                        <a:pt x="314" y="374"/>
                      </a:lnTo>
                      <a:lnTo>
                        <a:pt x="274" y="352"/>
                      </a:lnTo>
                      <a:lnTo>
                        <a:pt x="236" y="328"/>
                      </a:lnTo>
                      <a:lnTo>
                        <a:pt x="198" y="304"/>
                      </a:lnTo>
                      <a:lnTo>
                        <a:pt x="198" y="304"/>
                      </a:lnTo>
                      <a:lnTo>
                        <a:pt x="186" y="294"/>
                      </a:lnTo>
                      <a:lnTo>
                        <a:pt x="144" y="152"/>
                      </a:lnTo>
                      <a:lnTo>
                        <a:pt x="132" y="154"/>
                      </a:lnTo>
                      <a:lnTo>
                        <a:pt x="164" y="282"/>
                      </a:lnTo>
                      <a:lnTo>
                        <a:pt x="164" y="282"/>
                      </a:lnTo>
                      <a:lnTo>
                        <a:pt x="106" y="246"/>
                      </a:lnTo>
                      <a:lnTo>
                        <a:pt x="84" y="170"/>
                      </a:lnTo>
                      <a:lnTo>
                        <a:pt x="74" y="174"/>
                      </a:lnTo>
                      <a:lnTo>
                        <a:pt x="90" y="238"/>
                      </a:lnTo>
                      <a:lnTo>
                        <a:pt x="90" y="238"/>
                      </a:lnTo>
                      <a:lnTo>
                        <a:pt x="54" y="220"/>
                      </a:lnTo>
                      <a:lnTo>
                        <a:pt x="14" y="206"/>
                      </a:lnTo>
                      <a:lnTo>
                        <a:pt x="12" y="204"/>
                      </a:lnTo>
                      <a:lnTo>
                        <a:pt x="10" y="208"/>
                      </a:lnTo>
                      <a:lnTo>
                        <a:pt x="10" y="208"/>
                      </a:lnTo>
                      <a:lnTo>
                        <a:pt x="2" y="222"/>
                      </a:lnTo>
                      <a:lnTo>
                        <a:pt x="2" y="222"/>
                      </a:lnTo>
                      <a:lnTo>
                        <a:pt x="0" y="224"/>
                      </a:lnTo>
                      <a:lnTo>
                        <a:pt x="2" y="226"/>
                      </a:lnTo>
                      <a:lnTo>
                        <a:pt x="2" y="226"/>
                      </a:lnTo>
                      <a:lnTo>
                        <a:pt x="36" y="254"/>
                      </a:lnTo>
                      <a:lnTo>
                        <a:pt x="70" y="278"/>
                      </a:lnTo>
                      <a:lnTo>
                        <a:pt x="4" y="296"/>
                      </a:lnTo>
                      <a:lnTo>
                        <a:pt x="6" y="306"/>
                      </a:lnTo>
                      <a:lnTo>
                        <a:pt x="86" y="288"/>
                      </a:lnTo>
                      <a:lnTo>
                        <a:pt x="86" y="288"/>
                      </a:lnTo>
                      <a:lnTo>
                        <a:pt x="114" y="304"/>
                      </a:lnTo>
                      <a:lnTo>
                        <a:pt x="144" y="318"/>
                      </a:lnTo>
                      <a:lnTo>
                        <a:pt x="16" y="356"/>
                      </a:lnTo>
                      <a:lnTo>
                        <a:pt x="20" y="366"/>
                      </a:lnTo>
                      <a:lnTo>
                        <a:pt x="168" y="330"/>
                      </a:lnTo>
                      <a:lnTo>
                        <a:pt x="168" y="330"/>
                      </a:lnTo>
                      <a:lnTo>
                        <a:pt x="180" y="336"/>
                      </a:lnTo>
                      <a:lnTo>
                        <a:pt x="180" y="336"/>
                      </a:lnTo>
                      <a:lnTo>
                        <a:pt x="220" y="356"/>
                      </a:lnTo>
                      <a:lnTo>
                        <a:pt x="258" y="376"/>
                      </a:lnTo>
                      <a:lnTo>
                        <a:pt x="296" y="400"/>
                      </a:lnTo>
                      <a:lnTo>
                        <a:pt x="334" y="426"/>
                      </a:lnTo>
                      <a:lnTo>
                        <a:pt x="334" y="426"/>
                      </a:lnTo>
                      <a:lnTo>
                        <a:pt x="296" y="454"/>
                      </a:lnTo>
                      <a:lnTo>
                        <a:pt x="258" y="478"/>
                      </a:lnTo>
                      <a:lnTo>
                        <a:pt x="218" y="498"/>
                      </a:lnTo>
                      <a:lnTo>
                        <a:pt x="178" y="520"/>
                      </a:lnTo>
                      <a:lnTo>
                        <a:pt x="178" y="520"/>
                      </a:lnTo>
                      <a:lnTo>
                        <a:pt x="164" y="526"/>
                      </a:lnTo>
                      <a:lnTo>
                        <a:pt x="20" y="490"/>
                      </a:lnTo>
                      <a:lnTo>
                        <a:pt x="16" y="502"/>
                      </a:lnTo>
                      <a:lnTo>
                        <a:pt x="142" y="538"/>
                      </a:lnTo>
                      <a:lnTo>
                        <a:pt x="142" y="538"/>
                      </a:lnTo>
                      <a:lnTo>
                        <a:pt x="112" y="554"/>
                      </a:lnTo>
                      <a:lnTo>
                        <a:pt x="82" y="570"/>
                      </a:lnTo>
                      <a:lnTo>
                        <a:pt x="6" y="552"/>
                      </a:lnTo>
                      <a:lnTo>
                        <a:pt x="4" y="560"/>
                      </a:lnTo>
                      <a:lnTo>
                        <a:pt x="68" y="580"/>
                      </a:lnTo>
                      <a:lnTo>
                        <a:pt x="68" y="580"/>
                      </a:lnTo>
                      <a:lnTo>
                        <a:pt x="34" y="602"/>
                      </a:lnTo>
                      <a:lnTo>
                        <a:pt x="2" y="628"/>
                      </a:lnTo>
                      <a:lnTo>
                        <a:pt x="0" y="630"/>
                      </a:lnTo>
                      <a:lnTo>
                        <a:pt x="6" y="644"/>
                      </a:lnTo>
                      <a:lnTo>
                        <a:pt x="8" y="648"/>
                      </a:lnTo>
                      <a:lnTo>
                        <a:pt x="8" y="648"/>
                      </a:lnTo>
                      <a:lnTo>
                        <a:pt x="10" y="650"/>
                      </a:lnTo>
                      <a:lnTo>
                        <a:pt x="14" y="650"/>
                      </a:lnTo>
                      <a:lnTo>
                        <a:pt x="14" y="650"/>
                      </a:lnTo>
                      <a:lnTo>
                        <a:pt x="54" y="636"/>
                      </a:lnTo>
                      <a:lnTo>
                        <a:pt x="92" y="618"/>
                      </a:lnTo>
                      <a:lnTo>
                        <a:pt x="74" y="684"/>
                      </a:lnTo>
                      <a:lnTo>
                        <a:pt x="84" y="686"/>
                      </a:lnTo>
                      <a:lnTo>
                        <a:pt x="108" y="608"/>
                      </a:lnTo>
                      <a:lnTo>
                        <a:pt x="108" y="608"/>
                      </a:lnTo>
                      <a:lnTo>
                        <a:pt x="136" y="592"/>
                      </a:lnTo>
                      <a:lnTo>
                        <a:pt x="164" y="574"/>
                      </a:lnTo>
                      <a:lnTo>
                        <a:pt x="132" y="702"/>
                      </a:lnTo>
                      <a:lnTo>
                        <a:pt x="144" y="706"/>
                      </a:lnTo>
                      <a:lnTo>
                        <a:pt x="186" y="558"/>
                      </a:lnTo>
                      <a:lnTo>
                        <a:pt x="186" y="558"/>
                      </a:lnTo>
                      <a:lnTo>
                        <a:pt x="196" y="552"/>
                      </a:lnTo>
                      <a:lnTo>
                        <a:pt x="196" y="552"/>
                      </a:lnTo>
                      <a:lnTo>
                        <a:pt x="234" y="526"/>
                      </a:lnTo>
                      <a:lnTo>
                        <a:pt x="272" y="504"/>
                      </a:lnTo>
                      <a:lnTo>
                        <a:pt x="310" y="482"/>
                      </a:lnTo>
                      <a:lnTo>
                        <a:pt x="352" y="464"/>
                      </a:lnTo>
                      <a:lnTo>
                        <a:pt x="352" y="464"/>
                      </a:lnTo>
                      <a:lnTo>
                        <a:pt x="356" y="508"/>
                      </a:lnTo>
                      <a:lnTo>
                        <a:pt x="358" y="554"/>
                      </a:lnTo>
                      <a:lnTo>
                        <a:pt x="356" y="600"/>
                      </a:lnTo>
                      <a:lnTo>
                        <a:pt x="354" y="644"/>
                      </a:lnTo>
                      <a:lnTo>
                        <a:pt x="354" y="644"/>
                      </a:lnTo>
                      <a:lnTo>
                        <a:pt x="354" y="660"/>
                      </a:lnTo>
                      <a:lnTo>
                        <a:pt x="250" y="768"/>
                      </a:lnTo>
                      <a:lnTo>
                        <a:pt x="258" y="776"/>
                      </a:lnTo>
                      <a:lnTo>
                        <a:pt x="352" y="686"/>
                      </a:lnTo>
                      <a:lnTo>
                        <a:pt x="352" y="686"/>
                      </a:lnTo>
                      <a:lnTo>
                        <a:pt x="352" y="718"/>
                      </a:lnTo>
                      <a:lnTo>
                        <a:pt x="352" y="752"/>
                      </a:lnTo>
                      <a:lnTo>
                        <a:pt x="296" y="808"/>
                      </a:lnTo>
                      <a:lnTo>
                        <a:pt x="304" y="816"/>
                      </a:lnTo>
                      <a:lnTo>
                        <a:pt x="352" y="770"/>
                      </a:lnTo>
                      <a:lnTo>
                        <a:pt x="352" y="770"/>
                      </a:lnTo>
                      <a:lnTo>
                        <a:pt x="354" y="812"/>
                      </a:lnTo>
                      <a:lnTo>
                        <a:pt x="362" y="852"/>
                      </a:lnTo>
                      <a:lnTo>
                        <a:pt x="362" y="856"/>
                      </a:lnTo>
                      <a:lnTo>
                        <a:pt x="366" y="856"/>
                      </a:lnTo>
                      <a:lnTo>
                        <a:pt x="382" y="856"/>
                      </a:lnTo>
                      <a:lnTo>
                        <a:pt x="386" y="856"/>
                      </a:lnTo>
                      <a:lnTo>
                        <a:pt x="386" y="852"/>
                      </a:lnTo>
                      <a:lnTo>
                        <a:pt x="386" y="852"/>
                      </a:lnTo>
                      <a:lnTo>
                        <a:pt x="394" y="810"/>
                      </a:lnTo>
                      <a:lnTo>
                        <a:pt x="396" y="768"/>
                      </a:lnTo>
                      <a:lnTo>
                        <a:pt x="446" y="816"/>
                      </a:lnTo>
                      <a:lnTo>
                        <a:pt x="452" y="808"/>
                      </a:lnTo>
                      <a:lnTo>
                        <a:pt x="396" y="750"/>
                      </a:lnTo>
                      <a:lnTo>
                        <a:pt x="396" y="750"/>
                      </a:lnTo>
                      <a:lnTo>
                        <a:pt x="396" y="716"/>
                      </a:lnTo>
                      <a:lnTo>
                        <a:pt x="394" y="682"/>
                      </a:lnTo>
                      <a:lnTo>
                        <a:pt x="490" y="776"/>
                      </a:lnTo>
                      <a:lnTo>
                        <a:pt x="498" y="768"/>
                      </a:lnTo>
                      <a:lnTo>
                        <a:pt x="392" y="656"/>
                      </a:lnTo>
                      <a:lnTo>
                        <a:pt x="392" y="656"/>
                      </a:lnTo>
                      <a:lnTo>
                        <a:pt x="392" y="644"/>
                      </a:lnTo>
                      <a:lnTo>
                        <a:pt x="392" y="644"/>
                      </a:lnTo>
                      <a:lnTo>
                        <a:pt x="390" y="600"/>
                      </a:lnTo>
                      <a:lnTo>
                        <a:pt x="388" y="556"/>
                      </a:lnTo>
                      <a:lnTo>
                        <a:pt x="388" y="510"/>
                      </a:lnTo>
                      <a:lnTo>
                        <a:pt x="394" y="466"/>
                      </a:lnTo>
                      <a:lnTo>
                        <a:pt x="394" y="466"/>
                      </a:lnTo>
                      <a:lnTo>
                        <a:pt x="436" y="484"/>
                      </a:lnTo>
                      <a:lnTo>
                        <a:pt x="476" y="506"/>
                      </a:lnTo>
                      <a:lnTo>
                        <a:pt x="514" y="530"/>
                      </a:lnTo>
                      <a:lnTo>
                        <a:pt x="552" y="554"/>
                      </a:lnTo>
                      <a:lnTo>
                        <a:pt x="552" y="554"/>
                      </a:lnTo>
                      <a:lnTo>
                        <a:pt x="564" y="562"/>
                      </a:lnTo>
                      <a:lnTo>
                        <a:pt x="606" y="706"/>
                      </a:lnTo>
                      <a:lnTo>
                        <a:pt x="618" y="702"/>
                      </a:lnTo>
                      <a:lnTo>
                        <a:pt x="586" y="576"/>
                      </a:lnTo>
                      <a:lnTo>
                        <a:pt x="586" y="576"/>
                      </a:lnTo>
                      <a:lnTo>
                        <a:pt x="614" y="594"/>
                      </a:lnTo>
                      <a:lnTo>
                        <a:pt x="642" y="610"/>
                      </a:lnTo>
                      <a:lnTo>
                        <a:pt x="664" y="686"/>
                      </a:lnTo>
                      <a:lnTo>
                        <a:pt x="674" y="684"/>
                      </a:lnTo>
                      <a:lnTo>
                        <a:pt x="658" y="620"/>
                      </a:lnTo>
                      <a:lnTo>
                        <a:pt x="658" y="620"/>
                      </a:lnTo>
                      <a:lnTo>
                        <a:pt x="696" y="636"/>
                      </a:lnTo>
                      <a:lnTo>
                        <a:pt x="734" y="652"/>
                      </a:lnTo>
                      <a:lnTo>
                        <a:pt x="738" y="652"/>
                      </a:lnTo>
                      <a:lnTo>
                        <a:pt x="746" y="638"/>
                      </a:lnTo>
                      <a:lnTo>
                        <a:pt x="746" y="636"/>
                      </a:lnTo>
                      <a:lnTo>
                        <a:pt x="750" y="632"/>
                      </a:lnTo>
                      <a:lnTo>
                        <a:pt x="746" y="630"/>
                      </a:lnTo>
                      <a:lnTo>
                        <a:pt x="746" y="630"/>
                      </a:lnTo>
                      <a:lnTo>
                        <a:pt x="714" y="604"/>
                      </a:lnTo>
                      <a:lnTo>
                        <a:pt x="680" y="580"/>
                      </a:lnTo>
                      <a:lnTo>
                        <a:pt x="680" y="580"/>
                      </a:lnTo>
                      <a:close/>
                    </a:path>
                  </a:pathLst>
                </a:custGeom>
                <a:solidFill>
                  <a:srgbClr val="FEFFFF">
                    <a:alpha val="76000"/>
                  </a:srgb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sp>
              <p:nvSpPr>
                <p:cNvPr id="30" name="Freeform 53"/>
                <p:cNvSpPr>
                  <a:spLocks noChangeAspect="1"/>
                </p:cNvSpPr>
                <p:nvPr/>
              </p:nvSpPr>
              <p:spPr bwMode="auto">
                <a:xfrm rot="20991253">
                  <a:off x="8713407" y="888239"/>
                  <a:ext cx="384613" cy="438971"/>
                </a:xfrm>
                <a:custGeom>
                  <a:avLst/>
                  <a:gdLst>
                    <a:gd name="T0" fmla="*/ 664 w 750"/>
                    <a:gd name="T1" fmla="*/ 570 h 856"/>
                    <a:gd name="T2" fmla="*/ 582 w 750"/>
                    <a:gd name="T3" fmla="*/ 526 h 856"/>
                    <a:gd name="T4" fmla="*/ 490 w 750"/>
                    <a:gd name="T5" fmla="*/ 480 h 856"/>
                    <a:gd name="T6" fmla="*/ 492 w 750"/>
                    <a:gd name="T7" fmla="*/ 380 h 856"/>
                    <a:gd name="T8" fmla="*/ 730 w 750"/>
                    <a:gd name="T9" fmla="*/ 366 h 856"/>
                    <a:gd name="T10" fmla="*/ 744 w 750"/>
                    <a:gd name="T11" fmla="*/ 306 h 856"/>
                    <a:gd name="T12" fmla="*/ 748 w 750"/>
                    <a:gd name="T13" fmla="*/ 228 h 856"/>
                    <a:gd name="T14" fmla="*/ 738 w 750"/>
                    <a:gd name="T15" fmla="*/ 206 h 856"/>
                    <a:gd name="T16" fmla="*/ 674 w 750"/>
                    <a:gd name="T17" fmla="*/ 174 h 856"/>
                    <a:gd name="T18" fmla="*/ 584 w 750"/>
                    <a:gd name="T19" fmla="*/ 284 h 856"/>
                    <a:gd name="T20" fmla="*/ 552 w 750"/>
                    <a:gd name="T21" fmla="*/ 306 h 856"/>
                    <a:gd name="T22" fmla="*/ 398 w 750"/>
                    <a:gd name="T23" fmla="*/ 394 h 856"/>
                    <a:gd name="T24" fmla="*/ 394 w 750"/>
                    <a:gd name="T25" fmla="*/ 212 h 856"/>
                    <a:gd name="T26" fmla="*/ 398 w 750"/>
                    <a:gd name="T27" fmla="*/ 172 h 856"/>
                    <a:gd name="T28" fmla="*/ 398 w 750"/>
                    <a:gd name="T29" fmla="*/ 88 h 856"/>
                    <a:gd name="T30" fmla="*/ 384 w 750"/>
                    <a:gd name="T31" fmla="*/ 0 h 856"/>
                    <a:gd name="T32" fmla="*/ 356 w 750"/>
                    <a:gd name="T33" fmla="*/ 46 h 856"/>
                    <a:gd name="T34" fmla="*/ 352 w 750"/>
                    <a:gd name="T35" fmla="*/ 108 h 856"/>
                    <a:gd name="T36" fmla="*/ 356 w 750"/>
                    <a:gd name="T37" fmla="*/ 200 h 856"/>
                    <a:gd name="T38" fmla="*/ 362 w 750"/>
                    <a:gd name="T39" fmla="*/ 302 h 856"/>
                    <a:gd name="T40" fmla="*/ 274 w 750"/>
                    <a:gd name="T41" fmla="*/ 352 h 856"/>
                    <a:gd name="T42" fmla="*/ 144 w 750"/>
                    <a:gd name="T43" fmla="*/ 152 h 856"/>
                    <a:gd name="T44" fmla="*/ 84 w 750"/>
                    <a:gd name="T45" fmla="*/ 170 h 856"/>
                    <a:gd name="T46" fmla="*/ 14 w 750"/>
                    <a:gd name="T47" fmla="*/ 206 h 856"/>
                    <a:gd name="T48" fmla="*/ 2 w 750"/>
                    <a:gd name="T49" fmla="*/ 222 h 856"/>
                    <a:gd name="T50" fmla="*/ 70 w 750"/>
                    <a:gd name="T51" fmla="*/ 278 h 856"/>
                    <a:gd name="T52" fmla="*/ 114 w 750"/>
                    <a:gd name="T53" fmla="*/ 304 h 856"/>
                    <a:gd name="T54" fmla="*/ 168 w 750"/>
                    <a:gd name="T55" fmla="*/ 330 h 856"/>
                    <a:gd name="T56" fmla="*/ 296 w 750"/>
                    <a:gd name="T57" fmla="*/ 400 h 856"/>
                    <a:gd name="T58" fmla="*/ 218 w 750"/>
                    <a:gd name="T59" fmla="*/ 498 h 856"/>
                    <a:gd name="T60" fmla="*/ 16 w 750"/>
                    <a:gd name="T61" fmla="*/ 502 h 856"/>
                    <a:gd name="T62" fmla="*/ 6 w 750"/>
                    <a:gd name="T63" fmla="*/ 552 h 856"/>
                    <a:gd name="T64" fmla="*/ 2 w 750"/>
                    <a:gd name="T65" fmla="*/ 628 h 856"/>
                    <a:gd name="T66" fmla="*/ 10 w 750"/>
                    <a:gd name="T67" fmla="*/ 650 h 856"/>
                    <a:gd name="T68" fmla="*/ 74 w 750"/>
                    <a:gd name="T69" fmla="*/ 684 h 856"/>
                    <a:gd name="T70" fmla="*/ 164 w 750"/>
                    <a:gd name="T71" fmla="*/ 574 h 856"/>
                    <a:gd name="T72" fmla="*/ 196 w 750"/>
                    <a:gd name="T73" fmla="*/ 552 h 856"/>
                    <a:gd name="T74" fmla="*/ 352 w 750"/>
                    <a:gd name="T75" fmla="*/ 464 h 856"/>
                    <a:gd name="T76" fmla="*/ 354 w 750"/>
                    <a:gd name="T77" fmla="*/ 644 h 856"/>
                    <a:gd name="T78" fmla="*/ 352 w 750"/>
                    <a:gd name="T79" fmla="*/ 686 h 856"/>
                    <a:gd name="T80" fmla="*/ 304 w 750"/>
                    <a:gd name="T81" fmla="*/ 816 h 856"/>
                    <a:gd name="T82" fmla="*/ 362 w 750"/>
                    <a:gd name="T83" fmla="*/ 856 h 856"/>
                    <a:gd name="T84" fmla="*/ 386 w 750"/>
                    <a:gd name="T85" fmla="*/ 852 h 856"/>
                    <a:gd name="T86" fmla="*/ 396 w 750"/>
                    <a:gd name="T87" fmla="*/ 750 h 856"/>
                    <a:gd name="T88" fmla="*/ 498 w 750"/>
                    <a:gd name="T89" fmla="*/ 768 h 856"/>
                    <a:gd name="T90" fmla="*/ 390 w 750"/>
                    <a:gd name="T91" fmla="*/ 600 h 856"/>
                    <a:gd name="T92" fmla="*/ 436 w 750"/>
                    <a:gd name="T93" fmla="*/ 484 h 856"/>
                    <a:gd name="T94" fmla="*/ 564 w 750"/>
                    <a:gd name="T95" fmla="*/ 562 h 856"/>
                    <a:gd name="T96" fmla="*/ 614 w 750"/>
                    <a:gd name="T97" fmla="*/ 594 h 856"/>
                    <a:gd name="T98" fmla="*/ 658 w 750"/>
                    <a:gd name="T99" fmla="*/ 620 h 856"/>
                    <a:gd name="T100" fmla="*/ 746 w 750"/>
                    <a:gd name="T101" fmla="*/ 636 h 856"/>
                    <a:gd name="T102" fmla="*/ 680 w 750"/>
                    <a:gd name="T103" fmla="*/ 580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50" h="856">
                      <a:moveTo>
                        <a:pt x="680" y="580"/>
                      </a:moveTo>
                      <a:lnTo>
                        <a:pt x="746" y="560"/>
                      </a:lnTo>
                      <a:lnTo>
                        <a:pt x="744" y="552"/>
                      </a:lnTo>
                      <a:lnTo>
                        <a:pt x="664" y="570"/>
                      </a:lnTo>
                      <a:lnTo>
                        <a:pt x="664" y="570"/>
                      </a:lnTo>
                      <a:lnTo>
                        <a:pt x="634" y="554"/>
                      </a:lnTo>
                      <a:lnTo>
                        <a:pt x="604" y="538"/>
                      </a:lnTo>
                      <a:lnTo>
                        <a:pt x="732" y="502"/>
                      </a:lnTo>
                      <a:lnTo>
                        <a:pt x="730" y="490"/>
                      </a:lnTo>
                      <a:lnTo>
                        <a:pt x="582" y="526"/>
                      </a:lnTo>
                      <a:lnTo>
                        <a:pt x="582" y="526"/>
                      </a:lnTo>
                      <a:lnTo>
                        <a:pt x="570" y="522"/>
                      </a:lnTo>
                      <a:lnTo>
                        <a:pt x="570" y="522"/>
                      </a:lnTo>
                      <a:lnTo>
                        <a:pt x="530" y="502"/>
                      </a:lnTo>
                      <a:lnTo>
                        <a:pt x="490" y="480"/>
                      </a:lnTo>
                      <a:lnTo>
                        <a:pt x="452" y="458"/>
                      </a:lnTo>
                      <a:lnTo>
                        <a:pt x="416" y="432"/>
                      </a:lnTo>
                      <a:lnTo>
                        <a:pt x="416" y="432"/>
                      </a:lnTo>
                      <a:lnTo>
                        <a:pt x="454" y="404"/>
                      </a:lnTo>
                      <a:lnTo>
                        <a:pt x="492" y="380"/>
                      </a:lnTo>
                      <a:lnTo>
                        <a:pt x="532" y="358"/>
                      </a:lnTo>
                      <a:lnTo>
                        <a:pt x="572" y="338"/>
                      </a:lnTo>
                      <a:lnTo>
                        <a:pt x="572" y="338"/>
                      </a:lnTo>
                      <a:lnTo>
                        <a:pt x="586" y="332"/>
                      </a:lnTo>
                      <a:lnTo>
                        <a:pt x="730" y="366"/>
                      </a:lnTo>
                      <a:lnTo>
                        <a:pt x="732" y="356"/>
                      </a:lnTo>
                      <a:lnTo>
                        <a:pt x="608" y="320"/>
                      </a:lnTo>
                      <a:lnTo>
                        <a:pt x="608" y="320"/>
                      </a:lnTo>
                      <a:lnTo>
                        <a:pt x="666" y="288"/>
                      </a:lnTo>
                      <a:lnTo>
                        <a:pt x="744" y="306"/>
                      </a:lnTo>
                      <a:lnTo>
                        <a:pt x="746" y="296"/>
                      </a:lnTo>
                      <a:lnTo>
                        <a:pt x="682" y="278"/>
                      </a:lnTo>
                      <a:lnTo>
                        <a:pt x="682" y="278"/>
                      </a:lnTo>
                      <a:lnTo>
                        <a:pt x="716" y="254"/>
                      </a:lnTo>
                      <a:lnTo>
                        <a:pt x="748" y="228"/>
                      </a:lnTo>
                      <a:lnTo>
                        <a:pt x="750" y="226"/>
                      </a:lnTo>
                      <a:lnTo>
                        <a:pt x="748" y="224"/>
                      </a:lnTo>
                      <a:lnTo>
                        <a:pt x="748" y="224"/>
                      </a:lnTo>
                      <a:lnTo>
                        <a:pt x="744" y="214"/>
                      </a:lnTo>
                      <a:lnTo>
                        <a:pt x="738" y="206"/>
                      </a:lnTo>
                      <a:lnTo>
                        <a:pt x="736" y="208"/>
                      </a:lnTo>
                      <a:lnTo>
                        <a:pt x="736" y="208"/>
                      </a:lnTo>
                      <a:lnTo>
                        <a:pt x="696" y="222"/>
                      </a:lnTo>
                      <a:lnTo>
                        <a:pt x="658" y="240"/>
                      </a:lnTo>
                      <a:lnTo>
                        <a:pt x="674" y="174"/>
                      </a:lnTo>
                      <a:lnTo>
                        <a:pt x="664" y="170"/>
                      </a:lnTo>
                      <a:lnTo>
                        <a:pt x="642" y="248"/>
                      </a:lnTo>
                      <a:lnTo>
                        <a:pt x="642" y="248"/>
                      </a:lnTo>
                      <a:lnTo>
                        <a:pt x="614" y="266"/>
                      </a:lnTo>
                      <a:lnTo>
                        <a:pt x="584" y="284"/>
                      </a:lnTo>
                      <a:lnTo>
                        <a:pt x="618" y="154"/>
                      </a:lnTo>
                      <a:lnTo>
                        <a:pt x="606" y="152"/>
                      </a:lnTo>
                      <a:lnTo>
                        <a:pt x="562" y="298"/>
                      </a:lnTo>
                      <a:lnTo>
                        <a:pt x="562" y="298"/>
                      </a:lnTo>
                      <a:lnTo>
                        <a:pt x="552" y="306"/>
                      </a:lnTo>
                      <a:lnTo>
                        <a:pt x="552" y="306"/>
                      </a:lnTo>
                      <a:lnTo>
                        <a:pt x="516" y="330"/>
                      </a:lnTo>
                      <a:lnTo>
                        <a:pt x="478" y="354"/>
                      </a:lnTo>
                      <a:lnTo>
                        <a:pt x="438" y="376"/>
                      </a:lnTo>
                      <a:lnTo>
                        <a:pt x="398" y="394"/>
                      </a:lnTo>
                      <a:lnTo>
                        <a:pt x="398" y="394"/>
                      </a:lnTo>
                      <a:lnTo>
                        <a:pt x="392" y="348"/>
                      </a:lnTo>
                      <a:lnTo>
                        <a:pt x="392" y="302"/>
                      </a:lnTo>
                      <a:lnTo>
                        <a:pt x="392" y="258"/>
                      </a:lnTo>
                      <a:lnTo>
                        <a:pt x="394" y="212"/>
                      </a:lnTo>
                      <a:lnTo>
                        <a:pt x="394" y="212"/>
                      </a:lnTo>
                      <a:lnTo>
                        <a:pt x="396" y="198"/>
                      </a:lnTo>
                      <a:lnTo>
                        <a:pt x="498" y="90"/>
                      </a:lnTo>
                      <a:lnTo>
                        <a:pt x="490" y="82"/>
                      </a:lnTo>
                      <a:lnTo>
                        <a:pt x="398" y="172"/>
                      </a:lnTo>
                      <a:lnTo>
                        <a:pt x="398" y="172"/>
                      </a:lnTo>
                      <a:lnTo>
                        <a:pt x="398" y="106"/>
                      </a:lnTo>
                      <a:lnTo>
                        <a:pt x="452" y="48"/>
                      </a:lnTo>
                      <a:lnTo>
                        <a:pt x="446" y="42"/>
                      </a:lnTo>
                      <a:lnTo>
                        <a:pt x="398" y="88"/>
                      </a:lnTo>
                      <a:lnTo>
                        <a:pt x="398" y="88"/>
                      </a:lnTo>
                      <a:lnTo>
                        <a:pt x="394" y="46"/>
                      </a:lnTo>
                      <a:lnTo>
                        <a:pt x="388" y="4"/>
                      </a:lnTo>
                      <a:lnTo>
                        <a:pt x="388" y="0"/>
                      </a:lnTo>
                      <a:lnTo>
                        <a:pt x="384" y="0"/>
                      </a:lnTo>
                      <a:lnTo>
                        <a:pt x="368" y="0"/>
                      </a:lnTo>
                      <a:lnTo>
                        <a:pt x="364" y="0"/>
                      </a:lnTo>
                      <a:lnTo>
                        <a:pt x="364" y="4"/>
                      </a:lnTo>
                      <a:lnTo>
                        <a:pt x="364" y="4"/>
                      </a:lnTo>
                      <a:lnTo>
                        <a:pt x="356" y="46"/>
                      </a:lnTo>
                      <a:lnTo>
                        <a:pt x="354" y="88"/>
                      </a:lnTo>
                      <a:lnTo>
                        <a:pt x="304" y="42"/>
                      </a:lnTo>
                      <a:lnTo>
                        <a:pt x="296" y="48"/>
                      </a:lnTo>
                      <a:lnTo>
                        <a:pt x="352" y="108"/>
                      </a:lnTo>
                      <a:lnTo>
                        <a:pt x="352" y="108"/>
                      </a:lnTo>
                      <a:lnTo>
                        <a:pt x="354" y="140"/>
                      </a:lnTo>
                      <a:lnTo>
                        <a:pt x="354" y="174"/>
                      </a:lnTo>
                      <a:lnTo>
                        <a:pt x="258" y="82"/>
                      </a:lnTo>
                      <a:lnTo>
                        <a:pt x="250" y="90"/>
                      </a:lnTo>
                      <a:lnTo>
                        <a:pt x="356" y="200"/>
                      </a:lnTo>
                      <a:lnTo>
                        <a:pt x="356" y="200"/>
                      </a:lnTo>
                      <a:lnTo>
                        <a:pt x="358" y="214"/>
                      </a:lnTo>
                      <a:lnTo>
                        <a:pt x="358" y="214"/>
                      </a:lnTo>
                      <a:lnTo>
                        <a:pt x="360" y="258"/>
                      </a:lnTo>
                      <a:lnTo>
                        <a:pt x="362" y="302"/>
                      </a:lnTo>
                      <a:lnTo>
                        <a:pt x="360" y="346"/>
                      </a:lnTo>
                      <a:lnTo>
                        <a:pt x="356" y="392"/>
                      </a:lnTo>
                      <a:lnTo>
                        <a:pt x="356" y="392"/>
                      </a:lnTo>
                      <a:lnTo>
                        <a:pt x="314" y="374"/>
                      </a:lnTo>
                      <a:lnTo>
                        <a:pt x="274" y="352"/>
                      </a:lnTo>
                      <a:lnTo>
                        <a:pt x="236" y="328"/>
                      </a:lnTo>
                      <a:lnTo>
                        <a:pt x="198" y="304"/>
                      </a:lnTo>
                      <a:lnTo>
                        <a:pt x="198" y="304"/>
                      </a:lnTo>
                      <a:lnTo>
                        <a:pt x="186" y="294"/>
                      </a:lnTo>
                      <a:lnTo>
                        <a:pt x="144" y="152"/>
                      </a:lnTo>
                      <a:lnTo>
                        <a:pt x="132" y="154"/>
                      </a:lnTo>
                      <a:lnTo>
                        <a:pt x="164" y="282"/>
                      </a:lnTo>
                      <a:lnTo>
                        <a:pt x="164" y="282"/>
                      </a:lnTo>
                      <a:lnTo>
                        <a:pt x="106" y="246"/>
                      </a:lnTo>
                      <a:lnTo>
                        <a:pt x="84" y="170"/>
                      </a:lnTo>
                      <a:lnTo>
                        <a:pt x="74" y="174"/>
                      </a:lnTo>
                      <a:lnTo>
                        <a:pt x="90" y="238"/>
                      </a:lnTo>
                      <a:lnTo>
                        <a:pt x="90" y="238"/>
                      </a:lnTo>
                      <a:lnTo>
                        <a:pt x="54" y="220"/>
                      </a:lnTo>
                      <a:lnTo>
                        <a:pt x="14" y="206"/>
                      </a:lnTo>
                      <a:lnTo>
                        <a:pt x="12" y="204"/>
                      </a:lnTo>
                      <a:lnTo>
                        <a:pt x="10" y="208"/>
                      </a:lnTo>
                      <a:lnTo>
                        <a:pt x="10" y="208"/>
                      </a:lnTo>
                      <a:lnTo>
                        <a:pt x="2" y="222"/>
                      </a:lnTo>
                      <a:lnTo>
                        <a:pt x="2" y="222"/>
                      </a:lnTo>
                      <a:lnTo>
                        <a:pt x="0" y="224"/>
                      </a:lnTo>
                      <a:lnTo>
                        <a:pt x="2" y="226"/>
                      </a:lnTo>
                      <a:lnTo>
                        <a:pt x="2" y="226"/>
                      </a:lnTo>
                      <a:lnTo>
                        <a:pt x="36" y="254"/>
                      </a:lnTo>
                      <a:lnTo>
                        <a:pt x="70" y="278"/>
                      </a:lnTo>
                      <a:lnTo>
                        <a:pt x="4" y="296"/>
                      </a:lnTo>
                      <a:lnTo>
                        <a:pt x="6" y="306"/>
                      </a:lnTo>
                      <a:lnTo>
                        <a:pt x="86" y="288"/>
                      </a:lnTo>
                      <a:lnTo>
                        <a:pt x="86" y="288"/>
                      </a:lnTo>
                      <a:lnTo>
                        <a:pt x="114" y="304"/>
                      </a:lnTo>
                      <a:lnTo>
                        <a:pt x="144" y="318"/>
                      </a:lnTo>
                      <a:lnTo>
                        <a:pt x="16" y="356"/>
                      </a:lnTo>
                      <a:lnTo>
                        <a:pt x="20" y="366"/>
                      </a:lnTo>
                      <a:lnTo>
                        <a:pt x="168" y="330"/>
                      </a:lnTo>
                      <a:lnTo>
                        <a:pt x="168" y="330"/>
                      </a:lnTo>
                      <a:lnTo>
                        <a:pt x="180" y="336"/>
                      </a:lnTo>
                      <a:lnTo>
                        <a:pt x="180" y="336"/>
                      </a:lnTo>
                      <a:lnTo>
                        <a:pt x="220" y="356"/>
                      </a:lnTo>
                      <a:lnTo>
                        <a:pt x="258" y="376"/>
                      </a:lnTo>
                      <a:lnTo>
                        <a:pt x="296" y="400"/>
                      </a:lnTo>
                      <a:lnTo>
                        <a:pt x="334" y="426"/>
                      </a:lnTo>
                      <a:lnTo>
                        <a:pt x="334" y="426"/>
                      </a:lnTo>
                      <a:lnTo>
                        <a:pt x="296" y="454"/>
                      </a:lnTo>
                      <a:lnTo>
                        <a:pt x="258" y="478"/>
                      </a:lnTo>
                      <a:lnTo>
                        <a:pt x="218" y="498"/>
                      </a:lnTo>
                      <a:lnTo>
                        <a:pt x="178" y="520"/>
                      </a:lnTo>
                      <a:lnTo>
                        <a:pt x="178" y="520"/>
                      </a:lnTo>
                      <a:lnTo>
                        <a:pt x="164" y="526"/>
                      </a:lnTo>
                      <a:lnTo>
                        <a:pt x="20" y="490"/>
                      </a:lnTo>
                      <a:lnTo>
                        <a:pt x="16" y="502"/>
                      </a:lnTo>
                      <a:lnTo>
                        <a:pt x="142" y="538"/>
                      </a:lnTo>
                      <a:lnTo>
                        <a:pt x="142" y="538"/>
                      </a:lnTo>
                      <a:lnTo>
                        <a:pt x="112" y="554"/>
                      </a:lnTo>
                      <a:lnTo>
                        <a:pt x="82" y="570"/>
                      </a:lnTo>
                      <a:lnTo>
                        <a:pt x="6" y="552"/>
                      </a:lnTo>
                      <a:lnTo>
                        <a:pt x="4" y="560"/>
                      </a:lnTo>
                      <a:lnTo>
                        <a:pt x="68" y="580"/>
                      </a:lnTo>
                      <a:lnTo>
                        <a:pt x="68" y="580"/>
                      </a:lnTo>
                      <a:lnTo>
                        <a:pt x="34" y="602"/>
                      </a:lnTo>
                      <a:lnTo>
                        <a:pt x="2" y="628"/>
                      </a:lnTo>
                      <a:lnTo>
                        <a:pt x="0" y="630"/>
                      </a:lnTo>
                      <a:lnTo>
                        <a:pt x="6" y="644"/>
                      </a:lnTo>
                      <a:lnTo>
                        <a:pt x="8" y="648"/>
                      </a:lnTo>
                      <a:lnTo>
                        <a:pt x="8" y="648"/>
                      </a:lnTo>
                      <a:lnTo>
                        <a:pt x="10" y="650"/>
                      </a:lnTo>
                      <a:lnTo>
                        <a:pt x="14" y="650"/>
                      </a:lnTo>
                      <a:lnTo>
                        <a:pt x="14" y="650"/>
                      </a:lnTo>
                      <a:lnTo>
                        <a:pt x="54" y="636"/>
                      </a:lnTo>
                      <a:lnTo>
                        <a:pt x="92" y="618"/>
                      </a:lnTo>
                      <a:lnTo>
                        <a:pt x="74" y="684"/>
                      </a:lnTo>
                      <a:lnTo>
                        <a:pt x="84" y="686"/>
                      </a:lnTo>
                      <a:lnTo>
                        <a:pt x="108" y="608"/>
                      </a:lnTo>
                      <a:lnTo>
                        <a:pt x="108" y="608"/>
                      </a:lnTo>
                      <a:lnTo>
                        <a:pt x="136" y="592"/>
                      </a:lnTo>
                      <a:lnTo>
                        <a:pt x="164" y="574"/>
                      </a:lnTo>
                      <a:lnTo>
                        <a:pt x="132" y="702"/>
                      </a:lnTo>
                      <a:lnTo>
                        <a:pt x="144" y="706"/>
                      </a:lnTo>
                      <a:lnTo>
                        <a:pt x="186" y="558"/>
                      </a:lnTo>
                      <a:lnTo>
                        <a:pt x="186" y="558"/>
                      </a:lnTo>
                      <a:lnTo>
                        <a:pt x="196" y="552"/>
                      </a:lnTo>
                      <a:lnTo>
                        <a:pt x="196" y="552"/>
                      </a:lnTo>
                      <a:lnTo>
                        <a:pt x="234" y="526"/>
                      </a:lnTo>
                      <a:lnTo>
                        <a:pt x="272" y="504"/>
                      </a:lnTo>
                      <a:lnTo>
                        <a:pt x="310" y="482"/>
                      </a:lnTo>
                      <a:lnTo>
                        <a:pt x="352" y="464"/>
                      </a:lnTo>
                      <a:lnTo>
                        <a:pt x="352" y="464"/>
                      </a:lnTo>
                      <a:lnTo>
                        <a:pt x="356" y="508"/>
                      </a:lnTo>
                      <a:lnTo>
                        <a:pt x="358" y="554"/>
                      </a:lnTo>
                      <a:lnTo>
                        <a:pt x="356" y="600"/>
                      </a:lnTo>
                      <a:lnTo>
                        <a:pt x="354" y="644"/>
                      </a:lnTo>
                      <a:lnTo>
                        <a:pt x="354" y="644"/>
                      </a:lnTo>
                      <a:lnTo>
                        <a:pt x="354" y="660"/>
                      </a:lnTo>
                      <a:lnTo>
                        <a:pt x="250" y="768"/>
                      </a:lnTo>
                      <a:lnTo>
                        <a:pt x="258" y="776"/>
                      </a:lnTo>
                      <a:lnTo>
                        <a:pt x="352" y="686"/>
                      </a:lnTo>
                      <a:lnTo>
                        <a:pt x="352" y="686"/>
                      </a:lnTo>
                      <a:lnTo>
                        <a:pt x="352" y="718"/>
                      </a:lnTo>
                      <a:lnTo>
                        <a:pt x="352" y="752"/>
                      </a:lnTo>
                      <a:lnTo>
                        <a:pt x="296" y="808"/>
                      </a:lnTo>
                      <a:lnTo>
                        <a:pt x="304" y="816"/>
                      </a:lnTo>
                      <a:lnTo>
                        <a:pt x="352" y="770"/>
                      </a:lnTo>
                      <a:lnTo>
                        <a:pt x="352" y="770"/>
                      </a:lnTo>
                      <a:lnTo>
                        <a:pt x="354" y="812"/>
                      </a:lnTo>
                      <a:lnTo>
                        <a:pt x="362" y="852"/>
                      </a:lnTo>
                      <a:lnTo>
                        <a:pt x="362" y="856"/>
                      </a:lnTo>
                      <a:lnTo>
                        <a:pt x="366" y="856"/>
                      </a:lnTo>
                      <a:lnTo>
                        <a:pt x="382" y="856"/>
                      </a:lnTo>
                      <a:lnTo>
                        <a:pt x="386" y="856"/>
                      </a:lnTo>
                      <a:lnTo>
                        <a:pt x="386" y="852"/>
                      </a:lnTo>
                      <a:lnTo>
                        <a:pt x="386" y="852"/>
                      </a:lnTo>
                      <a:lnTo>
                        <a:pt x="394" y="810"/>
                      </a:lnTo>
                      <a:lnTo>
                        <a:pt x="396" y="768"/>
                      </a:lnTo>
                      <a:lnTo>
                        <a:pt x="446" y="816"/>
                      </a:lnTo>
                      <a:lnTo>
                        <a:pt x="452" y="808"/>
                      </a:lnTo>
                      <a:lnTo>
                        <a:pt x="396" y="750"/>
                      </a:lnTo>
                      <a:lnTo>
                        <a:pt x="396" y="750"/>
                      </a:lnTo>
                      <a:lnTo>
                        <a:pt x="396" y="716"/>
                      </a:lnTo>
                      <a:lnTo>
                        <a:pt x="394" y="682"/>
                      </a:lnTo>
                      <a:lnTo>
                        <a:pt x="490" y="776"/>
                      </a:lnTo>
                      <a:lnTo>
                        <a:pt x="498" y="768"/>
                      </a:lnTo>
                      <a:lnTo>
                        <a:pt x="392" y="656"/>
                      </a:lnTo>
                      <a:lnTo>
                        <a:pt x="392" y="656"/>
                      </a:lnTo>
                      <a:lnTo>
                        <a:pt x="392" y="644"/>
                      </a:lnTo>
                      <a:lnTo>
                        <a:pt x="392" y="644"/>
                      </a:lnTo>
                      <a:lnTo>
                        <a:pt x="390" y="600"/>
                      </a:lnTo>
                      <a:lnTo>
                        <a:pt x="388" y="556"/>
                      </a:lnTo>
                      <a:lnTo>
                        <a:pt x="388" y="510"/>
                      </a:lnTo>
                      <a:lnTo>
                        <a:pt x="394" y="466"/>
                      </a:lnTo>
                      <a:lnTo>
                        <a:pt x="394" y="466"/>
                      </a:lnTo>
                      <a:lnTo>
                        <a:pt x="436" y="484"/>
                      </a:lnTo>
                      <a:lnTo>
                        <a:pt x="476" y="506"/>
                      </a:lnTo>
                      <a:lnTo>
                        <a:pt x="514" y="530"/>
                      </a:lnTo>
                      <a:lnTo>
                        <a:pt x="552" y="554"/>
                      </a:lnTo>
                      <a:lnTo>
                        <a:pt x="552" y="554"/>
                      </a:lnTo>
                      <a:lnTo>
                        <a:pt x="564" y="562"/>
                      </a:lnTo>
                      <a:lnTo>
                        <a:pt x="606" y="706"/>
                      </a:lnTo>
                      <a:lnTo>
                        <a:pt x="618" y="702"/>
                      </a:lnTo>
                      <a:lnTo>
                        <a:pt x="586" y="576"/>
                      </a:lnTo>
                      <a:lnTo>
                        <a:pt x="586" y="576"/>
                      </a:lnTo>
                      <a:lnTo>
                        <a:pt x="614" y="594"/>
                      </a:lnTo>
                      <a:lnTo>
                        <a:pt x="642" y="610"/>
                      </a:lnTo>
                      <a:lnTo>
                        <a:pt x="664" y="686"/>
                      </a:lnTo>
                      <a:lnTo>
                        <a:pt x="674" y="684"/>
                      </a:lnTo>
                      <a:lnTo>
                        <a:pt x="658" y="620"/>
                      </a:lnTo>
                      <a:lnTo>
                        <a:pt x="658" y="620"/>
                      </a:lnTo>
                      <a:lnTo>
                        <a:pt x="696" y="636"/>
                      </a:lnTo>
                      <a:lnTo>
                        <a:pt x="734" y="652"/>
                      </a:lnTo>
                      <a:lnTo>
                        <a:pt x="738" y="652"/>
                      </a:lnTo>
                      <a:lnTo>
                        <a:pt x="746" y="638"/>
                      </a:lnTo>
                      <a:lnTo>
                        <a:pt x="746" y="636"/>
                      </a:lnTo>
                      <a:lnTo>
                        <a:pt x="750" y="632"/>
                      </a:lnTo>
                      <a:lnTo>
                        <a:pt x="746" y="630"/>
                      </a:lnTo>
                      <a:lnTo>
                        <a:pt x="746" y="630"/>
                      </a:lnTo>
                      <a:lnTo>
                        <a:pt x="714" y="604"/>
                      </a:lnTo>
                      <a:lnTo>
                        <a:pt x="680" y="580"/>
                      </a:lnTo>
                      <a:lnTo>
                        <a:pt x="680" y="580"/>
                      </a:lnTo>
                      <a:close/>
                    </a:path>
                  </a:pathLst>
                </a:custGeom>
                <a:solidFill>
                  <a:srgbClr val="FEFFFF">
                    <a:alpha val="76000"/>
                  </a:srgb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226" name="Group 56"/>
              <p:cNvGrpSpPr/>
              <p:nvPr/>
            </p:nvGrpSpPr>
            <p:grpSpPr>
              <a:xfrm>
                <a:off x="7564131" y="154734"/>
                <a:ext cx="1470366" cy="5948886"/>
                <a:chOff x="7564131" y="154734"/>
                <a:chExt cx="1470366" cy="5948886"/>
              </a:xfrm>
            </p:grpSpPr>
            <p:sp>
              <p:nvSpPr>
                <p:cNvPr id="227" name="Freeform 69"/>
                <p:cNvSpPr>
                  <a:spLocks noChangeAspect="1" noEditPoints="1"/>
                </p:cNvSpPr>
                <p:nvPr/>
              </p:nvSpPr>
              <p:spPr bwMode="auto">
                <a:xfrm rot="474405">
                  <a:off x="8001987" y="4921668"/>
                  <a:ext cx="1032510" cy="1181952"/>
                </a:xfrm>
                <a:custGeom>
                  <a:avLst/>
                  <a:gdLst>
                    <a:gd name="T0" fmla="*/ 658 w 760"/>
                    <a:gd name="T1" fmla="*/ 586 h 870"/>
                    <a:gd name="T2" fmla="*/ 728 w 760"/>
                    <a:gd name="T3" fmla="*/ 526 h 870"/>
                    <a:gd name="T4" fmla="*/ 560 w 760"/>
                    <a:gd name="T5" fmla="*/ 466 h 870"/>
                    <a:gd name="T6" fmla="*/ 502 w 760"/>
                    <a:gd name="T7" fmla="*/ 436 h 870"/>
                    <a:gd name="T8" fmla="*/ 560 w 760"/>
                    <a:gd name="T9" fmla="*/ 406 h 870"/>
                    <a:gd name="T10" fmla="*/ 728 w 760"/>
                    <a:gd name="T11" fmla="*/ 346 h 870"/>
                    <a:gd name="T12" fmla="*/ 662 w 760"/>
                    <a:gd name="T13" fmla="*/ 286 h 870"/>
                    <a:gd name="T14" fmla="*/ 688 w 760"/>
                    <a:gd name="T15" fmla="*/ 272 h 870"/>
                    <a:gd name="T16" fmla="*/ 674 w 760"/>
                    <a:gd name="T17" fmla="*/ 256 h 870"/>
                    <a:gd name="T18" fmla="*/ 648 w 760"/>
                    <a:gd name="T19" fmla="*/ 270 h 870"/>
                    <a:gd name="T20" fmla="*/ 632 w 760"/>
                    <a:gd name="T21" fmla="*/ 178 h 870"/>
                    <a:gd name="T22" fmla="*/ 496 w 760"/>
                    <a:gd name="T23" fmla="*/ 296 h 870"/>
                    <a:gd name="T24" fmla="*/ 442 w 760"/>
                    <a:gd name="T25" fmla="*/ 336 h 870"/>
                    <a:gd name="T26" fmla="*/ 444 w 760"/>
                    <a:gd name="T27" fmla="*/ 266 h 870"/>
                    <a:gd name="T28" fmla="*/ 476 w 760"/>
                    <a:gd name="T29" fmla="*/ 90 h 870"/>
                    <a:gd name="T30" fmla="*/ 392 w 760"/>
                    <a:gd name="T31" fmla="*/ 116 h 870"/>
                    <a:gd name="T32" fmla="*/ 392 w 760"/>
                    <a:gd name="T33" fmla="*/ 86 h 870"/>
                    <a:gd name="T34" fmla="*/ 372 w 760"/>
                    <a:gd name="T35" fmla="*/ 90 h 870"/>
                    <a:gd name="T36" fmla="*/ 372 w 760"/>
                    <a:gd name="T37" fmla="*/ 120 h 870"/>
                    <a:gd name="T38" fmla="*/ 282 w 760"/>
                    <a:gd name="T39" fmla="*/ 90 h 870"/>
                    <a:gd name="T40" fmla="*/ 316 w 760"/>
                    <a:gd name="T41" fmla="*/ 266 h 870"/>
                    <a:gd name="T42" fmla="*/ 322 w 760"/>
                    <a:gd name="T43" fmla="*/ 336 h 870"/>
                    <a:gd name="T44" fmla="*/ 264 w 760"/>
                    <a:gd name="T45" fmla="*/ 296 h 870"/>
                    <a:gd name="T46" fmla="*/ 128 w 760"/>
                    <a:gd name="T47" fmla="*/ 178 h 870"/>
                    <a:gd name="T48" fmla="*/ 110 w 760"/>
                    <a:gd name="T49" fmla="*/ 266 h 870"/>
                    <a:gd name="T50" fmla="*/ 84 w 760"/>
                    <a:gd name="T51" fmla="*/ 252 h 870"/>
                    <a:gd name="T52" fmla="*/ 76 w 760"/>
                    <a:gd name="T53" fmla="*/ 270 h 870"/>
                    <a:gd name="T54" fmla="*/ 102 w 760"/>
                    <a:gd name="T55" fmla="*/ 286 h 870"/>
                    <a:gd name="T56" fmla="*/ 30 w 760"/>
                    <a:gd name="T57" fmla="*/ 346 h 870"/>
                    <a:gd name="T58" fmla="*/ 200 w 760"/>
                    <a:gd name="T59" fmla="*/ 406 h 870"/>
                    <a:gd name="T60" fmla="*/ 262 w 760"/>
                    <a:gd name="T61" fmla="*/ 436 h 870"/>
                    <a:gd name="T62" fmla="*/ 200 w 760"/>
                    <a:gd name="T63" fmla="*/ 466 h 870"/>
                    <a:gd name="T64" fmla="*/ 30 w 760"/>
                    <a:gd name="T65" fmla="*/ 526 h 870"/>
                    <a:gd name="T66" fmla="*/ 98 w 760"/>
                    <a:gd name="T67" fmla="*/ 586 h 870"/>
                    <a:gd name="T68" fmla="*/ 72 w 760"/>
                    <a:gd name="T69" fmla="*/ 600 h 870"/>
                    <a:gd name="T70" fmla="*/ 84 w 760"/>
                    <a:gd name="T71" fmla="*/ 616 h 870"/>
                    <a:gd name="T72" fmla="*/ 110 w 760"/>
                    <a:gd name="T73" fmla="*/ 602 h 870"/>
                    <a:gd name="T74" fmla="*/ 128 w 760"/>
                    <a:gd name="T75" fmla="*/ 694 h 870"/>
                    <a:gd name="T76" fmla="*/ 264 w 760"/>
                    <a:gd name="T77" fmla="*/ 576 h 870"/>
                    <a:gd name="T78" fmla="*/ 322 w 760"/>
                    <a:gd name="T79" fmla="*/ 536 h 870"/>
                    <a:gd name="T80" fmla="*/ 316 w 760"/>
                    <a:gd name="T81" fmla="*/ 606 h 870"/>
                    <a:gd name="T82" fmla="*/ 282 w 760"/>
                    <a:gd name="T83" fmla="*/ 782 h 870"/>
                    <a:gd name="T84" fmla="*/ 368 w 760"/>
                    <a:gd name="T85" fmla="*/ 754 h 870"/>
                    <a:gd name="T86" fmla="*/ 368 w 760"/>
                    <a:gd name="T87" fmla="*/ 784 h 870"/>
                    <a:gd name="T88" fmla="*/ 388 w 760"/>
                    <a:gd name="T89" fmla="*/ 780 h 870"/>
                    <a:gd name="T90" fmla="*/ 388 w 760"/>
                    <a:gd name="T91" fmla="*/ 752 h 870"/>
                    <a:gd name="T92" fmla="*/ 476 w 760"/>
                    <a:gd name="T93" fmla="*/ 782 h 870"/>
                    <a:gd name="T94" fmla="*/ 444 w 760"/>
                    <a:gd name="T95" fmla="*/ 606 h 870"/>
                    <a:gd name="T96" fmla="*/ 442 w 760"/>
                    <a:gd name="T97" fmla="*/ 536 h 870"/>
                    <a:gd name="T98" fmla="*/ 496 w 760"/>
                    <a:gd name="T99" fmla="*/ 576 h 870"/>
                    <a:gd name="T100" fmla="*/ 632 w 760"/>
                    <a:gd name="T101" fmla="*/ 694 h 870"/>
                    <a:gd name="T102" fmla="*/ 650 w 760"/>
                    <a:gd name="T103" fmla="*/ 606 h 870"/>
                    <a:gd name="T104" fmla="*/ 676 w 760"/>
                    <a:gd name="T105" fmla="*/ 620 h 870"/>
                    <a:gd name="T106" fmla="*/ 682 w 760"/>
                    <a:gd name="T107" fmla="*/ 602 h 870"/>
                    <a:gd name="T108" fmla="*/ 346 w 760"/>
                    <a:gd name="T109" fmla="*/ 496 h 870"/>
                    <a:gd name="T110" fmla="*/ 418 w 760"/>
                    <a:gd name="T111" fmla="*/ 376 h 8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60" h="870">
                      <a:moveTo>
                        <a:pt x="756" y="580"/>
                      </a:moveTo>
                      <a:lnTo>
                        <a:pt x="752" y="564"/>
                      </a:lnTo>
                      <a:lnTo>
                        <a:pt x="658" y="586"/>
                      </a:lnTo>
                      <a:lnTo>
                        <a:pt x="634" y="572"/>
                      </a:lnTo>
                      <a:lnTo>
                        <a:pt x="734" y="542"/>
                      </a:lnTo>
                      <a:lnTo>
                        <a:pt x="728" y="526"/>
                      </a:lnTo>
                      <a:lnTo>
                        <a:pt x="606" y="556"/>
                      </a:lnTo>
                      <a:lnTo>
                        <a:pt x="490" y="486"/>
                      </a:lnTo>
                      <a:lnTo>
                        <a:pt x="560" y="466"/>
                      </a:lnTo>
                      <a:lnTo>
                        <a:pt x="552" y="442"/>
                      </a:lnTo>
                      <a:lnTo>
                        <a:pt x="490" y="456"/>
                      </a:lnTo>
                      <a:lnTo>
                        <a:pt x="502" y="436"/>
                      </a:lnTo>
                      <a:lnTo>
                        <a:pt x="490" y="414"/>
                      </a:lnTo>
                      <a:lnTo>
                        <a:pt x="552" y="430"/>
                      </a:lnTo>
                      <a:lnTo>
                        <a:pt x="560" y="406"/>
                      </a:lnTo>
                      <a:lnTo>
                        <a:pt x="496" y="388"/>
                      </a:lnTo>
                      <a:lnTo>
                        <a:pt x="610" y="318"/>
                      </a:lnTo>
                      <a:lnTo>
                        <a:pt x="728" y="346"/>
                      </a:lnTo>
                      <a:lnTo>
                        <a:pt x="734" y="328"/>
                      </a:lnTo>
                      <a:lnTo>
                        <a:pt x="638" y="302"/>
                      </a:lnTo>
                      <a:lnTo>
                        <a:pt x="662" y="286"/>
                      </a:lnTo>
                      <a:lnTo>
                        <a:pt x="752" y="308"/>
                      </a:lnTo>
                      <a:lnTo>
                        <a:pt x="756" y="292"/>
                      </a:lnTo>
                      <a:lnTo>
                        <a:pt x="688" y="272"/>
                      </a:lnTo>
                      <a:lnTo>
                        <a:pt x="760" y="228"/>
                      </a:lnTo>
                      <a:lnTo>
                        <a:pt x="752" y="214"/>
                      </a:lnTo>
                      <a:lnTo>
                        <a:pt x="674" y="256"/>
                      </a:lnTo>
                      <a:lnTo>
                        <a:pt x="694" y="182"/>
                      </a:lnTo>
                      <a:lnTo>
                        <a:pt x="676" y="176"/>
                      </a:lnTo>
                      <a:lnTo>
                        <a:pt x="648" y="270"/>
                      </a:lnTo>
                      <a:lnTo>
                        <a:pt x="624" y="284"/>
                      </a:lnTo>
                      <a:lnTo>
                        <a:pt x="650" y="184"/>
                      </a:lnTo>
                      <a:lnTo>
                        <a:pt x="632" y="178"/>
                      </a:lnTo>
                      <a:lnTo>
                        <a:pt x="596" y="300"/>
                      </a:lnTo>
                      <a:lnTo>
                        <a:pt x="478" y="364"/>
                      </a:lnTo>
                      <a:lnTo>
                        <a:pt x="496" y="296"/>
                      </a:lnTo>
                      <a:lnTo>
                        <a:pt x="470" y="288"/>
                      </a:lnTo>
                      <a:lnTo>
                        <a:pt x="452" y="354"/>
                      </a:lnTo>
                      <a:lnTo>
                        <a:pt x="442" y="336"/>
                      </a:lnTo>
                      <a:lnTo>
                        <a:pt x="414" y="336"/>
                      </a:lnTo>
                      <a:lnTo>
                        <a:pt x="462" y="286"/>
                      </a:lnTo>
                      <a:lnTo>
                        <a:pt x="444" y="266"/>
                      </a:lnTo>
                      <a:lnTo>
                        <a:pt x="396" y="312"/>
                      </a:lnTo>
                      <a:lnTo>
                        <a:pt x="392" y="176"/>
                      </a:lnTo>
                      <a:lnTo>
                        <a:pt x="476" y="90"/>
                      </a:lnTo>
                      <a:lnTo>
                        <a:pt x="464" y="76"/>
                      </a:lnTo>
                      <a:lnTo>
                        <a:pt x="392" y="146"/>
                      </a:lnTo>
                      <a:lnTo>
                        <a:pt x="392" y="116"/>
                      </a:lnTo>
                      <a:lnTo>
                        <a:pt x="456" y="50"/>
                      </a:lnTo>
                      <a:lnTo>
                        <a:pt x="444" y="38"/>
                      </a:lnTo>
                      <a:lnTo>
                        <a:pt x="392" y="86"/>
                      </a:lnTo>
                      <a:lnTo>
                        <a:pt x="390" y="0"/>
                      </a:lnTo>
                      <a:lnTo>
                        <a:pt x="374" y="0"/>
                      </a:lnTo>
                      <a:lnTo>
                        <a:pt x="372" y="90"/>
                      </a:lnTo>
                      <a:lnTo>
                        <a:pt x="316" y="36"/>
                      </a:lnTo>
                      <a:lnTo>
                        <a:pt x="304" y="50"/>
                      </a:lnTo>
                      <a:lnTo>
                        <a:pt x="372" y="120"/>
                      </a:lnTo>
                      <a:lnTo>
                        <a:pt x="370" y="148"/>
                      </a:lnTo>
                      <a:lnTo>
                        <a:pt x="296" y="76"/>
                      </a:lnTo>
                      <a:lnTo>
                        <a:pt x="282" y="90"/>
                      </a:lnTo>
                      <a:lnTo>
                        <a:pt x="370" y="180"/>
                      </a:lnTo>
                      <a:lnTo>
                        <a:pt x="368" y="316"/>
                      </a:lnTo>
                      <a:lnTo>
                        <a:pt x="316" y="266"/>
                      </a:lnTo>
                      <a:lnTo>
                        <a:pt x="298" y="286"/>
                      </a:lnTo>
                      <a:lnTo>
                        <a:pt x="344" y="336"/>
                      </a:lnTo>
                      <a:lnTo>
                        <a:pt x="322" y="336"/>
                      </a:lnTo>
                      <a:lnTo>
                        <a:pt x="308" y="358"/>
                      </a:lnTo>
                      <a:lnTo>
                        <a:pt x="288" y="290"/>
                      </a:lnTo>
                      <a:lnTo>
                        <a:pt x="264" y="296"/>
                      </a:lnTo>
                      <a:lnTo>
                        <a:pt x="280" y="360"/>
                      </a:lnTo>
                      <a:lnTo>
                        <a:pt x="162" y="294"/>
                      </a:lnTo>
                      <a:lnTo>
                        <a:pt x="128" y="178"/>
                      </a:lnTo>
                      <a:lnTo>
                        <a:pt x="110" y="184"/>
                      </a:lnTo>
                      <a:lnTo>
                        <a:pt x="134" y="280"/>
                      </a:lnTo>
                      <a:lnTo>
                        <a:pt x="110" y="266"/>
                      </a:lnTo>
                      <a:lnTo>
                        <a:pt x="84" y="176"/>
                      </a:lnTo>
                      <a:lnTo>
                        <a:pt x="66" y="182"/>
                      </a:lnTo>
                      <a:lnTo>
                        <a:pt x="84" y="252"/>
                      </a:lnTo>
                      <a:lnTo>
                        <a:pt x="10" y="210"/>
                      </a:lnTo>
                      <a:lnTo>
                        <a:pt x="2" y="224"/>
                      </a:lnTo>
                      <a:lnTo>
                        <a:pt x="76" y="270"/>
                      </a:lnTo>
                      <a:lnTo>
                        <a:pt x="2" y="292"/>
                      </a:lnTo>
                      <a:lnTo>
                        <a:pt x="8" y="308"/>
                      </a:lnTo>
                      <a:lnTo>
                        <a:pt x="102" y="286"/>
                      </a:lnTo>
                      <a:lnTo>
                        <a:pt x="126" y="300"/>
                      </a:lnTo>
                      <a:lnTo>
                        <a:pt x="26" y="328"/>
                      </a:lnTo>
                      <a:lnTo>
                        <a:pt x="30" y="346"/>
                      </a:lnTo>
                      <a:lnTo>
                        <a:pt x="154" y="316"/>
                      </a:lnTo>
                      <a:lnTo>
                        <a:pt x="270" y="386"/>
                      </a:lnTo>
                      <a:lnTo>
                        <a:pt x="200" y="406"/>
                      </a:lnTo>
                      <a:lnTo>
                        <a:pt x="206" y="430"/>
                      </a:lnTo>
                      <a:lnTo>
                        <a:pt x="276" y="414"/>
                      </a:lnTo>
                      <a:lnTo>
                        <a:pt x="262" y="436"/>
                      </a:lnTo>
                      <a:lnTo>
                        <a:pt x="276" y="458"/>
                      </a:lnTo>
                      <a:lnTo>
                        <a:pt x="206" y="442"/>
                      </a:lnTo>
                      <a:lnTo>
                        <a:pt x="200" y="466"/>
                      </a:lnTo>
                      <a:lnTo>
                        <a:pt x="264" y="484"/>
                      </a:lnTo>
                      <a:lnTo>
                        <a:pt x="148" y="554"/>
                      </a:lnTo>
                      <a:lnTo>
                        <a:pt x="30" y="526"/>
                      </a:lnTo>
                      <a:lnTo>
                        <a:pt x="26" y="542"/>
                      </a:lnTo>
                      <a:lnTo>
                        <a:pt x="122" y="570"/>
                      </a:lnTo>
                      <a:lnTo>
                        <a:pt x="98" y="586"/>
                      </a:lnTo>
                      <a:lnTo>
                        <a:pt x="8" y="562"/>
                      </a:lnTo>
                      <a:lnTo>
                        <a:pt x="2" y="580"/>
                      </a:lnTo>
                      <a:lnTo>
                        <a:pt x="72" y="600"/>
                      </a:lnTo>
                      <a:lnTo>
                        <a:pt x="0" y="644"/>
                      </a:lnTo>
                      <a:lnTo>
                        <a:pt x="8" y="658"/>
                      </a:lnTo>
                      <a:lnTo>
                        <a:pt x="84" y="616"/>
                      </a:lnTo>
                      <a:lnTo>
                        <a:pt x="66" y="690"/>
                      </a:lnTo>
                      <a:lnTo>
                        <a:pt x="84" y="694"/>
                      </a:lnTo>
                      <a:lnTo>
                        <a:pt x="110" y="602"/>
                      </a:lnTo>
                      <a:lnTo>
                        <a:pt x="136" y="588"/>
                      </a:lnTo>
                      <a:lnTo>
                        <a:pt x="110" y="688"/>
                      </a:lnTo>
                      <a:lnTo>
                        <a:pt x="128" y="694"/>
                      </a:lnTo>
                      <a:lnTo>
                        <a:pt x="164" y="572"/>
                      </a:lnTo>
                      <a:lnTo>
                        <a:pt x="282" y="506"/>
                      </a:lnTo>
                      <a:lnTo>
                        <a:pt x="264" y="576"/>
                      </a:lnTo>
                      <a:lnTo>
                        <a:pt x="288" y="582"/>
                      </a:lnTo>
                      <a:lnTo>
                        <a:pt x="308" y="514"/>
                      </a:lnTo>
                      <a:lnTo>
                        <a:pt x="322" y="536"/>
                      </a:lnTo>
                      <a:lnTo>
                        <a:pt x="344" y="536"/>
                      </a:lnTo>
                      <a:lnTo>
                        <a:pt x="298" y="586"/>
                      </a:lnTo>
                      <a:lnTo>
                        <a:pt x="316" y="606"/>
                      </a:lnTo>
                      <a:lnTo>
                        <a:pt x="364" y="560"/>
                      </a:lnTo>
                      <a:lnTo>
                        <a:pt x="366" y="694"/>
                      </a:lnTo>
                      <a:lnTo>
                        <a:pt x="282" y="782"/>
                      </a:lnTo>
                      <a:lnTo>
                        <a:pt x="296" y="796"/>
                      </a:lnTo>
                      <a:lnTo>
                        <a:pt x="368" y="726"/>
                      </a:lnTo>
                      <a:lnTo>
                        <a:pt x="368" y="754"/>
                      </a:lnTo>
                      <a:lnTo>
                        <a:pt x="304" y="822"/>
                      </a:lnTo>
                      <a:lnTo>
                        <a:pt x="316" y="834"/>
                      </a:lnTo>
                      <a:lnTo>
                        <a:pt x="368" y="784"/>
                      </a:lnTo>
                      <a:lnTo>
                        <a:pt x="370" y="870"/>
                      </a:lnTo>
                      <a:lnTo>
                        <a:pt x="386" y="870"/>
                      </a:lnTo>
                      <a:lnTo>
                        <a:pt x="388" y="780"/>
                      </a:lnTo>
                      <a:lnTo>
                        <a:pt x="444" y="834"/>
                      </a:lnTo>
                      <a:lnTo>
                        <a:pt x="456" y="822"/>
                      </a:lnTo>
                      <a:lnTo>
                        <a:pt x="388" y="752"/>
                      </a:lnTo>
                      <a:lnTo>
                        <a:pt x="388" y="724"/>
                      </a:lnTo>
                      <a:lnTo>
                        <a:pt x="464" y="796"/>
                      </a:lnTo>
                      <a:lnTo>
                        <a:pt x="476" y="782"/>
                      </a:lnTo>
                      <a:lnTo>
                        <a:pt x="390" y="692"/>
                      </a:lnTo>
                      <a:lnTo>
                        <a:pt x="392" y="556"/>
                      </a:lnTo>
                      <a:lnTo>
                        <a:pt x="444" y="606"/>
                      </a:lnTo>
                      <a:lnTo>
                        <a:pt x="462" y="586"/>
                      </a:lnTo>
                      <a:lnTo>
                        <a:pt x="414" y="536"/>
                      </a:lnTo>
                      <a:lnTo>
                        <a:pt x="442" y="536"/>
                      </a:lnTo>
                      <a:lnTo>
                        <a:pt x="452" y="518"/>
                      </a:lnTo>
                      <a:lnTo>
                        <a:pt x="470" y="582"/>
                      </a:lnTo>
                      <a:lnTo>
                        <a:pt x="496" y="576"/>
                      </a:lnTo>
                      <a:lnTo>
                        <a:pt x="480" y="512"/>
                      </a:lnTo>
                      <a:lnTo>
                        <a:pt x="598" y="576"/>
                      </a:lnTo>
                      <a:lnTo>
                        <a:pt x="632" y="694"/>
                      </a:lnTo>
                      <a:lnTo>
                        <a:pt x="650" y="688"/>
                      </a:lnTo>
                      <a:lnTo>
                        <a:pt x="626" y="592"/>
                      </a:lnTo>
                      <a:lnTo>
                        <a:pt x="650" y="606"/>
                      </a:lnTo>
                      <a:lnTo>
                        <a:pt x="676" y="694"/>
                      </a:lnTo>
                      <a:lnTo>
                        <a:pt x="694" y="690"/>
                      </a:lnTo>
                      <a:lnTo>
                        <a:pt x="676" y="620"/>
                      </a:lnTo>
                      <a:lnTo>
                        <a:pt x="750" y="660"/>
                      </a:lnTo>
                      <a:lnTo>
                        <a:pt x="758" y="648"/>
                      </a:lnTo>
                      <a:lnTo>
                        <a:pt x="682" y="602"/>
                      </a:lnTo>
                      <a:lnTo>
                        <a:pt x="756" y="580"/>
                      </a:lnTo>
                      <a:close/>
                      <a:moveTo>
                        <a:pt x="418" y="496"/>
                      </a:moveTo>
                      <a:lnTo>
                        <a:pt x="346" y="496"/>
                      </a:lnTo>
                      <a:lnTo>
                        <a:pt x="308" y="436"/>
                      </a:lnTo>
                      <a:lnTo>
                        <a:pt x="346" y="376"/>
                      </a:lnTo>
                      <a:lnTo>
                        <a:pt x="418" y="376"/>
                      </a:lnTo>
                      <a:lnTo>
                        <a:pt x="456" y="436"/>
                      </a:lnTo>
                      <a:lnTo>
                        <a:pt x="418" y="496"/>
                      </a:lnTo>
                      <a:close/>
                    </a:path>
                  </a:pathLst>
                </a:custGeom>
                <a:solidFill>
                  <a:srgbClr val="FEFFFF">
                    <a:alpha val="76000"/>
                  </a:srgb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228" name="Freeform 73"/>
                <p:cNvSpPr>
                  <a:spLocks noChangeAspect="1" noEditPoints="1"/>
                </p:cNvSpPr>
                <p:nvPr/>
              </p:nvSpPr>
              <p:spPr bwMode="auto">
                <a:xfrm rot="20414437">
                  <a:off x="7564131" y="154734"/>
                  <a:ext cx="722936" cy="825205"/>
                </a:xfrm>
                <a:custGeom>
                  <a:avLst/>
                  <a:gdLst>
                    <a:gd name="T0" fmla="*/ 678 w 820"/>
                    <a:gd name="T1" fmla="*/ 610 h 936"/>
                    <a:gd name="T2" fmla="*/ 656 w 820"/>
                    <a:gd name="T3" fmla="*/ 598 h 936"/>
                    <a:gd name="T4" fmla="*/ 514 w 820"/>
                    <a:gd name="T5" fmla="*/ 512 h 936"/>
                    <a:gd name="T6" fmla="*/ 522 w 820"/>
                    <a:gd name="T7" fmla="*/ 468 h 936"/>
                    <a:gd name="T8" fmla="*/ 564 w 820"/>
                    <a:gd name="T9" fmla="*/ 414 h 936"/>
                    <a:gd name="T10" fmla="*/ 684 w 820"/>
                    <a:gd name="T11" fmla="*/ 324 h 936"/>
                    <a:gd name="T12" fmla="*/ 736 w 820"/>
                    <a:gd name="T13" fmla="*/ 292 h 936"/>
                    <a:gd name="T14" fmla="*/ 744 w 820"/>
                    <a:gd name="T15" fmla="*/ 196 h 936"/>
                    <a:gd name="T16" fmla="*/ 696 w 820"/>
                    <a:gd name="T17" fmla="*/ 198 h 936"/>
                    <a:gd name="T18" fmla="*/ 536 w 820"/>
                    <a:gd name="T19" fmla="*/ 364 h 936"/>
                    <a:gd name="T20" fmla="*/ 486 w 820"/>
                    <a:gd name="T21" fmla="*/ 384 h 936"/>
                    <a:gd name="T22" fmla="*/ 428 w 820"/>
                    <a:gd name="T23" fmla="*/ 356 h 936"/>
                    <a:gd name="T24" fmla="*/ 508 w 820"/>
                    <a:gd name="T25" fmla="*/ 92 h 936"/>
                    <a:gd name="T26" fmla="*/ 486 w 820"/>
                    <a:gd name="T27" fmla="*/ 50 h 936"/>
                    <a:gd name="T28" fmla="*/ 404 w 820"/>
                    <a:gd name="T29" fmla="*/ 0 h 936"/>
                    <a:gd name="T30" fmla="*/ 402 w 820"/>
                    <a:gd name="T31" fmla="*/ 120 h 936"/>
                    <a:gd name="T32" fmla="*/ 400 w 820"/>
                    <a:gd name="T33" fmla="*/ 184 h 936"/>
                    <a:gd name="T34" fmla="*/ 398 w 820"/>
                    <a:gd name="T35" fmla="*/ 356 h 936"/>
                    <a:gd name="T36" fmla="*/ 340 w 820"/>
                    <a:gd name="T37" fmla="*/ 382 h 936"/>
                    <a:gd name="T38" fmla="*/ 168 w 820"/>
                    <a:gd name="T39" fmla="*/ 312 h 936"/>
                    <a:gd name="T40" fmla="*/ 112 w 820"/>
                    <a:gd name="T41" fmla="*/ 280 h 936"/>
                    <a:gd name="T42" fmla="*/ 10 w 820"/>
                    <a:gd name="T43" fmla="*/ 224 h 936"/>
                    <a:gd name="T44" fmla="*/ 10 w 820"/>
                    <a:gd name="T45" fmla="*/ 324 h 936"/>
                    <a:gd name="T46" fmla="*/ 36 w 820"/>
                    <a:gd name="T47" fmla="*/ 364 h 936"/>
                    <a:gd name="T48" fmla="*/ 266 w 820"/>
                    <a:gd name="T49" fmla="*/ 398 h 936"/>
                    <a:gd name="T50" fmla="*/ 302 w 820"/>
                    <a:gd name="T51" fmla="*/ 468 h 936"/>
                    <a:gd name="T52" fmla="*/ 264 w 820"/>
                    <a:gd name="T53" fmla="*/ 532 h 936"/>
                    <a:gd name="T54" fmla="*/ 34 w 820"/>
                    <a:gd name="T55" fmla="*/ 580 h 936"/>
                    <a:gd name="T56" fmla="*/ 8 w 820"/>
                    <a:gd name="T57" fmla="*/ 620 h 936"/>
                    <a:gd name="T58" fmla="*/ 96 w 820"/>
                    <a:gd name="T59" fmla="*/ 658 h 936"/>
                    <a:gd name="T60" fmla="*/ 152 w 820"/>
                    <a:gd name="T61" fmla="*/ 628 h 936"/>
                    <a:gd name="T62" fmla="*/ 174 w 820"/>
                    <a:gd name="T63" fmla="*/ 616 h 936"/>
                    <a:gd name="T64" fmla="*/ 324 w 820"/>
                    <a:gd name="T65" fmla="*/ 532 h 936"/>
                    <a:gd name="T66" fmla="*/ 392 w 820"/>
                    <a:gd name="T67" fmla="*/ 574 h 936"/>
                    <a:gd name="T68" fmla="*/ 312 w 820"/>
                    <a:gd name="T69" fmla="*/ 842 h 936"/>
                    <a:gd name="T70" fmla="*/ 334 w 820"/>
                    <a:gd name="T71" fmla="*/ 884 h 936"/>
                    <a:gd name="T72" fmla="*/ 416 w 820"/>
                    <a:gd name="T73" fmla="*/ 936 h 936"/>
                    <a:gd name="T74" fmla="*/ 420 w 820"/>
                    <a:gd name="T75" fmla="*/ 814 h 936"/>
                    <a:gd name="T76" fmla="*/ 420 w 820"/>
                    <a:gd name="T77" fmla="*/ 750 h 936"/>
                    <a:gd name="T78" fmla="*/ 424 w 820"/>
                    <a:gd name="T79" fmla="*/ 576 h 936"/>
                    <a:gd name="T80" fmla="*/ 482 w 820"/>
                    <a:gd name="T81" fmla="*/ 552 h 936"/>
                    <a:gd name="T82" fmla="*/ 652 w 820"/>
                    <a:gd name="T83" fmla="*/ 622 h 936"/>
                    <a:gd name="T84" fmla="*/ 708 w 820"/>
                    <a:gd name="T85" fmla="*/ 654 h 936"/>
                    <a:gd name="T86" fmla="*/ 812 w 820"/>
                    <a:gd name="T87" fmla="*/ 710 h 936"/>
                    <a:gd name="T88" fmla="*/ 412 w 820"/>
                    <a:gd name="T89" fmla="*/ 546 h 936"/>
                    <a:gd name="T90" fmla="*/ 368 w 820"/>
                    <a:gd name="T91" fmla="*/ 532 h 936"/>
                    <a:gd name="T92" fmla="*/ 336 w 820"/>
                    <a:gd name="T93" fmla="*/ 482 h 936"/>
                    <a:gd name="T94" fmla="*/ 340 w 820"/>
                    <a:gd name="T95" fmla="*/ 436 h 936"/>
                    <a:gd name="T96" fmla="*/ 382 w 820"/>
                    <a:gd name="T97" fmla="*/ 394 h 936"/>
                    <a:gd name="T98" fmla="*/ 428 w 820"/>
                    <a:gd name="T99" fmla="*/ 390 h 936"/>
                    <a:gd name="T100" fmla="*/ 478 w 820"/>
                    <a:gd name="T101" fmla="*/ 424 h 936"/>
                    <a:gd name="T102" fmla="*/ 490 w 820"/>
                    <a:gd name="T103" fmla="*/ 468 h 936"/>
                    <a:gd name="T104" fmla="*/ 468 w 820"/>
                    <a:gd name="T105" fmla="*/ 522 h 936"/>
                    <a:gd name="T106" fmla="*/ 412 w 820"/>
                    <a:gd name="T107" fmla="*/ 546 h 9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20" h="936">
                      <a:moveTo>
                        <a:pt x="812" y="620"/>
                      </a:moveTo>
                      <a:lnTo>
                        <a:pt x="810" y="610"/>
                      </a:lnTo>
                      <a:lnTo>
                        <a:pt x="716" y="634"/>
                      </a:lnTo>
                      <a:lnTo>
                        <a:pt x="678" y="610"/>
                      </a:lnTo>
                      <a:lnTo>
                        <a:pt x="788" y="580"/>
                      </a:lnTo>
                      <a:lnTo>
                        <a:pt x="784" y="570"/>
                      </a:lnTo>
                      <a:lnTo>
                        <a:pt x="660" y="600"/>
                      </a:lnTo>
                      <a:lnTo>
                        <a:pt x="656" y="598"/>
                      </a:lnTo>
                      <a:lnTo>
                        <a:pt x="562" y="524"/>
                      </a:lnTo>
                      <a:lnTo>
                        <a:pt x="556" y="536"/>
                      </a:lnTo>
                      <a:lnTo>
                        <a:pt x="514" y="512"/>
                      </a:lnTo>
                      <a:lnTo>
                        <a:pt x="514" y="512"/>
                      </a:lnTo>
                      <a:lnTo>
                        <a:pt x="520" y="490"/>
                      </a:lnTo>
                      <a:lnTo>
                        <a:pt x="522" y="478"/>
                      </a:lnTo>
                      <a:lnTo>
                        <a:pt x="522" y="468"/>
                      </a:lnTo>
                      <a:lnTo>
                        <a:pt x="522" y="468"/>
                      </a:lnTo>
                      <a:lnTo>
                        <a:pt x="520" y="446"/>
                      </a:lnTo>
                      <a:lnTo>
                        <a:pt x="516" y="426"/>
                      </a:lnTo>
                      <a:lnTo>
                        <a:pt x="558" y="402"/>
                      </a:lnTo>
                      <a:lnTo>
                        <a:pt x="564" y="414"/>
                      </a:lnTo>
                      <a:lnTo>
                        <a:pt x="666" y="336"/>
                      </a:lnTo>
                      <a:lnTo>
                        <a:pt x="784" y="364"/>
                      </a:lnTo>
                      <a:lnTo>
                        <a:pt x="788" y="354"/>
                      </a:lnTo>
                      <a:lnTo>
                        <a:pt x="684" y="324"/>
                      </a:lnTo>
                      <a:lnTo>
                        <a:pt x="720" y="302"/>
                      </a:lnTo>
                      <a:lnTo>
                        <a:pt x="810" y="324"/>
                      </a:lnTo>
                      <a:lnTo>
                        <a:pt x="812" y="314"/>
                      </a:lnTo>
                      <a:lnTo>
                        <a:pt x="736" y="292"/>
                      </a:lnTo>
                      <a:lnTo>
                        <a:pt x="820" y="242"/>
                      </a:lnTo>
                      <a:lnTo>
                        <a:pt x="812" y="228"/>
                      </a:lnTo>
                      <a:lnTo>
                        <a:pt x="724" y="276"/>
                      </a:lnTo>
                      <a:lnTo>
                        <a:pt x="744" y="196"/>
                      </a:lnTo>
                      <a:lnTo>
                        <a:pt x="734" y="192"/>
                      </a:lnTo>
                      <a:lnTo>
                        <a:pt x="706" y="286"/>
                      </a:lnTo>
                      <a:lnTo>
                        <a:pt x="670" y="306"/>
                      </a:lnTo>
                      <a:lnTo>
                        <a:pt x="696" y="198"/>
                      </a:lnTo>
                      <a:lnTo>
                        <a:pt x="686" y="194"/>
                      </a:lnTo>
                      <a:lnTo>
                        <a:pt x="650" y="318"/>
                      </a:lnTo>
                      <a:lnTo>
                        <a:pt x="646" y="320"/>
                      </a:lnTo>
                      <a:lnTo>
                        <a:pt x="536" y="364"/>
                      </a:lnTo>
                      <a:lnTo>
                        <a:pt x="542" y="376"/>
                      </a:lnTo>
                      <a:lnTo>
                        <a:pt x="500" y="400"/>
                      </a:lnTo>
                      <a:lnTo>
                        <a:pt x="500" y="400"/>
                      </a:lnTo>
                      <a:lnTo>
                        <a:pt x="486" y="384"/>
                      </a:lnTo>
                      <a:lnTo>
                        <a:pt x="468" y="372"/>
                      </a:lnTo>
                      <a:lnTo>
                        <a:pt x="450" y="362"/>
                      </a:lnTo>
                      <a:lnTo>
                        <a:pt x="438" y="358"/>
                      </a:lnTo>
                      <a:lnTo>
                        <a:pt x="428" y="356"/>
                      </a:lnTo>
                      <a:lnTo>
                        <a:pt x="426" y="304"/>
                      </a:lnTo>
                      <a:lnTo>
                        <a:pt x="442" y="304"/>
                      </a:lnTo>
                      <a:lnTo>
                        <a:pt x="424" y="178"/>
                      </a:lnTo>
                      <a:lnTo>
                        <a:pt x="508" y="92"/>
                      </a:lnTo>
                      <a:lnTo>
                        <a:pt x="502" y="84"/>
                      </a:lnTo>
                      <a:lnTo>
                        <a:pt x="424" y="158"/>
                      </a:lnTo>
                      <a:lnTo>
                        <a:pt x="422" y="116"/>
                      </a:lnTo>
                      <a:lnTo>
                        <a:pt x="486" y="50"/>
                      </a:lnTo>
                      <a:lnTo>
                        <a:pt x="478" y="42"/>
                      </a:lnTo>
                      <a:lnTo>
                        <a:pt x="422" y="98"/>
                      </a:lnTo>
                      <a:lnTo>
                        <a:pt x="420" y="0"/>
                      </a:lnTo>
                      <a:lnTo>
                        <a:pt x="404" y="0"/>
                      </a:lnTo>
                      <a:lnTo>
                        <a:pt x="402" y="102"/>
                      </a:lnTo>
                      <a:lnTo>
                        <a:pt x="342" y="42"/>
                      </a:lnTo>
                      <a:lnTo>
                        <a:pt x="334" y="50"/>
                      </a:lnTo>
                      <a:lnTo>
                        <a:pt x="402" y="120"/>
                      </a:lnTo>
                      <a:lnTo>
                        <a:pt x="400" y="162"/>
                      </a:lnTo>
                      <a:lnTo>
                        <a:pt x="320" y="84"/>
                      </a:lnTo>
                      <a:lnTo>
                        <a:pt x="312" y="92"/>
                      </a:lnTo>
                      <a:lnTo>
                        <a:pt x="400" y="184"/>
                      </a:lnTo>
                      <a:lnTo>
                        <a:pt x="400" y="188"/>
                      </a:lnTo>
                      <a:lnTo>
                        <a:pt x="384" y="304"/>
                      </a:lnTo>
                      <a:lnTo>
                        <a:pt x="398" y="304"/>
                      </a:lnTo>
                      <a:lnTo>
                        <a:pt x="398" y="356"/>
                      </a:lnTo>
                      <a:lnTo>
                        <a:pt x="398" y="356"/>
                      </a:lnTo>
                      <a:lnTo>
                        <a:pt x="376" y="362"/>
                      </a:lnTo>
                      <a:lnTo>
                        <a:pt x="358" y="370"/>
                      </a:lnTo>
                      <a:lnTo>
                        <a:pt x="340" y="382"/>
                      </a:lnTo>
                      <a:lnTo>
                        <a:pt x="326" y="398"/>
                      </a:lnTo>
                      <a:lnTo>
                        <a:pt x="280" y="372"/>
                      </a:lnTo>
                      <a:lnTo>
                        <a:pt x="286" y="360"/>
                      </a:lnTo>
                      <a:lnTo>
                        <a:pt x="168" y="312"/>
                      </a:lnTo>
                      <a:lnTo>
                        <a:pt x="134" y="194"/>
                      </a:lnTo>
                      <a:lnTo>
                        <a:pt x="124" y="198"/>
                      </a:lnTo>
                      <a:lnTo>
                        <a:pt x="150" y="302"/>
                      </a:lnTo>
                      <a:lnTo>
                        <a:pt x="112" y="280"/>
                      </a:lnTo>
                      <a:lnTo>
                        <a:pt x="86" y="192"/>
                      </a:lnTo>
                      <a:lnTo>
                        <a:pt x="76" y="196"/>
                      </a:lnTo>
                      <a:lnTo>
                        <a:pt x="96" y="272"/>
                      </a:lnTo>
                      <a:lnTo>
                        <a:pt x="10" y="224"/>
                      </a:lnTo>
                      <a:lnTo>
                        <a:pt x="2" y="238"/>
                      </a:lnTo>
                      <a:lnTo>
                        <a:pt x="88" y="292"/>
                      </a:lnTo>
                      <a:lnTo>
                        <a:pt x="8" y="314"/>
                      </a:lnTo>
                      <a:lnTo>
                        <a:pt x="10" y="324"/>
                      </a:lnTo>
                      <a:lnTo>
                        <a:pt x="104" y="300"/>
                      </a:lnTo>
                      <a:lnTo>
                        <a:pt x="142" y="324"/>
                      </a:lnTo>
                      <a:lnTo>
                        <a:pt x="34" y="354"/>
                      </a:lnTo>
                      <a:lnTo>
                        <a:pt x="36" y="364"/>
                      </a:lnTo>
                      <a:lnTo>
                        <a:pt x="160" y="334"/>
                      </a:lnTo>
                      <a:lnTo>
                        <a:pt x="164" y="336"/>
                      </a:lnTo>
                      <a:lnTo>
                        <a:pt x="258" y="410"/>
                      </a:lnTo>
                      <a:lnTo>
                        <a:pt x="266" y="398"/>
                      </a:lnTo>
                      <a:lnTo>
                        <a:pt x="310" y="424"/>
                      </a:lnTo>
                      <a:lnTo>
                        <a:pt x="310" y="424"/>
                      </a:lnTo>
                      <a:lnTo>
                        <a:pt x="304" y="446"/>
                      </a:lnTo>
                      <a:lnTo>
                        <a:pt x="302" y="468"/>
                      </a:lnTo>
                      <a:lnTo>
                        <a:pt x="302" y="468"/>
                      </a:lnTo>
                      <a:lnTo>
                        <a:pt x="304" y="486"/>
                      </a:lnTo>
                      <a:lnTo>
                        <a:pt x="310" y="506"/>
                      </a:lnTo>
                      <a:lnTo>
                        <a:pt x="264" y="532"/>
                      </a:lnTo>
                      <a:lnTo>
                        <a:pt x="256" y="520"/>
                      </a:lnTo>
                      <a:lnTo>
                        <a:pt x="154" y="598"/>
                      </a:lnTo>
                      <a:lnTo>
                        <a:pt x="36" y="570"/>
                      </a:lnTo>
                      <a:lnTo>
                        <a:pt x="34" y="580"/>
                      </a:lnTo>
                      <a:lnTo>
                        <a:pt x="136" y="610"/>
                      </a:lnTo>
                      <a:lnTo>
                        <a:pt x="100" y="632"/>
                      </a:lnTo>
                      <a:lnTo>
                        <a:pt x="10" y="610"/>
                      </a:lnTo>
                      <a:lnTo>
                        <a:pt x="8" y="620"/>
                      </a:lnTo>
                      <a:lnTo>
                        <a:pt x="84" y="642"/>
                      </a:lnTo>
                      <a:lnTo>
                        <a:pt x="0" y="692"/>
                      </a:lnTo>
                      <a:lnTo>
                        <a:pt x="8" y="708"/>
                      </a:lnTo>
                      <a:lnTo>
                        <a:pt x="96" y="658"/>
                      </a:lnTo>
                      <a:lnTo>
                        <a:pt x="76" y="738"/>
                      </a:lnTo>
                      <a:lnTo>
                        <a:pt x="86" y="742"/>
                      </a:lnTo>
                      <a:lnTo>
                        <a:pt x="114" y="648"/>
                      </a:lnTo>
                      <a:lnTo>
                        <a:pt x="152" y="628"/>
                      </a:lnTo>
                      <a:lnTo>
                        <a:pt x="124" y="738"/>
                      </a:lnTo>
                      <a:lnTo>
                        <a:pt x="134" y="740"/>
                      </a:lnTo>
                      <a:lnTo>
                        <a:pt x="170" y="618"/>
                      </a:lnTo>
                      <a:lnTo>
                        <a:pt x="174" y="616"/>
                      </a:lnTo>
                      <a:lnTo>
                        <a:pt x="284" y="570"/>
                      </a:lnTo>
                      <a:lnTo>
                        <a:pt x="278" y="558"/>
                      </a:lnTo>
                      <a:lnTo>
                        <a:pt x="324" y="532"/>
                      </a:lnTo>
                      <a:lnTo>
                        <a:pt x="324" y="532"/>
                      </a:lnTo>
                      <a:lnTo>
                        <a:pt x="338" y="548"/>
                      </a:lnTo>
                      <a:lnTo>
                        <a:pt x="354" y="560"/>
                      </a:lnTo>
                      <a:lnTo>
                        <a:pt x="372" y="568"/>
                      </a:lnTo>
                      <a:lnTo>
                        <a:pt x="392" y="574"/>
                      </a:lnTo>
                      <a:lnTo>
                        <a:pt x="394" y="624"/>
                      </a:lnTo>
                      <a:lnTo>
                        <a:pt x="380" y="624"/>
                      </a:lnTo>
                      <a:lnTo>
                        <a:pt x="396" y="752"/>
                      </a:lnTo>
                      <a:lnTo>
                        <a:pt x="312" y="842"/>
                      </a:lnTo>
                      <a:lnTo>
                        <a:pt x="320" y="850"/>
                      </a:lnTo>
                      <a:lnTo>
                        <a:pt x="396" y="774"/>
                      </a:lnTo>
                      <a:lnTo>
                        <a:pt x="398" y="818"/>
                      </a:lnTo>
                      <a:lnTo>
                        <a:pt x="334" y="884"/>
                      </a:lnTo>
                      <a:lnTo>
                        <a:pt x="342" y="892"/>
                      </a:lnTo>
                      <a:lnTo>
                        <a:pt x="398" y="838"/>
                      </a:lnTo>
                      <a:lnTo>
                        <a:pt x="400" y="936"/>
                      </a:lnTo>
                      <a:lnTo>
                        <a:pt x="416" y="936"/>
                      </a:lnTo>
                      <a:lnTo>
                        <a:pt x="418" y="834"/>
                      </a:lnTo>
                      <a:lnTo>
                        <a:pt x="478" y="892"/>
                      </a:lnTo>
                      <a:lnTo>
                        <a:pt x="486" y="884"/>
                      </a:lnTo>
                      <a:lnTo>
                        <a:pt x="420" y="814"/>
                      </a:lnTo>
                      <a:lnTo>
                        <a:pt x="420" y="772"/>
                      </a:lnTo>
                      <a:lnTo>
                        <a:pt x="502" y="850"/>
                      </a:lnTo>
                      <a:lnTo>
                        <a:pt x="508" y="842"/>
                      </a:lnTo>
                      <a:lnTo>
                        <a:pt x="420" y="750"/>
                      </a:lnTo>
                      <a:lnTo>
                        <a:pt x="420" y="744"/>
                      </a:lnTo>
                      <a:lnTo>
                        <a:pt x="436" y="624"/>
                      </a:lnTo>
                      <a:lnTo>
                        <a:pt x="422" y="624"/>
                      </a:lnTo>
                      <a:lnTo>
                        <a:pt x="424" y="576"/>
                      </a:lnTo>
                      <a:lnTo>
                        <a:pt x="424" y="576"/>
                      </a:lnTo>
                      <a:lnTo>
                        <a:pt x="444" y="570"/>
                      </a:lnTo>
                      <a:lnTo>
                        <a:pt x="464" y="564"/>
                      </a:lnTo>
                      <a:lnTo>
                        <a:pt x="482" y="552"/>
                      </a:lnTo>
                      <a:lnTo>
                        <a:pt x="498" y="536"/>
                      </a:lnTo>
                      <a:lnTo>
                        <a:pt x="540" y="562"/>
                      </a:lnTo>
                      <a:lnTo>
                        <a:pt x="534" y="574"/>
                      </a:lnTo>
                      <a:lnTo>
                        <a:pt x="652" y="622"/>
                      </a:lnTo>
                      <a:lnTo>
                        <a:pt x="686" y="740"/>
                      </a:lnTo>
                      <a:lnTo>
                        <a:pt x="696" y="738"/>
                      </a:lnTo>
                      <a:lnTo>
                        <a:pt x="670" y="632"/>
                      </a:lnTo>
                      <a:lnTo>
                        <a:pt x="708" y="654"/>
                      </a:lnTo>
                      <a:lnTo>
                        <a:pt x="734" y="742"/>
                      </a:lnTo>
                      <a:lnTo>
                        <a:pt x="744" y="738"/>
                      </a:lnTo>
                      <a:lnTo>
                        <a:pt x="724" y="662"/>
                      </a:lnTo>
                      <a:lnTo>
                        <a:pt x="812" y="710"/>
                      </a:lnTo>
                      <a:lnTo>
                        <a:pt x="820" y="696"/>
                      </a:lnTo>
                      <a:lnTo>
                        <a:pt x="732" y="644"/>
                      </a:lnTo>
                      <a:lnTo>
                        <a:pt x="812" y="620"/>
                      </a:lnTo>
                      <a:close/>
                      <a:moveTo>
                        <a:pt x="412" y="546"/>
                      </a:moveTo>
                      <a:lnTo>
                        <a:pt x="412" y="546"/>
                      </a:lnTo>
                      <a:lnTo>
                        <a:pt x="396" y="544"/>
                      </a:lnTo>
                      <a:lnTo>
                        <a:pt x="382" y="540"/>
                      </a:lnTo>
                      <a:lnTo>
                        <a:pt x="368" y="532"/>
                      </a:lnTo>
                      <a:lnTo>
                        <a:pt x="358" y="522"/>
                      </a:lnTo>
                      <a:lnTo>
                        <a:pt x="348" y="510"/>
                      </a:lnTo>
                      <a:lnTo>
                        <a:pt x="340" y="498"/>
                      </a:lnTo>
                      <a:lnTo>
                        <a:pt x="336" y="482"/>
                      </a:lnTo>
                      <a:lnTo>
                        <a:pt x="334" y="468"/>
                      </a:lnTo>
                      <a:lnTo>
                        <a:pt x="334" y="468"/>
                      </a:lnTo>
                      <a:lnTo>
                        <a:pt x="336" y="452"/>
                      </a:lnTo>
                      <a:lnTo>
                        <a:pt x="340" y="436"/>
                      </a:lnTo>
                      <a:lnTo>
                        <a:pt x="348" y="424"/>
                      </a:lnTo>
                      <a:lnTo>
                        <a:pt x="358" y="412"/>
                      </a:lnTo>
                      <a:lnTo>
                        <a:pt x="368" y="402"/>
                      </a:lnTo>
                      <a:lnTo>
                        <a:pt x="382" y="394"/>
                      </a:lnTo>
                      <a:lnTo>
                        <a:pt x="396" y="390"/>
                      </a:lnTo>
                      <a:lnTo>
                        <a:pt x="412" y="388"/>
                      </a:lnTo>
                      <a:lnTo>
                        <a:pt x="412" y="388"/>
                      </a:lnTo>
                      <a:lnTo>
                        <a:pt x="428" y="390"/>
                      </a:lnTo>
                      <a:lnTo>
                        <a:pt x="442" y="394"/>
                      </a:lnTo>
                      <a:lnTo>
                        <a:pt x="456" y="402"/>
                      </a:lnTo>
                      <a:lnTo>
                        <a:pt x="468" y="412"/>
                      </a:lnTo>
                      <a:lnTo>
                        <a:pt x="478" y="424"/>
                      </a:lnTo>
                      <a:lnTo>
                        <a:pt x="484" y="436"/>
                      </a:lnTo>
                      <a:lnTo>
                        <a:pt x="490" y="452"/>
                      </a:lnTo>
                      <a:lnTo>
                        <a:pt x="490" y="468"/>
                      </a:lnTo>
                      <a:lnTo>
                        <a:pt x="490" y="468"/>
                      </a:lnTo>
                      <a:lnTo>
                        <a:pt x="490" y="482"/>
                      </a:lnTo>
                      <a:lnTo>
                        <a:pt x="484" y="498"/>
                      </a:lnTo>
                      <a:lnTo>
                        <a:pt x="478" y="510"/>
                      </a:lnTo>
                      <a:lnTo>
                        <a:pt x="468" y="522"/>
                      </a:lnTo>
                      <a:lnTo>
                        <a:pt x="456" y="532"/>
                      </a:lnTo>
                      <a:lnTo>
                        <a:pt x="442" y="540"/>
                      </a:lnTo>
                      <a:lnTo>
                        <a:pt x="428" y="544"/>
                      </a:lnTo>
                      <a:lnTo>
                        <a:pt x="412" y="546"/>
                      </a:lnTo>
                      <a:lnTo>
                        <a:pt x="412" y="546"/>
                      </a:lnTo>
                      <a:close/>
                    </a:path>
                  </a:pathLst>
                </a:custGeom>
                <a:solidFill>
                  <a:srgbClr val="FEFFFF">
                    <a:alpha val="76000"/>
                  </a:srgb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229" name="Freeform 77"/>
                <p:cNvSpPr>
                  <a:spLocks noChangeAspect="1" noEditPoints="1"/>
                </p:cNvSpPr>
                <p:nvPr/>
              </p:nvSpPr>
              <p:spPr bwMode="auto">
                <a:xfrm rot="20957513">
                  <a:off x="7869058" y="3830515"/>
                  <a:ext cx="639682" cy="729516"/>
                </a:xfrm>
                <a:custGeom>
                  <a:avLst/>
                  <a:gdLst>
                    <a:gd name="T0" fmla="*/ 718 w 826"/>
                    <a:gd name="T1" fmla="*/ 634 h 942"/>
                    <a:gd name="T2" fmla="*/ 788 w 826"/>
                    <a:gd name="T3" fmla="*/ 570 h 942"/>
                    <a:gd name="T4" fmla="*/ 542 w 826"/>
                    <a:gd name="T5" fmla="*/ 472 h 942"/>
                    <a:gd name="T6" fmla="*/ 788 w 826"/>
                    <a:gd name="T7" fmla="*/ 376 h 942"/>
                    <a:gd name="T8" fmla="*/ 722 w 826"/>
                    <a:gd name="T9" fmla="*/ 314 h 942"/>
                    <a:gd name="T10" fmla="*/ 748 w 826"/>
                    <a:gd name="T11" fmla="*/ 298 h 942"/>
                    <a:gd name="T12" fmla="*/ 730 w 826"/>
                    <a:gd name="T13" fmla="*/ 276 h 942"/>
                    <a:gd name="T14" fmla="*/ 704 w 826"/>
                    <a:gd name="T15" fmla="*/ 290 h 942"/>
                    <a:gd name="T16" fmla="*/ 684 w 826"/>
                    <a:gd name="T17" fmla="*/ 196 h 942"/>
                    <a:gd name="T18" fmla="*/ 478 w 826"/>
                    <a:gd name="T19" fmla="*/ 360 h 942"/>
                    <a:gd name="T20" fmla="*/ 516 w 826"/>
                    <a:gd name="T21" fmla="*/ 100 h 942"/>
                    <a:gd name="T22" fmla="*/ 430 w 826"/>
                    <a:gd name="T23" fmla="*/ 124 h 942"/>
                    <a:gd name="T24" fmla="*/ 430 w 826"/>
                    <a:gd name="T25" fmla="*/ 94 h 942"/>
                    <a:gd name="T26" fmla="*/ 402 w 826"/>
                    <a:gd name="T27" fmla="*/ 98 h 942"/>
                    <a:gd name="T28" fmla="*/ 400 w 826"/>
                    <a:gd name="T29" fmla="*/ 128 h 942"/>
                    <a:gd name="T30" fmla="*/ 310 w 826"/>
                    <a:gd name="T31" fmla="*/ 100 h 942"/>
                    <a:gd name="T32" fmla="*/ 352 w 826"/>
                    <a:gd name="T33" fmla="*/ 360 h 942"/>
                    <a:gd name="T34" fmla="*/ 142 w 826"/>
                    <a:gd name="T35" fmla="*/ 196 h 942"/>
                    <a:gd name="T36" fmla="*/ 120 w 826"/>
                    <a:gd name="T37" fmla="*/ 284 h 942"/>
                    <a:gd name="T38" fmla="*/ 94 w 826"/>
                    <a:gd name="T39" fmla="*/ 270 h 942"/>
                    <a:gd name="T40" fmla="*/ 84 w 826"/>
                    <a:gd name="T41" fmla="*/ 296 h 942"/>
                    <a:gd name="T42" fmla="*/ 110 w 826"/>
                    <a:gd name="T43" fmla="*/ 312 h 942"/>
                    <a:gd name="T44" fmla="*/ 40 w 826"/>
                    <a:gd name="T45" fmla="*/ 376 h 942"/>
                    <a:gd name="T46" fmla="*/ 290 w 826"/>
                    <a:gd name="T47" fmla="*/ 472 h 942"/>
                    <a:gd name="T48" fmla="*/ 40 w 826"/>
                    <a:gd name="T49" fmla="*/ 570 h 942"/>
                    <a:gd name="T50" fmla="*/ 104 w 826"/>
                    <a:gd name="T51" fmla="*/ 632 h 942"/>
                    <a:gd name="T52" fmla="*/ 80 w 826"/>
                    <a:gd name="T53" fmla="*/ 648 h 942"/>
                    <a:gd name="T54" fmla="*/ 96 w 826"/>
                    <a:gd name="T55" fmla="*/ 670 h 942"/>
                    <a:gd name="T56" fmla="*/ 122 w 826"/>
                    <a:gd name="T57" fmla="*/ 656 h 942"/>
                    <a:gd name="T58" fmla="*/ 142 w 826"/>
                    <a:gd name="T59" fmla="*/ 748 h 942"/>
                    <a:gd name="T60" fmla="*/ 352 w 826"/>
                    <a:gd name="T61" fmla="*/ 584 h 942"/>
                    <a:gd name="T62" fmla="*/ 310 w 826"/>
                    <a:gd name="T63" fmla="*/ 846 h 942"/>
                    <a:gd name="T64" fmla="*/ 396 w 826"/>
                    <a:gd name="T65" fmla="*/ 820 h 942"/>
                    <a:gd name="T66" fmla="*/ 398 w 826"/>
                    <a:gd name="T67" fmla="*/ 850 h 942"/>
                    <a:gd name="T68" fmla="*/ 426 w 826"/>
                    <a:gd name="T69" fmla="*/ 846 h 942"/>
                    <a:gd name="T70" fmla="*/ 426 w 826"/>
                    <a:gd name="T71" fmla="*/ 816 h 942"/>
                    <a:gd name="T72" fmla="*/ 516 w 826"/>
                    <a:gd name="T73" fmla="*/ 844 h 942"/>
                    <a:gd name="T74" fmla="*/ 478 w 826"/>
                    <a:gd name="T75" fmla="*/ 584 h 942"/>
                    <a:gd name="T76" fmla="*/ 684 w 826"/>
                    <a:gd name="T77" fmla="*/ 748 h 942"/>
                    <a:gd name="T78" fmla="*/ 706 w 826"/>
                    <a:gd name="T79" fmla="*/ 660 h 942"/>
                    <a:gd name="T80" fmla="*/ 732 w 826"/>
                    <a:gd name="T81" fmla="*/ 674 h 942"/>
                    <a:gd name="T82" fmla="*/ 742 w 826"/>
                    <a:gd name="T83" fmla="*/ 648 h 942"/>
                    <a:gd name="T84" fmla="*/ 376 w 826"/>
                    <a:gd name="T85" fmla="*/ 544 h 942"/>
                    <a:gd name="T86" fmla="*/ 456 w 826"/>
                    <a:gd name="T87" fmla="*/ 400 h 9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826" h="942">
                      <a:moveTo>
                        <a:pt x="818" y="628"/>
                      </a:moveTo>
                      <a:lnTo>
                        <a:pt x="814" y="610"/>
                      </a:lnTo>
                      <a:lnTo>
                        <a:pt x="718" y="634"/>
                      </a:lnTo>
                      <a:lnTo>
                        <a:pt x="690" y="616"/>
                      </a:lnTo>
                      <a:lnTo>
                        <a:pt x="792" y="588"/>
                      </a:lnTo>
                      <a:lnTo>
                        <a:pt x="788" y="570"/>
                      </a:lnTo>
                      <a:lnTo>
                        <a:pt x="662" y="600"/>
                      </a:lnTo>
                      <a:lnTo>
                        <a:pt x="518" y="514"/>
                      </a:lnTo>
                      <a:lnTo>
                        <a:pt x="542" y="472"/>
                      </a:lnTo>
                      <a:lnTo>
                        <a:pt x="520" y="436"/>
                      </a:lnTo>
                      <a:lnTo>
                        <a:pt x="668" y="346"/>
                      </a:lnTo>
                      <a:lnTo>
                        <a:pt x="788" y="376"/>
                      </a:lnTo>
                      <a:lnTo>
                        <a:pt x="792" y="358"/>
                      </a:lnTo>
                      <a:lnTo>
                        <a:pt x="694" y="330"/>
                      </a:lnTo>
                      <a:lnTo>
                        <a:pt x="722" y="314"/>
                      </a:lnTo>
                      <a:lnTo>
                        <a:pt x="814" y="336"/>
                      </a:lnTo>
                      <a:lnTo>
                        <a:pt x="818" y="318"/>
                      </a:lnTo>
                      <a:lnTo>
                        <a:pt x="748" y="298"/>
                      </a:lnTo>
                      <a:lnTo>
                        <a:pt x="826" y="250"/>
                      </a:lnTo>
                      <a:lnTo>
                        <a:pt x="814" y="228"/>
                      </a:lnTo>
                      <a:lnTo>
                        <a:pt x="730" y="276"/>
                      </a:lnTo>
                      <a:lnTo>
                        <a:pt x="750" y="200"/>
                      </a:lnTo>
                      <a:lnTo>
                        <a:pt x="732" y="196"/>
                      </a:lnTo>
                      <a:lnTo>
                        <a:pt x="704" y="290"/>
                      </a:lnTo>
                      <a:lnTo>
                        <a:pt x="676" y="306"/>
                      </a:lnTo>
                      <a:lnTo>
                        <a:pt x="702" y="202"/>
                      </a:lnTo>
                      <a:lnTo>
                        <a:pt x="684" y="196"/>
                      </a:lnTo>
                      <a:lnTo>
                        <a:pt x="648" y="320"/>
                      </a:lnTo>
                      <a:lnTo>
                        <a:pt x="502" y="400"/>
                      </a:lnTo>
                      <a:lnTo>
                        <a:pt x="478" y="360"/>
                      </a:lnTo>
                      <a:lnTo>
                        <a:pt x="434" y="360"/>
                      </a:lnTo>
                      <a:lnTo>
                        <a:pt x="432" y="188"/>
                      </a:lnTo>
                      <a:lnTo>
                        <a:pt x="516" y="100"/>
                      </a:lnTo>
                      <a:lnTo>
                        <a:pt x="504" y="86"/>
                      </a:lnTo>
                      <a:lnTo>
                        <a:pt x="430" y="158"/>
                      </a:lnTo>
                      <a:lnTo>
                        <a:pt x="430" y="124"/>
                      </a:lnTo>
                      <a:lnTo>
                        <a:pt x="494" y="58"/>
                      </a:lnTo>
                      <a:lnTo>
                        <a:pt x="482" y="46"/>
                      </a:lnTo>
                      <a:lnTo>
                        <a:pt x="430" y="94"/>
                      </a:lnTo>
                      <a:lnTo>
                        <a:pt x="428" y="0"/>
                      </a:lnTo>
                      <a:lnTo>
                        <a:pt x="402" y="0"/>
                      </a:lnTo>
                      <a:lnTo>
                        <a:pt x="402" y="98"/>
                      </a:lnTo>
                      <a:lnTo>
                        <a:pt x="346" y="44"/>
                      </a:lnTo>
                      <a:lnTo>
                        <a:pt x="332" y="58"/>
                      </a:lnTo>
                      <a:lnTo>
                        <a:pt x="400" y="128"/>
                      </a:lnTo>
                      <a:lnTo>
                        <a:pt x="400" y="160"/>
                      </a:lnTo>
                      <a:lnTo>
                        <a:pt x="324" y="86"/>
                      </a:lnTo>
                      <a:lnTo>
                        <a:pt x="310" y="100"/>
                      </a:lnTo>
                      <a:lnTo>
                        <a:pt x="400" y="192"/>
                      </a:lnTo>
                      <a:lnTo>
                        <a:pt x="396" y="360"/>
                      </a:lnTo>
                      <a:lnTo>
                        <a:pt x="352" y="360"/>
                      </a:lnTo>
                      <a:lnTo>
                        <a:pt x="332" y="398"/>
                      </a:lnTo>
                      <a:lnTo>
                        <a:pt x="178" y="314"/>
                      </a:lnTo>
                      <a:lnTo>
                        <a:pt x="142" y="196"/>
                      </a:lnTo>
                      <a:lnTo>
                        <a:pt x="124" y="202"/>
                      </a:lnTo>
                      <a:lnTo>
                        <a:pt x="150" y="300"/>
                      </a:lnTo>
                      <a:lnTo>
                        <a:pt x="120" y="284"/>
                      </a:lnTo>
                      <a:lnTo>
                        <a:pt x="94" y="194"/>
                      </a:lnTo>
                      <a:lnTo>
                        <a:pt x="78" y="200"/>
                      </a:lnTo>
                      <a:lnTo>
                        <a:pt x="94" y="270"/>
                      </a:lnTo>
                      <a:lnTo>
                        <a:pt x="14" y="226"/>
                      </a:lnTo>
                      <a:lnTo>
                        <a:pt x="2" y="246"/>
                      </a:lnTo>
                      <a:lnTo>
                        <a:pt x="84" y="296"/>
                      </a:lnTo>
                      <a:lnTo>
                        <a:pt x="10" y="318"/>
                      </a:lnTo>
                      <a:lnTo>
                        <a:pt x="14" y="336"/>
                      </a:lnTo>
                      <a:lnTo>
                        <a:pt x="110" y="312"/>
                      </a:lnTo>
                      <a:lnTo>
                        <a:pt x="136" y="328"/>
                      </a:lnTo>
                      <a:lnTo>
                        <a:pt x="34" y="358"/>
                      </a:lnTo>
                      <a:lnTo>
                        <a:pt x="40" y="376"/>
                      </a:lnTo>
                      <a:lnTo>
                        <a:pt x="164" y="346"/>
                      </a:lnTo>
                      <a:lnTo>
                        <a:pt x="312" y="434"/>
                      </a:lnTo>
                      <a:lnTo>
                        <a:pt x="290" y="472"/>
                      </a:lnTo>
                      <a:lnTo>
                        <a:pt x="310" y="508"/>
                      </a:lnTo>
                      <a:lnTo>
                        <a:pt x="160" y="598"/>
                      </a:lnTo>
                      <a:lnTo>
                        <a:pt x="40" y="570"/>
                      </a:lnTo>
                      <a:lnTo>
                        <a:pt x="34" y="588"/>
                      </a:lnTo>
                      <a:lnTo>
                        <a:pt x="132" y="616"/>
                      </a:lnTo>
                      <a:lnTo>
                        <a:pt x="104" y="632"/>
                      </a:lnTo>
                      <a:lnTo>
                        <a:pt x="14" y="610"/>
                      </a:lnTo>
                      <a:lnTo>
                        <a:pt x="10" y="628"/>
                      </a:lnTo>
                      <a:lnTo>
                        <a:pt x="80" y="648"/>
                      </a:lnTo>
                      <a:lnTo>
                        <a:pt x="0" y="696"/>
                      </a:lnTo>
                      <a:lnTo>
                        <a:pt x="12" y="716"/>
                      </a:lnTo>
                      <a:lnTo>
                        <a:pt x="96" y="670"/>
                      </a:lnTo>
                      <a:lnTo>
                        <a:pt x="78" y="746"/>
                      </a:lnTo>
                      <a:lnTo>
                        <a:pt x="94" y="750"/>
                      </a:lnTo>
                      <a:lnTo>
                        <a:pt x="122" y="656"/>
                      </a:lnTo>
                      <a:lnTo>
                        <a:pt x="150" y="640"/>
                      </a:lnTo>
                      <a:lnTo>
                        <a:pt x="124" y="744"/>
                      </a:lnTo>
                      <a:lnTo>
                        <a:pt x="142" y="748"/>
                      </a:lnTo>
                      <a:lnTo>
                        <a:pt x="178" y="624"/>
                      </a:lnTo>
                      <a:lnTo>
                        <a:pt x="328" y="542"/>
                      </a:lnTo>
                      <a:lnTo>
                        <a:pt x="352" y="584"/>
                      </a:lnTo>
                      <a:lnTo>
                        <a:pt x="392" y="584"/>
                      </a:lnTo>
                      <a:lnTo>
                        <a:pt x="396" y="756"/>
                      </a:lnTo>
                      <a:lnTo>
                        <a:pt x="310" y="846"/>
                      </a:lnTo>
                      <a:lnTo>
                        <a:pt x="324" y="858"/>
                      </a:lnTo>
                      <a:lnTo>
                        <a:pt x="396" y="788"/>
                      </a:lnTo>
                      <a:lnTo>
                        <a:pt x="396" y="820"/>
                      </a:lnTo>
                      <a:lnTo>
                        <a:pt x="332" y="888"/>
                      </a:lnTo>
                      <a:lnTo>
                        <a:pt x="346" y="900"/>
                      </a:lnTo>
                      <a:lnTo>
                        <a:pt x="398" y="850"/>
                      </a:lnTo>
                      <a:lnTo>
                        <a:pt x="400" y="942"/>
                      </a:lnTo>
                      <a:lnTo>
                        <a:pt x="424" y="942"/>
                      </a:lnTo>
                      <a:lnTo>
                        <a:pt x="426" y="846"/>
                      </a:lnTo>
                      <a:lnTo>
                        <a:pt x="482" y="900"/>
                      </a:lnTo>
                      <a:lnTo>
                        <a:pt x="494" y="888"/>
                      </a:lnTo>
                      <a:lnTo>
                        <a:pt x="426" y="816"/>
                      </a:lnTo>
                      <a:lnTo>
                        <a:pt x="426" y="784"/>
                      </a:lnTo>
                      <a:lnTo>
                        <a:pt x="504" y="858"/>
                      </a:lnTo>
                      <a:lnTo>
                        <a:pt x="516" y="844"/>
                      </a:lnTo>
                      <a:lnTo>
                        <a:pt x="428" y="752"/>
                      </a:lnTo>
                      <a:lnTo>
                        <a:pt x="430" y="584"/>
                      </a:lnTo>
                      <a:lnTo>
                        <a:pt x="478" y="584"/>
                      </a:lnTo>
                      <a:lnTo>
                        <a:pt x="500" y="548"/>
                      </a:lnTo>
                      <a:lnTo>
                        <a:pt x="650" y="630"/>
                      </a:lnTo>
                      <a:lnTo>
                        <a:pt x="684" y="748"/>
                      </a:lnTo>
                      <a:lnTo>
                        <a:pt x="702" y="744"/>
                      </a:lnTo>
                      <a:lnTo>
                        <a:pt x="678" y="646"/>
                      </a:lnTo>
                      <a:lnTo>
                        <a:pt x="706" y="660"/>
                      </a:lnTo>
                      <a:lnTo>
                        <a:pt x="732" y="750"/>
                      </a:lnTo>
                      <a:lnTo>
                        <a:pt x="750" y="746"/>
                      </a:lnTo>
                      <a:lnTo>
                        <a:pt x="732" y="674"/>
                      </a:lnTo>
                      <a:lnTo>
                        <a:pt x="812" y="720"/>
                      </a:lnTo>
                      <a:lnTo>
                        <a:pt x="826" y="698"/>
                      </a:lnTo>
                      <a:lnTo>
                        <a:pt x="742" y="648"/>
                      </a:lnTo>
                      <a:lnTo>
                        <a:pt x="818" y="628"/>
                      </a:lnTo>
                      <a:close/>
                      <a:moveTo>
                        <a:pt x="456" y="544"/>
                      </a:moveTo>
                      <a:lnTo>
                        <a:pt x="376" y="544"/>
                      </a:lnTo>
                      <a:lnTo>
                        <a:pt x="336" y="472"/>
                      </a:lnTo>
                      <a:lnTo>
                        <a:pt x="376" y="400"/>
                      </a:lnTo>
                      <a:lnTo>
                        <a:pt x="456" y="400"/>
                      </a:lnTo>
                      <a:lnTo>
                        <a:pt x="496" y="472"/>
                      </a:lnTo>
                      <a:lnTo>
                        <a:pt x="456" y="544"/>
                      </a:lnTo>
                      <a:close/>
                    </a:path>
                  </a:pathLst>
                </a:custGeom>
                <a:noFill/>
                <a:ln>
                  <a:solidFill>
                    <a:srgbClr val="FEFFFF">
                      <a:alpha val="26000"/>
                    </a:srgbClr>
                  </a:solidFill>
                </a:ln>
                <a:effectLst/>
                <a:extLst/>
              </p:spPr>
              <p:txBody>
                <a:bodyPr vert="horz" wrap="square" lIns="91440" tIns="45720" rIns="91440" bIns="45720" numCol="1" anchor="t" anchorCtr="0" compatLnSpc="1">
                  <a:prstTxWarp prst="textNoShape">
                    <a:avLst/>
                  </a:prstTxWarp>
                </a:bodyPr>
                <a:lstStyle/>
                <a:p>
                  <a:endParaRPr lang="en-US" sz="1800"/>
                </a:p>
              </p:txBody>
            </p:sp>
            <p:sp>
              <p:nvSpPr>
                <p:cNvPr id="230" name="Freeform 81"/>
                <p:cNvSpPr>
                  <a:spLocks noChangeAspect="1" noEditPoints="1"/>
                </p:cNvSpPr>
                <p:nvPr/>
              </p:nvSpPr>
              <p:spPr bwMode="auto">
                <a:xfrm rot="924218">
                  <a:off x="8027251" y="1799143"/>
                  <a:ext cx="766532" cy="869062"/>
                </a:xfrm>
                <a:custGeom>
                  <a:avLst/>
                  <a:gdLst>
                    <a:gd name="T0" fmla="*/ 546 w 628"/>
                    <a:gd name="T1" fmla="*/ 480 h 712"/>
                    <a:gd name="T2" fmla="*/ 598 w 628"/>
                    <a:gd name="T3" fmla="*/ 430 h 712"/>
                    <a:gd name="T4" fmla="*/ 400 w 628"/>
                    <a:gd name="T5" fmla="*/ 374 h 712"/>
                    <a:gd name="T6" fmla="*/ 402 w 628"/>
                    <a:gd name="T7" fmla="*/ 354 h 712"/>
                    <a:gd name="T8" fmla="*/ 508 w 628"/>
                    <a:gd name="T9" fmla="*/ 254 h 712"/>
                    <a:gd name="T10" fmla="*/ 524 w 628"/>
                    <a:gd name="T11" fmla="*/ 246 h 712"/>
                    <a:gd name="T12" fmla="*/ 620 w 628"/>
                    <a:gd name="T13" fmla="*/ 236 h 712"/>
                    <a:gd name="T14" fmla="*/ 620 w 628"/>
                    <a:gd name="T15" fmla="*/ 170 h 712"/>
                    <a:gd name="T16" fmla="*/ 558 w 628"/>
                    <a:gd name="T17" fmla="*/ 144 h 712"/>
                    <a:gd name="T18" fmla="*/ 532 w 628"/>
                    <a:gd name="T19" fmla="*/ 148 h 712"/>
                    <a:gd name="T20" fmla="*/ 450 w 628"/>
                    <a:gd name="T21" fmla="*/ 264 h 712"/>
                    <a:gd name="T22" fmla="*/ 360 w 628"/>
                    <a:gd name="T23" fmla="*/ 278 h 712"/>
                    <a:gd name="T24" fmla="*/ 324 w 628"/>
                    <a:gd name="T25" fmla="*/ 136 h 712"/>
                    <a:gd name="T26" fmla="*/ 324 w 628"/>
                    <a:gd name="T27" fmla="*/ 118 h 712"/>
                    <a:gd name="T28" fmla="*/ 366 w 628"/>
                    <a:gd name="T29" fmla="*/ 30 h 712"/>
                    <a:gd name="T30" fmla="*/ 308 w 628"/>
                    <a:gd name="T31" fmla="*/ 0 h 712"/>
                    <a:gd name="T32" fmla="*/ 254 w 628"/>
                    <a:gd name="T33" fmla="*/ 36 h 712"/>
                    <a:gd name="T34" fmla="*/ 244 w 628"/>
                    <a:gd name="T35" fmla="*/ 62 h 712"/>
                    <a:gd name="T36" fmla="*/ 304 w 628"/>
                    <a:gd name="T37" fmla="*/ 190 h 712"/>
                    <a:gd name="T38" fmla="*/ 272 w 628"/>
                    <a:gd name="T39" fmla="*/ 278 h 712"/>
                    <a:gd name="T40" fmla="*/ 130 w 628"/>
                    <a:gd name="T41" fmla="*/ 234 h 712"/>
                    <a:gd name="T42" fmla="*/ 114 w 628"/>
                    <a:gd name="T43" fmla="*/ 226 h 712"/>
                    <a:gd name="T44" fmla="*/ 58 w 628"/>
                    <a:gd name="T45" fmla="*/ 146 h 712"/>
                    <a:gd name="T46" fmla="*/ 0 w 628"/>
                    <a:gd name="T47" fmla="*/ 180 h 712"/>
                    <a:gd name="T48" fmla="*/ 8 w 628"/>
                    <a:gd name="T49" fmla="*/ 246 h 712"/>
                    <a:gd name="T50" fmla="*/ 26 w 628"/>
                    <a:gd name="T51" fmla="*/ 268 h 712"/>
                    <a:gd name="T52" fmla="*/ 166 w 628"/>
                    <a:gd name="T53" fmla="*/ 280 h 712"/>
                    <a:gd name="T54" fmla="*/ 228 w 628"/>
                    <a:gd name="T55" fmla="*/ 354 h 712"/>
                    <a:gd name="T56" fmla="*/ 162 w 628"/>
                    <a:gd name="T57" fmla="*/ 426 h 712"/>
                    <a:gd name="T58" fmla="*/ 26 w 628"/>
                    <a:gd name="T59" fmla="*/ 440 h 712"/>
                    <a:gd name="T60" fmla="*/ 8 w 628"/>
                    <a:gd name="T61" fmla="*/ 462 h 712"/>
                    <a:gd name="T62" fmla="*/ 0 w 628"/>
                    <a:gd name="T63" fmla="*/ 526 h 712"/>
                    <a:gd name="T64" fmla="*/ 58 w 628"/>
                    <a:gd name="T65" fmla="*/ 562 h 712"/>
                    <a:gd name="T66" fmla="*/ 114 w 628"/>
                    <a:gd name="T67" fmla="*/ 478 h 712"/>
                    <a:gd name="T68" fmla="*/ 132 w 628"/>
                    <a:gd name="T69" fmla="*/ 468 h 712"/>
                    <a:gd name="T70" fmla="*/ 256 w 628"/>
                    <a:gd name="T71" fmla="*/ 418 h 712"/>
                    <a:gd name="T72" fmla="*/ 300 w 628"/>
                    <a:gd name="T73" fmla="*/ 522 h 712"/>
                    <a:gd name="T74" fmla="*/ 244 w 628"/>
                    <a:gd name="T75" fmla="*/ 646 h 712"/>
                    <a:gd name="T76" fmla="*/ 254 w 628"/>
                    <a:gd name="T77" fmla="*/ 672 h 712"/>
                    <a:gd name="T78" fmla="*/ 304 w 628"/>
                    <a:gd name="T79" fmla="*/ 712 h 712"/>
                    <a:gd name="T80" fmla="*/ 366 w 628"/>
                    <a:gd name="T81" fmla="*/ 678 h 712"/>
                    <a:gd name="T82" fmla="*/ 322 w 628"/>
                    <a:gd name="T83" fmla="*/ 588 h 712"/>
                    <a:gd name="T84" fmla="*/ 322 w 628"/>
                    <a:gd name="T85" fmla="*/ 568 h 712"/>
                    <a:gd name="T86" fmla="*/ 340 w 628"/>
                    <a:gd name="T87" fmla="*/ 438 h 712"/>
                    <a:gd name="T88" fmla="*/ 452 w 628"/>
                    <a:gd name="T89" fmla="*/ 448 h 712"/>
                    <a:gd name="T90" fmla="*/ 532 w 628"/>
                    <a:gd name="T91" fmla="*/ 560 h 712"/>
                    <a:gd name="T92" fmla="*/ 558 w 628"/>
                    <a:gd name="T93" fmla="*/ 564 h 712"/>
                    <a:gd name="T94" fmla="*/ 618 w 628"/>
                    <a:gd name="T95" fmla="*/ 540 h 712"/>
                    <a:gd name="T96" fmla="*/ 620 w 628"/>
                    <a:gd name="T97" fmla="*/ 470 h 712"/>
                    <a:gd name="T98" fmla="*/ 304 w 628"/>
                    <a:gd name="T99" fmla="*/ 408 h 712"/>
                    <a:gd name="T100" fmla="*/ 276 w 628"/>
                    <a:gd name="T101" fmla="*/ 394 h 712"/>
                    <a:gd name="T102" fmla="*/ 260 w 628"/>
                    <a:gd name="T103" fmla="*/ 364 h 712"/>
                    <a:gd name="T104" fmla="*/ 260 w 628"/>
                    <a:gd name="T105" fmla="*/ 342 h 712"/>
                    <a:gd name="T106" fmla="*/ 276 w 628"/>
                    <a:gd name="T107" fmla="*/ 314 h 712"/>
                    <a:gd name="T108" fmla="*/ 304 w 628"/>
                    <a:gd name="T109" fmla="*/ 300 h 712"/>
                    <a:gd name="T110" fmla="*/ 326 w 628"/>
                    <a:gd name="T111" fmla="*/ 300 h 712"/>
                    <a:gd name="T112" fmla="*/ 354 w 628"/>
                    <a:gd name="T113" fmla="*/ 314 h 712"/>
                    <a:gd name="T114" fmla="*/ 370 w 628"/>
                    <a:gd name="T115" fmla="*/ 342 h 712"/>
                    <a:gd name="T116" fmla="*/ 370 w 628"/>
                    <a:gd name="T117" fmla="*/ 364 h 712"/>
                    <a:gd name="T118" fmla="*/ 354 w 628"/>
                    <a:gd name="T119" fmla="*/ 394 h 712"/>
                    <a:gd name="T120" fmla="*/ 326 w 628"/>
                    <a:gd name="T121" fmla="*/ 408 h 7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28" h="712">
                      <a:moveTo>
                        <a:pt x="620" y="470"/>
                      </a:moveTo>
                      <a:lnTo>
                        <a:pt x="618" y="462"/>
                      </a:lnTo>
                      <a:lnTo>
                        <a:pt x="546" y="480"/>
                      </a:lnTo>
                      <a:lnTo>
                        <a:pt x="520" y="464"/>
                      </a:lnTo>
                      <a:lnTo>
                        <a:pt x="602" y="440"/>
                      </a:lnTo>
                      <a:lnTo>
                        <a:pt x="598" y="430"/>
                      </a:lnTo>
                      <a:lnTo>
                        <a:pt x="504" y="454"/>
                      </a:lnTo>
                      <a:lnTo>
                        <a:pt x="460" y="428"/>
                      </a:lnTo>
                      <a:lnTo>
                        <a:pt x="400" y="374"/>
                      </a:lnTo>
                      <a:lnTo>
                        <a:pt x="400" y="374"/>
                      </a:lnTo>
                      <a:lnTo>
                        <a:pt x="402" y="354"/>
                      </a:lnTo>
                      <a:lnTo>
                        <a:pt x="402" y="354"/>
                      </a:lnTo>
                      <a:lnTo>
                        <a:pt x="402" y="338"/>
                      </a:lnTo>
                      <a:lnTo>
                        <a:pt x="464" y="282"/>
                      </a:lnTo>
                      <a:lnTo>
                        <a:pt x="508" y="254"/>
                      </a:lnTo>
                      <a:lnTo>
                        <a:pt x="598" y="278"/>
                      </a:lnTo>
                      <a:lnTo>
                        <a:pt x="602" y="268"/>
                      </a:lnTo>
                      <a:lnTo>
                        <a:pt x="524" y="246"/>
                      </a:lnTo>
                      <a:lnTo>
                        <a:pt x="550" y="230"/>
                      </a:lnTo>
                      <a:lnTo>
                        <a:pt x="618" y="246"/>
                      </a:lnTo>
                      <a:lnTo>
                        <a:pt x="620" y="236"/>
                      </a:lnTo>
                      <a:lnTo>
                        <a:pt x="564" y="220"/>
                      </a:lnTo>
                      <a:lnTo>
                        <a:pt x="628" y="182"/>
                      </a:lnTo>
                      <a:lnTo>
                        <a:pt x="620" y="170"/>
                      </a:lnTo>
                      <a:lnTo>
                        <a:pt x="554" y="206"/>
                      </a:lnTo>
                      <a:lnTo>
                        <a:pt x="568" y="146"/>
                      </a:lnTo>
                      <a:lnTo>
                        <a:pt x="558" y="144"/>
                      </a:lnTo>
                      <a:lnTo>
                        <a:pt x="538" y="214"/>
                      </a:lnTo>
                      <a:lnTo>
                        <a:pt x="512" y="230"/>
                      </a:lnTo>
                      <a:lnTo>
                        <a:pt x="532" y="148"/>
                      </a:lnTo>
                      <a:lnTo>
                        <a:pt x="522" y="144"/>
                      </a:lnTo>
                      <a:lnTo>
                        <a:pt x="494" y="238"/>
                      </a:lnTo>
                      <a:lnTo>
                        <a:pt x="450" y="264"/>
                      </a:lnTo>
                      <a:lnTo>
                        <a:pt x="374" y="288"/>
                      </a:lnTo>
                      <a:lnTo>
                        <a:pt x="374" y="288"/>
                      </a:lnTo>
                      <a:lnTo>
                        <a:pt x="360" y="278"/>
                      </a:lnTo>
                      <a:lnTo>
                        <a:pt x="344" y="272"/>
                      </a:lnTo>
                      <a:lnTo>
                        <a:pt x="326" y="186"/>
                      </a:lnTo>
                      <a:lnTo>
                        <a:pt x="324" y="136"/>
                      </a:lnTo>
                      <a:lnTo>
                        <a:pt x="390" y="68"/>
                      </a:lnTo>
                      <a:lnTo>
                        <a:pt x="382" y="62"/>
                      </a:lnTo>
                      <a:lnTo>
                        <a:pt x="324" y="118"/>
                      </a:lnTo>
                      <a:lnTo>
                        <a:pt x="324" y="86"/>
                      </a:lnTo>
                      <a:lnTo>
                        <a:pt x="372" y="36"/>
                      </a:lnTo>
                      <a:lnTo>
                        <a:pt x="366" y="30"/>
                      </a:lnTo>
                      <a:lnTo>
                        <a:pt x="324" y="72"/>
                      </a:lnTo>
                      <a:lnTo>
                        <a:pt x="322" y="0"/>
                      </a:lnTo>
                      <a:lnTo>
                        <a:pt x="308" y="0"/>
                      </a:lnTo>
                      <a:lnTo>
                        <a:pt x="306" y="74"/>
                      </a:lnTo>
                      <a:lnTo>
                        <a:pt x="260" y="30"/>
                      </a:lnTo>
                      <a:lnTo>
                        <a:pt x="254" y="36"/>
                      </a:lnTo>
                      <a:lnTo>
                        <a:pt x="306" y="90"/>
                      </a:lnTo>
                      <a:lnTo>
                        <a:pt x="304" y="120"/>
                      </a:lnTo>
                      <a:lnTo>
                        <a:pt x="244" y="62"/>
                      </a:lnTo>
                      <a:lnTo>
                        <a:pt x="236" y="68"/>
                      </a:lnTo>
                      <a:lnTo>
                        <a:pt x="304" y="138"/>
                      </a:lnTo>
                      <a:lnTo>
                        <a:pt x="304" y="190"/>
                      </a:lnTo>
                      <a:lnTo>
                        <a:pt x="286" y="270"/>
                      </a:lnTo>
                      <a:lnTo>
                        <a:pt x="286" y="270"/>
                      </a:lnTo>
                      <a:lnTo>
                        <a:pt x="272" y="278"/>
                      </a:lnTo>
                      <a:lnTo>
                        <a:pt x="258" y="286"/>
                      </a:lnTo>
                      <a:lnTo>
                        <a:pt x="174" y="260"/>
                      </a:lnTo>
                      <a:lnTo>
                        <a:pt x="130" y="234"/>
                      </a:lnTo>
                      <a:lnTo>
                        <a:pt x="104" y="144"/>
                      </a:lnTo>
                      <a:lnTo>
                        <a:pt x="94" y="148"/>
                      </a:lnTo>
                      <a:lnTo>
                        <a:pt x="114" y="226"/>
                      </a:lnTo>
                      <a:lnTo>
                        <a:pt x="86" y="212"/>
                      </a:lnTo>
                      <a:lnTo>
                        <a:pt x="68" y="144"/>
                      </a:lnTo>
                      <a:lnTo>
                        <a:pt x="58" y="146"/>
                      </a:lnTo>
                      <a:lnTo>
                        <a:pt x="72" y="204"/>
                      </a:lnTo>
                      <a:lnTo>
                        <a:pt x="8" y="168"/>
                      </a:lnTo>
                      <a:lnTo>
                        <a:pt x="0" y="180"/>
                      </a:lnTo>
                      <a:lnTo>
                        <a:pt x="66" y="220"/>
                      </a:lnTo>
                      <a:lnTo>
                        <a:pt x="6" y="236"/>
                      </a:lnTo>
                      <a:lnTo>
                        <a:pt x="8" y="246"/>
                      </a:lnTo>
                      <a:lnTo>
                        <a:pt x="80" y="228"/>
                      </a:lnTo>
                      <a:lnTo>
                        <a:pt x="106" y="244"/>
                      </a:lnTo>
                      <a:lnTo>
                        <a:pt x="26" y="268"/>
                      </a:lnTo>
                      <a:lnTo>
                        <a:pt x="28" y="278"/>
                      </a:lnTo>
                      <a:lnTo>
                        <a:pt x="122" y="254"/>
                      </a:lnTo>
                      <a:lnTo>
                        <a:pt x="166" y="280"/>
                      </a:lnTo>
                      <a:lnTo>
                        <a:pt x="228" y="336"/>
                      </a:lnTo>
                      <a:lnTo>
                        <a:pt x="228" y="336"/>
                      </a:lnTo>
                      <a:lnTo>
                        <a:pt x="228" y="354"/>
                      </a:lnTo>
                      <a:lnTo>
                        <a:pt x="228" y="354"/>
                      </a:lnTo>
                      <a:lnTo>
                        <a:pt x="228" y="366"/>
                      </a:lnTo>
                      <a:lnTo>
                        <a:pt x="162" y="426"/>
                      </a:lnTo>
                      <a:lnTo>
                        <a:pt x="118" y="452"/>
                      </a:lnTo>
                      <a:lnTo>
                        <a:pt x="28" y="430"/>
                      </a:lnTo>
                      <a:lnTo>
                        <a:pt x="26" y="440"/>
                      </a:lnTo>
                      <a:lnTo>
                        <a:pt x="102" y="462"/>
                      </a:lnTo>
                      <a:lnTo>
                        <a:pt x="76" y="478"/>
                      </a:lnTo>
                      <a:lnTo>
                        <a:pt x="8" y="462"/>
                      </a:lnTo>
                      <a:lnTo>
                        <a:pt x="6" y="470"/>
                      </a:lnTo>
                      <a:lnTo>
                        <a:pt x="62" y="488"/>
                      </a:lnTo>
                      <a:lnTo>
                        <a:pt x="0" y="526"/>
                      </a:lnTo>
                      <a:lnTo>
                        <a:pt x="6" y="538"/>
                      </a:lnTo>
                      <a:lnTo>
                        <a:pt x="74" y="500"/>
                      </a:lnTo>
                      <a:lnTo>
                        <a:pt x="58" y="562"/>
                      </a:lnTo>
                      <a:lnTo>
                        <a:pt x="68" y="564"/>
                      </a:lnTo>
                      <a:lnTo>
                        <a:pt x="88" y="492"/>
                      </a:lnTo>
                      <a:lnTo>
                        <a:pt x="114" y="478"/>
                      </a:lnTo>
                      <a:lnTo>
                        <a:pt x="94" y="560"/>
                      </a:lnTo>
                      <a:lnTo>
                        <a:pt x="104" y="562"/>
                      </a:lnTo>
                      <a:lnTo>
                        <a:pt x="132" y="468"/>
                      </a:lnTo>
                      <a:lnTo>
                        <a:pt x="176" y="444"/>
                      </a:lnTo>
                      <a:lnTo>
                        <a:pt x="256" y="418"/>
                      </a:lnTo>
                      <a:lnTo>
                        <a:pt x="256" y="418"/>
                      </a:lnTo>
                      <a:lnTo>
                        <a:pt x="268" y="428"/>
                      </a:lnTo>
                      <a:lnTo>
                        <a:pt x="282" y="436"/>
                      </a:lnTo>
                      <a:lnTo>
                        <a:pt x="300" y="522"/>
                      </a:lnTo>
                      <a:lnTo>
                        <a:pt x="302" y="572"/>
                      </a:lnTo>
                      <a:lnTo>
                        <a:pt x="236" y="640"/>
                      </a:lnTo>
                      <a:lnTo>
                        <a:pt x="244" y="646"/>
                      </a:lnTo>
                      <a:lnTo>
                        <a:pt x="302" y="590"/>
                      </a:lnTo>
                      <a:lnTo>
                        <a:pt x="302" y="620"/>
                      </a:lnTo>
                      <a:lnTo>
                        <a:pt x="254" y="672"/>
                      </a:lnTo>
                      <a:lnTo>
                        <a:pt x="260" y="678"/>
                      </a:lnTo>
                      <a:lnTo>
                        <a:pt x="304" y="638"/>
                      </a:lnTo>
                      <a:lnTo>
                        <a:pt x="304" y="712"/>
                      </a:lnTo>
                      <a:lnTo>
                        <a:pt x="320" y="712"/>
                      </a:lnTo>
                      <a:lnTo>
                        <a:pt x="320" y="636"/>
                      </a:lnTo>
                      <a:lnTo>
                        <a:pt x="366" y="678"/>
                      </a:lnTo>
                      <a:lnTo>
                        <a:pt x="372" y="672"/>
                      </a:lnTo>
                      <a:lnTo>
                        <a:pt x="320" y="618"/>
                      </a:lnTo>
                      <a:lnTo>
                        <a:pt x="322" y="588"/>
                      </a:lnTo>
                      <a:lnTo>
                        <a:pt x="382" y="646"/>
                      </a:lnTo>
                      <a:lnTo>
                        <a:pt x="390" y="640"/>
                      </a:lnTo>
                      <a:lnTo>
                        <a:pt x="322" y="568"/>
                      </a:lnTo>
                      <a:lnTo>
                        <a:pt x="322" y="518"/>
                      </a:lnTo>
                      <a:lnTo>
                        <a:pt x="340" y="438"/>
                      </a:lnTo>
                      <a:lnTo>
                        <a:pt x="340" y="438"/>
                      </a:lnTo>
                      <a:lnTo>
                        <a:pt x="356" y="432"/>
                      </a:lnTo>
                      <a:lnTo>
                        <a:pt x="370" y="422"/>
                      </a:lnTo>
                      <a:lnTo>
                        <a:pt x="452" y="448"/>
                      </a:lnTo>
                      <a:lnTo>
                        <a:pt x="496" y="472"/>
                      </a:lnTo>
                      <a:lnTo>
                        <a:pt x="522" y="562"/>
                      </a:lnTo>
                      <a:lnTo>
                        <a:pt x="532" y="560"/>
                      </a:lnTo>
                      <a:lnTo>
                        <a:pt x="512" y="482"/>
                      </a:lnTo>
                      <a:lnTo>
                        <a:pt x="540" y="496"/>
                      </a:lnTo>
                      <a:lnTo>
                        <a:pt x="558" y="564"/>
                      </a:lnTo>
                      <a:lnTo>
                        <a:pt x="568" y="562"/>
                      </a:lnTo>
                      <a:lnTo>
                        <a:pt x="554" y="504"/>
                      </a:lnTo>
                      <a:lnTo>
                        <a:pt x="618" y="540"/>
                      </a:lnTo>
                      <a:lnTo>
                        <a:pt x="626" y="528"/>
                      </a:lnTo>
                      <a:lnTo>
                        <a:pt x="560" y="488"/>
                      </a:lnTo>
                      <a:lnTo>
                        <a:pt x="620" y="470"/>
                      </a:lnTo>
                      <a:close/>
                      <a:moveTo>
                        <a:pt x="314" y="410"/>
                      </a:moveTo>
                      <a:lnTo>
                        <a:pt x="314" y="410"/>
                      </a:lnTo>
                      <a:lnTo>
                        <a:pt x="304" y="408"/>
                      </a:lnTo>
                      <a:lnTo>
                        <a:pt x="294" y="406"/>
                      </a:lnTo>
                      <a:lnTo>
                        <a:pt x="284" y="400"/>
                      </a:lnTo>
                      <a:lnTo>
                        <a:pt x="276" y="394"/>
                      </a:lnTo>
                      <a:lnTo>
                        <a:pt x="268" y="384"/>
                      </a:lnTo>
                      <a:lnTo>
                        <a:pt x="264" y="376"/>
                      </a:lnTo>
                      <a:lnTo>
                        <a:pt x="260" y="364"/>
                      </a:lnTo>
                      <a:lnTo>
                        <a:pt x="260" y="354"/>
                      </a:lnTo>
                      <a:lnTo>
                        <a:pt x="260" y="354"/>
                      </a:lnTo>
                      <a:lnTo>
                        <a:pt x="260" y="342"/>
                      </a:lnTo>
                      <a:lnTo>
                        <a:pt x="264" y="332"/>
                      </a:lnTo>
                      <a:lnTo>
                        <a:pt x="268" y="322"/>
                      </a:lnTo>
                      <a:lnTo>
                        <a:pt x="276" y="314"/>
                      </a:lnTo>
                      <a:lnTo>
                        <a:pt x="284" y="308"/>
                      </a:lnTo>
                      <a:lnTo>
                        <a:pt x="294" y="302"/>
                      </a:lnTo>
                      <a:lnTo>
                        <a:pt x="304" y="300"/>
                      </a:lnTo>
                      <a:lnTo>
                        <a:pt x="314" y="298"/>
                      </a:lnTo>
                      <a:lnTo>
                        <a:pt x="314" y="298"/>
                      </a:lnTo>
                      <a:lnTo>
                        <a:pt x="326" y="300"/>
                      </a:lnTo>
                      <a:lnTo>
                        <a:pt x="336" y="302"/>
                      </a:lnTo>
                      <a:lnTo>
                        <a:pt x="346" y="308"/>
                      </a:lnTo>
                      <a:lnTo>
                        <a:pt x="354" y="314"/>
                      </a:lnTo>
                      <a:lnTo>
                        <a:pt x="362" y="322"/>
                      </a:lnTo>
                      <a:lnTo>
                        <a:pt x="366" y="332"/>
                      </a:lnTo>
                      <a:lnTo>
                        <a:pt x="370" y="342"/>
                      </a:lnTo>
                      <a:lnTo>
                        <a:pt x="370" y="354"/>
                      </a:lnTo>
                      <a:lnTo>
                        <a:pt x="370" y="354"/>
                      </a:lnTo>
                      <a:lnTo>
                        <a:pt x="370" y="364"/>
                      </a:lnTo>
                      <a:lnTo>
                        <a:pt x="366" y="376"/>
                      </a:lnTo>
                      <a:lnTo>
                        <a:pt x="362" y="384"/>
                      </a:lnTo>
                      <a:lnTo>
                        <a:pt x="354" y="394"/>
                      </a:lnTo>
                      <a:lnTo>
                        <a:pt x="346" y="400"/>
                      </a:lnTo>
                      <a:lnTo>
                        <a:pt x="336" y="406"/>
                      </a:lnTo>
                      <a:lnTo>
                        <a:pt x="326" y="408"/>
                      </a:lnTo>
                      <a:lnTo>
                        <a:pt x="314" y="410"/>
                      </a:lnTo>
                      <a:lnTo>
                        <a:pt x="314" y="410"/>
                      </a:lnTo>
                      <a:close/>
                    </a:path>
                  </a:pathLst>
                </a:custGeom>
                <a:solidFill>
                  <a:srgbClr val="FEFFFF">
                    <a:alpha val="76000"/>
                  </a:srgb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grpSp>
        </p:grpSp>
        <p:sp>
          <p:nvSpPr>
            <p:cNvPr id="221" name="Freeform 8"/>
            <p:cNvSpPr>
              <a:spLocks noChangeAspect="1" noEditPoints="1"/>
            </p:cNvSpPr>
            <p:nvPr/>
          </p:nvSpPr>
          <p:spPr bwMode="auto">
            <a:xfrm>
              <a:off x="8267911" y="2855927"/>
              <a:ext cx="865764" cy="1172389"/>
            </a:xfrm>
            <a:custGeom>
              <a:avLst/>
              <a:gdLst>
                <a:gd name="T0" fmla="*/ 562 w 672"/>
                <a:gd name="T1" fmla="*/ 532 h 910"/>
                <a:gd name="T2" fmla="*/ 624 w 672"/>
                <a:gd name="T3" fmla="*/ 522 h 910"/>
                <a:gd name="T4" fmla="*/ 640 w 672"/>
                <a:gd name="T5" fmla="*/ 514 h 910"/>
                <a:gd name="T6" fmla="*/ 636 w 672"/>
                <a:gd name="T7" fmla="*/ 502 h 910"/>
                <a:gd name="T8" fmla="*/ 594 w 672"/>
                <a:gd name="T9" fmla="*/ 460 h 910"/>
                <a:gd name="T10" fmla="*/ 588 w 672"/>
                <a:gd name="T11" fmla="*/ 422 h 910"/>
                <a:gd name="T12" fmla="*/ 610 w 672"/>
                <a:gd name="T13" fmla="*/ 364 h 910"/>
                <a:gd name="T14" fmla="*/ 614 w 672"/>
                <a:gd name="T15" fmla="*/ 352 h 910"/>
                <a:gd name="T16" fmla="*/ 604 w 672"/>
                <a:gd name="T17" fmla="*/ 342 h 910"/>
                <a:gd name="T18" fmla="*/ 560 w 672"/>
                <a:gd name="T19" fmla="*/ 374 h 910"/>
                <a:gd name="T20" fmla="*/ 672 w 672"/>
                <a:gd name="T21" fmla="*/ 156 h 910"/>
                <a:gd name="T22" fmla="*/ 672 w 672"/>
                <a:gd name="T23" fmla="*/ 104 h 910"/>
                <a:gd name="T24" fmla="*/ 644 w 672"/>
                <a:gd name="T25" fmla="*/ 0 h 910"/>
                <a:gd name="T26" fmla="*/ 596 w 672"/>
                <a:gd name="T27" fmla="*/ 120 h 910"/>
                <a:gd name="T28" fmla="*/ 570 w 672"/>
                <a:gd name="T29" fmla="*/ 182 h 910"/>
                <a:gd name="T30" fmla="*/ 476 w 672"/>
                <a:gd name="T31" fmla="*/ 342 h 910"/>
                <a:gd name="T32" fmla="*/ 468 w 672"/>
                <a:gd name="T33" fmla="*/ 296 h 910"/>
                <a:gd name="T34" fmla="*/ 468 w 672"/>
                <a:gd name="T35" fmla="*/ 294 h 910"/>
                <a:gd name="T36" fmla="*/ 468 w 672"/>
                <a:gd name="T37" fmla="*/ 290 h 910"/>
                <a:gd name="T38" fmla="*/ 464 w 672"/>
                <a:gd name="T39" fmla="*/ 288 h 910"/>
                <a:gd name="T40" fmla="*/ 460 w 672"/>
                <a:gd name="T41" fmla="*/ 288 h 910"/>
                <a:gd name="T42" fmla="*/ 450 w 672"/>
                <a:gd name="T43" fmla="*/ 288 h 910"/>
                <a:gd name="T44" fmla="*/ 444 w 672"/>
                <a:gd name="T45" fmla="*/ 300 h 910"/>
                <a:gd name="T46" fmla="*/ 450 w 672"/>
                <a:gd name="T47" fmla="*/ 346 h 910"/>
                <a:gd name="T48" fmla="*/ 320 w 672"/>
                <a:gd name="T49" fmla="*/ 90 h 910"/>
                <a:gd name="T50" fmla="*/ 276 w 672"/>
                <a:gd name="T51" fmla="*/ 70 h 910"/>
                <a:gd name="T52" fmla="*/ 168 w 672"/>
                <a:gd name="T53" fmla="*/ 88 h 910"/>
                <a:gd name="T54" fmla="*/ 246 w 672"/>
                <a:gd name="T55" fmla="*/ 188 h 910"/>
                <a:gd name="T56" fmla="*/ 288 w 672"/>
                <a:gd name="T57" fmla="*/ 240 h 910"/>
                <a:gd name="T58" fmla="*/ 380 w 672"/>
                <a:gd name="T59" fmla="*/ 404 h 910"/>
                <a:gd name="T60" fmla="*/ 328 w 672"/>
                <a:gd name="T61" fmla="*/ 388 h 910"/>
                <a:gd name="T62" fmla="*/ 322 w 672"/>
                <a:gd name="T63" fmla="*/ 398 h 910"/>
                <a:gd name="T64" fmla="*/ 372 w 672"/>
                <a:gd name="T65" fmla="*/ 426 h 910"/>
                <a:gd name="T66" fmla="*/ 188 w 672"/>
                <a:gd name="T67" fmla="*/ 482 h 910"/>
                <a:gd name="T68" fmla="*/ 122 w 672"/>
                <a:gd name="T69" fmla="*/ 494 h 910"/>
                <a:gd name="T70" fmla="*/ 0 w 672"/>
                <a:gd name="T71" fmla="*/ 516 h 910"/>
                <a:gd name="T72" fmla="*/ 54 w 672"/>
                <a:gd name="T73" fmla="*/ 594 h 910"/>
                <a:gd name="T74" fmla="*/ 100 w 672"/>
                <a:gd name="T75" fmla="*/ 610 h 910"/>
                <a:gd name="T76" fmla="*/ 374 w 672"/>
                <a:gd name="T77" fmla="*/ 490 h 910"/>
                <a:gd name="T78" fmla="*/ 352 w 672"/>
                <a:gd name="T79" fmla="*/ 544 h 910"/>
                <a:gd name="T80" fmla="*/ 350 w 672"/>
                <a:gd name="T81" fmla="*/ 562 h 910"/>
                <a:gd name="T82" fmla="*/ 362 w 672"/>
                <a:gd name="T83" fmla="*/ 566 h 910"/>
                <a:gd name="T84" fmla="*/ 420 w 672"/>
                <a:gd name="T85" fmla="*/ 548 h 910"/>
                <a:gd name="T86" fmla="*/ 346 w 672"/>
                <a:gd name="T87" fmla="*/ 752 h 910"/>
                <a:gd name="T88" fmla="*/ 324 w 672"/>
                <a:gd name="T89" fmla="*/ 812 h 910"/>
                <a:gd name="T90" fmla="*/ 352 w 672"/>
                <a:gd name="T91" fmla="*/ 820 h 910"/>
                <a:gd name="T92" fmla="*/ 376 w 672"/>
                <a:gd name="T93" fmla="*/ 760 h 910"/>
                <a:gd name="T94" fmla="*/ 456 w 672"/>
                <a:gd name="T95" fmla="*/ 564 h 910"/>
                <a:gd name="T96" fmla="*/ 494 w 672"/>
                <a:gd name="T97" fmla="*/ 612 h 910"/>
                <a:gd name="T98" fmla="*/ 498 w 672"/>
                <a:gd name="T99" fmla="*/ 620 h 910"/>
                <a:gd name="T100" fmla="*/ 514 w 672"/>
                <a:gd name="T101" fmla="*/ 620 h 910"/>
                <a:gd name="T102" fmla="*/ 512 w 672"/>
                <a:gd name="T103" fmla="*/ 562 h 910"/>
                <a:gd name="T104" fmla="*/ 638 w 672"/>
                <a:gd name="T105" fmla="*/ 822 h 910"/>
                <a:gd name="T106" fmla="*/ 672 w 672"/>
                <a:gd name="T107" fmla="*/ 672 h 910"/>
                <a:gd name="T108" fmla="*/ 504 w 672"/>
                <a:gd name="T109" fmla="*/ 532 h 910"/>
                <a:gd name="T110" fmla="*/ 442 w 672"/>
                <a:gd name="T111" fmla="*/ 526 h 910"/>
                <a:gd name="T112" fmla="*/ 410 w 672"/>
                <a:gd name="T113" fmla="*/ 492 h 910"/>
                <a:gd name="T114" fmla="*/ 404 w 672"/>
                <a:gd name="T115" fmla="*/ 430 h 910"/>
                <a:gd name="T116" fmla="*/ 430 w 672"/>
                <a:gd name="T117" fmla="*/ 392 h 910"/>
                <a:gd name="T118" fmla="*/ 490 w 672"/>
                <a:gd name="T119" fmla="*/ 374 h 910"/>
                <a:gd name="T120" fmla="*/ 544 w 672"/>
                <a:gd name="T121" fmla="*/ 404 h 910"/>
                <a:gd name="T122" fmla="*/ 562 w 672"/>
                <a:gd name="T123" fmla="*/ 448 h 910"/>
                <a:gd name="T124" fmla="*/ 544 w 672"/>
                <a:gd name="T125" fmla="*/ 506 h 9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72" h="910">
                  <a:moveTo>
                    <a:pt x="672" y="672"/>
                  </a:moveTo>
                  <a:lnTo>
                    <a:pt x="670" y="672"/>
                  </a:lnTo>
                  <a:lnTo>
                    <a:pt x="562" y="532"/>
                  </a:lnTo>
                  <a:lnTo>
                    <a:pt x="562" y="532"/>
                  </a:lnTo>
                  <a:lnTo>
                    <a:pt x="572" y="520"/>
                  </a:lnTo>
                  <a:lnTo>
                    <a:pt x="582" y="506"/>
                  </a:lnTo>
                  <a:lnTo>
                    <a:pt x="624" y="522"/>
                  </a:lnTo>
                  <a:lnTo>
                    <a:pt x="624" y="522"/>
                  </a:lnTo>
                  <a:lnTo>
                    <a:pt x="630" y="522"/>
                  </a:lnTo>
                  <a:lnTo>
                    <a:pt x="636" y="520"/>
                  </a:lnTo>
                  <a:lnTo>
                    <a:pt x="636" y="520"/>
                  </a:lnTo>
                  <a:lnTo>
                    <a:pt x="640" y="514"/>
                  </a:lnTo>
                  <a:lnTo>
                    <a:pt x="640" y="514"/>
                  </a:lnTo>
                  <a:lnTo>
                    <a:pt x="640" y="510"/>
                  </a:lnTo>
                  <a:lnTo>
                    <a:pt x="640" y="504"/>
                  </a:lnTo>
                  <a:lnTo>
                    <a:pt x="636" y="502"/>
                  </a:lnTo>
                  <a:lnTo>
                    <a:pt x="632" y="498"/>
                  </a:lnTo>
                  <a:lnTo>
                    <a:pt x="590" y="482"/>
                  </a:lnTo>
                  <a:lnTo>
                    <a:pt x="590" y="482"/>
                  </a:lnTo>
                  <a:lnTo>
                    <a:pt x="594" y="460"/>
                  </a:lnTo>
                  <a:lnTo>
                    <a:pt x="672" y="446"/>
                  </a:lnTo>
                  <a:lnTo>
                    <a:pt x="672" y="410"/>
                  </a:lnTo>
                  <a:lnTo>
                    <a:pt x="588" y="422"/>
                  </a:lnTo>
                  <a:lnTo>
                    <a:pt x="588" y="422"/>
                  </a:lnTo>
                  <a:lnTo>
                    <a:pt x="582" y="406"/>
                  </a:lnTo>
                  <a:lnTo>
                    <a:pt x="576" y="392"/>
                  </a:lnTo>
                  <a:lnTo>
                    <a:pt x="610" y="364"/>
                  </a:lnTo>
                  <a:lnTo>
                    <a:pt x="610" y="364"/>
                  </a:lnTo>
                  <a:lnTo>
                    <a:pt x="614" y="360"/>
                  </a:lnTo>
                  <a:lnTo>
                    <a:pt x="614" y="356"/>
                  </a:lnTo>
                  <a:lnTo>
                    <a:pt x="614" y="356"/>
                  </a:lnTo>
                  <a:lnTo>
                    <a:pt x="614" y="352"/>
                  </a:lnTo>
                  <a:lnTo>
                    <a:pt x="612" y="348"/>
                  </a:lnTo>
                  <a:lnTo>
                    <a:pt x="612" y="348"/>
                  </a:lnTo>
                  <a:lnTo>
                    <a:pt x="608" y="344"/>
                  </a:lnTo>
                  <a:lnTo>
                    <a:pt x="604" y="342"/>
                  </a:lnTo>
                  <a:lnTo>
                    <a:pt x="600" y="344"/>
                  </a:lnTo>
                  <a:lnTo>
                    <a:pt x="594" y="346"/>
                  </a:lnTo>
                  <a:lnTo>
                    <a:pt x="560" y="374"/>
                  </a:lnTo>
                  <a:lnTo>
                    <a:pt x="560" y="374"/>
                  </a:lnTo>
                  <a:lnTo>
                    <a:pt x="550" y="366"/>
                  </a:lnTo>
                  <a:lnTo>
                    <a:pt x="540" y="358"/>
                  </a:lnTo>
                  <a:lnTo>
                    <a:pt x="602" y="190"/>
                  </a:lnTo>
                  <a:lnTo>
                    <a:pt x="672" y="156"/>
                  </a:lnTo>
                  <a:lnTo>
                    <a:pt x="672" y="134"/>
                  </a:lnTo>
                  <a:lnTo>
                    <a:pt x="612" y="160"/>
                  </a:lnTo>
                  <a:lnTo>
                    <a:pt x="624" y="128"/>
                  </a:lnTo>
                  <a:lnTo>
                    <a:pt x="672" y="104"/>
                  </a:lnTo>
                  <a:lnTo>
                    <a:pt x="672" y="84"/>
                  </a:lnTo>
                  <a:lnTo>
                    <a:pt x="634" y="100"/>
                  </a:lnTo>
                  <a:lnTo>
                    <a:pt x="666" y="10"/>
                  </a:lnTo>
                  <a:lnTo>
                    <a:pt x="644" y="0"/>
                  </a:lnTo>
                  <a:lnTo>
                    <a:pt x="606" y="92"/>
                  </a:lnTo>
                  <a:lnTo>
                    <a:pt x="572" y="18"/>
                  </a:lnTo>
                  <a:lnTo>
                    <a:pt x="556" y="26"/>
                  </a:lnTo>
                  <a:lnTo>
                    <a:pt x="596" y="120"/>
                  </a:lnTo>
                  <a:lnTo>
                    <a:pt x="582" y="152"/>
                  </a:lnTo>
                  <a:lnTo>
                    <a:pt x="536" y="52"/>
                  </a:lnTo>
                  <a:lnTo>
                    <a:pt x="518" y="58"/>
                  </a:lnTo>
                  <a:lnTo>
                    <a:pt x="570" y="182"/>
                  </a:lnTo>
                  <a:lnTo>
                    <a:pt x="504" y="344"/>
                  </a:lnTo>
                  <a:lnTo>
                    <a:pt x="504" y="344"/>
                  </a:lnTo>
                  <a:lnTo>
                    <a:pt x="490" y="342"/>
                  </a:lnTo>
                  <a:lnTo>
                    <a:pt x="476" y="342"/>
                  </a:lnTo>
                  <a:lnTo>
                    <a:pt x="468" y="298"/>
                  </a:lnTo>
                  <a:lnTo>
                    <a:pt x="468" y="298"/>
                  </a:lnTo>
                  <a:lnTo>
                    <a:pt x="468" y="296"/>
                  </a:lnTo>
                  <a:lnTo>
                    <a:pt x="468" y="296"/>
                  </a:lnTo>
                  <a:lnTo>
                    <a:pt x="468" y="294"/>
                  </a:lnTo>
                  <a:lnTo>
                    <a:pt x="468" y="294"/>
                  </a:lnTo>
                  <a:lnTo>
                    <a:pt x="468" y="294"/>
                  </a:lnTo>
                  <a:lnTo>
                    <a:pt x="468" y="294"/>
                  </a:lnTo>
                  <a:lnTo>
                    <a:pt x="470" y="290"/>
                  </a:lnTo>
                  <a:lnTo>
                    <a:pt x="470" y="290"/>
                  </a:lnTo>
                  <a:lnTo>
                    <a:pt x="468" y="290"/>
                  </a:lnTo>
                  <a:lnTo>
                    <a:pt x="468" y="290"/>
                  </a:lnTo>
                  <a:lnTo>
                    <a:pt x="464" y="288"/>
                  </a:lnTo>
                  <a:lnTo>
                    <a:pt x="464" y="288"/>
                  </a:lnTo>
                  <a:lnTo>
                    <a:pt x="464" y="288"/>
                  </a:lnTo>
                  <a:lnTo>
                    <a:pt x="464" y="288"/>
                  </a:lnTo>
                  <a:lnTo>
                    <a:pt x="458" y="286"/>
                  </a:lnTo>
                  <a:lnTo>
                    <a:pt x="458" y="286"/>
                  </a:lnTo>
                  <a:lnTo>
                    <a:pt x="460" y="288"/>
                  </a:lnTo>
                  <a:lnTo>
                    <a:pt x="460" y="288"/>
                  </a:lnTo>
                  <a:lnTo>
                    <a:pt x="456" y="288"/>
                  </a:lnTo>
                  <a:lnTo>
                    <a:pt x="454" y="288"/>
                  </a:lnTo>
                  <a:lnTo>
                    <a:pt x="454" y="288"/>
                  </a:lnTo>
                  <a:lnTo>
                    <a:pt x="450" y="288"/>
                  </a:lnTo>
                  <a:lnTo>
                    <a:pt x="446" y="290"/>
                  </a:lnTo>
                  <a:lnTo>
                    <a:pt x="444" y="298"/>
                  </a:lnTo>
                  <a:lnTo>
                    <a:pt x="444" y="298"/>
                  </a:lnTo>
                  <a:lnTo>
                    <a:pt x="444" y="300"/>
                  </a:lnTo>
                  <a:lnTo>
                    <a:pt x="444" y="300"/>
                  </a:lnTo>
                  <a:lnTo>
                    <a:pt x="444" y="302"/>
                  </a:lnTo>
                  <a:lnTo>
                    <a:pt x="450" y="346"/>
                  </a:lnTo>
                  <a:lnTo>
                    <a:pt x="450" y="346"/>
                  </a:lnTo>
                  <a:lnTo>
                    <a:pt x="438" y="350"/>
                  </a:lnTo>
                  <a:lnTo>
                    <a:pt x="426" y="356"/>
                  </a:lnTo>
                  <a:lnTo>
                    <a:pt x="310" y="216"/>
                  </a:lnTo>
                  <a:lnTo>
                    <a:pt x="320" y="90"/>
                  </a:lnTo>
                  <a:lnTo>
                    <a:pt x="302" y="88"/>
                  </a:lnTo>
                  <a:lnTo>
                    <a:pt x="288" y="192"/>
                  </a:lnTo>
                  <a:lnTo>
                    <a:pt x="266" y="166"/>
                  </a:lnTo>
                  <a:lnTo>
                    <a:pt x="276" y="70"/>
                  </a:lnTo>
                  <a:lnTo>
                    <a:pt x="258" y="68"/>
                  </a:lnTo>
                  <a:lnTo>
                    <a:pt x="248" y="144"/>
                  </a:lnTo>
                  <a:lnTo>
                    <a:pt x="188" y="72"/>
                  </a:lnTo>
                  <a:lnTo>
                    <a:pt x="168" y="88"/>
                  </a:lnTo>
                  <a:lnTo>
                    <a:pt x="228" y="164"/>
                  </a:lnTo>
                  <a:lnTo>
                    <a:pt x="148" y="158"/>
                  </a:lnTo>
                  <a:lnTo>
                    <a:pt x="146" y="174"/>
                  </a:lnTo>
                  <a:lnTo>
                    <a:pt x="246" y="188"/>
                  </a:lnTo>
                  <a:lnTo>
                    <a:pt x="268" y="214"/>
                  </a:lnTo>
                  <a:lnTo>
                    <a:pt x="156" y="204"/>
                  </a:lnTo>
                  <a:lnTo>
                    <a:pt x="154" y="222"/>
                  </a:lnTo>
                  <a:lnTo>
                    <a:pt x="288" y="240"/>
                  </a:lnTo>
                  <a:lnTo>
                    <a:pt x="396" y="380"/>
                  </a:lnTo>
                  <a:lnTo>
                    <a:pt x="396" y="380"/>
                  </a:lnTo>
                  <a:lnTo>
                    <a:pt x="388" y="392"/>
                  </a:lnTo>
                  <a:lnTo>
                    <a:pt x="380" y="404"/>
                  </a:lnTo>
                  <a:lnTo>
                    <a:pt x="338" y="386"/>
                  </a:lnTo>
                  <a:lnTo>
                    <a:pt x="338" y="386"/>
                  </a:lnTo>
                  <a:lnTo>
                    <a:pt x="334" y="386"/>
                  </a:lnTo>
                  <a:lnTo>
                    <a:pt x="328" y="388"/>
                  </a:lnTo>
                  <a:lnTo>
                    <a:pt x="326" y="390"/>
                  </a:lnTo>
                  <a:lnTo>
                    <a:pt x="322" y="394"/>
                  </a:lnTo>
                  <a:lnTo>
                    <a:pt x="322" y="394"/>
                  </a:lnTo>
                  <a:lnTo>
                    <a:pt x="322" y="398"/>
                  </a:lnTo>
                  <a:lnTo>
                    <a:pt x="322" y="404"/>
                  </a:lnTo>
                  <a:lnTo>
                    <a:pt x="326" y="408"/>
                  </a:lnTo>
                  <a:lnTo>
                    <a:pt x="330" y="410"/>
                  </a:lnTo>
                  <a:lnTo>
                    <a:pt x="372" y="426"/>
                  </a:lnTo>
                  <a:lnTo>
                    <a:pt x="372" y="426"/>
                  </a:lnTo>
                  <a:lnTo>
                    <a:pt x="370" y="438"/>
                  </a:lnTo>
                  <a:lnTo>
                    <a:pt x="368" y="450"/>
                  </a:lnTo>
                  <a:lnTo>
                    <a:pt x="188" y="482"/>
                  </a:lnTo>
                  <a:lnTo>
                    <a:pt x="82" y="410"/>
                  </a:lnTo>
                  <a:lnTo>
                    <a:pt x="72" y="424"/>
                  </a:lnTo>
                  <a:lnTo>
                    <a:pt x="156" y="488"/>
                  </a:lnTo>
                  <a:lnTo>
                    <a:pt x="122" y="494"/>
                  </a:lnTo>
                  <a:lnTo>
                    <a:pt x="44" y="440"/>
                  </a:lnTo>
                  <a:lnTo>
                    <a:pt x="32" y="454"/>
                  </a:lnTo>
                  <a:lnTo>
                    <a:pt x="92" y="500"/>
                  </a:lnTo>
                  <a:lnTo>
                    <a:pt x="0" y="516"/>
                  </a:lnTo>
                  <a:lnTo>
                    <a:pt x="0" y="528"/>
                  </a:lnTo>
                  <a:lnTo>
                    <a:pt x="2" y="540"/>
                  </a:lnTo>
                  <a:lnTo>
                    <a:pt x="100" y="528"/>
                  </a:lnTo>
                  <a:lnTo>
                    <a:pt x="54" y="594"/>
                  </a:lnTo>
                  <a:lnTo>
                    <a:pt x="68" y="604"/>
                  </a:lnTo>
                  <a:lnTo>
                    <a:pt x="130" y="524"/>
                  </a:lnTo>
                  <a:lnTo>
                    <a:pt x="164" y="518"/>
                  </a:lnTo>
                  <a:lnTo>
                    <a:pt x="100" y="610"/>
                  </a:lnTo>
                  <a:lnTo>
                    <a:pt x="116" y="620"/>
                  </a:lnTo>
                  <a:lnTo>
                    <a:pt x="196" y="514"/>
                  </a:lnTo>
                  <a:lnTo>
                    <a:pt x="374" y="490"/>
                  </a:lnTo>
                  <a:lnTo>
                    <a:pt x="374" y="490"/>
                  </a:lnTo>
                  <a:lnTo>
                    <a:pt x="380" y="502"/>
                  </a:lnTo>
                  <a:lnTo>
                    <a:pt x="386" y="516"/>
                  </a:lnTo>
                  <a:lnTo>
                    <a:pt x="352" y="544"/>
                  </a:lnTo>
                  <a:lnTo>
                    <a:pt x="352" y="544"/>
                  </a:lnTo>
                  <a:lnTo>
                    <a:pt x="348" y="548"/>
                  </a:lnTo>
                  <a:lnTo>
                    <a:pt x="346" y="552"/>
                  </a:lnTo>
                  <a:lnTo>
                    <a:pt x="348" y="558"/>
                  </a:lnTo>
                  <a:lnTo>
                    <a:pt x="350" y="562"/>
                  </a:lnTo>
                  <a:lnTo>
                    <a:pt x="350" y="562"/>
                  </a:lnTo>
                  <a:lnTo>
                    <a:pt x="354" y="564"/>
                  </a:lnTo>
                  <a:lnTo>
                    <a:pt x="358" y="566"/>
                  </a:lnTo>
                  <a:lnTo>
                    <a:pt x="362" y="566"/>
                  </a:lnTo>
                  <a:lnTo>
                    <a:pt x="366" y="564"/>
                  </a:lnTo>
                  <a:lnTo>
                    <a:pt x="402" y="534"/>
                  </a:lnTo>
                  <a:lnTo>
                    <a:pt x="402" y="534"/>
                  </a:lnTo>
                  <a:lnTo>
                    <a:pt x="420" y="548"/>
                  </a:lnTo>
                  <a:lnTo>
                    <a:pt x="356" y="722"/>
                  </a:lnTo>
                  <a:lnTo>
                    <a:pt x="240" y="776"/>
                  </a:lnTo>
                  <a:lnTo>
                    <a:pt x="248" y="794"/>
                  </a:lnTo>
                  <a:lnTo>
                    <a:pt x="346" y="752"/>
                  </a:lnTo>
                  <a:lnTo>
                    <a:pt x="334" y="784"/>
                  </a:lnTo>
                  <a:lnTo>
                    <a:pt x="246" y="826"/>
                  </a:lnTo>
                  <a:lnTo>
                    <a:pt x="254" y="842"/>
                  </a:lnTo>
                  <a:lnTo>
                    <a:pt x="324" y="812"/>
                  </a:lnTo>
                  <a:lnTo>
                    <a:pt x="292" y="902"/>
                  </a:lnTo>
                  <a:lnTo>
                    <a:pt x="310" y="910"/>
                  </a:lnTo>
                  <a:lnTo>
                    <a:pt x="314" y="910"/>
                  </a:lnTo>
                  <a:lnTo>
                    <a:pt x="352" y="820"/>
                  </a:lnTo>
                  <a:lnTo>
                    <a:pt x="386" y="892"/>
                  </a:lnTo>
                  <a:lnTo>
                    <a:pt x="402" y="886"/>
                  </a:lnTo>
                  <a:lnTo>
                    <a:pt x="364" y="792"/>
                  </a:lnTo>
                  <a:lnTo>
                    <a:pt x="376" y="760"/>
                  </a:lnTo>
                  <a:lnTo>
                    <a:pt x="422" y="860"/>
                  </a:lnTo>
                  <a:lnTo>
                    <a:pt x="440" y="852"/>
                  </a:lnTo>
                  <a:lnTo>
                    <a:pt x="388" y="730"/>
                  </a:lnTo>
                  <a:lnTo>
                    <a:pt x="456" y="564"/>
                  </a:lnTo>
                  <a:lnTo>
                    <a:pt x="456" y="564"/>
                  </a:lnTo>
                  <a:lnTo>
                    <a:pt x="472" y="566"/>
                  </a:lnTo>
                  <a:lnTo>
                    <a:pt x="486" y="566"/>
                  </a:lnTo>
                  <a:lnTo>
                    <a:pt x="494" y="612"/>
                  </a:lnTo>
                  <a:lnTo>
                    <a:pt x="494" y="612"/>
                  </a:lnTo>
                  <a:lnTo>
                    <a:pt x="496" y="616"/>
                  </a:lnTo>
                  <a:lnTo>
                    <a:pt x="498" y="620"/>
                  </a:lnTo>
                  <a:lnTo>
                    <a:pt x="498" y="620"/>
                  </a:lnTo>
                  <a:lnTo>
                    <a:pt x="504" y="622"/>
                  </a:lnTo>
                  <a:lnTo>
                    <a:pt x="508" y="622"/>
                  </a:lnTo>
                  <a:lnTo>
                    <a:pt x="508" y="622"/>
                  </a:lnTo>
                  <a:lnTo>
                    <a:pt x="514" y="620"/>
                  </a:lnTo>
                  <a:lnTo>
                    <a:pt x="514" y="620"/>
                  </a:lnTo>
                  <a:lnTo>
                    <a:pt x="518" y="614"/>
                  </a:lnTo>
                  <a:lnTo>
                    <a:pt x="518" y="608"/>
                  </a:lnTo>
                  <a:lnTo>
                    <a:pt x="512" y="562"/>
                  </a:lnTo>
                  <a:lnTo>
                    <a:pt x="512" y="562"/>
                  </a:lnTo>
                  <a:lnTo>
                    <a:pt x="530" y="556"/>
                  </a:lnTo>
                  <a:lnTo>
                    <a:pt x="648" y="694"/>
                  </a:lnTo>
                  <a:lnTo>
                    <a:pt x="638" y="822"/>
                  </a:lnTo>
                  <a:lnTo>
                    <a:pt x="656" y="824"/>
                  </a:lnTo>
                  <a:lnTo>
                    <a:pt x="670" y="720"/>
                  </a:lnTo>
                  <a:lnTo>
                    <a:pt x="672" y="722"/>
                  </a:lnTo>
                  <a:lnTo>
                    <a:pt x="672" y="672"/>
                  </a:lnTo>
                  <a:close/>
                  <a:moveTo>
                    <a:pt x="532" y="518"/>
                  </a:moveTo>
                  <a:lnTo>
                    <a:pt x="532" y="518"/>
                  </a:lnTo>
                  <a:lnTo>
                    <a:pt x="518" y="526"/>
                  </a:lnTo>
                  <a:lnTo>
                    <a:pt x="504" y="532"/>
                  </a:lnTo>
                  <a:lnTo>
                    <a:pt x="488" y="534"/>
                  </a:lnTo>
                  <a:lnTo>
                    <a:pt x="472" y="534"/>
                  </a:lnTo>
                  <a:lnTo>
                    <a:pt x="458" y="532"/>
                  </a:lnTo>
                  <a:lnTo>
                    <a:pt x="442" y="526"/>
                  </a:lnTo>
                  <a:lnTo>
                    <a:pt x="430" y="516"/>
                  </a:lnTo>
                  <a:lnTo>
                    <a:pt x="418" y="504"/>
                  </a:lnTo>
                  <a:lnTo>
                    <a:pt x="418" y="504"/>
                  </a:lnTo>
                  <a:lnTo>
                    <a:pt x="410" y="492"/>
                  </a:lnTo>
                  <a:lnTo>
                    <a:pt x="404" y="476"/>
                  </a:lnTo>
                  <a:lnTo>
                    <a:pt x="400" y="462"/>
                  </a:lnTo>
                  <a:lnTo>
                    <a:pt x="400" y="446"/>
                  </a:lnTo>
                  <a:lnTo>
                    <a:pt x="404" y="430"/>
                  </a:lnTo>
                  <a:lnTo>
                    <a:pt x="410" y="416"/>
                  </a:lnTo>
                  <a:lnTo>
                    <a:pt x="418" y="402"/>
                  </a:lnTo>
                  <a:lnTo>
                    <a:pt x="430" y="392"/>
                  </a:lnTo>
                  <a:lnTo>
                    <a:pt x="430" y="392"/>
                  </a:lnTo>
                  <a:lnTo>
                    <a:pt x="444" y="382"/>
                  </a:lnTo>
                  <a:lnTo>
                    <a:pt x="458" y="376"/>
                  </a:lnTo>
                  <a:lnTo>
                    <a:pt x="474" y="374"/>
                  </a:lnTo>
                  <a:lnTo>
                    <a:pt x="490" y="374"/>
                  </a:lnTo>
                  <a:lnTo>
                    <a:pt x="504" y="378"/>
                  </a:lnTo>
                  <a:lnTo>
                    <a:pt x="520" y="384"/>
                  </a:lnTo>
                  <a:lnTo>
                    <a:pt x="532" y="392"/>
                  </a:lnTo>
                  <a:lnTo>
                    <a:pt x="544" y="404"/>
                  </a:lnTo>
                  <a:lnTo>
                    <a:pt x="544" y="404"/>
                  </a:lnTo>
                  <a:lnTo>
                    <a:pt x="552" y="418"/>
                  </a:lnTo>
                  <a:lnTo>
                    <a:pt x="558" y="432"/>
                  </a:lnTo>
                  <a:lnTo>
                    <a:pt x="562" y="448"/>
                  </a:lnTo>
                  <a:lnTo>
                    <a:pt x="562" y="462"/>
                  </a:lnTo>
                  <a:lnTo>
                    <a:pt x="558" y="478"/>
                  </a:lnTo>
                  <a:lnTo>
                    <a:pt x="552" y="492"/>
                  </a:lnTo>
                  <a:lnTo>
                    <a:pt x="544" y="506"/>
                  </a:lnTo>
                  <a:lnTo>
                    <a:pt x="532" y="518"/>
                  </a:lnTo>
                  <a:lnTo>
                    <a:pt x="532" y="518"/>
                  </a:lnTo>
                  <a:close/>
                </a:path>
              </a:pathLst>
            </a:custGeom>
            <a:solidFill>
              <a:srgbClr val="FEFFFF">
                <a:alpha val="4000"/>
              </a:srgbClr>
            </a:solidFill>
            <a:ln>
              <a:solidFill>
                <a:srgbClr val="FEFFFF">
                  <a:alpha val="8000"/>
                </a:srgbClr>
              </a:solidFill>
            </a:ln>
            <a:effectLst>
              <a:glow rad="88900">
                <a:srgbClr val="FEFFFF">
                  <a:alpha val="10000"/>
                </a:srgb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sp>
          <p:nvSpPr>
            <p:cNvPr id="222" name="Freeform 12"/>
            <p:cNvSpPr>
              <a:spLocks noChangeAspect="1" noEditPoints="1"/>
            </p:cNvSpPr>
            <p:nvPr/>
          </p:nvSpPr>
          <p:spPr bwMode="auto">
            <a:xfrm>
              <a:off x="6558164" y="5996260"/>
              <a:ext cx="1289035" cy="867126"/>
            </a:xfrm>
            <a:custGeom>
              <a:avLst/>
              <a:gdLst>
                <a:gd name="T0" fmla="*/ 1036 w 1106"/>
                <a:gd name="T1" fmla="*/ 350 h 744"/>
                <a:gd name="T2" fmla="*/ 772 w 1106"/>
                <a:gd name="T3" fmla="*/ 472 h 744"/>
                <a:gd name="T4" fmla="*/ 736 w 1106"/>
                <a:gd name="T5" fmla="*/ 478 h 744"/>
                <a:gd name="T6" fmla="*/ 660 w 1106"/>
                <a:gd name="T7" fmla="*/ 472 h 744"/>
                <a:gd name="T8" fmla="*/ 638 w 1106"/>
                <a:gd name="T9" fmla="*/ 446 h 744"/>
                <a:gd name="T10" fmla="*/ 604 w 1106"/>
                <a:gd name="T11" fmla="*/ 424 h 744"/>
                <a:gd name="T12" fmla="*/ 848 w 1106"/>
                <a:gd name="T13" fmla="*/ 226 h 744"/>
                <a:gd name="T14" fmla="*/ 792 w 1106"/>
                <a:gd name="T15" fmla="*/ 92 h 744"/>
                <a:gd name="T16" fmla="*/ 738 w 1106"/>
                <a:gd name="T17" fmla="*/ 8 h 744"/>
                <a:gd name="T18" fmla="*/ 630 w 1106"/>
                <a:gd name="T19" fmla="*/ 26 h 744"/>
                <a:gd name="T20" fmla="*/ 604 w 1106"/>
                <a:gd name="T21" fmla="*/ 316 h 744"/>
                <a:gd name="T22" fmla="*/ 592 w 1106"/>
                <a:gd name="T23" fmla="*/ 350 h 744"/>
                <a:gd name="T24" fmla="*/ 544 w 1106"/>
                <a:gd name="T25" fmla="*/ 410 h 744"/>
                <a:gd name="T26" fmla="*/ 474 w 1106"/>
                <a:gd name="T27" fmla="*/ 432 h 744"/>
                <a:gd name="T28" fmla="*/ 430 w 1106"/>
                <a:gd name="T29" fmla="*/ 126 h 744"/>
                <a:gd name="T30" fmla="*/ 284 w 1106"/>
                <a:gd name="T31" fmla="*/ 108 h 744"/>
                <a:gd name="T32" fmla="*/ 182 w 1106"/>
                <a:gd name="T33" fmla="*/ 110 h 744"/>
                <a:gd name="T34" fmla="*/ 146 w 1106"/>
                <a:gd name="T35" fmla="*/ 214 h 744"/>
                <a:gd name="T36" fmla="*/ 384 w 1106"/>
                <a:gd name="T37" fmla="*/ 384 h 744"/>
                <a:gd name="T38" fmla="*/ 408 w 1106"/>
                <a:gd name="T39" fmla="*/ 412 h 744"/>
                <a:gd name="T40" fmla="*/ 438 w 1106"/>
                <a:gd name="T41" fmla="*/ 468 h 744"/>
                <a:gd name="T42" fmla="*/ 420 w 1106"/>
                <a:gd name="T43" fmla="*/ 504 h 744"/>
                <a:gd name="T44" fmla="*/ 414 w 1106"/>
                <a:gd name="T45" fmla="*/ 542 h 744"/>
                <a:gd name="T46" fmla="*/ 142 w 1106"/>
                <a:gd name="T47" fmla="*/ 426 h 744"/>
                <a:gd name="T48" fmla="*/ 136 w 1106"/>
                <a:gd name="T49" fmla="*/ 616 h 744"/>
                <a:gd name="T50" fmla="*/ 114 w 1106"/>
                <a:gd name="T51" fmla="*/ 620 h 744"/>
                <a:gd name="T52" fmla="*/ 2 w 1106"/>
                <a:gd name="T53" fmla="*/ 664 h 744"/>
                <a:gd name="T54" fmla="*/ 80 w 1106"/>
                <a:gd name="T55" fmla="*/ 736 h 744"/>
                <a:gd name="T56" fmla="*/ 246 w 1106"/>
                <a:gd name="T57" fmla="*/ 744 h 744"/>
                <a:gd name="T58" fmla="*/ 422 w 1106"/>
                <a:gd name="T59" fmla="*/ 592 h 744"/>
                <a:gd name="T60" fmla="*/ 446 w 1106"/>
                <a:gd name="T61" fmla="*/ 632 h 744"/>
                <a:gd name="T62" fmla="*/ 470 w 1106"/>
                <a:gd name="T63" fmla="*/ 652 h 744"/>
                <a:gd name="T64" fmla="*/ 480 w 1106"/>
                <a:gd name="T65" fmla="*/ 720 h 744"/>
                <a:gd name="T66" fmla="*/ 514 w 1106"/>
                <a:gd name="T67" fmla="*/ 728 h 744"/>
                <a:gd name="T68" fmla="*/ 546 w 1106"/>
                <a:gd name="T69" fmla="*/ 678 h 744"/>
                <a:gd name="T70" fmla="*/ 584 w 1106"/>
                <a:gd name="T71" fmla="*/ 672 h 744"/>
                <a:gd name="T72" fmla="*/ 620 w 1106"/>
                <a:gd name="T73" fmla="*/ 656 h 744"/>
                <a:gd name="T74" fmla="*/ 670 w 1106"/>
                <a:gd name="T75" fmla="*/ 744 h 744"/>
                <a:gd name="T76" fmla="*/ 720 w 1106"/>
                <a:gd name="T77" fmla="*/ 744 h 744"/>
                <a:gd name="T78" fmla="*/ 934 w 1106"/>
                <a:gd name="T79" fmla="*/ 706 h 744"/>
                <a:gd name="T80" fmla="*/ 656 w 1106"/>
                <a:gd name="T81" fmla="*/ 620 h 744"/>
                <a:gd name="T82" fmla="*/ 676 w 1106"/>
                <a:gd name="T83" fmla="*/ 574 h 744"/>
                <a:gd name="T84" fmla="*/ 746 w 1106"/>
                <a:gd name="T85" fmla="*/ 512 h 744"/>
                <a:gd name="T86" fmla="*/ 778 w 1106"/>
                <a:gd name="T87" fmla="*/ 504 h 744"/>
                <a:gd name="T88" fmla="*/ 1068 w 1106"/>
                <a:gd name="T89" fmla="*/ 512 h 744"/>
                <a:gd name="T90" fmla="*/ 1102 w 1106"/>
                <a:gd name="T91" fmla="*/ 414 h 744"/>
                <a:gd name="T92" fmla="*/ 592 w 1106"/>
                <a:gd name="T93" fmla="*/ 626 h 744"/>
                <a:gd name="T94" fmla="*/ 540 w 1106"/>
                <a:gd name="T95" fmla="*/ 638 h 744"/>
                <a:gd name="T96" fmla="*/ 490 w 1106"/>
                <a:gd name="T97" fmla="*/ 618 h 744"/>
                <a:gd name="T98" fmla="*/ 466 w 1106"/>
                <a:gd name="T99" fmla="*/ 590 h 744"/>
                <a:gd name="T100" fmla="*/ 454 w 1106"/>
                <a:gd name="T101" fmla="*/ 538 h 744"/>
                <a:gd name="T102" fmla="*/ 472 w 1106"/>
                <a:gd name="T103" fmla="*/ 488 h 744"/>
                <a:gd name="T104" fmla="*/ 502 w 1106"/>
                <a:gd name="T105" fmla="*/ 462 h 744"/>
                <a:gd name="T106" fmla="*/ 554 w 1106"/>
                <a:gd name="T107" fmla="*/ 452 h 744"/>
                <a:gd name="T108" fmla="*/ 604 w 1106"/>
                <a:gd name="T109" fmla="*/ 470 h 744"/>
                <a:gd name="T110" fmla="*/ 628 w 1106"/>
                <a:gd name="T111" fmla="*/ 498 h 744"/>
                <a:gd name="T112" fmla="*/ 640 w 1106"/>
                <a:gd name="T113" fmla="*/ 550 h 744"/>
                <a:gd name="T114" fmla="*/ 622 w 1106"/>
                <a:gd name="T115" fmla="*/ 600 h 7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06" h="744">
                  <a:moveTo>
                    <a:pt x="1102" y="414"/>
                  </a:moveTo>
                  <a:lnTo>
                    <a:pt x="982" y="434"/>
                  </a:lnTo>
                  <a:lnTo>
                    <a:pt x="1036" y="350"/>
                  </a:lnTo>
                  <a:lnTo>
                    <a:pt x="1026" y="344"/>
                  </a:lnTo>
                  <a:lnTo>
                    <a:pt x="958" y="440"/>
                  </a:lnTo>
                  <a:lnTo>
                    <a:pt x="772" y="472"/>
                  </a:lnTo>
                  <a:lnTo>
                    <a:pt x="886" y="292"/>
                  </a:lnTo>
                  <a:lnTo>
                    <a:pt x="874" y="284"/>
                  </a:lnTo>
                  <a:lnTo>
                    <a:pt x="736" y="478"/>
                  </a:lnTo>
                  <a:lnTo>
                    <a:pt x="668" y="490"/>
                  </a:lnTo>
                  <a:lnTo>
                    <a:pt x="668" y="490"/>
                  </a:lnTo>
                  <a:lnTo>
                    <a:pt x="660" y="472"/>
                  </a:lnTo>
                  <a:lnTo>
                    <a:pt x="648" y="456"/>
                  </a:lnTo>
                  <a:lnTo>
                    <a:pt x="648" y="456"/>
                  </a:lnTo>
                  <a:lnTo>
                    <a:pt x="638" y="446"/>
                  </a:lnTo>
                  <a:lnTo>
                    <a:pt x="628" y="438"/>
                  </a:lnTo>
                  <a:lnTo>
                    <a:pt x="616" y="430"/>
                  </a:lnTo>
                  <a:lnTo>
                    <a:pt x="604" y="424"/>
                  </a:lnTo>
                  <a:lnTo>
                    <a:pt x="626" y="358"/>
                  </a:lnTo>
                  <a:lnTo>
                    <a:pt x="856" y="240"/>
                  </a:lnTo>
                  <a:lnTo>
                    <a:pt x="848" y="226"/>
                  </a:lnTo>
                  <a:lnTo>
                    <a:pt x="636" y="326"/>
                  </a:lnTo>
                  <a:lnTo>
                    <a:pt x="694" y="142"/>
                  </a:lnTo>
                  <a:lnTo>
                    <a:pt x="792" y="92"/>
                  </a:lnTo>
                  <a:lnTo>
                    <a:pt x="786" y="80"/>
                  </a:lnTo>
                  <a:lnTo>
                    <a:pt x="702" y="120"/>
                  </a:lnTo>
                  <a:lnTo>
                    <a:pt x="738" y="8"/>
                  </a:lnTo>
                  <a:lnTo>
                    <a:pt x="718" y="0"/>
                  </a:lnTo>
                  <a:lnTo>
                    <a:pt x="676" y="116"/>
                  </a:lnTo>
                  <a:lnTo>
                    <a:pt x="630" y="26"/>
                  </a:lnTo>
                  <a:lnTo>
                    <a:pt x="620" y="32"/>
                  </a:lnTo>
                  <a:lnTo>
                    <a:pt x="668" y="138"/>
                  </a:lnTo>
                  <a:lnTo>
                    <a:pt x="604" y="316"/>
                  </a:lnTo>
                  <a:lnTo>
                    <a:pt x="506" y="126"/>
                  </a:lnTo>
                  <a:lnTo>
                    <a:pt x="492" y="134"/>
                  </a:lnTo>
                  <a:lnTo>
                    <a:pt x="592" y="350"/>
                  </a:lnTo>
                  <a:lnTo>
                    <a:pt x="568" y="412"/>
                  </a:lnTo>
                  <a:lnTo>
                    <a:pt x="568" y="412"/>
                  </a:lnTo>
                  <a:lnTo>
                    <a:pt x="544" y="410"/>
                  </a:lnTo>
                  <a:lnTo>
                    <a:pt x="520" y="414"/>
                  </a:lnTo>
                  <a:lnTo>
                    <a:pt x="496" y="420"/>
                  </a:lnTo>
                  <a:lnTo>
                    <a:pt x="474" y="432"/>
                  </a:lnTo>
                  <a:lnTo>
                    <a:pt x="432" y="386"/>
                  </a:lnTo>
                  <a:lnTo>
                    <a:pt x="446" y="128"/>
                  </a:lnTo>
                  <a:lnTo>
                    <a:pt x="430" y="126"/>
                  </a:lnTo>
                  <a:lnTo>
                    <a:pt x="410" y="362"/>
                  </a:lnTo>
                  <a:lnTo>
                    <a:pt x="278" y="218"/>
                  </a:lnTo>
                  <a:lnTo>
                    <a:pt x="284" y="108"/>
                  </a:lnTo>
                  <a:lnTo>
                    <a:pt x="272" y="106"/>
                  </a:lnTo>
                  <a:lnTo>
                    <a:pt x="262" y="200"/>
                  </a:lnTo>
                  <a:lnTo>
                    <a:pt x="182" y="110"/>
                  </a:lnTo>
                  <a:lnTo>
                    <a:pt x="166" y="124"/>
                  </a:lnTo>
                  <a:lnTo>
                    <a:pt x="246" y="218"/>
                  </a:lnTo>
                  <a:lnTo>
                    <a:pt x="146" y="214"/>
                  </a:lnTo>
                  <a:lnTo>
                    <a:pt x="146" y="228"/>
                  </a:lnTo>
                  <a:lnTo>
                    <a:pt x="262" y="238"/>
                  </a:lnTo>
                  <a:lnTo>
                    <a:pt x="384" y="384"/>
                  </a:lnTo>
                  <a:lnTo>
                    <a:pt x="172" y="374"/>
                  </a:lnTo>
                  <a:lnTo>
                    <a:pt x="170" y="390"/>
                  </a:lnTo>
                  <a:lnTo>
                    <a:pt x="408" y="412"/>
                  </a:lnTo>
                  <a:lnTo>
                    <a:pt x="446" y="458"/>
                  </a:lnTo>
                  <a:lnTo>
                    <a:pt x="446" y="458"/>
                  </a:lnTo>
                  <a:lnTo>
                    <a:pt x="438" y="468"/>
                  </a:lnTo>
                  <a:lnTo>
                    <a:pt x="430" y="480"/>
                  </a:lnTo>
                  <a:lnTo>
                    <a:pt x="424" y="490"/>
                  </a:lnTo>
                  <a:lnTo>
                    <a:pt x="420" y="504"/>
                  </a:lnTo>
                  <a:lnTo>
                    <a:pt x="416" y="516"/>
                  </a:lnTo>
                  <a:lnTo>
                    <a:pt x="414" y="528"/>
                  </a:lnTo>
                  <a:lnTo>
                    <a:pt x="414" y="542"/>
                  </a:lnTo>
                  <a:lnTo>
                    <a:pt x="414" y="554"/>
                  </a:lnTo>
                  <a:lnTo>
                    <a:pt x="360" y="566"/>
                  </a:lnTo>
                  <a:lnTo>
                    <a:pt x="142" y="426"/>
                  </a:lnTo>
                  <a:lnTo>
                    <a:pt x="134" y="440"/>
                  </a:lnTo>
                  <a:lnTo>
                    <a:pt x="326" y="574"/>
                  </a:lnTo>
                  <a:lnTo>
                    <a:pt x="136" y="616"/>
                  </a:lnTo>
                  <a:lnTo>
                    <a:pt x="44" y="556"/>
                  </a:lnTo>
                  <a:lnTo>
                    <a:pt x="38" y="566"/>
                  </a:lnTo>
                  <a:lnTo>
                    <a:pt x="114" y="620"/>
                  </a:lnTo>
                  <a:lnTo>
                    <a:pt x="0" y="646"/>
                  </a:lnTo>
                  <a:lnTo>
                    <a:pt x="0" y="650"/>
                  </a:lnTo>
                  <a:lnTo>
                    <a:pt x="2" y="664"/>
                  </a:lnTo>
                  <a:lnTo>
                    <a:pt x="124" y="644"/>
                  </a:lnTo>
                  <a:lnTo>
                    <a:pt x="68" y="728"/>
                  </a:lnTo>
                  <a:lnTo>
                    <a:pt x="80" y="736"/>
                  </a:lnTo>
                  <a:lnTo>
                    <a:pt x="146" y="640"/>
                  </a:lnTo>
                  <a:lnTo>
                    <a:pt x="334" y="606"/>
                  </a:lnTo>
                  <a:lnTo>
                    <a:pt x="246" y="744"/>
                  </a:lnTo>
                  <a:lnTo>
                    <a:pt x="268" y="744"/>
                  </a:lnTo>
                  <a:lnTo>
                    <a:pt x="370" y="600"/>
                  </a:lnTo>
                  <a:lnTo>
                    <a:pt x="422" y="592"/>
                  </a:lnTo>
                  <a:lnTo>
                    <a:pt x="422" y="592"/>
                  </a:lnTo>
                  <a:lnTo>
                    <a:pt x="432" y="612"/>
                  </a:lnTo>
                  <a:lnTo>
                    <a:pt x="446" y="632"/>
                  </a:lnTo>
                  <a:lnTo>
                    <a:pt x="446" y="632"/>
                  </a:lnTo>
                  <a:lnTo>
                    <a:pt x="458" y="644"/>
                  </a:lnTo>
                  <a:lnTo>
                    <a:pt x="470" y="652"/>
                  </a:lnTo>
                  <a:lnTo>
                    <a:pt x="482" y="660"/>
                  </a:lnTo>
                  <a:lnTo>
                    <a:pt x="496" y="668"/>
                  </a:lnTo>
                  <a:lnTo>
                    <a:pt x="480" y="720"/>
                  </a:lnTo>
                  <a:lnTo>
                    <a:pt x="434" y="744"/>
                  </a:lnTo>
                  <a:lnTo>
                    <a:pt x="520" y="744"/>
                  </a:lnTo>
                  <a:lnTo>
                    <a:pt x="514" y="728"/>
                  </a:lnTo>
                  <a:lnTo>
                    <a:pt x="532" y="676"/>
                  </a:lnTo>
                  <a:lnTo>
                    <a:pt x="532" y="676"/>
                  </a:lnTo>
                  <a:lnTo>
                    <a:pt x="546" y="678"/>
                  </a:lnTo>
                  <a:lnTo>
                    <a:pt x="558" y="676"/>
                  </a:lnTo>
                  <a:lnTo>
                    <a:pt x="572" y="674"/>
                  </a:lnTo>
                  <a:lnTo>
                    <a:pt x="584" y="672"/>
                  </a:lnTo>
                  <a:lnTo>
                    <a:pt x="596" y="668"/>
                  </a:lnTo>
                  <a:lnTo>
                    <a:pt x="608" y="662"/>
                  </a:lnTo>
                  <a:lnTo>
                    <a:pt x="620" y="656"/>
                  </a:lnTo>
                  <a:lnTo>
                    <a:pt x="632" y="648"/>
                  </a:lnTo>
                  <a:lnTo>
                    <a:pt x="672" y="692"/>
                  </a:lnTo>
                  <a:lnTo>
                    <a:pt x="670" y="744"/>
                  </a:lnTo>
                  <a:lnTo>
                    <a:pt x="692" y="744"/>
                  </a:lnTo>
                  <a:lnTo>
                    <a:pt x="696" y="718"/>
                  </a:lnTo>
                  <a:lnTo>
                    <a:pt x="720" y="744"/>
                  </a:lnTo>
                  <a:lnTo>
                    <a:pt x="762" y="744"/>
                  </a:lnTo>
                  <a:lnTo>
                    <a:pt x="720" y="696"/>
                  </a:lnTo>
                  <a:lnTo>
                    <a:pt x="934" y="706"/>
                  </a:lnTo>
                  <a:lnTo>
                    <a:pt x="934" y="690"/>
                  </a:lnTo>
                  <a:lnTo>
                    <a:pt x="696" y="668"/>
                  </a:lnTo>
                  <a:lnTo>
                    <a:pt x="656" y="620"/>
                  </a:lnTo>
                  <a:lnTo>
                    <a:pt x="656" y="620"/>
                  </a:lnTo>
                  <a:lnTo>
                    <a:pt x="668" y="598"/>
                  </a:lnTo>
                  <a:lnTo>
                    <a:pt x="676" y="574"/>
                  </a:lnTo>
                  <a:lnTo>
                    <a:pt x="680" y="550"/>
                  </a:lnTo>
                  <a:lnTo>
                    <a:pt x="678" y="526"/>
                  </a:lnTo>
                  <a:lnTo>
                    <a:pt x="746" y="512"/>
                  </a:lnTo>
                  <a:lnTo>
                    <a:pt x="962" y="652"/>
                  </a:lnTo>
                  <a:lnTo>
                    <a:pt x="972" y="640"/>
                  </a:lnTo>
                  <a:lnTo>
                    <a:pt x="778" y="504"/>
                  </a:lnTo>
                  <a:lnTo>
                    <a:pt x="968" y="464"/>
                  </a:lnTo>
                  <a:lnTo>
                    <a:pt x="1060" y="524"/>
                  </a:lnTo>
                  <a:lnTo>
                    <a:pt x="1068" y="512"/>
                  </a:lnTo>
                  <a:lnTo>
                    <a:pt x="990" y="458"/>
                  </a:lnTo>
                  <a:lnTo>
                    <a:pt x="1106" y="434"/>
                  </a:lnTo>
                  <a:lnTo>
                    <a:pt x="1102" y="414"/>
                  </a:lnTo>
                  <a:close/>
                  <a:moveTo>
                    <a:pt x="608" y="614"/>
                  </a:moveTo>
                  <a:lnTo>
                    <a:pt x="608" y="614"/>
                  </a:lnTo>
                  <a:lnTo>
                    <a:pt x="592" y="626"/>
                  </a:lnTo>
                  <a:lnTo>
                    <a:pt x="576" y="632"/>
                  </a:lnTo>
                  <a:lnTo>
                    <a:pt x="558" y="636"/>
                  </a:lnTo>
                  <a:lnTo>
                    <a:pt x="540" y="638"/>
                  </a:lnTo>
                  <a:lnTo>
                    <a:pt x="522" y="634"/>
                  </a:lnTo>
                  <a:lnTo>
                    <a:pt x="506" y="628"/>
                  </a:lnTo>
                  <a:lnTo>
                    <a:pt x="490" y="618"/>
                  </a:lnTo>
                  <a:lnTo>
                    <a:pt x="476" y="606"/>
                  </a:lnTo>
                  <a:lnTo>
                    <a:pt x="476" y="606"/>
                  </a:lnTo>
                  <a:lnTo>
                    <a:pt x="466" y="590"/>
                  </a:lnTo>
                  <a:lnTo>
                    <a:pt x="458" y="574"/>
                  </a:lnTo>
                  <a:lnTo>
                    <a:pt x="454" y="556"/>
                  </a:lnTo>
                  <a:lnTo>
                    <a:pt x="454" y="538"/>
                  </a:lnTo>
                  <a:lnTo>
                    <a:pt x="456" y="520"/>
                  </a:lnTo>
                  <a:lnTo>
                    <a:pt x="464" y="504"/>
                  </a:lnTo>
                  <a:lnTo>
                    <a:pt x="472" y="488"/>
                  </a:lnTo>
                  <a:lnTo>
                    <a:pt x="486" y="474"/>
                  </a:lnTo>
                  <a:lnTo>
                    <a:pt x="486" y="474"/>
                  </a:lnTo>
                  <a:lnTo>
                    <a:pt x="502" y="462"/>
                  </a:lnTo>
                  <a:lnTo>
                    <a:pt x="518" y="456"/>
                  </a:lnTo>
                  <a:lnTo>
                    <a:pt x="536" y="452"/>
                  </a:lnTo>
                  <a:lnTo>
                    <a:pt x="554" y="452"/>
                  </a:lnTo>
                  <a:lnTo>
                    <a:pt x="572" y="454"/>
                  </a:lnTo>
                  <a:lnTo>
                    <a:pt x="588" y="460"/>
                  </a:lnTo>
                  <a:lnTo>
                    <a:pt x="604" y="470"/>
                  </a:lnTo>
                  <a:lnTo>
                    <a:pt x="618" y="482"/>
                  </a:lnTo>
                  <a:lnTo>
                    <a:pt x="618" y="482"/>
                  </a:lnTo>
                  <a:lnTo>
                    <a:pt x="628" y="498"/>
                  </a:lnTo>
                  <a:lnTo>
                    <a:pt x="636" y="516"/>
                  </a:lnTo>
                  <a:lnTo>
                    <a:pt x="640" y="532"/>
                  </a:lnTo>
                  <a:lnTo>
                    <a:pt x="640" y="550"/>
                  </a:lnTo>
                  <a:lnTo>
                    <a:pt x="638" y="568"/>
                  </a:lnTo>
                  <a:lnTo>
                    <a:pt x="630" y="586"/>
                  </a:lnTo>
                  <a:lnTo>
                    <a:pt x="622" y="600"/>
                  </a:lnTo>
                  <a:lnTo>
                    <a:pt x="608" y="614"/>
                  </a:lnTo>
                  <a:lnTo>
                    <a:pt x="608" y="614"/>
                  </a:lnTo>
                  <a:close/>
                </a:path>
              </a:pathLst>
            </a:custGeom>
            <a:solidFill>
              <a:srgbClr val="FEFFFF">
                <a:alpha val="4000"/>
              </a:srgbClr>
            </a:solidFill>
            <a:ln>
              <a:solidFill>
                <a:srgbClr val="FEFFFF">
                  <a:alpha val="13000"/>
                </a:srgbClr>
              </a:solidFill>
            </a:ln>
            <a:effectLst>
              <a:glow rad="101600">
                <a:srgbClr val="FEFFFF">
                  <a:alpha val="13000"/>
                </a:srgbClr>
              </a:glow>
            </a:effectLst>
            <a:extLst/>
          </p:spPr>
          <p:txBody>
            <a:bodyPr vert="horz" wrap="square" lIns="91440" tIns="45720" rIns="91440" bIns="45720" numCol="1" anchor="t" anchorCtr="0" compatLnSpc="1">
              <a:prstTxWarp prst="textNoShape">
                <a:avLst/>
              </a:prstTxWarp>
            </a:bodyPr>
            <a:lstStyle/>
            <a:p>
              <a:endParaRPr lang="en-US" sz="1800"/>
            </a:p>
          </p:txBody>
        </p:sp>
        <p:sp>
          <p:nvSpPr>
            <p:cNvPr id="223" name="Freeform 16"/>
            <p:cNvSpPr>
              <a:spLocks noChangeAspect="1"/>
            </p:cNvSpPr>
            <p:nvPr/>
          </p:nvSpPr>
          <p:spPr bwMode="auto">
            <a:xfrm>
              <a:off x="8126715" y="6307559"/>
              <a:ext cx="976330" cy="550441"/>
            </a:xfrm>
            <a:custGeom>
              <a:avLst/>
              <a:gdLst>
                <a:gd name="T0" fmla="*/ 962 w 972"/>
                <a:gd name="T1" fmla="*/ 344 h 548"/>
                <a:gd name="T2" fmla="*/ 860 w 972"/>
                <a:gd name="T3" fmla="*/ 232 h 548"/>
                <a:gd name="T4" fmla="*/ 972 w 972"/>
                <a:gd name="T5" fmla="*/ 210 h 548"/>
                <a:gd name="T6" fmla="*/ 954 w 972"/>
                <a:gd name="T7" fmla="*/ 122 h 548"/>
                <a:gd name="T8" fmla="*/ 854 w 972"/>
                <a:gd name="T9" fmla="*/ 200 h 548"/>
                <a:gd name="T10" fmla="*/ 834 w 972"/>
                <a:gd name="T11" fmla="*/ 98 h 548"/>
                <a:gd name="T12" fmla="*/ 742 w 972"/>
                <a:gd name="T13" fmla="*/ 320 h 548"/>
                <a:gd name="T14" fmla="*/ 714 w 972"/>
                <a:gd name="T15" fmla="*/ 122 h 548"/>
                <a:gd name="T16" fmla="*/ 636 w 972"/>
                <a:gd name="T17" fmla="*/ 434 h 548"/>
                <a:gd name="T18" fmla="*/ 614 w 972"/>
                <a:gd name="T19" fmla="*/ 422 h 548"/>
                <a:gd name="T20" fmla="*/ 576 w 972"/>
                <a:gd name="T21" fmla="*/ 412 h 548"/>
                <a:gd name="T22" fmla="*/ 552 w 972"/>
                <a:gd name="T23" fmla="*/ 412 h 548"/>
                <a:gd name="T24" fmla="*/ 502 w 972"/>
                <a:gd name="T25" fmla="*/ 312 h 548"/>
                <a:gd name="T26" fmla="*/ 588 w 972"/>
                <a:gd name="T27" fmla="*/ 100 h 548"/>
                <a:gd name="T28" fmla="*/ 440 w 972"/>
                <a:gd name="T29" fmla="*/ 132 h 548"/>
                <a:gd name="T30" fmla="*/ 478 w 972"/>
                <a:gd name="T31" fmla="*/ 24 h 548"/>
                <a:gd name="T32" fmla="*/ 394 w 972"/>
                <a:gd name="T33" fmla="*/ 0 h 548"/>
                <a:gd name="T34" fmla="*/ 410 w 972"/>
                <a:gd name="T35" fmla="*/ 124 h 548"/>
                <a:gd name="T36" fmla="*/ 312 w 972"/>
                <a:gd name="T37" fmla="*/ 88 h 548"/>
                <a:gd name="T38" fmla="*/ 458 w 972"/>
                <a:gd name="T39" fmla="*/ 278 h 548"/>
                <a:gd name="T40" fmla="*/ 272 w 972"/>
                <a:gd name="T41" fmla="*/ 204 h 548"/>
                <a:gd name="T42" fmla="*/ 502 w 972"/>
                <a:gd name="T43" fmla="*/ 426 h 548"/>
                <a:gd name="T44" fmla="*/ 490 w 972"/>
                <a:gd name="T45" fmla="*/ 432 h 548"/>
                <a:gd name="T46" fmla="*/ 470 w 972"/>
                <a:gd name="T47" fmla="*/ 448 h 548"/>
                <a:gd name="T48" fmla="*/ 452 w 972"/>
                <a:gd name="T49" fmla="*/ 468 h 548"/>
                <a:gd name="T50" fmla="*/ 440 w 972"/>
                <a:gd name="T51" fmla="*/ 490 h 548"/>
                <a:gd name="T52" fmla="*/ 332 w 972"/>
                <a:gd name="T53" fmla="*/ 482 h 548"/>
                <a:gd name="T54" fmla="*/ 190 w 972"/>
                <a:gd name="T55" fmla="*/ 302 h 548"/>
                <a:gd name="T56" fmla="*/ 142 w 972"/>
                <a:gd name="T57" fmla="*/ 446 h 548"/>
                <a:gd name="T58" fmla="*/ 70 w 972"/>
                <a:gd name="T59" fmla="*/ 360 h 548"/>
                <a:gd name="T60" fmla="*/ 2 w 972"/>
                <a:gd name="T61" fmla="*/ 420 h 548"/>
                <a:gd name="T62" fmla="*/ 0 w 972"/>
                <a:gd name="T63" fmla="*/ 440 h 548"/>
                <a:gd name="T64" fmla="*/ 34 w 972"/>
                <a:gd name="T65" fmla="*/ 526 h 548"/>
                <a:gd name="T66" fmla="*/ 142 w 972"/>
                <a:gd name="T67" fmla="*/ 472 h 548"/>
                <a:gd name="T68" fmla="*/ 214 w 972"/>
                <a:gd name="T69" fmla="*/ 548 h 548"/>
                <a:gd name="T70" fmla="*/ 310 w 972"/>
                <a:gd name="T71" fmla="*/ 512 h 548"/>
                <a:gd name="T72" fmla="*/ 428 w 972"/>
                <a:gd name="T73" fmla="*/ 538 h 548"/>
                <a:gd name="T74" fmla="*/ 464 w 972"/>
                <a:gd name="T75" fmla="*/ 548 h 548"/>
                <a:gd name="T76" fmla="*/ 466 w 972"/>
                <a:gd name="T77" fmla="*/ 532 h 548"/>
                <a:gd name="T78" fmla="*/ 474 w 972"/>
                <a:gd name="T79" fmla="*/ 504 h 548"/>
                <a:gd name="T80" fmla="*/ 492 w 972"/>
                <a:gd name="T81" fmla="*/ 478 h 548"/>
                <a:gd name="T82" fmla="*/ 516 w 972"/>
                <a:gd name="T83" fmla="*/ 460 h 548"/>
                <a:gd name="T84" fmla="*/ 532 w 972"/>
                <a:gd name="T85" fmla="*/ 454 h 548"/>
                <a:gd name="T86" fmla="*/ 570 w 972"/>
                <a:gd name="T87" fmla="*/ 450 h 548"/>
                <a:gd name="T88" fmla="*/ 606 w 972"/>
                <a:gd name="T89" fmla="*/ 460 h 548"/>
                <a:gd name="T90" fmla="*/ 634 w 972"/>
                <a:gd name="T91" fmla="*/ 482 h 548"/>
                <a:gd name="T92" fmla="*/ 654 w 972"/>
                <a:gd name="T93" fmla="*/ 516 h 548"/>
                <a:gd name="T94" fmla="*/ 658 w 972"/>
                <a:gd name="T95" fmla="*/ 532 h 548"/>
                <a:gd name="T96" fmla="*/ 696 w 972"/>
                <a:gd name="T97" fmla="*/ 548 h 548"/>
                <a:gd name="T98" fmla="*/ 694 w 972"/>
                <a:gd name="T99" fmla="*/ 526 h 548"/>
                <a:gd name="T100" fmla="*/ 690 w 972"/>
                <a:gd name="T101" fmla="*/ 504 h 548"/>
                <a:gd name="T102" fmla="*/ 680 w 972"/>
                <a:gd name="T103" fmla="*/ 480 h 548"/>
                <a:gd name="T104" fmla="*/ 664 w 972"/>
                <a:gd name="T105" fmla="*/ 458 h 548"/>
                <a:gd name="T106" fmla="*/ 962 w 972"/>
                <a:gd name="T107" fmla="*/ 360 h 5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72" h="548">
                  <a:moveTo>
                    <a:pt x="962" y="360"/>
                  </a:moveTo>
                  <a:lnTo>
                    <a:pt x="962" y="344"/>
                  </a:lnTo>
                  <a:lnTo>
                    <a:pt x="756" y="352"/>
                  </a:lnTo>
                  <a:lnTo>
                    <a:pt x="860" y="232"/>
                  </a:lnTo>
                  <a:lnTo>
                    <a:pt x="972" y="222"/>
                  </a:lnTo>
                  <a:lnTo>
                    <a:pt x="972" y="210"/>
                  </a:lnTo>
                  <a:lnTo>
                    <a:pt x="874" y="214"/>
                  </a:lnTo>
                  <a:lnTo>
                    <a:pt x="954" y="122"/>
                  </a:lnTo>
                  <a:lnTo>
                    <a:pt x="940" y="108"/>
                  </a:lnTo>
                  <a:lnTo>
                    <a:pt x="854" y="200"/>
                  </a:lnTo>
                  <a:lnTo>
                    <a:pt x="846" y="98"/>
                  </a:lnTo>
                  <a:lnTo>
                    <a:pt x="834" y="98"/>
                  </a:lnTo>
                  <a:lnTo>
                    <a:pt x="838" y="218"/>
                  </a:lnTo>
                  <a:lnTo>
                    <a:pt x="742" y="320"/>
                  </a:lnTo>
                  <a:lnTo>
                    <a:pt x="728" y="122"/>
                  </a:lnTo>
                  <a:lnTo>
                    <a:pt x="714" y="122"/>
                  </a:lnTo>
                  <a:lnTo>
                    <a:pt x="720" y="344"/>
                  </a:lnTo>
                  <a:lnTo>
                    <a:pt x="636" y="434"/>
                  </a:lnTo>
                  <a:lnTo>
                    <a:pt x="636" y="434"/>
                  </a:lnTo>
                  <a:lnTo>
                    <a:pt x="614" y="422"/>
                  </a:lnTo>
                  <a:lnTo>
                    <a:pt x="590" y="414"/>
                  </a:lnTo>
                  <a:lnTo>
                    <a:pt x="576" y="412"/>
                  </a:lnTo>
                  <a:lnTo>
                    <a:pt x="564" y="412"/>
                  </a:lnTo>
                  <a:lnTo>
                    <a:pt x="552" y="412"/>
                  </a:lnTo>
                  <a:lnTo>
                    <a:pt x="538" y="414"/>
                  </a:lnTo>
                  <a:lnTo>
                    <a:pt x="502" y="312"/>
                  </a:lnTo>
                  <a:lnTo>
                    <a:pt x="602" y="108"/>
                  </a:lnTo>
                  <a:lnTo>
                    <a:pt x="588" y="100"/>
                  </a:lnTo>
                  <a:lnTo>
                    <a:pt x="492" y="282"/>
                  </a:lnTo>
                  <a:lnTo>
                    <a:pt x="440" y="132"/>
                  </a:lnTo>
                  <a:lnTo>
                    <a:pt x="488" y="30"/>
                  </a:lnTo>
                  <a:lnTo>
                    <a:pt x="478" y="24"/>
                  </a:lnTo>
                  <a:lnTo>
                    <a:pt x="432" y="112"/>
                  </a:lnTo>
                  <a:lnTo>
                    <a:pt x="394" y="0"/>
                  </a:lnTo>
                  <a:lnTo>
                    <a:pt x="374" y="6"/>
                  </a:lnTo>
                  <a:lnTo>
                    <a:pt x="410" y="124"/>
                  </a:lnTo>
                  <a:lnTo>
                    <a:pt x="318" y="78"/>
                  </a:lnTo>
                  <a:lnTo>
                    <a:pt x="312" y="88"/>
                  </a:lnTo>
                  <a:lnTo>
                    <a:pt x="416" y="144"/>
                  </a:lnTo>
                  <a:lnTo>
                    <a:pt x="458" y="278"/>
                  </a:lnTo>
                  <a:lnTo>
                    <a:pt x="278" y="192"/>
                  </a:lnTo>
                  <a:lnTo>
                    <a:pt x="272" y="204"/>
                  </a:lnTo>
                  <a:lnTo>
                    <a:pt x="466" y="308"/>
                  </a:lnTo>
                  <a:lnTo>
                    <a:pt x="502" y="426"/>
                  </a:lnTo>
                  <a:lnTo>
                    <a:pt x="502" y="426"/>
                  </a:lnTo>
                  <a:lnTo>
                    <a:pt x="490" y="432"/>
                  </a:lnTo>
                  <a:lnTo>
                    <a:pt x="480" y="440"/>
                  </a:lnTo>
                  <a:lnTo>
                    <a:pt x="470" y="448"/>
                  </a:lnTo>
                  <a:lnTo>
                    <a:pt x="460" y="458"/>
                  </a:lnTo>
                  <a:lnTo>
                    <a:pt x="452" y="468"/>
                  </a:lnTo>
                  <a:lnTo>
                    <a:pt x="446" y="478"/>
                  </a:lnTo>
                  <a:lnTo>
                    <a:pt x="440" y="490"/>
                  </a:lnTo>
                  <a:lnTo>
                    <a:pt x="434" y="502"/>
                  </a:lnTo>
                  <a:lnTo>
                    <a:pt x="332" y="482"/>
                  </a:lnTo>
                  <a:lnTo>
                    <a:pt x="202" y="294"/>
                  </a:lnTo>
                  <a:lnTo>
                    <a:pt x="190" y="302"/>
                  </a:lnTo>
                  <a:lnTo>
                    <a:pt x="298" y="476"/>
                  </a:lnTo>
                  <a:lnTo>
                    <a:pt x="142" y="446"/>
                  </a:lnTo>
                  <a:lnTo>
                    <a:pt x="80" y="354"/>
                  </a:lnTo>
                  <a:lnTo>
                    <a:pt x="70" y="360"/>
                  </a:lnTo>
                  <a:lnTo>
                    <a:pt x="120" y="442"/>
                  </a:lnTo>
                  <a:lnTo>
                    <a:pt x="2" y="420"/>
                  </a:lnTo>
                  <a:lnTo>
                    <a:pt x="0" y="426"/>
                  </a:lnTo>
                  <a:lnTo>
                    <a:pt x="0" y="440"/>
                  </a:lnTo>
                  <a:lnTo>
                    <a:pt x="120" y="468"/>
                  </a:lnTo>
                  <a:lnTo>
                    <a:pt x="34" y="526"/>
                  </a:lnTo>
                  <a:lnTo>
                    <a:pt x="40" y="536"/>
                  </a:lnTo>
                  <a:lnTo>
                    <a:pt x="142" y="472"/>
                  </a:lnTo>
                  <a:lnTo>
                    <a:pt x="280" y="504"/>
                  </a:lnTo>
                  <a:lnTo>
                    <a:pt x="214" y="548"/>
                  </a:lnTo>
                  <a:lnTo>
                    <a:pt x="250" y="548"/>
                  </a:lnTo>
                  <a:lnTo>
                    <a:pt x="310" y="512"/>
                  </a:lnTo>
                  <a:lnTo>
                    <a:pt x="428" y="538"/>
                  </a:lnTo>
                  <a:lnTo>
                    <a:pt x="428" y="538"/>
                  </a:lnTo>
                  <a:lnTo>
                    <a:pt x="426" y="548"/>
                  </a:lnTo>
                  <a:lnTo>
                    <a:pt x="464" y="548"/>
                  </a:lnTo>
                  <a:lnTo>
                    <a:pt x="464" y="548"/>
                  </a:lnTo>
                  <a:lnTo>
                    <a:pt x="466" y="532"/>
                  </a:lnTo>
                  <a:lnTo>
                    <a:pt x="468" y="518"/>
                  </a:lnTo>
                  <a:lnTo>
                    <a:pt x="474" y="504"/>
                  </a:lnTo>
                  <a:lnTo>
                    <a:pt x="482" y="490"/>
                  </a:lnTo>
                  <a:lnTo>
                    <a:pt x="492" y="478"/>
                  </a:lnTo>
                  <a:lnTo>
                    <a:pt x="504" y="468"/>
                  </a:lnTo>
                  <a:lnTo>
                    <a:pt x="516" y="460"/>
                  </a:lnTo>
                  <a:lnTo>
                    <a:pt x="532" y="454"/>
                  </a:lnTo>
                  <a:lnTo>
                    <a:pt x="532" y="454"/>
                  </a:lnTo>
                  <a:lnTo>
                    <a:pt x="550" y="450"/>
                  </a:lnTo>
                  <a:lnTo>
                    <a:pt x="570" y="450"/>
                  </a:lnTo>
                  <a:lnTo>
                    <a:pt x="588" y="454"/>
                  </a:lnTo>
                  <a:lnTo>
                    <a:pt x="606" y="460"/>
                  </a:lnTo>
                  <a:lnTo>
                    <a:pt x="622" y="470"/>
                  </a:lnTo>
                  <a:lnTo>
                    <a:pt x="634" y="482"/>
                  </a:lnTo>
                  <a:lnTo>
                    <a:pt x="646" y="498"/>
                  </a:lnTo>
                  <a:lnTo>
                    <a:pt x="654" y="516"/>
                  </a:lnTo>
                  <a:lnTo>
                    <a:pt x="654" y="516"/>
                  </a:lnTo>
                  <a:lnTo>
                    <a:pt x="658" y="532"/>
                  </a:lnTo>
                  <a:lnTo>
                    <a:pt x="658" y="548"/>
                  </a:lnTo>
                  <a:lnTo>
                    <a:pt x="696" y="548"/>
                  </a:lnTo>
                  <a:lnTo>
                    <a:pt x="696" y="548"/>
                  </a:lnTo>
                  <a:lnTo>
                    <a:pt x="694" y="526"/>
                  </a:lnTo>
                  <a:lnTo>
                    <a:pt x="690" y="504"/>
                  </a:lnTo>
                  <a:lnTo>
                    <a:pt x="690" y="504"/>
                  </a:lnTo>
                  <a:lnTo>
                    <a:pt x="686" y="492"/>
                  </a:lnTo>
                  <a:lnTo>
                    <a:pt x="680" y="480"/>
                  </a:lnTo>
                  <a:lnTo>
                    <a:pt x="672" y="470"/>
                  </a:lnTo>
                  <a:lnTo>
                    <a:pt x="664" y="458"/>
                  </a:lnTo>
                  <a:lnTo>
                    <a:pt x="736" y="376"/>
                  </a:lnTo>
                  <a:lnTo>
                    <a:pt x="962" y="360"/>
                  </a:lnTo>
                  <a:close/>
                </a:path>
              </a:pathLst>
            </a:custGeom>
            <a:solidFill>
              <a:srgbClr val="FEFFFF">
                <a:alpha val="76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grpSp>
      <p:sp>
        <p:nvSpPr>
          <p:cNvPr id="2" name="Title Placeholder 1"/>
          <p:cNvSpPr>
            <a:spLocks noGrp="1"/>
          </p:cNvSpPr>
          <p:nvPr>
            <p:ph type="title"/>
          </p:nvPr>
        </p:nvSpPr>
        <p:spPr>
          <a:xfrm>
            <a:off x="1345923" y="675725"/>
            <a:ext cx="9500151" cy="924475"/>
          </a:xfrm>
          <a:prstGeom prst="rect">
            <a:avLst/>
          </a:prstGeom>
        </p:spPr>
        <p:txBody>
          <a:bodyPr vert="horz" lIns="91440" tIns="45720" rIns="91440" bIns="45720" rtlCol="0" anchor="ctr">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345924" y="1807361"/>
            <a:ext cx="9500149" cy="4051437"/>
          </a:xfrm>
          <a:prstGeom prst="rect">
            <a:avLst/>
          </a:prstGeom>
        </p:spPr>
        <p:txBody>
          <a:bodyPr vert="horz" lIns="91440" tIns="45720" rIns="91440" bIns="45720" rtlCol="0"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2"/>
          </p:nvPr>
        </p:nvSpPr>
        <p:spPr>
          <a:xfrm>
            <a:off x="8583125" y="5951811"/>
            <a:ext cx="2844800" cy="365125"/>
          </a:xfrm>
          <a:prstGeom prst="rect">
            <a:avLst/>
          </a:prstGeom>
        </p:spPr>
        <p:txBody>
          <a:bodyPr vert="horz" lIns="91440" tIns="45720" rIns="91440" bIns="45720" rtlCol="0" anchor="b"/>
          <a:lstStyle>
            <a:lvl1pPr algn="r">
              <a:defRPr sz="900">
                <a:solidFill>
                  <a:schemeClr val="tx1">
                    <a:tint val="75000"/>
                  </a:schemeClr>
                </a:solidFill>
              </a:defRPr>
            </a:lvl1pPr>
          </a:lstStyle>
          <a:p>
            <a:fld id="{7390CF43-34E3-4184-B6CD-4BFFC793D124}" type="datetimeFigureOut">
              <a:rPr lang="es-MX" smtClean="0"/>
              <a:t>28/09/2018</a:t>
            </a:fld>
            <a:endParaRPr lang="es-MX"/>
          </a:p>
        </p:txBody>
      </p:sp>
      <p:sp>
        <p:nvSpPr>
          <p:cNvPr id="5" name="Footer Placeholder 4"/>
          <p:cNvSpPr>
            <a:spLocks noGrp="1"/>
          </p:cNvSpPr>
          <p:nvPr>
            <p:ph type="ftr" sz="quarter" idx="3"/>
          </p:nvPr>
        </p:nvSpPr>
        <p:spPr>
          <a:xfrm>
            <a:off x="1574594" y="5951811"/>
            <a:ext cx="7008532" cy="365125"/>
          </a:xfrm>
          <a:prstGeom prst="rect">
            <a:avLst/>
          </a:prstGeom>
        </p:spPr>
        <p:txBody>
          <a:bodyPr vert="horz" lIns="91440" tIns="45720" rIns="91440" bIns="45720" rtlCol="0" anchor="b"/>
          <a:lstStyle>
            <a:lvl1pPr algn="l">
              <a:defRPr sz="900">
                <a:solidFill>
                  <a:schemeClr val="tx1">
                    <a:tint val="75000"/>
                  </a:schemeClr>
                </a:solidFill>
              </a:defRPr>
            </a:lvl1pPr>
          </a:lstStyle>
          <a:p>
            <a:endParaRPr lang="es-MX"/>
          </a:p>
        </p:txBody>
      </p:sp>
      <p:sp>
        <p:nvSpPr>
          <p:cNvPr id="6" name="Slide Number Placeholder 5"/>
          <p:cNvSpPr>
            <a:spLocks noGrp="1"/>
          </p:cNvSpPr>
          <p:nvPr>
            <p:ph type="sldNum" sz="quarter" idx="4"/>
          </p:nvPr>
        </p:nvSpPr>
        <p:spPr>
          <a:xfrm>
            <a:off x="763545" y="5951811"/>
            <a:ext cx="811049" cy="365125"/>
          </a:xfrm>
          <a:prstGeom prst="rect">
            <a:avLst/>
          </a:prstGeom>
        </p:spPr>
        <p:txBody>
          <a:bodyPr vert="horz" lIns="91440" tIns="45720" rIns="91440" bIns="45720" rtlCol="0" anchor="b"/>
          <a:lstStyle>
            <a:lvl1pPr algn="l">
              <a:defRPr sz="1800">
                <a:solidFill>
                  <a:schemeClr val="tx1">
                    <a:tint val="75000"/>
                  </a:schemeClr>
                </a:solidFill>
              </a:defRPr>
            </a:lvl1pPr>
          </a:lstStyle>
          <a:p>
            <a:fld id="{2FCB18FE-E81E-464F-819F-0CD2A2693C34}" type="slidenum">
              <a:rPr lang="es-MX" smtClean="0"/>
              <a:t>‹Nº›</a:t>
            </a:fld>
            <a:endParaRPr lang="es-MX"/>
          </a:p>
        </p:txBody>
      </p:sp>
    </p:spTree>
    <p:extLst>
      <p:ext uri="{BB962C8B-B14F-4D97-AF65-F5344CB8AC3E}">
        <p14:creationId xmlns:p14="http://schemas.microsoft.com/office/powerpoint/2010/main" val="1407590037"/>
      </p:ext>
    </p:extLst>
  </p:cSld>
  <p:clrMap bg1="dk1" tx1="lt1" bg2="dk2" tx2="lt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txStyles>
    <p:titleStyle>
      <a:lvl1pPr algn="l" defTabSz="457200" rtl="0" eaLnBrk="1" latinLnBrk="0" hangingPunct="1">
        <a:spcBef>
          <a:spcPct val="0"/>
        </a:spcBef>
        <a:buNone/>
        <a:defRPr sz="3200" kern="1200">
          <a:solidFill>
            <a:schemeClr val="tx1"/>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tx2"/>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tx2"/>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tx2"/>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Ref idx="1003">
        <a:schemeClr val="bg2"/>
      </p:bgRef>
    </p:bg>
    <p:spTree>
      <p:nvGrpSpPr>
        <p:cNvPr id="1" name=""/>
        <p:cNvGrpSpPr/>
        <p:nvPr/>
      </p:nvGrpSpPr>
      <p:grpSpPr>
        <a:xfrm>
          <a:off x="0" y="0"/>
          <a:ext cx="0" cy="0"/>
          <a:chOff x="0" y="0"/>
          <a:chExt cx="0" cy="0"/>
        </a:xfrm>
      </p:grpSpPr>
      <p:sp>
        <p:nvSpPr>
          <p:cNvPr id="190" name="Rectangle 189"/>
          <p:cNvSpPr/>
          <p:nvPr/>
        </p:nvSpPr>
        <p:spPr>
          <a:xfrm>
            <a:off x="199136" y="137160"/>
            <a:ext cx="11826240" cy="6583680"/>
          </a:xfrm>
          <a:prstGeom prst="rect">
            <a:avLst/>
          </a:prstGeom>
          <a:noFill/>
          <a:ln w="19050" cmpd="sng">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800" kern="1200">
              <a:solidFill>
                <a:prstClr val="white"/>
              </a:solidFill>
              <a:latin typeface="Tw Cen MT"/>
              <a:ea typeface="+mn-ea"/>
              <a:cs typeface="+mn-cs"/>
            </a:endParaRPr>
          </a:p>
        </p:txBody>
      </p:sp>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b">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609600" y="6312409"/>
            <a:ext cx="2844800" cy="365125"/>
          </a:xfrm>
          <a:prstGeom prst="rect">
            <a:avLst/>
          </a:prstGeom>
        </p:spPr>
        <p:txBody>
          <a:bodyPr vert="horz" lIns="91440" tIns="45720" rIns="91440" bIns="45720" rtlCol="0" anchor="ctr"/>
          <a:lstStyle>
            <a:lvl1pPr algn="l">
              <a:defRPr sz="1200">
                <a:solidFill>
                  <a:schemeClr val="tx2"/>
                </a:solidFill>
              </a:defRPr>
            </a:lvl1pPr>
          </a:lstStyle>
          <a:p>
            <a:fld id="{7390CF43-34E3-4184-B6CD-4BFFC793D124}" type="datetimeFigureOut">
              <a:rPr lang="es-MX" smtClean="0"/>
              <a:t>28/09/2018</a:t>
            </a:fld>
            <a:endParaRPr lang="es-MX"/>
          </a:p>
        </p:txBody>
      </p:sp>
      <p:sp>
        <p:nvSpPr>
          <p:cNvPr id="5" name="Footer Placeholder 4"/>
          <p:cNvSpPr>
            <a:spLocks noGrp="1"/>
          </p:cNvSpPr>
          <p:nvPr>
            <p:ph type="ftr" sz="quarter" idx="3"/>
          </p:nvPr>
        </p:nvSpPr>
        <p:spPr>
          <a:xfrm>
            <a:off x="3774831" y="6312409"/>
            <a:ext cx="4642339" cy="365125"/>
          </a:xfrm>
          <a:prstGeom prst="rect">
            <a:avLst/>
          </a:prstGeom>
        </p:spPr>
        <p:txBody>
          <a:bodyPr vert="horz" lIns="91440" tIns="45720" rIns="91440" bIns="45720" rtlCol="0" anchor="ctr"/>
          <a:lstStyle>
            <a:lvl1pPr algn="ctr">
              <a:defRPr sz="1200">
                <a:solidFill>
                  <a:schemeClr val="tx2"/>
                </a:solidFill>
              </a:defRPr>
            </a:lvl1pPr>
          </a:lstStyle>
          <a:p>
            <a:endParaRPr lang="es-MX"/>
          </a:p>
        </p:txBody>
      </p:sp>
      <p:sp>
        <p:nvSpPr>
          <p:cNvPr id="6" name="Slide Number Placeholder 5"/>
          <p:cNvSpPr>
            <a:spLocks noGrp="1"/>
          </p:cNvSpPr>
          <p:nvPr>
            <p:ph type="sldNum" sz="quarter" idx="4"/>
          </p:nvPr>
        </p:nvSpPr>
        <p:spPr>
          <a:xfrm>
            <a:off x="8737600" y="6312409"/>
            <a:ext cx="2844800" cy="365125"/>
          </a:xfrm>
          <a:prstGeom prst="rect">
            <a:avLst/>
          </a:prstGeom>
        </p:spPr>
        <p:txBody>
          <a:bodyPr vert="horz" lIns="91440" tIns="45720" rIns="91440" bIns="45720" rtlCol="0" anchor="ctr"/>
          <a:lstStyle>
            <a:lvl1pPr algn="r">
              <a:defRPr sz="1200">
                <a:solidFill>
                  <a:schemeClr val="tx2"/>
                </a:solidFill>
              </a:defRPr>
            </a:lvl1pPr>
          </a:lstStyle>
          <a:p>
            <a:fld id="{2FCB18FE-E81E-464F-819F-0CD2A2693C34}" type="slidenum">
              <a:rPr lang="es-MX" smtClean="0"/>
              <a:t>‹Nº›</a:t>
            </a:fld>
            <a:endParaRPr lang="es-MX"/>
          </a:p>
        </p:txBody>
      </p:sp>
    </p:spTree>
    <p:extLst>
      <p:ext uri="{BB962C8B-B14F-4D97-AF65-F5344CB8AC3E}">
        <p14:creationId xmlns:p14="http://schemas.microsoft.com/office/powerpoint/2010/main" val="1710887158"/>
      </p:ext>
    </p:extLst>
  </p:cSld>
  <p:clrMap bg1="dk1" tx1="lt1" bg2="dk2" tx2="lt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 id="2147483859" r:id="rId7"/>
    <p:sldLayoutId id="2147483860" r:id="rId8"/>
    <p:sldLayoutId id="2147483861" r:id="rId9"/>
    <p:sldLayoutId id="2147483862" r:id="rId10"/>
    <p:sldLayoutId id="2147483863" r:id="rId11"/>
  </p:sldLayoutIdLst>
  <p:txStyles>
    <p:titleStyle>
      <a:lvl1pPr algn="l" defTabSz="914400" rtl="0" eaLnBrk="1" latinLnBrk="0" hangingPunct="1">
        <a:spcBef>
          <a:spcPct val="0"/>
        </a:spcBef>
        <a:buNone/>
        <a:tabLst>
          <a:tab pos="3830638" algn="l"/>
        </a:tabLst>
        <a:defRPr sz="3600" b="1" kern="1200" cap="none" spc="50">
          <a:ln w="13335" cmpd="sng">
            <a:solidFill>
              <a:schemeClr val="accent1">
                <a:lumMod val="50000"/>
              </a:schemeClr>
            </a:solidFill>
            <a:prstDash val="solid"/>
          </a:ln>
          <a:solidFill>
            <a:schemeClr val="accent6">
              <a:tint val="1000"/>
            </a:schemeClr>
          </a:solidFill>
          <a:effectLst/>
          <a:latin typeface="+mj-lt"/>
          <a:ea typeface="+mj-ea"/>
          <a:cs typeface="+mj-cs"/>
        </a:defRPr>
      </a:lvl1pPr>
    </p:titleStyle>
    <p:bodyStyle>
      <a:lvl1pPr marL="274320" indent="-274320" algn="l" defTabSz="914400" rtl="0" eaLnBrk="1" latinLnBrk="0" hangingPunct="1">
        <a:spcBef>
          <a:spcPct val="20000"/>
        </a:spcBef>
        <a:buClr>
          <a:schemeClr val="accent1">
            <a:lumMod val="60000"/>
            <a:lumOff val="40000"/>
          </a:schemeClr>
        </a:buClr>
        <a:buFont typeface="Arial" pitchFamily="34" charset="0"/>
        <a:buChar char="•"/>
        <a:defRPr sz="2400" kern="1200">
          <a:solidFill>
            <a:schemeClr val="tx2"/>
          </a:solidFill>
          <a:latin typeface="+mn-lt"/>
          <a:ea typeface="+mn-ea"/>
          <a:cs typeface="+mn-cs"/>
        </a:defRPr>
      </a:lvl1pPr>
      <a:lvl2pPr marL="548640" indent="-182880" algn="l" defTabSz="914400" rtl="0" eaLnBrk="1" latinLnBrk="0" hangingPunct="1">
        <a:spcBef>
          <a:spcPct val="20000"/>
        </a:spcBef>
        <a:buClr>
          <a:schemeClr val="accent1">
            <a:lumMod val="60000"/>
            <a:lumOff val="40000"/>
          </a:schemeClr>
        </a:buClr>
        <a:buFont typeface="Arial" pitchFamily="34" charset="0"/>
        <a:buChar char="•"/>
        <a:defRPr sz="20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3pPr>
      <a:lvl4pPr marL="118872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4pPr>
      <a:lvl5pPr marL="1463040" indent="-228600" algn="l" defTabSz="914400" rtl="0" eaLnBrk="1" latinLnBrk="0" hangingPunct="1">
        <a:spcBef>
          <a:spcPct val="20000"/>
        </a:spcBef>
        <a:buClr>
          <a:schemeClr val="accent4"/>
        </a:buClr>
        <a:buFont typeface="Arial" pitchFamily="34" charset="0"/>
        <a:buChar char="•"/>
        <a:defRPr sz="1600" kern="1200" baseline="0">
          <a:solidFill>
            <a:schemeClr val="tx2"/>
          </a:solidFill>
          <a:latin typeface="+mn-lt"/>
          <a:ea typeface="+mn-ea"/>
          <a:cs typeface="+mn-cs"/>
        </a:defRPr>
      </a:lvl5pPr>
      <a:lvl6pPr marL="1691640" indent="-182880" algn="l" defTabSz="914400" rtl="0" eaLnBrk="1" latinLnBrk="0" hangingPunct="1">
        <a:spcBef>
          <a:spcPct val="20000"/>
        </a:spcBef>
        <a:buClr>
          <a:schemeClr val="accent5"/>
        </a:buClr>
        <a:buFont typeface="Arial" pitchFamily="34" charset="0"/>
        <a:buChar char="•"/>
        <a:defRPr sz="1600" kern="1200">
          <a:solidFill>
            <a:schemeClr val="tx1"/>
          </a:solidFill>
          <a:latin typeface="+mn-lt"/>
          <a:ea typeface="+mn-ea"/>
          <a:cs typeface="+mn-cs"/>
        </a:defRPr>
      </a:lvl6pPr>
      <a:lvl7pPr marL="19202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7pPr>
      <a:lvl8pPr marL="2148840" indent="-182880" algn="l" defTabSz="914400" rtl="0" eaLnBrk="1" latinLnBrk="0" hangingPunct="1">
        <a:spcBef>
          <a:spcPct val="20000"/>
        </a:spcBef>
        <a:buClr>
          <a:schemeClr val="accent3"/>
        </a:buClr>
        <a:buFont typeface="Arial" pitchFamily="34" charset="0"/>
        <a:buChar char="•"/>
        <a:defRPr sz="1600" kern="1200">
          <a:solidFill>
            <a:schemeClr val="tx1"/>
          </a:solidFill>
          <a:latin typeface="+mn-lt"/>
          <a:ea typeface="+mn-ea"/>
          <a:cs typeface="+mn-cs"/>
        </a:defRPr>
      </a:lvl8pPr>
      <a:lvl9pPr marL="23774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0"/>
            <a:ext cx="12192000" cy="6858000"/>
          </a:xfrm>
          <a:prstGeom prst="rect">
            <a:avLst/>
          </a:prstGeom>
          <a:gradFill>
            <a:gsLst>
              <a:gs pos="0">
                <a:schemeClr val="bg1">
                  <a:alpha val="0"/>
                </a:schemeClr>
              </a:gs>
              <a:gs pos="34000">
                <a:schemeClr val="bg1">
                  <a:lumMod val="75000"/>
                  <a:alpha val="61000"/>
                </a:schemeClr>
              </a:gs>
              <a:gs pos="38000">
                <a:schemeClr val="bg1">
                  <a:lumMod val="75000"/>
                  <a:alpha val="76000"/>
                </a:schemeClr>
              </a:gs>
              <a:gs pos="100000">
                <a:schemeClr val="bg1">
                  <a:alpha val="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Placeholder 1"/>
          <p:cNvSpPr>
            <a:spLocks noGrp="1"/>
          </p:cNvSpPr>
          <p:nvPr>
            <p:ph type="title"/>
          </p:nvPr>
        </p:nvSpPr>
        <p:spPr>
          <a:xfrm>
            <a:off x="609600" y="990600"/>
            <a:ext cx="10972800" cy="914400"/>
          </a:xfrm>
          <a:prstGeom prst="rect">
            <a:avLst/>
          </a:prstGeom>
        </p:spPr>
        <p:txBody>
          <a:bodyPr vert="horz" lIns="0" tIns="45720" rIns="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09600" y="1981201"/>
            <a:ext cx="10972800" cy="4144963"/>
          </a:xfrm>
          <a:prstGeom prst="rect">
            <a:avLst/>
          </a:prstGeom>
        </p:spPr>
        <p:txBody>
          <a:bodyPr vert="horz" lIns="0" tIns="45720" rIns="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9550400" y="6610350"/>
            <a:ext cx="2032000" cy="228600"/>
          </a:xfrm>
          <a:prstGeom prst="rect">
            <a:avLst/>
          </a:prstGeom>
        </p:spPr>
        <p:txBody>
          <a:bodyPr vert="horz" lIns="91440" tIns="45720" rIns="91440" bIns="45720" rtlCol="0" anchor="ctr"/>
          <a:lstStyle>
            <a:lvl1pPr algn="r">
              <a:defRPr sz="900" baseline="0">
                <a:solidFill>
                  <a:schemeClr val="tx1"/>
                </a:solidFill>
              </a:defRPr>
            </a:lvl1pPr>
          </a:lstStyle>
          <a:p>
            <a:fld id="{7390CF43-34E3-4184-B6CD-4BFFC793D124}" type="datetimeFigureOut">
              <a:rPr lang="es-MX" smtClean="0"/>
              <a:t>28/09/2018</a:t>
            </a:fld>
            <a:endParaRPr lang="es-MX"/>
          </a:p>
        </p:txBody>
      </p:sp>
      <p:sp>
        <p:nvSpPr>
          <p:cNvPr id="5" name="Footer Placeholder 4"/>
          <p:cNvSpPr>
            <a:spLocks noGrp="1"/>
          </p:cNvSpPr>
          <p:nvPr>
            <p:ph type="ftr" sz="quarter" idx="3"/>
          </p:nvPr>
        </p:nvSpPr>
        <p:spPr>
          <a:xfrm>
            <a:off x="609600" y="6610350"/>
            <a:ext cx="8839200" cy="228600"/>
          </a:xfrm>
          <a:prstGeom prst="rect">
            <a:avLst/>
          </a:prstGeom>
        </p:spPr>
        <p:txBody>
          <a:bodyPr vert="horz" lIns="91440" tIns="45720" rIns="91440" bIns="45720" rtlCol="0" anchor="ctr"/>
          <a:lstStyle>
            <a:lvl1pPr algn="r">
              <a:defRPr sz="900" baseline="0">
                <a:solidFill>
                  <a:schemeClr val="tx1"/>
                </a:solidFill>
              </a:defRPr>
            </a:lvl1pPr>
          </a:lstStyle>
          <a:p>
            <a:endParaRPr lang="es-MX"/>
          </a:p>
        </p:txBody>
      </p:sp>
      <p:sp>
        <p:nvSpPr>
          <p:cNvPr id="6" name="Slide Number Placeholder 5"/>
          <p:cNvSpPr>
            <a:spLocks noGrp="1"/>
          </p:cNvSpPr>
          <p:nvPr>
            <p:ph type="sldNum" sz="quarter" idx="4"/>
          </p:nvPr>
        </p:nvSpPr>
        <p:spPr>
          <a:xfrm>
            <a:off x="11656907" y="6610350"/>
            <a:ext cx="508000" cy="228600"/>
          </a:xfrm>
          <a:prstGeom prst="rect">
            <a:avLst/>
          </a:prstGeom>
        </p:spPr>
        <p:txBody>
          <a:bodyPr vert="horz" lIns="91440" tIns="45720" rIns="91440" bIns="45720" rtlCol="0" anchor="ctr"/>
          <a:lstStyle>
            <a:lvl1pPr algn="r">
              <a:defRPr sz="900" baseline="0">
                <a:solidFill>
                  <a:schemeClr val="tx1"/>
                </a:solidFill>
              </a:defRPr>
            </a:lvl1pPr>
          </a:lstStyle>
          <a:p>
            <a:fld id="{2FCB18FE-E81E-464F-819F-0CD2A2693C34}" type="slidenum">
              <a:rPr lang="es-MX" smtClean="0"/>
              <a:t>‹Nº›</a:t>
            </a:fld>
            <a:endParaRPr lang="es-MX"/>
          </a:p>
        </p:txBody>
      </p:sp>
    </p:spTree>
    <p:extLst>
      <p:ext uri="{BB962C8B-B14F-4D97-AF65-F5344CB8AC3E}">
        <p14:creationId xmlns:p14="http://schemas.microsoft.com/office/powerpoint/2010/main" val="809844351"/>
      </p:ext>
    </p:extLst>
  </p:cSld>
  <p:clrMap bg1="lt1" tx1="dk1" bg2="lt2" tx2="dk2" accent1="accent1" accent2="accent2" accent3="accent3" accent4="accent4" accent5="accent5" accent6="accent6" hlink="hlink" folHlink="folHlink"/>
  <p:sldLayoutIdLst>
    <p:sldLayoutId id="2147483865" r:id="rId1"/>
    <p:sldLayoutId id="2147483866" r:id="rId2"/>
    <p:sldLayoutId id="2147483867" r:id="rId3"/>
    <p:sldLayoutId id="2147483868" r:id="rId4"/>
    <p:sldLayoutId id="2147483869" r:id="rId5"/>
    <p:sldLayoutId id="2147483870" r:id="rId6"/>
    <p:sldLayoutId id="2147483871" r:id="rId7"/>
    <p:sldLayoutId id="2147483872" r:id="rId8"/>
    <p:sldLayoutId id="2147483873" r:id="rId9"/>
    <p:sldLayoutId id="2147483874" r:id="rId10"/>
    <p:sldLayoutId id="2147483875" r:id="rId11"/>
  </p:sldLayoutIdLst>
  <p:txStyles>
    <p:titleStyle>
      <a:lvl1pPr algn="l" defTabSz="914400" rtl="0" eaLnBrk="1" latinLnBrk="0" hangingPunct="1">
        <a:spcBef>
          <a:spcPct val="0"/>
        </a:spcBef>
        <a:buNone/>
        <a:defRPr sz="36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914400" rtl="0" eaLnBrk="1" latinLnBrk="0" hangingPunct="1">
        <a:lnSpc>
          <a:spcPct val="100000"/>
        </a:lnSpc>
        <a:spcBef>
          <a:spcPct val="20000"/>
        </a:spcBef>
        <a:spcAft>
          <a:spcPts val="600"/>
        </a:spcAft>
        <a:buFont typeface="Wingdings" pitchFamily="2" charset="2"/>
        <a:buChar char="§"/>
        <a:defRPr sz="2000" kern="1200" baseline="0">
          <a:solidFill>
            <a:schemeClr val="tx2"/>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1">
            <a:lumMod val="50000"/>
            <a:lumOff val="50000"/>
          </a:schemeClr>
        </a:buClr>
        <a:buFont typeface="Wingdings" pitchFamily="2" charset="2"/>
        <a:buChar char="§"/>
        <a:defRPr sz="1600" kern="1200" baseline="0">
          <a:solidFill>
            <a:schemeClr val="tx2"/>
          </a:solidFill>
          <a:latin typeface="+mn-lt"/>
          <a:ea typeface="+mn-ea"/>
          <a:cs typeface="+mn-cs"/>
        </a:defRPr>
      </a:lvl2pPr>
      <a:lvl3pPr marL="1143000" indent="-228600" algn="l" defTabSz="914400" rtl="0" eaLnBrk="1" latinLnBrk="0" hangingPunct="1">
        <a:lnSpc>
          <a:spcPct val="100000"/>
        </a:lnSpc>
        <a:spcBef>
          <a:spcPct val="20000"/>
        </a:spcBef>
        <a:spcAft>
          <a:spcPts val="600"/>
        </a:spcAft>
        <a:buFont typeface="Wingdings" pitchFamily="2" charset="2"/>
        <a:buNone/>
        <a:defRPr sz="1400" kern="1200" baseline="0">
          <a:solidFill>
            <a:schemeClr val="tx2"/>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1">
            <a:lumMod val="50000"/>
            <a:lumOff val="50000"/>
          </a:schemeClr>
        </a:buClr>
        <a:buFont typeface="Wingdings" pitchFamily="2" charset="2"/>
        <a:buNone/>
        <a:defRPr sz="1400" kern="1200" baseline="0">
          <a:solidFill>
            <a:schemeClr val="tx2"/>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1">
            <a:lumMod val="50000"/>
            <a:lumOff val="50000"/>
          </a:schemeClr>
        </a:buClr>
        <a:buFont typeface="Wingdings" pitchFamily="2" charset="2"/>
        <a:buNone/>
        <a:defRPr sz="1400" kern="1200" baseline="0">
          <a:solidFill>
            <a:schemeClr val="tx2"/>
          </a:solidFill>
          <a:latin typeface="+mn-lt"/>
          <a:ea typeface="+mn-ea"/>
          <a:cs typeface="+mn-cs"/>
        </a:defRPr>
      </a:lvl5pPr>
      <a:lvl6pPr marL="2514600" indent="-228600" algn="l" defTabSz="914400" rtl="0" eaLnBrk="1" latinLnBrk="0" hangingPunct="1">
        <a:lnSpc>
          <a:spcPct val="100000"/>
        </a:lnSpc>
        <a:spcBef>
          <a:spcPct val="20000"/>
        </a:spcBef>
        <a:spcAft>
          <a:spcPts val="600"/>
        </a:spcAft>
        <a:buFontTx/>
        <a:buNone/>
        <a:defRPr sz="1400" kern="1200">
          <a:solidFill>
            <a:schemeClr val="tx2"/>
          </a:solidFill>
          <a:latin typeface="+mn-lt"/>
          <a:ea typeface="+mn-ea"/>
          <a:cs typeface="+mn-cs"/>
        </a:defRPr>
      </a:lvl6pPr>
      <a:lvl7pPr marL="2971800" indent="-228600" algn="l" defTabSz="914400" rtl="0" eaLnBrk="1" latinLnBrk="0" hangingPunct="1">
        <a:lnSpc>
          <a:spcPct val="100000"/>
        </a:lnSpc>
        <a:spcBef>
          <a:spcPct val="20000"/>
        </a:spcBef>
        <a:spcAft>
          <a:spcPts val="600"/>
        </a:spcAft>
        <a:buFontTx/>
        <a:buNone/>
        <a:defRPr sz="1400" kern="1200">
          <a:solidFill>
            <a:schemeClr val="tx2"/>
          </a:solidFill>
          <a:latin typeface="+mn-lt"/>
          <a:ea typeface="+mn-ea"/>
          <a:cs typeface="+mn-cs"/>
        </a:defRPr>
      </a:lvl7pPr>
      <a:lvl8pPr marL="3429000" indent="-228600" algn="l" defTabSz="914400" rtl="0" eaLnBrk="1" latinLnBrk="0" hangingPunct="1">
        <a:lnSpc>
          <a:spcPct val="100000"/>
        </a:lnSpc>
        <a:spcBef>
          <a:spcPct val="20000"/>
        </a:spcBef>
        <a:spcAft>
          <a:spcPts val="600"/>
        </a:spcAft>
        <a:buFontTx/>
        <a:buNone/>
        <a:defRPr sz="1400" kern="1200">
          <a:solidFill>
            <a:schemeClr val="tx2"/>
          </a:solidFill>
          <a:latin typeface="+mn-lt"/>
          <a:ea typeface="+mn-ea"/>
          <a:cs typeface="+mn-cs"/>
        </a:defRPr>
      </a:lvl8pPr>
      <a:lvl9pPr marL="3886200" indent="-228600" algn="l" defTabSz="914400" rtl="0" eaLnBrk="1" latinLnBrk="0" hangingPunct="1">
        <a:lnSpc>
          <a:spcPct val="100000"/>
        </a:lnSpc>
        <a:spcBef>
          <a:spcPct val="20000"/>
        </a:spcBef>
        <a:spcAft>
          <a:spcPts val="600"/>
        </a:spcAft>
        <a:buFontTx/>
        <a:buNone/>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Ref idx="1003">
        <a:schemeClr val="bg1"/>
      </p:bgRef>
    </p:bg>
    <p:spTree>
      <p:nvGrpSpPr>
        <p:cNvPr id="1" name=""/>
        <p:cNvGrpSpPr/>
        <p:nvPr/>
      </p:nvGrpSpPr>
      <p:grpSpPr>
        <a:xfrm>
          <a:off x="0" y="0"/>
          <a:ext cx="0" cy="0"/>
          <a:chOff x="0" y="0"/>
          <a:chExt cx="0" cy="0"/>
        </a:xfrm>
      </p:grpSpPr>
      <p:sp>
        <p:nvSpPr>
          <p:cNvPr id="8" name="Rectangle 7"/>
          <p:cNvSpPr/>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useBgFill="1">
        <p:nvSpPr>
          <p:cNvPr id="7" name="Rounded Rectangle 6"/>
          <p:cNvSpPr/>
          <p:nvPr/>
        </p:nvSpPr>
        <p:spPr>
          <a:xfrm>
            <a:off x="121920" y="101600"/>
            <a:ext cx="1194816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 name="Text Placeholder 2"/>
          <p:cNvSpPr>
            <a:spLocks noGrp="1"/>
          </p:cNvSpPr>
          <p:nvPr>
            <p:ph type="body" idx="1"/>
          </p:nvPr>
        </p:nvSpPr>
        <p:spPr>
          <a:xfrm>
            <a:off x="609600" y="1752601"/>
            <a:ext cx="10972800" cy="43735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2"/>
                </a:solidFill>
              </a:defRPr>
            </a:lvl1pPr>
          </a:lstStyle>
          <a:p>
            <a:fld id="{7390CF43-34E3-4184-B6CD-4BFFC793D124}" type="datetimeFigureOut">
              <a:rPr lang="es-MX" smtClean="0"/>
              <a:t>28/09/2018</a:t>
            </a:fld>
            <a:endParaRPr lang="es-MX"/>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2"/>
                </a:solidFill>
              </a:defRPr>
            </a:lvl1pPr>
          </a:lstStyle>
          <a:p>
            <a:endParaRPr lang="es-MX"/>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2"/>
                </a:solidFill>
              </a:defRPr>
            </a:lvl1pPr>
          </a:lstStyle>
          <a:p>
            <a:fld id="{2FCB18FE-E81E-464F-819F-0CD2A2693C34}" type="slidenum">
              <a:rPr lang="es-MX" smtClean="0"/>
              <a:t>‹Nº›</a:t>
            </a:fld>
            <a:endParaRPr lang="es-MX"/>
          </a:p>
        </p:txBody>
      </p:sp>
      <p:sp>
        <p:nvSpPr>
          <p:cNvPr id="9" name="Rectangle 8"/>
          <p:cNvSpPr/>
          <p:nvPr/>
        </p:nvSpPr>
        <p:spPr>
          <a:xfrm>
            <a:off x="365760" y="278166"/>
            <a:ext cx="11460480" cy="132588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0" name="Rectangle 9"/>
          <p:cNvSpPr/>
          <p:nvPr/>
        </p:nvSpPr>
        <p:spPr>
          <a:xfrm>
            <a:off x="497151" y="372862"/>
            <a:ext cx="11174027" cy="111858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Placeholder 1"/>
          <p:cNvSpPr>
            <a:spLocks noGrp="1"/>
          </p:cNvSpPr>
          <p:nvPr>
            <p:ph type="title"/>
          </p:nvPr>
        </p:nvSpPr>
        <p:spPr>
          <a:xfrm>
            <a:off x="568171" y="408373"/>
            <a:ext cx="11014229" cy="1039427"/>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Tree>
    <p:extLst>
      <p:ext uri="{BB962C8B-B14F-4D97-AF65-F5344CB8AC3E}">
        <p14:creationId xmlns:p14="http://schemas.microsoft.com/office/powerpoint/2010/main" val="115747668"/>
      </p:ext>
    </p:extLst>
  </p:cSld>
  <p:clrMap bg1="lt1" tx1="dk1" bg2="lt2" tx2="dk2" accent1="accent1" accent2="accent2" accent3="accent3" accent4="accent4" accent5="accent5" accent6="accent6" hlink="hlink" folHlink="folHlink"/>
  <p:sldLayoutIdLst>
    <p:sldLayoutId id="2147483877" r:id="rId1"/>
    <p:sldLayoutId id="2147483878" r:id="rId2"/>
    <p:sldLayoutId id="2147483879" r:id="rId3"/>
    <p:sldLayoutId id="2147483880" r:id="rId4"/>
    <p:sldLayoutId id="2147483881" r:id="rId5"/>
    <p:sldLayoutId id="2147483882" r:id="rId6"/>
    <p:sldLayoutId id="2147483883" r:id="rId7"/>
    <p:sldLayoutId id="2147483884" r:id="rId8"/>
    <p:sldLayoutId id="2147483885" r:id="rId9"/>
    <p:sldLayoutId id="2147483886" r:id="rId10"/>
    <p:sldLayoutId id="2147483887" r:id="rId11"/>
  </p:sldLayoutIdLst>
  <p:txStyles>
    <p:titleStyle>
      <a:lvl1pPr algn="ctr" defTabSz="914400" rtl="0" eaLnBrk="1" latinLnBrk="0" hangingPunct="1">
        <a:spcBef>
          <a:spcPct val="0"/>
        </a:spcBef>
        <a:buNone/>
        <a:defRPr sz="3500" kern="1200" cap="all" baseline="0">
          <a:solidFill>
            <a:schemeClr val="accent1">
              <a:lumMod val="75000"/>
            </a:schemeClr>
          </a:solidFill>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2pPr>
      <a:lvl3pPr marL="914400" indent="-228600" algn="l" defTabSz="914400" rtl="0"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600" kern="1200" baseline="0">
          <a:solidFill>
            <a:schemeClr val="tx2"/>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2011680" indent="-182880" algn="l" defTabSz="914400" rtl="0" eaLnBrk="1" latinLnBrk="0" hangingPunct="1">
        <a:spcBef>
          <a:spcPct val="20000"/>
        </a:spcBef>
        <a:buClr>
          <a:schemeClr val="accent2"/>
        </a:buClr>
        <a:buFont typeface="Arial" pitchFamily="34" charset="0"/>
        <a:buChar char="•"/>
        <a:defRPr sz="1400" kern="1200">
          <a:solidFill>
            <a:schemeClr val="tx2"/>
          </a:solidFill>
          <a:latin typeface="+mn-lt"/>
          <a:ea typeface="+mn-ea"/>
          <a:cs typeface="+mn-cs"/>
        </a:defRPr>
      </a:lvl7pPr>
      <a:lvl8pPr marL="2194560" indent="-182880" algn="l" defTabSz="914400" rtl="0" eaLnBrk="1" latinLnBrk="0" hangingPunct="1">
        <a:spcBef>
          <a:spcPct val="20000"/>
        </a:spcBef>
        <a:buClr>
          <a:schemeClr val="accent3"/>
        </a:buClr>
        <a:buFont typeface="Arial" pitchFamily="34" charset="0"/>
        <a:buChar char="•"/>
        <a:defRPr sz="1400" kern="1200">
          <a:solidFill>
            <a:schemeClr val="tx2"/>
          </a:solidFill>
          <a:latin typeface="+mn-lt"/>
          <a:ea typeface="+mn-ea"/>
          <a:cs typeface="+mn-cs"/>
        </a:defRPr>
      </a:lvl8pPr>
      <a:lvl9pPr marL="2377440" indent="-182880" algn="l" defTabSz="914400" rtl="0"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Ref idx="1002">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45923" y="675725"/>
            <a:ext cx="9500151" cy="924475"/>
          </a:xfrm>
          <a:prstGeom prst="rect">
            <a:avLst/>
          </a:prstGeom>
        </p:spPr>
        <p:txBody>
          <a:bodyPr vert="horz" lIns="91440" tIns="45720" rIns="91440" bIns="45720" rtlCol="0" anchor="ctr">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345924" y="1807361"/>
            <a:ext cx="9500149" cy="4051437"/>
          </a:xfrm>
          <a:prstGeom prst="rect">
            <a:avLst/>
          </a:prstGeom>
        </p:spPr>
        <p:txBody>
          <a:bodyPr vert="horz" lIns="91440" tIns="45720" rIns="91440" bIns="45720" rtlCol="0"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2"/>
          </p:nvPr>
        </p:nvSpPr>
        <p:spPr>
          <a:xfrm>
            <a:off x="8583125" y="5951811"/>
            <a:ext cx="2844800" cy="365125"/>
          </a:xfrm>
          <a:prstGeom prst="rect">
            <a:avLst/>
          </a:prstGeom>
        </p:spPr>
        <p:txBody>
          <a:bodyPr vert="horz" lIns="91440" tIns="45720" rIns="91440" bIns="45720" rtlCol="0" anchor="b"/>
          <a:lstStyle>
            <a:lvl1pPr algn="r">
              <a:defRPr sz="900">
                <a:solidFill>
                  <a:schemeClr val="tx2"/>
                </a:solidFill>
              </a:defRPr>
            </a:lvl1pPr>
          </a:lstStyle>
          <a:p>
            <a:fld id="{7390CF43-34E3-4184-B6CD-4BFFC793D124}" type="datetimeFigureOut">
              <a:rPr lang="es-MX" smtClean="0"/>
              <a:t>28/09/2018</a:t>
            </a:fld>
            <a:endParaRPr lang="es-MX"/>
          </a:p>
        </p:txBody>
      </p:sp>
      <p:sp>
        <p:nvSpPr>
          <p:cNvPr id="5" name="Footer Placeholder 4"/>
          <p:cNvSpPr>
            <a:spLocks noGrp="1"/>
          </p:cNvSpPr>
          <p:nvPr>
            <p:ph type="ftr" sz="quarter" idx="3"/>
          </p:nvPr>
        </p:nvSpPr>
        <p:spPr>
          <a:xfrm>
            <a:off x="1574594" y="5951811"/>
            <a:ext cx="7008532" cy="365125"/>
          </a:xfrm>
          <a:prstGeom prst="rect">
            <a:avLst/>
          </a:prstGeom>
        </p:spPr>
        <p:txBody>
          <a:bodyPr vert="horz" lIns="91440" tIns="45720" rIns="91440" bIns="45720" rtlCol="0" anchor="b"/>
          <a:lstStyle>
            <a:lvl1pPr algn="l">
              <a:defRPr sz="900">
                <a:solidFill>
                  <a:schemeClr val="tx2"/>
                </a:solidFill>
              </a:defRPr>
            </a:lvl1pPr>
          </a:lstStyle>
          <a:p>
            <a:endParaRPr lang="es-MX"/>
          </a:p>
        </p:txBody>
      </p:sp>
      <p:sp>
        <p:nvSpPr>
          <p:cNvPr id="6" name="Slide Number Placeholder 5"/>
          <p:cNvSpPr>
            <a:spLocks noGrp="1"/>
          </p:cNvSpPr>
          <p:nvPr>
            <p:ph type="sldNum" sz="quarter" idx="4"/>
          </p:nvPr>
        </p:nvSpPr>
        <p:spPr>
          <a:xfrm>
            <a:off x="763545" y="5951811"/>
            <a:ext cx="811049" cy="365125"/>
          </a:xfrm>
          <a:prstGeom prst="rect">
            <a:avLst/>
          </a:prstGeom>
        </p:spPr>
        <p:txBody>
          <a:bodyPr vert="horz" lIns="91440" tIns="45720" rIns="91440" bIns="45720" rtlCol="0" anchor="b"/>
          <a:lstStyle>
            <a:lvl1pPr algn="l">
              <a:defRPr sz="1800">
                <a:solidFill>
                  <a:schemeClr val="tx2"/>
                </a:solidFill>
              </a:defRPr>
            </a:lvl1pPr>
          </a:lstStyle>
          <a:p>
            <a:fld id="{2FCB18FE-E81E-464F-819F-0CD2A2693C34}" type="slidenum">
              <a:rPr lang="es-MX" smtClean="0"/>
              <a:t>‹Nº›</a:t>
            </a:fld>
            <a:endParaRPr lang="es-MX"/>
          </a:p>
        </p:txBody>
      </p:sp>
      <p:grpSp>
        <p:nvGrpSpPr>
          <p:cNvPr id="61" name="Group 60"/>
          <p:cNvGrpSpPr/>
          <p:nvPr/>
        </p:nvGrpSpPr>
        <p:grpSpPr>
          <a:xfrm>
            <a:off x="-44793" y="1"/>
            <a:ext cx="12236793" cy="6857999"/>
            <a:chOff x="-33595" y="0"/>
            <a:chExt cx="9177595" cy="6857999"/>
          </a:xfrm>
        </p:grpSpPr>
        <p:grpSp>
          <p:nvGrpSpPr>
            <p:cNvPr id="62" name="Group 182"/>
            <p:cNvGrpSpPr/>
            <p:nvPr/>
          </p:nvGrpSpPr>
          <p:grpSpPr>
            <a:xfrm>
              <a:off x="-33595" y="437091"/>
              <a:ext cx="9074452" cy="6174255"/>
              <a:chOff x="-33595" y="437091"/>
              <a:chExt cx="9074452" cy="6174255"/>
            </a:xfrm>
          </p:grpSpPr>
          <p:sp>
            <p:nvSpPr>
              <p:cNvPr id="92" name="Freeform 12"/>
              <p:cNvSpPr>
                <a:spLocks noChangeAspect="1"/>
              </p:cNvSpPr>
              <p:nvPr/>
            </p:nvSpPr>
            <p:spPr bwMode="auto">
              <a:xfrm rot="8051039">
                <a:off x="-11813" y="3783436"/>
                <a:ext cx="1054883" cy="1098447"/>
              </a:xfrm>
              <a:custGeom>
                <a:avLst/>
                <a:gdLst/>
                <a:ahLst/>
                <a:cxnLst>
                  <a:cxn ang="0">
                    <a:pos x="1226" y="680"/>
                  </a:cxn>
                  <a:cxn ang="0">
                    <a:pos x="1198" y="622"/>
                  </a:cxn>
                  <a:cxn ang="0">
                    <a:pos x="1248" y="526"/>
                  </a:cxn>
                  <a:cxn ang="0">
                    <a:pos x="1220" y="512"/>
                  </a:cxn>
                  <a:cxn ang="0">
                    <a:pos x="1224" y="420"/>
                  </a:cxn>
                  <a:cxn ang="0">
                    <a:pos x="1210" y="362"/>
                  </a:cxn>
                  <a:cxn ang="0">
                    <a:pos x="1082" y="416"/>
                  </a:cxn>
                  <a:cxn ang="0">
                    <a:pos x="1012" y="402"/>
                  </a:cxn>
                  <a:cxn ang="0">
                    <a:pos x="902" y="532"/>
                  </a:cxn>
                  <a:cxn ang="0">
                    <a:pos x="882" y="516"/>
                  </a:cxn>
                  <a:cxn ang="0">
                    <a:pos x="928" y="360"/>
                  </a:cxn>
                  <a:cxn ang="0">
                    <a:pos x="850" y="310"/>
                  </a:cxn>
                  <a:cxn ang="0">
                    <a:pos x="804" y="306"/>
                  </a:cxn>
                  <a:cxn ang="0">
                    <a:pos x="792" y="212"/>
                  </a:cxn>
                  <a:cxn ang="0">
                    <a:pos x="774" y="194"/>
                  </a:cxn>
                  <a:cxn ang="0">
                    <a:pos x="726" y="180"/>
                  </a:cxn>
                  <a:cxn ang="0">
                    <a:pos x="684" y="42"/>
                  </a:cxn>
                  <a:cxn ang="0">
                    <a:pos x="678" y="0"/>
                  </a:cxn>
                  <a:cxn ang="0">
                    <a:pos x="640" y="164"/>
                  </a:cxn>
                  <a:cxn ang="0">
                    <a:pos x="590" y="198"/>
                  </a:cxn>
                  <a:cxn ang="0">
                    <a:pos x="558" y="186"/>
                  </a:cxn>
                  <a:cxn ang="0">
                    <a:pos x="556" y="300"/>
                  </a:cxn>
                  <a:cxn ang="0">
                    <a:pos x="516" y="312"/>
                  </a:cxn>
                  <a:cxn ang="0">
                    <a:pos x="418" y="282"/>
                  </a:cxn>
                  <a:cxn ang="0">
                    <a:pos x="474" y="516"/>
                  </a:cxn>
                  <a:cxn ang="0">
                    <a:pos x="462" y="538"/>
                  </a:cxn>
                  <a:cxn ang="0">
                    <a:pos x="350" y="414"/>
                  </a:cxn>
                  <a:cxn ang="0">
                    <a:pos x="290" y="416"/>
                  </a:cxn>
                  <a:cxn ang="0">
                    <a:pos x="172" y="380"/>
                  </a:cxn>
                  <a:cxn ang="0">
                    <a:pos x="120" y="380"/>
                  </a:cxn>
                  <a:cxn ang="0">
                    <a:pos x="138" y="506"/>
                  </a:cxn>
                  <a:cxn ang="0">
                    <a:pos x="108" y="526"/>
                  </a:cxn>
                  <a:cxn ang="0">
                    <a:pos x="154" y="606"/>
                  </a:cxn>
                  <a:cxn ang="0">
                    <a:pos x="138" y="674"/>
                  </a:cxn>
                  <a:cxn ang="0">
                    <a:pos x="50" y="704"/>
                  </a:cxn>
                  <a:cxn ang="0">
                    <a:pos x="224" y="804"/>
                  </a:cxn>
                  <a:cxn ang="0">
                    <a:pos x="248" y="868"/>
                  </a:cxn>
                  <a:cxn ang="0">
                    <a:pos x="156" y="930"/>
                  </a:cxn>
                  <a:cxn ang="0">
                    <a:pos x="30" y="966"/>
                  </a:cxn>
                  <a:cxn ang="0">
                    <a:pos x="250" y="1032"/>
                  </a:cxn>
                  <a:cxn ang="0">
                    <a:pos x="374" y="1066"/>
                  </a:cxn>
                  <a:cxn ang="0">
                    <a:pos x="422" y="1100"/>
                  </a:cxn>
                  <a:cxn ang="0">
                    <a:pos x="382" y="1168"/>
                  </a:cxn>
                  <a:cxn ang="0">
                    <a:pos x="616" y="1088"/>
                  </a:cxn>
                  <a:cxn ang="0">
                    <a:pos x="646" y="1224"/>
                  </a:cxn>
                  <a:cxn ang="0">
                    <a:pos x="594" y="1374"/>
                  </a:cxn>
                  <a:cxn ang="0">
                    <a:pos x="582" y="1400"/>
                  </a:cxn>
                  <a:cxn ang="0">
                    <a:pos x="626" y="1408"/>
                  </a:cxn>
                  <a:cxn ang="0">
                    <a:pos x="658" y="1390"/>
                  </a:cxn>
                  <a:cxn ang="0">
                    <a:pos x="690" y="1240"/>
                  </a:cxn>
                  <a:cxn ang="0">
                    <a:pos x="786" y="1108"/>
                  </a:cxn>
                  <a:cxn ang="0">
                    <a:pos x="974" y="1168"/>
                  </a:cxn>
                  <a:cxn ang="0">
                    <a:pos x="934" y="1094"/>
                  </a:cxn>
                  <a:cxn ang="0">
                    <a:pos x="998" y="1064"/>
                  </a:cxn>
                  <a:cxn ang="0">
                    <a:pos x="1132" y="1020"/>
                  </a:cxn>
                  <a:cxn ang="0">
                    <a:pos x="1356" y="964"/>
                  </a:cxn>
                  <a:cxn ang="0">
                    <a:pos x="1174" y="920"/>
                  </a:cxn>
                  <a:cxn ang="0">
                    <a:pos x="1106" y="856"/>
                  </a:cxn>
                  <a:cxn ang="0">
                    <a:pos x="1154" y="784"/>
                  </a:cxn>
                  <a:cxn ang="0">
                    <a:pos x="1306" y="704"/>
                  </a:cxn>
                </a:cxnLst>
                <a:rect l="0" t="0" r="r" b="b"/>
                <a:pathLst>
                  <a:path w="1356" h="1412">
                    <a:moveTo>
                      <a:pt x="1306" y="704"/>
                    </a:moveTo>
                    <a:lnTo>
                      <a:pt x="1306" y="704"/>
                    </a:lnTo>
                    <a:lnTo>
                      <a:pt x="1272" y="698"/>
                    </a:lnTo>
                    <a:lnTo>
                      <a:pt x="1246" y="690"/>
                    </a:lnTo>
                    <a:lnTo>
                      <a:pt x="1236" y="684"/>
                    </a:lnTo>
                    <a:lnTo>
                      <a:pt x="1226" y="680"/>
                    </a:lnTo>
                    <a:lnTo>
                      <a:pt x="1218" y="674"/>
                    </a:lnTo>
                    <a:lnTo>
                      <a:pt x="1212" y="666"/>
                    </a:lnTo>
                    <a:lnTo>
                      <a:pt x="1208" y="660"/>
                    </a:lnTo>
                    <a:lnTo>
                      <a:pt x="1204" y="652"/>
                    </a:lnTo>
                    <a:lnTo>
                      <a:pt x="1200" y="638"/>
                    </a:lnTo>
                    <a:lnTo>
                      <a:pt x="1198" y="622"/>
                    </a:lnTo>
                    <a:lnTo>
                      <a:pt x="1202" y="606"/>
                    </a:lnTo>
                    <a:lnTo>
                      <a:pt x="1206" y="592"/>
                    </a:lnTo>
                    <a:lnTo>
                      <a:pt x="1214" y="576"/>
                    </a:lnTo>
                    <a:lnTo>
                      <a:pt x="1230" y="552"/>
                    </a:lnTo>
                    <a:lnTo>
                      <a:pt x="1242" y="534"/>
                    </a:lnTo>
                    <a:lnTo>
                      <a:pt x="1248" y="526"/>
                    </a:lnTo>
                    <a:lnTo>
                      <a:pt x="1248" y="526"/>
                    </a:lnTo>
                    <a:lnTo>
                      <a:pt x="1240" y="526"/>
                    </a:lnTo>
                    <a:lnTo>
                      <a:pt x="1234" y="524"/>
                    </a:lnTo>
                    <a:lnTo>
                      <a:pt x="1228" y="522"/>
                    </a:lnTo>
                    <a:lnTo>
                      <a:pt x="1224" y="518"/>
                    </a:lnTo>
                    <a:lnTo>
                      <a:pt x="1220" y="512"/>
                    </a:lnTo>
                    <a:lnTo>
                      <a:pt x="1218" y="506"/>
                    </a:lnTo>
                    <a:lnTo>
                      <a:pt x="1214" y="494"/>
                    </a:lnTo>
                    <a:lnTo>
                      <a:pt x="1214" y="478"/>
                    </a:lnTo>
                    <a:lnTo>
                      <a:pt x="1216" y="460"/>
                    </a:lnTo>
                    <a:lnTo>
                      <a:pt x="1218" y="440"/>
                    </a:lnTo>
                    <a:lnTo>
                      <a:pt x="1224" y="420"/>
                    </a:lnTo>
                    <a:lnTo>
                      <a:pt x="1236" y="380"/>
                    </a:lnTo>
                    <a:lnTo>
                      <a:pt x="1250" y="346"/>
                    </a:lnTo>
                    <a:lnTo>
                      <a:pt x="1266" y="312"/>
                    </a:lnTo>
                    <a:lnTo>
                      <a:pt x="1266" y="312"/>
                    </a:lnTo>
                    <a:lnTo>
                      <a:pt x="1238" y="340"/>
                    </a:lnTo>
                    <a:lnTo>
                      <a:pt x="1210" y="362"/>
                    </a:lnTo>
                    <a:lnTo>
                      <a:pt x="1184" y="380"/>
                    </a:lnTo>
                    <a:lnTo>
                      <a:pt x="1160" y="394"/>
                    </a:lnTo>
                    <a:lnTo>
                      <a:pt x="1138" y="404"/>
                    </a:lnTo>
                    <a:lnTo>
                      <a:pt x="1118" y="410"/>
                    </a:lnTo>
                    <a:lnTo>
                      <a:pt x="1098" y="414"/>
                    </a:lnTo>
                    <a:lnTo>
                      <a:pt x="1082" y="416"/>
                    </a:lnTo>
                    <a:lnTo>
                      <a:pt x="1066" y="416"/>
                    </a:lnTo>
                    <a:lnTo>
                      <a:pt x="1052" y="414"/>
                    </a:lnTo>
                    <a:lnTo>
                      <a:pt x="1030" y="410"/>
                    </a:lnTo>
                    <a:lnTo>
                      <a:pt x="1016" y="404"/>
                    </a:lnTo>
                    <a:lnTo>
                      <a:pt x="1012" y="402"/>
                    </a:lnTo>
                    <a:lnTo>
                      <a:pt x="1012" y="402"/>
                    </a:lnTo>
                    <a:lnTo>
                      <a:pt x="1006" y="414"/>
                    </a:lnTo>
                    <a:lnTo>
                      <a:pt x="996" y="430"/>
                    </a:lnTo>
                    <a:lnTo>
                      <a:pt x="964" y="468"/>
                    </a:lnTo>
                    <a:lnTo>
                      <a:pt x="928" y="506"/>
                    </a:lnTo>
                    <a:lnTo>
                      <a:pt x="902" y="532"/>
                    </a:lnTo>
                    <a:lnTo>
                      <a:pt x="902" y="532"/>
                    </a:lnTo>
                    <a:lnTo>
                      <a:pt x="894" y="538"/>
                    </a:lnTo>
                    <a:lnTo>
                      <a:pt x="888" y="540"/>
                    </a:lnTo>
                    <a:lnTo>
                      <a:pt x="886" y="538"/>
                    </a:lnTo>
                    <a:lnTo>
                      <a:pt x="884" y="532"/>
                    </a:lnTo>
                    <a:lnTo>
                      <a:pt x="882" y="522"/>
                    </a:lnTo>
                    <a:lnTo>
                      <a:pt x="882" y="516"/>
                    </a:lnTo>
                    <a:lnTo>
                      <a:pt x="882" y="516"/>
                    </a:lnTo>
                    <a:lnTo>
                      <a:pt x="890" y="502"/>
                    </a:lnTo>
                    <a:lnTo>
                      <a:pt x="898" y="486"/>
                    </a:lnTo>
                    <a:lnTo>
                      <a:pt x="910" y="448"/>
                    </a:lnTo>
                    <a:lnTo>
                      <a:pt x="920" y="404"/>
                    </a:lnTo>
                    <a:lnTo>
                      <a:pt x="928" y="360"/>
                    </a:lnTo>
                    <a:lnTo>
                      <a:pt x="938" y="282"/>
                    </a:lnTo>
                    <a:lnTo>
                      <a:pt x="942" y="250"/>
                    </a:lnTo>
                    <a:lnTo>
                      <a:pt x="942" y="250"/>
                    </a:lnTo>
                    <a:lnTo>
                      <a:pt x="904" y="278"/>
                    </a:lnTo>
                    <a:lnTo>
                      <a:pt x="874" y="298"/>
                    </a:lnTo>
                    <a:lnTo>
                      <a:pt x="850" y="310"/>
                    </a:lnTo>
                    <a:lnTo>
                      <a:pt x="840" y="312"/>
                    </a:lnTo>
                    <a:lnTo>
                      <a:pt x="830" y="314"/>
                    </a:lnTo>
                    <a:lnTo>
                      <a:pt x="822" y="314"/>
                    </a:lnTo>
                    <a:lnTo>
                      <a:pt x="816" y="312"/>
                    </a:lnTo>
                    <a:lnTo>
                      <a:pt x="810" y="310"/>
                    </a:lnTo>
                    <a:lnTo>
                      <a:pt x="804" y="306"/>
                    </a:lnTo>
                    <a:lnTo>
                      <a:pt x="800" y="300"/>
                    </a:lnTo>
                    <a:lnTo>
                      <a:pt x="796" y="294"/>
                    </a:lnTo>
                    <a:lnTo>
                      <a:pt x="792" y="280"/>
                    </a:lnTo>
                    <a:lnTo>
                      <a:pt x="790" y="264"/>
                    </a:lnTo>
                    <a:lnTo>
                      <a:pt x="790" y="246"/>
                    </a:lnTo>
                    <a:lnTo>
                      <a:pt x="792" y="212"/>
                    </a:lnTo>
                    <a:lnTo>
                      <a:pt x="798" y="186"/>
                    </a:lnTo>
                    <a:lnTo>
                      <a:pt x="800" y="176"/>
                    </a:lnTo>
                    <a:lnTo>
                      <a:pt x="800" y="176"/>
                    </a:lnTo>
                    <a:lnTo>
                      <a:pt x="792" y="184"/>
                    </a:lnTo>
                    <a:lnTo>
                      <a:pt x="782" y="190"/>
                    </a:lnTo>
                    <a:lnTo>
                      <a:pt x="774" y="194"/>
                    </a:lnTo>
                    <a:lnTo>
                      <a:pt x="766" y="198"/>
                    </a:lnTo>
                    <a:lnTo>
                      <a:pt x="758" y="198"/>
                    </a:lnTo>
                    <a:lnTo>
                      <a:pt x="750" y="196"/>
                    </a:lnTo>
                    <a:lnTo>
                      <a:pt x="744" y="194"/>
                    </a:lnTo>
                    <a:lnTo>
                      <a:pt x="738" y="190"/>
                    </a:lnTo>
                    <a:lnTo>
                      <a:pt x="726" y="180"/>
                    </a:lnTo>
                    <a:lnTo>
                      <a:pt x="716" y="164"/>
                    </a:lnTo>
                    <a:lnTo>
                      <a:pt x="708" y="146"/>
                    </a:lnTo>
                    <a:lnTo>
                      <a:pt x="700" y="126"/>
                    </a:lnTo>
                    <a:lnTo>
                      <a:pt x="694" y="104"/>
                    </a:lnTo>
                    <a:lnTo>
                      <a:pt x="690" y="82"/>
                    </a:lnTo>
                    <a:lnTo>
                      <a:pt x="684" y="42"/>
                    </a:lnTo>
                    <a:lnTo>
                      <a:pt x="678" y="0"/>
                    </a:lnTo>
                    <a:lnTo>
                      <a:pt x="678" y="0"/>
                    </a:lnTo>
                    <a:lnTo>
                      <a:pt x="678" y="8"/>
                    </a:lnTo>
                    <a:lnTo>
                      <a:pt x="678" y="8"/>
                    </a:lnTo>
                    <a:lnTo>
                      <a:pt x="678" y="0"/>
                    </a:lnTo>
                    <a:lnTo>
                      <a:pt x="678" y="0"/>
                    </a:lnTo>
                    <a:lnTo>
                      <a:pt x="672" y="42"/>
                    </a:lnTo>
                    <a:lnTo>
                      <a:pt x="666" y="82"/>
                    </a:lnTo>
                    <a:lnTo>
                      <a:pt x="662" y="104"/>
                    </a:lnTo>
                    <a:lnTo>
                      <a:pt x="656" y="126"/>
                    </a:lnTo>
                    <a:lnTo>
                      <a:pt x="648" y="146"/>
                    </a:lnTo>
                    <a:lnTo>
                      <a:pt x="640" y="164"/>
                    </a:lnTo>
                    <a:lnTo>
                      <a:pt x="630" y="180"/>
                    </a:lnTo>
                    <a:lnTo>
                      <a:pt x="618" y="190"/>
                    </a:lnTo>
                    <a:lnTo>
                      <a:pt x="612" y="194"/>
                    </a:lnTo>
                    <a:lnTo>
                      <a:pt x="606" y="196"/>
                    </a:lnTo>
                    <a:lnTo>
                      <a:pt x="598" y="198"/>
                    </a:lnTo>
                    <a:lnTo>
                      <a:pt x="590" y="198"/>
                    </a:lnTo>
                    <a:lnTo>
                      <a:pt x="582" y="194"/>
                    </a:lnTo>
                    <a:lnTo>
                      <a:pt x="574" y="190"/>
                    </a:lnTo>
                    <a:lnTo>
                      <a:pt x="564" y="184"/>
                    </a:lnTo>
                    <a:lnTo>
                      <a:pt x="556" y="176"/>
                    </a:lnTo>
                    <a:lnTo>
                      <a:pt x="556" y="176"/>
                    </a:lnTo>
                    <a:lnTo>
                      <a:pt x="558" y="186"/>
                    </a:lnTo>
                    <a:lnTo>
                      <a:pt x="564" y="212"/>
                    </a:lnTo>
                    <a:lnTo>
                      <a:pt x="566" y="246"/>
                    </a:lnTo>
                    <a:lnTo>
                      <a:pt x="566" y="264"/>
                    </a:lnTo>
                    <a:lnTo>
                      <a:pt x="564" y="280"/>
                    </a:lnTo>
                    <a:lnTo>
                      <a:pt x="560" y="294"/>
                    </a:lnTo>
                    <a:lnTo>
                      <a:pt x="556" y="300"/>
                    </a:lnTo>
                    <a:lnTo>
                      <a:pt x="552" y="306"/>
                    </a:lnTo>
                    <a:lnTo>
                      <a:pt x="546" y="310"/>
                    </a:lnTo>
                    <a:lnTo>
                      <a:pt x="540" y="312"/>
                    </a:lnTo>
                    <a:lnTo>
                      <a:pt x="534" y="314"/>
                    </a:lnTo>
                    <a:lnTo>
                      <a:pt x="526" y="314"/>
                    </a:lnTo>
                    <a:lnTo>
                      <a:pt x="516" y="312"/>
                    </a:lnTo>
                    <a:lnTo>
                      <a:pt x="506" y="310"/>
                    </a:lnTo>
                    <a:lnTo>
                      <a:pt x="482" y="298"/>
                    </a:lnTo>
                    <a:lnTo>
                      <a:pt x="452" y="278"/>
                    </a:lnTo>
                    <a:lnTo>
                      <a:pt x="414" y="250"/>
                    </a:lnTo>
                    <a:lnTo>
                      <a:pt x="414" y="250"/>
                    </a:lnTo>
                    <a:lnTo>
                      <a:pt x="418" y="282"/>
                    </a:lnTo>
                    <a:lnTo>
                      <a:pt x="428" y="360"/>
                    </a:lnTo>
                    <a:lnTo>
                      <a:pt x="436" y="404"/>
                    </a:lnTo>
                    <a:lnTo>
                      <a:pt x="446" y="448"/>
                    </a:lnTo>
                    <a:lnTo>
                      <a:pt x="458" y="486"/>
                    </a:lnTo>
                    <a:lnTo>
                      <a:pt x="466" y="502"/>
                    </a:lnTo>
                    <a:lnTo>
                      <a:pt x="474" y="516"/>
                    </a:lnTo>
                    <a:lnTo>
                      <a:pt x="474" y="516"/>
                    </a:lnTo>
                    <a:lnTo>
                      <a:pt x="474" y="522"/>
                    </a:lnTo>
                    <a:lnTo>
                      <a:pt x="472" y="532"/>
                    </a:lnTo>
                    <a:lnTo>
                      <a:pt x="470" y="538"/>
                    </a:lnTo>
                    <a:lnTo>
                      <a:pt x="468" y="540"/>
                    </a:lnTo>
                    <a:lnTo>
                      <a:pt x="462" y="538"/>
                    </a:lnTo>
                    <a:lnTo>
                      <a:pt x="454" y="532"/>
                    </a:lnTo>
                    <a:lnTo>
                      <a:pt x="454" y="532"/>
                    </a:lnTo>
                    <a:lnTo>
                      <a:pt x="428" y="506"/>
                    </a:lnTo>
                    <a:lnTo>
                      <a:pt x="392" y="468"/>
                    </a:lnTo>
                    <a:lnTo>
                      <a:pt x="360" y="430"/>
                    </a:lnTo>
                    <a:lnTo>
                      <a:pt x="350" y="414"/>
                    </a:lnTo>
                    <a:lnTo>
                      <a:pt x="344" y="402"/>
                    </a:lnTo>
                    <a:lnTo>
                      <a:pt x="344" y="402"/>
                    </a:lnTo>
                    <a:lnTo>
                      <a:pt x="340" y="404"/>
                    </a:lnTo>
                    <a:lnTo>
                      <a:pt x="326" y="410"/>
                    </a:lnTo>
                    <a:lnTo>
                      <a:pt x="304" y="414"/>
                    </a:lnTo>
                    <a:lnTo>
                      <a:pt x="290" y="416"/>
                    </a:lnTo>
                    <a:lnTo>
                      <a:pt x="274" y="416"/>
                    </a:lnTo>
                    <a:lnTo>
                      <a:pt x="258" y="414"/>
                    </a:lnTo>
                    <a:lnTo>
                      <a:pt x="238" y="410"/>
                    </a:lnTo>
                    <a:lnTo>
                      <a:pt x="218" y="404"/>
                    </a:lnTo>
                    <a:lnTo>
                      <a:pt x="196" y="394"/>
                    </a:lnTo>
                    <a:lnTo>
                      <a:pt x="172" y="380"/>
                    </a:lnTo>
                    <a:lnTo>
                      <a:pt x="146" y="362"/>
                    </a:lnTo>
                    <a:lnTo>
                      <a:pt x="118" y="340"/>
                    </a:lnTo>
                    <a:lnTo>
                      <a:pt x="90" y="312"/>
                    </a:lnTo>
                    <a:lnTo>
                      <a:pt x="90" y="312"/>
                    </a:lnTo>
                    <a:lnTo>
                      <a:pt x="106" y="346"/>
                    </a:lnTo>
                    <a:lnTo>
                      <a:pt x="120" y="380"/>
                    </a:lnTo>
                    <a:lnTo>
                      <a:pt x="132" y="420"/>
                    </a:lnTo>
                    <a:lnTo>
                      <a:pt x="138" y="440"/>
                    </a:lnTo>
                    <a:lnTo>
                      <a:pt x="140" y="460"/>
                    </a:lnTo>
                    <a:lnTo>
                      <a:pt x="142" y="478"/>
                    </a:lnTo>
                    <a:lnTo>
                      <a:pt x="142" y="494"/>
                    </a:lnTo>
                    <a:lnTo>
                      <a:pt x="138" y="506"/>
                    </a:lnTo>
                    <a:lnTo>
                      <a:pt x="136" y="512"/>
                    </a:lnTo>
                    <a:lnTo>
                      <a:pt x="132" y="518"/>
                    </a:lnTo>
                    <a:lnTo>
                      <a:pt x="128" y="522"/>
                    </a:lnTo>
                    <a:lnTo>
                      <a:pt x="122" y="524"/>
                    </a:lnTo>
                    <a:lnTo>
                      <a:pt x="116" y="526"/>
                    </a:lnTo>
                    <a:lnTo>
                      <a:pt x="108" y="526"/>
                    </a:lnTo>
                    <a:lnTo>
                      <a:pt x="108" y="526"/>
                    </a:lnTo>
                    <a:lnTo>
                      <a:pt x="114" y="534"/>
                    </a:lnTo>
                    <a:lnTo>
                      <a:pt x="126" y="552"/>
                    </a:lnTo>
                    <a:lnTo>
                      <a:pt x="142" y="576"/>
                    </a:lnTo>
                    <a:lnTo>
                      <a:pt x="150" y="592"/>
                    </a:lnTo>
                    <a:lnTo>
                      <a:pt x="154" y="606"/>
                    </a:lnTo>
                    <a:lnTo>
                      <a:pt x="158" y="622"/>
                    </a:lnTo>
                    <a:lnTo>
                      <a:pt x="156" y="638"/>
                    </a:lnTo>
                    <a:lnTo>
                      <a:pt x="152" y="652"/>
                    </a:lnTo>
                    <a:lnTo>
                      <a:pt x="148" y="660"/>
                    </a:lnTo>
                    <a:lnTo>
                      <a:pt x="144" y="666"/>
                    </a:lnTo>
                    <a:lnTo>
                      <a:pt x="138" y="674"/>
                    </a:lnTo>
                    <a:lnTo>
                      <a:pt x="130" y="680"/>
                    </a:lnTo>
                    <a:lnTo>
                      <a:pt x="120" y="684"/>
                    </a:lnTo>
                    <a:lnTo>
                      <a:pt x="110" y="690"/>
                    </a:lnTo>
                    <a:lnTo>
                      <a:pt x="84" y="698"/>
                    </a:lnTo>
                    <a:lnTo>
                      <a:pt x="50" y="704"/>
                    </a:lnTo>
                    <a:lnTo>
                      <a:pt x="50" y="704"/>
                    </a:lnTo>
                    <a:lnTo>
                      <a:pt x="70" y="712"/>
                    </a:lnTo>
                    <a:lnTo>
                      <a:pt x="116" y="734"/>
                    </a:lnTo>
                    <a:lnTo>
                      <a:pt x="146" y="748"/>
                    </a:lnTo>
                    <a:lnTo>
                      <a:pt x="174" y="766"/>
                    </a:lnTo>
                    <a:lnTo>
                      <a:pt x="202" y="784"/>
                    </a:lnTo>
                    <a:lnTo>
                      <a:pt x="224" y="804"/>
                    </a:lnTo>
                    <a:lnTo>
                      <a:pt x="234" y="814"/>
                    </a:lnTo>
                    <a:lnTo>
                      <a:pt x="242" y="824"/>
                    </a:lnTo>
                    <a:lnTo>
                      <a:pt x="246" y="836"/>
                    </a:lnTo>
                    <a:lnTo>
                      <a:pt x="250" y="846"/>
                    </a:lnTo>
                    <a:lnTo>
                      <a:pt x="250" y="856"/>
                    </a:lnTo>
                    <a:lnTo>
                      <a:pt x="248" y="868"/>
                    </a:lnTo>
                    <a:lnTo>
                      <a:pt x="242" y="878"/>
                    </a:lnTo>
                    <a:lnTo>
                      <a:pt x="232" y="888"/>
                    </a:lnTo>
                    <a:lnTo>
                      <a:pt x="220" y="900"/>
                    </a:lnTo>
                    <a:lnTo>
                      <a:pt x="202" y="910"/>
                    </a:lnTo>
                    <a:lnTo>
                      <a:pt x="182" y="920"/>
                    </a:lnTo>
                    <a:lnTo>
                      <a:pt x="156" y="930"/>
                    </a:lnTo>
                    <a:lnTo>
                      <a:pt x="124" y="938"/>
                    </a:lnTo>
                    <a:lnTo>
                      <a:pt x="88" y="948"/>
                    </a:lnTo>
                    <a:lnTo>
                      <a:pt x="48" y="956"/>
                    </a:lnTo>
                    <a:lnTo>
                      <a:pt x="0" y="964"/>
                    </a:lnTo>
                    <a:lnTo>
                      <a:pt x="0" y="964"/>
                    </a:lnTo>
                    <a:lnTo>
                      <a:pt x="30" y="966"/>
                    </a:lnTo>
                    <a:lnTo>
                      <a:pt x="62" y="972"/>
                    </a:lnTo>
                    <a:lnTo>
                      <a:pt x="102" y="980"/>
                    </a:lnTo>
                    <a:lnTo>
                      <a:pt x="148" y="992"/>
                    </a:lnTo>
                    <a:lnTo>
                      <a:pt x="198" y="1010"/>
                    </a:lnTo>
                    <a:lnTo>
                      <a:pt x="224" y="1020"/>
                    </a:lnTo>
                    <a:lnTo>
                      <a:pt x="250" y="1032"/>
                    </a:lnTo>
                    <a:lnTo>
                      <a:pt x="274" y="1046"/>
                    </a:lnTo>
                    <a:lnTo>
                      <a:pt x="298" y="1060"/>
                    </a:lnTo>
                    <a:lnTo>
                      <a:pt x="298" y="1060"/>
                    </a:lnTo>
                    <a:lnTo>
                      <a:pt x="330" y="1060"/>
                    </a:lnTo>
                    <a:lnTo>
                      <a:pt x="358" y="1064"/>
                    </a:lnTo>
                    <a:lnTo>
                      <a:pt x="374" y="1066"/>
                    </a:lnTo>
                    <a:lnTo>
                      <a:pt x="388" y="1070"/>
                    </a:lnTo>
                    <a:lnTo>
                      <a:pt x="402" y="1074"/>
                    </a:lnTo>
                    <a:lnTo>
                      <a:pt x="412" y="1082"/>
                    </a:lnTo>
                    <a:lnTo>
                      <a:pt x="420" y="1090"/>
                    </a:lnTo>
                    <a:lnTo>
                      <a:pt x="422" y="1094"/>
                    </a:lnTo>
                    <a:lnTo>
                      <a:pt x="422" y="1100"/>
                    </a:lnTo>
                    <a:lnTo>
                      <a:pt x="422" y="1106"/>
                    </a:lnTo>
                    <a:lnTo>
                      <a:pt x="422" y="1114"/>
                    </a:lnTo>
                    <a:lnTo>
                      <a:pt x="414" y="1128"/>
                    </a:lnTo>
                    <a:lnTo>
                      <a:pt x="402" y="1146"/>
                    </a:lnTo>
                    <a:lnTo>
                      <a:pt x="382" y="1168"/>
                    </a:lnTo>
                    <a:lnTo>
                      <a:pt x="382" y="1168"/>
                    </a:lnTo>
                    <a:lnTo>
                      <a:pt x="410" y="1160"/>
                    </a:lnTo>
                    <a:lnTo>
                      <a:pt x="442" y="1152"/>
                    </a:lnTo>
                    <a:lnTo>
                      <a:pt x="482" y="1140"/>
                    </a:lnTo>
                    <a:lnTo>
                      <a:pt x="526" y="1126"/>
                    </a:lnTo>
                    <a:lnTo>
                      <a:pt x="572" y="1108"/>
                    </a:lnTo>
                    <a:lnTo>
                      <a:pt x="616" y="1088"/>
                    </a:lnTo>
                    <a:lnTo>
                      <a:pt x="636" y="1076"/>
                    </a:lnTo>
                    <a:lnTo>
                      <a:pt x="654" y="1064"/>
                    </a:lnTo>
                    <a:lnTo>
                      <a:pt x="654" y="1064"/>
                    </a:lnTo>
                    <a:lnTo>
                      <a:pt x="654" y="1128"/>
                    </a:lnTo>
                    <a:lnTo>
                      <a:pt x="652" y="1174"/>
                    </a:lnTo>
                    <a:lnTo>
                      <a:pt x="646" y="1224"/>
                    </a:lnTo>
                    <a:lnTo>
                      <a:pt x="638" y="1274"/>
                    </a:lnTo>
                    <a:lnTo>
                      <a:pt x="632" y="1298"/>
                    </a:lnTo>
                    <a:lnTo>
                      <a:pt x="626" y="1322"/>
                    </a:lnTo>
                    <a:lnTo>
                      <a:pt x="616" y="1342"/>
                    </a:lnTo>
                    <a:lnTo>
                      <a:pt x="606" y="1360"/>
                    </a:lnTo>
                    <a:lnTo>
                      <a:pt x="594" y="1374"/>
                    </a:lnTo>
                    <a:lnTo>
                      <a:pt x="582" y="1386"/>
                    </a:lnTo>
                    <a:lnTo>
                      <a:pt x="582" y="1386"/>
                    </a:lnTo>
                    <a:lnTo>
                      <a:pt x="580" y="1388"/>
                    </a:lnTo>
                    <a:lnTo>
                      <a:pt x="576" y="1392"/>
                    </a:lnTo>
                    <a:lnTo>
                      <a:pt x="576" y="1396"/>
                    </a:lnTo>
                    <a:lnTo>
                      <a:pt x="582" y="1400"/>
                    </a:lnTo>
                    <a:lnTo>
                      <a:pt x="582" y="1400"/>
                    </a:lnTo>
                    <a:lnTo>
                      <a:pt x="586" y="1404"/>
                    </a:lnTo>
                    <a:lnTo>
                      <a:pt x="600" y="1410"/>
                    </a:lnTo>
                    <a:lnTo>
                      <a:pt x="608" y="1412"/>
                    </a:lnTo>
                    <a:lnTo>
                      <a:pt x="616" y="1410"/>
                    </a:lnTo>
                    <a:lnTo>
                      <a:pt x="626" y="1408"/>
                    </a:lnTo>
                    <a:lnTo>
                      <a:pt x="636" y="1402"/>
                    </a:lnTo>
                    <a:lnTo>
                      <a:pt x="636" y="1402"/>
                    </a:lnTo>
                    <a:lnTo>
                      <a:pt x="642" y="1400"/>
                    </a:lnTo>
                    <a:lnTo>
                      <a:pt x="646" y="1400"/>
                    </a:lnTo>
                    <a:lnTo>
                      <a:pt x="652" y="1396"/>
                    </a:lnTo>
                    <a:lnTo>
                      <a:pt x="658" y="1390"/>
                    </a:lnTo>
                    <a:lnTo>
                      <a:pt x="658" y="1390"/>
                    </a:lnTo>
                    <a:lnTo>
                      <a:pt x="666" y="1372"/>
                    </a:lnTo>
                    <a:lnTo>
                      <a:pt x="672" y="1350"/>
                    </a:lnTo>
                    <a:lnTo>
                      <a:pt x="678" y="1320"/>
                    </a:lnTo>
                    <a:lnTo>
                      <a:pt x="684" y="1284"/>
                    </a:lnTo>
                    <a:lnTo>
                      <a:pt x="690" y="1240"/>
                    </a:lnTo>
                    <a:lnTo>
                      <a:pt x="694" y="1190"/>
                    </a:lnTo>
                    <a:lnTo>
                      <a:pt x="702" y="1064"/>
                    </a:lnTo>
                    <a:lnTo>
                      <a:pt x="702" y="1064"/>
                    </a:lnTo>
                    <a:lnTo>
                      <a:pt x="722" y="1076"/>
                    </a:lnTo>
                    <a:lnTo>
                      <a:pt x="742" y="1088"/>
                    </a:lnTo>
                    <a:lnTo>
                      <a:pt x="786" y="1108"/>
                    </a:lnTo>
                    <a:lnTo>
                      <a:pt x="830" y="1126"/>
                    </a:lnTo>
                    <a:lnTo>
                      <a:pt x="874" y="1140"/>
                    </a:lnTo>
                    <a:lnTo>
                      <a:pt x="914" y="1152"/>
                    </a:lnTo>
                    <a:lnTo>
                      <a:pt x="946" y="1160"/>
                    </a:lnTo>
                    <a:lnTo>
                      <a:pt x="974" y="1168"/>
                    </a:lnTo>
                    <a:lnTo>
                      <a:pt x="974" y="1168"/>
                    </a:lnTo>
                    <a:lnTo>
                      <a:pt x="954" y="1146"/>
                    </a:lnTo>
                    <a:lnTo>
                      <a:pt x="942" y="1128"/>
                    </a:lnTo>
                    <a:lnTo>
                      <a:pt x="934" y="1114"/>
                    </a:lnTo>
                    <a:lnTo>
                      <a:pt x="934" y="1106"/>
                    </a:lnTo>
                    <a:lnTo>
                      <a:pt x="934" y="1100"/>
                    </a:lnTo>
                    <a:lnTo>
                      <a:pt x="934" y="1094"/>
                    </a:lnTo>
                    <a:lnTo>
                      <a:pt x="936" y="1090"/>
                    </a:lnTo>
                    <a:lnTo>
                      <a:pt x="944" y="1082"/>
                    </a:lnTo>
                    <a:lnTo>
                      <a:pt x="954" y="1074"/>
                    </a:lnTo>
                    <a:lnTo>
                      <a:pt x="968" y="1070"/>
                    </a:lnTo>
                    <a:lnTo>
                      <a:pt x="982" y="1066"/>
                    </a:lnTo>
                    <a:lnTo>
                      <a:pt x="998" y="1064"/>
                    </a:lnTo>
                    <a:lnTo>
                      <a:pt x="1026" y="1060"/>
                    </a:lnTo>
                    <a:lnTo>
                      <a:pt x="1058" y="1060"/>
                    </a:lnTo>
                    <a:lnTo>
                      <a:pt x="1058" y="1060"/>
                    </a:lnTo>
                    <a:lnTo>
                      <a:pt x="1082" y="1046"/>
                    </a:lnTo>
                    <a:lnTo>
                      <a:pt x="1106" y="1032"/>
                    </a:lnTo>
                    <a:lnTo>
                      <a:pt x="1132" y="1020"/>
                    </a:lnTo>
                    <a:lnTo>
                      <a:pt x="1158" y="1010"/>
                    </a:lnTo>
                    <a:lnTo>
                      <a:pt x="1208" y="992"/>
                    </a:lnTo>
                    <a:lnTo>
                      <a:pt x="1254" y="980"/>
                    </a:lnTo>
                    <a:lnTo>
                      <a:pt x="1294" y="972"/>
                    </a:lnTo>
                    <a:lnTo>
                      <a:pt x="1326" y="966"/>
                    </a:lnTo>
                    <a:lnTo>
                      <a:pt x="1356" y="964"/>
                    </a:lnTo>
                    <a:lnTo>
                      <a:pt x="1356" y="964"/>
                    </a:lnTo>
                    <a:lnTo>
                      <a:pt x="1308" y="956"/>
                    </a:lnTo>
                    <a:lnTo>
                      <a:pt x="1268" y="948"/>
                    </a:lnTo>
                    <a:lnTo>
                      <a:pt x="1232" y="938"/>
                    </a:lnTo>
                    <a:lnTo>
                      <a:pt x="1200" y="930"/>
                    </a:lnTo>
                    <a:lnTo>
                      <a:pt x="1174" y="920"/>
                    </a:lnTo>
                    <a:lnTo>
                      <a:pt x="1154" y="910"/>
                    </a:lnTo>
                    <a:lnTo>
                      <a:pt x="1136" y="900"/>
                    </a:lnTo>
                    <a:lnTo>
                      <a:pt x="1124" y="888"/>
                    </a:lnTo>
                    <a:lnTo>
                      <a:pt x="1114" y="878"/>
                    </a:lnTo>
                    <a:lnTo>
                      <a:pt x="1108" y="868"/>
                    </a:lnTo>
                    <a:lnTo>
                      <a:pt x="1106" y="856"/>
                    </a:lnTo>
                    <a:lnTo>
                      <a:pt x="1106" y="846"/>
                    </a:lnTo>
                    <a:lnTo>
                      <a:pt x="1108" y="836"/>
                    </a:lnTo>
                    <a:lnTo>
                      <a:pt x="1114" y="824"/>
                    </a:lnTo>
                    <a:lnTo>
                      <a:pt x="1122" y="814"/>
                    </a:lnTo>
                    <a:lnTo>
                      <a:pt x="1132" y="804"/>
                    </a:lnTo>
                    <a:lnTo>
                      <a:pt x="1154" y="784"/>
                    </a:lnTo>
                    <a:lnTo>
                      <a:pt x="1182" y="766"/>
                    </a:lnTo>
                    <a:lnTo>
                      <a:pt x="1210" y="748"/>
                    </a:lnTo>
                    <a:lnTo>
                      <a:pt x="1240" y="734"/>
                    </a:lnTo>
                    <a:lnTo>
                      <a:pt x="1286" y="712"/>
                    </a:lnTo>
                    <a:lnTo>
                      <a:pt x="1306" y="704"/>
                    </a:lnTo>
                    <a:lnTo>
                      <a:pt x="1306" y="704"/>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sz="1800"/>
              </a:p>
            </p:txBody>
          </p:sp>
          <p:sp>
            <p:nvSpPr>
              <p:cNvPr id="93" name="Freeform 28"/>
              <p:cNvSpPr>
                <a:spLocks noChangeAspect="1"/>
              </p:cNvSpPr>
              <p:nvPr/>
            </p:nvSpPr>
            <p:spPr bwMode="auto">
              <a:xfrm rot="7569598">
                <a:off x="558950" y="196683"/>
                <a:ext cx="832668" cy="1313484"/>
              </a:xfrm>
              <a:custGeom>
                <a:avLst/>
                <a:gdLst/>
                <a:ahLst/>
                <a:cxnLst>
                  <a:cxn ang="0">
                    <a:pos x="1140" y="784"/>
                  </a:cxn>
                  <a:cxn ang="0">
                    <a:pos x="1090" y="812"/>
                  </a:cxn>
                  <a:cxn ang="0">
                    <a:pos x="1052" y="766"/>
                  </a:cxn>
                  <a:cxn ang="0">
                    <a:pos x="956" y="774"/>
                  </a:cxn>
                  <a:cxn ang="0">
                    <a:pos x="842" y="848"/>
                  </a:cxn>
                  <a:cxn ang="0">
                    <a:pos x="824" y="848"/>
                  </a:cxn>
                  <a:cxn ang="0">
                    <a:pos x="928" y="698"/>
                  </a:cxn>
                  <a:cxn ang="0">
                    <a:pos x="952" y="538"/>
                  </a:cxn>
                  <a:cxn ang="0">
                    <a:pos x="898" y="354"/>
                  </a:cxn>
                  <a:cxn ang="0">
                    <a:pos x="792" y="312"/>
                  </a:cxn>
                  <a:cxn ang="0">
                    <a:pos x="688" y="238"/>
                  </a:cxn>
                  <a:cxn ang="0">
                    <a:pos x="600" y="68"/>
                  </a:cxn>
                  <a:cxn ang="0">
                    <a:pos x="592" y="0"/>
                  </a:cxn>
                  <a:cxn ang="0">
                    <a:pos x="558" y="150"/>
                  </a:cxn>
                  <a:cxn ang="0">
                    <a:pos x="452" y="278"/>
                  </a:cxn>
                  <a:cxn ang="0">
                    <a:pos x="322" y="338"/>
                  </a:cxn>
                  <a:cxn ang="0">
                    <a:pos x="252" y="452"/>
                  </a:cxn>
                  <a:cxn ang="0">
                    <a:pos x="234" y="628"/>
                  </a:cxn>
                  <a:cxn ang="0">
                    <a:pos x="320" y="786"/>
                  </a:cxn>
                  <a:cxn ang="0">
                    <a:pos x="356" y="856"/>
                  </a:cxn>
                  <a:cxn ang="0">
                    <a:pos x="288" y="804"/>
                  </a:cxn>
                  <a:cxn ang="0">
                    <a:pos x="174" y="760"/>
                  </a:cxn>
                  <a:cxn ang="0">
                    <a:pos x="110" y="782"/>
                  </a:cxn>
                  <a:cxn ang="0">
                    <a:pos x="84" y="810"/>
                  </a:cxn>
                  <a:cxn ang="0">
                    <a:pos x="18" y="742"/>
                  </a:cxn>
                  <a:cxn ang="0">
                    <a:pos x="6" y="734"/>
                  </a:cxn>
                  <a:cxn ang="0">
                    <a:pos x="4" y="942"/>
                  </a:cxn>
                  <a:cxn ang="0">
                    <a:pos x="52" y="1018"/>
                  </a:cxn>
                  <a:cxn ang="0">
                    <a:pos x="118" y="1050"/>
                  </a:cxn>
                  <a:cxn ang="0">
                    <a:pos x="200" y="1124"/>
                  </a:cxn>
                  <a:cxn ang="0">
                    <a:pos x="208" y="1206"/>
                  </a:cxn>
                  <a:cxn ang="0">
                    <a:pos x="154" y="1282"/>
                  </a:cxn>
                  <a:cxn ang="0">
                    <a:pos x="178" y="1312"/>
                  </a:cxn>
                  <a:cxn ang="0">
                    <a:pos x="338" y="1372"/>
                  </a:cxn>
                  <a:cxn ang="0">
                    <a:pos x="448" y="1374"/>
                  </a:cxn>
                  <a:cxn ang="0">
                    <a:pos x="558" y="1324"/>
                  </a:cxn>
                  <a:cxn ang="0">
                    <a:pos x="540" y="1616"/>
                  </a:cxn>
                  <a:cxn ang="0">
                    <a:pos x="474" y="1806"/>
                  </a:cxn>
                  <a:cxn ang="0">
                    <a:pos x="434" y="1842"/>
                  </a:cxn>
                  <a:cxn ang="0">
                    <a:pos x="450" y="1864"/>
                  </a:cxn>
                  <a:cxn ang="0">
                    <a:pos x="528" y="1860"/>
                  </a:cxn>
                  <a:cxn ang="0">
                    <a:pos x="554" y="1852"/>
                  </a:cxn>
                  <a:cxn ang="0">
                    <a:pos x="596" y="1730"/>
                  </a:cxn>
                  <a:cxn ang="0">
                    <a:pos x="634" y="1326"/>
                  </a:cxn>
                  <a:cxn ang="0">
                    <a:pos x="762" y="1380"/>
                  </a:cxn>
                  <a:cxn ang="0">
                    <a:pos x="866" y="1362"/>
                  </a:cxn>
                  <a:cxn ang="0">
                    <a:pos x="1032" y="1310"/>
                  </a:cxn>
                  <a:cxn ang="0">
                    <a:pos x="1018" y="1268"/>
                  </a:cxn>
                  <a:cxn ang="0">
                    <a:pos x="974" y="1194"/>
                  </a:cxn>
                  <a:cxn ang="0">
                    <a:pos x="996" y="1106"/>
                  </a:cxn>
                  <a:cxn ang="0">
                    <a:pos x="1080" y="1046"/>
                  </a:cxn>
                  <a:cxn ang="0">
                    <a:pos x="1148" y="1006"/>
                  </a:cxn>
                  <a:cxn ang="0">
                    <a:pos x="1186" y="920"/>
                  </a:cxn>
                  <a:cxn ang="0">
                    <a:pos x="1178" y="724"/>
                  </a:cxn>
                </a:cxnLst>
                <a:rect l="0" t="0" r="r" b="b"/>
                <a:pathLst>
                  <a:path w="1188" h="1874">
                    <a:moveTo>
                      <a:pt x="1170" y="730"/>
                    </a:moveTo>
                    <a:lnTo>
                      <a:pt x="1170" y="730"/>
                    </a:lnTo>
                    <a:lnTo>
                      <a:pt x="1168" y="742"/>
                    </a:lnTo>
                    <a:lnTo>
                      <a:pt x="1164" y="752"/>
                    </a:lnTo>
                    <a:lnTo>
                      <a:pt x="1154" y="768"/>
                    </a:lnTo>
                    <a:lnTo>
                      <a:pt x="1140" y="784"/>
                    </a:lnTo>
                    <a:lnTo>
                      <a:pt x="1126" y="796"/>
                    </a:lnTo>
                    <a:lnTo>
                      <a:pt x="1114" y="804"/>
                    </a:lnTo>
                    <a:lnTo>
                      <a:pt x="1102" y="810"/>
                    </a:lnTo>
                    <a:lnTo>
                      <a:pt x="1092" y="816"/>
                    </a:lnTo>
                    <a:lnTo>
                      <a:pt x="1092" y="816"/>
                    </a:lnTo>
                    <a:lnTo>
                      <a:pt x="1090" y="812"/>
                    </a:lnTo>
                    <a:lnTo>
                      <a:pt x="1088" y="802"/>
                    </a:lnTo>
                    <a:lnTo>
                      <a:pt x="1080" y="790"/>
                    </a:lnTo>
                    <a:lnTo>
                      <a:pt x="1076" y="782"/>
                    </a:lnTo>
                    <a:lnTo>
                      <a:pt x="1068" y="776"/>
                    </a:lnTo>
                    <a:lnTo>
                      <a:pt x="1060" y="770"/>
                    </a:lnTo>
                    <a:lnTo>
                      <a:pt x="1052" y="766"/>
                    </a:lnTo>
                    <a:lnTo>
                      <a:pt x="1040" y="762"/>
                    </a:lnTo>
                    <a:lnTo>
                      <a:pt x="1028" y="760"/>
                    </a:lnTo>
                    <a:lnTo>
                      <a:pt x="1012" y="760"/>
                    </a:lnTo>
                    <a:lnTo>
                      <a:pt x="996" y="762"/>
                    </a:lnTo>
                    <a:lnTo>
                      <a:pt x="976" y="768"/>
                    </a:lnTo>
                    <a:lnTo>
                      <a:pt x="956" y="774"/>
                    </a:lnTo>
                    <a:lnTo>
                      <a:pt x="956" y="774"/>
                    </a:lnTo>
                    <a:lnTo>
                      <a:pt x="924" y="790"/>
                    </a:lnTo>
                    <a:lnTo>
                      <a:pt x="898" y="804"/>
                    </a:lnTo>
                    <a:lnTo>
                      <a:pt x="878" y="818"/>
                    </a:lnTo>
                    <a:lnTo>
                      <a:pt x="862" y="830"/>
                    </a:lnTo>
                    <a:lnTo>
                      <a:pt x="842" y="848"/>
                    </a:lnTo>
                    <a:lnTo>
                      <a:pt x="836" y="854"/>
                    </a:lnTo>
                    <a:lnTo>
                      <a:pt x="830" y="856"/>
                    </a:lnTo>
                    <a:lnTo>
                      <a:pt x="830" y="856"/>
                    </a:lnTo>
                    <a:lnTo>
                      <a:pt x="826" y="856"/>
                    </a:lnTo>
                    <a:lnTo>
                      <a:pt x="824" y="854"/>
                    </a:lnTo>
                    <a:lnTo>
                      <a:pt x="824" y="848"/>
                    </a:lnTo>
                    <a:lnTo>
                      <a:pt x="824" y="848"/>
                    </a:lnTo>
                    <a:lnTo>
                      <a:pt x="838" y="828"/>
                    </a:lnTo>
                    <a:lnTo>
                      <a:pt x="866" y="786"/>
                    </a:lnTo>
                    <a:lnTo>
                      <a:pt x="920" y="710"/>
                    </a:lnTo>
                    <a:lnTo>
                      <a:pt x="920" y="710"/>
                    </a:lnTo>
                    <a:lnTo>
                      <a:pt x="928" y="698"/>
                    </a:lnTo>
                    <a:lnTo>
                      <a:pt x="936" y="686"/>
                    </a:lnTo>
                    <a:lnTo>
                      <a:pt x="946" y="658"/>
                    </a:lnTo>
                    <a:lnTo>
                      <a:pt x="952" y="628"/>
                    </a:lnTo>
                    <a:lnTo>
                      <a:pt x="956" y="598"/>
                    </a:lnTo>
                    <a:lnTo>
                      <a:pt x="956" y="568"/>
                    </a:lnTo>
                    <a:lnTo>
                      <a:pt x="952" y="538"/>
                    </a:lnTo>
                    <a:lnTo>
                      <a:pt x="948" y="508"/>
                    </a:lnTo>
                    <a:lnTo>
                      <a:pt x="942" y="478"/>
                    </a:lnTo>
                    <a:lnTo>
                      <a:pt x="934" y="452"/>
                    </a:lnTo>
                    <a:lnTo>
                      <a:pt x="926" y="426"/>
                    </a:lnTo>
                    <a:lnTo>
                      <a:pt x="910" y="384"/>
                    </a:lnTo>
                    <a:lnTo>
                      <a:pt x="898" y="354"/>
                    </a:lnTo>
                    <a:lnTo>
                      <a:pt x="892" y="344"/>
                    </a:lnTo>
                    <a:lnTo>
                      <a:pt x="892" y="344"/>
                    </a:lnTo>
                    <a:lnTo>
                      <a:pt x="864" y="338"/>
                    </a:lnTo>
                    <a:lnTo>
                      <a:pt x="838" y="330"/>
                    </a:lnTo>
                    <a:lnTo>
                      <a:pt x="814" y="322"/>
                    </a:lnTo>
                    <a:lnTo>
                      <a:pt x="792" y="312"/>
                    </a:lnTo>
                    <a:lnTo>
                      <a:pt x="770" y="302"/>
                    </a:lnTo>
                    <a:lnTo>
                      <a:pt x="752" y="290"/>
                    </a:lnTo>
                    <a:lnTo>
                      <a:pt x="734" y="278"/>
                    </a:lnTo>
                    <a:lnTo>
                      <a:pt x="716" y="266"/>
                    </a:lnTo>
                    <a:lnTo>
                      <a:pt x="702" y="252"/>
                    </a:lnTo>
                    <a:lnTo>
                      <a:pt x="688" y="238"/>
                    </a:lnTo>
                    <a:lnTo>
                      <a:pt x="664" y="210"/>
                    </a:lnTo>
                    <a:lnTo>
                      <a:pt x="644" y="180"/>
                    </a:lnTo>
                    <a:lnTo>
                      <a:pt x="628" y="150"/>
                    </a:lnTo>
                    <a:lnTo>
                      <a:pt x="616" y="122"/>
                    </a:lnTo>
                    <a:lnTo>
                      <a:pt x="608" y="94"/>
                    </a:lnTo>
                    <a:lnTo>
                      <a:pt x="600" y="68"/>
                    </a:lnTo>
                    <a:lnTo>
                      <a:pt x="596" y="46"/>
                    </a:lnTo>
                    <a:lnTo>
                      <a:pt x="594" y="12"/>
                    </a:lnTo>
                    <a:lnTo>
                      <a:pt x="594" y="0"/>
                    </a:lnTo>
                    <a:lnTo>
                      <a:pt x="594" y="4"/>
                    </a:lnTo>
                    <a:lnTo>
                      <a:pt x="592" y="0"/>
                    </a:lnTo>
                    <a:lnTo>
                      <a:pt x="592" y="0"/>
                    </a:lnTo>
                    <a:lnTo>
                      <a:pt x="592" y="12"/>
                    </a:lnTo>
                    <a:lnTo>
                      <a:pt x="590" y="46"/>
                    </a:lnTo>
                    <a:lnTo>
                      <a:pt x="586" y="68"/>
                    </a:lnTo>
                    <a:lnTo>
                      <a:pt x="578" y="94"/>
                    </a:lnTo>
                    <a:lnTo>
                      <a:pt x="570" y="122"/>
                    </a:lnTo>
                    <a:lnTo>
                      <a:pt x="558" y="150"/>
                    </a:lnTo>
                    <a:lnTo>
                      <a:pt x="542" y="180"/>
                    </a:lnTo>
                    <a:lnTo>
                      <a:pt x="522" y="210"/>
                    </a:lnTo>
                    <a:lnTo>
                      <a:pt x="498" y="238"/>
                    </a:lnTo>
                    <a:lnTo>
                      <a:pt x="484" y="252"/>
                    </a:lnTo>
                    <a:lnTo>
                      <a:pt x="470" y="266"/>
                    </a:lnTo>
                    <a:lnTo>
                      <a:pt x="452" y="278"/>
                    </a:lnTo>
                    <a:lnTo>
                      <a:pt x="434" y="290"/>
                    </a:lnTo>
                    <a:lnTo>
                      <a:pt x="416" y="302"/>
                    </a:lnTo>
                    <a:lnTo>
                      <a:pt x="394" y="312"/>
                    </a:lnTo>
                    <a:lnTo>
                      <a:pt x="372" y="322"/>
                    </a:lnTo>
                    <a:lnTo>
                      <a:pt x="348" y="330"/>
                    </a:lnTo>
                    <a:lnTo>
                      <a:pt x="322" y="338"/>
                    </a:lnTo>
                    <a:lnTo>
                      <a:pt x="294" y="344"/>
                    </a:lnTo>
                    <a:lnTo>
                      <a:pt x="294" y="344"/>
                    </a:lnTo>
                    <a:lnTo>
                      <a:pt x="288" y="354"/>
                    </a:lnTo>
                    <a:lnTo>
                      <a:pt x="276" y="384"/>
                    </a:lnTo>
                    <a:lnTo>
                      <a:pt x="260" y="426"/>
                    </a:lnTo>
                    <a:lnTo>
                      <a:pt x="252" y="452"/>
                    </a:lnTo>
                    <a:lnTo>
                      <a:pt x="244" y="478"/>
                    </a:lnTo>
                    <a:lnTo>
                      <a:pt x="238" y="508"/>
                    </a:lnTo>
                    <a:lnTo>
                      <a:pt x="234" y="538"/>
                    </a:lnTo>
                    <a:lnTo>
                      <a:pt x="230" y="568"/>
                    </a:lnTo>
                    <a:lnTo>
                      <a:pt x="230" y="598"/>
                    </a:lnTo>
                    <a:lnTo>
                      <a:pt x="234" y="628"/>
                    </a:lnTo>
                    <a:lnTo>
                      <a:pt x="240" y="658"/>
                    </a:lnTo>
                    <a:lnTo>
                      <a:pt x="250" y="686"/>
                    </a:lnTo>
                    <a:lnTo>
                      <a:pt x="258" y="698"/>
                    </a:lnTo>
                    <a:lnTo>
                      <a:pt x="266" y="710"/>
                    </a:lnTo>
                    <a:lnTo>
                      <a:pt x="266" y="710"/>
                    </a:lnTo>
                    <a:lnTo>
                      <a:pt x="320" y="786"/>
                    </a:lnTo>
                    <a:lnTo>
                      <a:pt x="348" y="828"/>
                    </a:lnTo>
                    <a:lnTo>
                      <a:pt x="362" y="848"/>
                    </a:lnTo>
                    <a:lnTo>
                      <a:pt x="362" y="848"/>
                    </a:lnTo>
                    <a:lnTo>
                      <a:pt x="362" y="854"/>
                    </a:lnTo>
                    <a:lnTo>
                      <a:pt x="360" y="856"/>
                    </a:lnTo>
                    <a:lnTo>
                      <a:pt x="356" y="856"/>
                    </a:lnTo>
                    <a:lnTo>
                      <a:pt x="356" y="856"/>
                    </a:lnTo>
                    <a:lnTo>
                      <a:pt x="350" y="854"/>
                    </a:lnTo>
                    <a:lnTo>
                      <a:pt x="344" y="848"/>
                    </a:lnTo>
                    <a:lnTo>
                      <a:pt x="324" y="830"/>
                    </a:lnTo>
                    <a:lnTo>
                      <a:pt x="308" y="818"/>
                    </a:lnTo>
                    <a:lnTo>
                      <a:pt x="288" y="804"/>
                    </a:lnTo>
                    <a:lnTo>
                      <a:pt x="262" y="790"/>
                    </a:lnTo>
                    <a:lnTo>
                      <a:pt x="230" y="774"/>
                    </a:lnTo>
                    <a:lnTo>
                      <a:pt x="230" y="774"/>
                    </a:lnTo>
                    <a:lnTo>
                      <a:pt x="210" y="768"/>
                    </a:lnTo>
                    <a:lnTo>
                      <a:pt x="190" y="762"/>
                    </a:lnTo>
                    <a:lnTo>
                      <a:pt x="174" y="760"/>
                    </a:lnTo>
                    <a:lnTo>
                      <a:pt x="158" y="760"/>
                    </a:lnTo>
                    <a:lnTo>
                      <a:pt x="146" y="762"/>
                    </a:lnTo>
                    <a:lnTo>
                      <a:pt x="134" y="766"/>
                    </a:lnTo>
                    <a:lnTo>
                      <a:pt x="126" y="770"/>
                    </a:lnTo>
                    <a:lnTo>
                      <a:pt x="118" y="776"/>
                    </a:lnTo>
                    <a:lnTo>
                      <a:pt x="110" y="782"/>
                    </a:lnTo>
                    <a:lnTo>
                      <a:pt x="106" y="790"/>
                    </a:lnTo>
                    <a:lnTo>
                      <a:pt x="98" y="802"/>
                    </a:lnTo>
                    <a:lnTo>
                      <a:pt x="96" y="812"/>
                    </a:lnTo>
                    <a:lnTo>
                      <a:pt x="94" y="816"/>
                    </a:lnTo>
                    <a:lnTo>
                      <a:pt x="94" y="816"/>
                    </a:lnTo>
                    <a:lnTo>
                      <a:pt x="84" y="810"/>
                    </a:lnTo>
                    <a:lnTo>
                      <a:pt x="72" y="804"/>
                    </a:lnTo>
                    <a:lnTo>
                      <a:pt x="60" y="796"/>
                    </a:lnTo>
                    <a:lnTo>
                      <a:pt x="46" y="784"/>
                    </a:lnTo>
                    <a:lnTo>
                      <a:pt x="34" y="768"/>
                    </a:lnTo>
                    <a:lnTo>
                      <a:pt x="22" y="752"/>
                    </a:lnTo>
                    <a:lnTo>
                      <a:pt x="18" y="742"/>
                    </a:lnTo>
                    <a:lnTo>
                      <a:pt x="16" y="730"/>
                    </a:lnTo>
                    <a:lnTo>
                      <a:pt x="16" y="730"/>
                    </a:lnTo>
                    <a:lnTo>
                      <a:pt x="14" y="722"/>
                    </a:lnTo>
                    <a:lnTo>
                      <a:pt x="10" y="722"/>
                    </a:lnTo>
                    <a:lnTo>
                      <a:pt x="8" y="724"/>
                    </a:lnTo>
                    <a:lnTo>
                      <a:pt x="6" y="734"/>
                    </a:lnTo>
                    <a:lnTo>
                      <a:pt x="4" y="762"/>
                    </a:lnTo>
                    <a:lnTo>
                      <a:pt x="0" y="800"/>
                    </a:lnTo>
                    <a:lnTo>
                      <a:pt x="0" y="842"/>
                    </a:lnTo>
                    <a:lnTo>
                      <a:pt x="0" y="884"/>
                    </a:lnTo>
                    <a:lnTo>
                      <a:pt x="0" y="920"/>
                    </a:lnTo>
                    <a:lnTo>
                      <a:pt x="4" y="942"/>
                    </a:lnTo>
                    <a:lnTo>
                      <a:pt x="4" y="942"/>
                    </a:lnTo>
                    <a:lnTo>
                      <a:pt x="8" y="958"/>
                    </a:lnTo>
                    <a:lnTo>
                      <a:pt x="16" y="974"/>
                    </a:lnTo>
                    <a:lnTo>
                      <a:pt x="26" y="990"/>
                    </a:lnTo>
                    <a:lnTo>
                      <a:pt x="38" y="1006"/>
                    </a:lnTo>
                    <a:lnTo>
                      <a:pt x="52" y="1018"/>
                    </a:lnTo>
                    <a:lnTo>
                      <a:pt x="66" y="1030"/>
                    </a:lnTo>
                    <a:lnTo>
                      <a:pt x="80" y="1038"/>
                    </a:lnTo>
                    <a:lnTo>
                      <a:pt x="96" y="1042"/>
                    </a:lnTo>
                    <a:lnTo>
                      <a:pt x="96" y="1042"/>
                    </a:lnTo>
                    <a:lnTo>
                      <a:pt x="106" y="1046"/>
                    </a:lnTo>
                    <a:lnTo>
                      <a:pt x="118" y="1050"/>
                    </a:lnTo>
                    <a:lnTo>
                      <a:pt x="132" y="1058"/>
                    </a:lnTo>
                    <a:lnTo>
                      <a:pt x="146" y="1066"/>
                    </a:lnTo>
                    <a:lnTo>
                      <a:pt x="162" y="1078"/>
                    </a:lnTo>
                    <a:lnTo>
                      <a:pt x="176" y="1092"/>
                    </a:lnTo>
                    <a:lnTo>
                      <a:pt x="190" y="1106"/>
                    </a:lnTo>
                    <a:lnTo>
                      <a:pt x="200" y="1124"/>
                    </a:lnTo>
                    <a:lnTo>
                      <a:pt x="210" y="1142"/>
                    </a:lnTo>
                    <a:lnTo>
                      <a:pt x="214" y="1162"/>
                    </a:lnTo>
                    <a:lnTo>
                      <a:pt x="214" y="1172"/>
                    </a:lnTo>
                    <a:lnTo>
                      <a:pt x="214" y="1184"/>
                    </a:lnTo>
                    <a:lnTo>
                      <a:pt x="212" y="1194"/>
                    </a:lnTo>
                    <a:lnTo>
                      <a:pt x="208" y="1206"/>
                    </a:lnTo>
                    <a:lnTo>
                      <a:pt x="204" y="1218"/>
                    </a:lnTo>
                    <a:lnTo>
                      <a:pt x="198" y="1230"/>
                    </a:lnTo>
                    <a:lnTo>
                      <a:pt x="190" y="1242"/>
                    </a:lnTo>
                    <a:lnTo>
                      <a:pt x="180" y="1256"/>
                    </a:lnTo>
                    <a:lnTo>
                      <a:pt x="168" y="1268"/>
                    </a:lnTo>
                    <a:lnTo>
                      <a:pt x="154" y="1282"/>
                    </a:lnTo>
                    <a:lnTo>
                      <a:pt x="138" y="1294"/>
                    </a:lnTo>
                    <a:lnTo>
                      <a:pt x="120" y="1308"/>
                    </a:lnTo>
                    <a:lnTo>
                      <a:pt x="120" y="1308"/>
                    </a:lnTo>
                    <a:lnTo>
                      <a:pt x="136" y="1308"/>
                    </a:lnTo>
                    <a:lnTo>
                      <a:pt x="154" y="1310"/>
                    </a:lnTo>
                    <a:lnTo>
                      <a:pt x="178" y="1312"/>
                    </a:lnTo>
                    <a:lnTo>
                      <a:pt x="208" y="1318"/>
                    </a:lnTo>
                    <a:lnTo>
                      <a:pt x="242" y="1328"/>
                    </a:lnTo>
                    <a:lnTo>
                      <a:pt x="280" y="1342"/>
                    </a:lnTo>
                    <a:lnTo>
                      <a:pt x="320" y="1362"/>
                    </a:lnTo>
                    <a:lnTo>
                      <a:pt x="320" y="1362"/>
                    </a:lnTo>
                    <a:lnTo>
                      <a:pt x="338" y="1372"/>
                    </a:lnTo>
                    <a:lnTo>
                      <a:pt x="356" y="1376"/>
                    </a:lnTo>
                    <a:lnTo>
                      <a:pt x="374" y="1380"/>
                    </a:lnTo>
                    <a:lnTo>
                      <a:pt x="394" y="1382"/>
                    </a:lnTo>
                    <a:lnTo>
                      <a:pt x="412" y="1380"/>
                    </a:lnTo>
                    <a:lnTo>
                      <a:pt x="430" y="1378"/>
                    </a:lnTo>
                    <a:lnTo>
                      <a:pt x="448" y="1374"/>
                    </a:lnTo>
                    <a:lnTo>
                      <a:pt x="464" y="1370"/>
                    </a:lnTo>
                    <a:lnTo>
                      <a:pt x="496" y="1358"/>
                    </a:lnTo>
                    <a:lnTo>
                      <a:pt x="522" y="1344"/>
                    </a:lnTo>
                    <a:lnTo>
                      <a:pt x="544" y="1332"/>
                    </a:lnTo>
                    <a:lnTo>
                      <a:pt x="558" y="1324"/>
                    </a:lnTo>
                    <a:lnTo>
                      <a:pt x="558" y="1324"/>
                    </a:lnTo>
                    <a:lnTo>
                      <a:pt x="558" y="1362"/>
                    </a:lnTo>
                    <a:lnTo>
                      <a:pt x="558" y="1422"/>
                    </a:lnTo>
                    <a:lnTo>
                      <a:pt x="554" y="1496"/>
                    </a:lnTo>
                    <a:lnTo>
                      <a:pt x="550" y="1534"/>
                    </a:lnTo>
                    <a:lnTo>
                      <a:pt x="546" y="1576"/>
                    </a:lnTo>
                    <a:lnTo>
                      <a:pt x="540" y="1616"/>
                    </a:lnTo>
                    <a:lnTo>
                      <a:pt x="532" y="1656"/>
                    </a:lnTo>
                    <a:lnTo>
                      <a:pt x="524" y="1696"/>
                    </a:lnTo>
                    <a:lnTo>
                      <a:pt x="512" y="1732"/>
                    </a:lnTo>
                    <a:lnTo>
                      <a:pt x="498" y="1764"/>
                    </a:lnTo>
                    <a:lnTo>
                      <a:pt x="482" y="1794"/>
                    </a:lnTo>
                    <a:lnTo>
                      <a:pt x="474" y="1806"/>
                    </a:lnTo>
                    <a:lnTo>
                      <a:pt x="464" y="1816"/>
                    </a:lnTo>
                    <a:lnTo>
                      <a:pt x="454" y="1826"/>
                    </a:lnTo>
                    <a:lnTo>
                      <a:pt x="442" y="1834"/>
                    </a:lnTo>
                    <a:lnTo>
                      <a:pt x="442" y="1834"/>
                    </a:lnTo>
                    <a:lnTo>
                      <a:pt x="438" y="1838"/>
                    </a:lnTo>
                    <a:lnTo>
                      <a:pt x="434" y="1842"/>
                    </a:lnTo>
                    <a:lnTo>
                      <a:pt x="434" y="1846"/>
                    </a:lnTo>
                    <a:lnTo>
                      <a:pt x="434" y="1850"/>
                    </a:lnTo>
                    <a:lnTo>
                      <a:pt x="438" y="1854"/>
                    </a:lnTo>
                    <a:lnTo>
                      <a:pt x="442" y="1858"/>
                    </a:lnTo>
                    <a:lnTo>
                      <a:pt x="442" y="1858"/>
                    </a:lnTo>
                    <a:lnTo>
                      <a:pt x="450" y="1864"/>
                    </a:lnTo>
                    <a:lnTo>
                      <a:pt x="460" y="1868"/>
                    </a:lnTo>
                    <a:lnTo>
                      <a:pt x="470" y="1872"/>
                    </a:lnTo>
                    <a:lnTo>
                      <a:pt x="482" y="1874"/>
                    </a:lnTo>
                    <a:lnTo>
                      <a:pt x="496" y="1874"/>
                    </a:lnTo>
                    <a:lnTo>
                      <a:pt x="512" y="1870"/>
                    </a:lnTo>
                    <a:lnTo>
                      <a:pt x="528" y="1860"/>
                    </a:lnTo>
                    <a:lnTo>
                      <a:pt x="528" y="1860"/>
                    </a:lnTo>
                    <a:lnTo>
                      <a:pt x="532" y="1858"/>
                    </a:lnTo>
                    <a:lnTo>
                      <a:pt x="538" y="1856"/>
                    </a:lnTo>
                    <a:lnTo>
                      <a:pt x="546" y="1856"/>
                    </a:lnTo>
                    <a:lnTo>
                      <a:pt x="550" y="1854"/>
                    </a:lnTo>
                    <a:lnTo>
                      <a:pt x="554" y="1852"/>
                    </a:lnTo>
                    <a:lnTo>
                      <a:pt x="558" y="1848"/>
                    </a:lnTo>
                    <a:lnTo>
                      <a:pt x="562" y="1842"/>
                    </a:lnTo>
                    <a:lnTo>
                      <a:pt x="562" y="1842"/>
                    </a:lnTo>
                    <a:lnTo>
                      <a:pt x="574" y="1814"/>
                    </a:lnTo>
                    <a:lnTo>
                      <a:pt x="586" y="1776"/>
                    </a:lnTo>
                    <a:lnTo>
                      <a:pt x="596" y="1730"/>
                    </a:lnTo>
                    <a:lnTo>
                      <a:pt x="606" y="1672"/>
                    </a:lnTo>
                    <a:lnTo>
                      <a:pt x="614" y="1604"/>
                    </a:lnTo>
                    <a:lnTo>
                      <a:pt x="622" y="1524"/>
                    </a:lnTo>
                    <a:lnTo>
                      <a:pt x="628" y="1432"/>
                    </a:lnTo>
                    <a:lnTo>
                      <a:pt x="634" y="1326"/>
                    </a:lnTo>
                    <a:lnTo>
                      <a:pt x="634" y="1326"/>
                    </a:lnTo>
                    <a:lnTo>
                      <a:pt x="650" y="1338"/>
                    </a:lnTo>
                    <a:lnTo>
                      <a:pt x="672" y="1350"/>
                    </a:lnTo>
                    <a:lnTo>
                      <a:pt x="698" y="1362"/>
                    </a:lnTo>
                    <a:lnTo>
                      <a:pt x="730" y="1372"/>
                    </a:lnTo>
                    <a:lnTo>
                      <a:pt x="746" y="1376"/>
                    </a:lnTo>
                    <a:lnTo>
                      <a:pt x="762" y="1380"/>
                    </a:lnTo>
                    <a:lnTo>
                      <a:pt x="780" y="1382"/>
                    </a:lnTo>
                    <a:lnTo>
                      <a:pt x="796" y="1382"/>
                    </a:lnTo>
                    <a:lnTo>
                      <a:pt x="814" y="1380"/>
                    </a:lnTo>
                    <a:lnTo>
                      <a:pt x="832" y="1376"/>
                    </a:lnTo>
                    <a:lnTo>
                      <a:pt x="850" y="1370"/>
                    </a:lnTo>
                    <a:lnTo>
                      <a:pt x="866" y="1362"/>
                    </a:lnTo>
                    <a:lnTo>
                      <a:pt x="866" y="1362"/>
                    </a:lnTo>
                    <a:lnTo>
                      <a:pt x="906" y="1342"/>
                    </a:lnTo>
                    <a:lnTo>
                      <a:pt x="944" y="1328"/>
                    </a:lnTo>
                    <a:lnTo>
                      <a:pt x="978" y="1318"/>
                    </a:lnTo>
                    <a:lnTo>
                      <a:pt x="1008" y="1312"/>
                    </a:lnTo>
                    <a:lnTo>
                      <a:pt x="1032" y="1310"/>
                    </a:lnTo>
                    <a:lnTo>
                      <a:pt x="1050" y="1308"/>
                    </a:lnTo>
                    <a:lnTo>
                      <a:pt x="1066" y="1308"/>
                    </a:lnTo>
                    <a:lnTo>
                      <a:pt x="1066" y="1308"/>
                    </a:lnTo>
                    <a:lnTo>
                      <a:pt x="1048" y="1294"/>
                    </a:lnTo>
                    <a:lnTo>
                      <a:pt x="1032" y="1282"/>
                    </a:lnTo>
                    <a:lnTo>
                      <a:pt x="1018" y="1268"/>
                    </a:lnTo>
                    <a:lnTo>
                      <a:pt x="1006" y="1256"/>
                    </a:lnTo>
                    <a:lnTo>
                      <a:pt x="998" y="1242"/>
                    </a:lnTo>
                    <a:lnTo>
                      <a:pt x="988" y="1230"/>
                    </a:lnTo>
                    <a:lnTo>
                      <a:pt x="982" y="1218"/>
                    </a:lnTo>
                    <a:lnTo>
                      <a:pt x="978" y="1206"/>
                    </a:lnTo>
                    <a:lnTo>
                      <a:pt x="974" y="1194"/>
                    </a:lnTo>
                    <a:lnTo>
                      <a:pt x="972" y="1184"/>
                    </a:lnTo>
                    <a:lnTo>
                      <a:pt x="972" y="1172"/>
                    </a:lnTo>
                    <a:lnTo>
                      <a:pt x="972" y="1162"/>
                    </a:lnTo>
                    <a:lnTo>
                      <a:pt x="976" y="1142"/>
                    </a:lnTo>
                    <a:lnTo>
                      <a:pt x="986" y="1124"/>
                    </a:lnTo>
                    <a:lnTo>
                      <a:pt x="996" y="1106"/>
                    </a:lnTo>
                    <a:lnTo>
                      <a:pt x="1010" y="1092"/>
                    </a:lnTo>
                    <a:lnTo>
                      <a:pt x="1024" y="1078"/>
                    </a:lnTo>
                    <a:lnTo>
                      <a:pt x="1040" y="1066"/>
                    </a:lnTo>
                    <a:lnTo>
                      <a:pt x="1054" y="1058"/>
                    </a:lnTo>
                    <a:lnTo>
                      <a:pt x="1068" y="1050"/>
                    </a:lnTo>
                    <a:lnTo>
                      <a:pt x="1080" y="1046"/>
                    </a:lnTo>
                    <a:lnTo>
                      <a:pt x="1090" y="1042"/>
                    </a:lnTo>
                    <a:lnTo>
                      <a:pt x="1090" y="1042"/>
                    </a:lnTo>
                    <a:lnTo>
                      <a:pt x="1106" y="1038"/>
                    </a:lnTo>
                    <a:lnTo>
                      <a:pt x="1120" y="1030"/>
                    </a:lnTo>
                    <a:lnTo>
                      <a:pt x="1134" y="1018"/>
                    </a:lnTo>
                    <a:lnTo>
                      <a:pt x="1148" y="1006"/>
                    </a:lnTo>
                    <a:lnTo>
                      <a:pt x="1160" y="990"/>
                    </a:lnTo>
                    <a:lnTo>
                      <a:pt x="1170" y="974"/>
                    </a:lnTo>
                    <a:lnTo>
                      <a:pt x="1178" y="958"/>
                    </a:lnTo>
                    <a:lnTo>
                      <a:pt x="1182" y="942"/>
                    </a:lnTo>
                    <a:lnTo>
                      <a:pt x="1182" y="942"/>
                    </a:lnTo>
                    <a:lnTo>
                      <a:pt x="1186" y="920"/>
                    </a:lnTo>
                    <a:lnTo>
                      <a:pt x="1188" y="884"/>
                    </a:lnTo>
                    <a:lnTo>
                      <a:pt x="1186" y="842"/>
                    </a:lnTo>
                    <a:lnTo>
                      <a:pt x="1186" y="800"/>
                    </a:lnTo>
                    <a:lnTo>
                      <a:pt x="1182" y="762"/>
                    </a:lnTo>
                    <a:lnTo>
                      <a:pt x="1180" y="734"/>
                    </a:lnTo>
                    <a:lnTo>
                      <a:pt x="1178" y="724"/>
                    </a:lnTo>
                    <a:lnTo>
                      <a:pt x="1176" y="722"/>
                    </a:lnTo>
                    <a:lnTo>
                      <a:pt x="1172" y="722"/>
                    </a:lnTo>
                    <a:lnTo>
                      <a:pt x="1170" y="730"/>
                    </a:lnTo>
                    <a:lnTo>
                      <a:pt x="1170" y="730"/>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sz="1800"/>
              </a:p>
            </p:txBody>
          </p:sp>
          <p:sp>
            <p:nvSpPr>
              <p:cNvPr id="94" name="Freeform 36"/>
              <p:cNvSpPr>
                <a:spLocks noChangeAspect="1"/>
              </p:cNvSpPr>
              <p:nvPr/>
            </p:nvSpPr>
            <p:spPr bwMode="auto">
              <a:xfrm rot="11849821">
                <a:off x="7750232" y="597775"/>
                <a:ext cx="1064273" cy="1063143"/>
              </a:xfrm>
              <a:custGeom>
                <a:avLst/>
                <a:gdLst/>
                <a:ahLst/>
                <a:cxnLst>
                  <a:cxn ang="0">
                    <a:pos x="1280" y="874"/>
                  </a:cxn>
                  <a:cxn ang="0">
                    <a:pos x="1142" y="974"/>
                  </a:cxn>
                  <a:cxn ang="0">
                    <a:pos x="1150" y="944"/>
                  </a:cxn>
                  <a:cxn ang="0">
                    <a:pos x="1196" y="832"/>
                  </a:cxn>
                  <a:cxn ang="0">
                    <a:pos x="1194" y="590"/>
                  </a:cxn>
                  <a:cxn ang="0">
                    <a:pos x="1152" y="368"/>
                  </a:cxn>
                  <a:cxn ang="0">
                    <a:pos x="1020" y="148"/>
                  </a:cxn>
                  <a:cxn ang="0">
                    <a:pos x="958" y="62"/>
                  </a:cxn>
                  <a:cxn ang="0">
                    <a:pos x="942" y="0"/>
                  </a:cxn>
                  <a:cxn ang="0">
                    <a:pos x="930" y="44"/>
                  </a:cxn>
                  <a:cxn ang="0">
                    <a:pos x="884" y="120"/>
                  </a:cxn>
                  <a:cxn ang="0">
                    <a:pos x="738" y="346"/>
                  </a:cxn>
                  <a:cxn ang="0">
                    <a:pos x="702" y="516"/>
                  </a:cxn>
                  <a:cxn ang="0">
                    <a:pos x="680" y="794"/>
                  </a:cxn>
                  <a:cxn ang="0">
                    <a:pos x="724" y="930"/>
                  </a:cxn>
                  <a:cxn ang="0">
                    <a:pos x="744" y="972"/>
                  </a:cxn>
                  <a:cxn ang="0">
                    <a:pos x="636" y="896"/>
                  </a:cxn>
                  <a:cxn ang="0">
                    <a:pos x="504" y="826"/>
                  </a:cxn>
                  <a:cxn ang="0">
                    <a:pos x="118" y="794"/>
                  </a:cxn>
                  <a:cxn ang="0">
                    <a:pos x="72" y="836"/>
                  </a:cxn>
                  <a:cxn ang="0">
                    <a:pos x="232" y="986"/>
                  </a:cxn>
                  <a:cxn ang="0">
                    <a:pos x="424" y="1194"/>
                  </a:cxn>
                  <a:cxn ang="0">
                    <a:pos x="608" y="1266"/>
                  </a:cxn>
                  <a:cxn ang="0">
                    <a:pos x="698" y="1248"/>
                  </a:cxn>
                  <a:cxn ang="0">
                    <a:pos x="708" y="1268"/>
                  </a:cxn>
                  <a:cxn ang="0">
                    <a:pos x="558" y="1382"/>
                  </a:cxn>
                  <a:cxn ang="0">
                    <a:pos x="416" y="1562"/>
                  </a:cxn>
                  <a:cxn ang="0">
                    <a:pos x="460" y="1634"/>
                  </a:cxn>
                  <a:cxn ang="0">
                    <a:pos x="628" y="1588"/>
                  </a:cxn>
                  <a:cxn ang="0">
                    <a:pos x="752" y="1516"/>
                  </a:cxn>
                  <a:cxn ang="0">
                    <a:pos x="784" y="1576"/>
                  </a:cxn>
                  <a:cxn ang="0">
                    <a:pos x="816" y="1560"/>
                  </a:cxn>
                  <a:cxn ang="0">
                    <a:pos x="858" y="1422"/>
                  </a:cxn>
                  <a:cxn ang="0">
                    <a:pos x="904" y="1368"/>
                  </a:cxn>
                  <a:cxn ang="0">
                    <a:pos x="878" y="1664"/>
                  </a:cxn>
                  <a:cxn ang="0">
                    <a:pos x="810" y="1824"/>
                  </a:cxn>
                  <a:cxn ang="0">
                    <a:pos x="780" y="1854"/>
                  </a:cxn>
                  <a:cxn ang="0">
                    <a:pos x="806" y="1876"/>
                  </a:cxn>
                  <a:cxn ang="0">
                    <a:pos x="874" y="1868"/>
                  </a:cxn>
                  <a:cxn ang="0">
                    <a:pos x="904" y="1856"/>
                  </a:cxn>
                  <a:cxn ang="0">
                    <a:pos x="952" y="1680"/>
                  </a:cxn>
                  <a:cxn ang="0">
                    <a:pos x="988" y="1342"/>
                  </a:cxn>
                  <a:cxn ang="0">
                    <a:pos x="1062" y="1548"/>
                  </a:cxn>
                  <a:cxn ang="0">
                    <a:pos x="1084" y="1572"/>
                  </a:cxn>
                  <a:cxn ang="0">
                    <a:pos x="1112" y="1566"/>
                  </a:cxn>
                  <a:cxn ang="0">
                    <a:pos x="1162" y="1530"/>
                  </a:cxn>
                  <a:cxn ang="0">
                    <a:pos x="1344" y="1620"/>
                  </a:cxn>
                  <a:cxn ang="0">
                    <a:pos x="1498" y="1638"/>
                  </a:cxn>
                  <a:cxn ang="0">
                    <a:pos x="1402" y="1462"/>
                  </a:cxn>
                  <a:cxn ang="0">
                    <a:pos x="1230" y="1306"/>
                  </a:cxn>
                  <a:cxn ang="0">
                    <a:pos x="1164" y="1252"/>
                  </a:cxn>
                  <a:cxn ang="0">
                    <a:pos x="1216" y="1260"/>
                  </a:cxn>
                  <a:cxn ang="0">
                    <a:pos x="1358" y="1250"/>
                  </a:cxn>
                  <a:cxn ang="0">
                    <a:pos x="1576" y="1076"/>
                  </a:cxn>
                  <a:cxn ang="0">
                    <a:pos x="1744" y="892"/>
                  </a:cxn>
                  <a:cxn ang="0">
                    <a:pos x="1880" y="802"/>
                  </a:cxn>
                  <a:cxn ang="0">
                    <a:pos x="1528" y="798"/>
                  </a:cxn>
                </a:cxnLst>
                <a:rect l="0" t="0" r="r" b="b"/>
                <a:pathLst>
                  <a:path w="1884" h="1882">
                    <a:moveTo>
                      <a:pt x="1380" y="826"/>
                    </a:moveTo>
                    <a:lnTo>
                      <a:pt x="1380" y="826"/>
                    </a:lnTo>
                    <a:lnTo>
                      <a:pt x="1364" y="830"/>
                    </a:lnTo>
                    <a:lnTo>
                      <a:pt x="1348" y="836"/>
                    </a:lnTo>
                    <a:lnTo>
                      <a:pt x="1314" y="852"/>
                    </a:lnTo>
                    <a:lnTo>
                      <a:pt x="1280" y="874"/>
                    </a:lnTo>
                    <a:lnTo>
                      <a:pt x="1248" y="896"/>
                    </a:lnTo>
                    <a:lnTo>
                      <a:pt x="1190" y="940"/>
                    </a:lnTo>
                    <a:lnTo>
                      <a:pt x="1156" y="968"/>
                    </a:lnTo>
                    <a:lnTo>
                      <a:pt x="1156" y="968"/>
                    </a:lnTo>
                    <a:lnTo>
                      <a:pt x="1148" y="972"/>
                    </a:lnTo>
                    <a:lnTo>
                      <a:pt x="1142" y="974"/>
                    </a:lnTo>
                    <a:lnTo>
                      <a:pt x="1140" y="972"/>
                    </a:lnTo>
                    <a:lnTo>
                      <a:pt x="1138" y="968"/>
                    </a:lnTo>
                    <a:lnTo>
                      <a:pt x="1138" y="960"/>
                    </a:lnTo>
                    <a:lnTo>
                      <a:pt x="1138" y="956"/>
                    </a:lnTo>
                    <a:lnTo>
                      <a:pt x="1138" y="956"/>
                    </a:lnTo>
                    <a:lnTo>
                      <a:pt x="1150" y="944"/>
                    </a:lnTo>
                    <a:lnTo>
                      <a:pt x="1160" y="930"/>
                    </a:lnTo>
                    <a:lnTo>
                      <a:pt x="1168" y="916"/>
                    </a:lnTo>
                    <a:lnTo>
                      <a:pt x="1176" y="900"/>
                    </a:lnTo>
                    <a:lnTo>
                      <a:pt x="1182" y="884"/>
                    </a:lnTo>
                    <a:lnTo>
                      <a:pt x="1188" y="868"/>
                    </a:lnTo>
                    <a:lnTo>
                      <a:pt x="1196" y="832"/>
                    </a:lnTo>
                    <a:lnTo>
                      <a:pt x="1202" y="794"/>
                    </a:lnTo>
                    <a:lnTo>
                      <a:pt x="1204" y="754"/>
                    </a:lnTo>
                    <a:lnTo>
                      <a:pt x="1204" y="712"/>
                    </a:lnTo>
                    <a:lnTo>
                      <a:pt x="1202" y="672"/>
                    </a:lnTo>
                    <a:lnTo>
                      <a:pt x="1198" y="630"/>
                    </a:lnTo>
                    <a:lnTo>
                      <a:pt x="1194" y="590"/>
                    </a:lnTo>
                    <a:lnTo>
                      <a:pt x="1182" y="516"/>
                    </a:lnTo>
                    <a:lnTo>
                      <a:pt x="1170" y="454"/>
                    </a:lnTo>
                    <a:lnTo>
                      <a:pt x="1162" y="408"/>
                    </a:lnTo>
                    <a:lnTo>
                      <a:pt x="1162" y="408"/>
                    </a:lnTo>
                    <a:lnTo>
                      <a:pt x="1160" y="388"/>
                    </a:lnTo>
                    <a:lnTo>
                      <a:pt x="1152" y="368"/>
                    </a:lnTo>
                    <a:lnTo>
                      <a:pt x="1144" y="346"/>
                    </a:lnTo>
                    <a:lnTo>
                      <a:pt x="1134" y="324"/>
                    </a:lnTo>
                    <a:lnTo>
                      <a:pt x="1108" y="276"/>
                    </a:lnTo>
                    <a:lnTo>
                      <a:pt x="1078" y="230"/>
                    </a:lnTo>
                    <a:lnTo>
                      <a:pt x="1048" y="186"/>
                    </a:lnTo>
                    <a:lnTo>
                      <a:pt x="1020" y="148"/>
                    </a:lnTo>
                    <a:lnTo>
                      <a:pt x="998" y="120"/>
                    </a:lnTo>
                    <a:lnTo>
                      <a:pt x="984" y="104"/>
                    </a:lnTo>
                    <a:lnTo>
                      <a:pt x="984" y="104"/>
                    </a:lnTo>
                    <a:lnTo>
                      <a:pt x="974" y="94"/>
                    </a:lnTo>
                    <a:lnTo>
                      <a:pt x="966" y="78"/>
                    </a:lnTo>
                    <a:lnTo>
                      <a:pt x="958" y="62"/>
                    </a:lnTo>
                    <a:lnTo>
                      <a:pt x="952" y="44"/>
                    </a:lnTo>
                    <a:lnTo>
                      <a:pt x="944" y="14"/>
                    </a:lnTo>
                    <a:lnTo>
                      <a:pt x="942" y="0"/>
                    </a:lnTo>
                    <a:lnTo>
                      <a:pt x="942" y="0"/>
                    </a:lnTo>
                    <a:lnTo>
                      <a:pt x="942" y="0"/>
                    </a:lnTo>
                    <a:lnTo>
                      <a:pt x="942" y="0"/>
                    </a:lnTo>
                    <a:lnTo>
                      <a:pt x="942" y="0"/>
                    </a:lnTo>
                    <a:lnTo>
                      <a:pt x="942" y="0"/>
                    </a:lnTo>
                    <a:lnTo>
                      <a:pt x="942" y="0"/>
                    </a:lnTo>
                    <a:lnTo>
                      <a:pt x="942" y="0"/>
                    </a:lnTo>
                    <a:lnTo>
                      <a:pt x="938" y="14"/>
                    </a:lnTo>
                    <a:lnTo>
                      <a:pt x="930" y="44"/>
                    </a:lnTo>
                    <a:lnTo>
                      <a:pt x="924" y="62"/>
                    </a:lnTo>
                    <a:lnTo>
                      <a:pt x="918" y="78"/>
                    </a:lnTo>
                    <a:lnTo>
                      <a:pt x="910" y="94"/>
                    </a:lnTo>
                    <a:lnTo>
                      <a:pt x="900" y="104"/>
                    </a:lnTo>
                    <a:lnTo>
                      <a:pt x="900" y="104"/>
                    </a:lnTo>
                    <a:lnTo>
                      <a:pt x="884" y="120"/>
                    </a:lnTo>
                    <a:lnTo>
                      <a:pt x="862" y="148"/>
                    </a:lnTo>
                    <a:lnTo>
                      <a:pt x="834" y="186"/>
                    </a:lnTo>
                    <a:lnTo>
                      <a:pt x="804" y="230"/>
                    </a:lnTo>
                    <a:lnTo>
                      <a:pt x="776" y="276"/>
                    </a:lnTo>
                    <a:lnTo>
                      <a:pt x="750" y="324"/>
                    </a:lnTo>
                    <a:lnTo>
                      <a:pt x="738" y="346"/>
                    </a:lnTo>
                    <a:lnTo>
                      <a:pt x="730" y="368"/>
                    </a:lnTo>
                    <a:lnTo>
                      <a:pt x="724" y="388"/>
                    </a:lnTo>
                    <a:lnTo>
                      <a:pt x="720" y="408"/>
                    </a:lnTo>
                    <a:lnTo>
                      <a:pt x="720" y="408"/>
                    </a:lnTo>
                    <a:lnTo>
                      <a:pt x="712" y="454"/>
                    </a:lnTo>
                    <a:lnTo>
                      <a:pt x="702" y="516"/>
                    </a:lnTo>
                    <a:lnTo>
                      <a:pt x="690" y="590"/>
                    </a:lnTo>
                    <a:lnTo>
                      <a:pt x="684" y="630"/>
                    </a:lnTo>
                    <a:lnTo>
                      <a:pt x="680" y="672"/>
                    </a:lnTo>
                    <a:lnTo>
                      <a:pt x="678" y="712"/>
                    </a:lnTo>
                    <a:lnTo>
                      <a:pt x="678" y="754"/>
                    </a:lnTo>
                    <a:lnTo>
                      <a:pt x="680" y="794"/>
                    </a:lnTo>
                    <a:lnTo>
                      <a:pt x="686" y="832"/>
                    </a:lnTo>
                    <a:lnTo>
                      <a:pt x="694" y="868"/>
                    </a:lnTo>
                    <a:lnTo>
                      <a:pt x="700" y="884"/>
                    </a:lnTo>
                    <a:lnTo>
                      <a:pt x="708" y="900"/>
                    </a:lnTo>
                    <a:lnTo>
                      <a:pt x="714" y="916"/>
                    </a:lnTo>
                    <a:lnTo>
                      <a:pt x="724" y="930"/>
                    </a:lnTo>
                    <a:lnTo>
                      <a:pt x="734" y="944"/>
                    </a:lnTo>
                    <a:lnTo>
                      <a:pt x="744" y="956"/>
                    </a:lnTo>
                    <a:lnTo>
                      <a:pt x="744" y="956"/>
                    </a:lnTo>
                    <a:lnTo>
                      <a:pt x="746" y="960"/>
                    </a:lnTo>
                    <a:lnTo>
                      <a:pt x="746" y="968"/>
                    </a:lnTo>
                    <a:lnTo>
                      <a:pt x="744" y="972"/>
                    </a:lnTo>
                    <a:lnTo>
                      <a:pt x="740" y="974"/>
                    </a:lnTo>
                    <a:lnTo>
                      <a:pt x="736" y="972"/>
                    </a:lnTo>
                    <a:lnTo>
                      <a:pt x="728" y="968"/>
                    </a:lnTo>
                    <a:lnTo>
                      <a:pt x="728" y="968"/>
                    </a:lnTo>
                    <a:lnTo>
                      <a:pt x="694" y="940"/>
                    </a:lnTo>
                    <a:lnTo>
                      <a:pt x="636" y="896"/>
                    </a:lnTo>
                    <a:lnTo>
                      <a:pt x="602" y="874"/>
                    </a:lnTo>
                    <a:lnTo>
                      <a:pt x="568" y="852"/>
                    </a:lnTo>
                    <a:lnTo>
                      <a:pt x="534" y="836"/>
                    </a:lnTo>
                    <a:lnTo>
                      <a:pt x="518" y="830"/>
                    </a:lnTo>
                    <a:lnTo>
                      <a:pt x="504" y="826"/>
                    </a:lnTo>
                    <a:lnTo>
                      <a:pt x="504" y="826"/>
                    </a:lnTo>
                    <a:lnTo>
                      <a:pt x="442" y="812"/>
                    </a:lnTo>
                    <a:lnTo>
                      <a:pt x="402" y="804"/>
                    </a:lnTo>
                    <a:lnTo>
                      <a:pt x="354" y="798"/>
                    </a:lnTo>
                    <a:lnTo>
                      <a:pt x="292" y="794"/>
                    </a:lnTo>
                    <a:lnTo>
                      <a:pt x="216" y="792"/>
                    </a:lnTo>
                    <a:lnTo>
                      <a:pt x="118" y="794"/>
                    </a:lnTo>
                    <a:lnTo>
                      <a:pt x="0" y="800"/>
                    </a:lnTo>
                    <a:lnTo>
                      <a:pt x="0" y="800"/>
                    </a:lnTo>
                    <a:lnTo>
                      <a:pt x="4" y="802"/>
                    </a:lnTo>
                    <a:lnTo>
                      <a:pt x="18" y="806"/>
                    </a:lnTo>
                    <a:lnTo>
                      <a:pt x="40" y="816"/>
                    </a:lnTo>
                    <a:lnTo>
                      <a:pt x="72" y="836"/>
                    </a:lnTo>
                    <a:lnTo>
                      <a:pt x="92" y="850"/>
                    </a:lnTo>
                    <a:lnTo>
                      <a:pt x="114" y="870"/>
                    </a:lnTo>
                    <a:lnTo>
                      <a:pt x="140" y="892"/>
                    </a:lnTo>
                    <a:lnTo>
                      <a:pt x="168" y="918"/>
                    </a:lnTo>
                    <a:lnTo>
                      <a:pt x="198" y="950"/>
                    </a:lnTo>
                    <a:lnTo>
                      <a:pt x="232" y="986"/>
                    </a:lnTo>
                    <a:lnTo>
                      <a:pt x="268" y="1028"/>
                    </a:lnTo>
                    <a:lnTo>
                      <a:pt x="306" y="1076"/>
                    </a:lnTo>
                    <a:lnTo>
                      <a:pt x="306" y="1076"/>
                    </a:lnTo>
                    <a:lnTo>
                      <a:pt x="348" y="1124"/>
                    </a:lnTo>
                    <a:lnTo>
                      <a:pt x="386" y="1162"/>
                    </a:lnTo>
                    <a:lnTo>
                      <a:pt x="424" y="1194"/>
                    </a:lnTo>
                    <a:lnTo>
                      <a:pt x="460" y="1218"/>
                    </a:lnTo>
                    <a:lnTo>
                      <a:pt x="494" y="1238"/>
                    </a:lnTo>
                    <a:lnTo>
                      <a:pt x="526" y="1250"/>
                    </a:lnTo>
                    <a:lnTo>
                      <a:pt x="556" y="1260"/>
                    </a:lnTo>
                    <a:lnTo>
                      <a:pt x="584" y="1264"/>
                    </a:lnTo>
                    <a:lnTo>
                      <a:pt x="608" y="1266"/>
                    </a:lnTo>
                    <a:lnTo>
                      <a:pt x="632" y="1266"/>
                    </a:lnTo>
                    <a:lnTo>
                      <a:pt x="650" y="1264"/>
                    </a:lnTo>
                    <a:lnTo>
                      <a:pt x="668" y="1260"/>
                    </a:lnTo>
                    <a:lnTo>
                      <a:pt x="690" y="1252"/>
                    </a:lnTo>
                    <a:lnTo>
                      <a:pt x="698" y="1248"/>
                    </a:lnTo>
                    <a:lnTo>
                      <a:pt x="698" y="1248"/>
                    </a:lnTo>
                    <a:lnTo>
                      <a:pt x="704" y="1248"/>
                    </a:lnTo>
                    <a:lnTo>
                      <a:pt x="716" y="1250"/>
                    </a:lnTo>
                    <a:lnTo>
                      <a:pt x="720" y="1252"/>
                    </a:lnTo>
                    <a:lnTo>
                      <a:pt x="720" y="1256"/>
                    </a:lnTo>
                    <a:lnTo>
                      <a:pt x="718" y="1260"/>
                    </a:lnTo>
                    <a:lnTo>
                      <a:pt x="708" y="1268"/>
                    </a:lnTo>
                    <a:lnTo>
                      <a:pt x="708" y="1268"/>
                    </a:lnTo>
                    <a:lnTo>
                      <a:pt x="686" y="1282"/>
                    </a:lnTo>
                    <a:lnTo>
                      <a:pt x="652" y="1306"/>
                    </a:lnTo>
                    <a:lnTo>
                      <a:pt x="608" y="1338"/>
                    </a:lnTo>
                    <a:lnTo>
                      <a:pt x="584" y="1360"/>
                    </a:lnTo>
                    <a:lnTo>
                      <a:pt x="558" y="1382"/>
                    </a:lnTo>
                    <a:lnTo>
                      <a:pt x="532" y="1406"/>
                    </a:lnTo>
                    <a:lnTo>
                      <a:pt x="506" y="1434"/>
                    </a:lnTo>
                    <a:lnTo>
                      <a:pt x="482" y="1462"/>
                    </a:lnTo>
                    <a:lnTo>
                      <a:pt x="458" y="1494"/>
                    </a:lnTo>
                    <a:lnTo>
                      <a:pt x="436" y="1526"/>
                    </a:lnTo>
                    <a:lnTo>
                      <a:pt x="416" y="1562"/>
                    </a:lnTo>
                    <a:lnTo>
                      <a:pt x="400" y="1598"/>
                    </a:lnTo>
                    <a:lnTo>
                      <a:pt x="386" y="1638"/>
                    </a:lnTo>
                    <a:lnTo>
                      <a:pt x="386" y="1638"/>
                    </a:lnTo>
                    <a:lnTo>
                      <a:pt x="396" y="1638"/>
                    </a:lnTo>
                    <a:lnTo>
                      <a:pt x="422" y="1638"/>
                    </a:lnTo>
                    <a:lnTo>
                      <a:pt x="460" y="1634"/>
                    </a:lnTo>
                    <a:lnTo>
                      <a:pt x="484" y="1632"/>
                    </a:lnTo>
                    <a:lnTo>
                      <a:pt x="510" y="1626"/>
                    </a:lnTo>
                    <a:lnTo>
                      <a:pt x="538" y="1620"/>
                    </a:lnTo>
                    <a:lnTo>
                      <a:pt x="568" y="1612"/>
                    </a:lnTo>
                    <a:lnTo>
                      <a:pt x="598" y="1602"/>
                    </a:lnTo>
                    <a:lnTo>
                      <a:pt x="628" y="1588"/>
                    </a:lnTo>
                    <a:lnTo>
                      <a:pt x="660" y="1572"/>
                    </a:lnTo>
                    <a:lnTo>
                      <a:pt x="690" y="1552"/>
                    </a:lnTo>
                    <a:lnTo>
                      <a:pt x="720" y="1530"/>
                    </a:lnTo>
                    <a:lnTo>
                      <a:pt x="750" y="1504"/>
                    </a:lnTo>
                    <a:lnTo>
                      <a:pt x="750" y="1504"/>
                    </a:lnTo>
                    <a:lnTo>
                      <a:pt x="752" y="1516"/>
                    </a:lnTo>
                    <a:lnTo>
                      <a:pt x="758" y="1542"/>
                    </a:lnTo>
                    <a:lnTo>
                      <a:pt x="764" y="1556"/>
                    </a:lnTo>
                    <a:lnTo>
                      <a:pt x="770" y="1566"/>
                    </a:lnTo>
                    <a:lnTo>
                      <a:pt x="774" y="1570"/>
                    </a:lnTo>
                    <a:lnTo>
                      <a:pt x="778" y="1574"/>
                    </a:lnTo>
                    <a:lnTo>
                      <a:pt x="784" y="1576"/>
                    </a:lnTo>
                    <a:lnTo>
                      <a:pt x="790" y="1576"/>
                    </a:lnTo>
                    <a:lnTo>
                      <a:pt x="790" y="1576"/>
                    </a:lnTo>
                    <a:lnTo>
                      <a:pt x="798" y="1572"/>
                    </a:lnTo>
                    <a:lnTo>
                      <a:pt x="806" y="1570"/>
                    </a:lnTo>
                    <a:lnTo>
                      <a:pt x="812" y="1564"/>
                    </a:lnTo>
                    <a:lnTo>
                      <a:pt x="816" y="1560"/>
                    </a:lnTo>
                    <a:lnTo>
                      <a:pt x="820" y="1552"/>
                    </a:lnTo>
                    <a:lnTo>
                      <a:pt x="820" y="1548"/>
                    </a:lnTo>
                    <a:lnTo>
                      <a:pt x="820" y="1548"/>
                    </a:lnTo>
                    <a:lnTo>
                      <a:pt x="828" y="1522"/>
                    </a:lnTo>
                    <a:lnTo>
                      <a:pt x="846" y="1458"/>
                    </a:lnTo>
                    <a:lnTo>
                      <a:pt x="858" y="1422"/>
                    </a:lnTo>
                    <a:lnTo>
                      <a:pt x="872" y="1386"/>
                    </a:lnTo>
                    <a:lnTo>
                      <a:pt x="888" y="1354"/>
                    </a:lnTo>
                    <a:lnTo>
                      <a:pt x="896" y="1340"/>
                    </a:lnTo>
                    <a:lnTo>
                      <a:pt x="904" y="1330"/>
                    </a:lnTo>
                    <a:lnTo>
                      <a:pt x="904" y="1330"/>
                    </a:lnTo>
                    <a:lnTo>
                      <a:pt x="904" y="1368"/>
                    </a:lnTo>
                    <a:lnTo>
                      <a:pt x="904" y="1428"/>
                    </a:lnTo>
                    <a:lnTo>
                      <a:pt x="900" y="1500"/>
                    </a:lnTo>
                    <a:lnTo>
                      <a:pt x="896" y="1540"/>
                    </a:lnTo>
                    <a:lnTo>
                      <a:pt x="892" y="1582"/>
                    </a:lnTo>
                    <a:lnTo>
                      <a:pt x="886" y="1622"/>
                    </a:lnTo>
                    <a:lnTo>
                      <a:pt x="878" y="1664"/>
                    </a:lnTo>
                    <a:lnTo>
                      <a:pt x="870" y="1702"/>
                    </a:lnTo>
                    <a:lnTo>
                      <a:pt x="858" y="1738"/>
                    </a:lnTo>
                    <a:lnTo>
                      <a:pt x="844" y="1772"/>
                    </a:lnTo>
                    <a:lnTo>
                      <a:pt x="828" y="1800"/>
                    </a:lnTo>
                    <a:lnTo>
                      <a:pt x="820" y="1814"/>
                    </a:lnTo>
                    <a:lnTo>
                      <a:pt x="810" y="1824"/>
                    </a:lnTo>
                    <a:lnTo>
                      <a:pt x="800" y="1834"/>
                    </a:lnTo>
                    <a:lnTo>
                      <a:pt x="788" y="1842"/>
                    </a:lnTo>
                    <a:lnTo>
                      <a:pt x="788" y="1842"/>
                    </a:lnTo>
                    <a:lnTo>
                      <a:pt x="784" y="1846"/>
                    </a:lnTo>
                    <a:lnTo>
                      <a:pt x="780" y="1850"/>
                    </a:lnTo>
                    <a:lnTo>
                      <a:pt x="780" y="1854"/>
                    </a:lnTo>
                    <a:lnTo>
                      <a:pt x="780" y="1858"/>
                    </a:lnTo>
                    <a:lnTo>
                      <a:pt x="784" y="1862"/>
                    </a:lnTo>
                    <a:lnTo>
                      <a:pt x="788" y="1866"/>
                    </a:lnTo>
                    <a:lnTo>
                      <a:pt x="788" y="1866"/>
                    </a:lnTo>
                    <a:lnTo>
                      <a:pt x="796" y="1872"/>
                    </a:lnTo>
                    <a:lnTo>
                      <a:pt x="806" y="1876"/>
                    </a:lnTo>
                    <a:lnTo>
                      <a:pt x="816" y="1880"/>
                    </a:lnTo>
                    <a:lnTo>
                      <a:pt x="828" y="1882"/>
                    </a:lnTo>
                    <a:lnTo>
                      <a:pt x="842" y="1882"/>
                    </a:lnTo>
                    <a:lnTo>
                      <a:pt x="858" y="1878"/>
                    </a:lnTo>
                    <a:lnTo>
                      <a:pt x="874" y="1868"/>
                    </a:lnTo>
                    <a:lnTo>
                      <a:pt x="874" y="1868"/>
                    </a:lnTo>
                    <a:lnTo>
                      <a:pt x="878" y="1866"/>
                    </a:lnTo>
                    <a:lnTo>
                      <a:pt x="884" y="1864"/>
                    </a:lnTo>
                    <a:lnTo>
                      <a:pt x="892" y="1864"/>
                    </a:lnTo>
                    <a:lnTo>
                      <a:pt x="896" y="1862"/>
                    </a:lnTo>
                    <a:lnTo>
                      <a:pt x="900" y="1860"/>
                    </a:lnTo>
                    <a:lnTo>
                      <a:pt x="904" y="1856"/>
                    </a:lnTo>
                    <a:lnTo>
                      <a:pt x="908" y="1850"/>
                    </a:lnTo>
                    <a:lnTo>
                      <a:pt x="908" y="1850"/>
                    </a:lnTo>
                    <a:lnTo>
                      <a:pt x="920" y="1822"/>
                    </a:lnTo>
                    <a:lnTo>
                      <a:pt x="932" y="1784"/>
                    </a:lnTo>
                    <a:lnTo>
                      <a:pt x="942" y="1738"/>
                    </a:lnTo>
                    <a:lnTo>
                      <a:pt x="952" y="1680"/>
                    </a:lnTo>
                    <a:lnTo>
                      <a:pt x="960" y="1610"/>
                    </a:lnTo>
                    <a:lnTo>
                      <a:pt x="968" y="1530"/>
                    </a:lnTo>
                    <a:lnTo>
                      <a:pt x="974" y="1436"/>
                    </a:lnTo>
                    <a:lnTo>
                      <a:pt x="980" y="1330"/>
                    </a:lnTo>
                    <a:lnTo>
                      <a:pt x="980" y="1330"/>
                    </a:lnTo>
                    <a:lnTo>
                      <a:pt x="988" y="1342"/>
                    </a:lnTo>
                    <a:lnTo>
                      <a:pt x="996" y="1356"/>
                    </a:lnTo>
                    <a:lnTo>
                      <a:pt x="1012" y="1388"/>
                    </a:lnTo>
                    <a:lnTo>
                      <a:pt x="1026" y="1424"/>
                    </a:lnTo>
                    <a:lnTo>
                      <a:pt x="1038" y="1460"/>
                    </a:lnTo>
                    <a:lnTo>
                      <a:pt x="1056" y="1522"/>
                    </a:lnTo>
                    <a:lnTo>
                      <a:pt x="1062" y="1548"/>
                    </a:lnTo>
                    <a:lnTo>
                      <a:pt x="1062" y="1548"/>
                    </a:lnTo>
                    <a:lnTo>
                      <a:pt x="1062" y="1552"/>
                    </a:lnTo>
                    <a:lnTo>
                      <a:pt x="1066" y="1560"/>
                    </a:lnTo>
                    <a:lnTo>
                      <a:pt x="1070" y="1564"/>
                    </a:lnTo>
                    <a:lnTo>
                      <a:pt x="1076" y="1570"/>
                    </a:lnTo>
                    <a:lnTo>
                      <a:pt x="1084" y="1572"/>
                    </a:lnTo>
                    <a:lnTo>
                      <a:pt x="1094" y="1576"/>
                    </a:lnTo>
                    <a:lnTo>
                      <a:pt x="1094" y="1576"/>
                    </a:lnTo>
                    <a:lnTo>
                      <a:pt x="1100" y="1576"/>
                    </a:lnTo>
                    <a:lnTo>
                      <a:pt x="1104" y="1574"/>
                    </a:lnTo>
                    <a:lnTo>
                      <a:pt x="1108" y="1570"/>
                    </a:lnTo>
                    <a:lnTo>
                      <a:pt x="1112" y="1566"/>
                    </a:lnTo>
                    <a:lnTo>
                      <a:pt x="1120" y="1556"/>
                    </a:lnTo>
                    <a:lnTo>
                      <a:pt x="1124" y="1542"/>
                    </a:lnTo>
                    <a:lnTo>
                      <a:pt x="1132" y="1516"/>
                    </a:lnTo>
                    <a:lnTo>
                      <a:pt x="1134" y="1504"/>
                    </a:lnTo>
                    <a:lnTo>
                      <a:pt x="1134" y="1504"/>
                    </a:lnTo>
                    <a:lnTo>
                      <a:pt x="1162" y="1530"/>
                    </a:lnTo>
                    <a:lnTo>
                      <a:pt x="1192" y="1552"/>
                    </a:lnTo>
                    <a:lnTo>
                      <a:pt x="1224" y="1572"/>
                    </a:lnTo>
                    <a:lnTo>
                      <a:pt x="1254" y="1588"/>
                    </a:lnTo>
                    <a:lnTo>
                      <a:pt x="1286" y="1602"/>
                    </a:lnTo>
                    <a:lnTo>
                      <a:pt x="1316" y="1612"/>
                    </a:lnTo>
                    <a:lnTo>
                      <a:pt x="1344" y="1620"/>
                    </a:lnTo>
                    <a:lnTo>
                      <a:pt x="1372" y="1626"/>
                    </a:lnTo>
                    <a:lnTo>
                      <a:pt x="1398" y="1632"/>
                    </a:lnTo>
                    <a:lnTo>
                      <a:pt x="1422" y="1634"/>
                    </a:lnTo>
                    <a:lnTo>
                      <a:pt x="1462" y="1638"/>
                    </a:lnTo>
                    <a:lnTo>
                      <a:pt x="1488" y="1638"/>
                    </a:lnTo>
                    <a:lnTo>
                      <a:pt x="1498" y="1638"/>
                    </a:lnTo>
                    <a:lnTo>
                      <a:pt x="1498" y="1638"/>
                    </a:lnTo>
                    <a:lnTo>
                      <a:pt x="1484" y="1598"/>
                    </a:lnTo>
                    <a:lnTo>
                      <a:pt x="1466" y="1562"/>
                    </a:lnTo>
                    <a:lnTo>
                      <a:pt x="1446" y="1526"/>
                    </a:lnTo>
                    <a:lnTo>
                      <a:pt x="1424" y="1494"/>
                    </a:lnTo>
                    <a:lnTo>
                      <a:pt x="1402" y="1462"/>
                    </a:lnTo>
                    <a:lnTo>
                      <a:pt x="1376" y="1434"/>
                    </a:lnTo>
                    <a:lnTo>
                      <a:pt x="1350" y="1406"/>
                    </a:lnTo>
                    <a:lnTo>
                      <a:pt x="1326" y="1382"/>
                    </a:lnTo>
                    <a:lnTo>
                      <a:pt x="1300" y="1360"/>
                    </a:lnTo>
                    <a:lnTo>
                      <a:pt x="1276" y="1338"/>
                    </a:lnTo>
                    <a:lnTo>
                      <a:pt x="1230" y="1306"/>
                    </a:lnTo>
                    <a:lnTo>
                      <a:pt x="1196" y="1282"/>
                    </a:lnTo>
                    <a:lnTo>
                      <a:pt x="1176" y="1268"/>
                    </a:lnTo>
                    <a:lnTo>
                      <a:pt x="1176" y="1268"/>
                    </a:lnTo>
                    <a:lnTo>
                      <a:pt x="1166" y="1260"/>
                    </a:lnTo>
                    <a:lnTo>
                      <a:pt x="1162" y="1256"/>
                    </a:lnTo>
                    <a:lnTo>
                      <a:pt x="1164" y="1252"/>
                    </a:lnTo>
                    <a:lnTo>
                      <a:pt x="1168" y="1250"/>
                    </a:lnTo>
                    <a:lnTo>
                      <a:pt x="1178" y="1248"/>
                    </a:lnTo>
                    <a:lnTo>
                      <a:pt x="1184" y="1248"/>
                    </a:lnTo>
                    <a:lnTo>
                      <a:pt x="1184" y="1248"/>
                    </a:lnTo>
                    <a:lnTo>
                      <a:pt x="1192" y="1252"/>
                    </a:lnTo>
                    <a:lnTo>
                      <a:pt x="1216" y="1260"/>
                    </a:lnTo>
                    <a:lnTo>
                      <a:pt x="1232" y="1264"/>
                    </a:lnTo>
                    <a:lnTo>
                      <a:pt x="1252" y="1266"/>
                    </a:lnTo>
                    <a:lnTo>
                      <a:pt x="1274" y="1266"/>
                    </a:lnTo>
                    <a:lnTo>
                      <a:pt x="1300" y="1264"/>
                    </a:lnTo>
                    <a:lnTo>
                      <a:pt x="1328" y="1260"/>
                    </a:lnTo>
                    <a:lnTo>
                      <a:pt x="1358" y="1250"/>
                    </a:lnTo>
                    <a:lnTo>
                      <a:pt x="1390" y="1238"/>
                    </a:lnTo>
                    <a:lnTo>
                      <a:pt x="1424" y="1218"/>
                    </a:lnTo>
                    <a:lnTo>
                      <a:pt x="1460" y="1194"/>
                    </a:lnTo>
                    <a:lnTo>
                      <a:pt x="1498" y="1162"/>
                    </a:lnTo>
                    <a:lnTo>
                      <a:pt x="1536" y="1124"/>
                    </a:lnTo>
                    <a:lnTo>
                      <a:pt x="1576" y="1076"/>
                    </a:lnTo>
                    <a:lnTo>
                      <a:pt x="1576" y="1076"/>
                    </a:lnTo>
                    <a:lnTo>
                      <a:pt x="1616" y="1028"/>
                    </a:lnTo>
                    <a:lnTo>
                      <a:pt x="1652" y="986"/>
                    </a:lnTo>
                    <a:lnTo>
                      <a:pt x="1684" y="950"/>
                    </a:lnTo>
                    <a:lnTo>
                      <a:pt x="1716" y="918"/>
                    </a:lnTo>
                    <a:lnTo>
                      <a:pt x="1744" y="892"/>
                    </a:lnTo>
                    <a:lnTo>
                      <a:pt x="1768" y="870"/>
                    </a:lnTo>
                    <a:lnTo>
                      <a:pt x="1790" y="850"/>
                    </a:lnTo>
                    <a:lnTo>
                      <a:pt x="1810" y="836"/>
                    </a:lnTo>
                    <a:lnTo>
                      <a:pt x="1844" y="816"/>
                    </a:lnTo>
                    <a:lnTo>
                      <a:pt x="1866" y="806"/>
                    </a:lnTo>
                    <a:lnTo>
                      <a:pt x="1880" y="802"/>
                    </a:lnTo>
                    <a:lnTo>
                      <a:pt x="1884" y="800"/>
                    </a:lnTo>
                    <a:lnTo>
                      <a:pt x="1884" y="800"/>
                    </a:lnTo>
                    <a:lnTo>
                      <a:pt x="1764" y="794"/>
                    </a:lnTo>
                    <a:lnTo>
                      <a:pt x="1668" y="792"/>
                    </a:lnTo>
                    <a:lnTo>
                      <a:pt x="1590" y="794"/>
                    </a:lnTo>
                    <a:lnTo>
                      <a:pt x="1528" y="798"/>
                    </a:lnTo>
                    <a:lnTo>
                      <a:pt x="1480" y="804"/>
                    </a:lnTo>
                    <a:lnTo>
                      <a:pt x="1442" y="812"/>
                    </a:lnTo>
                    <a:lnTo>
                      <a:pt x="1380" y="826"/>
                    </a:lnTo>
                    <a:lnTo>
                      <a:pt x="1380" y="826"/>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sz="1800"/>
              </a:p>
            </p:txBody>
          </p:sp>
          <p:sp>
            <p:nvSpPr>
              <p:cNvPr id="95" name="Freeform 32"/>
              <p:cNvSpPr>
                <a:spLocks noChangeAspect="1"/>
              </p:cNvSpPr>
              <p:nvPr/>
            </p:nvSpPr>
            <p:spPr bwMode="auto">
              <a:xfrm rot="6220444">
                <a:off x="7291403" y="1558152"/>
                <a:ext cx="570505" cy="1349733"/>
              </a:xfrm>
              <a:custGeom>
                <a:avLst/>
                <a:gdLst/>
                <a:ahLst/>
                <a:cxnLst>
                  <a:cxn ang="0">
                    <a:pos x="518" y="468"/>
                  </a:cxn>
                  <a:cxn ang="0">
                    <a:pos x="466" y="358"/>
                  </a:cxn>
                  <a:cxn ang="0">
                    <a:pos x="414" y="238"/>
                  </a:cxn>
                  <a:cxn ang="0">
                    <a:pos x="394" y="178"/>
                  </a:cxn>
                  <a:cxn ang="0">
                    <a:pos x="382" y="116"/>
                  </a:cxn>
                  <a:cxn ang="0">
                    <a:pos x="382" y="56"/>
                  </a:cxn>
                  <a:cxn ang="0">
                    <a:pos x="396" y="0"/>
                  </a:cxn>
                  <a:cxn ang="0">
                    <a:pos x="364" y="30"/>
                  </a:cxn>
                  <a:cxn ang="0">
                    <a:pos x="286" y="114"/>
                  </a:cxn>
                  <a:cxn ang="0">
                    <a:pos x="210" y="204"/>
                  </a:cxn>
                  <a:cxn ang="0">
                    <a:pos x="158" y="274"/>
                  </a:cxn>
                  <a:cxn ang="0">
                    <a:pos x="110" y="352"/>
                  </a:cxn>
                  <a:cxn ang="0">
                    <a:pos x="66" y="436"/>
                  </a:cxn>
                  <a:cxn ang="0">
                    <a:pos x="32" y="522"/>
                  </a:cxn>
                  <a:cxn ang="0">
                    <a:pos x="8" y="614"/>
                  </a:cxn>
                  <a:cxn ang="0">
                    <a:pos x="0" y="704"/>
                  </a:cxn>
                  <a:cxn ang="0">
                    <a:pos x="4" y="750"/>
                  </a:cxn>
                  <a:cxn ang="0">
                    <a:pos x="10" y="796"/>
                  </a:cxn>
                  <a:cxn ang="0">
                    <a:pos x="24" y="842"/>
                  </a:cxn>
                  <a:cxn ang="0">
                    <a:pos x="42" y="886"/>
                  </a:cxn>
                  <a:cxn ang="0">
                    <a:pos x="68" y="930"/>
                  </a:cxn>
                  <a:cxn ang="0">
                    <a:pos x="100" y="974"/>
                  </a:cxn>
                  <a:cxn ang="0">
                    <a:pos x="138" y="1016"/>
                  </a:cxn>
                  <a:cxn ang="0">
                    <a:pos x="184" y="1056"/>
                  </a:cxn>
                  <a:cxn ang="0">
                    <a:pos x="238" y="1096"/>
                  </a:cxn>
                  <a:cxn ang="0">
                    <a:pos x="232" y="1130"/>
                  </a:cxn>
                  <a:cxn ang="0">
                    <a:pos x="212" y="1200"/>
                  </a:cxn>
                  <a:cxn ang="0">
                    <a:pos x="188" y="1266"/>
                  </a:cxn>
                  <a:cxn ang="0">
                    <a:pos x="162" y="1306"/>
                  </a:cxn>
                  <a:cxn ang="0">
                    <a:pos x="142" y="1324"/>
                  </a:cxn>
                  <a:cxn ang="0">
                    <a:pos x="132" y="1330"/>
                  </a:cxn>
                  <a:cxn ang="0">
                    <a:pos x="126" y="1334"/>
                  </a:cxn>
                  <a:cxn ang="0">
                    <a:pos x="130" y="1344"/>
                  </a:cxn>
                  <a:cxn ang="0">
                    <a:pos x="134" y="1348"/>
                  </a:cxn>
                  <a:cxn ang="0">
                    <a:pos x="154" y="1358"/>
                  </a:cxn>
                  <a:cxn ang="0">
                    <a:pos x="172" y="1358"/>
                  </a:cxn>
                  <a:cxn ang="0">
                    <a:pos x="184" y="1354"/>
                  </a:cxn>
                  <a:cxn ang="0">
                    <a:pos x="194" y="1352"/>
                  </a:cxn>
                  <a:cxn ang="0">
                    <a:pos x="206" y="1344"/>
                  </a:cxn>
                  <a:cxn ang="0">
                    <a:pos x="214" y="1330"/>
                  </a:cxn>
                  <a:cxn ang="0">
                    <a:pos x="232" y="1290"/>
                  </a:cxn>
                  <a:cxn ang="0">
                    <a:pos x="262" y="1194"/>
                  </a:cxn>
                  <a:cxn ang="0">
                    <a:pos x="282" y="1102"/>
                  </a:cxn>
                  <a:cxn ang="0">
                    <a:pos x="318" y="1100"/>
                  </a:cxn>
                  <a:cxn ang="0">
                    <a:pos x="360" y="1092"/>
                  </a:cxn>
                  <a:cxn ang="0">
                    <a:pos x="404" y="1074"/>
                  </a:cxn>
                  <a:cxn ang="0">
                    <a:pos x="450" y="1044"/>
                  </a:cxn>
                  <a:cxn ang="0">
                    <a:pos x="492" y="998"/>
                  </a:cxn>
                  <a:cxn ang="0">
                    <a:pos x="528" y="934"/>
                  </a:cxn>
                  <a:cxn ang="0">
                    <a:pos x="556" y="846"/>
                  </a:cxn>
                  <a:cxn ang="0">
                    <a:pos x="574" y="736"/>
                  </a:cxn>
                  <a:cxn ang="0">
                    <a:pos x="574" y="712"/>
                  </a:cxn>
                  <a:cxn ang="0">
                    <a:pos x="568" y="652"/>
                  </a:cxn>
                  <a:cxn ang="0">
                    <a:pos x="552" y="566"/>
                  </a:cxn>
                  <a:cxn ang="0">
                    <a:pos x="528" y="494"/>
                  </a:cxn>
                  <a:cxn ang="0">
                    <a:pos x="518" y="468"/>
                  </a:cxn>
                </a:cxnLst>
                <a:rect l="0" t="0" r="r" b="b"/>
                <a:pathLst>
                  <a:path w="574" h="1358">
                    <a:moveTo>
                      <a:pt x="518" y="468"/>
                    </a:moveTo>
                    <a:lnTo>
                      <a:pt x="518" y="468"/>
                    </a:lnTo>
                    <a:lnTo>
                      <a:pt x="494" y="416"/>
                    </a:lnTo>
                    <a:lnTo>
                      <a:pt x="466" y="358"/>
                    </a:lnTo>
                    <a:lnTo>
                      <a:pt x="438" y="300"/>
                    </a:lnTo>
                    <a:lnTo>
                      <a:pt x="414" y="238"/>
                    </a:lnTo>
                    <a:lnTo>
                      <a:pt x="402" y="208"/>
                    </a:lnTo>
                    <a:lnTo>
                      <a:pt x="394" y="178"/>
                    </a:lnTo>
                    <a:lnTo>
                      <a:pt x="388" y="146"/>
                    </a:lnTo>
                    <a:lnTo>
                      <a:pt x="382" y="116"/>
                    </a:lnTo>
                    <a:lnTo>
                      <a:pt x="382" y="86"/>
                    </a:lnTo>
                    <a:lnTo>
                      <a:pt x="382" y="56"/>
                    </a:lnTo>
                    <a:lnTo>
                      <a:pt x="388" y="28"/>
                    </a:lnTo>
                    <a:lnTo>
                      <a:pt x="396" y="0"/>
                    </a:lnTo>
                    <a:lnTo>
                      <a:pt x="396" y="0"/>
                    </a:lnTo>
                    <a:lnTo>
                      <a:pt x="364" y="30"/>
                    </a:lnTo>
                    <a:lnTo>
                      <a:pt x="330" y="66"/>
                    </a:lnTo>
                    <a:lnTo>
                      <a:pt x="286" y="114"/>
                    </a:lnTo>
                    <a:lnTo>
                      <a:pt x="236" y="170"/>
                    </a:lnTo>
                    <a:lnTo>
                      <a:pt x="210" y="204"/>
                    </a:lnTo>
                    <a:lnTo>
                      <a:pt x="184" y="238"/>
                    </a:lnTo>
                    <a:lnTo>
                      <a:pt x="158" y="274"/>
                    </a:lnTo>
                    <a:lnTo>
                      <a:pt x="134" y="312"/>
                    </a:lnTo>
                    <a:lnTo>
                      <a:pt x="110" y="352"/>
                    </a:lnTo>
                    <a:lnTo>
                      <a:pt x="86" y="394"/>
                    </a:lnTo>
                    <a:lnTo>
                      <a:pt x="66" y="436"/>
                    </a:lnTo>
                    <a:lnTo>
                      <a:pt x="48" y="478"/>
                    </a:lnTo>
                    <a:lnTo>
                      <a:pt x="32" y="522"/>
                    </a:lnTo>
                    <a:lnTo>
                      <a:pt x="18" y="568"/>
                    </a:lnTo>
                    <a:lnTo>
                      <a:pt x="8" y="614"/>
                    </a:lnTo>
                    <a:lnTo>
                      <a:pt x="2" y="658"/>
                    </a:lnTo>
                    <a:lnTo>
                      <a:pt x="0" y="704"/>
                    </a:lnTo>
                    <a:lnTo>
                      <a:pt x="2" y="728"/>
                    </a:lnTo>
                    <a:lnTo>
                      <a:pt x="4" y="750"/>
                    </a:lnTo>
                    <a:lnTo>
                      <a:pt x="6" y="774"/>
                    </a:lnTo>
                    <a:lnTo>
                      <a:pt x="10" y="796"/>
                    </a:lnTo>
                    <a:lnTo>
                      <a:pt x="16" y="818"/>
                    </a:lnTo>
                    <a:lnTo>
                      <a:pt x="24" y="842"/>
                    </a:lnTo>
                    <a:lnTo>
                      <a:pt x="32" y="864"/>
                    </a:lnTo>
                    <a:lnTo>
                      <a:pt x="42" y="886"/>
                    </a:lnTo>
                    <a:lnTo>
                      <a:pt x="54" y="908"/>
                    </a:lnTo>
                    <a:lnTo>
                      <a:pt x="68" y="930"/>
                    </a:lnTo>
                    <a:lnTo>
                      <a:pt x="82" y="952"/>
                    </a:lnTo>
                    <a:lnTo>
                      <a:pt x="100" y="974"/>
                    </a:lnTo>
                    <a:lnTo>
                      <a:pt x="118" y="994"/>
                    </a:lnTo>
                    <a:lnTo>
                      <a:pt x="138" y="1016"/>
                    </a:lnTo>
                    <a:lnTo>
                      <a:pt x="160" y="1036"/>
                    </a:lnTo>
                    <a:lnTo>
                      <a:pt x="184" y="1056"/>
                    </a:lnTo>
                    <a:lnTo>
                      <a:pt x="210" y="1076"/>
                    </a:lnTo>
                    <a:lnTo>
                      <a:pt x="238" y="1096"/>
                    </a:lnTo>
                    <a:lnTo>
                      <a:pt x="238" y="1096"/>
                    </a:lnTo>
                    <a:lnTo>
                      <a:pt x="232" y="1130"/>
                    </a:lnTo>
                    <a:lnTo>
                      <a:pt x="222" y="1164"/>
                    </a:lnTo>
                    <a:lnTo>
                      <a:pt x="212" y="1200"/>
                    </a:lnTo>
                    <a:lnTo>
                      <a:pt x="202" y="1234"/>
                    </a:lnTo>
                    <a:lnTo>
                      <a:pt x="188" y="1266"/>
                    </a:lnTo>
                    <a:lnTo>
                      <a:pt x="172" y="1294"/>
                    </a:lnTo>
                    <a:lnTo>
                      <a:pt x="162" y="1306"/>
                    </a:lnTo>
                    <a:lnTo>
                      <a:pt x="152" y="1316"/>
                    </a:lnTo>
                    <a:lnTo>
                      <a:pt x="142" y="1324"/>
                    </a:lnTo>
                    <a:lnTo>
                      <a:pt x="132" y="1330"/>
                    </a:lnTo>
                    <a:lnTo>
                      <a:pt x="132" y="1330"/>
                    </a:lnTo>
                    <a:lnTo>
                      <a:pt x="130" y="1332"/>
                    </a:lnTo>
                    <a:lnTo>
                      <a:pt x="126" y="1334"/>
                    </a:lnTo>
                    <a:lnTo>
                      <a:pt x="126" y="1338"/>
                    </a:lnTo>
                    <a:lnTo>
                      <a:pt x="130" y="1344"/>
                    </a:lnTo>
                    <a:lnTo>
                      <a:pt x="130" y="1344"/>
                    </a:lnTo>
                    <a:lnTo>
                      <a:pt x="134" y="1348"/>
                    </a:lnTo>
                    <a:lnTo>
                      <a:pt x="146" y="1356"/>
                    </a:lnTo>
                    <a:lnTo>
                      <a:pt x="154" y="1358"/>
                    </a:lnTo>
                    <a:lnTo>
                      <a:pt x="162" y="1358"/>
                    </a:lnTo>
                    <a:lnTo>
                      <a:pt x="172" y="1358"/>
                    </a:lnTo>
                    <a:lnTo>
                      <a:pt x="184" y="1354"/>
                    </a:lnTo>
                    <a:lnTo>
                      <a:pt x="184" y="1354"/>
                    </a:lnTo>
                    <a:lnTo>
                      <a:pt x="190" y="1352"/>
                    </a:lnTo>
                    <a:lnTo>
                      <a:pt x="194" y="1352"/>
                    </a:lnTo>
                    <a:lnTo>
                      <a:pt x="200" y="1350"/>
                    </a:lnTo>
                    <a:lnTo>
                      <a:pt x="206" y="1344"/>
                    </a:lnTo>
                    <a:lnTo>
                      <a:pt x="206" y="1344"/>
                    </a:lnTo>
                    <a:lnTo>
                      <a:pt x="214" y="1330"/>
                    </a:lnTo>
                    <a:lnTo>
                      <a:pt x="224" y="1312"/>
                    </a:lnTo>
                    <a:lnTo>
                      <a:pt x="232" y="1290"/>
                    </a:lnTo>
                    <a:lnTo>
                      <a:pt x="242" y="1264"/>
                    </a:lnTo>
                    <a:lnTo>
                      <a:pt x="262" y="1194"/>
                    </a:lnTo>
                    <a:lnTo>
                      <a:pt x="282" y="1102"/>
                    </a:lnTo>
                    <a:lnTo>
                      <a:pt x="282" y="1102"/>
                    </a:lnTo>
                    <a:lnTo>
                      <a:pt x="298" y="1102"/>
                    </a:lnTo>
                    <a:lnTo>
                      <a:pt x="318" y="1100"/>
                    </a:lnTo>
                    <a:lnTo>
                      <a:pt x="338" y="1098"/>
                    </a:lnTo>
                    <a:lnTo>
                      <a:pt x="360" y="1092"/>
                    </a:lnTo>
                    <a:lnTo>
                      <a:pt x="382" y="1086"/>
                    </a:lnTo>
                    <a:lnTo>
                      <a:pt x="404" y="1074"/>
                    </a:lnTo>
                    <a:lnTo>
                      <a:pt x="426" y="1062"/>
                    </a:lnTo>
                    <a:lnTo>
                      <a:pt x="450" y="1044"/>
                    </a:lnTo>
                    <a:lnTo>
                      <a:pt x="472" y="1024"/>
                    </a:lnTo>
                    <a:lnTo>
                      <a:pt x="492" y="998"/>
                    </a:lnTo>
                    <a:lnTo>
                      <a:pt x="512" y="968"/>
                    </a:lnTo>
                    <a:lnTo>
                      <a:pt x="528" y="934"/>
                    </a:lnTo>
                    <a:lnTo>
                      <a:pt x="544" y="894"/>
                    </a:lnTo>
                    <a:lnTo>
                      <a:pt x="556" y="846"/>
                    </a:lnTo>
                    <a:lnTo>
                      <a:pt x="566" y="794"/>
                    </a:lnTo>
                    <a:lnTo>
                      <a:pt x="574" y="736"/>
                    </a:lnTo>
                    <a:lnTo>
                      <a:pt x="574" y="736"/>
                    </a:lnTo>
                    <a:lnTo>
                      <a:pt x="574" y="712"/>
                    </a:lnTo>
                    <a:lnTo>
                      <a:pt x="572" y="686"/>
                    </a:lnTo>
                    <a:lnTo>
                      <a:pt x="568" y="652"/>
                    </a:lnTo>
                    <a:lnTo>
                      <a:pt x="562" y="612"/>
                    </a:lnTo>
                    <a:lnTo>
                      <a:pt x="552" y="566"/>
                    </a:lnTo>
                    <a:lnTo>
                      <a:pt x="538" y="518"/>
                    </a:lnTo>
                    <a:lnTo>
                      <a:pt x="528" y="494"/>
                    </a:lnTo>
                    <a:lnTo>
                      <a:pt x="518" y="468"/>
                    </a:lnTo>
                    <a:lnTo>
                      <a:pt x="518" y="468"/>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sz="1800"/>
              </a:p>
            </p:txBody>
          </p:sp>
          <p:sp>
            <p:nvSpPr>
              <p:cNvPr id="96" name="Freeform 16"/>
              <p:cNvSpPr>
                <a:spLocks noChangeAspect="1"/>
              </p:cNvSpPr>
              <p:nvPr/>
            </p:nvSpPr>
            <p:spPr bwMode="auto">
              <a:xfrm rot="6533397">
                <a:off x="7959862" y="4914145"/>
                <a:ext cx="854656" cy="1307334"/>
              </a:xfrm>
              <a:custGeom>
                <a:avLst/>
                <a:gdLst/>
                <a:ahLst/>
                <a:cxnLst>
                  <a:cxn ang="0">
                    <a:pos x="942" y="650"/>
                  </a:cxn>
                  <a:cxn ang="0">
                    <a:pos x="932" y="564"/>
                  </a:cxn>
                  <a:cxn ang="0">
                    <a:pos x="906" y="552"/>
                  </a:cxn>
                  <a:cxn ang="0">
                    <a:pos x="752" y="596"/>
                  </a:cxn>
                  <a:cxn ang="0">
                    <a:pos x="706" y="618"/>
                  </a:cxn>
                  <a:cxn ang="0">
                    <a:pos x="654" y="660"/>
                  </a:cxn>
                  <a:cxn ang="0">
                    <a:pos x="650" y="654"/>
                  </a:cxn>
                  <a:cxn ang="0">
                    <a:pos x="744" y="506"/>
                  </a:cxn>
                  <a:cxn ang="0">
                    <a:pos x="744" y="390"/>
                  </a:cxn>
                  <a:cxn ang="0">
                    <a:pos x="702" y="264"/>
                  </a:cxn>
                  <a:cxn ang="0">
                    <a:pos x="594" y="224"/>
                  </a:cxn>
                  <a:cxn ang="0">
                    <a:pos x="498" y="116"/>
                  </a:cxn>
                  <a:cxn ang="0">
                    <a:pos x="472" y="8"/>
                  </a:cxn>
                  <a:cxn ang="0">
                    <a:pos x="470" y="8"/>
                  </a:cxn>
                  <a:cxn ang="0">
                    <a:pos x="444" y="116"/>
                  </a:cxn>
                  <a:cxn ang="0">
                    <a:pos x="350" y="224"/>
                  </a:cxn>
                  <a:cxn ang="0">
                    <a:pos x="240" y="264"/>
                  </a:cxn>
                  <a:cxn ang="0">
                    <a:pos x="198" y="390"/>
                  </a:cxn>
                  <a:cxn ang="0">
                    <a:pos x="198" y="506"/>
                  </a:cxn>
                  <a:cxn ang="0">
                    <a:pos x="292" y="654"/>
                  </a:cxn>
                  <a:cxn ang="0">
                    <a:pos x="288" y="660"/>
                  </a:cxn>
                  <a:cxn ang="0">
                    <a:pos x="240" y="622"/>
                  </a:cxn>
                  <a:cxn ang="0">
                    <a:pos x="180" y="592"/>
                  </a:cxn>
                  <a:cxn ang="0">
                    <a:pos x="30" y="552"/>
                  </a:cxn>
                  <a:cxn ang="0">
                    <a:pos x="8" y="576"/>
                  </a:cxn>
                  <a:cxn ang="0">
                    <a:pos x="8" y="692"/>
                  </a:cxn>
                  <a:cxn ang="0">
                    <a:pos x="22" y="740"/>
                  </a:cxn>
                  <a:cxn ang="0">
                    <a:pos x="52" y="782"/>
                  </a:cxn>
                  <a:cxn ang="0">
                    <a:pos x="88" y="804"/>
                  </a:cxn>
                  <a:cxn ang="0">
                    <a:pos x="150" y="840"/>
                  </a:cxn>
                  <a:cxn ang="0">
                    <a:pos x="178" y="912"/>
                  </a:cxn>
                  <a:cxn ang="0">
                    <a:pos x="106" y="1008"/>
                  </a:cxn>
                  <a:cxn ang="0">
                    <a:pos x="174" y="1016"/>
                  </a:cxn>
                  <a:cxn ang="0">
                    <a:pos x="274" y="1056"/>
                  </a:cxn>
                  <a:cxn ang="0">
                    <a:pos x="346" y="1062"/>
                  </a:cxn>
                  <a:cxn ang="0">
                    <a:pos x="444" y="1020"/>
                  </a:cxn>
                  <a:cxn ang="0">
                    <a:pos x="430" y="1246"/>
                  </a:cxn>
                  <a:cxn ang="0">
                    <a:pos x="386" y="1382"/>
                  </a:cxn>
                  <a:cxn ang="0">
                    <a:pos x="352" y="1416"/>
                  </a:cxn>
                  <a:cxn ang="0">
                    <a:pos x="354" y="1432"/>
                  </a:cxn>
                  <a:cxn ang="0">
                    <a:pos x="386" y="1444"/>
                  </a:cxn>
                  <a:cxn ang="0">
                    <a:pos x="428" y="1430"/>
                  </a:cxn>
                  <a:cxn ang="0">
                    <a:pos x="448" y="1418"/>
                  </a:cxn>
                  <a:cxn ang="0">
                    <a:pos x="488" y="1236"/>
                  </a:cxn>
                  <a:cxn ang="0">
                    <a:pos x="516" y="1030"/>
                  </a:cxn>
                  <a:cxn ang="0">
                    <a:pos x="616" y="1064"/>
                  </a:cxn>
                  <a:cxn ang="0">
                    <a:pos x="682" y="1050"/>
                  </a:cxn>
                  <a:cxn ang="0">
                    <a:pos x="790" y="1012"/>
                  </a:cxn>
                  <a:cxn ang="0">
                    <a:pos x="810" y="988"/>
                  </a:cxn>
                  <a:cxn ang="0">
                    <a:pos x="764" y="896"/>
                  </a:cxn>
                  <a:cxn ang="0">
                    <a:pos x="804" y="830"/>
                  </a:cxn>
                  <a:cxn ang="0">
                    <a:pos x="868" y="798"/>
                  </a:cxn>
                  <a:cxn ang="0">
                    <a:pos x="902" y="772"/>
                  </a:cxn>
                  <a:cxn ang="0">
                    <a:pos x="924" y="732"/>
                  </a:cxn>
                </a:cxnLst>
                <a:rect l="0" t="0" r="r" b="b"/>
                <a:pathLst>
                  <a:path w="944" h="1444">
                    <a:moveTo>
                      <a:pt x="924" y="732"/>
                    </a:moveTo>
                    <a:lnTo>
                      <a:pt x="924" y="732"/>
                    </a:lnTo>
                    <a:lnTo>
                      <a:pt x="932" y="706"/>
                    </a:lnTo>
                    <a:lnTo>
                      <a:pt x="938" y="678"/>
                    </a:lnTo>
                    <a:lnTo>
                      <a:pt x="942" y="650"/>
                    </a:lnTo>
                    <a:lnTo>
                      <a:pt x="944" y="622"/>
                    </a:lnTo>
                    <a:lnTo>
                      <a:pt x="942" y="598"/>
                    </a:lnTo>
                    <a:lnTo>
                      <a:pt x="938" y="578"/>
                    </a:lnTo>
                    <a:lnTo>
                      <a:pt x="934" y="570"/>
                    </a:lnTo>
                    <a:lnTo>
                      <a:pt x="932" y="564"/>
                    </a:lnTo>
                    <a:lnTo>
                      <a:pt x="926" y="558"/>
                    </a:lnTo>
                    <a:lnTo>
                      <a:pt x="922" y="556"/>
                    </a:lnTo>
                    <a:lnTo>
                      <a:pt x="922" y="556"/>
                    </a:lnTo>
                    <a:lnTo>
                      <a:pt x="916" y="554"/>
                    </a:lnTo>
                    <a:lnTo>
                      <a:pt x="906" y="552"/>
                    </a:lnTo>
                    <a:lnTo>
                      <a:pt x="886" y="554"/>
                    </a:lnTo>
                    <a:lnTo>
                      <a:pt x="862" y="558"/>
                    </a:lnTo>
                    <a:lnTo>
                      <a:pt x="838" y="566"/>
                    </a:lnTo>
                    <a:lnTo>
                      <a:pt x="788" y="582"/>
                    </a:lnTo>
                    <a:lnTo>
                      <a:pt x="752" y="596"/>
                    </a:lnTo>
                    <a:lnTo>
                      <a:pt x="752" y="596"/>
                    </a:lnTo>
                    <a:lnTo>
                      <a:pt x="750" y="596"/>
                    </a:lnTo>
                    <a:lnTo>
                      <a:pt x="750" y="596"/>
                    </a:lnTo>
                    <a:lnTo>
                      <a:pt x="726" y="608"/>
                    </a:lnTo>
                    <a:lnTo>
                      <a:pt x="706" y="618"/>
                    </a:lnTo>
                    <a:lnTo>
                      <a:pt x="692" y="630"/>
                    </a:lnTo>
                    <a:lnTo>
                      <a:pt x="678" y="638"/>
                    </a:lnTo>
                    <a:lnTo>
                      <a:pt x="662" y="654"/>
                    </a:lnTo>
                    <a:lnTo>
                      <a:pt x="658" y="658"/>
                    </a:lnTo>
                    <a:lnTo>
                      <a:pt x="654" y="660"/>
                    </a:lnTo>
                    <a:lnTo>
                      <a:pt x="654" y="660"/>
                    </a:lnTo>
                    <a:lnTo>
                      <a:pt x="650" y="660"/>
                    </a:lnTo>
                    <a:lnTo>
                      <a:pt x="648" y="658"/>
                    </a:lnTo>
                    <a:lnTo>
                      <a:pt x="650" y="654"/>
                    </a:lnTo>
                    <a:lnTo>
                      <a:pt x="650" y="654"/>
                    </a:lnTo>
                    <a:lnTo>
                      <a:pt x="660" y="638"/>
                    </a:lnTo>
                    <a:lnTo>
                      <a:pt x="724" y="548"/>
                    </a:lnTo>
                    <a:lnTo>
                      <a:pt x="724" y="548"/>
                    </a:lnTo>
                    <a:lnTo>
                      <a:pt x="736" y="528"/>
                    </a:lnTo>
                    <a:lnTo>
                      <a:pt x="744" y="506"/>
                    </a:lnTo>
                    <a:lnTo>
                      <a:pt x="748" y="484"/>
                    </a:lnTo>
                    <a:lnTo>
                      <a:pt x="750" y="462"/>
                    </a:lnTo>
                    <a:lnTo>
                      <a:pt x="750" y="438"/>
                    </a:lnTo>
                    <a:lnTo>
                      <a:pt x="748" y="414"/>
                    </a:lnTo>
                    <a:lnTo>
                      <a:pt x="744" y="390"/>
                    </a:lnTo>
                    <a:lnTo>
                      <a:pt x="740" y="368"/>
                    </a:lnTo>
                    <a:lnTo>
                      <a:pt x="728" y="328"/>
                    </a:lnTo>
                    <a:lnTo>
                      <a:pt x="716" y="294"/>
                    </a:lnTo>
                    <a:lnTo>
                      <a:pt x="702" y="264"/>
                    </a:lnTo>
                    <a:lnTo>
                      <a:pt x="702" y="264"/>
                    </a:lnTo>
                    <a:lnTo>
                      <a:pt x="680" y="260"/>
                    </a:lnTo>
                    <a:lnTo>
                      <a:pt x="660" y="254"/>
                    </a:lnTo>
                    <a:lnTo>
                      <a:pt x="642" y="248"/>
                    </a:lnTo>
                    <a:lnTo>
                      <a:pt x="624" y="240"/>
                    </a:lnTo>
                    <a:lnTo>
                      <a:pt x="594" y="224"/>
                    </a:lnTo>
                    <a:lnTo>
                      <a:pt x="566" y="204"/>
                    </a:lnTo>
                    <a:lnTo>
                      <a:pt x="544" y="184"/>
                    </a:lnTo>
                    <a:lnTo>
                      <a:pt x="526" y="162"/>
                    </a:lnTo>
                    <a:lnTo>
                      <a:pt x="510" y="138"/>
                    </a:lnTo>
                    <a:lnTo>
                      <a:pt x="498" y="116"/>
                    </a:lnTo>
                    <a:lnTo>
                      <a:pt x="490" y="92"/>
                    </a:lnTo>
                    <a:lnTo>
                      <a:pt x="482" y="72"/>
                    </a:lnTo>
                    <a:lnTo>
                      <a:pt x="478" y="52"/>
                    </a:lnTo>
                    <a:lnTo>
                      <a:pt x="474" y="34"/>
                    </a:lnTo>
                    <a:lnTo>
                      <a:pt x="472" y="8"/>
                    </a:lnTo>
                    <a:lnTo>
                      <a:pt x="472" y="0"/>
                    </a:lnTo>
                    <a:lnTo>
                      <a:pt x="472" y="2"/>
                    </a:lnTo>
                    <a:lnTo>
                      <a:pt x="472" y="0"/>
                    </a:lnTo>
                    <a:lnTo>
                      <a:pt x="472" y="0"/>
                    </a:lnTo>
                    <a:lnTo>
                      <a:pt x="470" y="8"/>
                    </a:lnTo>
                    <a:lnTo>
                      <a:pt x="468" y="34"/>
                    </a:lnTo>
                    <a:lnTo>
                      <a:pt x="466" y="52"/>
                    </a:lnTo>
                    <a:lnTo>
                      <a:pt x="460" y="72"/>
                    </a:lnTo>
                    <a:lnTo>
                      <a:pt x="454" y="92"/>
                    </a:lnTo>
                    <a:lnTo>
                      <a:pt x="444" y="116"/>
                    </a:lnTo>
                    <a:lnTo>
                      <a:pt x="432" y="138"/>
                    </a:lnTo>
                    <a:lnTo>
                      <a:pt x="418" y="162"/>
                    </a:lnTo>
                    <a:lnTo>
                      <a:pt x="398" y="184"/>
                    </a:lnTo>
                    <a:lnTo>
                      <a:pt x="376" y="204"/>
                    </a:lnTo>
                    <a:lnTo>
                      <a:pt x="350" y="224"/>
                    </a:lnTo>
                    <a:lnTo>
                      <a:pt x="318" y="240"/>
                    </a:lnTo>
                    <a:lnTo>
                      <a:pt x="300" y="248"/>
                    </a:lnTo>
                    <a:lnTo>
                      <a:pt x="282" y="254"/>
                    </a:lnTo>
                    <a:lnTo>
                      <a:pt x="262" y="260"/>
                    </a:lnTo>
                    <a:lnTo>
                      <a:pt x="240" y="264"/>
                    </a:lnTo>
                    <a:lnTo>
                      <a:pt x="240" y="264"/>
                    </a:lnTo>
                    <a:lnTo>
                      <a:pt x="226" y="294"/>
                    </a:lnTo>
                    <a:lnTo>
                      <a:pt x="214" y="328"/>
                    </a:lnTo>
                    <a:lnTo>
                      <a:pt x="202" y="368"/>
                    </a:lnTo>
                    <a:lnTo>
                      <a:pt x="198" y="390"/>
                    </a:lnTo>
                    <a:lnTo>
                      <a:pt x="194" y="414"/>
                    </a:lnTo>
                    <a:lnTo>
                      <a:pt x="192" y="438"/>
                    </a:lnTo>
                    <a:lnTo>
                      <a:pt x="192" y="462"/>
                    </a:lnTo>
                    <a:lnTo>
                      <a:pt x="194" y="484"/>
                    </a:lnTo>
                    <a:lnTo>
                      <a:pt x="198" y="506"/>
                    </a:lnTo>
                    <a:lnTo>
                      <a:pt x="208" y="528"/>
                    </a:lnTo>
                    <a:lnTo>
                      <a:pt x="218" y="548"/>
                    </a:lnTo>
                    <a:lnTo>
                      <a:pt x="218" y="548"/>
                    </a:lnTo>
                    <a:lnTo>
                      <a:pt x="282" y="638"/>
                    </a:lnTo>
                    <a:lnTo>
                      <a:pt x="292" y="654"/>
                    </a:lnTo>
                    <a:lnTo>
                      <a:pt x="292" y="654"/>
                    </a:lnTo>
                    <a:lnTo>
                      <a:pt x="294" y="658"/>
                    </a:lnTo>
                    <a:lnTo>
                      <a:pt x="292" y="660"/>
                    </a:lnTo>
                    <a:lnTo>
                      <a:pt x="288" y="660"/>
                    </a:lnTo>
                    <a:lnTo>
                      <a:pt x="288" y="660"/>
                    </a:lnTo>
                    <a:lnTo>
                      <a:pt x="284" y="658"/>
                    </a:lnTo>
                    <a:lnTo>
                      <a:pt x="280" y="654"/>
                    </a:lnTo>
                    <a:lnTo>
                      <a:pt x="266" y="640"/>
                    </a:lnTo>
                    <a:lnTo>
                      <a:pt x="254" y="632"/>
                    </a:lnTo>
                    <a:lnTo>
                      <a:pt x="240" y="622"/>
                    </a:lnTo>
                    <a:lnTo>
                      <a:pt x="224" y="612"/>
                    </a:lnTo>
                    <a:lnTo>
                      <a:pt x="202" y="602"/>
                    </a:lnTo>
                    <a:lnTo>
                      <a:pt x="202" y="600"/>
                    </a:lnTo>
                    <a:lnTo>
                      <a:pt x="202" y="600"/>
                    </a:lnTo>
                    <a:lnTo>
                      <a:pt x="180" y="592"/>
                    </a:lnTo>
                    <a:lnTo>
                      <a:pt x="126" y="572"/>
                    </a:lnTo>
                    <a:lnTo>
                      <a:pt x="96" y="562"/>
                    </a:lnTo>
                    <a:lnTo>
                      <a:pt x="66" y="556"/>
                    </a:lnTo>
                    <a:lnTo>
                      <a:pt x="42" y="552"/>
                    </a:lnTo>
                    <a:lnTo>
                      <a:pt x="30" y="552"/>
                    </a:lnTo>
                    <a:lnTo>
                      <a:pt x="22" y="556"/>
                    </a:lnTo>
                    <a:lnTo>
                      <a:pt x="22" y="556"/>
                    </a:lnTo>
                    <a:lnTo>
                      <a:pt x="18" y="558"/>
                    </a:lnTo>
                    <a:lnTo>
                      <a:pt x="14" y="562"/>
                    </a:lnTo>
                    <a:lnTo>
                      <a:pt x="8" y="576"/>
                    </a:lnTo>
                    <a:lnTo>
                      <a:pt x="2" y="594"/>
                    </a:lnTo>
                    <a:lnTo>
                      <a:pt x="0" y="616"/>
                    </a:lnTo>
                    <a:lnTo>
                      <a:pt x="2" y="640"/>
                    </a:lnTo>
                    <a:lnTo>
                      <a:pt x="4" y="666"/>
                    </a:lnTo>
                    <a:lnTo>
                      <a:pt x="8" y="692"/>
                    </a:lnTo>
                    <a:lnTo>
                      <a:pt x="16" y="718"/>
                    </a:lnTo>
                    <a:lnTo>
                      <a:pt x="16" y="718"/>
                    </a:lnTo>
                    <a:lnTo>
                      <a:pt x="16" y="726"/>
                    </a:lnTo>
                    <a:lnTo>
                      <a:pt x="16" y="726"/>
                    </a:lnTo>
                    <a:lnTo>
                      <a:pt x="22" y="740"/>
                    </a:lnTo>
                    <a:lnTo>
                      <a:pt x="30" y="754"/>
                    </a:lnTo>
                    <a:lnTo>
                      <a:pt x="38" y="768"/>
                    </a:lnTo>
                    <a:lnTo>
                      <a:pt x="50" y="782"/>
                    </a:lnTo>
                    <a:lnTo>
                      <a:pt x="50" y="782"/>
                    </a:lnTo>
                    <a:lnTo>
                      <a:pt x="52" y="782"/>
                    </a:lnTo>
                    <a:lnTo>
                      <a:pt x="52" y="782"/>
                    </a:lnTo>
                    <a:lnTo>
                      <a:pt x="60" y="790"/>
                    </a:lnTo>
                    <a:lnTo>
                      <a:pt x="70" y="796"/>
                    </a:lnTo>
                    <a:lnTo>
                      <a:pt x="78" y="800"/>
                    </a:lnTo>
                    <a:lnTo>
                      <a:pt x="88" y="804"/>
                    </a:lnTo>
                    <a:lnTo>
                      <a:pt x="88" y="804"/>
                    </a:lnTo>
                    <a:lnTo>
                      <a:pt x="104" y="808"/>
                    </a:lnTo>
                    <a:lnTo>
                      <a:pt x="128" y="822"/>
                    </a:lnTo>
                    <a:lnTo>
                      <a:pt x="138" y="830"/>
                    </a:lnTo>
                    <a:lnTo>
                      <a:pt x="150" y="840"/>
                    </a:lnTo>
                    <a:lnTo>
                      <a:pt x="160" y="852"/>
                    </a:lnTo>
                    <a:lnTo>
                      <a:pt x="168" y="866"/>
                    </a:lnTo>
                    <a:lnTo>
                      <a:pt x="176" y="880"/>
                    </a:lnTo>
                    <a:lnTo>
                      <a:pt x="178" y="896"/>
                    </a:lnTo>
                    <a:lnTo>
                      <a:pt x="178" y="912"/>
                    </a:lnTo>
                    <a:lnTo>
                      <a:pt x="174" y="930"/>
                    </a:lnTo>
                    <a:lnTo>
                      <a:pt x="166" y="948"/>
                    </a:lnTo>
                    <a:lnTo>
                      <a:pt x="152" y="968"/>
                    </a:lnTo>
                    <a:lnTo>
                      <a:pt x="132" y="988"/>
                    </a:lnTo>
                    <a:lnTo>
                      <a:pt x="106" y="1008"/>
                    </a:lnTo>
                    <a:lnTo>
                      <a:pt x="106" y="1008"/>
                    </a:lnTo>
                    <a:lnTo>
                      <a:pt x="118" y="1008"/>
                    </a:lnTo>
                    <a:lnTo>
                      <a:pt x="132" y="1008"/>
                    </a:lnTo>
                    <a:lnTo>
                      <a:pt x="152" y="1012"/>
                    </a:lnTo>
                    <a:lnTo>
                      <a:pt x="174" y="1016"/>
                    </a:lnTo>
                    <a:lnTo>
                      <a:pt x="202" y="1024"/>
                    </a:lnTo>
                    <a:lnTo>
                      <a:pt x="230" y="1034"/>
                    </a:lnTo>
                    <a:lnTo>
                      <a:pt x="260" y="1050"/>
                    </a:lnTo>
                    <a:lnTo>
                      <a:pt x="260" y="1050"/>
                    </a:lnTo>
                    <a:lnTo>
                      <a:pt x="274" y="1056"/>
                    </a:lnTo>
                    <a:lnTo>
                      <a:pt x="288" y="1060"/>
                    </a:lnTo>
                    <a:lnTo>
                      <a:pt x="304" y="1064"/>
                    </a:lnTo>
                    <a:lnTo>
                      <a:pt x="318" y="1064"/>
                    </a:lnTo>
                    <a:lnTo>
                      <a:pt x="332" y="1064"/>
                    </a:lnTo>
                    <a:lnTo>
                      <a:pt x="346" y="1062"/>
                    </a:lnTo>
                    <a:lnTo>
                      <a:pt x="372" y="1056"/>
                    </a:lnTo>
                    <a:lnTo>
                      <a:pt x="396" y="1046"/>
                    </a:lnTo>
                    <a:lnTo>
                      <a:pt x="418" y="1036"/>
                    </a:lnTo>
                    <a:lnTo>
                      <a:pt x="444" y="1020"/>
                    </a:lnTo>
                    <a:lnTo>
                      <a:pt x="444" y="1020"/>
                    </a:lnTo>
                    <a:lnTo>
                      <a:pt x="444" y="1050"/>
                    </a:lnTo>
                    <a:lnTo>
                      <a:pt x="444" y="1096"/>
                    </a:lnTo>
                    <a:lnTo>
                      <a:pt x="442" y="1152"/>
                    </a:lnTo>
                    <a:lnTo>
                      <a:pt x="436" y="1214"/>
                    </a:lnTo>
                    <a:lnTo>
                      <a:pt x="430" y="1246"/>
                    </a:lnTo>
                    <a:lnTo>
                      <a:pt x="424" y="1276"/>
                    </a:lnTo>
                    <a:lnTo>
                      <a:pt x="418" y="1306"/>
                    </a:lnTo>
                    <a:lnTo>
                      <a:pt x="408" y="1334"/>
                    </a:lnTo>
                    <a:lnTo>
                      <a:pt x="398" y="1360"/>
                    </a:lnTo>
                    <a:lnTo>
                      <a:pt x="386" y="1382"/>
                    </a:lnTo>
                    <a:lnTo>
                      <a:pt x="372" y="1400"/>
                    </a:lnTo>
                    <a:lnTo>
                      <a:pt x="364" y="1408"/>
                    </a:lnTo>
                    <a:lnTo>
                      <a:pt x="356" y="1414"/>
                    </a:lnTo>
                    <a:lnTo>
                      <a:pt x="356" y="1414"/>
                    </a:lnTo>
                    <a:lnTo>
                      <a:pt x="352" y="1416"/>
                    </a:lnTo>
                    <a:lnTo>
                      <a:pt x="350" y="1420"/>
                    </a:lnTo>
                    <a:lnTo>
                      <a:pt x="348" y="1422"/>
                    </a:lnTo>
                    <a:lnTo>
                      <a:pt x="350" y="1426"/>
                    </a:lnTo>
                    <a:lnTo>
                      <a:pt x="352" y="1428"/>
                    </a:lnTo>
                    <a:lnTo>
                      <a:pt x="354" y="1432"/>
                    </a:lnTo>
                    <a:lnTo>
                      <a:pt x="354" y="1432"/>
                    </a:lnTo>
                    <a:lnTo>
                      <a:pt x="362" y="1438"/>
                    </a:lnTo>
                    <a:lnTo>
                      <a:pt x="368" y="1440"/>
                    </a:lnTo>
                    <a:lnTo>
                      <a:pt x="376" y="1444"/>
                    </a:lnTo>
                    <a:lnTo>
                      <a:pt x="386" y="1444"/>
                    </a:lnTo>
                    <a:lnTo>
                      <a:pt x="398" y="1444"/>
                    </a:lnTo>
                    <a:lnTo>
                      <a:pt x="410" y="1440"/>
                    </a:lnTo>
                    <a:lnTo>
                      <a:pt x="422" y="1434"/>
                    </a:lnTo>
                    <a:lnTo>
                      <a:pt x="422" y="1434"/>
                    </a:lnTo>
                    <a:lnTo>
                      <a:pt x="428" y="1430"/>
                    </a:lnTo>
                    <a:lnTo>
                      <a:pt x="434" y="1430"/>
                    </a:lnTo>
                    <a:lnTo>
                      <a:pt x="442" y="1428"/>
                    </a:lnTo>
                    <a:lnTo>
                      <a:pt x="444" y="1424"/>
                    </a:lnTo>
                    <a:lnTo>
                      <a:pt x="448" y="1418"/>
                    </a:lnTo>
                    <a:lnTo>
                      <a:pt x="448" y="1418"/>
                    </a:lnTo>
                    <a:lnTo>
                      <a:pt x="458" y="1398"/>
                    </a:lnTo>
                    <a:lnTo>
                      <a:pt x="466" y="1370"/>
                    </a:lnTo>
                    <a:lnTo>
                      <a:pt x="474" y="1334"/>
                    </a:lnTo>
                    <a:lnTo>
                      <a:pt x="482" y="1288"/>
                    </a:lnTo>
                    <a:lnTo>
                      <a:pt x="488" y="1236"/>
                    </a:lnTo>
                    <a:lnTo>
                      <a:pt x="494" y="1174"/>
                    </a:lnTo>
                    <a:lnTo>
                      <a:pt x="498" y="1104"/>
                    </a:lnTo>
                    <a:lnTo>
                      <a:pt x="502" y="1022"/>
                    </a:lnTo>
                    <a:lnTo>
                      <a:pt x="502" y="1022"/>
                    </a:lnTo>
                    <a:lnTo>
                      <a:pt x="516" y="1030"/>
                    </a:lnTo>
                    <a:lnTo>
                      <a:pt x="532" y="1040"/>
                    </a:lnTo>
                    <a:lnTo>
                      <a:pt x="552" y="1050"/>
                    </a:lnTo>
                    <a:lnTo>
                      <a:pt x="576" y="1058"/>
                    </a:lnTo>
                    <a:lnTo>
                      <a:pt x="602" y="1062"/>
                    </a:lnTo>
                    <a:lnTo>
                      <a:pt x="616" y="1064"/>
                    </a:lnTo>
                    <a:lnTo>
                      <a:pt x="628" y="1064"/>
                    </a:lnTo>
                    <a:lnTo>
                      <a:pt x="642" y="1064"/>
                    </a:lnTo>
                    <a:lnTo>
                      <a:pt x="656" y="1060"/>
                    </a:lnTo>
                    <a:lnTo>
                      <a:pt x="668" y="1056"/>
                    </a:lnTo>
                    <a:lnTo>
                      <a:pt x="682" y="1050"/>
                    </a:lnTo>
                    <a:lnTo>
                      <a:pt x="682" y="1050"/>
                    </a:lnTo>
                    <a:lnTo>
                      <a:pt x="712" y="1034"/>
                    </a:lnTo>
                    <a:lnTo>
                      <a:pt x="742" y="1024"/>
                    </a:lnTo>
                    <a:lnTo>
                      <a:pt x="768" y="1016"/>
                    </a:lnTo>
                    <a:lnTo>
                      <a:pt x="790" y="1012"/>
                    </a:lnTo>
                    <a:lnTo>
                      <a:pt x="810" y="1008"/>
                    </a:lnTo>
                    <a:lnTo>
                      <a:pt x="824" y="1008"/>
                    </a:lnTo>
                    <a:lnTo>
                      <a:pt x="836" y="1008"/>
                    </a:lnTo>
                    <a:lnTo>
                      <a:pt x="836" y="1008"/>
                    </a:lnTo>
                    <a:lnTo>
                      <a:pt x="810" y="988"/>
                    </a:lnTo>
                    <a:lnTo>
                      <a:pt x="790" y="968"/>
                    </a:lnTo>
                    <a:lnTo>
                      <a:pt x="776" y="948"/>
                    </a:lnTo>
                    <a:lnTo>
                      <a:pt x="768" y="930"/>
                    </a:lnTo>
                    <a:lnTo>
                      <a:pt x="764" y="912"/>
                    </a:lnTo>
                    <a:lnTo>
                      <a:pt x="764" y="896"/>
                    </a:lnTo>
                    <a:lnTo>
                      <a:pt x="768" y="880"/>
                    </a:lnTo>
                    <a:lnTo>
                      <a:pt x="774" y="866"/>
                    </a:lnTo>
                    <a:lnTo>
                      <a:pt x="782" y="852"/>
                    </a:lnTo>
                    <a:lnTo>
                      <a:pt x="792" y="840"/>
                    </a:lnTo>
                    <a:lnTo>
                      <a:pt x="804" y="830"/>
                    </a:lnTo>
                    <a:lnTo>
                      <a:pt x="816" y="822"/>
                    </a:lnTo>
                    <a:lnTo>
                      <a:pt x="838" y="808"/>
                    </a:lnTo>
                    <a:lnTo>
                      <a:pt x="854" y="804"/>
                    </a:lnTo>
                    <a:lnTo>
                      <a:pt x="854" y="804"/>
                    </a:lnTo>
                    <a:lnTo>
                      <a:pt x="868" y="798"/>
                    </a:lnTo>
                    <a:lnTo>
                      <a:pt x="882" y="790"/>
                    </a:lnTo>
                    <a:lnTo>
                      <a:pt x="882" y="790"/>
                    </a:lnTo>
                    <a:lnTo>
                      <a:pt x="882" y="790"/>
                    </a:lnTo>
                    <a:lnTo>
                      <a:pt x="892" y="782"/>
                    </a:lnTo>
                    <a:lnTo>
                      <a:pt x="902" y="772"/>
                    </a:lnTo>
                    <a:lnTo>
                      <a:pt x="910" y="762"/>
                    </a:lnTo>
                    <a:lnTo>
                      <a:pt x="918" y="748"/>
                    </a:lnTo>
                    <a:lnTo>
                      <a:pt x="918" y="748"/>
                    </a:lnTo>
                    <a:lnTo>
                      <a:pt x="924" y="732"/>
                    </a:lnTo>
                    <a:lnTo>
                      <a:pt x="924" y="732"/>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sz="1800"/>
              </a:p>
            </p:txBody>
          </p:sp>
          <p:sp>
            <p:nvSpPr>
              <p:cNvPr id="97" name="Freeform 20"/>
              <p:cNvSpPr>
                <a:spLocks noChangeAspect="1"/>
              </p:cNvSpPr>
              <p:nvPr/>
            </p:nvSpPr>
            <p:spPr bwMode="auto">
              <a:xfrm rot="7604267">
                <a:off x="7426592" y="5451070"/>
                <a:ext cx="795973" cy="1524580"/>
              </a:xfrm>
              <a:custGeom>
                <a:avLst/>
                <a:gdLst/>
                <a:ahLst/>
                <a:cxnLst>
                  <a:cxn ang="0">
                    <a:pos x="846" y="504"/>
                  </a:cxn>
                  <a:cxn ang="0">
                    <a:pos x="764" y="522"/>
                  </a:cxn>
                  <a:cxn ang="0">
                    <a:pos x="702" y="500"/>
                  </a:cxn>
                  <a:cxn ang="0">
                    <a:pos x="660" y="452"/>
                  </a:cxn>
                  <a:cxn ang="0">
                    <a:pos x="620" y="326"/>
                  </a:cxn>
                  <a:cxn ang="0">
                    <a:pos x="612" y="232"/>
                  </a:cxn>
                  <a:cxn ang="0">
                    <a:pos x="556" y="198"/>
                  </a:cxn>
                  <a:cxn ang="0">
                    <a:pos x="474" y="96"/>
                  </a:cxn>
                  <a:cxn ang="0">
                    <a:pos x="422" y="0"/>
                  </a:cxn>
                  <a:cxn ang="0">
                    <a:pos x="368" y="114"/>
                  </a:cxn>
                  <a:cxn ang="0">
                    <a:pos x="300" y="214"/>
                  </a:cxn>
                  <a:cxn ang="0">
                    <a:pos x="256" y="244"/>
                  </a:cxn>
                  <a:cxn ang="0">
                    <a:pos x="256" y="370"/>
                  </a:cxn>
                  <a:cxn ang="0">
                    <a:pos x="226" y="484"/>
                  </a:cxn>
                  <a:cxn ang="0">
                    <a:pos x="184" y="530"/>
                  </a:cxn>
                  <a:cxn ang="0">
                    <a:pos x="120" y="550"/>
                  </a:cxn>
                  <a:cxn ang="0">
                    <a:pos x="28" y="530"/>
                  </a:cxn>
                  <a:cxn ang="0">
                    <a:pos x="60" y="602"/>
                  </a:cxn>
                  <a:cxn ang="0">
                    <a:pos x="166" y="772"/>
                  </a:cxn>
                  <a:cxn ang="0">
                    <a:pos x="204" y="874"/>
                  </a:cxn>
                  <a:cxn ang="0">
                    <a:pos x="194" y="930"/>
                  </a:cxn>
                  <a:cxn ang="0">
                    <a:pos x="136" y="948"/>
                  </a:cxn>
                  <a:cxn ang="0">
                    <a:pos x="50" y="928"/>
                  </a:cxn>
                  <a:cxn ang="0">
                    <a:pos x="48" y="964"/>
                  </a:cxn>
                  <a:cxn ang="0">
                    <a:pos x="74" y="1006"/>
                  </a:cxn>
                  <a:cxn ang="0">
                    <a:pos x="144" y="1062"/>
                  </a:cxn>
                  <a:cxn ang="0">
                    <a:pos x="290" y="1168"/>
                  </a:cxn>
                  <a:cxn ang="0">
                    <a:pos x="418" y="1298"/>
                  </a:cxn>
                  <a:cxn ang="0">
                    <a:pos x="474" y="1394"/>
                  </a:cxn>
                  <a:cxn ang="0">
                    <a:pos x="468" y="1514"/>
                  </a:cxn>
                  <a:cxn ang="0">
                    <a:pos x="438" y="1640"/>
                  </a:cxn>
                  <a:cxn ang="0">
                    <a:pos x="398" y="1694"/>
                  </a:cxn>
                  <a:cxn ang="0">
                    <a:pos x="394" y="1704"/>
                  </a:cxn>
                  <a:cxn ang="0">
                    <a:pos x="416" y="1718"/>
                  </a:cxn>
                  <a:cxn ang="0">
                    <a:pos x="456" y="1712"/>
                  </a:cxn>
                  <a:cxn ang="0">
                    <a:pos x="472" y="1706"/>
                  </a:cxn>
                  <a:cxn ang="0">
                    <a:pos x="492" y="1662"/>
                  </a:cxn>
                  <a:cxn ang="0">
                    <a:pos x="512" y="1528"/>
                  </a:cxn>
                  <a:cxn ang="0">
                    <a:pos x="536" y="1370"/>
                  </a:cxn>
                  <a:cxn ang="0">
                    <a:pos x="594" y="1262"/>
                  </a:cxn>
                  <a:cxn ang="0">
                    <a:pos x="724" y="1116"/>
                  </a:cxn>
                  <a:cxn ang="0">
                    <a:pos x="838" y="1014"/>
                  </a:cxn>
                  <a:cxn ang="0">
                    <a:pos x="884" y="942"/>
                  </a:cxn>
                  <a:cxn ang="0">
                    <a:pos x="890" y="884"/>
                  </a:cxn>
                  <a:cxn ang="0">
                    <a:pos x="874" y="836"/>
                  </a:cxn>
                  <a:cxn ang="0">
                    <a:pos x="792" y="866"/>
                  </a:cxn>
                  <a:cxn ang="0">
                    <a:pos x="732" y="860"/>
                  </a:cxn>
                  <a:cxn ang="0">
                    <a:pos x="720" y="814"/>
                  </a:cxn>
                  <a:cxn ang="0">
                    <a:pos x="752" y="720"/>
                  </a:cxn>
                  <a:cxn ang="0">
                    <a:pos x="844" y="556"/>
                  </a:cxn>
                </a:cxnLst>
                <a:rect l="0" t="0" r="r" b="b"/>
                <a:pathLst>
                  <a:path w="898" h="1720">
                    <a:moveTo>
                      <a:pt x="898" y="476"/>
                    </a:moveTo>
                    <a:lnTo>
                      <a:pt x="898" y="476"/>
                    </a:lnTo>
                    <a:lnTo>
                      <a:pt x="872" y="492"/>
                    </a:lnTo>
                    <a:lnTo>
                      <a:pt x="846" y="504"/>
                    </a:lnTo>
                    <a:lnTo>
                      <a:pt x="824" y="512"/>
                    </a:lnTo>
                    <a:lnTo>
                      <a:pt x="802" y="518"/>
                    </a:lnTo>
                    <a:lnTo>
                      <a:pt x="782" y="520"/>
                    </a:lnTo>
                    <a:lnTo>
                      <a:pt x="764" y="522"/>
                    </a:lnTo>
                    <a:lnTo>
                      <a:pt x="746" y="520"/>
                    </a:lnTo>
                    <a:lnTo>
                      <a:pt x="730" y="514"/>
                    </a:lnTo>
                    <a:lnTo>
                      <a:pt x="716" y="508"/>
                    </a:lnTo>
                    <a:lnTo>
                      <a:pt x="702" y="500"/>
                    </a:lnTo>
                    <a:lnTo>
                      <a:pt x="690" y="490"/>
                    </a:lnTo>
                    <a:lnTo>
                      <a:pt x="680" y="480"/>
                    </a:lnTo>
                    <a:lnTo>
                      <a:pt x="670" y="466"/>
                    </a:lnTo>
                    <a:lnTo>
                      <a:pt x="660" y="452"/>
                    </a:lnTo>
                    <a:lnTo>
                      <a:pt x="646" y="422"/>
                    </a:lnTo>
                    <a:lnTo>
                      <a:pt x="634" y="390"/>
                    </a:lnTo>
                    <a:lnTo>
                      <a:pt x="626" y="358"/>
                    </a:lnTo>
                    <a:lnTo>
                      <a:pt x="620" y="326"/>
                    </a:lnTo>
                    <a:lnTo>
                      <a:pt x="616" y="296"/>
                    </a:lnTo>
                    <a:lnTo>
                      <a:pt x="612" y="250"/>
                    </a:lnTo>
                    <a:lnTo>
                      <a:pt x="612" y="232"/>
                    </a:lnTo>
                    <a:lnTo>
                      <a:pt x="612" y="232"/>
                    </a:lnTo>
                    <a:lnTo>
                      <a:pt x="598" y="228"/>
                    </a:lnTo>
                    <a:lnTo>
                      <a:pt x="584" y="222"/>
                    </a:lnTo>
                    <a:lnTo>
                      <a:pt x="570" y="210"/>
                    </a:lnTo>
                    <a:lnTo>
                      <a:pt x="556" y="198"/>
                    </a:lnTo>
                    <a:lnTo>
                      <a:pt x="540" y="184"/>
                    </a:lnTo>
                    <a:lnTo>
                      <a:pt x="526" y="168"/>
                    </a:lnTo>
                    <a:lnTo>
                      <a:pt x="498" y="132"/>
                    </a:lnTo>
                    <a:lnTo>
                      <a:pt x="474" y="96"/>
                    </a:lnTo>
                    <a:lnTo>
                      <a:pt x="452" y="62"/>
                    </a:lnTo>
                    <a:lnTo>
                      <a:pt x="424" y="14"/>
                    </a:lnTo>
                    <a:lnTo>
                      <a:pt x="424" y="14"/>
                    </a:lnTo>
                    <a:lnTo>
                      <a:pt x="422" y="0"/>
                    </a:lnTo>
                    <a:lnTo>
                      <a:pt x="422" y="0"/>
                    </a:lnTo>
                    <a:lnTo>
                      <a:pt x="406" y="34"/>
                    </a:lnTo>
                    <a:lnTo>
                      <a:pt x="390" y="70"/>
                    </a:lnTo>
                    <a:lnTo>
                      <a:pt x="368" y="114"/>
                    </a:lnTo>
                    <a:lnTo>
                      <a:pt x="342" y="156"/>
                    </a:lnTo>
                    <a:lnTo>
                      <a:pt x="328" y="178"/>
                    </a:lnTo>
                    <a:lnTo>
                      <a:pt x="314" y="196"/>
                    </a:lnTo>
                    <a:lnTo>
                      <a:pt x="300" y="214"/>
                    </a:lnTo>
                    <a:lnTo>
                      <a:pt x="286" y="228"/>
                    </a:lnTo>
                    <a:lnTo>
                      <a:pt x="270" y="238"/>
                    </a:lnTo>
                    <a:lnTo>
                      <a:pt x="256" y="244"/>
                    </a:lnTo>
                    <a:lnTo>
                      <a:pt x="256" y="244"/>
                    </a:lnTo>
                    <a:lnTo>
                      <a:pt x="258" y="262"/>
                    </a:lnTo>
                    <a:lnTo>
                      <a:pt x="260" y="308"/>
                    </a:lnTo>
                    <a:lnTo>
                      <a:pt x="260" y="338"/>
                    </a:lnTo>
                    <a:lnTo>
                      <a:pt x="256" y="370"/>
                    </a:lnTo>
                    <a:lnTo>
                      <a:pt x="252" y="404"/>
                    </a:lnTo>
                    <a:lnTo>
                      <a:pt x="244" y="438"/>
                    </a:lnTo>
                    <a:lnTo>
                      <a:pt x="234" y="468"/>
                    </a:lnTo>
                    <a:lnTo>
                      <a:pt x="226" y="484"/>
                    </a:lnTo>
                    <a:lnTo>
                      <a:pt x="218" y="496"/>
                    </a:lnTo>
                    <a:lnTo>
                      <a:pt x="208" y="510"/>
                    </a:lnTo>
                    <a:lnTo>
                      <a:pt x="198" y="520"/>
                    </a:lnTo>
                    <a:lnTo>
                      <a:pt x="184" y="530"/>
                    </a:lnTo>
                    <a:lnTo>
                      <a:pt x="172" y="538"/>
                    </a:lnTo>
                    <a:lnTo>
                      <a:pt x="156" y="544"/>
                    </a:lnTo>
                    <a:lnTo>
                      <a:pt x="140" y="548"/>
                    </a:lnTo>
                    <a:lnTo>
                      <a:pt x="120" y="550"/>
                    </a:lnTo>
                    <a:lnTo>
                      <a:pt x="100" y="550"/>
                    </a:lnTo>
                    <a:lnTo>
                      <a:pt x="78" y="546"/>
                    </a:lnTo>
                    <a:lnTo>
                      <a:pt x="54" y="540"/>
                    </a:lnTo>
                    <a:lnTo>
                      <a:pt x="28" y="530"/>
                    </a:lnTo>
                    <a:lnTo>
                      <a:pt x="0" y="518"/>
                    </a:lnTo>
                    <a:lnTo>
                      <a:pt x="0" y="518"/>
                    </a:lnTo>
                    <a:lnTo>
                      <a:pt x="18" y="542"/>
                    </a:lnTo>
                    <a:lnTo>
                      <a:pt x="60" y="602"/>
                    </a:lnTo>
                    <a:lnTo>
                      <a:pt x="88" y="640"/>
                    </a:lnTo>
                    <a:lnTo>
                      <a:pt x="116" y="682"/>
                    </a:lnTo>
                    <a:lnTo>
                      <a:pt x="142" y="728"/>
                    </a:lnTo>
                    <a:lnTo>
                      <a:pt x="166" y="772"/>
                    </a:lnTo>
                    <a:lnTo>
                      <a:pt x="186" y="816"/>
                    </a:lnTo>
                    <a:lnTo>
                      <a:pt x="194" y="836"/>
                    </a:lnTo>
                    <a:lnTo>
                      <a:pt x="200" y="856"/>
                    </a:lnTo>
                    <a:lnTo>
                      <a:pt x="204" y="874"/>
                    </a:lnTo>
                    <a:lnTo>
                      <a:pt x="206" y="892"/>
                    </a:lnTo>
                    <a:lnTo>
                      <a:pt x="204" y="906"/>
                    </a:lnTo>
                    <a:lnTo>
                      <a:pt x="202" y="920"/>
                    </a:lnTo>
                    <a:lnTo>
                      <a:pt x="194" y="930"/>
                    </a:lnTo>
                    <a:lnTo>
                      <a:pt x="186" y="940"/>
                    </a:lnTo>
                    <a:lnTo>
                      <a:pt x="172" y="946"/>
                    </a:lnTo>
                    <a:lnTo>
                      <a:pt x="156" y="948"/>
                    </a:lnTo>
                    <a:lnTo>
                      <a:pt x="136" y="948"/>
                    </a:lnTo>
                    <a:lnTo>
                      <a:pt x="112" y="946"/>
                    </a:lnTo>
                    <a:lnTo>
                      <a:pt x="82" y="940"/>
                    </a:lnTo>
                    <a:lnTo>
                      <a:pt x="50" y="928"/>
                    </a:lnTo>
                    <a:lnTo>
                      <a:pt x="50" y="928"/>
                    </a:lnTo>
                    <a:lnTo>
                      <a:pt x="48" y="932"/>
                    </a:lnTo>
                    <a:lnTo>
                      <a:pt x="46" y="938"/>
                    </a:lnTo>
                    <a:lnTo>
                      <a:pt x="44" y="948"/>
                    </a:lnTo>
                    <a:lnTo>
                      <a:pt x="48" y="964"/>
                    </a:lnTo>
                    <a:lnTo>
                      <a:pt x="52" y="972"/>
                    </a:lnTo>
                    <a:lnTo>
                      <a:pt x="56" y="982"/>
                    </a:lnTo>
                    <a:lnTo>
                      <a:pt x="64" y="994"/>
                    </a:lnTo>
                    <a:lnTo>
                      <a:pt x="74" y="1006"/>
                    </a:lnTo>
                    <a:lnTo>
                      <a:pt x="86" y="1018"/>
                    </a:lnTo>
                    <a:lnTo>
                      <a:pt x="102" y="1032"/>
                    </a:lnTo>
                    <a:lnTo>
                      <a:pt x="122" y="1046"/>
                    </a:lnTo>
                    <a:lnTo>
                      <a:pt x="144" y="1062"/>
                    </a:lnTo>
                    <a:lnTo>
                      <a:pt x="144" y="1062"/>
                    </a:lnTo>
                    <a:lnTo>
                      <a:pt x="192" y="1094"/>
                    </a:lnTo>
                    <a:lnTo>
                      <a:pt x="240" y="1130"/>
                    </a:lnTo>
                    <a:lnTo>
                      <a:pt x="290" y="1168"/>
                    </a:lnTo>
                    <a:lnTo>
                      <a:pt x="336" y="1208"/>
                    </a:lnTo>
                    <a:lnTo>
                      <a:pt x="380" y="1252"/>
                    </a:lnTo>
                    <a:lnTo>
                      <a:pt x="400" y="1274"/>
                    </a:lnTo>
                    <a:lnTo>
                      <a:pt x="418" y="1298"/>
                    </a:lnTo>
                    <a:lnTo>
                      <a:pt x="436" y="1320"/>
                    </a:lnTo>
                    <a:lnTo>
                      <a:pt x="450" y="1344"/>
                    </a:lnTo>
                    <a:lnTo>
                      <a:pt x="464" y="1370"/>
                    </a:lnTo>
                    <a:lnTo>
                      <a:pt x="474" y="1394"/>
                    </a:lnTo>
                    <a:lnTo>
                      <a:pt x="474" y="1394"/>
                    </a:lnTo>
                    <a:lnTo>
                      <a:pt x="474" y="1428"/>
                    </a:lnTo>
                    <a:lnTo>
                      <a:pt x="472" y="1470"/>
                    </a:lnTo>
                    <a:lnTo>
                      <a:pt x="468" y="1514"/>
                    </a:lnTo>
                    <a:lnTo>
                      <a:pt x="462" y="1558"/>
                    </a:lnTo>
                    <a:lnTo>
                      <a:pt x="452" y="1602"/>
                    </a:lnTo>
                    <a:lnTo>
                      <a:pt x="446" y="1622"/>
                    </a:lnTo>
                    <a:lnTo>
                      <a:pt x="438" y="1640"/>
                    </a:lnTo>
                    <a:lnTo>
                      <a:pt x="430" y="1658"/>
                    </a:lnTo>
                    <a:lnTo>
                      <a:pt x="422" y="1672"/>
                    </a:lnTo>
                    <a:lnTo>
                      <a:pt x="410" y="1686"/>
                    </a:lnTo>
                    <a:lnTo>
                      <a:pt x="398" y="1694"/>
                    </a:lnTo>
                    <a:lnTo>
                      <a:pt x="398" y="1694"/>
                    </a:lnTo>
                    <a:lnTo>
                      <a:pt x="396" y="1696"/>
                    </a:lnTo>
                    <a:lnTo>
                      <a:pt x="394" y="1700"/>
                    </a:lnTo>
                    <a:lnTo>
                      <a:pt x="394" y="1704"/>
                    </a:lnTo>
                    <a:lnTo>
                      <a:pt x="398" y="1710"/>
                    </a:lnTo>
                    <a:lnTo>
                      <a:pt x="398" y="1710"/>
                    </a:lnTo>
                    <a:lnTo>
                      <a:pt x="404" y="1714"/>
                    </a:lnTo>
                    <a:lnTo>
                      <a:pt x="416" y="1718"/>
                    </a:lnTo>
                    <a:lnTo>
                      <a:pt x="424" y="1720"/>
                    </a:lnTo>
                    <a:lnTo>
                      <a:pt x="434" y="1720"/>
                    </a:lnTo>
                    <a:lnTo>
                      <a:pt x="444" y="1718"/>
                    </a:lnTo>
                    <a:lnTo>
                      <a:pt x="456" y="1712"/>
                    </a:lnTo>
                    <a:lnTo>
                      <a:pt x="456" y="1712"/>
                    </a:lnTo>
                    <a:lnTo>
                      <a:pt x="460" y="1708"/>
                    </a:lnTo>
                    <a:lnTo>
                      <a:pt x="466" y="1708"/>
                    </a:lnTo>
                    <a:lnTo>
                      <a:pt x="472" y="1706"/>
                    </a:lnTo>
                    <a:lnTo>
                      <a:pt x="478" y="1698"/>
                    </a:lnTo>
                    <a:lnTo>
                      <a:pt x="478" y="1698"/>
                    </a:lnTo>
                    <a:lnTo>
                      <a:pt x="484" y="1684"/>
                    </a:lnTo>
                    <a:lnTo>
                      <a:pt x="492" y="1662"/>
                    </a:lnTo>
                    <a:lnTo>
                      <a:pt x="498" y="1638"/>
                    </a:lnTo>
                    <a:lnTo>
                      <a:pt x="502" y="1606"/>
                    </a:lnTo>
                    <a:lnTo>
                      <a:pt x="508" y="1570"/>
                    </a:lnTo>
                    <a:lnTo>
                      <a:pt x="512" y="1528"/>
                    </a:lnTo>
                    <a:lnTo>
                      <a:pt x="520" y="1426"/>
                    </a:lnTo>
                    <a:lnTo>
                      <a:pt x="520" y="1426"/>
                    </a:lnTo>
                    <a:lnTo>
                      <a:pt x="526" y="1398"/>
                    </a:lnTo>
                    <a:lnTo>
                      <a:pt x="536" y="1370"/>
                    </a:lnTo>
                    <a:lnTo>
                      <a:pt x="546" y="1344"/>
                    </a:lnTo>
                    <a:lnTo>
                      <a:pt x="560" y="1316"/>
                    </a:lnTo>
                    <a:lnTo>
                      <a:pt x="576" y="1290"/>
                    </a:lnTo>
                    <a:lnTo>
                      <a:pt x="594" y="1262"/>
                    </a:lnTo>
                    <a:lnTo>
                      <a:pt x="612" y="1236"/>
                    </a:lnTo>
                    <a:lnTo>
                      <a:pt x="632" y="1212"/>
                    </a:lnTo>
                    <a:lnTo>
                      <a:pt x="676" y="1162"/>
                    </a:lnTo>
                    <a:lnTo>
                      <a:pt x="724" y="1116"/>
                    </a:lnTo>
                    <a:lnTo>
                      <a:pt x="770" y="1072"/>
                    </a:lnTo>
                    <a:lnTo>
                      <a:pt x="816" y="1032"/>
                    </a:lnTo>
                    <a:lnTo>
                      <a:pt x="816" y="1032"/>
                    </a:lnTo>
                    <a:lnTo>
                      <a:pt x="838" y="1014"/>
                    </a:lnTo>
                    <a:lnTo>
                      <a:pt x="854" y="996"/>
                    </a:lnTo>
                    <a:lnTo>
                      <a:pt x="866" y="978"/>
                    </a:lnTo>
                    <a:lnTo>
                      <a:pt x="876" y="960"/>
                    </a:lnTo>
                    <a:lnTo>
                      <a:pt x="884" y="942"/>
                    </a:lnTo>
                    <a:lnTo>
                      <a:pt x="888" y="926"/>
                    </a:lnTo>
                    <a:lnTo>
                      <a:pt x="890" y="910"/>
                    </a:lnTo>
                    <a:lnTo>
                      <a:pt x="890" y="896"/>
                    </a:lnTo>
                    <a:lnTo>
                      <a:pt x="890" y="884"/>
                    </a:lnTo>
                    <a:lnTo>
                      <a:pt x="888" y="872"/>
                    </a:lnTo>
                    <a:lnTo>
                      <a:pt x="882" y="852"/>
                    </a:lnTo>
                    <a:lnTo>
                      <a:pt x="876" y="840"/>
                    </a:lnTo>
                    <a:lnTo>
                      <a:pt x="874" y="836"/>
                    </a:lnTo>
                    <a:lnTo>
                      <a:pt x="874" y="836"/>
                    </a:lnTo>
                    <a:lnTo>
                      <a:pt x="842" y="850"/>
                    </a:lnTo>
                    <a:lnTo>
                      <a:pt x="816" y="860"/>
                    </a:lnTo>
                    <a:lnTo>
                      <a:pt x="792" y="866"/>
                    </a:lnTo>
                    <a:lnTo>
                      <a:pt x="772" y="870"/>
                    </a:lnTo>
                    <a:lnTo>
                      <a:pt x="756" y="870"/>
                    </a:lnTo>
                    <a:lnTo>
                      <a:pt x="742" y="866"/>
                    </a:lnTo>
                    <a:lnTo>
                      <a:pt x="732" y="860"/>
                    </a:lnTo>
                    <a:lnTo>
                      <a:pt x="726" y="852"/>
                    </a:lnTo>
                    <a:lnTo>
                      <a:pt x="722" y="842"/>
                    </a:lnTo>
                    <a:lnTo>
                      <a:pt x="720" y="828"/>
                    </a:lnTo>
                    <a:lnTo>
                      <a:pt x="720" y="814"/>
                    </a:lnTo>
                    <a:lnTo>
                      <a:pt x="724" y="798"/>
                    </a:lnTo>
                    <a:lnTo>
                      <a:pt x="728" y="780"/>
                    </a:lnTo>
                    <a:lnTo>
                      <a:pt x="734" y="760"/>
                    </a:lnTo>
                    <a:lnTo>
                      <a:pt x="752" y="720"/>
                    </a:lnTo>
                    <a:lnTo>
                      <a:pt x="772" y="678"/>
                    </a:lnTo>
                    <a:lnTo>
                      <a:pt x="796" y="636"/>
                    </a:lnTo>
                    <a:lnTo>
                      <a:pt x="820" y="594"/>
                    </a:lnTo>
                    <a:lnTo>
                      <a:pt x="844" y="556"/>
                    </a:lnTo>
                    <a:lnTo>
                      <a:pt x="882" y="498"/>
                    </a:lnTo>
                    <a:lnTo>
                      <a:pt x="898" y="476"/>
                    </a:lnTo>
                    <a:lnTo>
                      <a:pt x="898" y="476"/>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sz="1800"/>
              </a:p>
            </p:txBody>
          </p:sp>
        </p:grpSp>
        <p:grpSp>
          <p:nvGrpSpPr>
            <p:cNvPr id="63" name="Group 189"/>
            <p:cNvGrpSpPr/>
            <p:nvPr/>
          </p:nvGrpSpPr>
          <p:grpSpPr>
            <a:xfrm>
              <a:off x="1" y="189385"/>
              <a:ext cx="9143999" cy="6668614"/>
              <a:chOff x="1" y="189385"/>
              <a:chExt cx="9143999" cy="6668614"/>
            </a:xfrm>
          </p:grpSpPr>
          <p:sp>
            <p:nvSpPr>
              <p:cNvPr id="82" name="Freeform 12"/>
              <p:cNvSpPr>
                <a:spLocks noChangeAspect="1"/>
              </p:cNvSpPr>
              <p:nvPr/>
            </p:nvSpPr>
            <p:spPr bwMode="auto">
              <a:xfrm rot="19954067">
                <a:off x="7722899" y="3726444"/>
                <a:ext cx="934359" cy="972946"/>
              </a:xfrm>
              <a:custGeom>
                <a:avLst/>
                <a:gdLst/>
                <a:ahLst/>
                <a:cxnLst>
                  <a:cxn ang="0">
                    <a:pos x="1226" y="680"/>
                  </a:cxn>
                  <a:cxn ang="0">
                    <a:pos x="1198" y="622"/>
                  </a:cxn>
                  <a:cxn ang="0">
                    <a:pos x="1248" y="526"/>
                  </a:cxn>
                  <a:cxn ang="0">
                    <a:pos x="1220" y="512"/>
                  </a:cxn>
                  <a:cxn ang="0">
                    <a:pos x="1224" y="420"/>
                  </a:cxn>
                  <a:cxn ang="0">
                    <a:pos x="1210" y="362"/>
                  </a:cxn>
                  <a:cxn ang="0">
                    <a:pos x="1082" y="416"/>
                  </a:cxn>
                  <a:cxn ang="0">
                    <a:pos x="1012" y="402"/>
                  </a:cxn>
                  <a:cxn ang="0">
                    <a:pos x="902" y="532"/>
                  </a:cxn>
                  <a:cxn ang="0">
                    <a:pos x="882" y="516"/>
                  </a:cxn>
                  <a:cxn ang="0">
                    <a:pos x="928" y="360"/>
                  </a:cxn>
                  <a:cxn ang="0">
                    <a:pos x="850" y="310"/>
                  </a:cxn>
                  <a:cxn ang="0">
                    <a:pos x="804" y="306"/>
                  </a:cxn>
                  <a:cxn ang="0">
                    <a:pos x="792" y="212"/>
                  </a:cxn>
                  <a:cxn ang="0">
                    <a:pos x="774" y="194"/>
                  </a:cxn>
                  <a:cxn ang="0">
                    <a:pos x="726" y="180"/>
                  </a:cxn>
                  <a:cxn ang="0">
                    <a:pos x="684" y="42"/>
                  </a:cxn>
                  <a:cxn ang="0">
                    <a:pos x="678" y="0"/>
                  </a:cxn>
                  <a:cxn ang="0">
                    <a:pos x="640" y="164"/>
                  </a:cxn>
                  <a:cxn ang="0">
                    <a:pos x="590" y="198"/>
                  </a:cxn>
                  <a:cxn ang="0">
                    <a:pos x="558" y="186"/>
                  </a:cxn>
                  <a:cxn ang="0">
                    <a:pos x="556" y="300"/>
                  </a:cxn>
                  <a:cxn ang="0">
                    <a:pos x="516" y="312"/>
                  </a:cxn>
                  <a:cxn ang="0">
                    <a:pos x="418" y="282"/>
                  </a:cxn>
                  <a:cxn ang="0">
                    <a:pos x="474" y="516"/>
                  </a:cxn>
                  <a:cxn ang="0">
                    <a:pos x="462" y="538"/>
                  </a:cxn>
                  <a:cxn ang="0">
                    <a:pos x="350" y="414"/>
                  </a:cxn>
                  <a:cxn ang="0">
                    <a:pos x="290" y="416"/>
                  </a:cxn>
                  <a:cxn ang="0">
                    <a:pos x="172" y="380"/>
                  </a:cxn>
                  <a:cxn ang="0">
                    <a:pos x="120" y="380"/>
                  </a:cxn>
                  <a:cxn ang="0">
                    <a:pos x="138" y="506"/>
                  </a:cxn>
                  <a:cxn ang="0">
                    <a:pos x="108" y="526"/>
                  </a:cxn>
                  <a:cxn ang="0">
                    <a:pos x="154" y="606"/>
                  </a:cxn>
                  <a:cxn ang="0">
                    <a:pos x="138" y="674"/>
                  </a:cxn>
                  <a:cxn ang="0">
                    <a:pos x="50" y="704"/>
                  </a:cxn>
                  <a:cxn ang="0">
                    <a:pos x="224" y="804"/>
                  </a:cxn>
                  <a:cxn ang="0">
                    <a:pos x="248" y="868"/>
                  </a:cxn>
                  <a:cxn ang="0">
                    <a:pos x="156" y="930"/>
                  </a:cxn>
                  <a:cxn ang="0">
                    <a:pos x="30" y="966"/>
                  </a:cxn>
                  <a:cxn ang="0">
                    <a:pos x="250" y="1032"/>
                  </a:cxn>
                  <a:cxn ang="0">
                    <a:pos x="374" y="1066"/>
                  </a:cxn>
                  <a:cxn ang="0">
                    <a:pos x="422" y="1100"/>
                  </a:cxn>
                  <a:cxn ang="0">
                    <a:pos x="382" y="1168"/>
                  </a:cxn>
                  <a:cxn ang="0">
                    <a:pos x="616" y="1088"/>
                  </a:cxn>
                  <a:cxn ang="0">
                    <a:pos x="646" y="1224"/>
                  </a:cxn>
                  <a:cxn ang="0">
                    <a:pos x="594" y="1374"/>
                  </a:cxn>
                  <a:cxn ang="0">
                    <a:pos x="582" y="1400"/>
                  </a:cxn>
                  <a:cxn ang="0">
                    <a:pos x="626" y="1408"/>
                  </a:cxn>
                  <a:cxn ang="0">
                    <a:pos x="658" y="1390"/>
                  </a:cxn>
                  <a:cxn ang="0">
                    <a:pos x="690" y="1240"/>
                  </a:cxn>
                  <a:cxn ang="0">
                    <a:pos x="786" y="1108"/>
                  </a:cxn>
                  <a:cxn ang="0">
                    <a:pos x="974" y="1168"/>
                  </a:cxn>
                  <a:cxn ang="0">
                    <a:pos x="934" y="1094"/>
                  </a:cxn>
                  <a:cxn ang="0">
                    <a:pos x="998" y="1064"/>
                  </a:cxn>
                  <a:cxn ang="0">
                    <a:pos x="1132" y="1020"/>
                  </a:cxn>
                  <a:cxn ang="0">
                    <a:pos x="1356" y="964"/>
                  </a:cxn>
                  <a:cxn ang="0">
                    <a:pos x="1174" y="920"/>
                  </a:cxn>
                  <a:cxn ang="0">
                    <a:pos x="1106" y="856"/>
                  </a:cxn>
                  <a:cxn ang="0">
                    <a:pos x="1154" y="784"/>
                  </a:cxn>
                  <a:cxn ang="0">
                    <a:pos x="1306" y="704"/>
                  </a:cxn>
                </a:cxnLst>
                <a:rect l="0" t="0" r="r" b="b"/>
                <a:pathLst>
                  <a:path w="1356" h="1412">
                    <a:moveTo>
                      <a:pt x="1306" y="704"/>
                    </a:moveTo>
                    <a:lnTo>
                      <a:pt x="1306" y="704"/>
                    </a:lnTo>
                    <a:lnTo>
                      <a:pt x="1272" y="698"/>
                    </a:lnTo>
                    <a:lnTo>
                      <a:pt x="1246" y="690"/>
                    </a:lnTo>
                    <a:lnTo>
                      <a:pt x="1236" y="684"/>
                    </a:lnTo>
                    <a:lnTo>
                      <a:pt x="1226" y="680"/>
                    </a:lnTo>
                    <a:lnTo>
                      <a:pt x="1218" y="674"/>
                    </a:lnTo>
                    <a:lnTo>
                      <a:pt x="1212" y="666"/>
                    </a:lnTo>
                    <a:lnTo>
                      <a:pt x="1208" y="660"/>
                    </a:lnTo>
                    <a:lnTo>
                      <a:pt x="1204" y="652"/>
                    </a:lnTo>
                    <a:lnTo>
                      <a:pt x="1200" y="638"/>
                    </a:lnTo>
                    <a:lnTo>
                      <a:pt x="1198" y="622"/>
                    </a:lnTo>
                    <a:lnTo>
                      <a:pt x="1202" y="606"/>
                    </a:lnTo>
                    <a:lnTo>
                      <a:pt x="1206" y="592"/>
                    </a:lnTo>
                    <a:lnTo>
                      <a:pt x="1214" y="576"/>
                    </a:lnTo>
                    <a:lnTo>
                      <a:pt x="1230" y="552"/>
                    </a:lnTo>
                    <a:lnTo>
                      <a:pt x="1242" y="534"/>
                    </a:lnTo>
                    <a:lnTo>
                      <a:pt x="1248" y="526"/>
                    </a:lnTo>
                    <a:lnTo>
                      <a:pt x="1248" y="526"/>
                    </a:lnTo>
                    <a:lnTo>
                      <a:pt x="1240" y="526"/>
                    </a:lnTo>
                    <a:lnTo>
                      <a:pt x="1234" y="524"/>
                    </a:lnTo>
                    <a:lnTo>
                      <a:pt x="1228" y="522"/>
                    </a:lnTo>
                    <a:lnTo>
                      <a:pt x="1224" y="518"/>
                    </a:lnTo>
                    <a:lnTo>
                      <a:pt x="1220" y="512"/>
                    </a:lnTo>
                    <a:lnTo>
                      <a:pt x="1218" y="506"/>
                    </a:lnTo>
                    <a:lnTo>
                      <a:pt x="1214" y="494"/>
                    </a:lnTo>
                    <a:lnTo>
                      <a:pt x="1214" y="478"/>
                    </a:lnTo>
                    <a:lnTo>
                      <a:pt x="1216" y="460"/>
                    </a:lnTo>
                    <a:lnTo>
                      <a:pt x="1218" y="440"/>
                    </a:lnTo>
                    <a:lnTo>
                      <a:pt x="1224" y="420"/>
                    </a:lnTo>
                    <a:lnTo>
                      <a:pt x="1236" y="380"/>
                    </a:lnTo>
                    <a:lnTo>
                      <a:pt x="1250" y="346"/>
                    </a:lnTo>
                    <a:lnTo>
                      <a:pt x="1266" y="312"/>
                    </a:lnTo>
                    <a:lnTo>
                      <a:pt x="1266" y="312"/>
                    </a:lnTo>
                    <a:lnTo>
                      <a:pt x="1238" y="340"/>
                    </a:lnTo>
                    <a:lnTo>
                      <a:pt x="1210" y="362"/>
                    </a:lnTo>
                    <a:lnTo>
                      <a:pt x="1184" y="380"/>
                    </a:lnTo>
                    <a:lnTo>
                      <a:pt x="1160" y="394"/>
                    </a:lnTo>
                    <a:lnTo>
                      <a:pt x="1138" y="404"/>
                    </a:lnTo>
                    <a:lnTo>
                      <a:pt x="1118" y="410"/>
                    </a:lnTo>
                    <a:lnTo>
                      <a:pt x="1098" y="414"/>
                    </a:lnTo>
                    <a:lnTo>
                      <a:pt x="1082" y="416"/>
                    </a:lnTo>
                    <a:lnTo>
                      <a:pt x="1066" y="416"/>
                    </a:lnTo>
                    <a:lnTo>
                      <a:pt x="1052" y="414"/>
                    </a:lnTo>
                    <a:lnTo>
                      <a:pt x="1030" y="410"/>
                    </a:lnTo>
                    <a:lnTo>
                      <a:pt x="1016" y="404"/>
                    </a:lnTo>
                    <a:lnTo>
                      <a:pt x="1012" y="402"/>
                    </a:lnTo>
                    <a:lnTo>
                      <a:pt x="1012" y="402"/>
                    </a:lnTo>
                    <a:lnTo>
                      <a:pt x="1006" y="414"/>
                    </a:lnTo>
                    <a:lnTo>
                      <a:pt x="996" y="430"/>
                    </a:lnTo>
                    <a:lnTo>
                      <a:pt x="964" y="468"/>
                    </a:lnTo>
                    <a:lnTo>
                      <a:pt x="928" y="506"/>
                    </a:lnTo>
                    <a:lnTo>
                      <a:pt x="902" y="532"/>
                    </a:lnTo>
                    <a:lnTo>
                      <a:pt x="902" y="532"/>
                    </a:lnTo>
                    <a:lnTo>
                      <a:pt x="894" y="538"/>
                    </a:lnTo>
                    <a:lnTo>
                      <a:pt x="888" y="540"/>
                    </a:lnTo>
                    <a:lnTo>
                      <a:pt x="886" y="538"/>
                    </a:lnTo>
                    <a:lnTo>
                      <a:pt x="884" y="532"/>
                    </a:lnTo>
                    <a:lnTo>
                      <a:pt x="882" y="522"/>
                    </a:lnTo>
                    <a:lnTo>
                      <a:pt x="882" y="516"/>
                    </a:lnTo>
                    <a:lnTo>
                      <a:pt x="882" y="516"/>
                    </a:lnTo>
                    <a:lnTo>
                      <a:pt x="890" y="502"/>
                    </a:lnTo>
                    <a:lnTo>
                      <a:pt x="898" y="486"/>
                    </a:lnTo>
                    <a:lnTo>
                      <a:pt x="910" y="448"/>
                    </a:lnTo>
                    <a:lnTo>
                      <a:pt x="920" y="404"/>
                    </a:lnTo>
                    <a:lnTo>
                      <a:pt x="928" y="360"/>
                    </a:lnTo>
                    <a:lnTo>
                      <a:pt x="938" y="282"/>
                    </a:lnTo>
                    <a:lnTo>
                      <a:pt x="942" y="250"/>
                    </a:lnTo>
                    <a:lnTo>
                      <a:pt x="942" y="250"/>
                    </a:lnTo>
                    <a:lnTo>
                      <a:pt x="904" y="278"/>
                    </a:lnTo>
                    <a:lnTo>
                      <a:pt x="874" y="298"/>
                    </a:lnTo>
                    <a:lnTo>
                      <a:pt x="850" y="310"/>
                    </a:lnTo>
                    <a:lnTo>
                      <a:pt x="840" y="312"/>
                    </a:lnTo>
                    <a:lnTo>
                      <a:pt x="830" y="314"/>
                    </a:lnTo>
                    <a:lnTo>
                      <a:pt x="822" y="314"/>
                    </a:lnTo>
                    <a:lnTo>
                      <a:pt x="816" y="312"/>
                    </a:lnTo>
                    <a:lnTo>
                      <a:pt x="810" y="310"/>
                    </a:lnTo>
                    <a:lnTo>
                      <a:pt x="804" y="306"/>
                    </a:lnTo>
                    <a:lnTo>
                      <a:pt x="800" y="300"/>
                    </a:lnTo>
                    <a:lnTo>
                      <a:pt x="796" y="294"/>
                    </a:lnTo>
                    <a:lnTo>
                      <a:pt x="792" y="280"/>
                    </a:lnTo>
                    <a:lnTo>
                      <a:pt x="790" y="264"/>
                    </a:lnTo>
                    <a:lnTo>
                      <a:pt x="790" y="246"/>
                    </a:lnTo>
                    <a:lnTo>
                      <a:pt x="792" y="212"/>
                    </a:lnTo>
                    <a:lnTo>
                      <a:pt x="798" y="186"/>
                    </a:lnTo>
                    <a:lnTo>
                      <a:pt x="800" y="176"/>
                    </a:lnTo>
                    <a:lnTo>
                      <a:pt x="800" y="176"/>
                    </a:lnTo>
                    <a:lnTo>
                      <a:pt x="792" y="184"/>
                    </a:lnTo>
                    <a:lnTo>
                      <a:pt x="782" y="190"/>
                    </a:lnTo>
                    <a:lnTo>
                      <a:pt x="774" y="194"/>
                    </a:lnTo>
                    <a:lnTo>
                      <a:pt x="766" y="198"/>
                    </a:lnTo>
                    <a:lnTo>
                      <a:pt x="758" y="198"/>
                    </a:lnTo>
                    <a:lnTo>
                      <a:pt x="750" y="196"/>
                    </a:lnTo>
                    <a:lnTo>
                      <a:pt x="744" y="194"/>
                    </a:lnTo>
                    <a:lnTo>
                      <a:pt x="738" y="190"/>
                    </a:lnTo>
                    <a:lnTo>
                      <a:pt x="726" y="180"/>
                    </a:lnTo>
                    <a:lnTo>
                      <a:pt x="716" y="164"/>
                    </a:lnTo>
                    <a:lnTo>
                      <a:pt x="708" y="146"/>
                    </a:lnTo>
                    <a:lnTo>
                      <a:pt x="700" y="126"/>
                    </a:lnTo>
                    <a:lnTo>
                      <a:pt x="694" y="104"/>
                    </a:lnTo>
                    <a:lnTo>
                      <a:pt x="690" y="82"/>
                    </a:lnTo>
                    <a:lnTo>
                      <a:pt x="684" y="42"/>
                    </a:lnTo>
                    <a:lnTo>
                      <a:pt x="678" y="0"/>
                    </a:lnTo>
                    <a:lnTo>
                      <a:pt x="678" y="0"/>
                    </a:lnTo>
                    <a:lnTo>
                      <a:pt x="678" y="8"/>
                    </a:lnTo>
                    <a:lnTo>
                      <a:pt x="678" y="8"/>
                    </a:lnTo>
                    <a:lnTo>
                      <a:pt x="678" y="0"/>
                    </a:lnTo>
                    <a:lnTo>
                      <a:pt x="678" y="0"/>
                    </a:lnTo>
                    <a:lnTo>
                      <a:pt x="672" y="42"/>
                    </a:lnTo>
                    <a:lnTo>
                      <a:pt x="666" y="82"/>
                    </a:lnTo>
                    <a:lnTo>
                      <a:pt x="662" y="104"/>
                    </a:lnTo>
                    <a:lnTo>
                      <a:pt x="656" y="126"/>
                    </a:lnTo>
                    <a:lnTo>
                      <a:pt x="648" y="146"/>
                    </a:lnTo>
                    <a:lnTo>
                      <a:pt x="640" y="164"/>
                    </a:lnTo>
                    <a:lnTo>
                      <a:pt x="630" y="180"/>
                    </a:lnTo>
                    <a:lnTo>
                      <a:pt x="618" y="190"/>
                    </a:lnTo>
                    <a:lnTo>
                      <a:pt x="612" y="194"/>
                    </a:lnTo>
                    <a:lnTo>
                      <a:pt x="606" y="196"/>
                    </a:lnTo>
                    <a:lnTo>
                      <a:pt x="598" y="198"/>
                    </a:lnTo>
                    <a:lnTo>
                      <a:pt x="590" y="198"/>
                    </a:lnTo>
                    <a:lnTo>
                      <a:pt x="582" y="194"/>
                    </a:lnTo>
                    <a:lnTo>
                      <a:pt x="574" y="190"/>
                    </a:lnTo>
                    <a:lnTo>
                      <a:pt x="564" y="184"/>
                    </a:lnTo>
                    <a:lnTo>
                      <a:pt x="556" y="176"/>
                    </a:lnTo>
                    <a:lnTo>
                      <a:pt x="556" y="176"/>
                    </a:lnTo>
                    <a:lnTo>
                      <a:pt x="558" y="186"/>
                    </a:lnTo>
                    <a:lnTo>
                      <a:pt x="564" y="212"/>
                    </a:lnTo>
                    <a:lnTo>
                      <a:pt x="566" y="246"/>
                    </a:lnTo>
                    <a:lnTo>
                      <a:pt x="566" y="264"/>
                    </a:lnTo>
                    <a:lnTo>
                      <a:pt x="564" y="280"/>
                    </a:lnTo>
                    <a:lnTo>
                      <a:pt x="560" y="294"/>
                    </a:lnTo>
                    <a:lnTo>
                      <a:pt x="556" y="300"/>
                    </a:lnTo>
                    <a:lnTo>
                      <a:pt x="552" y="306"/>
                    </a:lnTo>
                    <a:lnTo>
                      <a:pt x="546" y="310"/>
                    </a:lnTo>
                    <a:lnTo>
                      <a:pt x="540" y="312"/>
                    </a:lnTo>
                    <a:lnTo>
                      <a:pt x="534" y="314"/>
                    </a:lnTo>
                    <a:lnTo>
                      <a:pt x="526" y="314"/>
                    </a:lnTo>
                    <a:lnTo>
                      <a:pt x="516" y="312"/>
                    </a:lnTo>
                    <a:lnTo>
                      <a:pt x="506" y="310"/>
                    </a:lnTo>
                    <a:lnTo>
                      <a:pt x="482" y="298"/>
                    </a:lnTo>
                    <a:lnTo>
                      <a:pt x="452" y="278"/>
                    </a:lnTo>
                    <a:lnTo>
                      <a:pt x="414" y="250"/>
                    </a:lnTo>
                    <a:lnTo>
                      <a:pt x="414" y="250"/>
                    </a:lnTo>
                    <a:lnTo>
                      <a:pt x="418" y="282"/>
                    </a:lnTo>
                    <a:lnTo>
                      <a:pt x="428" y="360"/>
                    </a:lnTo>
                    <a:lnTo>
                      <a:pt x="436" y="404"/>
                    </a:lnTo>
                    <a:lnTo>
                      <a:pt x="446" y="448"/>
                    </a:lnTo>
                    <a:lnTo>
                      <a:pt x="458" y="486"/>
                    </a:lnTo>
                    <a:lnTo>
                      <a:pt x="466" y="502"/>
                    </a:lnTo>
                    <a:lnTo>
                      <a:pt x="474" y="516"/>
                    </a:lnTo>
                    <a:lnTo>
                      <a:pt x="474" y="516"/>
                    </a:lnTo>
                    <a:lnTo>
                      <a:pt x="474" y="522"/>
                    </a:lnTo>
                    <a:lnTo>
                      <a:pt x="472" y="532"/>
                    </a:lnTo>
                    <a:lnTo>
                      <a:pt x="470" y="538"/>
                    </a:lnTo>
                    <a:lnTo>
                      <a:pt x="468" y="540"/>
                    </a:lnTo>
                    <a:lnTo>
                      <a:pt x="462" y="538"/>
                    </a:lnTo>
                    <a:lnTo>
                      <a:pt x="454" y="532"/>
                    </a:lnTo>
                    <a:lnTo>
                      <a:pt x="454" y="532"/>
                    </a:lnTo>
                    <a:lnTo>
                      <a:pt x="428" y="506"/>
                    </a:lnTo>
                    <a:lnTo>
                      <a:pt x="392" y="468"/>
                    </a:lnTo>
                    <a:lnTo>
                      <a:pt x="360" y="430"/>
                    </a:lnTo>
                    <a:lnTo>
                      <a:pt x="350" y="414"/>
                    </a:lnTo>
                    <a:lnTo>
                      <a:pt x="344" y="402"/>
                    </a:lnTo>
                    <a:lnTo>
                      <a:pt x="344" y="402"/>
                    </a:lnTo>
                    <a:lnTo>
                      <a:pt x="340" y="404"/>
                    </a:lnTo>
                    <a:lnTo>
                      <a:pt x="326" y="410"/>
                    </a:lnTo>
                    <a:lnTo>
                      <a:pt x="304" y="414"/>
                    </a:lnTo>
                    <a:lnTo>
                      <a:pt x="290" y="416"/>
                    </a:lnTo>
                    <a:lnTo>
                      <a:pt x="274" y="416"/>
                    </a:lnTo>
                    <a:lnTo>
                      <a:pt x="258" y="414"/>
                    </a:lnTo>
                    <a:lnTo>
                      <a:pt x="238" y="410"/>
                    </a:lnTo>
                    <a:lnTo>
                      <a:pt x="218" y="404"/>
                    </a:lnTo>
                    <a:lnTo>
                      <a:pt x="196" y="394"/>
                    </a:lnTo>
                    <a:lnTo>
                      <a:pt x="172" y="380"/>
                    </a:lnTo>
                    <a:lnTo>
                      <a:pt x="146" y="362"/>
                    </a:lnTo>
                    <a:lnTo>
                      <a:pt x="118" y="340"/>
                    </a:lnTo>
                    <a:lnTo>
                      <a:pt x="90" y="312"/>
                    </a:lnTo>
                    <a:lnTo>
                      <a:pt x="90" y="312"/>
                    </a:lnTo>
                    <a:lnTo>
                      <a:pt x="106" y="346"/>
                    </a:lnTo>
                    <a:lnTo>
                      <a:pt x="120" y="380"/>
                    </a:lnTo>
                    <a:lnTo>
                      <a:pt x="132" y="420"/>
                    </a:lnTo>
                    <a:lnTo>
                      <a:pt x="138" y="440"/>
                    </a:lnTo>
                    <a:lnTo>
                      <a:pt x="140" y="460"/>
                    </a:lnTo>
                    <a:lnTo>
                      <a:pt x="142" y="478"/>
                    </a:lnTo>
                    <a:lnTo>
                      <a:pt x="142" y="494"/>
                    </a:lnTo>
                    <a:lnTo>
                      <a:pt x="138" y="506"/>
                    </a:lnTo>
                    <a:lnTo>
                      <a:pt x="136" y="512"/>
                    </a:lnTo>
                    <a:lnTo>
                      <a:pt x="132" y="518"/>
                    </a:lnTo>
                    <a:lnTo>
                      <a:pt x="128" y="522"/>
                    </a:lnTo>
                    <a:lnTo>
                      <a:pt x="122" y="524"/>
                    </a:lnTo>
                    <a:lnTo>
                      <a:pt x="116" y="526"/>
                    </a:lnTo>
                    <a:lnTo>
                      <a:pt x="108" y="526"/>
                    </a:lnTo>
                    <a:lnTo>
                      <a:pt x="108" y="526"/>
                    </a:lnTo>
                    <a:lnTo>
                      <a:pt x="114" y="534"/>
                    </a:lnTo>
                    <a:lnTo>
                      <a:pt x="126" y="552"/>
                    </a:lnTo>
                    <a:lnTo>
                      <a:pt x="142" y="576"/>
                    </a:lnTo>
                    <a:lnTo>
                      <a:pt x="150" y="592"/>
                    </a:lnTo>
                    <a:lnTo>
                      <a:pt x="154" y="606"/>
                    </a:lnTo>
                    <a:lnTo>
                      <a:pt x="158" y="622"/>
                    </a:lnTo>
                    <a:lnTo>
                      <a:pt x="156" y="638"/>
                    </a:lnTo>
                    <a:lnTo>
                      <a:pt x="152" y="652"/>
                    </a:lnTo>
                    <a:lnTo>
                      <a:pt x="148" y="660"/>
                    </a:lnTo>
                    <a:lnTo>
                      <a:pt x="144" y="666"/>
                    </a:lnTo>
                    <a:lnTo>
                      <a:pt x="138" y="674"/>
                    </a:lnTo>
                    <a:lnTo>
                      <a:pt x="130" y="680"/>
                    </a:lnTo>
                    <a:lnTo>
                      <a:pt x="120" y="684"/>
                    </a:lnTo>
                    <a:lnTo>
                      <a:pt x="110" y="690"/>
                    </a:lnTo>
                    <a:lnTo>
                      <a:pt x="84" y="698"/>
                    </a:lnTo>
                    <a:lnTo>
                      <a:pt x="50" y="704"/>
                    </a:lnTo>
                    <a:lnTo>
                      <a:pt x="50" y="704"/>
                    </a:lnTo>
                    <a:lnTo>
                      <a:pt x="70" y="712"/>
                    </a:lnTo>
                    <a:lnTo>
                      <a:pt x="116" y="734"/>
                    </a:lnTo>
                    <a:lnTo>
                      <a:pt x="146" y="748"/>
                    </a:lnTo>
                    <a:lnTo>
                      <a:pt x="174" y="766"/>
                    </a:lnTo>
                    <a:lnTo>
                      <a:pt x="202" y="784"/>
                    </a:lnTo>
                    <a:lnTo>
                      <a:pt x="224" y="804"/>
                    </a:lnTo>
                    <a:lnTo>
                      <a:pt x="234" y="814"/>
                    </a:lnTo>
                    <a:lnTo>
                      <a:pt x="242" y="824"/>
                    </a:lnTo>
                    <a:lnTo>
                      <a:pt x="246" y="836"/>
                    </a:lnTo>
                    <a:lnTo>
                      <a:pt x="250" y="846"/>
                    </a:lnTo>
                    <a:lnTo>
                      <a:pt x="250" y="856"/>
                    </a:lnTo>
                    <a:lnTo>
                      <a:pt x="248" y="868"/>
                    </a:lnTo>
                    <a:lnTo>
                      <a:pt x="242" y="878"/>
                    </a:lnTo>
                    <a:lnTo>
                      <a:pt x="232" y="888"/>
                    </a:lnTo>
                    <a:lnTo>
                      <a:pt x="220" y="900"/>
                    </a:lnTo>
                    <a:lnTo>
                      <a:pt x="202" y="910"/>
                    </a:lnTo>
                    <a:lnTo>
                      <a:pt x="182" y="920"/>
                    </a:lnTo>
                    <a:lnTo>
                      <a:pt x="156" y="930"/>
                    </a:lnTo>
                    <a:lnTo>
                      <a:pt x="124" y="938"/>
                    </a:lnTo>
                    <a:lnTo>
                      <a:pt x="88" y="948"/>
                    </a:lnTo>
                    <a:lnTo>
                      <a:pt x="48" y="956"/>
                    </a:lnTo>
                    <a:lnTo>
                      <a:pt x="0" y="964"/>
                    </a:lnTo>
                    <a:lnTo>
                      <a:pt x="0" y="964"/>
                    </a:lnTo>
                    <a:lnTo>
                      <a:pt x="30" y="966"/>
                    </a:lnTo>
                    <a:lnTo>
                      <a:pt x="62" y="972"/>
                    </a:lnTo>
                    <a:lnTo>
                      <a:pt x="102" y="980"/>
                    </a:lnTo>
                    <a:lnTo>
                      <a:pt x="148" y="992"/>
                    </a:lnTo>
                    <a:lnTo>
                      <a:pt x="198" y="1010"/>
                    </a:lnTo>
                    <a:lnTo>
                      <a:pt x="224" y="1020"/>
                    </a:lnTo>
                    <a:lnTo>
                      <a:pt x="250" y="1032"/>
                    </a:lnTo>
                    <a:lnTo>
                      <a:pt x="274" y="1046"/>
                    </a:lnTo>
                    <a:lnTo>
                      <a:pt x="298" y="1060"/>
                    </a:lnTo>
                    <a:lnTo>
                      <a:pt x="298" y="1060"/>
                    </a:lnTo>
                    <a:lnTo>
                      <a:pt x="330" y="1060"/>
                    </a:lnTo>
                    <a:lnTo>
                      <a:pt x="358" y="1064"/>
                    </a:lnTo>
                    <a:lnTo>
                      <a:pt x="374" y="1066"/>
                    </a:lnTo>
                    <a:lnTo>
                      <a:pt x="388" y="1070"/>
                    </a:lnTo>
                    <a:lnTo>
                      <a:pt x="402" y="1074"/>
                    </a:lnTo>
                    <a:lnTo>
                      <a:pt x="412" y="1082"/>
                    </a:lnTo>
                    <a:lnTo>
                      <a:pt x="420" y="1090"/>
                    </a:lnTo>
                    <a:lnTo>
                      <a:pt x="422" y="1094"/>
                    </a:lnTo>
                    <a:lnTo>
                      <a:pt x="422" y="1100"/>
                    </a:lnTo>
                    <a:lnTo>
                      <a:pt x="422" y="1106"/>
                    </a:lnTo>
                    <a:lnTo>
                      <a:pt x="422" y="1114"/>
                    </a:lnTo>
                    <a:lnTo>
                      <a:pt x="414" y="1128"/>
                    </a:lnTo>
                    <a:lnTo>
                      <a:pt x="402" y="1146"/>
                    </a:lnTo>
                    <a:lnTo>
                      <a:pt x="382" y="1168"/>
                    </a:lnTo>
                    <a:lnTo>
                      <a:pt x="382" y="1168"/>
                    </a:lnTo>
                    <a:lnTo>
                      <a:pt x="410" y="1160"/>
                    </a:lnTo>
                    <a:lnTo>
                      <a:pt x="442" y="1152"/>
                    </a:lnTo>
                    <a:lnTo>
                      <a:pt x="482" y="1140"/>
                    </a:lnTo>
                    <a:lnTo>
                      <a:pt x="526" y="1126"/>
                    </a:lnTo>
                    <a:lnTo>
                      <a:pt x="572" y="1108"/>
                    </a:lnTo>
                    <a:lnTo>
                      <a:pt x="616" y="1088"/>
                    </a:lnTo>
                    <a:lnTo>
                      <a:pt x="636" y="1076"/>
                    </a:lnTo>
                    <a:lnTo>
                      <a:pt x="654" y="1064"/>
                    </a:lnTo>
                    <a:lnTo>
                      <a:pt x="654" y="1064"/>
                    </a:lnTo>
                    <a:lnTo>
                      <a:pt x="654" y="1128"/>
                    </a:lnTo>
                    <a:lnTo>
                      <a:pt x="652" y="1174"/>
                    </a:lnTo>
                    <a:lnTo>
                      <a:pt x="646" y="1224"/>
                    </a:lnTo>
                    <a:lnTo>
                      <a:pt x="638" y="1274"/>
                    </a:lnTo>
                    <a:lnTo>
                      <a:pt x="632" y="1298"/>
                    </a:lnTo>
                    <a:lnTo>
                      <a:pt x="626" y="1322"/>
                    </a:lnTo>
                    <a:lnTo>
                      <a:pt x="616" y="1342"/>
                    </a:lnTo>
                    <a:lnTo>
                      <a:pt x="606" y="1360"/>
                    </a:lnTo>
                    <a:lnTo>
                      <a:pt x="594" y="1374"/>
                    </a:lnTo>
                    <a:lnTo>
                      <a:pt x="582" y="1386"/>
                    </a:lnTo>
                    <a:lnTo>
                      <a:pt x="582" y="1386"/>
                    </a:lnTo>
                    <a:lnTo>
                      <a:pt x="580" y="1388"/>
                    </a:lnTo>
                    <a:lnTo>
                      <a:pt x="576" y="1392"/>
                    </a:lnTo>
                    <a:lnTo>
                      <a:pt x="576" y="1396"/>
                    </a:lnTo>
                    <a:lnTo>
                      <a:pt x="582" y="1400"/>
                    </a:lnTo>
                    <a:lnTo>
                      <a:pt x="582" y="1400"/>
                    </a:lnTo>
                    <a:lnTo>
                      <a:pt x="586" y="1404"/>
                    </a:lnTo>
                    <a:lnTo>
                      <a:pt x="600" y="1410"/>
                    </a:lnTo>
                    <a:lnTo>
                      <a:pt x="608" y="1412"/>
                    </a:lnTo>
                    <a:lnTo>
                      <a:pt x="616" y="1410"/>
                    </a:lnTo>
                    <a:lnTo>
                      <a:pt x="626" y="1408"/>
                    </a:lnTo>
                    <a:lnTo>
                      <a:pt x="636" y="1402"/>
                    </a:lnTo>
                    <a:lnTo>
                      <a:pt x="636" y="1402"/>
                    </a:lnTo>
                    <a:lnTo>
                      <a:pt x="642" y="1400"/>
                    </a:lnTo>
                    <a:lnTo>
                      <a:pt x="646" y="1400"/>
                    </a:lnTo>
                    <a:lnTo>
                      <a:pt x="652" y="1396"/>
                    </a:lnTo>
                    <a:lnTo>
                      <a:pt x="658" y="1390"/>
                    </a:lnTo>
                    <a:lnTo>
                      <a:pt x="658" y="1390"/>
                    </a:lnTo>
                    <a:lnTo>
                      <a:pt x="666" y="1372"/>
                    </a:lnTo>
                    <a:lnTo>
                      <a:pt x="672" y="1350"/>
                    </a:lnTo>
                    <a:lnTo>
                      <a:pt x="678" y="1320"/>
                    </a:lnTo>
                    <a:lnTo>
                      <a:pt x="684" y="1284"/>
                    </a:lnTo>
                    <a:lnTo>
                      <a:pt x="690" y="1240"/>
                    </a:lnTo>
                    <a:lnTo>
                      <a:pt x="694" y="1190"/>
                    </a:lnTo>
                    <a:lnTo>
                      <a:pt x="702" y="1064"/>
                    </a:lnTo>
                    <a:lnTo>
                      <a:pt x="702" y="1064"/>
                    </a:lnTo>
                    <a:lnTo>
                      <a:pt x="722" y="1076"/>
                    </a:lnTo>
                    <a:lnTo>
                      <a:pt x="742" y="1088"/>
                    </a:lnTo>
                    <a:lnTo>
                      <a:pt x="786" y="1108"/>
                    </a:lnTo>
                    <a:lnTo>
                      <a:pt x="830" y="1126"/>
                    </a:lnTo>
                    <a:lnTo>
                      <a:pt x="874" y="1140"/>
                    </a:lnTo>
                    <a:lnTo>
                      <a:pt x="914" y="1152"/>
                    </a:lnTo>
                    <a:lnTo>
                      <a:pt x="946" y="1160"/>
                    </a:lnTo>
                    <a:lnTo>
                      <a:pt x="974" y="1168"/>
                    </a:lnTo>
                    <a:lnTo>
                      <a:pt x="974" y="1168"/>
                    </a:lnTo>
                    <a:lnTo>
                      <a:pt x="954" y="1146"/>
                    </a:lnTo>
                    <a:lnTo>
                      <a:pt x="942" y="1128"/>
                    </a:lnTo>
                    <a:lnTo>
                      <a:pt x="934" y="1114"/>
                    </a:lnTo>
                    <a:lnTo>
                      <a:pt x="934" y="1106"/>
                    </a:lnTo>
                    <a:lnTo>
                      <a:pt x="934" y="1100"/>
                    </a:lnTo>
                    <a:lnTo>
                      <a:pt x="934" y="1094"/>
                    </a:lnTo>
                    <a:lnTo>
                      <a:pt x="936" y="1090"/>
                    </a:lnTo>
                    <a:lnTo>
                      <a:pt x="944" y="1082"/>
                    </a:lnTo>
                    <a:lnTo>
                      <a:pt x="954" y="1074"/>
                    </a:lnTo>
                    <a:lnTo>
                      <a:pt x="968" y="1070"/>
                    </a:lnTo>
                    <a:lnTo>
                      <a:pt x="982" y="1066"/>
                    </a:lnTo>
                    <a:lnTo>
                      <a:pt x="998" y="1064"/>
                    </a:lnTo>
                    <a:lnTo>
                      <a:pt x="1026" y="1060"/>
                    </a:lnTo>
                    <a:lnTo>
                      <a:pt x="1058" y="1060"/>
                    </a:lnTo>
                    <a:lnTo>
                      <a:pt x="1058" y="1060"/>
                    </a:lnTo>
                    <a:lnTo>
                      <a:pt x="1082" y="1046"/>
                    </a:lnTo>
                    <a:lnTo>
                      <a:pt x="1106" y="1032"/>
                    </a:lnTo>
                    <a:lnTo>
                      <a:pt x="1132" y="1020"/>
                    </a:lnTo>
                    <a:lnTo>
                      <a:pt x="1158" y="1010"/>
                    </a:lnTo>
                    <a:lnTo>
                      <a:pt x="1208" y="992"/>
                    </a:lnTo>
                    <a:lnTo>
                      <a:pt x="1254" y="980"/>
                    </a:lnTo>
                    <a:lnTo>
                      <a:pt x="1294" y="972"/>
                    </a:lnTo>
                    <a:lnTo>
                      <a:pt x="1326" y="966"/>
                    </a:lnTo>
                    <a:lnTo>
                      <a:pt x="1356" y="964"/>
                    </a:lnTo>
                    <a:lnTo>
                      <a:pt x="1356" y="964"/>
                    </a:lnTo>
                    <a:lnTo>
                      <a:pt x="1308" y="956"/>
                    </a:lnTo>
                    <a:lnTo>
                      <a:pt x="1268" y="948"/>
                    </a:lnTo>
                    <a:lnTo>
                      <a:pt x="1232" y="938"/>
                    </a:lnTo>
                    <a:lnTo>
                      <a:pt x="1200" y="930"/>
                    </a:lnTo>
                    <a:lnTo>
                      <a:pt x="1174" y="920"/>
                    </a:lnTo>
                    <a:lnTo>
                      <a:pt x="1154" y="910"/>
                    </a:lnTo>
                    <a:lnTo>
                      <a:pt x="1136" y="900"/>
                    </a:lnTo>
                    <a:lnTo>
                      <a:pt x="1124" y="888"/>
                    </a:lnTo>
                    <a:lnTo>
                      <a:pt x="1114" y="878"/>
                    </a:lnTo>
                    <a:lnTo>
                      <a:pt x="1108" y="868"/>
                    </a:lnTo>
                    <a:lnTo>
                      <a:pt x="1106" y="856"/>
                    </a:lnTo>
                    <a:lnTo>
                      <a:pt x="1106" y="846"/>
                    </a:lnTo>
                    <a:lnTo>
                      <a:pt x="1108" y="836"/>
                    </a:lnTo>
                    <a:lnTo>
                      <a:pt x="1114" y="824"/>
                    </a:lnTo>
                    <a:lnTo>
                      <a:pt x="1122" y="814"/>
                    </a:lnTo>
                    <a:lnTo>
                      <a:pt x="1132" y="804"/>
                    </a:lnTo>
                    <a:lnTo>
                      <a:pt x="1154" y="784"/>
                    </a:lnTo>
                    <a:lnTo>
                      <a:pt x="1182" y="766"/>
                    </a:lnTo>
                    <a:lnTo>
                      <a:pt x="1210" y="748"/>
                    </a:lnTo>
                    <a:lnTo>
                      <a:pt x="1240" y="734"/>
                    </a:lnTo>
                    <a:lnTo>
                      <a:pt x="1286" y="712"/>
                    </a:lnTo>
                    <a:lnTo>
                      <a:pt x="1306" y="704"/>
                    </a:lnTo>
                    <a:lnTo>
                      <a:pt x="1306" y="704"/>
                    </a:lnTo>
                    <a:close/>
                  </a:path>
                </a:pathLst>
              </a:custGeom>
              <a:solidFill>
                <a:schemeClr val="accent1">
                  <a:alpha val="8000"/>
                </a:schemeClr>
              </a:solidFill>
              <a:ln w="9525">
                <a:noFill/>
                <a:round/>
                <a:headEnd/>
                <a:tailEnd/>
              </a:ln>
              <a:effectLst>
                <a:glow rad="50800">
                  <a:schemeClr val="accent1">
                    <a:alpha val="15000"/>
                  </a:schemeClr>
                </a:glow>
                <a:softEdge rad="12700"/>
              </a:effectLst>
            </p:spPr>
            <p:txBody>
              <a:bodyPr vert="horz" wrap="square" lIns="91440" tIns="45720" rIns="91440" bIns="45720" numCol="1" anchor="t" anchorCtr="0" compatLnSpc="1">
                <a:prstTxWarp prst="textNoShape">
                  <a:avLst/>
                </a:prstTxWarp>
              </a:bodyPr>
              <a:lstStyle/>
              <a:p>
                <a:endParaRPr lang="en-US" sz="1800"/>
              </a:p>
            </p:txBody>
          </p:sp>
          <p:sp>
            <p:nvSpPr>
              <p:cNvPr id="83" name="Freeform 20"/>
              <p:cNvSpPr>
                <a:spLocks noChangeAspect="1"/>
              </p:cNvSpPr>
              <p:nvPr/>
            </p:nvSpPr>
            <p:spPr bwMode="auto">
              <a:xfrm rot="12859877">
                <a:off x="6911677" y="5192992"/>
                <a:ext cx="658602" cy="1261468"/>
              </a:xfrm>
              <a:custGeom>
                <a:avLst/>
                <a:gdLst/>
                <a:ahLst/>
                <a:cxnLst>
                  <a:cxn ang="0">
                    <a:pos x="846" y="504"/>
                  </a:cxn>
                  <a:cxn ang="0">
                    <a:pos x="764" y="522"/>
                  </a:cxn>
                  <a:cxn ang="0">
                    <a:pos x="702" y="500"/>
                  </a:cxn>
                  <a:cxn ang="0">
                    <a:pos x="660" y="452"/>
                  </a:cxn>
                  <a:cxn ang="0">
                    <a:pos x="620" y="326"/>
                  </a:cxn>
                  <a:cxn ang="0">
                    <a:pos x="612" y="232"/>
                  </a:cxn>
                  <a:cxn ang="0">
                    <a:pos x="556" y="198"/>
                  </a:cxn>
                  <a:cxn ang="0">
                    <a:pos x="474" y="96"/>
                  </a:cxn>
                  <a:cxn ang="0">
                    <a:pos x="422" y="0"/>
                  </a:cxn>
                  <a:cxn ang="0">
                    <a:pos x="368" y="114"/>
                  </a:cxn>
                  <a:cxn ang="0">
                    <a:pos x="300" y="214"/>
                  </a:cxn>
                  <a:cxn ang="0">
                    <a:pos x="256" y="244"/>
                  </a:cxn>
                  <a:cxn ang="0">
                    <a:pos x="256" y="370"/>
                  </a:cxn>
                  <a:cxn ang="0">
                    <a:pos x="226" y="484"/>
                  </a:cxn>
                  <a:cxn ang="0">
                    <a:pos x="184" y="530"/>
                  </a:cxn>
                  <a:cxn ang="0">
                    <a:pos x="120" y="550"/>
                  </a:cxn>
                  <a:cxn ang="0">
                    <a:pos x="28" y="530"/>
                  </a:cxn>
                  <a:cxn ang="0">
                    <a:pos x="60" y="602"/>
                  </a:cxn>
                  <a:cxn ang="0">
                    <a:pos x="166" y="772"/>
                  </a:cxn>
                  <a:cxn ang="0">
                    <a:pos x="204" y="874"/>
                  </a:cxn>
                  <a:cxn ang="0">
                    <a:pos x="194" y="930"/>
                  </a:cxn>
                  <a:cxn ang="0">
                    <a:pos x="136" y="948"/>
                  </a:cxn>
                  <a:cxn ang="0">
                    <a:pos x="50" y="928"/>
                  </a:cxn>
                  <a:cxn ang="0">
                    <a:pos x="48" y="964"/>
                  </a:cxn>
                  <a:cxn ang="0">
                    <a:pos x="74" y="1006"/>
                  </a:cxn>
                  <a:cxn ang="0">
                    <a:pos x="144" y="1062"/>
                  </a:cxn>
                  <a:cxn ang="0">
                    <a:pos x="290" y="1168"/>
                  </a:cxn>
                  <a:cxn ang="0">
                    <a:pos x="418" y="1298"/>
                  </a:cxn>
                  <a:cxn ang="0">
                    <a:pos x="474" y="1394"/>
                  </a:cxn>
                  <a:cxn ang="0">
                    <a:pos x="468" y="1514"/>
                  </a:cxn>
                  <a:cxn ang="0">
                    <a:pos x="438" y="1640"/>
                  </a:cxn>
                  <a:cxn ang="0">
                    <a:pos x="398" y="1694"/>
                  </a:cxn>
                  <a:cxn ang="0">
                    <a:pos x="394" y="1704"/>
                  </a:cxn>
                  <a:cxn ang="0">
                    <a:pos x="416" y="1718"/>
                  </a:cxn>
                  <a:cxn ang="0">
                    <a:pos x="456" y="1712"/>
                  </a:cxn>
                  <a:cxn ang="0">
                    <a:pos x="472" y="1706"/>
                  </a:cxn>
                  <a:cxn ang="0">
                    <a:pos x="492" y="1662"/>
                  </a:cxn>
                  <a:cxn ang="0">
                    <a:pos x="512" y="1528"/>
                  </a:cxn>
                  <a:cxn ang="0">
                    <a:pos x="536" y="1370"/>
                  </a:cxn>
                  <a:cxn ang="0">
                    <a:pos x="594" y="1262"/>
                  </a:cxn>
                  <a:cxn ang="0">
                    <a:pos x="724" y="1116"/>
                  </a:cxn>
                  <a:cxn ang="0">
                    <a:pos x="838" y="1014"/>
                  </a:cxn>
                  <a:cxn ang="0">
                    <a:pos x="884" y="942"/>
                  </a:cxn>
                  <a:cxn ang="0">
                    <a:pos x="890" y="884"/>
                  </a:cxn>
                  <a:cxn ang="0">
                    <a:pos x="874" y="836"/>
                  </a:cxn>
                  <a:cxn ang="0">
                    <a:pos x="792" y="866"/>
                  </a:cxn>
                  <a:cxn ang="0">
                    <a:pos x="732" y="860"/>
                  </a:cxn>
                  <a:cxn ang="0">
                    <a:pos x="720" y="814"/>
                  </a:cxn>
                  <a:cxn ang="0">
                    <a:pos x="752" y="720"/>
                  </a:cxn>
                  <a:cxn ang="0">
                    <a:pos x="844" y="556"/>
                  </a:cxn>
                </a:cxnLst>
                <a:rect l="0" t="0" r="r" b="b"/>
                <a:pathLst>
                  <a:path w="898" h="1720">
                    <a:moveTo>
                      <a:pt x="898" y="476"/>
                    </a:moveTo>
                    <a:lnTo>
                      <a:pt x="898" y="476"/>
                    </a:lnTo>
                    <a:lnTo>
                      <a:pt x="872" y="492"/>
                    </a:lnTo>
                    <a:lnTo>
                      <a:pt x="846" y="504"/>
                    </a:lnTo>
                    <a:lnTo>
                      <a:pt x="824" y="512"/>
                    </a:lnTo>
                    <a:lnTo>
                      <a:pt x="802" y="518"/>
                    </a:lnTo>
                    <a:lnTo>
                      <a:pt x="782" y="520"/>
                    </a:lnTo>
                    <a:lnTo>
                      <a:pt x="764" y="522"/>
                    </a:lnTo>
                    <a:lnTo>
                      <a:pt x="746" y="520"/>
                    </a:lnTo>
                    <a:lnTo>
                      <a:pt x="730" y="514"/>
                    </a:lnTo>
                    <a:lnTo>
                      <a:pt x="716" y="508"/>
                    </a:lnTo>
                    <a:lnTo>
                      <a:pt x="702" y="500"/>
                    </a:lnTo>
                    <a:lnTo>
                      <a:pt x="690" y="490"/>
                    </a:lnTo>
                    <a:lnTo>
                      <a:pt x="680" y="480"/>
                    </a:lnTo>
                    <a:lnTo>
                      <a:pt x="670" y="466"/>
                    </a:lnTo>
                    <a:lnTo>
                      <a:pt x="660" y="452"/>
                    </a:lnTo>
                    <a:lnTo>
                      <a:pt x="646" y="422"/>
                    </a:lnTo>
                    <a:lnTo>
                      <a:pt x="634" y="390"/>
                    </a:lnTo>
                    <a:lnTo>
                      <a:pt x="626" y="358"/>
                    </a:lnTo>
                    <a:lnTo>
                      <a:pt x="620" y="326"/>
                    </a:lnTo>
                    <a:lnTo>
                      <a:pt x="616" y="296"/>
                    </a:lnTo>
                    <a:lnTo>
                      <a:pt x="612" y="250"/>
                    </a:lnTo>
                    <a:lnTo>
                      <a:pt x="612" y="232"/>
                    </a:lnTo>
                    <a:lnTo>
                      <a:pt x="612" y="232"/>
                    </a:lnTo>
                    <a:lnTo>
                      <a:pt x="598" y="228"/>
                    </a:lnTo>
                    <a:lnTo>
                      <a:pt x="584" y="222"/>
                    </a:lnTo>
                    <a:lnTo>
                      <a:pt x="570" y="210"/>
                    </a:lnTo>
                    <a:lnTo>
                      <a:pt x="556" y="198"/>
                    </a:lnTo>
                    <a:lnTo>
                      <a:pt x="540" y="184"/>
                    </a:lnTo>
                    <a:lnTo>
                      <a:pt x="526" y="168"/>
                    </a:lnTo>
                    <a:lnTo>
                      <a:pt x="498" y="132"/>
                    </a:lnTo>
                    <a:lnTo>
                      <a:pt x="474" y="96"/>
                    </a:lnTo>
                    <a:lnTo>
                      <a:pt x="452" y="62"/>
                    </a:lnTo>
                    <a:lnTo>
                      <a:pt x="424" y="14"/>
                    </a:lnTo>
                    <a:lnTo>
                      <a:pt x="424" y="14"/>
                    </a:lnTo>
                    <a:lnTo>
                      <a:pt x="422" y="0"/>
                    </a:lnTo>
                    <a:lnTo>
                      <a:pt x="422" y="0"/>
                    </a:lnTo>
                    <a:lnTo>
                      <a:pt x="406" y="34"/>
                    </a:lnTo>
                    <a:lnTo>
                      <a:pt x="390" y="70"/>
                    </a:lnTo>
                    <a:lnTo>
                      <a:pt x="368" y="114"/>
                    </a:lnTo>
                    <a:lnTo>
                      <a:pt x="342" y="156"/>
                    </a:lnTo>
                    <a:lnTo>
                      <a:pt x="328" y="178"/>
                    </a:lnTo>
                    <a:lnTo>
                      <a:pt x="314" y="196"/>
                    </a:lnTo>
                    <a:lnTo>
                      <a:pt x="300" y="214"/>
                    </a:lnTo>
                    <a:lnTo>
                      <a:pt x="286" y="228"/>
                    </a:lnTo>
                    <a:lnTo>
                      <a:pt x="270" y="238"/>
                    </a:lnTo>
                    <a:lnTo>
                      <a:pt x="256" y="244"/>
                    </a:lnTo>
                    <a:lnTo>
                      <a:pt x="256" y="244"/>
                    </a:lnTo>
                    <a:lnTo>
                      <a:pt x="258" y="262"/>
                    </a:lnTo>
                    <a:lnTo>
                      <a:pt x="260" y="308"/>
                    </a:lnTo>
                    <a:lnTo>
                      <a:pt x="260" y="338"/>
                    </a:lnTo>
                    <a:lnTo>
                      <a:pt x="256" y="370"/>
                    </a:lnTo>
                    <a:lnTo>
                      <a:pt x="252" y="404"/>
                    </a:lnTo>
                    <a:lnTo>
                      <a:pt x="244" y="438"/>
                    </a:lnTo>
                    <a:lnTo>
                      <a:pt x="234" y="468"/>
                    </a:lnTo>
                    <a:lnTo>
                      <a:pt x="226" y="484"/>
                    </a:lnTo>
                    <a:lnTo>
                      <a:pt x="218" y="496"/>
                    </a:lnTo>
                    <a:lnTo>
                      <a:pt x="208" y="510"/>
                    </a:lnTo>
                    <a:lnTo>
                      <a:pt x="198" y="520"/>
                    </a:lnTo>
                    <a:lnTo>
                      <a:pt x="184" y="530"/>
                    </a:lnTo>
                    <a:lnTo>
                      <a:pt x="172" y="538"/>
                    </a:lnTo>
                    <a:lnTo>
                      <a:pt x="156" y="544"/>
                    </a:lnTo>
                    <a:lnTo>
                      <a:pt x="140" y="548"/>
                    </a:lnTo>
                    <a:lnTo>
                      <a:pt x="120" y="550"/>
                    </a:lnTo>
                    <a:lnTo>
                      <a:pt x="100" y="550"/>
                    </a:lnTo>
                    <a:lnTo>
                      <a:pt x="78" y="546"/>
                    </a:lnTo>
                    <a:lnTo>
                      <a:pt x="54" y="540"/>
                    </a:lnTo>
                    <a:lnTo>
                      <a:pt x="28" y="530"/>
                    </a:lnTo>
                    <a:lnTo>
                      <a:pt x="0" y="518"/>
                    </a:lnTo>
                    <a:lnTo>
                      <a:pt x="0" y="518"/>
                    </a:lnTo>
                    <a:lnTo>
                      <a:pt x="18" y="542"/>
                    </a:lnTo>
                    <a:lnTo>
                      <a:pt x="60" y="602"/>
                    </a:lnTo>
                    <a:lnTo>
                      <a:pt x="88" y="640"/>
                    </a:lnTo>
                    <a:lnTo>
                      <a:pt x="116" y="682"/>
                    </a:lnTo>
                    <a:lnTo>
                      <a:pt x="142" y="728"/>
                    </a:lnTo>
                    <a:lnTo>
                      <a:pt x="166" y="772"/>
                    </a:lnTo>
                    <a:lnTo>
                      <a:pt x="186" y="816"/>
                    </a:lnTo>
                    <a:lnTo>
                      <a:pt x="194" y="836"/>
                    </a:lnTo>
                    <a:lnTo>
                      <a:pt x="200" y="856"/>
                    </a:lnTo>
                    <a:lnTo>
                      <a:pt x="204" y="874"/>
                    </a:lnTo>
                    <a:lnTo>
                      <a:pt x="206" y="892"/>
                    </a:lnTo>
                    <a:lnTo>
                      <a:pt x="204" y="906"/>
                    </a:lnTo>
                    <a:lnTo>
                      <a:pt x="202" y="920"/>
                    </a:lnTo>
                    <a:lnTo>
                      <a:pt x="194" y="930"/>
                    </a:lnTo>
                    <a:lnTo>
                      <a:pt x="186" y="940"/>
                    </a:lnTo>
                    <a:lnTo>
                      <a:pt x="172" y="946"/>
                    </a:lnTo>
                    <a:lnTo>
                      <a:pt x="156" y="948"/>
                    </a:lnTo>
                    <a:lnTo>
                      <a:pt x="136" y="948"/>
                    </a:lnTo>
                    <a:lnTo>
                      <a:pt x="112" y="946"/>
                    </a:lnTo>
                    <a:lnTo>
                      <a:pt x="82" y="940"/>
                    </a:lnTo>
                    <a:lnTo>
                      <a:pt x="50" y="928"/>
                    </a:lnTo>
                    <a:lnTo>
                      <a:pt x="50" y="928"/>
                    </a:lnTo>
                    <a:lnTo>
                      <a:pt x="48" y="932"/>
                    </a:lnTo>
                    <a:lnTo>
                      <a:pt x="46" y="938"/>
                    </a:lnTo>
                    <a:lnTo>
                      <a:pt x="44" y="948"/>
                    </a:lnTo>
                    <a:lnTo>
                      <a:pt x="48" y="964"/>
                    </a:lnTo>
                    <a:lnTo>
                      <a:pt x="52" y="972"/>
                    </a:lnTo>
                    <a:lnTo>
                      <a:pt x="56" y="982"/>
                    </a:lnTo>
                    <a:lnTo>
                      <a:pt x="64" y="994"/>
                    </a:lnTo>
                    <a:lnTo>
                      <a:pt x="74" y="1006"/>
                    </a:lnTo>
                    <a:lnTo>
                      <a:pt x="86" y="1018"/>
                    </a:lnTo>
                    <a:lnTo>
                      <a:pt x="102" y="1032"/>
                    </a:lnTo>
                    <a:lnTo>
                      <a:pt x="122" y="1046"/>
                    </a:lnTo>
                    <a:lnTo>
                      <a:pt x="144" y="1062"/>
                    </a:lnTo>
                    <a:lnTo>
                      <a:pt x="144" y="1062"/>
                    </a:lnTo>
                    <a:lnTo>
                      <a:pt x="192" y="1094"/>
                    </a:lnTo>
                    <a:lnTo>
                      <a:pt x="240" y="1130"/>
                    </a:lnTo>
                    <a:lnTo>
                      <a:pt x="290" y="1168"/>
                    </a:lnTo>
                    <a:lnTo>
                      <a:pt x="336" y="1208"/>
                    </a:lnTo>
                    <a:lnTo>
                      <a:pt x="380" y="1252"/>
                    </a:lnTo>
                    <a:lnTo>
                      <a:pt x="400" y="1274"/>
                    </a:lnTo>
                    <a:lnTo>
                      <a:pt x="418" y="1298"/>
                    </a:lnTo>
                    <a:lnTo>
                      <a:pt x="436" y="1320"/>
                    </a:lnTo>
                    <a:lnTo>
                      <a:pt x="450" y="1344"/>
                    </a:lnTo>
                    <a:lnTo>
                      <a:pt x="464" y="1370"/>
                    </a:lnTo>
                    <a:lnTo>
                      <a:pt x="474" y="1394"/>
                    </a:lnTo>
                    <a:lnTo>
                      <a:pt x="474" y="1394"/>
                    </a:lnTo>
                    <a:lnTo>
                      <a:pt x="474" y="1428"/>
                    </a:lnTo>
                    <a:lnTo>
                      <a:pt x="472" y="1470"/>
                    </a:lnTo>
                    <a:lnTo>
                      <a:pt x="468" y="1514"/>
                    </a:lnTo>
                    <a:lnTo>
                      <a:pt x="462" y="1558"/>
                    </a:lnTo>
                    <a:lnTo>
                      <a:pt x="452" y="1602"/>
                    </a:lnTo>
                    <a:lnTo>
                      <a:pt x="446" y="1622"/>
                    </a:lnTo>
                    <a:lnTo>
                      <a:pt x="438" y="1640"/>
                    </a:lnTo>
                    <a:lnTo>
                      <a:pt x="430" y="1658"/>
                    </a:lnTo>
                    <a:lnTo>
                      <a:pt x="422" y="1672"/>
                    </a:lnTo>
                    <a:lnTo>
                      <a:pt x="410" y="1686"/>
                    </a:lnTo>
                    <a:lnTo>
                      <a:pt x="398" y="1694"/>
                    </a:lnTo>
                    <a:lnTo>
                      <a:pt x="398" y="1694"/>
                    </a:lnTo>
                    <a:lnTo>
                      <a:pt x="396" y="1696"/>
                    </a:lnTo>
                    <a:lnTo>
                      <a:pt x="394" y="1700"/>
                    </a:lnTo>
                    <a:lnTo>
                      <a:pt x="394" y="1704"/>
                    </a:lnTo>
                    <a:lnTo>
                      <a:pt x="398" y="1710"/>
                    </a:lnTo>
                    <a:lnTo>
                      <a:pt x="398" y="1710"/>
                    </a:lnTo>
                    <a:lnTo>
                      <a:pt x="404" y="1714"/>
                    </a:lnTo>
                    <a:lnTo>
                      <a:pt x="416" y="1718"/>
                    </a:lnTo>
                    <a:lnTo>
                      <a:pt x="424" y="1720"/>
                    </a:lnTo>
                    <a:lnTo>
                      <a:pt x="434" y="1720"/>
                    </a:lnTo>
                    <a:lnTo>
                      <a:pt x="444" y="1718"/>
                    </a:lnTo>
                    <a:lnTo>
                      <a:pt x="456" y="1712"/>
                    </a:lnTo>
                    <a:lnTo>
                      <a:pt x="456" y="1712"/>
                    </a:lnTo>
                    <a:lnTo>
                      <a:pt x="460" y="1708"/>
                    </a:lnTo>
                    <a:lnTo>
                      <a:pt x="466" y="1708"/>
                    </a:lnTo>
                    <a:lnTo>
                      <a:pt x="472" y="1706"/>
                    </a:lnTo>
                    <a:lnTo>
                      <a:pt x="478" y="1698"/>
                    </a:lnTo>
                    <a:lnTo>
                      <a:pt x="478" y="1698"/>
                    </a:lnTo>
                    <a:lnTo>
                      <a:pt x="484" y="1684"/>
                    </a:lnTo>
                    <a:lnTo>
                      <a:pt x="492" y="1662"/>
                    </a:lnTo>
                    <a:lnTo>
                      <a:pt x="498" y="1638"/>
                    </a:lnTo>
                    <a:lnTo>
                      <a:pt x="502" y="1606"/>
                    </a:lnTo>
                    <a:lnTo>
                      <a:pt x="508" y="1570"/>
                    </a:lnTo>
                    <a:lnTo>
                      <a:pt x="512" y="1528"/>
                    </a:lnTo>
                    <a:lnTo>
                      <a:pt x="520" y="1426"/>
                    </a:lnTo>
                    <a:lnTo>
                      <a:pt x="520" y="1426"/>
                    </a:lnTo>
                    <a:lnTo>
                      <a:pt x="526" y="1398"/>
                    </a:lnTo>
                    <a:lnTo>
                      <a:pt x="536" y="1370"/>
                    </a:lnTo>
                    <a:lnTo>
                      <a:pt x="546" y="1344"/>
                    </a:lnTo>
                    <a:lnTo>
                      <a:pt x="560" y="1316"/>
                    </a:lnTo>
                    <a:lnTo>
                      <a:pt x="576" y="1290"/>
                    </a:lnTo>
                    <a:lnTo>
                      <a:pt x="594" y="1262"/>
                    </a:lnTo>
                    <a:lnTo>
                      <a:pt x="612" y="1236"/>
                    </a:lnTo>
                    <a:lnTo>
                      <a:pt x="632" y="1212"/>
                    </a:lnTo>
                    <a:lnTo>
                      <a:pt x="676" y="1162"/>
                    </a:lnTo>
                    <a:lnTo>
                      <a:pt x="724" y="1116"/>
                    </a:lnTo>
                    <a:lnTo>
                      <a:pt x="770" y="1072"/>
                    </a:lnTo>
                    <a:lnTo>
                      <a:pt x="816" y="1032"/>
                    </a:lnTo>
                    <a:lnTo>
                      <a:pt x="816" y="1032"/>
                    </a:lnTo>
                    <a:lnTo>
                      <a:pt x="838" y="1014"/>
                    </a:lnTo>
                    <a:lnTo>
                      <a:pt x="854" y="996"/>
                    </a:lnTo>
                    <a:lnTo>
                      <a:pt x="866" y="978"/>
                    </a:lnTo>
                    <a:lnTo>
                      <a:pt x="876" y="960"/>
                    </a:lnTo>
                    <a:lnTo>
                      <a:pt x="884" y="942"/>
                    </a:lnTo>
                    <a:lnTo>
                      <a:pt x="888" y="926"/>
                    </a:lnTo>
                    <a:lnTo>
                      <a:pt x="890" y="910"/>
                    </a:lnTo>
                    <a:lnTo>
                      <a:pt x="890" y="896"/>
                    </a:lnTo>
                    <a:lnTo>
                      <a:pt x="890" y="884"/>
                    </a:lnTo>
                    <a:lnTo>
                      <a:pt x="888" y="872"/>
                    </a:lnTo>
                    <a:lnTo>
                      <a:pt x="882" y="852"/>
                    </a:lnTo>
                    <a:lnTo>
                      <a:pt x="876" y="840"/>
                    </a:lnTo>
                    <a:lnTo>
                      <a:pt x="874" y="836"/>
                    </a:lnTo>
                    <a:lnTo>
                      <a:pt x="874" y="836"/>
                    </a:lnTo>
                    <a:lnTo>
                      <a:pt x="842" y="850"/>
                    </a:lnTo>
                    <a:lnTo>
                      <a:pt x="816" y="860"/>
                    </a:lnTo>
                    <a:lnTo>
                      <a:pt x="792" y="866"/>
                    </a:lnTo>
                    <a:lnTo>
                      <a:pt x="772" y="870"/>
                    </a:lnTo>
                    <a:lnTo>
                      <a:pt x="756" y="870"/>
                    </a:lnTo>
                    <a:lnTo>
                      <a:pt x="742" y="866"/>
                    </a:lnTo>
                    <a:lnTo>
                      <a:pt x="732" y="860"/>
                    </a:lnTo>
                    <a:lnTo>
                      <a:pt x="726" y="852"/>
                    </a:lnTo>
                    <a:lnTo>
                      <a:pt x="722" y="842"/>
                    </a:lnTo>
                    <a:lnTo>
                      <a:pt x="720" y="828"/>
                    </a:lnTo>
                    <a:lnTo>
                      <a:pt x="720" y="814"/>
                    </a:lnTo>
                    <a:lnTo>
                      <a:pt x="724" y="798"/>
                    </a:lnTo>
                    <a:lnTo>
                      <a:pt x="728" y="780"/>
                    </a:lnTo>
                    <a:lnTo>
                      <a:pt x="734" y="760"/>
                    </a:lnTo>
                    <a:lnTo>
                      <a:pt x="752" y="720"/>
                    </a:lnTo>
                    <a:lnTo>
                      <a:pt x="772" y="678"/>
                    </a:lnTo>
                    <a:lnTo>
                      <a:pt x="796" y="636"/>
                    </a:lnTo>
                    <a:lnTo>
                      <a:pt x="820" y="594"/>
                    </a:lnTo>
                    <a:lnTo>
                      <a:pt x="844" y="556"/>
                    </a:lnTo>
                    <a:lnTo>
                      <a:pt x="882" y="498"/>
                    </a:lnTo>
                    <a:lnTo>
                      <a:pt x="898" y="476"/>
                    </a:lnTo>
                    <a:lnTo>
                      <a:pt x="898" y="476"/>
                    </a:lnTo>
                    <a:close/>
                  </a:path>
                </a:pathLst>
              </a:custGeom>
              <a:solidFill>
                <a:schemeClr val="accent1">
                  <a:alpha val="8000"/>
                </a:schemeClr>
              </a:solidFill>
              <a:ln w="9525">
                <a:noFill/>
                <a:round/>
                <a:headEnd/>
                <a:tailEnd/>
              </a:ln>
              <a:effectLst>
                <a:glow rad="50800">
                  <a:schemeClr val="accent1">
                    <a:alpha val="20000"/>
                  </a:schemeClr>
                </a:glow>
                <a:softEdge rad="12700"/>
              </a:effectLst>
            </p:spPr>
            <p:txBody>
              <a:bodyPr vert="horz" wrap="square" lIns="91440" tIns="45720" rIns="91440" bIns="45720" numCol="1" anchor="t" anchorCtr="0" compatLnSpc="1">
                <a:prstTxWarp prst="textNoShape">
                  <a:avLst/>
                </a:prstTxWarp>
              </a:bodyPr>
              <a:lstStyle/>
              <a:p>
                <a:endParaRPr lang="en-US" sz="1800"/>
              </a:p>
            </p:txBody>
          </p:sp>
          <p:sp>
            <p:nvSpPr>
              <p:cNvPr id="84" name="Freeform 12"/>
              <p:cNvSpPr>
                <a:spLocks noChangeAspect="1"/>
              </p:cNvSpPr>
              <p:nvPr/>
            </p:nvSpPr>
            <p:spPr bwMode="auto">
              <a:xfrm rot="1886122">
                <a:off x="7260150" y="2458059"/>
                <a:ext cx="819391" cy="853231"/>
              </a:xfrm>
              <a:custGeom>
                <a:avLst/>
                <a:gdLst/>
                <a:ahLst/>
                <a:cxnLst>
                  <a:cxn ang="0">
                    <a:pos x="1226" y="680"/>
                  </a:cxn>
                  <a:cxn ang="0">
                    <a:pos x="1198" y="622"/>
                  </a:cxn>
                  <a:cxn ang="0">
                    <a:pos x="1248" y="526"/>
                  </a:cxn>
                  <a:cxn ang="0">
                    <a:pos x="1220" y="512"/>
                  </a:cxn>
                  <a:cxn ang="0">
                    <a:pos x="1224" y="420"/>
                  </a:cxn>
                  <a:cxn ang="0">
                    <a:pos x="1210" y="362"/>
                  </a:cxn>
                  <a:cxn ang="0">
                    <a:pos x="1082" y="416"/>
                  </a:cxn>
                  <a:cxn ang="0">
                    <a:pos x="1012" y="402"/>
                  </a:cxn>
                  <a:cxn ang="0">
                    <a:pos x="902" y="532"/>
                  </a:cxn>
                  <a:cxn ang="0">
                    <a:pos x="882" y="516"/>
                  </a:cxn>
                  <a:cxn ang="0">
                    <a:pos x="928" y="360"/>
                  </a:cxn>
                  <a:cxn ang="0">
                    <a:pos x="850" y="310"/>
                  </a:cxn>
                  <a:cxn ang="0">
                    <a:pos x="804" y="306"/>
                  </a:cxn>
                  <a:cxn ang="0">
                    <a:pos x="792" y="212"/>
                  </a:cxn>
                  <a:cxn ang="0">
                    <a:pos x="774" y="194"/>
                  </a:cxn>
                  <a:cxn ang="0">
                    <a:pos x="726" y="180"/>
                  </a:cxn>
                  <a:cxn ang="0">
                    <a:pos x="684" y="42"/>
                  </a:cxn>
                  <a:cxn ang="0">
                    <a:pos x="678" y="0"/>
                  </a:cxn>
                  <a:cxn ang="0">
                    <a:pos x="640" y="164"/>
                  </a:cxn>
                  <a:cxn ang="0">
                    <a:pos x="590" y="198"/>
                  </a:cxn>
                  <a:cxn ang="0">
                    <a:pos x="558" y="186"/>
                  </a:cxn>
                  <a:cxn ang="0">
                    <a:pos x="556" y="300"/>
                  </a:cxn>
                  <a:cxn ang="0">
                    <a:pos x="516" y="312"/>
                  </a:cxn>
                  <a:cxn ang="0">
                    <a:pos x="418" y="282"/>
                  </a:cxn>
                  <a:cxn ang="0">
                    <a:pos x="474" y="516"/>
                  </a:cxn>
                  <a:cxn ang="0">
                    <a:pos x="462" y="538"/>
                  </a:cxn>
                  <a:cxn ang="0">
                    <a:pos x="350" y="414"/>
                  </a:cxn>
                  <a:cxn ang="0">
                    <a:pos x="290" y="416"/>
                  </a:cxn>
                  <a:cxn ang="0">
                    <a:pos x="172" y="380"/>
                  </a:cxn>
                  <a:cxn ang="0">
                    <a:pos x="120" y="380"/>
                  </a:cxn>
                  <a:cxn ang="0">
                    <a:pos x="138" y="506"/>
                  </a:cxn>
                  <a:cxn ang="0">
                    <a:pos x="108" y="526"/>
                  </a:cxn>
                  <a:cxn ang="0">
                    <a:pos x="154" y="606"/>
                  </a:cxn>
                  <a:cxn ang="0">
                    <a:pos x="138" y="674"/>
                  </a:cxn>
                  <a:cxn ang="0">
                    <a:pos x="50" y="704"/>
                  </a:cxn>
                  <a:cxn ang="0">
                    <a:pos x="224" y="804"/>
                  </a:cxn>
                  <a:cxn ang="0">
                    <a:pos x="248" y="868"/>
                  </a:cxn>
                  <a:cxn ang="0">
                    <a:pos x="156" y="930"/>
                  </a:cxn>
                  <a:cxn ang="0">
                    <a:pos x="30" y="966"/>
                  </a:cxn>
                  <a:cxn ang="0">
                    <a:pos x="250" y="1032"/>
                  </a:cxn>
                  <a:cxn ang="0">
                    <a:pos x="374" y="1066"/>
                  </a:cxn>
                  <a:cxn ang="0">
                    <a:pos x="422" y="1100"/>
                  </a:cxn>
                  <a:cxn ang="0">
                    <a:pos x="382" y="1168"/>
                  </a:cxn>
                  <a:cxn ang="0">
                    <a:pos x="616" y="1088"/>
                  </a:cxn>
                  <a:cxn ang="0">
                    <a:pos x="646" y="1224"/>
                  </a:cxn>
                  <a:cxn ang="0">
                    <a:pos x="594" y="1374"/>
                  </a:cxn>
                  <a:cxn ang="0">
                    <a:pos x="582" y="1400"/>
                  </a:cxn>
                  <a:cxn ang="0">
                    <a:pos x="626" y="1408"/>
                  </a:cxn>
                  <a:cxn ang="0">
                    <a:pos x="658" y="1390"/>
                  </a:cxn>
                  <a:cxn ang="0">
                    <a:pos x="690" y="1240"/>
                  </a:cxn>
                  <a:cxn ang="0">
                    <a:pos x="786" y="1108"/>
                  </a:cxn>
                  <a:cxn ang="0">
                    <a:pos x="974" y="1168"/>
                  </a:cxn>
                  <a:cxn ang="0">
                    <a:pos x="934" y="1094"/>
                  </a:cxn>
                  <a:cxn ang="0">
                    <a:pos x="998" y="1064"/>
                  </a:cxn>
                  <a:cxn ang="0">
                    <a:pos x="1132" y="1020"/>
                  </a:cxn>
                  <a:cxn ang="0">
                    <a:pos x="1356" y="964"/>
                  </a:cxn>
                  <a:cxn ang="0">
                    <a:pos x="1174" y="920"/>
                  </a:cxn>
                  <a:cxn ang="0">
                    <a:pos x="1106" y="856"/>
                  </a:cxn>
                  <a:cxn ang="0">
                    <a:pos x="1154" y="784"/>
                  </a:cxn>
                  <a:cxn ang="0">
                    <a:pos x="1306" y="704"/>
                  </a:cxn>
                </a:cxnLst>
                <a:rect l="0" t="0" r="r" b="b"/>
                <a:pathLst>
                  <a:path w="1356" h="1412">
                    <a:moveTo>
                      <a:pt x="1306" y="704"/>
                    </a:moveTo>
                    <a:lnTo>
                      <a:pt x="1306" y="704"/>
                    </a:lnTo>
                    <a:lnTo>
                      <a:pt x="1272" y="698"/>
                    </a:lnTo>
                    <a:lnTo>
                      <a:pt x="1246" y="690"/>
                    </a:lnTo>
                    <a:lnTo>
                      <a:pt x="1236" y="684"/>
                    </a:lnTo>
                    <a:lnTo>
                      <a:pt x="1226" y="680"/>
                    </a:lnTo>
                    <a:lnTo>
                      <a:pt x="1218" y="674"/>
                    </a:lnTo>
                    <a:lnTo>
                      <a:pt x="1212" y="666"/>
                    </a:lnTo>
                    <a:lnTo>
                      <a:pt x="1208" y="660"/>
                    </a:lnTo>
                    <a:lnTo>
                      <a:pt x="1204" y="652"/>
                    </a:lnTo>
                    <a:lnTo>
                      <a:pt x="1200" y="638"/>
                    </a:lnTo>
                    <a:lnTo>
                      <a:pt x="1198" y="622"/>
                    </a:lnTo>
                    <a:lnTo>
                      <a:pt x="1202" y="606"/>
                    </a:lnTo>
                    <a:lnTo>
                      <a:pt x="1206" y="592"/>
                    </a:lnTo>
                    <a:lnTo>
                      <a:pt x="1214" y="576"/>
                    </a:lnTo>
                    <a:lnTo>
                      <a:pt x="1230" y="552"/>
                    </a:lnTo>
                    <a:lnTo>
                      <a:pt x="1242" y="534"/>
                    </a:lnTo>
                    <a:lnTo>
                      <a:pt x="1248" y="526"/>
                    </a:lnTo>
                    <a:lnTo>
                      <a:pt x="1248" y="526"/>
                    </a:lnTo>
                    <a:lnTo>
                      <a:pt x="1240" y="526"/>
                    </a:lnTo>
                    <a:lnTo>
                      <a:pt x="1234" y="524"/>
                    </a:lnTo>
                    <a:lnTo>
                      <a:pt x="1228" y="522"/>
                    </a:lnTo>
                    <a:lnTo>
                      <a:pt x="1224" y="518"/>
                    </a:lnTo>
                    <a:lnTo>
                      <a:pt x="1220" y="512"/>
                    </a:lnTo>
                    <a:lnTo>
                      <a:pt x="1218" y="506"/>
                    </a:lnTo>
                    <a:lnTo>
                      <a:pt x="1214" y="494"/>
                    </a:lnTo>
                    <a:lnTo>
                      <a:pt x="1214" y="478"/>
                    </a:lnTo>
                    <a:lnTo>
                      <a:pt x="1216" y="460"/>
                    </a:lnTo>
                    <a:lnTo>
                      <a:pt x="1218" y="440"/>
                    </a:lnTo>
                    <a:lnTo>
                      <a:pt x="1224" y="420"/>
                    </a:lnTo>
                    <a:lnTo>
                      <a:pt x="1236" y="380"/>
                    </a:lnTo>
                    <a:lnTo>
                      <a:pt x="1250" y="346"/>
                    </a:lnTo>
                    <a:lnTo>
                      <a:pt x="1266" y="312"/>
                    </a:lnTo>
                    <a:lnTo>
                      <a:pt x="1266" y="312"/>
                    </a:lnTo>
                    <a:lnTo>
                      <a:pt x="1238" y="340"/>
                    </a:lnTo>
                    <a:lnTo>
                      <a:pt x="1210" y="362"/>
                    </a:lnTo>
                    <a:lnTo>
                      <a:pt x="1184" y="380"/>
                    </a:lnTo>
                    <a:lnTo>
                      <a:pt x="1160" y="394"/>
                    </a:lnTo>
                    <a:lnTo>
                      <a:pt x="1138" y="404"/>
                    </a:lnTo>
                    <a:lnTo>
                      <a:pt x="1118" y="410"/>
                    </a:lnTo>
                    <a:lnTo>
                      <a:pt x="1098" y="414"/>
                    </a:lnTo>
                    <a:lnTo>
                      <a:pt x="1082" y="416"/>
                    </a:lnTo>
                    <a:lnTo>
                      <a:pt x="1066" y="416"/>
                    </a:lnTo>
                    <a:lnTo>
                      <a:pt x="1052" y="414"/>
                    </a:lnTo>
                    <a:lnTo>
                      <a:pt x="1030" y="410"/>
                    </a:lnTo>
                    <a:lnTo>
                      <a:pt x="1016" y="404"/>
                    </a:lnTo>
                    <a:lnTo>
                      <a:pt x="1012" y="402"/>
                    </a:lnTo>
                    <a:lnTo>
                      <a:pt x="1012" y="402"/>
                    </a:lnTo>
                    <a:lnTo>
                      <a:pt x="1006" y="414"/>
                    </a:lnTo>
                    <a:lnTo>
                      <a:pt x="996" y="430"/>
                    </a:lnTo>
                    <a:lnTo>
                      <a:pt x="964" y="468"/>
                    </a:lnTo>
                    <a:lnTo>
                      <a:pt x="928" y="506"/>
                    </a:lnTo>
                    <a:lnTo>
                      <a:pt x="902" y="532"/>
                    </a:lnTo>
                    <a:lnTo>
                      <a:pt x="902" y="532"/>
                    </a:lnTo>
                    <a:lnTo>
                      <a:pt x="894" y="538"/>
                    </a:lnTo>
                    <a:lnTo>
                      <a:pt x="888" y="540"/>
                    </a:lnTo>
                    <a:lnTo>
                      <a:pt x="886" y="538"/>
                    </a:lnTo>
                    <a:lnTo>
                      <a:pt x="884" y="532"/>
                    </a:lnTo>
                    <a:lnTo>
                      <a:pt x="882" y="522"/>
                    </a:lnTo>
                    <a:lnTo>
                      <a:pt x="882" y="516"/>
                    </a:lnTo>
                    <a:lnTo>
                      <a:pt x="882" y="516"/>
                    </a:lnTo>
                    <a:lnTo>
                      <a:pt x="890" y="502"/>
                    </a:lnTo>
                    <a:lnTo>
                      <a:pt x="898" y="486"/>
                    </a:lnTo>
                    <a:lnTo>
                      <a:pt x="910" y="448"/>
                    </a:lnTo>
                    <a:lnTo>
                      <a:pt x="920" y="404"/>
                    </a:lnTo>
                    <a:lnTo>
                      <a:pt x="928" y="360"/>
                    </a:lnTo>
                    <a:lnTo>
                      <a:pt x="938" y="282"/>
                    </a:lnTo>
                    <a:lnTo>
                      <a:pt x="942" y="250"/>
                    </a:lnTo>
                    <a:lnTo>
                      <a:pt x="942" y="250"/>
                    </a:lnTo>
                    <a:lnTo>
                      <a:pt x="904" y="278"/>
                    </a:lnTo>
                    <a:lnTo>
                      <a:pt x="874" y="298"/>
                    </a:lnTo>
                    <a:lnTo>
                      <a:pt x="850" y="310"/>
                    </a:lnTo>
                    <a:lnTo>
                      <a:pt x="840" y="312"/>
                    </a:lnTo>
                    <a:lnTo>
                      <a:pt x="830" y="314"/>
                    </a:lnTo>
                    <a:lnTo>
                      <a:pt x="822" y="314"/>
                    </a:lnTo>
                    <a:lnTo>
                      <a:pt x="816" y="312"/>
                    </a:lnTo>
                    <a:lnTo>
                      <a:pt x="810" y="310"/>
                    </a:lnTo>
                    <a:lnTo>
                      <a:pt x="804" y="306"/>
                    </a:lnTo>
                    <a:lnTo>
                      <a:pt x="800" y="300"/>
                    </a:lnTo>
                    <a:lnTo>
                      <a:pt x="796" y="294"/>
                    </a:lnTo>
                    <a:lnTo>
                      <a:pt x="792" y="280"/>
                    </a:lnTo>
                    <a:lnTo>
                      <a:pt x="790" y="264"/>
                    </a:lnTo>
                    <a:lnTo>
                      <a:pt x="790" y="246"/>
                    </a:lnTo>
                    <a:lnTo>
                      <a:pt x="792" y="212"/>
                    </a:lnTo>
                    <a:lnTo>
                      <a:pt x="798" y="186"/>
                    </a:lnTo>
                    <a:lnTo>
                      <a:pt x="800" y="176"/>
                    </a:lnTo>
                    <a:lnTo>
                      <a:pt x="800" y="176"/>
                    </a:lnTo>
                    <a:lnTo>
                      <a:pt x="792" y="184"/>
                    </a:lnTo>
                    <a:lnTo>
                      <a:pt x="782" y="190"/>
                    </a:lnTo>
                    <a:lnTo>
                      <a:pt x="774" y="194"/>
                    </a:lnTo>
                    <a:lnTo>
                      <a:pt x="766" y="198"/>
                    </a:lnTo>
                    <a:lnTo>
                      <a:pt x="758" y="198"/>
                    </a:lnTo>
                    <a:lnTo>
                      <a:pt x="750" y="196"/>
                    </a:lnTo>
                    <a:lnTo>
                      <a:pt x="744" y="194"/>
                    </a:lnTo>
                    <a:lnTo>
                      <a:pt x="738" y="190"/>
                    </a:lnTo>
                    <a:lnTo>
                      <a:pt x="726" y="180"/>
                    </a:lnTo>
                    <a:lnTo>
                      <a:pt x="716" y="164"/>
                    </a:lnTo>
                    <a:lnTo>
                      <a:pt x="708" y="146"/>
                    </a:lnTo>
                    <a:lnTo>
                      <a:pt x="700" y="126"/>
                    </a:lnTo>
                    <a:lnTo>
                      <a:pt x="694" y="104"/>
                    </a:lnTo>
                    <a:lnTo>
                      <a:pt x="690" y="82"/>
                    </a:lnTo>
                    <a:lnTo>
                      <a:pt x="684" y="42"/>
                    </a:lnTo>
                    <a:lnTo>
                      <a:pt x="678" y="0"/>
                    </a:lnTo>
                    <a:lnTo>
                      <a:pt x="678" y="0"/>
                    </a:lnTo>
                    <a:lnTo>
                      <a:pt x="678" y="8"/>
                    </a:lnTo>
                    <a:lnTo>
                      <a:pt x="678" y="8"/>
                    </a:lnTo>
                    <a:lnTo>
                      <a:pt x="678" y="0"/>
                    </a:lnTo>
                    <a:lnTo>
                      <a:pt x="678" y="0"/>
                    </a:lnTo>
                    <a:lnTo>
                      <a:pt x="672" y="42"/>
                    </a:lnTo>
                    <a:lnTo>
                      <a:pt x="666" y="82"/>
                    </a:lnTo>
                    <a:lnTo>
                      <a:pt x="662" y="104"/>
                    </a:lnTo>
                    <a:lnTo>
                      <a:pt x="656" y="126"/>
                    </a:lnTo>
                    <a:lnTo>
                      <a:pt x="648" y="146"/>
                    </a:lnTo>
                    <a:lnTo>
                      <a:pt x="640" y="164"/>
                    </a:lnTo>
                    <a:lnTo>
                      <a:pt x="630" y="180"/>
                    </a:lnTo>
                    <a:lnTo>
                      <a:pt x="618" y="190"/>
                    </a:lnTo>
                    <a:lnTo>
                      <a:pt x="612" y="194"/>
                    </a:lnTo>
                    <a:lnTo>
                      <a:pt x="606" y="196"/>
                    </a:lnTo>
                    <a:lnTo>
                      <a:pt x="598" y="198"/>
                    </a:lnTo>
                    <a:lnTo>
                      <a:pt x="590" y="198"/>
                    </a:lnTo>
                    <a:lnTo>
                      <a:pt x="582" y="194"/>
                    </a:lnTo>
                    <a:lnTo>
                      <a:pt x="574" y="190"/>
                    </a:lnTo>
                    <a:lnTo>
                      <a:pt x="564" y="184"/>
                    </a:lnTo>
                    <a:lnTo>
                      <a:pt x="556" y="176"/>
                    </a:lnTo>
                    <a:lnTo>
                      <a:pt x="556" y="176"/>
                    </a:lnTo>
                    <a:lnTo>
                      <a:pt x="558" y="186"/>
                    </a:lnTo>
                    <a:lnTo>
                      <a:pt x="564" y="212"/>
                    </a:lnTo>
                    <a:lnTo>
                      <a:pt x="566" y="246"/>
                    </a:lnTo>
                    <a:lnTo>
                      <a:pt x="566" y="264"/>
                    </a:lnTo>
                    <a:lnTo>
                      <a:pt x="564" y="280"/>
                    </a:lnTo>
                    <a:lnTo>
                      <a:pt x="560" y="294"/>
                    </a:lnTo>
                    <a:lnTo>
                      <a:pt x="556" y="300"/>
                    </a:lnTo>
                    <a:lnTo>
                      <a:pt x="552" y="306"/>
                    </a:lnTo>
                    <a:lnTo>
                      <a:pt x="546" y="310"/>
                    </a:lnTo>
                    <a:lnTo>
                      <a:pt x="540" y="312"/>
                    </a:lnTo>
                    <a:lnTo>
                      <a:pt x="534" y="314"/>
                    </a:lnTo>
                    <a:lnTo>
                      <a:pt x="526" y="314"/>
                    </a:lnTo>
                    <a:lnTo>
                      <a:pt x="516" y="312"/>
                    </a:lnTo>
                    <a:lnTo>
                      <a:pt x="506" y="310"/>
                    </a:lnTo>
                    <a:lnTo>
                      <a:pt x="482" y="298"/>
                    </a:lnTo>
                    <a:lnTo>
                      <a:pt x="452" y="278"/>
                    </a:lnTo>
                    <a:lnTo>
                      <a:pt x="414" y="250"/>
                    </a:lnTo>
                    <a:lnTo>
                      <a:pt x="414" y="250"/>
                    </a:lnTo>
                    <a:lnTo>
                      <a:pt x="418" y="282"/>
                    </a:lnTo>
                    <a:lnTo>
                      <a:pt x="428" y="360"/>
                    </a:lnTo>
                    <a:lnTo>
                      <a:pt x="436" y="404"/>
                    </a:lnTo>
                    <a:lnTo>
                      <a:pt x="446" y="448"/>
                    </a:lnTo>
                    <a:lnTo>
                      <a:pt x="458" y="486"/>
                    </a:lnTo>
                    <a:lnTo>
                      <a:pt x="466" y="502"/>
                    </a:lnTo>
                    <a:lnTo>
                      <a:pt x="474" y="516"/>
                    </a:lnTo>
                    <a:lnTo>
                      <a:pt x="474" y="516"/>
                    </a:lnTo>
                    <a:lnTo>
                      <a:pt x="474" y="522"/>
                    </a:lnTo>
                    <a:lnTo>
                      <a:pt x="472" y="532"/>
                    </a:lnTo>
                    <a:lnTo>
                      <a:pt x="470" y="538"/>
                    </a:lnTo>
                    <a:lnTo>
                      <a:pt x="468" y="540"/>
                    </a:lnTo>
                    <a:lnTo>
                      <a:pt x="462" y="538"/>
                    </a:lnTo>
                    <a:lnTo>
                      <a:pt x="454" y="532"/>
                    </a:lnTo>
                    <a:lnTo>
                      <a:pt x="454" y="532"/>
                    </a:lnTo>
                    <a:lnTo>
                      <a:pt x="428" y="506"/>
                    </a:lnTo>
                    <a:lnTo>
                      <a:pt x="392" y="468"/>
                    </a:lnTo>
                    <a:lnTo>
                      <a:pt x="360" y="430"/>
                    </a:lnTo>
                    <a:lnTo>
                      <a:pt x="350" y="414"/>
                    </a:lnTo>
                    <a:lnTo>
                      <a:pt x="344" y="402"/>
                    </a:lnTo>
                    <a:lnTo>
                      <a:pt x="344" y="402"/>
                    </a:lnTo>
                    <a:lnTo>
                      <a:pt x="340" y="404"/>
                    </a:lnTo>
                    <a:lnTo>
                      <a:pt x="326" y="410"/>
                    </a:lnTo>
                    <a:lnTo>
                      <a:pt x="304" y="414"/>
                    </a:lnTo>
                    <a:lnTo>
                      <a:pt x="290" y="416"/>
                    </a:lnTo>
                    <a:lnTo>
                      <a:pt x="274" y="416"/>
                    </a:lnTo>
                    <a:lnTo>
                      <a:pt x="258" y="414"/>
                    </a:lnTo>
                    <a:lnTo>
                      <a:pt x="238" y="410"/>
                    </a:lnTo>
                    <a:lnTo>
                      <a:pt x="218" y="404"/>
                    </a:lnTo>
                    <a:lnTo>
                      <a:pt x="196" y="394"/>
                    </a:lnTo>
                    <a:lnTo>
                      <a:pt x="172" y="380"/>
                    </a:lnTo>
                    <a:lnTo>
                      <a:pt x="146" y="362"/>
                    </a:lnTo>
                    <a:lnTo>
                      <a:pt x="118" y="340"/>
                    </a:lnTo>
                    <a:lnTo>
                      <a:pt x="90" y="312"/>
                    </a:lnTo>
                    <a:lnTo>
                      <a:pt x="90" y="312"/>
                    </a:lnTo>
                    <a:lnTo>
                      <a:pt x="106" y="346"/>
                    </a:lnTo>
                    <a:lnTo>
                      <a:pt x="120" y="380"/>
                    </a:lnTo>
                    <a:lnTo>
                      <a:pt x="132" y="420"/>
                    </a:lnTo>
                    <a:lnTo>
                      <a:pt x="138" y="440"/>
                    </a:lnTo>
                    <a:lnTo>
                      <a:pt x="140" y="460"/>
                    </a:lnTo>
                    <a:lnTo>
                      <a:pt x="142" y="478"/>
                    </a:lnTo>
                    <a:lnTo>
                      <a:pt x="142" y="494"/>
                    </a:lnTo>
                    <a:lnTo>
                      <a:pt x="138" y="506"/>
                    </a:lnTo>
                    <a:lnTo>
                      <a:pt x="136" y="512"/>
                    </a:lnTo>
                    <a:lnTo>
                      <a:pt x="132" y="518"/>
                    </a:lnTo>
                    <a:lnTo>
                      <a:pt x="128" y="522"/>
                    </a:lnTo>
                    <a:lnTo>
                      <a:pt x="122" y="524"/>
                    </a:lnTo>
                    <a:lnTo>
                      <a:pt x="116" y="526"/>
                    </a:lnTo>
                    <a:lnTo>
                      <a:pt x="108" y="526"/>
                    </a:lnTo>
                    <a:lnTo>
                      <a:pt x="108" y="526"/>
                    </a:lnTo>
                    <a:lnTo>
                      <a:pt x="114" y="534"/>
                    </a:lnTo>
                    <a:lnTo>
                      <a:pt x="126" y="552"/>
                    </a:lnTo>
                    <a:lnTo>
                      <a:pt x="142" y="576"/>
                    </a:lnTo>
                    <a:lnTo>
                      <a:pt x="150" y="592"/>
                    </a:lnTo>
                    <a:lnTo>
                      <a:pt x="154" y="606"/>
                    </a:lnTo>
                    <a:lnTo>
                      <a:pt x="158" y="622"/>
                    </a:lnTo>
                    <a:lnTo>
                      <a:pt x="156" y="638"/>
                    </a:lnTo>
                    <a:lnTo>
                      <a:pt x="152" y="652"/>
                    </a:lnTo>
                    <a:lnTo>
                      <a:pt x="148" y="660"/>
                    </a:lnTo>
                    <a:lnTo>
                      <a:pt x="144" y="666"/>
                    </a:lnTo>
                    <a:lnTo>
                      <a:pt x="138" y="674"/>
                    </a:lnTo>
                    <a:lnTo>
                      <a:pt x="130" y="680"/>
                    </a:lnTo>
                    <a:lnTo>
                      <a:pt x="120" y="684"/>
                    </a:lnTo>
                    <a:lnTo>
                      <a:pt x="110" y="690"/>
                    </a:lnTo>
                    <a:lnTo>
                      <a:pt x="84" y="698"/>
                    </a:lnTo>
                    <a:lnTo>
                      <a:pt x="50" y="704"/>
                    </a:lnTo>
                    <a:lnTo>
                      <a:pt x="50" y="704"/>
                    </a:lnTo>
                    <a:lnTo>
                      <a:pt x="70" y="712"/>
                    </a:lnTo>
                    <a:lnTo>
                      <a:pt x="116" y="734"/>
                    </a:lnTo>
                    <a:lnTo>
                      <a:pt x="146" y="748"/>
                    </a:lnTo>
                    <a:lnTo>
                      <a:pt x="174" y="766"/>
                    </a:lnTo>
                    <a:lnTo>
                      <a:pt x="202" y="784"/>
                    </a:lnTo>
                    <a:lnTo>
                      <a:pt x="224" y="804"/>
                    </a:lnTo>
                    <a:lnTo>
                      <a:pt x="234" y="814"/>
                    </a:lnTo>
                    <a:lnTo>
                      <a:pt x="242" y="824"/>
                    </a:lnTo>
                    <a:lnTo>
                      <a:pt x="246" y="836"/>
                    </a:lnTo>
                    <a:lnTo>
                      <a:pt x="250" y="846"/>
                    </a:lnTo>
                    <a:lnTo>
                      <a:pt x="250" y="856"/>
                    </a:lnTo>
                    <a:lnTo>
                      <a:pt x="248" y="868"/>
                    </a:lnTo>
                    <a:lnTo>
                      <a:pt x="242" y="878"/>
                    </a:lnTo>
                    <a:lnTo>
                      <a:pt x="232" y="888"/>
                    </a:lnTo>
                    <a:lnTo>
                      <a:pt x="220" y="900"/>
                    </a:lnTo>
                    <a:lnTo>
                      <a:pt x="202" y="910"/>
                    </a:lnTo>
                    <a:lnTo>
                      <a:pt x="182" y="920"/>
                    </a:lnTo>
                    <a:lnTo>
                      <a:pt x="156" y="930"/>
                    </a:lnTo>
                    <a:lnTo>
                      <a:pt x="124" y="938"/>
                    </a:lnTo>
                    <a:lnTo>
                      <a:pt x="88" y="948"/>
                    </a:lnTo>
                    <a:lnTo>
                      <a:pt x="48" y="956"/>
                    </a:lnTo>
                    <a:lnTo>
                      <a:pt x="0" y="964"/>
                    </a:lnTo>
                    <a:lnTo>
                      <a:pt x="0" y="964"/>
                    </a:lnTo>
                    <a:lnTo>
                      <a:pt x="30" y="966"/>
                    </a:lnTo>
                    <a:lnTo>
                      <a:pt x="62" y="972"/>
                    </a:lnTo>
                    <a:lnTo>
                      <a:pt x="102" y="980"/>
                    </a:lnTo>
                    <a:lnTo>
                      <a:pt x="148" y="992"/>
                    </a:lnTo>
                    <a:lnTo>
                      <a:pt x="198" y="1010"/>
                    </a:lnTo>
                    <a:lnTo>
                      <a:pt x="224" y="1020"/>
                    </a:lnTo>
                    <a:lnTo>
                      <a:pt x="250" y="1032"/>
                    </a:lnTo>
                    <a:lnTo>
                      <a:pt x="274" y="1046"/>
                    </a:lnTo>
                    <a:lnTo>
                      <a:pt x="298" y="1060"/>
                    </a:lnTo>
                    <a:lnTo>
                      <a:pt x="298" y="1060"/>
                    </a:lnTo>
                    <a:lnTo>
                      <a:pt x="330" y="1060"/>
                    </a:lnTo>
                    <a:lnTo>
                      <a:pt x="358" y="1064"/>
                    </a:lnTo>
                    <a:lnTo>
                      <a:pt x="374" y="1066"/>
                    </a:lnTo>
                    <a:lnTo>
                      <a:pt x="388" y="1070"/>
                    </a:lnTo>
                    <a:lnTo>
                      <a:pt x="402" y="1074"/>
                    </a:lnTo>
                    <a:lnTo>
                      <a:pt x="412" y="1082"/>
                    </a:lnTo>
                    <a:lnTo>
                      <a:pt x="420" y="1090"/>
                    </a:lnTo>
                    <a:lnTo>
                      <a:pt x="422" y="1094"/>
                    </a:lnTo>
                    <a:lnTo>
                      <a:pt x="422" y="1100"/>
                    </a:lnTo>
                    <a:lnTo>
                      <a:pt x="422" y="1106"/>
                    </a:lnTo>
                    <a:lnTo>
                      <a:pt x="422" y="1114"/>
                    </a:lnTo>
                    <a:lnTo>
                      <a:pt x="414" y="1128"/>
                    </a:lnTo>
                    <a:lnTo>
                      <a:pt x="402" y="1146"/>
                    </a:lnTo>
                    <a:lnTo>
                      <a:pt x="382" y="1168"/>
                    </a:lnTo>
                    <a:lnTo>
                      <a:pt x="382" y="1168"/>
                    </a:lnTo>
                    <a:lnTo>
                      <a:pt x="410" y="1160"/>
                    </a:lnTo>
                    <a:lnTo>
                      <a:pt x="442" y="1152"/>
                    </a:lnTo>
                    <a:lnTo>
                      <a:pt x="482" y="1140"/>
                    </a:lnTo>
                    <a:lnTo>
                      <a:pt x="526" y="1126"/>
                    </a:lnTo>
                    <a:lnTo>
                      <a:pt x="572" y="1108"/>
                    </a:lnTo>
                    <a:lnTo>
                      <a:pt x="616" y="1088"/>
                    </a:lnTo>
                    <a:lnTo>
                      <a:pt x="636" y="1076"/>
                    </a:lnTo>
                    <a:lnTo>
                      <a:pt x="654" y="1064"/>
                    </a:lnTo>
                    <a:lnTo>
                      <a:pt x="654" y="1064"/>
                    </a:lnTo>
                    <a:lnTo>
                      <a:pt x="654" y="1128"/>
                    </a:lnTo>
                    <a:lnTo>
                      <a:pt x="652" y="1174"/>
                    </a:lnTo>
                    <a:lnTo>
                      <a:pt x="646" y="1224"/>
                    </a:lnTo>
                    <a:lnTo>
                      <a:pt x="638" y="1274"/>
                    </a:lnTo>
                    <a:lnTo>
                      <a:pt x="632" y="1298"/>
                    </a:lnTo>
                    <a:lnTo>
                      <a:pt x="626" y="1322"/>
                    </a:lnTo>
                    <a:lnTo>
                      <a:pt x="616" y="1342"/>
                    </a:lnTo>
                    <a:lnTo>
                      <a:pt x="606" y="1360"/>
                    </a:lnTo>
                    <a:lnTo>
                      <a:pt x="594" y="1374"/>
                    </a:lnTo>
                    <a:lnTo>
                      <a:pt x="582" y="1386"/>
                    </a:lnTo>
                    <a:lnTo>
                      <a:pt x="582" y="1386"/>
                    </a:lnTo>
                    <a:lnTo>
                      <a:pt x="580" y="1388"/>
                    </a:lnTo>
                    <a:lnTo>
                      <a:pt x="576" y="1392"/>
                    </a:lnTo>
                    <a:lnTo>
                      <a:pt x="576" y="1396"/>
                    </a:lnTo>
                    <a:lnTo>
                      <a:pt x="582" y="1400"/>
                    </a:lnTo>
                    <a:lnTo>
                      <a:pt x="582" y="1400"/>
                    </a:lnTo>
                    <a:lnTo>
                      <a:pt x="586" y="1404"/>
                    </a:lnTo>
                    <a:lnTo>
                      <a:pt x="600" y="1410"/>
                    </a:lnTo>
                    <a:lnTo>
                      <a:pt x="608" y="1412"/>
                    </a:lnTo>
                    <a:lnTo>
                      <a:pt x="616" y="1410"/>
                    </a:lnTo>
                    <a:lnTo>
                      <a:pt x="626" y="1408"/>
                    </a:lnTo>
                    <a:lnTo>
                      <a:pt x="636" y="1402"/>
                    </a:lnTo>
                    <a:lnTo>
                      <a:pt x="636" y="1402"/>
                    </a:lnTo>
                    <a:lnTo>
                      <a:pt x="642" y="1400"/>
                    </a:lnTo>
                    <a:lnTo>
                      <a:pt x="646" y="1400"/>
                    </a:lnTo>
                    <a:lnTo>
                      <a:pt x="652" y="1396"/>
                    </a:lnTo>
                    <a:lnTo>
                      <a:pt x="658" y="1390"/>
                    </a:lnTo>
                    <a:lnTo>
                      <a:pt x="658" y="1390"/>
                    </a:lnTo>
                    <a:lnTo>
                      <a:pt x="666" y="1372"/>
                    </a:lnTo>
                    <a:lnTo>
                      <a:pt x="672" y="1350"/>
                    </a:lnTo>
                    <a:lnTo>
                      <a:pt x="678" y="1320"/>
                    </a:lnTo>
                    <a:lnTo>
                      <a:pt x="684" y="1284"/>
                    </a:lnTo>
                    <a:lnTo>
                      <a:pt x="690" y="1240"/>
                    </a:lnTo>
                    <a:lnTo>
                      <a:pt x="694" y="1190"/>
                    </a:lnTo>
                    <a:lnTo>
                      <a:pt x="702" y="1064"/>
                    </a:lnTo>
                    <a:lnTo>
                      <a:pt x="702" y="1064"/>
                    </a:lnTo>
                    <a:lnTo>
                      <a:pt x="722" y="1076"/>
                    </a:lnTo>
                    <a:lnTo>
                      <a:pt x="742" y="1088"/>
                    </a:lnTo>
                    <a:lnTo>
                      <a:pt x="786" y="1108"/>
                    </a:lnTo>
                    <a:lnTo>
                      <a:pt x="830" y="1126"/>
                    </a:lnTo>
                    <a:lnTo>
                      <a:pt x="874" y="1140"/>
                    </a:lnTo>
                    <a:lnTo>
                      <a:pt x="914" y="1152"/>
                    </a:lnTo>
                    <a:lnTo>
                      <a:pt x="946" y="1160"/>
                    </a:lnTo>
                    <a:lnTo>
                      <a:pt x="974" y="1168"/>
                    </a:lnTo>
                    <a:lnTo>
                      <a:pt x="974" y="1168"/>
                    </a:lnTo>
                    <a:lnTo>
                      <a:pt x="954" y="1146"/>
                    </a:lnTo>
                    <a:lnTo>
                      <a:pt x="942" y="1128"/>
                    </a:lnTo>
                    <a:lnTo>
                      <a:pt x="934" y="1114"/>
                    </a:lnTo>
                    <a:lnTo>
                      <a:pt x="934" y="1106"/>
                    </a:lnTo>
                    <a:lnTo>
                      <a:pt x="934" y="1100"/>
                    </a:lnTo>
                    <a:lnTo>
                      <a:pt x="934" y="1094"/>
                    </a:lnTo>
                    <a:lnTo>
                      <a:pt x="936" y="1090"/>
                    </a:lnTo>
                    <a:lnTo>
                      <a:pt x="944" y="1082"/>
                    </a:lnTo>
                    <a:lnTo>
                      <a:pt x="954" y="1074"/>
                    </a:lnTo>
                    <a:lnTo>
                      <a:pt x="968" y="1070"/>
                    </a:lnTo>
                    <a:lnTo>
                      <a:pt x="982" y="1066"/>
                    </a:lnTo>
                    <a:lnTo>
                      <a:pt x="998" y="1064"/>
                    </a:lnTo>
                    <a:lnTo>
                      <a:pt x="1026" y="1060"/>
                    </a:lnTo>
                    <a:lnTo>
                      <a:pt x="1058" y="1060"/>
                    </a:lnTo>
                    <a:lnTo>
                      <a:pt x="1058" y="1060"/>
                    </a:lnTo>
                    <a:lnTo>
                      <a:pt x="1082" y="1046"/>
                    </a:lnTo>
                    <a:lnTo>
                      <a:pt x="1106" y="1032"/>
                    </a:lnTo>
                    <a:lnTo>
                      <a:pt x="1132" y="1020"/>
                    </a:lnTo>
                    <a:lnTo>
                      <a:pt x="1158" y="1010"/>
                    </a:lnTo>
                    <a:lnTo>
                      <a:pt x="1208" y="992"/>
                    </a:lnTo>
                    <a:lnTo>
                      <a:pt x="1254" y="980"/>
                    </a:lnTo>
                    <a:lnTo>
                      <a:pt x="1294" y="972"/>
                    </a:lnTo>
                    <a:lnTo>
                      <a:pt x="1326" y="966"/>
                    </a:lnTo>
                    <a:lnTo>
                      <a:pt x="1356" y="964"/>
                    </a:lnTo>
                    <a:lnTo>
                      <a:pt x="1356" y="964"/>
                    </a:lnTo>
                    <a:lnTo>
                      <a:pt x="1308" y="956"/>
                    </a:lnTo>
                    <a:lnTo>
                      <a:pt x="1268" y="948"/>
                    </a:lnTo>
                    <a:lnTo>
                      <a:pt x="1232" y="938"/>
                    </a:lnTo>
                    <a:lnTo>
                      <a:pt x="1200" y="930"/>
                    </a:lnTo>
                    <a:lnTo>
                      <a:pt x="1174" y="920"/>
                    </a:lnTo>
                    <a:lnTo>
                      <a:pt x="1154" y="910"/>
                    </a:lnTo>
                    <a:lnTo>
                      <a:pt x="1136" y="900"/>
                    </a:lnTo>
                    <a:lnTo>
                      <a:pt x="1124" y="888"/>
                    </a:lnTo>
                    <a:lnTo>
                      <a:pt x="1114" y="878"/>
                    </a:lnTo>
                    <a:lnTo>
                      <a:pt x="1108" y="868"/>
                    </a:lnTo>
                    <a:lnTo>
                      <a:pt x="1106" y="856"/>
                    </a:lnTo>
                    <a:lnTo>
                      <a:pt x="1106" y="846"/>
                    </a:lnTo>
                    <a:lnTo>
                      <a:pt x="1108" y="836"/>
                    </a:lnTo>
                    <a:lnTo>
                      <a:pt x="1114" y="824"/>
                    </a:lnTo>
                    <a:lnTo>
                      <a:pt x="1122" y="814"/>
                    </a:lnTo>
                    <a:lnTo>
                      <a:pt x="1132" y="804"/>
                    </a:lnTo>
                    <a:lnTo>
                      <a:pt x="1154" y="784"/>
                    </a:lnTo>
                    <a:lnTo>
                      <a:pt x="1182" y="766"/>
                    </a:lnTo>
                    <a:lnTo>
                      <a:pt x="1210" y="748"/>
                    </a:lnTo>
                    <a:lnTo>
                      <a:pt x="1240" y="734"/>
                    </a:lnTo>
                    <a:lnTo>
                      <a:pt x="1286" y="712"/>
                    </a:lnTo>
                    <a:lnTo>
                      <a:pt x="1306" y="704"/>
                    </a:lnTo>
                    <a:lnTo>
                      <a:pt x="1306" y="704"/>
                    </a:lnTo>
                    <a:close/>
                  </a:path>
                </a:pathLst>
              </a:custGeom>
              <a:solidFill>
                <a:schemeClr val="accent1">
                  <a:alpha val="8000"/>
                </a:schemeClr>
              </a:solidFill>
              <a:ln w="9525">
                <a:noFill/>
                <a:round/>
                <a:headEnd/>
                <a:tailEnd/>
              </a:ln>
              <a:effectLst>
                <a:glow rad="50800">
                  <a:schemeClr val="accent1">
                    <a:alpha val="15000"/>
                  </a:schemeClr>
                </a:glow>
                <a:softEdge rad="12700"/>
              </a:effectLst>
            </p:spPr>
            <p:txBody>
              <a:bodyPr vert="horz" wrap="square" lIns="91440" tIns="45720" rIns="91440" bIns="45720" numCol="1" anchor="t" anchorCtr="0" compatLnSpc="1">
                <a:prstTxWarp prst="textNoShape">
                  <a:avLst/>
                </a:prstTxWarp>
              </a:bodyPr>
              <a:lstStyle/>
              <a:p>
                <a:endParaRPr lang="en-US" sz="1800"/>
              </a:p>
            </p:txBody>
          </p:sp>
          <p:sp>
            <p:nvSpPr>
              <p:cNvPr id="85" name="Freeform 16"/>
              <p:cNvSpPr>
                <a:spLocks noChangeAspect="1"/>
              </p:cNvSpPr>
              <p:nvPr/>
            </p:nvSpPr>
            <p:spPr bwMode="auto">
              <a:xfrm rot="19458545">
                <a:off x="8145717" y="189385"/>
                <a:ext cx="644376" cy="985678"/>
              </a:xfrm>
              <a:custGeom>
                <a:avLst/>
                <a:gdLst/>
                <a:ahLst/>
                <a:cxnLst>
                  <a:cxn ang="0">
                    <a:pos x="942" y="650"/>
                  </a:cxn>
                  <a:cxn ang="0">
                    <a:pos x="932" y="564"/>
                  </a:cxn>
                  <a:cxn ang="0">
                    <a:pos x="906" y="552"/>
                  </a:cxn>
                  <a:cxn ang="0">
                    <a:pos x="752" y="596"/>
                  </a:cxn>
                  <a:cxn ang="0">
                    <a:pos x="706" y="618"/>
                  </a:cxn>
                  <a:cxn ang="0">
                    <a:pos x="654" y="660"/>
                  </a:cxn>
                  <a:cxn ang="0">
                    <a:pos x="650" y="654"/>
                  </a:cxn>
                  <a:cxn ang="0">
                    <a:pos x="744" y="506"/>
                  </a:cxn>
                  <a:cxn ang="0">
                    <a:pos x="744" y="390"/>
                  </a:cxn>
                  <a:cxn ang="0">
                    <a:pos x="702" y="264"/>
                  </a:cxn>
                  <a:cxn ang="0">
                    <a:pos x="594" y="224"/>
                  </a:cxn>
                  <a:cxn ang="0">
                    <a:pos x="498" y="116"/>
                  </a:cxn>
                  <a:cxn ang="0">
                    <a:pos x="472" y="8"/>
                  </a:cxn>
                  <a:cxn ang="0">
                    <a:pos x="470" y="8"/>
                  </a:cxn>
                  <a:cxn ang="0">
                    <a:pos x="444" y="116"/>
                  </a:cxn>
                  <a:cxn ang="0">
                    <a:pos x="350" y="224"/>
                  </a:cxn>
                  <a:cxn ang="0">
                    <a:pos x="240" y="264"/>
                  </a:cxn>
                  <a:cxn ang="0">
                    <a:pos x="198" y="390"/>
                  </a:cxn>
                  <a:cxn ang="0">
                    <a:pos x="198" y="506"/>
                  </a:cxn>
                  <a:cxn ang="0">
                    <a:pos x="292" y="654"/>
                  </a:cxn>
                  <a:cxn ang="0">
                    <a:pos x="288" y="660"/>
                  </a:cxn>
                  <a:cxn ang="0">
                    <a:pos x="240" y="622"/>
                  </a:cxn>
                  <a:cxn ang="0">
                    <a:pos x="180" y="592"/>
                  </a:cxn>
                  <a:cxn ang="0">
                    <a:pos x="30" y="552"/>
                  </a:cxn>
                  <a:cxn ang="0">
                    <a:pos x="8" y="576"/>
                  </a:cxn>
                  <a:cxn ang="0">
                    <a:pos x="8" y="692"/>
                  </a:cxn>
                  <a:cxn ang="0">
                    <a:pos x="22" y="740"/>
                  </a:cxn>
                  <a:cxn ang="0">
                    <a:pos x="52" y="782"/>
                  </a:cxn>
                  <a:cxn ang="0">
                    <a:pos x="88" y="804"/>
                  </a:cxn>
                  <a:cxn ang="0">
                    <a:pos x="150" y="840"/>
                  </a:cxn>
                  <a:cxn ang="0">
                    <a:pos x="178" y="912"/>
                  </a:cxn>
                  <a:cxn ang="0">
                    <a:pos x="106" y="1008"/>
                  </a:cxn>
                  <a:cxn ang="0">
                    <a:pos x="174" y="1016"/>
                  </a:cxn>
                  <a:cxn ang="0">
                    <a:pos x="274" y="1056"/>
                  </a:cxn>
                  <a:cxn ang="0">
                    <a:pos x="346" y="1062"/>
                  </a:cxn>
                  <a:cxn ang="0">
                    <a:pos x="444" y="1020"/>
                  </a:cxn>
                  <a:cxn ang="0">
                    <a:pos x="430" y="1246"/>
                  </a:cxn>
                  <a:cxn ang="0">
                    <a:pos x="386" y="1382"/>
                  </a:cxn>
                  <a:cxn ang="0">
                    <a:pos x="352" y="1416"/>
                  </a:cxn>
                  <a:cxn ang="0">
                    <a:pos x="354" y="1432"/>
                  </a:cxn>
                  <a:cxn ang="0">
                    <a:pos x="386" y="1444"/>
                  </a:cxn>
                  <a:cxn ang="0">
                    <a:pos x="428" y="1430"/>
                  </a:cxn>
                  <a:cxn ang="0">
                    <a:pos x="448" y="1418"/>
                  </a:cxn>
                  <a:cxn ang="0">
                    <a:pos x="488" y="1236"/>
                  </a:cxn>
                  <a:cxn ang="0">
                    <a:pos x="516" y="1030"/>
                  </a:cxn>
                  <a:cxn ang="0">
                    <a:pos x="616" y="1064"/>
                  </a:cxn>
                  <a:cxn ang="0">
                    <a:pos x="682" y="1050"/>
                  </a:cxn>
                  <a:cxn ang="0">
                    <a:pos x="790" y="1012"/>
                  </a:cxn>
                  <a:cxn ang="0">
                    <a:pos x="810" y="988"/>
                  </a:cxn>
                  <a:cxn ang="0">
                    <a:pos x="764" y="896"/>
                  </a:cxn>
                  <a:cxn ang="0">
                    <a:pos x="804" y="830"/>
                  </a:cxn>
                  <a:cxn ang="0">
                    <a:pos x="868" y="798"/>
                  </a:cxn>
                  <a:cxn ang="0">
                    <a:pos x="902" y="772"/>
                  </a:cxn>
                  <a:cxn ang="0">
                    <a:pos x="924" y="732"/>
                  </a:cxn>
                </a:cxnLst>
                <a:rect l="0" t="0" r="r" b="b"/>
                <a:pathLst>
                  <a:path w="944" h="1444">
                    <a:moveTo>
                      <a:pt x="924" y="732"/>
                    </a:moveTo>
                    <a:lnTo>
                      <a:pt x="924" y="732"/>
                    </a:lnTo>
                    <a:lnTo>
                      <a:pt x="932" y="706"/>
                    </a:lnTo>
                    <a:lnTo>
                      <a:pt x="938" y="678"/>
                    </a:lnTo>
                    <a:lnTo>
                      <a:pt x="942" y="650"/>
                    </a:lnTo>
                    <a:lnTo>
                      <a:pt x="944" y="622"/>
                    </a:lnTo>
                    <a:lnTo>
                      <a:pt x="942" y="598"/>
                    </a:lnTo>
                    <a:lnTo>
                      <a:pt x="938" y="578"/>
                    </a:lnTo>
                    <a:lnTo>
                      <a:pt x="934" y="570"/>
                    </a:lnTo>
                    <a:lnTo>
                      <a:pt x="932" y="564"/>
                    </a:lnTo>
                    <a:lnTo>
                      <a:pt x="926" y="558"/>
                    </a:lnTo>
                    <a:lnTo>
                      <a:pt x="922" y="556"/>
                    </a:lnTo>
                    <a:lnTo>
                      <a:pt x="922" y="556"/>
                    </a:lnTo>
                    <a:lnTo>
                      <a:pt x="916" y="554"/>
                    </a:lnTo>
                    <a:lnTo>
                      <a:pt x="906" y="552"/>
                    </a:lnTo>
                    <a:lnTo>
                      <a:pt x="886" y="554"/>
                    </a:lnTo>
                    <a:lnTo>
                      <a:pt x="862" y="558"/>
                    </a:lnTo>
                    <a:lnTo>
                      <a:pt x="838" y="566"/>
                    </a:lnTo>
                    <a:lnTo>
                      <a:pt x="788" y="582"/>
                    </a:lnTo>
                    <a:lnTo>
                      <a:pt x="752" y="596"/>
                    </a:lnTo>
                    <a:lnTo>
                      <a:pt x="752" y="596"/>
                    </a:lnTo>
                    <a:lnTo>
                      <a:pt x="750" y="596"/>
                    </a:lnTo>
                    <a:lnTo>
                      <a:pt x="750" y="596"/>
                    </a:lnTo>
                    <a:lnTo>
                      <a:pt x="726" y="608"/>
                    </a:lnTo>
                    <a:lnTo>
                      <a:pt x="706" y="618"/>
                    </a:lnTo>
                    <a:lnTo>
                      <a:pt x="692" y="630"/>
                    </a:lnTo>
                    <a:lnTo>
                      <a:pt x="678" y="638"/>
                    </a:lnTo>
                    <a:lnTo>
                      <a:pt x="662" y="654"/>
                    </a:lnTo>
                    <a:lnTo>
                      <a:pt x="658" y="658"/>
                    </a:lnTo>
                    <a:lnTo>
                      <a:pt x="654" y="660"/>
                    </a:lnTo>
                    <a:lnTo>
                      <a:pt x="654" y="660"/>
                    </a:lnTo>
                    <a:lnTo>
                      <a:pt x="650" y="660"/>
                    </a:lnTo>
                    <a:lnTo>
                      <a:pt x="648" y="658"/>
                    </a:lnTo>
                    <a:lnTo>
                      <a:pt x="650" y="654"/>
                    </a:lnTo>
                    <a:lnTo>
                      <a:pt x="650" y="654"/>
                    </a:lnTo>
                    <a:lnTo>
                      <a:pt x="660" y="638"/>
                    </a:lnTo>
                    <a:lnTo>
                      <a:pt x="724" y="548"/>
                    </a:lnTo>
                    <a:lnTo>
                      <a:pt x="724" y="548"/>
                    </a:lnTo>
                    <a:lnTo>
                      <a:pt x="736" y="528"/>
                    </a:lnTo>
                    <a:lnTo>
                      <a:pt x="744" y="506"/>
                    </a:lnTo>
                    <a:lnTo>
                      <a:pt x="748" y="484"/>
                    </a:lnTo>
                    <a:lnTo>
                      <a:pt x="750" y="462"/>
                    </a:lnTo>
                    <a:lnTo>
                      <a:pt x="750" y="438"/>
                    </a:lnTo>
                    <a:lnTo>
                      <a:pt x="748" y="414"/>
                    </a:lnTo>
                    <a:lnTo>
                      <a:pt x="744" y="390"/>
                    </a:lnTo>
                    <a:lnTo>
                      <a:pt x="740" y="368"/>
                    </a:lnTo>
                    <a:lnTo>
                      <a:pt x="728" y="328"/>
                    </a:lnTo>
                    <a:lnTo>
                      <a:pt x="716" y="294"/>
                    </a:lnTo>
                    <a:lnTo>
                      <a:pt x="702" y="264"/>
                    </a:lnTo>
                    <a:lnTo>
                      <a:pt x="702" y="264"/>
                    </a:lnTo>
                    <a:lnTo>
                      <a:pt x="680" y="260"/>
                    </a:lnTo>
                    <a:lnTo>
                      <a:pt x="660" y="254"/>
                    </a:lnTo>
                    <a:lnTo>
                      <a:pt x="642" y="248"/>
                    </a:lnTo>
                    <a:lnTo>
                      <a:pt x="624" y="240"/>
                    </a:lnTo>
                    <a:lnTo>
                      <a:pt x="594" y="224"/>
                    </a:lnTo>
                    <a:lnTo>
                      <a:pt x="566" y="204"/>
                    </a:lnTo>
                    <a:lnTo>
                      <a:pt x="544" y="184"/>
                    </a:lnTo>
                    <a:lnTo>
                      <a:pt x="526" y="162"/>
                    </a:lnTo>
                    <a:lnTo>
                      <a:pt x="510" y="138"/>
                    </a:lnTo>
                    <a:lnTo>
                      <a:pt x="498" y="116"/>
                    </a:lnTo>
                    <a:lnTo>
                      <a:pt x="490" y="92"/>
                    </a:lnTo>
                    <a:lnTo>
                      <a:pt x="482" y="72"/>
                    </a:lnTo>
                    <a:lnTo>
                      <a:pt x="478" y="52"/>
                    </a:lnTo>
                    <a:lnTo>
                      <a:pt x="474" y="34"/>
                    </a:lnTo>
                    <a:lnTo>
                      <a:pt x="472" y="8"/>
                    </a:lnTo>
                    <a:lnTo>
                      <a:pt x="472" y="0"/>
                    </a:lnTo>
                    <a:lnTo>
                      <a:pt x="472" y="2"/>
                    </a:lnTo>
                    <a:lnTo>
                      <a:pt x="472" y="0"/>
                    </a:lnTo>
                    <a:lnTo>
                      <a:pt x="472" y="0"/>
                    </a:lnTo>
                    <a:lnTo>
                      <a:pt x="470" y="8"/>
                    </a:lnTo>
                    <a:lnTo>
                      <a:pt x="468" y="34"/>
                    </a:lnTo>
                    <a:lnTo>
                      <a:pt x="466" y="52"/>
                    </a:lnTo>
                    <a:lnTo>
                      <a:pt x="460" y="72"/>
                    </a:lnTo>
                    <a:lnTo>
                      <a:pt x="454" y="92"/>
                    </a:lnTo>
                    <a:lnTo>
                      <a:pt x="444" y="116"/>
                    </a:lnTo>
                    <a:lnTo>
                      <a:pt x="432" y="138"/>
                    </a:lnTo>
                    <a:lnTo>
                      <a:pt x="418" y="162"/>
                    </a:lnTo>
                    <a:lnTo>
                      <a:pt x="398" y="184"/>
                    </a:lnTo>
                    <a:lnTo>
                      <a:pt x="376" y="204"/>
                    </a:lnTo>
                    <a:lnTo>
                      <a:pt x="350" y="224"/>
                    </a:lnTo>
                    <a:lnTo>
                      <a:pt x="318" y="240"/>
                    </a:lnTo>
                    <a:lnTo>
                      <a:pt x="300" y="248"/>
                    </a:lnTo>
                    <a:lnTo>
                      <a:pt x="282" y="254"/>
                    </a:lnTo>
                    <a:lnTo>
                      <a:pt x="262" y="260"/>
                    </a:lnTo>
                    <a:lnTo>
                      <a:pt x="240" y="264"/>
                    </a:lnTo>
                    <a:lnTo>
                      <a:pt x="240" y="264"/>
                    </a:lnTo>
                    <a:lnTo>
                      <a:pt x="226" y="294"/>
                    </a:lnTo>
                    <a:lnTo>
                      <a:pt x="214" y="328"/>
                    </a:lnTo>
                    <a:lnTo>
                      <a:pt x="202" y="368"/>
                    </a:lnTo>
                    <a:lnTo>
                      <a:pt x="198" y="390"/>
                    </a:lnTo>
                    <a:lnTo>
                      <a:pt x="194" y="414"/>
                    </a:lnTo>
                    <a:lnTo>
                      <a:pt x="192" y="438"/>
                    </a:lnTo>
                    <a:lnTo>
                      <a:pt x="192" y="462"/>
                    </a:lnTo>
                    <a:lnTo>
                      <a:pt x="194" y="484"/>
                    </a:lnTo>
                    <a:lnTo>
                      <a:pt x="198" y="506"/>
                    </a:lnTo>
                    <a:lnTo>
                      <a:pt x="208" y="528"/>
                    </a:lnTo>
                    <a:lnTo>
                      <a:pt x="218" y="548"/>
                    </a:lnTo>
                    <a:lnTo>
                      <a:pt x="218" y="548"/>
                    </a:lnTo>
                    <a:lnTo>
                      <a:pt x="282" y="638"/>
                    </a:lnTo>
                    <a:lnTo>
                      <a:pt x="292" y="654"/>
                    </a:lnTo>
                    <a:lnTo>
                      <a:pt x="292" y="654"/>
                    </a:lnTo>
                    <a:lnTo>
                      <a:pt x="294" y="658"/>
                    </a:lnTo>
                    <a:lnTo>
                      <a:pt x="292" y="660"/>
                    </a:lnTo>
                    <a:lnTo>
                      <a:pt x="288" y="660"/>
                    </a:lnTo>
                    <a:lnTo>
                      <a:pt x="288" y="660"/>
                    </a:lnTo>
                    <a:lnTo>
                      <a:pt x="284" y="658"/>
                    </a:lnTo>
                    <a:lnTo>
                      <a:pt x="280" y="654"/>
                    </a:lnTo>
                    <a:lnTo>
                      <a:pt x="266" y="640"/>
                    </a:lnTo>
                    <a:lnTo>
                      <a:pt x="254" y="632"/>
                    </a:lnTo>
                    <a:lnTo>
                      <a:pt x="240" y="622"/>
                    </a:lnTo>
                    <a:lnTo>
                      <a:pt x="224" y="612"/>
                    </a:lnTo>
                    <a:lnTo>
                      <a:pt x="202" y="602"/>
                    </a:lnTo>
                    <a:lnTo>
                      <a:pt x="202" y="600"/>
                    </a:lnTo>
                    <a:lnTo>
                      <a:pt x="202" y="600"/>
                    </a:lnTo>
                    <a:lnTo>
                      <a:pt x="180" y="592"/>
                    </a:lnTo>
                    <a:lnTo>
                      <a:pt x="126" y="572"/>
                    </a:lnTo>
                    <a:lnTo>
                      <a:pt x="96" y="562"/>
                    </a:lnTo>
                    <a:lnTo>
                      <a:pt x="66" y="556"/>
                    </a:lnTo>
                    <a:lnTo>
                      <a:pt x="42" y="552"/>
                    </a:lnTo>
                    <a:lnTo>
                      <a:pt x="30" y="552"/>
                    </a:lnTo>
                    <a:lnTo>
                      <a:pt x="22" y="556"/>
                    </a:lnTo>
                    <a:lnTo>
                      <a:pt x="22" y="556"/>
                    </a:lnTo>
                    <a:lnTo>
                      <a:pt x="18" y="558"/>
                    </a:lnTo>
                    <a:lnTo>
                      <a:pt x="14" y="562"/>
                    </a:lnTo>
                    <a:lnTo>
                      <a:pt x="8" y="576"/>
                    </a:lnTo>
                    <a:lnTo>
                      <a:pt x="2" y="594"/>
                    </a:lnTo>
                    <a:lnTo>
                      <a:pt x="0" y="616"/>
                    </a:lnTo>
                    <a:lnTo>
                      <a:pt x="2" y="640"/>
                    </a:lnTo>
                    <a:lnTo>
                      <a:pt x="4" y="666"/>
                    </a:lnTo>
                    <a:lnTo>
                      <a:pt x="8" y="692"/>
                    </a:lnTo>
                    <a:lnTo>
                      <a:pt x="16" y="718"/>
                    </a:lnTo>
                    <a:lnTo>
                      <a:pt x="16" y="718"/>
                    </a:lnTo>
                    <a:lnTo>
                      <a:pt x="16" y="726"/>
                    </a:lnTo>
                    <a:lnTo>
                      <a:pt x="16" y="726"/>
                    </a:lnTo>
                    <a:lnTo>
                      <a:pt x="22" y="740"/>
                    </a:lnTo>
                    <a:lnTo>
                      <a:pt x="30" y="754"/>
                    </a:lnTo>
                    <a:lnTo>
                      <a:pt x="38" y="768"/>
                    </a:lnTo>
                    <a:lnTo>
                      <a:pt x="50" y="782"/>
                    </a:lnTo>
                    <a:lnTo>
                      <a:pt x="50" y="782"/>
                    </a:lnTo>
                    <a:lnTo>
                      <a:pt x="52" y="782"/>
                    </a:lnTo>
                    <a:lnTo>
                      <a:pt x="52" y="782"/>
                    </a:lnTo>
                    <a:lnTo>
                      <a:pt x="60" y="790"/>
                    </a:lnTo>
                    <a:lnTo>
                      <a:pt x="70" y="796"/>
                    </a:lnTo>
                    <a:lnTo>
                      <a:pt x="78" y="800"/>
                    </a:lnTo>
                    <a:lnTo>
                      <a:pt x="88" y="804"/>
                    </a:lnTo>
                    <a:lnTo>
                      <a:pt x="88" y="804"/>
                    </a:lnTo>
                    <a:lnTo>
                      <a:pt x="104" y="808"/>
                    </a:lnTo>
                    <a:lnTo>
                      <a:pt x="128" y="822"/>
                    </a:lnTo>
                    <a:lnTo>
                      <a:pt x="138" y="830"/>
                    </a:lnTo>
                    <a:lnTo>
                      <a:pt x="150" y="840"/>
                    </a:lnTo>
                    <a:lnTo>
                      <a:pt x="160" y="852"/>
                    </a:lnTo>
                    <a:lnTo>
                      <a:pt x="168" y="866"/>
                    </a:lnTo>
                    <a:lnTo>
                      <a:pt x="176" y="880"/>
                    </a:lnTo>
                    <a:lnTo>
                      <a:pt x="178" y="896"/>
                    </a:lnTo>
                    <a:lnTo>
                      <a:pt x="178" y="912"/>
                    </a:lnTo>
                    <a:lnTo>
                      <a:pt x="174" y="930"/>
                    </a:lnTo>
                    <a:lnTo>
                      <a:pt x="166" y="948"/>
                    </a:lnTo>
                    <a:lnTo>
                      <a:pt x="152" y="968"/>
                    </a:lnTo>
                    <a:lnTo>
                      <a:pt x="132" y="988"/>
                    </a:lnTo>
                    <a:lnTo>
                      <a:pt x="106" y="1008"/>
                    </a:lnTo>
                    <a:lnTo>
                      <a:pt x="106" y="1008"/>
                    </a:lnTo>
                    <a:lnTo>
                      <a:pt x="118" y="1008"/>
                    </a:lnTo>
                    <a:lnTo>
                      <a:pt x="132" y="1008"/>
                    </a:lnTo>
                    <a:lnTo>
                      <a:pt x="152" y="1012"/>
                    </a:lnTo>
                    <a:lnTo>
                      <a:pt x="174" y="1016"/>
                    </a:lnTo>
                    <a:lnTo>
                      <a:pt x="202" y="1024"/>
                    </a:lnTo>
                    <a:lnTo>
                      <a:pt x="230" y="1034"/>
                    </a:lnTo>
                    <a:lnTo>
                      <a:pt x="260" y="1050"/>
                    </a:lnTo>
                    <a:lnTo>
                      <a:pt x="260" y="1050"/>
                    </a:lnTo>
                    <a:lnTo>
                      <a:pt x="274" y="1056"/>
                    </a:lnTo>
                    <a:lnTo>
                      <a:pt x="288" y="1060"/>
                    </a:lnTo>
                    <a:lnTo>
                      <a:pt x="304" y="1064"/>
                    </a:lnTo>
                    <a:lnTo>
                      <a:pt x="318" y="1064"/>
                    </a:lnTo>
                    <a:lnTo>
                      <a:pt x="332" y="1064"/>
                    </a:lnTo>
                    <a:lnTo>
                      <a:pt x="346" y="1062"/>
                    </a:lnTo>
                    <a:lnTo>
                      <a:pt x="372" y="1056"/>
                    </a:lnTo>
                    <a:lnTo>
                      <a:pt x="396" y="1046"/>
                    </a:lnTo>
                    <a:lnTo>
                      <a:pt x="418" y="1036"/>
                    </a:lnTo>
                    <a:lnTo>
                      <a:pt x="444" y="1020"/>
                    </a:lnTo>
                    <a:lnTo>
                      <a:pt x="444" y="1020"/>
                    </a:lnTo>
                    <a:lnTo>
                      <a:pt x="444" y="1050"/>
                    </a:lnTo>
                    <a:lnTo>
                      <a:pt x="444" y="1096"/>
                    </a:lnTo>
                    <a:lnTo>
                      <a:pt x="442" y="1152"/>
                    </a:lnTo>
                    <a:lnTo>
                      <a:pt x="436" y="1214"/>
                    </a:lnTo>
                    <a:lnTo>
                      <a:pt x="430" y="1246"/>
                    </a:lnTo>
                    <a:lnTo>
                      <a:pt x="424" y="1276"/>
                    </a:lnTo>
                    <a:lnTo>
                      <a:pt x="418" y="1306"/>
                    </a:lnTo>
                    <a:lnTo>
                      <a:pt x="408" y="1334"/>
                    </a:lnTo>
                    <a:lnTo>
                      <a:pt x="398" y="1360"/>
                    </a:lnTo>
                    <a:lnTo>
                      <a:pt x="386" y="1382"/>
                    </a:lnTo>
                    <a:lnTo>
                      <a:pt x="372" y="1400"/>
                    </a:lnTo>
                    <a:lnTo>
                      <a:pt x="364" y="1408"/>
                    </a:lnTo>
                    <a:lnTo>
                      <a:pt x="356" y="1414"/>
                    </a:lnTo>
                    <a:lnTo>
                      <a:pt x="356" y="1414"/>
                    </a:lnTo>
                    <a:lnTo>
                      <a:pt x="352" y="1416"/>
                    </a:lnTo>
                    <a:lnTo>
                      <a:pt x="350" y="1420"/>
                    </a:lnTo>
                    <a:lnTo>
                      <a:pt x="348" y="1422"/>
                    </a:lnTo>
                    <a:lnTo>
                      <a:pt x="350" y="1426"/>
                    </a:lnTo>
                    <a:lnTo>
                      <a:pt x="352" y="1428"/>
                    </a:lnTo>
                    <a:lnTo>
                      <a:pt x="354" y="1432"/>
                    </a:lnTo>
                    <a:lnTo>
                      <a:pt x="354" y="1432"/>
                    </a:lnTo>
                    <a:lnTo>
                      <a:pt x="362" y="1438"/>
                    </a:lnTo>
                    <a:lnTo>
                      <a:pt x="368" y="1440"/>
                    </a:lnTo>
                    <a:lnTo>
                      <a:pt x="376" y="1444"/>
                    </a:lnTo>
                    <a:lnTo>
                      <a:pt x="386" y="1444"/>
                    </a:lnTo>
                    <a:lnTo>
                      <a:pt x="398" y="1444"/>
                    </a:lnTo>
                    <a:lnTo>
                      <a:pt x="410" y="1440"/>
                    </a:lnTo>
                    <a:lnTo>
                      <a:pt x="422" y="1434"/>
                    </a:lnTo>
                    <a:lnTo>
                      <a:pt x="422" y="1434"/>
                    </a:lnTo>
                    <a:lnTo>
                      <a:pt x="428" y="1430"/>
                    </a:lnTo>
                    <a:lnTo>
                      <a:pt x="434" y="1430"/>
                    </a:lnTo>
                    <a:lnTo>
                      <a:pt x="442" y="1428"/>
                    </a:lnTo>
                    <a:lnTo>
                      <a:pt x="444" y="1424"/>
                    </a:lnTo>
                    <a:lnTo>
                      <a:pt x="448" y="1418"/>
                    </a:lnTo>
                    <a:lnTo>
                      <a:pt x="448" y="1418"/>
                    </a:lnTo>
                    <a:lnTo>
                      <a:pt x="458" y="1398"/>
                    </a:lnTo>
                    <a:lnTo>
                      <a:pt x="466" y="1370"/>
                    </a:lnTo>
                    <a:lnTo>
                      <a:pt x="474" y="1334"/>
                    </a:lnTo>
                    <a:lnTo>
                      <a:pt x="482" y="1288"/>
                    </a:lnTo>
                    <a:lnTo>
                      <a:pt x="488" y="1236"/>
                    </a:lnTo>
                    <a:lnTo>
                      <a:pt x="494" y="1174"/>
                    </a:lnTo>
                    <a:lnTo>
                      <a:pt x="498" y="1104"/>
                    </a:lnTo>
                    <a:lnTo>
                      <a:pt x="502" y="1022"/>
                    </a:lnTo>
                    <a:lnTo>
                      <a:pt x="502" y="1022"/>
                    </a:lnTo>
                    <a:lnTo>
                      <a:pt x="516" y="1030"/>
                    </a:lnTo>
                    <a:lnTo>
                      <a:pt x="532" y="1040"/>
                    </a:lnTo>
                    <a:lnTo>
                      <a:pt x="552" y="1050"/>
                    </a:lnTo>
                    <a:lnTo>
                      <a:pt x="576" y="1058"/>
                    </a:lnTo>
                    <a:lnTo>
                      <a:pt x="602" y="1062"/>
                    </a:lnTo>
                    <a:lnTo>
                      <a:pt x="616" y="1064"/>
                    </a:lnTo>
                    <a:lnTo>
                      <a:pt x="628" y="1064"/>
                    </a:lnTo>
                    <a:lnTo>
                      <a:pt x="642" y="1064"/>
                    </a:lnTo>
                    <a:lnTo>
                      <a:pt x="656" y="1060"/>
                    </a:lnTo>
                    <a:lnTo>
                      <a:pt x="668" y="1056"/>
                    </a:lnTo>
                    <a:lnTo>
                      <a:pt x="682" y="1050"/>
                    </a:lnTo>
                    <a:lnTo>
                      <a:pt x="682" y="1050"/>
                    </a:lnTo>
                    <a:lnTo>
                      <a:pt x="712" y="1034"/>
                    </a:lnTo>
                    <a:lnTo>
                      <a:pt x="742" y="1024"/>
                    </a:lnTo>
                    <a:lnTo>
                      <a:pt x="768" y="1016"/>
                    </a:lnTo>
                    <a:lnTo>
                      <a:pt x="790" y="1012"/>
                    </a:lnTo>
                    <a:lnTo>
                      <a:pt x="810" y="1008"/>
                    </a:lnTo>
                    <a:lnTo>
                      <a:pt x="824" y="1008"/>
                    </a:lnTo>
                    <a:lnTo>
                      <a:pt x="836" y="1008"/>
                    </a:lnTo>
                    <a:lnTo>
                      <a:pt x="836" y="1008"/>
                    </a:lnTo>
                    <a:lnTo>
                      <a:pt x="810" y="988"/>
                    </a:lnTo>
                    <a:lnTo>
                      <a:pt x="790" y="968"/>
                    </a:lnTo>
                    <a:lnTo>
                      <a:pt x="776" y="948"/>
                    </a:lnTo>
                    <a:lnTo>
                      <a:pt x="768" y="930"/>
                    </a:lnTo>
                    <a:lnTo>
                      <a:pt x="764" y="912"/>
                    </a:lnTo>
                    <a:lnTo>
                      <a:pt x="764" y="896"/>
                    </a:lnTo>
                    <a:lnTo>
                      <a:pt x="768" y="880"/>
                    </a:lnTo>
                    <a:lnTo>
                      <a:pt x="774" y="866"/>
                    </a:lnTo>
                    <a:lnTo>
                      <a:pt x="782" y="852"/>
                    </a:lnTo>
                    <a:lnTo>
                      <a:pt x="792" y="840"/>
                    </a:lnTo>
                    <a:lnTo>
                      <a:pt x="804" y="830"/>
                    </a:lnTo>
                    <a:lnTo>
                      <a:pt x="816" y="822"/>
                    </a:lnTo>
                    <a:lnTo>
                      <a:pt x="838" y="808"/>
                    </a:lnTo>
                    <a:lnTo>
                      <a:pt x="854" y="804"/>
                    </a:lnTo>
                    <a:lnTo>
                      <a:pt x="854" y="804"/>
                    </a:lnTo>
                    <a:lnTo>
                      <a:pt x="868" y="798"/>
                    </a:lnTo>
                    <a:lnTo>
                      <a:pt x="882" y="790"/>
                    </a:lnTo>
                    <a:lnTo>
                      <a:pt x="882" y="790"/>
                    </a:lnTo>
                    <a:lnTo>
                      <a:pt x="882" y="790"/>
                    </a:lnTo>
                    <a:lnTo>
                      <a:pt x="892" y="782"/>
                    </a:lnTo>
                    <a:lnTo>
                      <a:pt x="902" y="772"/>
                    </a:lnTo>
                    <a:lnTo>
                      <a:pt x="910" y="762"/>
                    </a:lnTo>
                    <a:lnTo>
                      <a:pt x="918" y="748"/>
                    </a:lnTo>
                    <a:lnTo>
                      <a:pt x="918" y="748"/>
                    </a:lnTo>
                    <a:lnTo>
                      <a:pt x="924" y="732"/>
                    </a:lnTo>
                    <a:lnTo>
                      <a:pt x="924" y="732"/>
                    </a:lnTo>
                    <a:close/>
                  </a:path>
                </a:pathLst>
              </a:custGeom>
              <a:solidFill>
                <a:schemeClr val="accent1">
                  <a:alpha val="8000"/>
                </a:schemeClr>
              </a:solidFill>
              <a:ln w="9525">
                <a:noFill/>
                <a:round/>
                <a:headEnd/>
                <a:tailEnd/>
              </a:ln>
              <a:effectLst>
                <a:glow rad="50800">
                  <a:schemeClr val="accent1">
                    <a:alpha val="18000"/>
                  </a:schemeClr>
                </a:glow>
                <a:softEdge rad="25400"/>
              </a:effectLst>
            </p:spPr>
            <p:txBody>
              <a:bodyPr vert="horz" wrap="square" lIns="91440" tIns="45720" rIns="91440" bIns="45720" numCol="1" anchor="t" anchorCtr="0" compatLnSpc="1">
                <a:prstTxWarp prst="textNoShape">
                  <a:avLst/>
                </a:prstTxWarp>
              </a:bodyPr>
              <a:lstStyle/>
              <a:p>
                <a:endParaRPr lang="en-US" sz="1800"/>
              </a:p>
            </p:txBody>
          </p:sp>
          <p:sp>
            <p:nvSpPr>
              <p:cNvPr id="86" name="Freeform 32"/>
              <p:cNvSpPr>
                <a:spLocks noChangeAspect="1"/>
              </p:cNvSpPr>
              <p:nvPr/>
            </p:nvSpPr>
            <p:spPr bwMode="auto">
              <a:xfrm rot="16200000">
                <a:off x="7201560" y="869773"/>
                <a:ext cx="359022" cy="849390"/>
              </a:xfrm>
              <a:custGeom>
                <a:avLst/>
                <a:gdLst/>
                <a:ahLst/>
                <a:cxnLst>
                  <a:cxn ang="0">
                    <a:pos x="518" y="468"/>
                  </a:cxn>
                  <a:cxn ang="0">
                    <a:pos x="466" y="358"/>
                  </a:cxn>
                  <a:cxn ang="0">
                    <a:pos x="414" y="238"/>
                  </a:cxn>
                  <a:cxn ang="0">
                    <a:pos x="394" y="178"/>
                  </a:cxn>
                  <a:cxn ang="0">
                    <a:pos x="382" y="116"/>
                  </a:cxn>
                  <a:cxn ang="0">
                    <a:pos x="382" y="56"/>
                  </a:cxn>
                  <a:cxn ang="0">
                    <a:pos x="396" y="0"/>
                  </a:cxn>
                  <a:cxn ang="0">
                    <a:pos x="364" y="30"/>
                  </a:cxn>
                  <a:cxn ang="0">
                    <a:pos x="286" y="114"/>
                  </a:cxn>
                  <a:cxn ang="0">
                    <a:pos x="210" y="204"/>
                  </a:cxn>
                  <a:cxn ang="0">
                    <a:pos x="158" y="274"/>
                  </a:cxn>
                  <a:cxn ang="0">
                    <a:pos x="110" y="352"/>
                  </a:cxn>
                  <a:cxn ang="0">
                    <a:pos x="66" y="436"/>
                  </a:cxn>
                  <a:cxn ang="0">
                    <a:pos x="32" y="522"/>
                  </a:cxn>
                  <a:cxn ang="0">
                    <a:pos x="8" y="614"/>
                  </a:cxn>
                  <a:cxn ang="0">
                    <a:pos x="0" y="704"/>
                  </a:cxn>
                  <a:cxn ang="0">
                    <a:pos x="4" y="750"/>
                  </a:cxn>
                  <a:cxn ang="0">
                    <a:pos x="10" y="796"/>
                  </a:cxn>
                  <a:cxn ang="0">
                    <a:pos x="24" y="842"/>
                  </a:cxn>
                  <a:cxn ang="0">
                    <a:pos x="42" y="886"/>
                  </a:cxn>
                  <a:cxn ang="0">
                    <a:pos x="68" y="930"/>
                  </a:cxn>
                  <a:cxn ang="0">
                    <a:pos x="100" y="974"/>
                  </a:cxn>
                  <a:cxn ang="0">
                    <a:pos x="138" y="1016"/>
                  </a:cxn>
                  <a:cxn ang="0">
                    <a:pos x="184" y="1056"/>
                  </a:cxn>
                  <a:cxn ang="0">
                    <a:pos x="238" y="1096"/>
                  </a:cxn>
                  <a:cxn ang="0">
                    <a:pos x="232" y="1130"/>
                  </a:cxn>
                  <a:cxn ang="0">
                    <a:pos x="212" y="1200"/>
                  </a:cxn>
                  <a:cxn ang="0">
                    <a:pos x="188" y="1266"/>
                  </a:cxn>
                  <a:cxn ang="0">
                    <a:pos x="162" y="1306"/>
                  </a:cxn>
                  <a:cxn ang="0">
                    <a:pos x="142" y="1324"/>
                  </a:cxn>
                  <a:cxn ang="0">
                    <a:pos x="132" y="1330"/>
                  </a:cxn>
                  <a:cxn ang="0">
                    <a:pos x="126" y="1334"/>
                  </a:cxn>
                  <a:cxn ang="0">
                    <a:pos x="130" y="1344"/>
                  </a:cxn>
                  <a:cxn ang="0">
                    <a:pos x="134" y="1348"/>
                  </a:cxn>
                  <a:cxn ang="0">
                    <a:pos x="154" y="1358"/>
                  </a:cxn>
                  <a:cxn ang="0">
                    <a:pos x="172" y="1358"/>
                  </a:cxn>
                  <a:cxn ang="0">
                    <a:pos x="184" y="1354"/>
                  </a:cxn>
                  <a:cxn ang="0">
                    <a:pos x="194" y="1352"/>
                  </a:cxn>
                  <a:cxn ang="0">
                    <a:pos x="206" y="1344"/>
                  </a:cxn>
                  <a:cxn ang="0">
                    <a:pos x="214" y="1330"/>
                  </a:cxn>
                  <a:cxn ang="0">
                    <a:pos x="232" y="1290"/>
                  </a:cxn>
                  <a:cxn ang="0">
                    <a:pos x="262" y="1194"/>
                  </a:cxn>
                  <a:cxn ang="0">
                    <a:pos x="282" y="1102"/>
                  </a:cxn>
                  <a:cxn ang="0">
                    <a:pos x="318" y="1100"/>
                  </a:cxn>
                  <a:cxn ang="0">
                    <a:pos x="360" y="1092"/>
                  </a:cxn>
                  <a:cxn ang="0">
                    <a:pos x="404" y="1074"/>
                  </a:cxn>
                  <a:cxn ang="0">
                    <a:pos x="450" y="1044"/>
                  </a:cxn>
                  <a:cxn ang="0">
                    <a:pos x="492" y="998"/>
                  </a:cxn>
                  <a:cxn ang="0">
                    <a:pos x="528" y="934"/>
                  </a:cxn>
                  <a:cxn ang="0">
                    <a:pos x="556" y="846"/>
                  </a:cxn>
                  <a:cxn ang="0">
                    <a:pos x="574" y="736"/>
                  </a:cxn>
                  <a:cxn ang="0">
                    <a:pos x="574" y="712"/>
                  </a:cxn>
                  <a:cxn ang="0">
                    <a:pos x="568" y="652"/>
                  </a:cxn>
                  <a:cxn ang="0">
                    <a:pos x="552" y="566"/>
                  </a:cxn>
                  <a:cxn ang="0">
                    <a:pos x="528" y="494"/>
                  </a:cxn>
                  <a:cxn ang="0">
                    <a:pos x="518" y="468"/>
                  </a:cxn>
                </a:cxnLst>
                <a:rect l="0" t="0" r="r" b="b"/>
                <a:pathLst>
                  <a:path w="574" h="1358">
                    <a:moveTo>
                      <a:pt x="518" y="468"/>
                    </a:moveTo>
                    <a:lnTo>
                      <a:pt x="518" y="468"/>
                    </a:lnTo>
                    <a:lnTo>
                      <a:pt x="494" y="416"/>
                    </a:lnTo>
                    <a:lnTo>
                      <a:pt x="466" y="358"/>
                    </a:lnTo>
                    <a:lnTo>
                      <a:pt x="438" y="300"/>
                    </a:lnTo>
                    <a:lnTo>
                      <a:pt x="414" y="238"/>
                    </a:lnTo>
                    <a:lnTo>
                      <a:pt x="402" y="208"/>
                    </a:lnTo>
                    <a:lnTo>
                      <a:pt x="394" y="178"/>
                    </a:lnTo>
                    <a:lnTo>
                      <a:pt x="388" y="146"/>
                    </a:lnTo>
                    <a:lnTo>
                      <a:pt x="382" y="116"/>
                    </a:lnTo>
                    <a:lnTo>
                      <a:pt x="382" y="86"/>
                    </a:lnTo>
                    <a:lnTo>
                      <a:pt x="382" y="56"/>
                    </a:lnTo>
                    <a:lnTo>
                      <a:pt x="388" y="28"/>
                    </a:lnTo>
                    <a:lnTo>
                      <a:pt x="396" y="0"/>
                    </a:lnTo>
                    <a:lnTo>
                      <a:pt x="396" y="0"/>
                    </a:lnTo>
                    <a:lnTo>
                      <a:pt x="364" y="30"/>
                    </a:lnTo>
                    <a:lnTo>
                      <a:pt x="330" y="66"/>
                    </a:lnTo>
                    <a:lnTo>
                      <a:pt x="286" y="114"/>
                    </a:lnTo>
                    <a:lnTo>
                      <a:pt x="236" y="170"/>
                    </a:lnTo>
                    <a:lnTo>
                      <a:pt x="210" y="204"/>
                    </a:lnTo>
                    <a:lnTo>
                      <a:pt x="184" y="238"/>
                    </a:lnTo>
                    <a:lnTo>
                      <a:pt x="158" y="274"/>
                    </a:lnTo>
                    <a:lnTo>
                      <a:pt x="134" y="312"/>
                    </a:lnTo>
                    <a:lnTo>
                      <a:pt x="110" y="352"/>
                    </a:lnTo>
                    <a:lnTo>
                      <a:pt x="86" y="394"/>
                    </a:lnTo>
                    <a:lnTo>
                      <a:pt x="66" y="436"/>
                    </a:lnTo>
                    <a:lnTo>
                      <a:pt x="48" y="478"/>
                    </a:lnTo>
                    <a:lnTo>
                      <a:pt x="32" y="522"/>
                    </a:lnTo>
                    <a:lnTo>
                      <a:pt x="18" y="568"/>
                    </a:lnTo>
                    <a:lnTo>
                      <a:pt x="8" y="614"/>
                    </a:lnTo>
                    <a:lnTo>
                      <a:pt x="2" y="658"/>
                    </a:lnTo>
                    <a:lnTo>
                      <a:pt x="0" y="704"/>
                    </a:lnTo>
                    <a:lnTo>
                      <a:pt x="2" y="728"/>
                    </a:lnTo>
                    <a:lnTo>
                      <a:pt x="4" y="750"/>
                    </a:lnTo>
                    <a:lnTo>
                      <a:pt x="6" y="774"/>
                    </a:lnTo>
                    <a:lnTo>
                      <a:pt x="10" y="796"/>
                    </a:lnTo>
                    <a:lnTo>
                      <a:pt x="16" y="818"/>
                    </a:lnTo>
                    <a:lnTo>
                      <a:pt x="24" y="842"/>
                    </a:lnTo>
                    <a:lnTo>
                      <a:pt x="32" y="864"/>
                    </a:lnTo>
                    <a:lnTo>
                      <a:pt x="42" y="886"/>
                    </a:lnTo>
                    <a:lnTo>
                      <a:pt x="54" y="908"/>
                    </a:lnTo>
                    <a:lnTo>
                      <a:pt x="68" y="930"/>
                    </a:lnTo>
                    <a:lnTo>
                      <a:pt x="82" y="952"/>
                    </a:lnTo>
                    <a:lnTo>
                      <a:pt x="100" y="974"/>
                    </a:lnTo>
                    <a:lnTo>
                      <a:pt x="118" y="994"/>
                    </a:lnTo>
                    <a:lnTo>
                      <a:pt x="138" y="1016"/>
                    </a:lnTo>
                    <a:lnTo>
                      <a:pt x="160" y="1036"/>
                    </a:lnTo>
                    <a:lnTo>
                      <a:pt x="184" y="1056"/>
                    </a:lnTo>
                    <a:lnTo>
                      <a:pt x="210" y="1076"/>
                    </a:lnTo>
                    <a:lnTo>
                      <a:pt x="238" y="1096"/>
                    </a:lnTo>
                    <a:lnTo>
                      <a:pt x="238" y="1096"/>
                    </a:lnTo>
                    <a:lnTo>
                      <a:pt x="232" y="1130"/>
                    </a:lnTo>
                    <a:lnTo>
                      <a:pt x="222" y="1164"/>
                    </a:lnTo>
                    <a:lnTo>
                      <a:pt x="212" y="1200"/>
                    </a:lnTo>
                    <a:lnTo>
                      <a:pt x="202" y="1234"/>
                    </a:lnTo>
                    <a:lnTo>
                      <a:pt x="188" y="1266"/>
                    </a:lnTo>
                    <a:lnTo>
                      <a:pt x="172" y="1294"/>
                    </a:lnTo>
                    <a:lnTo>
                      <a:pt x="162" y="1306"/>
                    </a:lnTo>
                    <a:lnTo>
                      <a:pt x="152" y="1316"/>
                    </a:lnTo>
                    <a:lnTo>
                      <a:pt x="142" y="1324"/>
                    </a:lnTo>
                    <a:lnTo>
                      <a:pt x="132" y="1330"/>
                    </a:lnTo>
                    <a:lnTo>
                      <a:pt x="132" y="1330"/>
                    </a:lnTo>
                    <a:lnTo>
                      <a:pt x="130" y="1332"/>
                    </a:lnTo>
                    <a:lnTo>
                      <a:pt x="126" y="1334"/>
                    </a:lnTo>
                    <a:lnTo>
                      <a:pt x="126" y="1338"/>
                    </a:lnTo>
                    <a:lnTo>
                      <a:pt x="130" y="1344"/>
                    </a:lnTo>
                    <a:lnTo>
                      <a:pt x="130" y="1344"/>
                    </a:lnTo>
                    <a:lnTo>
                      <a:pt x="134" y="1348"/>
                    </a:lnTo>
                    <a:lnTo>
                      <a:pt x="146" y="1356"/>
                    </a:lnTo>
                    <a:lnTo>
                      <a:pt x="154" y="1358"/>
                    </a:lnTo>
                    <a:lnTo>
                      <a:pt x="162" y="1358"/>
                    </a:lnTo>
                    <a:lnTo>
                      <a:pt x="172" y="1358"/>
                    </a:lnTo>
                    <a:lnTo>
                      <a:pt x="184" y="1354"/>
                    </a:lnTo>
                    <a:lnTo>
                      <a:pt x="184" y="1354"/>
                    </a:lnTo>
                    <a:lnTo>
                      <a:pt x="190" y="1352"/>
                    </a:lnTo>
                    <a:lnTo>
                      <a:pt x="194" y="1352"/>
                    </a:lnTo>
                    <a:lnTo>
                      <a:pt x="200" y="1350"/>
                    </a:lnTo>
                    <a:lnTo>
                      <a:pt x="206" y="1344"/>
                    </a:lnTo>
                    <a:lnTo>
                      <a:pt x="206" y="1344"/>
                    </a:lnTo>
                    <a:lnTo>
                      <a:pt x="214" y="1330"/>
                    </a:lnTo>
                    <a:lnTo>
                      <a:pt x="224" y="1312"/>
                    </a:lnTo>
                    <a:lnTo>
                      <a:pt x="232" y="1290"/>
                    </a:lnTo>
                    <a:lnTo>
                      <a:pt x="242" y="1264"/>
                    </a:lnTo>
                    <a:lnTo>
                      <a:pt x="262" y="1194"/>
                    </a:lnTo>
                    <a:lnTo>
                      <a:pt x="282" y="1102"/>
                    </a:lnTo>
                    <a:lnTo>
                      <a:pt x="282" y="1102"/>
                    </a:lnTo>
                    <a:lnTo>
                      <a:pt x="298" y="1102"/>
                    </a:lnTo>
                    <a:lnTo>
                      <a:pt x="318" y="1100"/>
                    </a:lnTo>
                    <a:lnTo>
                      <a:pt x="338" y="1098"/>
                    </a:lnTo>
                    <a:lnTo>
                      <a:pt x="360" y="1092"/>
                    </a:lnTo>
                    <a:lnTo>
                      <a:pt x="382" y="1086"/>
                    </a:lnTo>
                    <a:lnTo>
                      <a:pt x="404" y="1074"/>
                    </a:lnTo>
                    <a:lnTo>
                      <a:pt x="426" y="1062"/>
                    </a:lnTo>
                    <a:lnTo>
                      <a:pt x="450" y="1044"/>
                    </a:lnTo>
                    <a:lnTo>
                      <a:pt x="472" y="1024"/>
                    </a:lnTo>
                    <a:lnTo>
                      <a:pt x="492" y="998"/>
                    </a:lnTo>
                    <a:lnTo>
                      <a:pt x="512" y="968"/>
                    </a:lnTo>
                    <a:lnTo>
                      <a:pt x="528" y="934"/>
                    </a:lnTo>
                    <a:lnTo>
                      <a:pt x="544" y="894"/>
                    </a:lnTo>
                    <a:lnTo>
                      <a:pt x="556" y="846"/>
                    </a:lnTo>
                    <a:lnTo>
                      <a:pt x="566" y="794"/>
                    </a:lnTo>
                    <a:lnTo>
                      <a:pt x="574" y="736"/>
                    </a:lnTo>
                    <a:lnTo>
                      <a:pt x="574" y="736"/>
                    </a:lnTo>
                    <a:lnTo>
                      <a:pt x="574" y="712"/>
                    </a:lnTo>
                    <a:lnTo>
                      <a:pt x="572" y="686"/>
                    </a:lnTo>
                    <a:lnTo>
                      <a:pt x="568" y="652"/>
                    </a:lnTo>
                    <a:lnTo>
                      <a:pt x="562" y="612"/>
                    </a:lnTo>
                    <a:lnTo>
                      <a:pt x="552" y="566"/>
                    </a:lnTo>
                    <a:lnTo>
                      <a:pt x="538" y="518"/>
                    </a:lnTo>
                    <a:lnTo>
                      <a:pt x="528" y="494"/>
                    </a:lnTo>
                    <a:lnTo>
                      <a:pt x="518" y="468"/>
                    </a:lnTo>
                    <a:lnTo>
                      <a:pt x="518" y="468"/>
                    </a:lnTo>
                    <a:close/>
                  </a:path>
                </a:pathLst>
              </a:custGeom>
              <a:solidFill>
                <a:schemeClr val="accent1">
                  <a:alpha val="8000"/>
                </a:schemeClr>
              </a:solidFill>
              <a:ln w="9525">
                <a:noFill/>
                <a:round/>
                <a:headEnd/>
                <a:tailEnd/>
              </a:ln>
              <a:effectLst>
                <a:glow rad="50800">
                  <a:schemeClr val="accent1">
                    <a:alpha val="18000"/>
                  </a:schemeClr>
                </a:glow>
                <a:softEdge rad="12700"/>
              </a:effectLst>
            </p:spPr>
            <p:txBody>
              <a:bodyPr vert="horz" wrap="square" lIns="91440" tIns="45720" rIns="91440" bIns="45720" numCol="1" anchor="t" anchorCtr="0" compatLnSpc="1">
                <a:prstTxWarp prst="textNoShape">
                  <a:avLst/>
                </a:prstTxWarp>
              </a:bodyPr>
              <a:lstStyle/>
              <a:p>
                <a:endParaRPr lang="en-US" sz="1800"/>
              </a:p>
            </p:txBody>
          </p:sp>
          <p:sp>
            <p:nvSpPr>
              <p:cNvPr id="87" name="Freeform 28"/>
              <p:cNvSpPr>
                <a:spLocks noChangeAspect="1"/>
              </p:cNvSpPr>
              <p:nvPr/>
            </p:nvSpPr>
            <p:spPr bwMode="auto">
              <a:xfrm rot="2065346">
                <a:off x="782448" y="200491"/>
                <a:ext cx="753489" cy="1188586"/>
              </a:xfrm>
              <a:custGeom>
                <a:avLst/>
                <a:gdLst/>
                <a:ahLst/>
                <a:cxnLst>
                  <a:cxn ang="0">
                    <a:pos x="1140" y="784"/>
                  </a:cxn>
                  <a:cxn ang="0">
                    <a:pos x="1090" y="812"/>
                  </a:cxn>
                  <a:cxn ang="0">
                    <a:pos x="1052" y="766"/>
                  </a:cxn>
                  <a:cxn ang="0">
                    <a:pos x="956" y="774"/>
                  </a:cxn>
                  <a:cxn ang="0">
                    <a:pos x="842" y="848"/>
                  </a:cxn>
                  <a:cxn ang="0">
                    <a:pos x="824" y="848"/>
                  </a:cxn>
                  <a:cxn ang="0">
                    <a:pos x="928" y="698"/>
                  </a:cxn>
                  <a:cxn ang="0">
                    <a:pos x="952" y="538"/>
                  </a:cxn>
                  <a:cxn ang="0">
                    <a:pos x="898" y="354"/>
                  </a:cxn>
                  <a:cxn ang="0">
                    <a:pos x="792" y="312"/>
                  </a:cxn>
                  <a:cxn ang="0">
                    <a:pos x="688" y="238"/>
                  </a:cxn>
                  <a:cxn ang="0">
                    <a:pos x="600" y="68"/>
                  </a:cxn>
                  <a:cxn ang="0">
                    <a:pos x="592" y="0"/>
                  </a:cxn>
                  <a:cxn ang="0">
                    <a:pos x="558" y="150"/>
                  </a:cxn>
                  <a:cxn ang="0">
                    <a:pos x="452" y="278"/>
                  </a:cxn>
                  <a:cxn ang="0">
                    <a:pos x="322" y="338"/>
                  </a:cxn>
                  <a:cxn ang="0">
                    <a:pos x="252" y="452"/>
                  </a:cxn>
                  <a:cxn ang="0">
                    <a:pos x="234" y="628"/>
                  </a:cxn>
                  <a:cxn ang="0">
                    <a:pos x="320" y="786"/>
                  </a:cxn>
                  <a:cxn ang="0">
                    <a:pos x="356" y="856"/>
                  </a:cxn>
                  <a:cxn ang="0">
                    <a:pos x="288" y="804"/>
                  </a:cxn>
                  <a:cxn ang="0">
                    <a:pos x="174" y="760"/>
                  </a:cxn>
                  <a:cxn ang="0">
                    <a:pos x="110" y="782"/>
                  </a:cxn>
                  <a:cxn ang="0">
                    <a:pos x="84" y="810"/>
                  </a:cxn>
                  <a:cxn ang="0">
                    <a:pos x="18" y="742"/>
                  </a:cxn>
                  <a:cxn ang="0">
                    <a:pos x="6" y="734"/>
                  </a:cxn>
                  <a:cxn ang="0">
                    <a:pos x="4" y="942"/>
                  </a:cxn>
                  <a:cxn ang="0">
                    <a:pos x="52" y="1018"/>
                  </a:cxn>
                  <a:cxn ang="0">
                    <a:pos x="118" y="1050"/>
                  </a:cxn>
                  <a:cxn ang="0">
                    <a:pos x="200" y="1124"/>
                  </a:cxn>
                  <a:cxn ang="0">
                    <a:pos x="208" y="1206"/>
                  </a:cxn>
                  <a:cxn ang="0">
                    <a:pos x="154" y="1282"/>
                  </a:cxn>
                  <a:cxn ang="0">
                    <a:pos x="178" y="1312"/>
                  </a:cxn>
                  <a:cxn ang="0">
                    <a:pos x="338" y="1372"/>
                  </a:cxn>
                  <a:cxn ang="0">
                    <a:pos x="448" y="1374"/>
                  </a:cxn>
                  <a:cxn ang="0">
                    <a:pos x="558" y="1324"/>
                  </a:cxn>
                  <a:cxn ang="0">
                    <a:pos x="540" y="1616"/>
                  </a:cxn>
                  <a:cxn ang="0">
                    <a:pos x="474" y="1806"/>
                  </a:cxn>
                  <a:cxn ang="0">
                    <a:pos x="434" y="1842"/>
                  </a:cxn>
                  <a:cxn ang="0">
                    <a:pos x="450" y="1864"/>
                  </a:cxn>
                  <a:cxn ang="0">
                    <a:pos x="528" y="1860"/>
                  </a:cxn>
                  <a:cxn ang="0">
                    <a:pos x="554" y="1852"/>
                  </a:cxn>
                  <a:cxn ang="0">
                    <a:pos x="596" y="1730"/>
                  </a:cxn>
                  <a:cxn ang="0">
                    <a:pos x="634" y="1326"/>
                  </a:cxn>
                  <a:cxn ang="0">
                    <a:pos x="762" y="1380"/>
                  </a:cxn>
                  <a:cxn ang="0">
                    <a:pos x="866" y="1362"/>
                  </a:cxn>
                  <a:cxn ang="0">
                    <a:pos x="1032" y="1310"/>
                  </a:cxn>
                  <a:cxn ang="0">
                    <a:pos x="1018" y="1268"/>
                  </a:cxn>
                  <a:cxn ang="0">
                    <a:pos x="974" y="1194"/>
                  </a:cxn>
                  <a:cxn ang="0">
                    <a:pos x="996" y="1106"/>
                  </a:cxn>
                  <a:cxn ang="0">
                    <a:pos x="1080" y="1046"/>
                  </a:cxn>
                  <a:cxn ang="0">
                    <a:pos x="1148" y="1006"/>
                  </a:cxn>
                  <a:cxn ang="0">
                    <a:pos x="1186" y="920"/>
                  </a:cxn>
                  <a:cxn ang="0">
                    <a:pos x="1178" y="724"/>
                  </a:cxn>
                </a:cxnLst>
                <a:rect l="0" t="0" r="r" b="b"/>
                <a:pathLst>
                  <a:path w="1188" h="1874">
                    <a:moveTo>
                      <a:pt x="1170" y="730"/>
                    </a:moveTo>
                    <a:lnTo>
                      <a:pt x="1170" y="730"/>
                    </a:lnTo>
                    <a:lnTo>
                      <a:pt x="1168" y="742"/>
                    </a:lnTo>
                    <a:lnTo>
                      <a:pt x="1164" y="752"/>
                    </a:lnTo>
                    <a:lnTo>
                      <a:pt x="1154" y="768"/>
                    </a:lnTo>
                    <a:lnTo>
                      <a:pt x="1140" y="784"/>
                    </a:lnTo>
                    <a:lnTo>
                      <a:pt x="1126" y="796"/>
                    </a:lnTo>
                    <a:lnTo>
                      <a:pt x="1114" y="804"/>
                    </a:lnTo>
                    <a:lnTo>
                      <a:pt x="1102" y="810"/>
                    </a:lnTo>
                    <a:lnTo>
                      <a:pt x="1092" y="816"/>
                    </a:lnTo>
                    <a:lnTo>
                      <a:pt x="1092" y="816"/>
                    </a:lnTo>
                    <a:lnTo>
                      <a:pt x="1090" y="812"/>
                    </a:lnTo>
                    <a:lnTo>
                      <a:pt x="1088" y="802"/>
                    </a:lnTo>
                    <a:lnTo>
                      <a:pt x="1080" y="790"/>
                    </a:lnTo>
                    <a:lnTo>
                      <a:pt x="1076" y="782"/>
                    </a:lnTo>
                    <a:lnTo>
                      <a:pt x="1068" y="776"/>
                    </a:lnTo>
                    <a:lnTo>
                      <a:pt x="1060" y="770"/>
                    </a:lnTo>
                    <a:lnTo>
                      <a:pt x="1052" y="766"/>
                    </a:lnTo>
                    <a:lnTo>
                      <a:pt x="1040" y="762"/>
                    </a:lnTo>
                    <a:lnTo>
                      <a:pt x="1028" y="760"/>
                    </a:lnTo>
                    <a:lnTo>
                      <a:pt x="1012" y="760"/>
                    </a:lnTo>
                    <a:lnTo>
                      <a:pt x="996" y="762"/>
                    </a:lnTo>
                    <a:lnTo>
                      <a:pt x="976" y="768"/>
                    </a:lnTo>
                    <a:lnTo>
                      <a:pt x="956" y="774"/>
                    </a:lnTo>
                    <a:lnTo>
                      <a:pt x="956" y="774"/>
                    </a:lnTo>
                    <a:lnTo>
                      <a:pt x="924" y="790"/>
                    </a:lnTo>
                    <a:lnTo>
                      <a:pt x="898" y="804"/>
                    </a:lnTo>
                    <a:lnTo>
                      <a:pt x="878" y="818"/>
                    </a:lnTo>
                    <a:lnTo>
                      <a:pt x="862" y="830"/>
                    </a:lnTo>
                    <a:lnTo>
                      <a:pt x="842" y="848"/>
                    </a:lnTo>
                    <a:lnTo>
                      <a:pt x="836" y="854"/>
                    </a:lnTo>
                    <a:lnTo>
                      <a:pt x="830" y="856"/>
                    </a:lnTo>
                    <a:lnTo>
                      <a:pt x="830" y="856"/>
                    </a:lnTo>
                    <a:lnTo>
                      <a:pt x="826" y="856"/>
                    </a:lnTo>
                    <a:lnTo>
                      <a:pt x="824" y="854"/>
                    </a:lnTo>
                    <a:lnTo>
                      <a:pt x="824" y="848"/>
                    </a:lnTo>
                    <a:lnTo>
                      <a:pt x="824" y="848"/>
                    </a:lnTo>
                    <a:lnTo>
                      <a:pt x="838" y="828"/>
                    </a:lnTo>
                    <a:lnTo>
                      <a:pt x="866" y="786"/>
                    </a:lnTo>
                    <a:lnTo>
                      <a:pt x="920" y="710"/>
                    </a:lnTo>
                    <a:lnTo>
                      <a:pt x="920" y="710"/>
                    </a:lnTo>
                    <a:lnTo>
                      <a:pt x="928" y="698"/>
                    </a:lnTo>
                    <a:lnTo>
                      <a:pt x="936" y="686"/>
                    </a:lnTo>
                    <a:lnTo>
                      <a:pt x="946" y="658"/>
                    </a:lnTo>
                    <a:lnTo>
                      <a:pt x="952" y="628"/>
                    </a:lnTo>
                    <a:lnTo>
                      <a:pt x="956" y="598"/>
                    </a:lnTo>
                    <a:lnTo>
                      <a:pt x="956" y="568"/>
                    </a:lnTo>
                    <a:lnTo>
                      <a:pt x="952" y="538"/>
                    </a:lnTo>
                    <a:lnTo>
                      <a:pt x="948" y="508"/>
                    </a:lnTo>
                    <a:lnTo>
                      <a:pt x="942" y="478"/>
                    </a:lnTo>
                    <a:lnTo>
                      <a:pt x="934" y="452"/>
                    </a:lnTo>
                    <a:lnTo>
                      <a:pt x="926" y="426"/>
                    </a:lnTo>
                    <a:lnTo>
                      <a:pt x="910" y="384"/>
                    </a:lnTo>
                    <a:lnTo>
                      <a:pt x="898" y="354"/>
                    </a:lnTo>
                    <a:lnTo>
                      <a:pt x="892" y="344"/>
                    </a:lnTo>
                    <a:lnTo>
                      <a:pt x="892" y="344"/>
                    </a:lnTo>
                    <a:lnTo>
                      <a:pt x="864" y="338"/>
                    </a:lnTo>
                    <a:lnTo>
                      <a:pt x="838" y="330"/>
                    </a:lnTo>
                    <a:lnTo>
                      <a:pt x="814" y="322"/>
                    </a:lnTo>
                    <a:lnTo>
                      <a:pt x="792" y="312"/>
                    </a:lnTo>
                    <a:lnTo>
                      <a:pt x="770" y="302"/>
                    </a:lnTo>
                    <a:lnTo>
                      <a:pt x="752" y="290"/>
                    </a:lnTo>
                    <a:lnTo>
                      <a:pt x="734" y="278"/>
                    </a:lnTo>
                    <a:lnTo>
                      <a:pt x="716" y="266"/>
                    </a:lnTo>
                    <a:lnTo>
                      <a:pt x="702" y="252"/>
                    </a:lnTo>
                    <a:lnTo>
                      <a:pt x="688" y="238"/>
                    </a:lnTo>
                    <a:lnTo>
                      <a:pt x="664" y="210"/>
                    </a:lnTo>
                    <a:lnTo>
                      <a:pt x="644" y="180"/>
                    </a:lnTo>
                    <a:lnTo>
                      <a:pt x="628" y="150"/>
                    </a:lnTo>
                    <a:lnTo>
                      <a:pt x="616" y="122"/>
                    </a:lnTo>
                    <a:lnTo>
                      <a:pt x="608" y="94"/>
                    </a:lnTo>
                    <a:lnTo>
                      <a:pt x="600" y="68"/>
                    </a:lnTo>
                    <a:lnTo>
                      <a:pt x="596" y="46"/>
                    </a:lnTo>
                    <a:lnTo>
                      <a:pt x="594" y="12"/>
                    </a:lnTo>
                    <a:lnTo>
                      <a:pt x="594" y="0"/>
                    </a:lnTo>
                    <a:lnTo>
                      <a:pt x="594" y="4"/>
                    </a:lnTo>
                    <a:lnTo>
                      <a:pt x="592" y="0"/>
                    </a:lnTo>
                    <a:lnTo>
                      <a:pt x="592" y="0"/>
                    </a:lnTo>
                    <a:lnTo>
                      <a:pt x="592" y="12"/>
                    </a:lnTo>
                    <a:lnTo>
                      <a:pt x="590" y="46"/>
                    </a:lnTo>
                    <a:lnTo>
                      <a:pt x="586" y="68"/>
                    </a:lnTo>
                    <a:lnTo>
                      <a:pt x="578" y="94"/>
                    </a:lnTo>
                    <a:lnTo>
                      <a:pt x="570" y="122"/>
                    </a:lnTo>
                    <a:lnTo>
                      <a:pt x="558" y="150"/>
                    </a:lnTo>
                    <a:lnTo>
                      <a:pt x="542" y="180"/>
                    </a:lnTo>
                    <a:lnTo>
                      <a:pt x="522" y="210"/>
                    </a:lnTo>
                    <a:lnTo>
                      <a:pt x="498" y="238"/>
                    </a:lnTo>
                    <a:lnTo>
                      <a:pt x="484" y="252"/>
                    </a:lnTo>
                    <a:lnTo>
                      <a:pt x="470" y="266"/>
                    </a:lnTo>
                    <a:lnTo>
                      <a:pt x="452" y="278"/>
                    </a:lnTo>
                    <a:lnTo>
                      <a:pt x="434" y="290"/>
                    </a:lnTo>
                    <a:lnTo>
                      <a:pt x="416" y="302"/>
                    </a:lnTo>
                    <a:lnTo>
                      <a:pt x="394" y="312"/>
                    </a:lnTo>
                    <a:lnTo>
                      <a:pt x="372" y="322"/>
                    </a:lnTo>
                    <a:lnTo>
                      <a:pt x="348" y="330"/>
                    </a:lnTo>
                    <a:lnTo>
                      <a:pt x="322" y="338"/>
                    </a:lnTo>
                    <a:lnTo>
                      <a:pt x="294" y="344"/>
                    </a:lnTo>
                    <a:lnTo>
                      <a:pt x="294" y="344"/>
                    </a:lnTo>
                    <a:lnTo>
                      <a:pt x="288" y="354"/>
                    </a:lnTo>
                    <a:lnTo>
                      <a:pt x="276" y="384"/>
                    </a:lnTo>
                    <a:lnTo>
                      <a:pt x="260" y="426"/>
                    </a:lnTo>
                    <a:lnTo>
                      <a:pt x="252" y="452"/>
                    </a:lnTo>
                    <a:lnTo>
                      <a:pt x="244" y="478"/>
                    </a:lnTo>
                    <a:lnTo>
                      <a:pt x="238" y="508"/>
                    </a:lnTo>
                    <a:lnTo>
                      <a:pt x="234" y="538"/>
                    </a:lnTo>
                    <a:lnTo>
                      <a:pt x="230" y="568"/>
                    </a:lnTo>
                    <a:lnTo>
                      <a:pt x="230" y="598"/>
                    </a:lnTo>
                    <a:lnTo>
                      <a:pt x="234" y="628"/>
                    </a:lnTo>
                    <a:lnTo>
                      <a:pt x="240" y="658"/>
                    </a:lnTo>
                    <a:lnTo>
                      <a:pt x="250" y="686"/>
                    </a:lnTo>
                    <a:lnTo>
                      <a:pt x="258" y="698"/>
                    </a:lnTo>
                    <a:lnTo>
                      <a:pt x="266" y="710"/>
                    </a:lnTo>
                    <a:lnTo>
                      <a:pt x="266" y="710"/>
                    </a:lnTo>
                    <a:lnTo>
                      <a:pt x="320" y="786"/>
                    </a:lnTo>
                    <a:lnTo>
                      <a:pt x="348" y="828"/>
                    </a:lnTo>
                    <a:lnTo>
                      <a:pt x="362" y="848"/>
                    </a:lnTo>
                    <a:lnTo>
                      <a:pt x="362" y="848"/>
                    </a:lnTo>
                    <a:lnTo>
                      <a:pt x="362" y="854"/>
                    </a:lnTo>
                    <a:lnTo>
                      <a:pt x="360" y="856"/>
                    </a:lnTo>
                    <a:lnTo>
                      <a:pt x="356" y="856"/>
                    </a:lnTo>
                    <a:lnTo>
                      <a:pt x="356" y="856"/>
                    </a:lnTo>
                    <a:lnTo>
                      <a:pt x="350" y="854"/>
                    </a:lnTo>
                    <a:lnTo>
                      <a:pt x="344" y="848"/>
                    </a:lnTo>
                    <a:lnTo>
                      <a:pt x="324" y="830"/>
                    </a:lnTo>
                    <a:lnTo>
                      <a:pt x="308" y="818"/>
                    </a:lnTo>
                    <a:lnTo>
                      <a:pt x="288" y="804"/>
                    </a:lnTo>
                    <a:lnTo>
                      <a:pt x="262" y="790"/>
                    </a:lnTo>
                    <a:lnTo>
                      <a:pt x="230" y="774"/>
                    </a:lnTo>
                    <a:lnTo>
                      <a:pt x="230" y="774"/>
                    </a:lnTo>
                    <a:lnTo>
                      <a:pt x="210" y="768"/>
                    </a:lnTo>
                    <a:lnTo>
                      <a:pt x="190" y="762"/>
                    </a:lnTo>
                    <a:lnTo>
                      <a:pt x="174" y="760"/>
                    </a:lnTo>
                    <a:lnTo>
                      <a:pt x="158" y="760"/>
                    </a:lnTo>
                    <a:lnTo>
                      <a:pt x="146" y="762"/>
                    </a:lnTo>
                    <a:lnTo>
                      <a:pt x="134" y="766"/>
                    </a:lnTo>
                    <a:lnTo>
                      <a:pt x="126" y="770"/>
                    </a:lnTo>
                    <a:lnTo>
                      <a:pt x="118" y="776"/>
                    </a:lnTo>
                    <a:lnTo>
                      <a:pt x="110" y="782"/>
                    </a:lnTo>
                    <a:lnTo>
                      <a:pt x="106" y="790"/>
                    </a:lnTo>
                    <a:lnTo>
                      <a:pt x="98" y="802"/>
                    </a:lnTo>
                    <a:lnTo>
                      <a:pt x="96" y="812"/>
                    </a:lnTo>
                    <a:lnTo>
                      <a:pt x="94" y="816"/>
                    </a:lnTo>
                    <a:lnTo>
                      <a:pt x="94" y="816"/>
                    </a:lnTo>
                    <a:lnTo>
                      <a:pt x="84" y="810"/>
                    </a:lnTo>
                    <a:lnTo>
                      <a:pt x="72" y="804"/>
                    </a:lnTo>
                    <a:lnTo>
                      <a:pt x="60" y="796"/>
                    </a:lnTo>
                    <a:lnTo>
                      <a:pt x="46" y="784"/>
                    </a:lnTo>
                    <a:lnTo>
                      <a:pt x="34" y="768"/>
                    </a:lnTo>
                    <a:lnTo>
                      <a:pt x="22" y="752"/>
                    </a:lnTo>
                    <a:lnTo>
                      <a:pt x="18" y="742"/>
                    </a:lnTo>
                    <a:lnTo>
                      <a:pt x="16" y="730"/>
                    </a:lnTo>
                    <a:lnTo>
                      <a:pt x="16" y="730"/>
                    </a:lnTo>
                    <a:lnTo>
                      <a:pt x="14" y="722"/>
                    </a:lnTo>
                    <a:lnTo>
                      <a:pt x="10" y="722"/>
                    </a:lnTo>
                    <a:lnTo>
                      <a:pt x="8" y="724"/>
                    </a:lnTo>
                    <a:lnTo>
                      <a:pt x="6" y="734"/>
                    </a:lnTo>
                    <a:lnTo>
                      <a:pt x="4" y="762"/>
                    </a:lnTo>
                    <a:lnTo>
                      <a:pt x="0" y="800"/>
                    </a:lnTo>
                    <a:lnTo>
                      <a:pt x="0" y="842"/>
                    </a:lnTo>
                    <a:lnTo>
                      <a:pt x="0" y="884"/>
                    </a:lnTo>
                    <a:lnTo>
                      <a:pt x="0" y="920"/>
                    </a:lnTo>
                    <a:lnTo>
                      <a:pt x="4" y="942"/>
                    </a:lnTo>
                    <a:lnTo>
                      <a:pt x="4" y="942"/>
                    </a:lnTo>
                    <a:lnTo>
                      <a:pt x="8" y="958"/>
                    </a:lnTo>
                    <a:lnTo>
                      <a:pt x="16" y="974"/>
                    </a:lnTo>
                    <a:lnTo>
                      <a:pt x="26" y="990"/>
                    </a:lnTo>
                    <a:lnTo>
                      <a:pt x="38" y="1006"/>
                    </a:lnTo>
                    <a:lnTo>
                      <a:pt x="52" y="1018"/>
                    </a:lnTo>
                    <a:lnTo>
                      <a:pt x="66" y="1030"/>
                    </a:lnTo>
                    <a:lnTo>
                      <a:pt x="80" y="1038"/>
                    </a:lnTo>
                    <a:lnTo>
                      <a:pt x="96" y="1042"/>
                    </a:lnTo>
                    <a:lnTo>
                      <a:pt x="96" y="1042"/>
                    </a:lnTo>
                    <a:lnTo>
                      <a:pt x="106" y="1046"/>
                    </a:lnTo>
                    <a:lnTo>
                      <a:pt x="118" y="1050"/>
                    </a:lnTo>
                    <a:lnTo>
                      <a:pt x="132" y="1058"/>
                    </a:lnTo>
                    <a:lnTo>
                      <a:pt x="146" y="1066"/>
                    </a:lnTo>
                    <a:lnTo>
                      <a:pt x="162" y="1078"/>
                    </a:lnTo>
                    <a:lnTo>
                      <a:pt x="176" y="1092"/>
                    </a:lnTo>
                    <a:lnTo>
                      <a:pt x="190" y="1106"/>
                    </a:lnTo>
                    <a:lnTo>
                      <a:pt x="200" y="1124"/>
                    </a:lnTo>
                    <a:lnTo>
                      <a:pt x="210" y="1142"/>
                    </a:lnTo>
                    <a:lnTo>
                      <a:pt x="214" y="1162"/>
                    </a:lnTo>
                    <a:lnTo>
                      <a:pt x="214" y="1172"/>
                    </a:lnTo>
                    <a:lnTo>
                      <a:pt x="214" y="1184"/>
                    </a:lnTo>
                    <a:lnTo>
                      <a:pt x="212" y="1194"/>
                    </a:lnTo>
                    <a:lnTo>
                      <a:pt x="208" y="1206"/>
                    </a:lnTo>
                    <a:lnTo>
                      <a:pt x="204" y="1218"/>
                    </a:lnTo>
                    <a:lnTo>
                      <a:pt x="198" y="1230"/>
                    </a:lnTo>
                    <a:lnTo>
                      <a:pt x="190" y="1242"/>
                    </a:lnTo>
                    <a:lnTo>
                      <a:pt x="180" y="1256"/>
                    </a:lnTo>
                    <a:lnTo>
                      <a:pt x="168" y="1268"/>
                    </a:lnTo>
                    <a:lnTo>
                      <a:pt x="154" y="1282"/>
                    </a:lnTo>
                    <a:lnTo>
                      <a:pt x="138" y="1294"/>
                    </a:lnTo>
                    <a:lnTo>
                      <a:pt x="120" y="1308"/>
                    </a:lnTo>
                    <a:lnTo>
                      <a:pt x="120" y="1308"/>
                    </a:lnTo>
                    <a:lnTo>
                      <a:pt x="136" y="1308"/>
                    </a:lnTo>
                    <a:lnTo>
                      <a:pt x="154" y="1310"/>
                    </a:lnTo>
                    <a:lnTo>
                      <a:pt x="178" y="1312"/>
                    </a:lnTo>
                    <a:lnTo>
                      <a:pt x="208" y="1318"/>
                    </a:lnTo>
                    <a:lnTo>
                      <a:pt x="242" y="1328"/>
                    </a:lnTo>
                    <a:lnTo>
                      <a:pt x="280" y="1342"/>
                    </a:lnTo>
                    <a:lnTo>
                      <a:pt x="320" y="1362"/>
                    </a:lnTo>
                    <a:lnTo>
                      <a:pt x="320" y="1362"/>
                    </a:lnTo>
                    <a:lnTo>
                      <a:pt x="338" y="1372"/>
                    </a:lnTo>
                    <a:lnTo>
                      <a:pt x="356" y="1376"/>
                    </a:lnTo>
                    <a:lnTo>
                      <a:pt x="374" y="1380"/>
                    </a:lnTo>
                    <a:lnTo>
                      <a:pt x="394" y="1382"/>
                    </a:lnTo>
                    <a:lnTo>
                      <a:pt x="412" y="1380"/>
                    </a:lnTo>
                    <a:lnTo>
                      <a:pt x="430" y="1378"/>
                    </a:lnTo>
                    <a:lnTo>
                      <a:pt x="448" y="1374"/>
                    </a:lnTo>
                    <a:lnTo>
                      <a:pt x="464" y="1370"/>
                    </a:lnTo>
                    <a:lnTo>
                      <a:pt x="496" y="1358"/>
                    </a:lnTo>
                    <a:lnTo>
                      <a:pt x="522" y="1344"/>
                    </a:lnTo>
                    <a:lnTo>
                      <a:pt x="544" y="1332"/>
                    </a:lnTo>
                    <a:lnTo>
                      <a:pt x="558" y="1324"/>
                    </a:lnTo>
                    <a:lnTo>
                      <a:pt x="558" y="1324"/>
                    </a:lnTo>
                    <a:lnTo>
                      <a:pt x="558" y="1362"/>
                    </a:lnTo>
                    <a:lnTo>
                      <a:pt x="558" y="1422"/>
                    </a:lnTo>
                    <a:lnTo>
                      <a:pt x="554" y="1496"/>
                    </a:lnTo>
                    <a:lnTo>
                      <a:pt x="550" y="1534"/>
                    </a:lnTo>
                    <a:lnTo>
                      <a:pt x="546" y="1576"/>
                    </a:lnTo>
                    <a:lnTo>
                      <a:pt x="540" y="1616"/>
                    </a:lnTo>
                    <a:lnTo>
                      <a:pt x="532" y="1656"/>
                    </a:lnTo>
                    <a:lnTo>
                      <a:pt x="524" y="1696"/>
                    </a:lnTo>
                    <a:lnTo>
                      <a:pt x="512" y="1732"/>
                    </a:lnTo>
                    <a:lnTo>
                      <a:pt x="498" y="1764"/>
                    </a:lnTo>
                    <a:lnTo>
                      <a:pt x="482" y="1794"/>
                    </a:lnTo>
                    <a:lnTo>
                      <a:pt x="474" y="1806"/>
                    </a:lnTo>
                    <a:lnTo>
                      <a:pt x="464" y="1816"/>
                    </a:lnTo>
                    <a:lnTo>
                      <a:pt x="454" y="1826"/>
                    </a:lnTo>
                    <a:lnTo>
                      <a:pt x="442" y="1834"/>
                    </a:lnTo>
                    <a:lnTo>
                      <a:pt x="442" y="1834"/>
                    </a:lnTo>
                    <a:lnTo>
                      <a:pt x="438" y="1838"/>
                    </a:lnTo>
                    <a:lnTo>
                      <a:pt x="434" y="1842"/>
                    </a:lnTo>
                    <a:lnTo>
                      <a:pt x="434" y="1846"/>
                    </a:lnTo>
                    <a:lnTo>
                      <a:pt x="434" y="1850"/>
                    </a:lnTo>
                    <a:lnTo>
                      <a:pt x="438" y="1854"/>
                    </a:lnTo>
                    <a:lnTo>
                      <a:pt x="442" y="1858"/>
                    </a:lnTo>
                    <a:lnTo>
                      <a:pt x="442" y="1858"/>
                    </a:lnTo>
                    <a:lnTo>
                      <a:pt x="450" y="1864"/>
                    </a:lnTo>
                    <a:lnTo>
                      <a:pt x="460" y="1868"/>
                    </a:lnTo>
                    <a:lnTo>
                      <a:pt x="470" y="1872"/>
                    </a:lnTo>
                    <a:lnTo>
                      <a:pt x="482" y="1874"/>
                    </a:lnTo>
                    <a:lnTo>
                      <a:pt x="496" y="1874"/>
                    </a:lnTo>
                    <a:lnTo>
                      <a:pt x="512" y="1870"/>
                    </a:lnTo>
                    <a:lnTo>
                      <a:pt x="528" y="1860"/>
                    </a:lnTo>
                    <a:lnTo>
                      <a:pt x="528" y="1860"/>
                    </a:lnTo>
                    <a:lnTo>
                      <a:pt x="532" y="1858"/>
                    </a:lnTo>
                    <a:lnTo>
                      <a:pt x="538" y="1856"/>
                    </a:lnTo>
                    <a:lnTo>
                      <a:pt x="546" y="1856"/>
                    </a:lnTo>
                    <a:lnTo>
                      <a:pt x="550" y="1854"/>
                    </a:lnTo>
                    <a:lnTo>
                      <a:pt x="554" y="1852"/>
                    </a:lnTo>
                    <a:lnTo>
                      <a:pt x="558" y="1848"/>
                    </a:lnTo>
                    <a:lnTo>
                      <a:pt x="562" y="1842"/>
                    </a:lnTo>
                    <a:lnTo>
                      <a:pt x="562" y="1842"/>
                    </a:lnTo>
                    <a:lnTo>
                      <a:pt x="574" y="1814"/>
                    </a:lnTo>
                    <a:lnTo>
                      <a:pt x="586" y="1776"/>
                    </a:lnTo>
                    <a:lnTo>
                      <a:pt x="596" y="1730"/>
                    </a:lnTo>
                    <a:lnTo>
                      <a:pt x="606" y="1672"/>
                    </a:lnTo>
                    <a:lnTo>
                      <a:pt x="614" y="1604"/>
                    </a:lnTo>
                    <a:lnTo>
                      <a:pt x="622" y="1524"/>
                    </a:lnTo>
                    <a:lnTo>
                      <a:pt x="628" y="1432"/>
                    </a:lnTo>
                    <a:lnTo>
                      <a:pt x="634" y="1326"/>
                    </a:lnTo>
                    <a:lnTo>
                      <a:pt x="634" y="1326"/>
                    </a:lnTo>
                    <a:lnTo>
                      <a:pt x="650" y="1338"/>
                    </a:lnTo>
                    <a:lnTo>
                      <a:pt x="672" y="1350"/>
                    </a:lnTo>
                    <a:lnTo>
                      <a:pt x="698" y="1362"/>
                    </a:lnTo>
                    <a:lnTo>
                      <a:pt x="730" y="1372"/>
                    </a:lnTo>
                    <a:lnTo>
                      <a:pt x="746" y="1376"/>
                    </a:lnTo>
                    <a:lnTo>
                      <a:pt x="762" y="1380"/>
                    </a:lnTo>
                    <a:lnTo>
                      <a:pt x="780" y="1382"/>
                    </a:lnTo>
                    <a:lnTo>
                      <a:pt x="796" y="1382"/>
                    </a:lnTo>
                    <a:lnTo>
                      <a:pt x="814" y="1380"/>
                    </a:lnTo>
                    <a:lnTo>
                      <a:pt x="832" y="1376"/>
                    </a:lnTo>
                    <a:lnTo>
                      <a:pt x="850" y="1370"/>
                    </a:lnTo>
                    <a:lnTo>
                      <a:pt x="866" y="1362"/>
                    </a:lnTo>
                    <a:lnTo>
                      <a:pt x="866" y="1362"/>
                    </a:lnTo>
                    <a:lnTo>
                      <a:pt x="906" y="1342"/>
                    </a:lnTo>
                    <a:lnTo>
                      <a:pt x="944" y="1328"/>
                    </a:lnTo>
                    <a:lnTo>
                      <a:pt x="978" y="1318"/>
                    </a:lnTo>
                    <a:lnTo>
                      <a:pt x="1008" y="1312"/>
                    </a:lnTo>
                    <a:lnTo>
                      <a:pt x="1032" y="1310"/>
                    </a:lnTo>
                    <a:lnTo>
                      <a:pt x="1050" y="1308"/>
                    </a:lnTo>
                    <a:lnTo>
                      <a:pt x="1066" y="1308"/>
                    </a:lnTo>
                    <a:lnTo>
                      <a:pt x="1066" y="1308"/>
                    </a:lnTo>
                    <a:lnTo>
                      <a:pt x="1048" y="1294"/>
                    </a:lnTo>
                    <a:lnTo>
                      <a:pt x="1032" y="1282"/>
                    </a:lnTo>
                    <a:lnTo>
                      <a:pt x="1018" y="1268"/>
                    </a:lnTo>
                    <a:lnTo>
                      <a:pt x="1006" y="1256"/>
                    </a:lnTo>
                    <a:lnTo>
                      <a:pt x="998" y="1242"/>
                    </a:lnTo>
                    <a:lnTo>
                      <a:pt x="988" y="1230"/>
                    </a:lnTo>
                    <a:lnTo>
                      <a:pt x="982" y="1218"/>
                    </a:lnTo>
                    <a:lnTo>
                      <a:pt x="978" y="1206"/>
                    </a:lnTo>
                    <a:lnTo>
                      <a:pt x="974" y="1194"/>
                    </a:lnTo>
                    <a:lnTo>
                      <a:pt x="972" y="1184"/>
                    </a:lnTo>
                    <a:lnTo>
                      <a:pt x="972" y="1172"/>
                    </a:lnTo>
                    <a:lnTo>
                      <a:pt x="972" y="1162"/>
                    </a:lnTo>
                    <a:lnTo>
                      <a:pt x="976" y="1142"/>
                    </a:lnTo>
                    <a:lnTo>
                      <a:pt x="986" y="1124"/>
                    </a:lnTo>
                    <a:lnTo>
                      <a:pt x="996" y="1106"/>
                    </a:lnTo>
                    <a:lnTo>
                      <a:pt x="1010" y="1092"/>
                    </a:lnTo>
                    <a:lnTo>
                      <a:pt x="1024" y="1078"/>
                    </a:lnTo>
                    <a:lnTo>
                      <a:pt x="1040" y="1066"/>
                    </a:lnTo>
                    <a:lnTo>
                      <a:pt x="1054" y="1058"/>
                    </a:lnTo>
                    <a:lnTo>
                      <a:pt x="1068" y="1050"/>
                    </a:lnTo>
                    <a:lnTo>
                      <a:pt x="1080" y="1046"/>
                    </a:lnTo>
                    <a:lnTo>
                      <a:pt x="1090" y="1042"/>
                    </a:lnTo>
                    <a:lnTo>
                      <a:pt x="1090" y="1042"/>
                    </a:lnTo>
                    <a:lnTo>
                      <a:pt x="1106" y="1038"/>
                    </a:lnTo>
                    <a:lnTo>
                      <a:pt x="1120" y="1030"/>
                    </a:lnTo>
                    <a:lnTo>
                      <a:pt x="1134" y="1018"/>
                    </a:lnTo>
                    <a:lnTo>
                      <a:pt x="1148" y="1006"/>
                    </a:lnTo>
                    <a:lnTo>
                      <a:pt x="1160" y="990"/>
                    </a:lnTo>
                    <a:lnTo>
                      <a:pt x="1170" y="974"/>
                    </a:lnTo>
                    <a:lnTo>
                      <a:pt x="1178" y="958"/>
                    </a:lnTo>
                    <a:lnTo>
                      <a:pt x="1182" y="942"/>
                    </a:lnTo>
                    <a:lnTo>
                      <a:pt x="1182" y="942"/>
                    </a:lnTo>
                    <a:lnTo>
                      <a:pt x="1186" y="920"/>
                    </a:lnTo>
                    <a:lnTo>
                      <a:pt x="1188" y="884"/>
                    </a:lnTo>
                    <a:lnTo>
                      <a:pt x="1186" y="842"/>
                    </a:lnTo>
                    <a:lnTo>
                      <a:pt x="1186" y="800"/>
                    </a:lnTo>
                    <a:lnTo>
                      <a:pt x="1182" y="762"/>
                    </a:lnTo>
                    <a:lnTo>
                      <a:pt x="1180" y="734"/>
                    </a:lnTo>
                    <a:lnTo>
                      <a:pt x="1178" y="724"/>
                    </a:lnTo>
                    <a:lnTo>
                      <a:pt x="1176" y="722"/>
                    </a:lnTo>
                    <a:lnTo>
                      <a:pt x="1172" y="722"/>
                    </a:lnTo>
                    <a:lnTo>
                      <a:pt x="1170" y="730"/>
                    </a:lnTo>
                    <a:lnTo>
                      <a:pt x="1170" y="730"/>
                    </a:lnTo>
                    <a:close/>
                  </a:path>
                </a:pathLst>
              </a:custGeom>
              <a:solidFill>
                <a:schemeClr val="accent1">
                  <a:alpha val="8000"/>
                </a:schemeClr>
              </a:solidFill>
              <a:ln w="9525">
                <a:noFill/>
                <a:round/>
                <a:headEnd/>
                <a:tailEnd/>
              </a:ln>
              <a:effectLst>
                <a:glow rad="50800">
                  <a:schemeClr val="accent1">
                    <a:alpha val="18000"/>
                  </a:schemeClr>
                </a:glow>
                <a:softEdge rad="25400"/>
              </a:effectLst>
            </p:spPr>
            <p:txBody>
              <a:bodyPr vert="horz" wrap="square" lIns="91440" tIns="45720" rIns="91440" bIns="45720" numCol="1" anchor="t" anchorCtr="0" compatLnSpc="1">
                <a:prstTxWarp prst="textNoShape">
                  <a:avLst/>
                </a:prstTxWarp>
              </a:bodyPr>
              <a:lstStyle/>
              <a:p>
                <a:endParaRPr lang="en-US" sz="1800"/>
              </a:p>
            </p:txBody>
          </p:sp>
          <p:sp>
            <p:nvSpPr>
              <p:cNvPr id="88" name="Freeform 39"/>
              <p:cNvSpPr>
                <a:spLocks noChangeAspect="1"/>
              </p:cNvSpPr>
              <p:nvPr/>
            </p:nvSpPr>
            <p:spPr bwMode="auto">
              <a:xfrm>
                <a:off x="8828844" y="1270466"/>
                <a:ext cx="315155" cy="776632"/>
              </a:xfrm>
              <a:custGeom>
                <a:avLst/>
                <a:gdLst>
                  <a:gd name="T0" fmla="*/ 60 w 280"/>
                  <a:gd name="T1" fmla="*/ 500 h 690"/>
                  <a:gd name="T2" fmla="*/ 70 w 280"/>
                  <a:gd name="T3" fmla="*/ 516 h 690"/>
                  <a:gd name="T4" fmla="*/ 78 w 280"/>
                  <a:gd name="T5" fmla="*/ 538 h 690"/>
                  <a:gd name="T6" fmla="*/ 82 w 280"/>
                  <a:gd name="T7" fmla="*/ 594 h 690"/>
                  <a:gd name="T8" fmla="*/ 82 w 280"/>
                  <a:gd name="T9" fmla="*/ 648 h 690"/>
                  <a:gd name="T10" fmla="*/ 78 w 280"/>
                  <a:gd name="T11" fmla="*/ 684 h 690"/>
                  <a:gd name="T12" fmla="*/ 78 w 280"/>
                  <a:gd name="T13" fmla="*/ 690 h 690"/>
                  <a:gd name="T14" fmla="*/ 110 w 280"/>
                  <a:gd name="T15" fmla="*/ 672 h 690"/>
                  <a:gd name="T16" fmla="*/ 158 w 280"/>
                  <a:gd name="T17" fmla="*/ 646 h 690"/>
                  <a:gd name="T18" fmla="*/ 210 w 280"/>
                  <a:gd name="T19" fmla="*/ 628 h 690"/>
                  <a:gd name="T20" fmla="*/ 244 w 280"/>
                  <a:gd name="T21" fmla="*/ 624 h 690"/>
                  <a:gd name="T22" fmla="*/ 252 w 280"/>
                  <a:gd name="T23" fmla="*/ 626 h 690"/>
                  <a:gd name="T24" fmla="*/ 280 w 280"/>
                  <a:gd name="T25" fmla="*/ 582 h 690"/>
                  <a:gd name="T26" fmla="*/ 280 w 280"/>
                  <a:gd name="T27" fmla="*/ 0 h 690"/>
                  <a:gd name="T28" fmla="*/ 250 w 280"/>
                  <a:gd name="T29" fmla="*/ 2 h 690"/>
                  <a:gd name="T30" fmla="*/ 216 w 280"/>
                  <a:gd name="T31" fmla="*/ 8 h 690"/>
                  <a:gd name="T32" fmla="*/ 192 w 280"/>
                  <a:gd name="T33" fmla="*/ 18 h 690"/>
                  <a:gd name="T34" fmla="*/ 174 w 280"/>
                  <a:gd name="T35" fmla="*/ 32 h 690"/>
                  <a:gd name="T36" fmla="*/ 152 w 280"/>
                  <a:gd name="T37" fmla="*/ 60 h 690"/>
                  <a:gd name="T38" fmla="*/ 146 w 280"/>
                  <a:gd name="T39" fmla="*/ 84 h 690"/>
                  <a:gd name="T40" fmla="*/ 168 w 280"/>
                  <a:gd name="T41" fmla="*/ 88 h 690"/>
                  <a:gd name="T42" fmla="*/ 202 w 280"/>
                  <a:gd name="T43" fmla="*/ 98 h 690"/>
                  <a:gd name="T44" fmla="*/ 222 w 280"/>
                  <a:gd name="T45" fmla="*/ 110 h 690"/>
                  <a:gd name="T46" fmla="*/ 230 w 280"/>
                  <a:gd name="T47" fmla="*/ 124 h 690"/>
                  <a:gd name="T48" fmla="*/ 230 w 280"/>
                  <a:gd name="T49" fmla="*/ 138 h 690"/>
                  <a:gd name="T50" fmla="*/ 220 w 280"/>
                  <a:gd name="T51" fmla="*/ 152 h 690"/>
                  <a:gd name="T52" fmla="*/ 192 w 280"/>
                  <a:gd name="T53" fmla="*/ 176 h 690"/>
                  <a:gd name="T54" fmla="*/ 142 w 280"/>
                  <a:gd name="T55" fmla="*/ 206 h 690"/>
                  <a:gd name="T56" fmla="*/ 58 w 280"/>
                  <a:gd name="T57" fmla="*/ 242 h 690"/>
                  <a:gd name="T58" fmla="*/ 0 w 280"/>
                  <a:gd name="T59" fmla="*/ 264 h 690"/>
                  <a:gd name="T60" fmla="*/ 20 w 280"/>
                  <a:gd name="T61" fmla="*/ 266 h 690"/>
                  <a:gd name="T62" fmla="*/ 52 w 280"/>
                  <a:gd name="T63" fmla="*/ 274 h 690"/>
                  <a:gd name="T64" fmla="*/ 78 w 280"/>
                  <a:gd name="T65" fmla="*/ 284 h 690"/>
                  <a:gd name="T66" fmla="*/ 96 w 280"/>
                  <a:gd name="T67" fmla="*/ 298 h 690"/>
                  <a:gd name="T68" fmla="*/ 108 w 280"/>
                  <a:gd name="T69" fmla="*/ 316 h 690"/>
                  <a:gd name="T70" fmla="*/ 116 w 280"/>
                  <a:gd name="T71" fmla="*/ 334 h 690"/>
                  <a:gd name="T72" fmla="*/ 116 w 280"/>
                  <a:gd name="T73" fmla="*/ 366 h 690"/>
                  <a:gd name="T74" fmla="*/ 108 w 280"/>
                  <a:gd name="T75" fmla="*/ 408 h 690"/>
                  <a:gd name="T76" fmla="*/ 90 w 280"/>
                  <a:gd name="T77" fmla="*/ 448 h 690"/>
                  <a:gd name="T78" fmla="*/ 66 w 280"/>
                  <a:gd name="T79" fmla="*/ 490 h 690"/>
                  <a:gd name="T80" fmla="*/ 60 w 280"/>
                  <a:gd name="T81" fmla="*/ 500 h 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80" h="690">
                    <a:moveTo>
                      <a:pt x="60" y="500"/>
                    </a:moveTo>
                    <a:lnTo>
                      <a:pt x="60" y="500"/>
                    </a:lnTo>
                    <a:lnTo>
                      <a:pt x="66" y="506"/>
                    </a:lnTo>
                    <a:lnTo>
                      <a:pt x="70" y="516"/>
                    </a:lnTo>
                    <a:lnTo>
                      <a:pt x="74" y="526"/>
                    </a:lnTo>
                    <a:lnTo>
                      <a:pt x="78" y="538"/>
                    </a:lnTo>
                    <a:lnTo>
                      <a:pt x="82" y="566"/>
                    </a:lnTo>
                    <a:lnTo>
                      <a:pt x="82" y="594"/>
                    </a:lnTo>
                    <a:lnTo>
                      <a:pt x="82" y="622"/>
                    </a:lnTo>
                    <a:lnTo>
                      <a:pt x="82" y="648"/>
                    </a:lnTo>
                    <a:lnTo>
                      <a:pt x="78" y="684"/>
                    </a:lnTo>
                    <a:lnTo>
                      <a:pt x="78" y="684"/>
                    </a:lnTo>
                    <a:lnTo>
                      <a:pt x="76" y="690"/>
                    </a:lnTo>
                    <a:lnTo>
                      <a:pt x="78" y="690"/>
                    </a:lnTo>
                    <a:lnTo>
                      <a:pt x="78" y="690"/>
                    </a:lnTo>
                    <a:lnTo>
                      <a:pt x="110" y="672"/>
                    </a:lnTo>
                    <a:lnTo>
                      <a:pt x="132" y="658"/>
                    </a:lnTo>
                    <a:lnTo>
                      <a:pt x="158" y="646"/>
                    </a:lnTo>
                    <a:lnTo>
                      <a:pt x="184" y="636"/>
                    </a:lnTo>
                    <a:lnTo>
                      <a:pt x="210" y="628"/>
                    </a:lnTo>
                    <a:lnTo>
                      <a:pt x="234" y="624"/>
                    </a:lnTo>
                    <a:lnTo>
                      <a:pt x="244" y="624"/>
                    </a:lnTo>
                    <a:lnTo>
                      <a:pt x="252" y="626"/>
                    </a:lnTo>
                    <a:lnTo>
                      <a:pt x="252" y="626"/>
                    </a:lnTo>
                    <a:lnTo>
                      <a:pt x="260" y="612"/>
                    </a:lnTo>
                    <a:lnTo>
                      <a:pt x="280" y="582"/>
                    </a:lnTo>
                    <a:lnTo>
                      <a:pt x="280" y="0"/>
                    </a:lnTo>
                    <a:lnTo>
                      <a:pt x="280" y="0"/>
                    </a:lnTo>
                    <a:lnTo>
                      <a:pt x="250" y="2"/>
                    </a:lnTo>
                    <a:lnTo>
                      <a:pt x="250" y="2"/>
                    </a:lnTo>
                    <a:lnTo>
                      <a:pt x="232" y="4"/>
                    </a:lnTo>
                    <a:lnTo>
                      <a:pt x="216" y="8"/>
                    </a:lnTo>
                    <a:lnTo>
                      <a:pt x="204" y="12"/>
                    </a:lnTo>
                    <a:lnTo>
                      <a:pt x="192" y="18"/>
                    </a:lnTo>
                    <a:lnTo>
                      <a:pt x="182" y="24"/>
                    </a:lnTo>
                    <a:lnTo>
                      <a:pt x="174" y="32"/>
                    </a:lnTo>
                    <a:lnTo>
                      <a:pt x="160" y="46"/>
                    </a:lnTo>
                    <a:lnTo>
                      <a:pt x="152" y="60"/>
                    </a:lnTo>
                    <a:lnTo>
                      <a:pt x="148" y="72"/>
                    </a:lnTo>
                    <a:lnTo>
                      <a:pt x="146" y="84"/>
                    </a:lnTo>
                    <a:lnTo>
                      <a:pt x="146" y="84"/>
                    </a:lnTo>
                    <a:lnTo>
                      <a:pt x="168" y="88"/>
                    </a:lnTo>
                    <a:lnTo>
                      <a:pt x="186" y="94"/>
                    </a:lnTo>
                    <a:lnTo>
                      <a:pt x="202" y="98"/>
                    </a:lnTo>
                    <a:lnTo>
                      <a:pt x="214" y="104"/>
                    </a:lnTo>
                    <a:lnTo>
                      <a:pt x="222" y="110"/>
                    </a:lnTo>
                    <a:lnTo>
                      <a:pt x="228" y="116"/>
                    </a:lnTo>
                    <a:lnTo>
                      <a:pt x="230" y="124"/>
                    </a:lnTo>
                    <a:lnTo>
                      <a:pt x="230" y="130"/>
                    </a:lnTo>
                    <a:lnTo>
                      <a:pt x="230" y="138"/>
                    </a:lnTo>
                    <a:lnTo>
                      <a:pt x="226" y="146"/>
                    </a:lnTo>
                    <a:lnTo>
                      <a:pt x="220" y="152"/>
                    </a:lnTo>
                    <a:lnTo>
                      <a:pt x="212" y="160"/>
                    </a:lnTo>
                    <a:lnTo>
                      <a:pt x="192" y="176"/>
                    </a:lnTo>
                    <a:lnTo>
                      <a:pt x="168" y="190"/>
                    </a:lnTo>
                    <a:lnTo>
                      <a:pt x="142" y="206"/>
                    </a:lnTo>
                    <a:lnTo>
                      <a:pt x="114" y="218"/>
                    </a:lnTo>
                    <a:lnTo>
                      <a:pt x="58" y="242"/>
                    </a:lnTo>
                    <a:lnTo>
                      <a:pt x="16" y="258"/>
                    </a:lnTo>
                    <a:lnTo>
                      <a:pt x="0" y="264"/>
                    </a:lnTo>
                    <a:lnTo>
                      <a:pt x="0" y="264"/>
                    </a:lnTo>
                    <a:lnTo>
                      <a:pt x="20" y="266"/>
                    </a:lnTo>
                    <a:lnTo>
                      <a:pt x="38" y="270"/>
                    </a:lnTo>
                    <a:lnTo>
                      <a:pt x="52" y="274"/>
                    </a:lnTo>
                    <a:lnTo>
                      <a:pt x="66" y="278"/>
                    </a:lnTo>
                    <a:lnTo>
                      <a:pt x="78" y="284"/>
                    </a:lnTo>
                    <a:lnTo>
                      <a:pt x="88" y="290"/>
                    </a:lnTo>
                    <a:lnTo>
                      <a:pt x="96" y="298"/>
                    </a:lnTo>
                    <a:lnTo>
                      <a:pt x="104" y="306"/>
                    </a:lnTo>
                    <a:lnTo>
                      <a:pt x="108" y="316"/>
                    </a:lnTo>
                    <a:lnTo>
                      <a:pt x="112" y="324"/>
                    </a:lnTo>
                    <a:lnTo>
                      <a:pt x="116" y="334"/>
                    </a:lnTo>
                    <a:lnTo>
                      <a:pt x="116" y="344"/>
                    </a:lnTo>
                    <a:lnTo>
                      <a:pt x="116" y="366"/>
                    </a:lnTo>
                    <a:lnTo>
                      <a:pt x="114" y="386"/>
                    </a:lnTo>
                    <a:lnTo>
                      <a:pt x="108" y="408"/>
                    </a:lnTo>
                    <a:lnTo>
                      <a:pt x="100" y="428"/>
                    </a:lnTo>
                    <a:lnTo>
                      <a:pt x="90" y="448"/>
                    </a:lnTo>
                    <a:lnTo>
                      <a:pt x="82" y="464"/>
                    </a:lnTo>
                    <a:lnTo>
                      <a:pt x="66" y="490"/>
                    </a:lnTo>
                    <a:lnTo>
                      <a:pt x="60" y="500"/>
                    </a:lnTo>
                    <a:lnTo>
                      <a:pt x="60" y="500"/>
                    </a:lnTo>
                    <a:close/>
                  </a:path>
                </a:pathLst>
              </a:custGeom>
              <a:solidFill>
                <a:schemeClr val="accent1">
                  <a:alpha val="8000"/>
                </a:schemeClr>
              </a:solidFill>
              <a:ln>
                <a:noFill/>
              </a:ln>
              <a:effectLst>
                <a:glow rad="50800">
                  <a:schemeClr val="accent1">
                    <a:alpha val="18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89" name="Freeform 88"/>
              <p:cNvSpPr>
                <a:spLocks noChangeAspect="1"/>
              </p:cNvSpPr>
              <p:nvPr/>
            </p:nvSpPr>
            <p:spPr bwMode="auto">
              <a:xfrm>
                <a:off x="10820" y="5117153"/>
                <a:ext cx="692706" cy="903148"/>
              </a:xfrm>
              <a:custGeom>
                <a:avLst/>
                <a:gdLst>
                  <a:gd name="T0" fmla="*/ 628 w 632"/>
                  <a:gd name="T1" fmla="*/ 772 h 824"/>
                  <a:gd name="T2" fmla="*/ 572 w 632"/>
                  <a:gd name="T3" fmla="*/ 684 h 824"/>
                  <a:gd name="T4" fmla="*/ 520 w 632"/>
                  <a:gd name="T5" fmla="*/ 616 h 824"/>
                  <a:gd name="T6" fmla="*/ 500 w 632"/>
                  <a:gd name="T7" fmla="*/ 560 h 824"/>
                  <a:gd name="T8" fmla="*/ 486 w 632"/>
                  <a:gd name="T9" fmla="*/ 432 h 824"/>
                  <a:gd name="T10" fmla="*/ 496 w 632"/>
                  <a:gd name="T11" fmla="*/ 306 h 824"/>
                  <a:gd name="T12" fmla="*/ 496 w 632"/>
                  <a:gd name="T13" fmla="*/ 272 h 824"/>
                  <a:gd name="T14" fmla="*/ 486 w 632"/>
                  <a:gd name="T15" fmla="*/ 232 h 824"/>
                  <a:gd name="T16" fmla="*/ 456 w 632"/>
                  <a:gd name="T17" fmla="*/ 196 h 824"/>
                  <a:gd name="T18" fmla="*/ 434 w 632"/>
                  <a:gd name="T19" fmla="*/ 184 h 824"/>
                  <a:gd name="T20" fmla="*/ 408 w 632"/>
                  <a:gd name="T21" fmla="*/ 236 h 824"/>
                  <a:gd name="T22" fmla="*/ 384 w 632"/>
                  <a:gd name="T23" fmla="*/ 260 h 824"/>
                  <a:gd name="T24" fmla="*/ 362 w 632"/>
                  <a:gd name="T25" fmla="*/ 256 h 824"/>
                  <a:gd name="T26" fmla="*/ 344 w 632"/>
                  <a:gd name="T27" fmla="*/ 234 h 824"/>
                  <a:gd name="T28" fmla="*/ 312 w 632"/>
                  <a:gd name="T29" fmla="*/ 154 h 824"/>
                  <a:gd name="T30" fmla="*/ 284 w 632"/>
                  <a:gd name="T31" fmla="*/ 18 h 824"/>
                  <a:gd name="T32" fmla="*/ 276 w 632"/>
                  <a:gd name="T33" fmla="*/ 18 h 824"/>
                  <a:gd name="T34" fmla="*/ 254 w 632"/>
                  <a:gd name="T35" fmla="*/ 64 h 824"/>
                  <a:gd name="T36" fmla="*/ 228 w 632"/>
                  <a:gd name="T37" fmla="*/ 90 h 824"/>
                  <a:gd name="T38" fmla="*/ 198 w 632"/>
                  <a:gd name="T39" fmla="*/ 100 h 824"/>
                  <a:gd name="T40" fmla="*/ 156 w 632"/>
                  <a:gd name="T41" fmla="*/ 96 h 824"/>
                  <a:gd name="T42" fmla="*/ 96 w 632"/>
                  <a:gd name="T43" fmla="*/ 66 h 824"/>
                  <a:gd name="T44" fmla="*/ 42 w 632"/>
                  <a:gd name="T45" fmla="*/ 18 h 824"/>
                  <a:gd name="T46" fmla="*/ 26 w 632"/>
                  <a:gd name="T47" fmla="*/ 14 h 824"/>
                  <a:gd name="T48" fmla="*/ 0 w 632"/>
                  <a:gd name="T49" fmla="*/ 456 h 824"/>
                  <a:gd name="T50" fmla="*/ 80 w 632"/>
                  <a:gd name="T51" fmla="*/ 482 h 824"/>
                  <a:gd name="T52" fmla="*/ 124 w 632"/>
                  <a:gd name="T53" fmla="*/ 506 h 824"/>
                  <a:gd name="T54" fmla="*/ 146 w 632"/>
                  <a:gd name="T55" fmla="*/ 536 h 824"/>
                  <a:gd name="T56" fmla="*/ 134 w 632"/>
                  <a:gd name="T57" fmla="*/ 568 h 824"/>
                  <a:gd name="T58" fmla="*/ 76 w 632"/>
                  <a:gd name="T59" fmla="*/ 604 h 824"/>
                  <a:gd name="T60" fmla="*/ 82 w 632"/>
                  <a:gd name="T61" fmla="*/ 616 h 824"/>
                  <a:gd name="T62" fmla="*/ 122 w 632"/>
                  <a:gd name="T63" fmla="*/ 630 h 824"/>
                  <a:gd name="T64" fmla="*/ 182 w 632"/>
                  <a:gd name="T65" fmla="*/ 626 h 824"/>
                  <a:gd name="T66" fmla="*/ 300 w 632"/>
                  <a:gd name="T67" fmla="*/ 610 h 824"/>
                  <a:gd name="T68" fmla="*/ 422 w 632"/>
                  <a:gd name="T69" fmla="*/ 616 h 824"/>
                  <a:gd name="T70" fmla="*/ 476 w 632"/>
                  <a:gd name="T71" fmla="*/ 630 h 824"/>
                  <a:gd name="T72" fmla="*/ 526 w 632"/>
                  <a:gd name="T73" fmla="*/ 674 h 824"/>
                  <a:gd name="T74" fmla="*/ 576 w 632"/>
                  <a:gd name="T75" fmla="*/ 748 h 824"/>
                  <a:gd name="T76" fmla="*/ 594 w 632"/>
                  <a:gd name="T77" fmla="*/ 796 h 824"/>
                  <a:gd name="T78" fmla="*/ 592 w 632"/>
                  <a:gd name="T79" fmla="*/ 818 h 824"/>
                  <a:gd name="T80" fmla="*/ 598 w 632"/>
                  <a:gd name="T81" fmla="*/ 824 h 824"/>
                  <a:gd name="T82" fmla="*/ 612 w 632"/>
                  <a:gd name="T83" fmla="*/ 822 h 824"/>
                  <a:gd name="T84" fmla="*/ 624 w 632"/>
                  <a:gd name="T85" fmla="*/ 808 h 824"/>
                  <a:gd name="T86" fmla="*/ 630 w 632"/>
                  <a:gd name="T87" fmla="*/ 796 h 8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32" h="824">
                    <a:moveTo>
                      <a:pt x="632" y="784"/>
                    </a:moveTo>
                    <a:lnTo>
                      <a:pt x="632" y="784"/>
                    </a:lnTo>
                    <a:lnTo>
                      <a:pt x="628" y="772"/>
                    </a:lnTo>
                    <a:lnTo>
                      <a:pt x="622" y="760"/>
                    </a:lnTo>
                    <a:lnTo>
                      <a:pt x="602" y="726"/>
                    </a:lnTo>
                    <a:lnTo>
                      <a:pt x="572" y="684"/>
                    </a:lnTo>
                    <a:lnTo>
                      <a:pt x="530" y="632"/>
                    </a:lnTo>
                    <a:lnTo>
                      <a:pt x="530" y="632"/>
                    </a:lnTo>
                    <a:lnTo>
                      <a:pt x="520" y="616"/>
                    </a:lnTo>
                    <a:lnTo>
                      <a:pt x="512" y="598"/>
                    </a:lnTo>
                    <a:lnTo>
                      <a:pt x="504" y="580"/>
                    </a:lnTo>
                    <a:lnTo>
                      <a:pt x="500" y="560"/>
                    </a:lnTo>
                    <a:lnTo>
                      <a:pt x="492" y="520"/>
                    </a:lnTo>
                    <a:lnTo>
                      <a:pt x="486" y="476"/>
                    </a:lnTo>
                    <a:lnTo>
                      <a:pt x="486" y="432"/>
                    </a:lnTo>
                    <a:lnTo>
                      <a:pt x="488" y="388"/>
                    </a:lnTo>
                    <a:lnTo>
                      <a:pt x="490" y="346"/>
                    </a:lnTo>
                    <a:lnTo>
                      <a:pt x="496" y="306"/>
                    </a:lnTo>
                    <a:lnTo>
                      <a:pt x="496" y="306"/>
                    </a:lnTo>
                    <a:lnTo>
                      <a:pt x="496" y="288"/>
                    </a:lnTo>
                    <a:lnTo>
                      <a:pt x="496" y="272"/>
                    </a:lnTo>
                    <a:lnTo>
                      <a:pt x="494" y="256"/>
                    </a:lnTo>
                    <a:lnTo>
                      <a:pt x="492" y="244"/>
                    </a:lnTo>
                    <a:lnTo>
                      <a:pt x="486" y="232"/>
                    </a:lnTo>
                    <a:lnTo>
                      <a:pt x="482" y="222"/>
                    </a:lnTo>
                    <a:lnTo>
                      <a:pt x="470" y="206"/>
                    </a:lnTo>
                    <a:lnTo>
                      <a:pt x="456" y="196"/>
                    </a:lnTo>
                    <a:lnTo>
                      <a:pt x="446" y="188"/>
                    </a:lnTo>
                    <a:lnTo>
                      <a:pt x="434" y="184"/>
                    </a:lnTo>
                    <a:lnTo>
                      <a:pt x="434" y="184"/>
                    </a:lnTo>
                    <a:lnTo>
                      <a:pt x="424" y="206"/>
                    </a:lnTo>
                    <a:lnTo>
                      <a:pt x="416" y="222"/>
                    </a:lnTo>
                    <a:lnTo>
                      <a:pt x="408" y="236"/>
                    </a:lnTo>
                    <a:lnTo>
                      <a:pt x="400" y="248"/>
                    </a:lnTo>
                    <a:lnTo>
                      <a:pt x="392" y="254"/>
                    </a:lnTo>
                    <a:lnTo>
                      <a:pt x="384" y="260"/>
                    </a:lnTo>
                    <a:lnTo>
                      <a:pt x="376" y="260"/>
                    </a:lnTo>
                    <a:lnTo>
                      <a:pt x="370" y="260"/>
                    </a:lnTo>
                    <a:lnTo>
                      <a:pt x="362" y="256"/>
                    </a:lnTo>
                    <a:lnTo>
                      <a:pt x="356" y="250"/>
                    </a:lnTo>
                    <a:lnTo>
                      <a:pt x="350" y="244"/>
                    </a:lnTo>
                    <a:lnTo>
                      <a:pt x="344" y="234"/>
                    </a:lnTo>
                    <a:lnTo>
                      <a:pt x="332" y="212"/>
                    </a:lnTo>
                    <a:lnTo>
                      <a:pt x="322" y="184"/>
                    </a:lnTo>
                    <a:lnTo>
                      <a:pt x="312" y="154"/>
                    </a:lnTo>
                    <a:lnTo>
                      <a:pt x="304" y="122"/>
                    </a:lnTo>
                    <a:lnTo>
                      <a:pt x="292" y="62"/>
                    </a:lnTo>
                    <a:lnTo>
                      <a:pt x="284" y="18"/>
                    </a:lnTo>
                    <a:lnTo>
                      <a:pt x="282" y="0"/>
                    </a:lnTo>
                    <a:lnTo>
                      <a:pt x="282" y="0"/>
                    </a:lnTo>
                    <a:lnTo>
                      <a:pt x="276" y="18"/>
                    </a:lnTo>
                    <a:lnTo>
                      <a:pt x="270" y="36"/>
                    </a:lnTo>
                    <a:lnTo>
                      <a:pt x="262" y="50"/>
                    </a:lnTo>
                    <a:lnTo>
                      <a:pt x="254" y="64"/>
                    </a:lnTo>
                    <a:lnTo>
                      <a:pt x="246" y="74"/>
                    </a:lnTo>
                    <a:lnTo>
                      <a:pt x="238" y="82"/>
                    </a:lnTo>
                    <a:lnTo>
                      <a:pt x="228" y="90"/>
                    </a:lnTo>
                    <a:lnTo>
                      <a:pt x="218" y="94"/>
                    </a:lnTo>
                    <a:lnTo>
                      <a:pt x="208" y="98"/>
                    </a:lnTo>
                    <a:lnTo>
                      <a:pt x="198" y="100"/>
                    </a:lnTo>
                    <a:lnTo>
                      <a:pt x="188" y="100"/>
                    </a:lnTo>
                    <a:lnTo>
                      <a:pt x="178" y="100"/>
                    </a:lnTo>
                    <a:lnTo>
                      <a:pt x="156" y="96"/>
                    </a:lnTo>
                    <a:lnTo>
                      <a:pt x="136" y="88"/>
                    </a:lnTo>
                    <a:lnTo>
                      <a:pt x="116" y="78"/>
                    </a:lnTo>
                    <a:lnTo>
                      <a:pt x="96" y="66"/>
                    </a:lnTo>
                    <a:lnTo>
                      <a:pt x="80" y="52"/>
                    </a:lnTo>
                    <a:lnTo>
                      <a:pt x="64" y="40"/>
                    </a:lnTo>
                    <a:lnTo>
                      <a:pt x="42" y="18"/>
                    </a:lnTo>
                    <a:lnTo>
                      <a:pt x="34" y="10"/>
                    </a:lnTo>
                    <a:lnTo>
                      <a:pt x="34" y="10"/>
                    </a:lnTo>
                    <a:lnTo>
                      <a:pt x="26" y="14"/>
                    </a:lnTo>
                    <a:lnTo>
                      <a:pt x="18" y="16"/>
                    </a:lnTo>
                    <a:lnTo>
                      <a:pt x="0" y="20"/>
                    </a:lnTo>
                    <a:lnTo>
                      <a:pt x="0" y="456"/>
                    </a:lnTo>
                    <a:lnTo>
                      <a:pt x="0" y="456"/>
                    </a:lnTo>
                    <a:lnTo>
                      <a:pt x="42" y="468"/>
                    </a:lnTo>
                    <a:lnTo>
                      <a:pt x="80" y="482"/>
                    </a:lnTo>
                    <a:lnTo>
                      <a:pt x="96" y="490"/>
                    </a:lnTo>
                    <a:lnTo>
                      <a:pt x="112" y="498"/>
                    </a:lnTo>
                    <a:lnTo>
                      <a:pt x="124" y="506"/>
                    </a:lnTo>
                    <a:lnTo>
                      <a:pt x="136" y="516"/>
                    </a:lnTo>
                    <a:lnTo>
                      <a:pt x="142" y="526"/>
                    </a:lnTo>
                    <a:lnTo>
                      <a:pt x="146" y="536"/>
                    </a:lnTo>
                    <a:lnTo>
                      <a:pt x="146" y="546"/>
                    </a:lnTo>
                    <a:lnTo>
                      <a:pt x="142" y="556"/>
                    </a:lnTo>
                    <a:lnTo>
                      <a:pt x="134" y="568"/>
                    </a:lnTo>
                    <a:lnTo>
                      <a:pt x="120" y="580"/>
                    </a:lnTo>
                    <a:lnTo>
                      <a:pt x="100" y="592"/>
                    </a:lnTo>
                    <a:lnTo>
                      <a:pt x="76" y="604"/>
                    </a:lnTo>
                    <a:lnTo>
                      <a:pt x="76" y="604"/>
                    </a:lnTo>
                    <a:lnTo>
                      <a:pt x="78" y="610"/>
                    </a:lnTo>
                    <a:lnTo>
                      <a:pt x="82" y="616"/>
                    </a:lnTo>
                    <a:lnTo>
                      <a:pt x="90" y="622"/>
                    </a:lnTo>
                    <a:lnTo>
                      <a:pt x="104" y="626"/>
                    </a:lnTo>
                    <a:lnTo>
                      <a:pt x="122" y="630"/>
                    </a:lnTo>
                    <a:lnTo>
                      <a:pt x="148" y="630"/>
                    </a:lnTo>
                    <a:lnTo>
                      <a:pt x="182" y="626"/>
                    </a:lnTo>
                    <a:lnTo>
                      <a:pt x="182" y="626"/>
                    </a:lnTo>
                    <a:lnTo>
                      <a:pt x="220" y="620"/>
                    </a:lnTo>
                    <a:lnTo>
                      <a:pt x="260" y="614"/>
                    </a:lnTo>
                    <a:lnTo>
                      <a:pt x="300" y="610"/>
                    </a:lnTo>
                    <a:lnTo>
                      <a:pt x="342" y="610"/>
                    </a:lnTo>
                    <a:lnTo>
                      <a:pt x="382" y="610"/>
                    </a:lnTo>
                    <a:lnTo>
                      <a:pt x="422" y="616"/>
                    </a:lnTo>
                    <a:lnTo>
                      <a:pt x="440" y="620"/>
                    </a:lnTo>
                    <a:lnTo>
                      <a:pt x="458" y="624"/>
                    </a:lnTo>
                    <a:lnTo>
                      <a:pt x="476" y="630"/>
                    </a:lnTo>
                    <a:lnTo>
                      <a:pt x="492" y="636"/>
                    </a:lnTo>
                    <a:lnTo>
                      <a:pt x="492" y="636"/>
                    </a:lnTo>
                    <a:lnTo>
                      <a:pt x="526" y="674"/>
                    </a:lnTo>
                    <a:lnTo>
                      <a:pt x="544" y="698"/>
                    </a:lnTo>
                    <a:lnTo>
                      <a:pt x="562" y="722"/>
                    </a:lnTo>
                    <a:lnTo>
                      <a:pt x="576" y="748"/>
                    </a:lnTo>
                    <a:lnTo>
                      <a:pt x="588" y="772"/>
                    </a:lnTo>
                    <a:lnTo>
                      <a:pt x="590" y="784"/>
                    </a:lnTo>
                    <a:lnTo>
                      <a:pt x="594" y="796"/>
                    </a:lnTo>
                    <a:lnTo>
                      <a:pt x="594" y="806"/>
                    </a:lnTo>
                    <a:lnTo>
                      <a:pt x="592" y="818"/>
                    </a:lnTo>
                    <a:lnTo>
                      <a:pt x="592" y="818"/>
                    </a:lnTo>
                    <a:lnTo>
                      <a:pt x="592" y="822"/>
                    </a:lnTo>
                    <a:lnTo>
                      <a:pt x="594" y="824"/>
                    </a:lnTo>
                    <a:lnTo>
                      <a:pt x="598" y="824"/>
                    </a:lnTo>
                    <a:lnTo>
                      <a:pt x="598" y="824"/>
                    </a:lnTo>
                    <a:lnTo>
                      <a:pt x="602" y="824"/>
                    </a:lnTo>
                    <a:lnTo>
                      <a:pt x="612" y="822"/>
                    </a:lnTo>
                    <a:lnTo>
                      <a:pt x="616" y="818"/>
                    </a:lnTo>
                    <a:lnTo>
                      <a:pt x="620" y="814"/>
                    </a:lnTo>
                    <a:lnTo>
                      <a:pt x="624" y="808"/>
                    </a:lnTo>
                    <a:lnTo>
                      <a:pt x="626" y="800"/>
                    </a:lnTo>
                    <a:lnTo>
                      <a:pt x="626" y="800"/>
                    </a:lnTo>
                    <a:lnTo>
                      <a:pt x="630" y="796"/>
                    </a:lnTo>
                    <a:lnTo>
                      <a:pt x="632" y="792"/>
                    </a:lnTo>
                    <a:lnTo>
                      <a:pt x="632" y="784"/>
                    </a:lnTo>
                    <a:close/>
                  </a:path>
                </a:pathLst>
              </a:custGeom>
              <a:solidFill>
                <a:schemeClr val="accent1">
                  <a:alpha val="8000"/>
                </a:schemeClr>
              </a:solidFill>
              <a:ln>
                <a:noFill/>
              </a:ln>
              <a:effectLst>
                <a:glow rad="50800">
                  <a:schemeClr val="accent1">
                    <a:alpha val="18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90" name="Freeform 47"/>
              <p:cNvSpPr>
                <a:spLocks noChangeAspect="1"/>
              </p:cNvSpPr>
              <p:nvPr/>
            </p:nvSpPr>
            <p:spPr bwMode="auto">
              <a:xfrm>
                <a:off x="1" y="2438400"/>
                <a:ext cx="453574" cy="852529"/>
              </a:xfrm>
              <a:custGeom>
                <a:avLst/>
                <a:gdLst>
                  <a:gd name="T0" fmla="*/ 194 w 382"/>
                  <a:gd name="T1" fmla="*/ 442 h 718"/>
                  <a:gd name="T2" fmla="*/ 238 w 382"/>
                  <a:gd name="T3" fmla="*/ 410 h 718"/>
                  <a:gd name="T4" fmla="*/ 264 w 382"/>
                  <a:gd name="T5" fmla="*/ 368 h 718"/>
                  <a:gd name="T6" fmla="*/ 270 w 382"/>
                  <a:gd name="T7" fmla="*/ 334 h 718"/>
                  <a:gd name="T8" fmla="*/ 292 w 382"/>
                  <a:gd name="T9" fmla="*/ 278 h 718"/>
                  <a:gd name="T10" fmla="*/ 310 w 382"/>
                  <a:gd name="T11" fmla="*/ 250 h 718"/>
                  <a:gd name="T12" fmla="*/ 248 w 382"/>
                  <a:gd name="T13" fmla="*/ 258 h 718"/>
                  <a:gd name="T14" fmla="*/ 212 w 382"/>
                  <a:gd name="T15" fmla="*/ 242 h 718"/>
                  <a:gd name="T16" fmla="*/ 194 w 382"/>
                  <a:gd name="T17" fmla="*/ 212 h 718"/>
                  <a:gd name="T18" fmla="*/ 194 w 382"/>
                  <a:gd name="T19" fmla="*/ 160 h 718"/>
                  <a:gd name="T20" fmla="*/ 200 w 382"/>
                  <a:gd name="T21" fmla="*/ 140 h 718"/>
                  <a:gd name="T22" fmla="*/ 200 w 382"/>
                  <a:gd name="T23" fmla="*/ 110 h 718"/>
                  <a:gd name="T24" fmla="*/ 184 w 382"/>
                  <a:gd name="T25" fmla="*/ 72 h 718"/>
                  <a:gd name="T26" fmla="*/ 158 w 382"/>
                  <a:gd name="T27" fmla="*/ 50 h 718"/>
                  <a:gd name="T28" fmla="*/ 80 w 382"/>
                  <a:gd name="T29" fmla="*/ 0 h 718"/>
                  <a:gd name="T30" fmla="*/ 84 w 382"/>
                  <a:gd name="T31" fmla="*/ 6 h 718"/>
                  <a:gd name="T32" fmla="*/ 96 w 382"/>
                  <a:gd name="T33" fmla="*/ 38 h 718"/>
                  <a:gd name="T34" fmla="*/ 94 w 382"/>
                  <a:gd name="T35" fmla="*/ 70 h 718"/>
                  <a:gd name="T36" fmla="*/ 80 w 382"/>
                  <a:gd name="T37" fmla="*/ 66 h 718"/>
                  <a:gd name="T38" fmla="*/ 48 w 382"/>
                  <a:gd name="T39" fmla="*/ 82 h 718"/>
                  <a:gd name="T40" fmla="*/ 34 w 382"/>
                  <a:gd name="T41" fmla="*/ 106 h 718"/>
                  <a:gd name="T42" fmla="*/ 26 w 382"/>
                  <a:gd name="T43" fmla="*/ 138 h 718"/>
                  <a:gd name="T44" fmla="*/ 24 w 382"/>
                  <a:gd name="T45" fmla="*/ 194 h 718"/>
                  <a:gd name="T46" fmla="*/ 22 w 382"/>
                  <a:gd name="T47" fmla="*/ 204 h 718"/>
                  <a:gd name="T48" fmla="*/ 20 w 382"/>
                  <a:gd name="T49" fmla="*/ 202 h 718"/>
                  <a:gd name="T50" fmla="*/ 0 w 382"/>
                  <a:gd name="T51" fmla="*/ 662 h 718"/>
                  <a:gd name="T52" fmla="*/ 30 w 382"/>
                  <a:gd name="T53" fmla="*/ 636 h 718"/>
                  <a:gd name="T54" fmla="*/ 80 w 382"/>
                  <a:gd name="T55" fmla="*/ 606 h 718"/>
                  <a:gd name="T56" fmla="*/ 108 w 382"/>
                  <a:gd name="T57" fmla="*/ 586 h 718"/>
                  <a:gd name="T58" fmla="*/ 132 w 382"/>
                  <a:gd name="T59" fmla="*/ 542 h 718"/>
                  <a:gd name="T60" fmla="*/ 144 w 382"/>
                  <a:gd name="T61" fmla="*/ 484 h 718"/>
                  <a:gd name="T62" fmla="*/ 220 w 382"/>
                  <a:gd name="T63" fmla="*/ 544 h 718"/>
                  <a:gd name="T64" fmla="*/ 300 w 382"/>
                  <a:gd name="T65" fmla="*/ 626 h 718"/>
                  <a:gd name="T66" fmla="*/ 330 w 382"/>
                  <a:gd name="T67" fmla="*/ 678 h 718"/>
                  <a:gd name="T68" fmla="*/ 336 w 382"/>
                  <a:gd name="T69" fmla="*/ 710 h 718"/>
                  <a:gd name="T70" fmla="*/ 340 w 382"/>
                  <a:gd name="T71" fmla="*/ 718 h 718"/>
                  <a:gd name="T72" fmla="*/ 352 w 382"/>
                  <a:gd name="T73" fmla="*/ 716 h 718"/>
                  <a:gd name="T74" fmla="*/ 372 w 382"/>
                  <a:gd name="T75" fmla="*/ 698 h 718"/>
                  <a:gd name="T76" fmla="*/ 376 w 382"/>
                  <a:gd name="T77" fmla="*/ 680 h 718"/>
                  <a:gd name="T78" fmla="*/ 382 w 382"/>
                  <a:gd name="T79" fmla="*/ 666 h 718"/>
                  <a:gd name="T80" fmla="*/ 372 w 382"/>
                  <a:gd name="T81" fmla="*/ 644 h 718"/>
                  <a:gd name="T82" fmla="*/ 318 w 382"/>
                  <a:gd name="T83" fmla="*/ 582 h 718"/>
                  <a:gd name="T84" fmla="*/ 170 w 382"/>
                  <a:gd name="T85" fmla="*/ 452 h 7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82" h="718">
                    <a:moveTo>
                      <a:pt x="170" y="452"/>
                    </a:moveTo>
                    <a:lnTo>
                      <a:pt x="170" y="452"/>
                    </a:lnTo>
                    <a:lnTo>
                      <a:pt x="194" y="442"/>
                    </a:lnTo>
                    <a:lnTo>
                      <a:pt x="208" y="434"/>
                    </a:lnTo>
                    <a:lnTo>
                      <a:pt x="224" y="424"/>
                    </a:lnTo>
                    <a:lnTo>
                      <a:pt x="238" y="410"/>
                    </a:lnTo>
                    <a:lnTo>
                      <a:pt x="250" y="396"/>
                    </a:lnTo>
                    <a:lnTo>
                      <a:pt x="260" y="378"/>
                    </a:lnTo>
                    <a:lnTo>
                      <a:pt x="264" y="368"/>
                    </a:lnTo>
                    <a:lnTo>
                      <a:pt x="266" y="358"/>
                    </a:lnTo>
                    <a:lnTo>
                      <a:pt x="266" y="358"/>
                    </a:lnTo>
                    <a:lnTo>
                      <a:pt x="270" y="334"/>
                    </a:lnTo>
                    <a:lnTo>
                      <a:pt x="276" y="312"/>
                    </a:lnTo>
                    <a:lnTo>
                      <a:pt x="284" y="294"/>
                    </a:lnTo>
                    <a:lnTo>
                      <a:pt x="292" y="278"/>
                    </a:lnTo>
                    <a:lnTo>
                      <a:pt x="304" y="256"/>
                    </a:lnTo>
                    <a:lnTo>
                      <a:pt x="310" y="250"/>
                    </a:lnTo>
                    <a:lnTo>
                      <a:pt x="310" y="250"/>
                    </a:lnTo>
                    <a:lnTo>
                      <a:pt x="286" y="256"/>
                    </a:lnTo>
                    <a:lnTo>
                      <a:pt x="266" y="258"/>
                    </a:lnTo>
                    <a:lnTo>
                      <a:pt x="248" y="258"/>
                    </a:lnTo>
                    <a:lnTo>
                      <a:pt x="234" y="254"/>
                    </a:lnTo>
                    <a:lnTo>
                      <a:pt x="220" y="250"/>
                    </a:lnTo>
                    <a:lnTo>
                      <a:pt x="212" y="242"/>
                    </a:lnTo>
                    <a:lnTo>
                      <a:pt x="204" y="234"/>
                    </a:lnTo>
                    <a:lnTo>
                      <a:pt x="198" y="224"/>
                    </a:lnTo>
                    <a:lnTo>
                      <a:pt x="194" y="212"/>
                    </a:lnTo>
                    <a:lnTo>
                      <a:pt x="192" y="202"/>
                    </a:lnTo>
                    <a:lnTo>
                      <a:pt x="190" y="180"/>
                    </a:lnTo>
                    <a:lnTo>
                      <a:pt x="194" y="160"/>
                    </a:lnTo>
                    <a:lnTo>
                      <a:pt x="198" y="148"/>
                    </a:lnTo>
                    <a:lnTo>
                      <a:pt x="198" y="148"/>
                    </a:lnTo>
                    <a:lnTo>
                      <a:pt x="200" y="140"/>
                    </a:lnTo>
                    <a:lnTo>
                      <a:pt x="202" y="130"/>
                    </a:lnTo>
                    <a:lnTo>
                      <a:pt x="202" y="120"/>
                    </a:lnTo>
                    <a:lnTo>
                      <a:pt x="200" y="110"/>
                    </a:lnTo>
                    <a:lnTo>
                      <a:pt x="194" y="90"/>
                    </a:lnTo>
                    <a:lnTo>
                      <a:pt x="188" y="80"/>
                    </a:lnTo>
                    <a:lnTo>
                      <a:pt x="184" y="72"/>
                    </a:lnTo>
                    <a:lnTo>
                      <a:pt x="184" y="72"/>
                    </a:lnTo>
                    <a:lnTo>
                      <a:pt x="174" y="64"/>
                    </a:lnTo>
                    <a:lnTo>
                      <a:pt x="158" y="50"/>
                    </a:lnTo>
                    <a:lnTo>
                      <a:pt x="120" y="22"/>
                    </a:lnTo>
                    <a:lnTo>
                      <a:pt x="88" y="4"/>
                    </a:lnTo>
                    <a:lnTo>
                      <a:pt x="80" y="0"/>
                    </a:lnTo>
                    <a:lnTo>
                      <a:pt x="80" y="2"/>
                    </a:lnTo>
                    <a:lnTo>
                      <a:pt x="84" y="6"/>
                    </a:lnTo>
                    <a:lnTo>
                      <a:pt x="84" y="6"/>
                    </a:lnTo>
                    <a:lnTo>
                      <a:pt x="90" y="16"/>
                    </a:lnTo>
                    <a:lnTo>
                      <a:pt x="94" y="28"/>
                    </a:lnTo>
                    <a:lnTo>
                      <a:pt x="96" y="38"/>
                    </a:lnTo>
                    <a:lnTo>
                      <a:pt x="98" y="48"/>
                    </a:lnTo>
                    <a:lnTo>
                      <a:pt x="96" y="64"/>
                    </a:lnTo>
                    <a:lnTo>
                      <a:pt x="94" y="70"/>
                    </a:lnTo>
                    <a:lnTo>
                      <a:pt x="94" y="70"/>
                    </a:lnTo>
                    <a:lnTo>
                      <a:pt x="88" y="68"/>
                    </a:lnTo>
                    <a:lnTo>
                      <a:pt x="80" y="66"/>
                    </a:lnTo>
                    <a:lnTo>
                      <a:pt x="70" y="68"/>
                    </a:lnTo>
                    <a:lnTo>
                      <a:pt x="58" y="72"/>
                    </a:lnTo>
                    <a:lnTo>
                      <a:pt x="48" y="82"/>
                    </a:lnTo>
                    <a:lnTo>
                      <a:pt x="44" y="88"/>
                    </a:lnTo>
                    <a:lnTo>
                      <a:pt x="38" y="96"/>
                    </a:lnTo>
                    <a:lnTo>
                      <a:pt x="34" y="106"/>
                    </a:lnTo>
                    <a:lnTo>
                      <a:pt x="30" y="118"/>
                    </a:lnTo>
                    <a:lnTo>
                      <a:pt x="30" y="118"/>
                    </a:lnTo>
                    <a:lnTo>
                      <a:pt x="26" y="138"/>
                    </a:lnTo>
                    <a:lnTo>
                      <a:pt x="24" y="154"/>
                    </a:lnTo>
                    <a:lnTo>
                      <a:pt x="24" y="180"/>
                    </a:lnTo>
                    <a:lnTo>
                      <a:pt x="24" y="194"/>
                    </a:lnTo>
                    <a:lnTo>
                      <a:pt x="24" y="202"/>
                    </a:lnTo>
                    <a:lnTo>
                      <a:pt x="24" y="202"/>
                    </a:lnTo>
                    <a:lnTo>
                      <a:pt x="22" y="204"/>
                    </a:lnTo>
                    <a:lnTo>
                      <a:pt x="20" y="204"/>
                    </a:lnTo>
                    <a:lnTo>
                      <a:pt x="20" y="202"/>
                    </a:lnTo>
                    <a:lnTo>
                      <a:pt x="20" y="202"/>
                    </a:lnTo>
                    <a:lnTo>
                      <a:pt x="16" y="194"/>
                    </a:lnTo>
                    <a:lnTo>
                      <a:pt x="0" y="146"/>
                    </a:lnTo>
                    <a:lnTo>
                      <a:pt x="0" y="662"/>
                    </a:lnTo>
                    <a:lnTo>
                      <a:pt x="0" y="662"/>
                    </a:lnTo>
                    <a:lnTo>
                      <a:pt x="12" y="650"/>
                    </a:lnTo>
                    <a:lnTo>
                      <a:pt x="30" y="636"/>
                    </a:lnTo>
                    <a:lnTo>
                      <a:pt x="52" y="620"/>
                    </a:lnTo>
                    <a:lnTo>
                      <a:pt x="80" y="606"/>
                    </a:lnTo>
                    <a:lnTo>
                      <a:pt x="80" y="606"/>
                    </a:lnTo>
                    <a:lnTo>
                      <a:pt x="90" y="600"/>
                    </a:lnTo>
                    <a:lnTo>
                      <a:pt x="100" y="594"/>
                    </a:lnTo>
                    <a:lnTo>
                      <a:pt x="108" y="586"/>
                    </a:lnTo>
                    <a:lnTo>
                      <a:pt x="114" y="578"/>
                    </a:lnTo>
                    <a:lnTo>
                      <a:pt x="126" y="560"/>
                    </a:lnTo>
                    <a:lnTo>
                      <a:pt x="132" y="542"/>
                    </a:lnTo>
                    <a:lnTo>
                      <a:pt x="138" y="524"/>
                    </a:lnTo>
                    <a:lnTo>
                      <a:pt x="142" y="508"/>
                    </a:lnTo>
                    <a:lnTo>
                      <a:pt x="144" y="484"/>
                    </a:lnTo>
                    <a:lnTo>
                      <a:pt x="144" y="484"/>
                    </a:lnTo>
                    <a:lnTo>
                      <a:pt x="188" y="518"/>
                    </a:lnTo>
                    <a:lnTo>
                      <a:pt x="220" y="544"/>
                    </a:lnTo>
                    <a:lnTo>
                      <a:pt x="254" y="576"/>
                    </a:lnTo>
                    <a:lnTo>
                      <a:pt x="286" y="610"/>
                    </a:lnTo>
                    <a:lnTo>
                      <a:pt x="300" y="626"/>
                    </a:lnTo>
                    <a:lnTo>
                      <a:pt x="312" y="644"/>
                    </a:lnTo>
                    <a:lnTo>
                      <a:pt x="322" y="662"/>
                    </a:lnTo>
                    <a:lnTo>
                      <a:pt x="330" y="678"/>
                    </a:lnTo>
                    <a:lnTo>
                      <a:pt x="336" y="694"/>
                    </a:lnTo>
                    <a:lnTo>
                      <a:pt x="336" y="710"/>
                    </a:lnTo>
                    <a:lnTo>
                      <a:pt x="336" y="710"/>
                    </a:lnTo>
                    <a:lnTo>
                      <a:pt x="336" y="712"/>
                    </a:lnTo>
                    <a:lnTo>
                      <a:pt x="336" y="716"/>
                    </a:lnTo>
                    <a:lnTo>
                      <a:pt x="340" y="718"/>
                    </a:lnTo>
                    <a:lnTo>
                      <a:pt x="346" y="718"/>
                    </a:lnTo>
                    <a:lnTo>
                      <a:pt x="346" y="718"/>
                    </a:lnTo>
                    <a:lnTo>
                      <a:pt x="352" y="716"/>
                    </a:lnTo>
                    <a:lnTo>
                      <a:pt x="362" y="710"/>
                    </a:lnTo>
                    <a:lnTo>
                      <a:pt x="368" y="706"/>
                    </a:lnTo>
                    <a:lnTo>
                      <a:pt x="372" y="698"/>
                    </a:lnTo>
                    <a:lnTo>
                      <a:pt x="376" y="690"/>
                    </a:lnTo>
                    <a:lnTo>
                      <a:pt x="376" y="680"/>
                    </a:lnTo>
                    <a:lnTo>
                      <a:pt x="376" y="680"/>
                    </a:lnTo>
                    <a:lnTo>
                      <a:pt x="378" y="674"/>
                    </a:lnTo>
                    <a:lnTo>
                      <a:pt x="380" y="670"/>
                    </a:lnTo>
                    <a:lnTo>
                      <a:pt x="382" y="666"/>
                    </a:lnTo>
                    <a:lnTo>
                      <a:pt x="380" y="658"/>
                    </a:lnTo>
                    <a:lnTo>
                      <a:pt x="380" y="658"/>
                    </a:lnTo>
                    <a:lnTo>
                      <a:pt x="372" y="644"/>
                    </a:lnTo>
                    <a:lnTo>
                      <a:pt x="358" y="626"/>
                    </a:lnTo>
                    <a:lnTo>
                      <a:pt x="340" y="606"/>
                    </a:lnTo>
                    <a:lnTo>
                      <a:pt x="318" y="582"/>
                    </a:lnTo>
                    <a:lnTo>
                      <a:pt x="290" y="554"/>
                    </a:lnTo>
                    <a:lnTo>
                      <a:pt x="256" y="524"/>
                    </a:lnTo>
                    <a:lnTo>
                      <a:pt x="170" y="452"/>
                    </a:lnTo>
                    <a:lnTo>
                      <a:pt x="170" y="452"/>
                    </a:lnTo>
                    <a:close/>
                  </a:path>
                </a:pathLst>
              </a:custGeom>
              <a:solidFill>
                <a:schemeClr val="accent1">
                  <a:alpha val="8000"/>
                </a:schemeClr>
              </a:solidFill>
              <a:ln>
                <a:noFill/>
              </a:ln>
              <a:effectLst>
                <a:glow rad="50800">
                  <a:schemeClr val="accent1">
                    <a:alpha val="18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91" name="Freeform 23"/>
              <p:cNvSpPr>
                <a:spLocks noChangeAspect="1"/>
              </p:cNvSpPr>
              <p:nvPr/>
            </p:nvSpPr>
            <p:spPr bwMode="auto">
              <a:xfrm>
                <a:off x="8551334" y="6180666"/>
                <a:ext cx="592666" cy="677333"/>
              </a:xfrm>
              <a:custGeom>
                <a:avLst/>
                <a:gdLst>
                  <a:gd name="T0" fmla="*/ 536 w 560"/>
                  <a:gd name="T1" fmla="*/ 100 h 640"/>
                  <a:gd name="T2" fmla="*/ 496 w 560"/>
                  <a:gd name="T3" fmla="*/ 106 h 640"/>
                  <a:gd name="T4" fmla="*/ 456 w 560"/>
                  <a:gd name="T5" fmla="*/ 118 h 640"/>
                  <a:gd name="T6" fmla="*/ 438 w 560"/>
                  <a:gd name="T7" fmla="*/ 110 h 640"/>
                  <a:gd name="T8" fmla="*/ 436 w 560"/>
                  <a:gd name="T9" fmla="*/ 82 h 640"/>
                  <a:gd name="T10" fmla="*/ 428 w 560"/>
                  <a:gd name="T11" fmla="*/ 76 h 640"/>
                  <a:gd name="T12" fmla="*/ 360 w 560"/>
                  <a:gd name="T13" fmla="*/ 146 h 640"/>
                  <a:gd name="T14" fmla="*/ 328 w 560"/>
                  <a:gd name="T15" fmla="*/ 192 h 640"/>
                  <a:gd name="T16" fmla="*/ 290 w 560"/>
                  <a:gd name="T17" fmla="*/ 108 h 640"/>
                  <a:gd name="T18" fmla="*/ 274 w 560"/>
                  <a:gd name="T19" fmla="*/ 38 h 640"/>
                  <a:gd name="T20" fmla="*/ 280 w 560"/>
                  <a:gd name="T21" fmla="*/ 6 h 640"/>
                  <a:gd name="T22" fmla="*/ 280 w 560"/>
                  <a:gd name="T23" fmla="*/ 2 h 640"/>
                  <a:gd name="T24" fmla="*/ 262 w 560"/>
                  <a:gd name="T25" fmla="*/ 0 h 640"/>
                  <a:gd name="T26" fmla="*/ 248 w 560"/>
                  <a:gd name="T27" fmla="*/ 14 h 640"/>
                  <a:gd name="T28" fmla="*/ 244 w 560"/>
                  <a:gd name="T29" fmla="*/ 18 h 640"/>
                  <a:gd name="T30" fmla="*/ 240 w 560"/>
                  <a:gd name="T31" fmla="*/ 26 h 640"/>
                  <a:gd name="T32" fmla="*/ 254 w 560"/>
                  <a:gd name="T33" fmla="*/ 88 h 640"/>
                  <a:gd name="T34" fmla="*/ 304 w 560"/>
                  <a:gd name="T35" fmla="*/ 204 h 640"/>
                  <a:gd name="T36" fmla="*/ 222 w 560"/>
                  <a:gd name="T37" fmla="*/ 206 h 640"/>
                  <a:gd name="T38" fmla="*/ 136 w 560"/>
                  <a:gd name="T39" fmla="*/ 224 h 640"/>
                  <a:gd name="T40" fmla="*/ 164 w 560"/>
                  <a:gd name="T41" fmla="*/ 234 h 640"/>
                  <a:gd name="T42" fmla="*/ 178 w 560"/>
                  <a:gd name="T43" fmla="*/ 254 h 640"/>
                  <a:gd name="T44" fmla="*/ 166 w 560"/>
                  <a:gd name="T45" fmla="*/ 272 h 640"/>
                  <a:gd name="T46" fmla="*/ 122 w 560"/>
                  <a:gd name="T47" fmla="*/ 300 h 640"/>
                  <a:gd name="T48" fmla="*/ 90 w 560"/>
                  <a:gd name="T49" fmla="*/ 348 h 640"/>
                  <a:gd name="T50" fmla="*/ 22 w 560"/>
                  <a:gd name="T51" fmla="*/ 414 h 640"/>
                  <a:gd name="T52" fmla="*/ 0 w 560"/>
                  <a:gd name="T53" fmla="*/ 430 h 640"/>
                  <a:gd name="T54" fmla="*/ 102 w 560"/>
                  <a:gd name="T55" fmla="*/ 404 h 640"/>
                  <a:gd name="T56" fmla="*/ 136 w 560"/>
                  <a:gd name="T57" fmla="*/ 406 h 640"/>
                  <a:gd name="T58" fmla="*/ 152 w 560"/>
                  <a:gd name="T59" fmla="*/ 418 h 640"/>
                  <a:gd name="T60" fmla="*/ 156 w 560"/>
                  <a:gd name="T61" fmla="*/ 438 h 640"/>
                  <a:gd name="T62" fmla="*/ 138 w 560"/>
                  <a:gd name="T63" fmla="*/ 486 h 640"/>
                  <a:gd name="T64" fmla="*/ 90 w 560"/>
                  <a:gd name="T65" fmla="*/ 550 h 640"/>
                  <a:gd name="T66" fmla="*/ 126 w 560"/>
                  <a:gd name="T67" fmla="*/ 542 h 640"/>
                  <a:gd name="T68" fmla="*/ 158 w 560"/>
                  <a:gd name="T69" fmla="*/ 550 h 640"/>
                  <a:gd name="T70" fmla="*/ 170 w 560"/>
                  <a:gd name="T71" fmla="*/ 572 h 640"/>
                  <a:gd name="T72" fmla="*/ 168 w 560"/>
                  <a:gd name="T73" fmla="*/ 626 h 640"/>
                  <a:gd name="T74" fmla="*/ 186 w 560"/>
                  <a:gd name="T75" fmla="*/ 626 h 640"/>
                  <a:gd name="T76" fmla="*/ 280 w 560"/>
                  <a:gd name="T77" fmla="*/ 640 h 640"/>
                  <a:gd name="T78" fmla="*/ 310 w 560"/>
                  <a:gd name="T79" fmla="*/ 628 h 640"/>
                  <a:gd name="T80" fmla="*/ 322 w 560"/>
                  <a:gd name="T81" fmla="*/ 628 h 640"/>
                  <a:gd name="T82" fmla="*/ 330 w 560"/>
                  <a:gd name="T83" fmla="*/ 580 h 640"/>
                  <a:gd name="T84" fmla="*/ 346 w 560"/>
                  <a:gd name="T85" fmla="*/ 526 h 640"/>
                  <a:gd name="T86" fmla="*/ 354 w 560"/>
                  <a:gd name="T87" fmla="*/ 526 h 640"/>
                  <a:gd name="T88" fmla="*/ 358 w 560"/>
                  <a:gd name="T89" fmla="*/ 534 h 640"/>
                  <a:gd name="T90" fmla="*/ 364 w 560"/>
                  <a:gd name="T91" fmla="*/ 584 h 640"/>
                  <a:gd name="T92" fmla="*/ 424 w 560"/>
                  <a:gd name="T93" fmla="*/ 640 h 640"/>
                  <a:gd name="T94" fmla="*/ 438 w 560"/>
                  <a:gd name="T95" fmla="*/ 624 h 640"/>
                  <a:gd name="T96" fmla="*/ 458 w 560"/>
                  <a:gd name="T97" fmla="*/ 622 h 640"/>
                  <a:gd name="T98" fmla="*/ 474 w 560"/>
                  <a:gd name="T99" fmla="*/ 640 h 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60" h="640">
                    <a:moveTo>
                      <a:pt x="560" y="100"/>
                    </a:moveTo>
                    <a:lnTo>
                      <a:pt x="560" y="100"/>
                    </a:lnTo>
                    <a:lnTo>
                      <a:pt x="536" y="100"/>
                    </a:lnTo>
                    <a:lnTo>
                      <a:pt x="512" y="98"/>
                    </a:lnTo>
                    <a:lnTo>
                      <a:pt x="512" y="98"/>
                    </a:lnTo>
                    <a:lnTo>
                      <a:pt x="496" y="106"/>
                    </a:lnTo>
                    <a:lnTo>
                      <a:pt x="480" y="114"/>
                    </a:lnTo>
                    <a:lnTo>
                      <a:pt x="464" y="118"/>
                    </a:lnTo>
                    <a:lnTo>
                      <a:pt x="456" y="118"/>
                    </a:lnTo>
                    <a:lnTo>
                      <a:pt x="448" y="118"/>
                    </a:lnTo>
                    <a:lnTo>
                      <a:pt x="442" y="116"/>
                    </a:lnTo>
                    <a:lnTo>
                      <a:pt x="438" y="110"/>
                    </a:lnTo>
                    <a:lnTo>
                      <a:pt x="436" y="104"/>
                    </a:lnTo>
                    <a:lnTo>
                      <a:pt x="434" y="94"/>
                    </a:lnTo>
                    <a:lnTo>
                      <a:pt x="436" y="82"/>
                    </a:lnTo>
                    <a:lnTo>
                      <a:pt x="442" y="66"/>
                    </a:lnTo>
                    <a:lnTo>
                      <a:pt x="442" y="66"/>
                    </a:lnTo>
                    <a:lnTo>
                      <a:pt x="428" y="76"/>
                    </a:lnTo>
                    <a:lnTo>
                      <a:pt x="396" y="106"/>
                    </a:lnTo>
                    <a:lnTo>
                      <a:pt x="378" y="126"/>
                    </a:lnTo>
                    <a:lnTo>
                      <a:pt x="360" y="146"/>
                    </a:lnTo>
                    <a:lnTo>
                      <a:pt x="342" y="170"/>
                    </a:lnTo>
                    <a:lnTo>
                      <a:pt x="328" y="192"/>
                    </a:lnTo>
                    <a:lnTo>
                      <a:pt x="328" y="192"/>
                    </a:lnTo>
                    <a:lnTo>
                      <a:pt x="312" y="160"/>
                    </a:lnTo>
                    <a:lnTo>
                      <a:pt x="300" y="134"/>
                    </a:lnTo>
                    <a:lnTo>
                      <a:pt x="290" y="108"/>
                    </a:lnTo>
                    <a:lnTo>
                      <a:pt x="280" y="80"/>
                    </a:lnTo>
                    <a:lnTo>
                      <a:pt x="276" y="52"/>
                    </a:lnTo>
                    <a:lnTo>
                      <a:pt x="274" y="38"/>
                    </a:lnTo>
                    <a:lnTo>
                      <a:pt x="274" y="26"/>
                    </a:lnTo>
                    <a:lnTo>
                      <a:pt x="276" y="16"/>
                    </a:lnTo>
                    <a:lnTo>
                      <a:pt x="280" y="6"/>
                    </a:lnTo>
                    <a:lnTo>
                      <a:pt x="280" y="6"/>
                    </a:lnTo>
                    <a:lnTo>
                      <a:pt x="282" y="4"/>
                    </a:lnTo>
                    <a:lnTo>
                      <a:pt x="280" y="2"/>
                    </a:lnTo>
                    <a:lnTo>
                      <a:pt x="280" y="0"/>
                    </a:lnTo>
                    <a:lnTo>
                      <a:pt x="262" y="0"/>
                    </a:lnTo>
                    <a:lnTo>
                      <a:pt x="262" y="0"/>
                    </a:lnTo>
                    <a:lnTo>
                      <a:pt x="254" y="4"/>
                    </a:lnTo>
                    <a:lnTo>
                      <a:pt x="252" y="8"/>
                    </a:lnTo>
                    <a:lnTo>
                      <a:pt x="248" y="14"/>
                    </a:lnTo>
                    <a:lnTo>
                      <a:pt x="248" y="14"/>
                    </a:lnTo>
                    <a:lnTo>
                      <a:pt x="246" y="16"/>
                    </a:lnTo>
                    <a:lnTo>
                      <a:pt x="244" y="18"/>
                    </a:lnTo>
                    <a:lnTo>
                      <a:pt x="242" y="20"/>
                    </a:lnTo>
                    <a:lnTo>
                      <a:pt x="240" y="26"/>
                    </a:lnTo>
                    <a:lnTo>
                      <a:pt x="240" y="26"/>
                    </a:lnTo>
                    <a:lnTo>
                      <a:pt x="240" y="36"/>
                    </a:lnTo>
                    <a:lnTo>
                      <a:pt x="244" y="50"/>
                    </a:lnTo>
                    <a:lnTo>
                      <a:pt x="254" y="88"/>
                    </a:lnTo>
                    <a:lnTo>
                      <a:pt x="274" y="138"/>
                    </a:lnTo>
                    <a:lnTo>
                      <a:pt x="304" y="204"/>
                    </a:lnTo>
                    <a:lnTo>
                      <a:pt x="304" y="204"/>
                    </a:lnTo>
                    <a:lnTo>
                      <a:pt x="278" y="202"/>
                    </a:lnTo>
                    <a:lnTo>
                      <a:pt x="250" y="204"/>
                    </a:lnTo>
                    <a:lnTo>
                      <a:pt x="222" y="206"/>
                    </a:lnTo>
                    <a:lnTo>
                      <a:pt x="196" y="210"/>
                    </a:lnTo>
                    <a:lnTo>
                      <a:pt x="154" y="220"/>
                    </a:lnTo>
                    <a:lnTo>
                      <a:pt x="136" y="224"/>
                    </a:lnTo>
                    <a:lnTo>
                      <a:pt x="136" y="224"/>
                    </a:lnTo>
                    <a:lnTo>
                      <a:pt x="152" y="230"/>
                    </a:lnTo>
                    <a:lnTo>
                      <a:pt x="164" y="234"/>
                    </a:lnTo>
                    <a:lnTo>
                      <a:pt x="172" y="242"/>
                    </a:lnTo>
                    <a:lnTo>
                      <a:pt x="176" y="248"/>
                    </a:lnTo>
                    <a:lnTo>
                      <a:pt x="178" y="254"/>
                    </a:lnTo>
                    <a:lnTo>
                      <a:pt x="176" y="260"/>
                    </a:lnTo>
                    <a:lnTo>
                      <a:pt x="172" y="266"/>
                    </a:lnTo>
                    <a:lnTo>
                      <a:pt x="166" y="272"/>
                    </a:lnTo>
                    <a:lnTo>
                      <a:pt x="154" y="284"/>
                    </a:lnTo>
                    <a:lnTo>
                      <a:pt x="138" y="292"/>
                    </a:lnTo>
                    <a:lnTo>
                      <a:pt x="122" y="300"/>
                    </a:lnTo>
                    <a:lnTo>
                      <a:pt x="122" y="300"/>
                    </a:lnTo>
                    <a:lnTo>
                      <a:pt x="108" y="326"/>
                    </a:lnTo>
                    <a:lnTo>
                      <a:pt x="90" y="348"/>
                    </a:lnTo>
                    <a:lnTo>
                      <a:pt x="72" y="368"/>
                    </a:lnTo>
                    <a:lnTo>
                      <a:pt x="54" y="386"/>
                    </a:lnTo>
                    <a:lnTo>
                      <a:pt x="22" y="414"/>
                    </a:lnTo>
                    <a:lnTo>
                      <a:pt x="0" y="428"/>
                    </a:lnTo>
                    <a:lnTo>
                      <a:pt x="0" y="430"/>
                    </a:lnTo>
                    <a:lnTo>
                      <a:pt x="0" y="430"/>
                    </a:lnTo>
                    <a:lnTo>
                      <a:pt x="48" y="414"/>
                    </a:lnTo>
                    <a:lnTo>
                      <a:pt x="86" y="406"/>
                    </a:lnTo>
                    <a:lnTo>
                      <a:pt x="102" y="404"/>
                    </a:lnTo>
                    <a:lnTo>
                      <a:pt x="116" y="404"/>
                    </a:lnTo>
                    <a:lnTo>
                      <a:pt x="126" y="404"/>
                    </a:lnTo>
                    <a:lnTo>
                      <a:pt x="136" y="406"/>
                    </a:lnTo>
                    <a:lnTo>
                      <a:pt x="144" y="410"/>
                    </a:lnTo>
                    <a:lnTo>
                      <a:pt x="148" y="414"/>
                    </a:lnTo>
                    <a:lnTo>
                      <a:pt x="152" y="418"/>
                    </a:lnTo>
                    <a:lnTo>
                      <a:pt x="156" y="424"/>
                    </a:lnTo>
                    <a:lnTo>
                      <a:pt x="156" y="430"/>
                    </a:lnTo>
                    <a:lnTo>
                      <a:pt x="156" y="438"/>
                    </a:lnTo>
                    <a:lnTo>
                      <a:pt x="154" y="454"/>
                    </a:lnTo>
                    <a:lnTo>
                      <a:pt x="146" y="470"/>
                    </a:lnTo>
                    <a:lnTo>
                      <a:pt x="138" y="486"/>
                    </a:lnTo>
                    <a:lnTo>
                      <a:pt x="116" y="518"/>
                    </a:lnTo>
                    <a:lnTo>
                      <a:pt x="98" y="540"/>
                    </a:lnTo>
                    <a:lnTo>
                      <a:pt x="90" y="550"/>
                    </a:lnTo>
                    <a:lnTo>
                      <a:pt x="90" y="550"/>
                    </a:lnTo>
                    <a:lnTo>
                      <a:pt x="110" y="544"/>
                    </a:lnTo>
                    <a:lnTo>
                      <a:pt x="126" y="542"/>
                    </a:lnTo>
                    <a:lnTo>
                      <a:pt x="138" y="542"/>
                    </a:lnTo>
                    <a:lnTo>
                      <a:pt x="148" y="544"/>
                    </a:lnTo>
                    <a:lnTo>
                      <a:pt x="158" y="550"/>
                    </a:lnTo>
                    <a:lnTo>
                      <a:pt x="164" y="556"/>
                    </a:lnTo>
                    <a:lnTo>
                      <a:pt x="168" y="564"/>
                    </a:lnTo>
                    <a:lnTo>
                      <a:pt x="170" y="572"/>
                    </a:lnTo>
                    <a:lnTo>
                      <a:pt x="172" y="592"/>
                    </a:lnTo>
                    <a:lnTo>
                      <a:pt x="172" y="608"/>
                    </a:lnTo>
                    <a:lnTo>
                      <a:pt x="168" y="626"/>
                    </a:lnTo>
                    <a:lnTo>
                      <a:pt x="168" y="626"/>
                    </a:lnTo>
                    <a:lnTo>
                      <a:pt x="178" y="624"/>
                    </a:lnTo>
                    <a:lnTo>
                      <a:pt x="186" y="626"/>
                    </a:lnTo>
                    <a:lnTo>
                      <a:pt x="192" y="632"/>
                    </a:lnTo>
                    <a:lnTo>
                      <a:pt x="198" y="640"/>
                    </a:lnTo>
                    <a:lnTo>
                      <a:pt x="280" y="640"/>
                    </a:lnTo>
                    <a:lnTo>
                      <a:pt x="280" y="640"/>
                    </a:lnTo>
                    <a:lnTo>
                      <a:pt x="296" y="632"/>
                    </a:lnTo>
                    <a:lnTo>
                      <a:pt x="310" y="628"/>
                    </a:lnTo>
                    <a:lnTo>
                      <a:pt x="320" y="628"/>
                    </a:lnTo>
                    <a:lnTo>
                      <a:pt x="322" y="628"/>
                    </a:lnTo>
                    <a:lnTo>
                      <a:pt x="322" y="628"/>
                    </a:lnTo>
                    <a:lnTo>
                      <a:pt x="322" y="620"/>
                    </a:lnTo>
                    <a:lnTo>
                      <a:pt x="324" y="608"/>
                    </a:lnTo>
                    <a:lnTo>
                      <a:pt x="330" y="580"/>
                    </a:lnTo>
                    <a:lnTo>
                      <a:pt x="344" y="530"/>
                    </a:lnTo>
                    <a:lnTo>
                      <a:pt x="344" y="530"/>
                    </a:lnTo>
                    <a:lnTo>
                      <a:pt x="346" y="526"/>
                    </a:lnTo>
                    <a:lnTo>
                      <a:pt x="348" y="522"/>
                    </a:lnTo>
                    <a:lnTo>
                      <a:pt x="352" y="524"/>
                    </a:lnTo>
                    <a:lnTo>
                      <a:pt x="354" y="526"/>
                    </a:lnTo>
                    <a:lnTo>
                      <a:pt x="356" y="530"/>
                    </a:lnTo>
                    <a:lnTo>
                      <a:pt x="358" y="534"/>
                    </a:lnTo>
                    <a:lnTo>
                      <a:pt x="358" y="534"/>
                    </a:lnTo>
                    <a:lnTo>
                      <a:pt x="358" y="544"/>
                    </a:lnTo>
                    <a:lnTo>
                      <a:pt x="358" y="556"/>
                    </a:lnTo>
                    <a:lnTo>
                      <a:pt x="364" y="584"/>
                    </a:lnTo>
                    <a:lnTo>
                      <a:pt x="372" y="612"/>
                    </a:lnTo>
                    <a:lnTo>
                      <a:pt x="382" y="640"/>
                    </a:lnTo>
                    <a:lnTo>
                      <a:pt x="424" y="640"/>
                    </a:lnTo>
                    <a:lnTo>
                      <a:pt x="424" y="640"/>
                    </a:lnTo>
                    <a:lnTo>
                      <a:pt x="432" y="630"/>
                    </a:lnTo>
                    <a:lnTo>
                      <a:pt x="438" y="624"/>
                    </a:lnTo>
                    <a:lnTo>
                      <a:pt x="446" y="620"/>
                    </a:lnTo>
                    <a:lnTo>
                      <a:pt x="452" y="620"/>
                    </a:lnTo>
                    <a:lnTo>
                      <a:pt x="458" y="622"/>
                    </a:lnTo>
                    <a:lnTo>
                      <a:pt x="464" y="628"/>
                    </a:lnTo>
                    <a:lnTo>
                      <a:pt x="470" y="632"/>
                    </a:lnTo>
                    <a:lnTo>
                      <a:pt x="474" y="640"/>
                    </a:lnTo>
                    <a:lnTo>
                      <a:pt x="560" y="640"/>
                    </a:lnTo>
                    <a:lnTo>
                      <a:pt x="560" y="100"/>
                    </a:lnTo>
                    <a:close/>
                  </a:path>
                </a:pathLst>
              </a:custGeom>
              <a:solidFill>
                <a:schemeClr val="accent1">
                  <a:alpha val="8000"/>
                </a:schemeClr>
              </a:solidFill>
              <a:ln>
                <a:noFill/>
              </a:ln>
              <a:effectLst>
                <a:glow rad="50800">
                  <a:schemeClr val="accent1">
                    <a:alpha val="15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grpSp>
        <p:grpSp>
          <p:nvGrpSpPr>
            <p:cNvPr id="64" name="Group 200"/>
            <p:cNvGrpSpPr/>
            <p:nvPr/>
          </p:nvGrpSpPr>
          <p:grpSpPr>
            <a:xfrm>
              <a:off x="-17347" y="0"/>
              <a:ext cx="9161347" cy="6857992"/>
              <a:chOff x="-17347" y="0"/>
              <a:chExt cx="9161347" cy="6857992"/>
            </a:xfrm>
          </p:grpSpPr>
          <p:sp>
            <p:nvSpPr>
              <p:cNvPr id="65" name="Freeform 16"/>
              <p:cNvSpPr>
                <a:spLocks noChangeAspect="1"/>
              </p:cNvSpPr>
              <p:nvPr/>
            </p:nvSpPr>
            <p:spPr bwMode="auto">
              <a:xfrm rot="9111631">
                <a:off x="7788433" y="1465582"/>
                <a:ext cx="1285378" cy="1966190"/>
              </a:xfrm>
              <a:custGeom>
                <a:avLst/>
                <a:gdLst/>
                <a:ahLst/>
                <a:cxnLst>
                  <a:cxn ang="0">
                    <a:pos x="942" y="650"/>
                  </a:cxn>
                  <a:cxn ang="0">
                    <a:pos x="932" y="564"/>
                  </a:cxn>
                  <a:cxn ang="0">
                    <a:pos x="906" y="552"/>
                  </a:cxn>
                  <a:cxn ang="0">
                    <a:pos x="752" y="596"/>
                  </a:cxn>
                  <a:cxn ang="0">
                    <a:pos x="706" y="618"/>
                  </a:cxn>
                  <a:cxn ang="0">
                    <a:pos x="654" y="660"/>
                  </a:cxn>
                  <a:cxn ang="0">
                    <a:pos x="650" y="654"/>
                  </a:cxn>
                  <a:cxn ang="0">
                    <a:pos x="744" y="506"/>
                  </a:cxn>
                  <a:cxn ang="0">
                    <a:pos x="744" y="390"/>
                  </a:cxn>
                  <a:cxn ang="0">
                    <a:pos x="702" y="264"/>
                  </a:cxn>
                  <a:cxn ang="0">
                    <a:pos x="594" y="224"/>
                  </a:cxn>
                  <a:cxn ang="0">
                    <a:pos x="498" y="116"/>
                  </a:cxn>
                  <a:cxn ang="0">
                    <a:pos x="472" y="8"/>
                  </a:cxn>
                  <a:cxn ang="0">
                    <a:pos x="470" y="8"/>
                  </a:cxn>
                  <a:cxn ang="0">
                    <a:pos x="444" y="116"/>
                  </a:cxn>
                  <a:cxn ang="0">
                    <a:pos x="350" y="224"/>
                  </a:cxn>
                  <a:cxn ang="0">
                    <a:pos x="240" y="264"/>
                  </a:cxn>
                  <a:cxn ang="0">
                    <a:pos x="198" y="390"/>
                  </a:cxn>
                  <a:cxn ang="0">
                    <a:pos x="198" y="506"/>
                  </a:cxn>
                  <a:cxn ang="0">
                    <a:pos x="292" y="654"/>
                  </a:cxn>
                  <a:cxn ang="0">
                    <a:pos x="288" y="660"/>
                  </a:cxn>
                  <a:cxn ang="0">
                    <a:pos x="240" y="622"/>
                  </a:cxn>
                  <a:cxn ang="0">
                    <a:pos x="180" y="592"/>
                  </a:cxn>
                  <a:cxn ang="0">
                    <a:pos x="30" y="552"/>
                  </a:cxn>
                  <a:cxn ang="0">
                    <a:pos x="8" y="576"/>
                  </a:cxn>
                  <a:cxn ang="0">
                    <a:pos x="8" y="692"/>
                  </a:cxn>
                  <a:cxn ang="0">
                    <a:pos x="22" y="740"/>
                  </a:cxn>
                  <a:cxn ang="0">
                    <a:pos x="52" y="782"/>
                  </a:cxn>
                  <a:cxn ang="0">
                    <a:pos x="88" y="804"/>
                  </a:cxn>
                  <a:cxn ang="0">
                    <a:pos x="150" y="840"/>
                  </a:cxn>
                  <a:cxn ang="0">
                    <a:pos x="178" y="912"/>
                  </a:cxn>
                  <a:cxn ang="0">
                    <a:pos x="106" y="1008"/>
                  </a:cxn>
                  <a:cxn ang="0">
                    <a:pos x="174" y="1016"/>
                  </a:cxn>
                  <a:cxn ang="0">
                    <a:pos x="274" y="1056"/>
                  </a:cxn>
                  <a:cxn ang="0">
                    <a:pos x="346" y="1062"/>
                  </a:cxn>
                  <a:cxn ang="0">
                    <a:pos x="444" y="1020"/>
                  </a:cxn>
                  <a:cxn ang="0">
                    <a:pos x="430" y="1246"/>
                  </a:cxn>
                  <a:cxn ang="0">
                    <a:pos x="386" y="1382"/>
                  </a:cxn>
                  <a:cxn ang="0">
                    <a:pos x="352" y="1416"/>
                  </a:cxn>
                  <a:cxn ang="0">
                    <a:pos x="354" y="1432"/>
                  </a:cxn>
                  <a:cxn ang="0">
                    <a:pos x="386" y="1444"/>
                  </a:cxn>
                  <a:cxn ang="0">
                    <a:pos x="428" y="1430"/>
                  </a:cxn>
                  <a:cxn ang="0">
                    <a:pos x="448" y="1418"/>
                  </a:cxn>
                  <a:cxn ang="0">
                    <a:pos x="488" y="1236"/>
                  </a:cxn>
                  <a:cxn ang="0">
                    <a:pos x="516" y="1030"/>
                  </a:cxn>
                  <a:cxn ang="0">
                    <a:pos x="616" y="1064"/>
                  </a:cxn>
                  <a:cxn ang="0">
                    <a:pos x="682" y="1050"/>
                  </a:cxn>
                  <a:cxn ang="0">
                    <a:pos x="790" y="1012"/>
                  </a:cxn>
                  <a:cxn ang="0">
                    <a:pos x="810" y="988"/>
                  </a:cxn>
                  <a:cxn ang="0">
                    <a:pos x="764" y="896"/>
                  </a:cxn>
                  <a:cxn ang="0">
                    <a:pos x="804" y="830"/>
                  </a:cxn>
                  <a:cxn ang="0">
                    <a:pos x="868" y="798"/>
                  </a:cxn>
                  <a:cxn ang="0">
                    <a:pos x="902" y="772"/>
                  </a:cxn>
                  <a:cxn ang="0">
                    <a:pos x="924" y="732"/>
                  </a:cxn>
                </a:cxnLst>
                <a:rect l="0" t="0" r="r" b="b"/>
                <a:pathLst>
                  <a:path w="944" h="1444">
                    <a:moveTo>
                      <a:pt x="924" y="732"/>
                    </a:moveTo>
                    <a:lnTo>
                      <a:pt x="924" y="732"/>
                    </a:lnTo>
                    <a:lnTo>
                      <a:pt x="932" y="706"/>
                    </a:lnTo>
                    <a:lnTo>
                      <a:pt x="938" y="678"/>
                    </a:lnTo>
                    <a:lnTo>
                      <a:pt x="942" y="650"/>
                    </a:lnTo>
                    <a:lnTo>
                      <a:pt x="944" y="622"/>
                    </a:lnTo>
                    <a:lnTo>
                      <a:pt x="942" y="598"/>
                    </a:lnTo>
                    <a:lnTo>
                      <a:pt x="938" y="578"/>
                    </a:lnTo>
                    <a:lnTo>
                      <a:pt x="934" y="570"/>
                    </a:lnTo>
                    <a:lnTo>
                      <a:pt x="932" y="564"/>
                    </a:lnTo>
                    <a:lnTo>
                      <a:pt x="926" y="558"/>
                    </a:lnTo>
                    <a:lnTo>
                      <a:pt x="922" y="556"/>
                    </a:lnTo>
                    <a:lnTo>
                      <a:pt x="922" y="556"/>
                    </a:lnTo>
                    <a:lnTo>
                      <a:pt x="916" y="554"/>
                    </a:lnTo>
                    <a:lnTo>
                      <a:pt x="906" y="552"/>
                    </a:lnTo>
                    <a:lnTo>
                      <a:pt x="886" y="554"/>
                    </a:lnTo>
                    <a:lnTo>
                      <a:pt x="862" y="558"/>
                    </a:lnTo>
                    <a:lnTo>
                      <a:pt x="838" y="566"/>
                    </a:lnTo>
                    <a:lnTo>
                      <a:pt x="788" y="582"/>
                    </a:lnTo>
                    <a:lnTo>
                      <a:pt x="752" y="596"/>
                    </a:lnTo>
                    <a:lnTo>
                      <a:pt x="752" y="596"/>
                    </a:lnTo>
                    <a:lnTo>
                      <a:pt x="750" y="596"/>
                    </a:lnTo>
                    <a:lnTo>
                      <a:pt x="750" y="596"/>
                    </a:lnTo>
                    <a:lnTo>
                      <a:pt x="726" y="608"/>
                    </a:lnTo>
                    <a:lnTo>
                      <a:pt x="706" y="618"/>
                    </a:lnTo>
                    <a:lnTo>
                      <a:pt x="692" y="630"/>
                    </a:lnTo>
                    <a:lnTo>
                      <a:pt x="678" y="638"/>
                    </a:lnTo>
                    <a:lnTo>
                      <a:pt x="662" y="654"/>
                    </a:lnTo>
                    <a:lnTo>
                      <a:pt x="658" y="658"/>
                    </a:lnTo>
                    <a:lnTo>
                      <a:pt x="654" y="660"/>
                    </a:lnTo>
                    <a:lnTo>
                      <a:pt x="654" y="660"/>
                    </a:lnTo>
                    <a:lnTo>
                      <a:pt x="650" y="660"/>
                    </a:lnTo>
                    <a:lnTo>
                      <a:pt x="648" y="658"/>
                    </a:lnTo>
                    <a:lnTo>
                      <a:pt x="650" y="654"/>
                    </a:lnTo>
                    <a:lnTo>
                      <a:pt x="650" y="654"/>
                    </a:lnTo>
                    <a:lnTo>
                      <a:pt x="660" y="638"/>
                    </a:lnTo>
                    <a:lnTo>
                      <a:pt x="724" y="548"/>
                    </a:lnTo>
                    <a:lnTo>
                      <a:pt x="724" y="548"/>
                    </a:lnTo>
                    <a:lnTo>
                      <a:pt x="736" y="528"/>
                    </a:lnTo>
                    <a:lnTo>
                      <a:pt x="744" y="506"/>
                    </a:lnTo>
                    <a:lnTo>
                      <a:pt x="748" y="484"/>
                    </a:lnTo>
                    <a:lnTo>
                      <a:pt x="750" y="462"/>
                    </a:lnTo>
                    <a:lnTo>
                      <a:pt x="750" y="438"/>
                    </a:lnTo>
                    <a:lnTo>
                      <a:pt x="748" y="414"/>
                    </a:lnTo>
                    <a:lnTo>
                      <a:pt x="744" y="390"/>
                    </a:lnTo>
                    <a:lnTo>
                      <a:pt x="740" y="368"/>
                    </a:lnTo>
                    <a:lnTo>
                      <a:pt x="728" y="328"/>
                    </a:lnTo>
                    <a:lnTo>
                      <a:pt x="716" y="294"/>
                    </a:lnTo>
                    <a:lnTo>
                      <a:pt x="702" y="264"/>
                    </a:lnTo>
                    <a:lnTo>
                      <a:pt x="702" y="264"/>
                    </a:lnTo>
                    <a:lnTo>
                      <a:pt x="680" y="260"/>
                    </a:lnTo>
                    <a:lnTo>
                      <a:pt x="660" y="254"/>
                    </a:lnTo>
                    <a:lnTo>
                      <a:pt x="642" y="248"/>
                    </a:lnTo>
                    <a:lnTo>
                      <a:pt x="624" y="240"/>
                    </a:lnTo>
                    <a:lnTo>
                      <a:pt x="594" y="224"/>
                    </a:lnTo>
                    <a:lnTo>
                      <a:pt x="566" y="204"/>
                    </a:lnTo>
                    <a:lnTo>
                      <a:pt x="544" y="184"/>
                    </a:lnTo>
                    <a:lnTo>
                      <a:pt x="526" y="162"/>
                    </a:lnTo>
                    <a:lnTo>
                      <a:pt x="510" y="138"/>
                    </a:lnTo>
                    <a:lnTo>
                      <a:pt x="498" y="116"/>
                    </a:lnTo>
                    <a:lnTo>
                      <a:pt x="490" y="92"/>
                    </a:lnTo>
                    <a:lnTo>
                      <a:pt x="482" y="72"/>
                    </a:lnTo>
                    <a:lnTo>
                      <a:pt x="478" y="52"/>
                    </a:lnTo>
                    <a:lnTo>
                      <a:pt x="474" y="34"/>
                    </a:lnTo>
                    <a:lnTo>
                      <a:pt x="472" y="8"/>
                    </a:lnTo>
                    <a:lnTo>
                      <a:pt x="472" y="0"/>
                    </a:lnTo>
                    <a:lnTo>
                      <a:pt x="472" y="2"/>
                    </a:lnTo>
                    <a:lnTo>
                      <a:pt x="472" y="0"/>
                    </a:lnTo>
                    <a:lnTo>
                      <a:pt x="472" y="0"/>
                    </a:lnTo>
                    <a:lnTo>
                      <a:pt x="470" y="8"/>
                    </a:lnTo>
                    <a:lnTo>
                      <a:pt x="468" y="34"/>
                    </a:lnTo>
                    <a:lnTo>
                      <a:pt x="466" y="52"/>
                    </a:lnTo>
                    <a:lnTo>
                      <a:pt x="460" y="72"/>
                    </a:lnTo>
                    <a:lnTo>
                      <a:pt x="454" y="92"/>
                    </a:lnTo>
                    <a:lnTo>
                      <a:pt x="444" y="116"/>
                    </a:lnTo>
                    <a:lnTo>
                      <a:pt x="432" y="138"/>
                    </a:lnTo>
                    <a:lnTo>
                      <a:pt x="418" y="162"/>
                    </a:lnTo>
                    <a:lnTo>
                      <a:pt x="398" y="184"/>
                    </a:lnTo>
                    <a:lnTo>
                      <a:pt x="376" y="204"/>
                    </a:lnTo>
                    <a:lnTo>
                      <a:pt x="350" y="224"/>
                    </a:lnTo>
                    <a:lnTo>
                      <a:pt x="318" y="240"/>
                    </a:lnTo>
                    <a:lnTo>
                      <a:pt x="300" y="248"/>
                    </a:lnTo>
                    <a:lnTo>
                      <a:pt x="282" y="254"/>
                    </a:lnTo>
                    <a:lnTo>
                      <a:pt x="262" y="260"/>
                    </a:lnTo>
                    <a:lnTo>
                      <a:pt x="240" y="264"/>
                    </a:lnTo>
                    <a:lnTo>
                      <a:pt x="240" y="264"/>
                    </a:lnTo>
                    <a:lnTo>
                      <a:pt x="226" y="294"/>
                    </a:lnTo>
                    <a:lnTo>
                      <a:pt x="214" y="328"/>
                    </a:lnTo>
                    <a:lnTo>
                      <a:pt x="202" y="368"/>
                    </a:lnTo>
                    <a:lnTo>
                      <a:pt x="198" y="390"/>
                    </a:lnTo>
                    <a:lnTo>
                      <a:pt x="194" y="414"/>
                    </a:lnTo>
                    <a:lnTo>
                      <a:pt x="192" y="438"/>
                    </a:lnTo>
                    <a:lnTo>
                      <a:pt x="192" y="462"/>
                    </a:lnTo>
                    <a:lnTo>
                      <a:pt x="194" y="484"/>
                    </a:lnTo>
                    <a:lnTo>
                      <a:pt x="198" y="506"/>
                    </a:lnTo>
                    <a:lnTo>
                      <a:pt x="208" y="528"/>
                    </a:lnTo>
                    <a:lnTo>
                      <a:pt x="218" y="548"/>
                    </a:lnTo>
                    <a:lnTo>
                      <a:pt x="218" y="548"/>
                    </a:lnTo>
                    <a:lnTo>
                      <a:pt x="282" y="638"/>
                    </a:lnTo>
                    <a:lnTo>
                      <a:pt x="292" y="654"/>
                    </a:lnTo>
                    <a:lnTo>
                      <a:pt x="292" y="654"/>
                    </a:lnTo>
                    <a:lnTo>
                      <a:pt x="294" y="658"/>
                    </a:lnTo>
                    <a:lnTo>
                      <a:pt x="292" y="660"/>
                    </a:lnTo>
                    <a:lnTo>
                      <a:pt x="288" y="660"/>
                    </a:lnTo>
                    <a:lnTo>
                      <a:pt x="288" y="660"/>
                    </a:lnTo>
                    <a:lnTo>
                      <a:pt x="284" y="658"/>
                    </a:lnTo>
                    <a:lnTo>
                      <a:pt x="280" y="654"/>
                    </a:lnTo>
                    <a:lnTo>
                      <a:pt x="266" y="640"/>
                    </a:lnTo>
                    <a:lnTo>
                      <a:pt x="254" y="632"/>
                    </a:lnTo>
                    <a:lnTo>
                      <a:pt x="240" y="622"/>
                    </a:lnTo>
                    <a:lnTo>
                      <a:pt x="224" y="612"/>
                    </a:lnTo>
                    <a:lnTo>
                      <a:pt x="202" y="602"/>
                    </a:lnTo>
                    <a:lnTo>
                      <a:pt x="202" y="600"/>
                    </a:lnTo>
                    <a:lnTo>
                      <a:pt x="202" y="600"/>
                    </a:lnTo>
                    <a:lnTo>
                      <a:pt x="180" y="592"/>
                    </a:lnTo>
                    <a:lnTo>
                      <a:pt x="126" y="572"/>
                    </a:lnTo>
                    <a:lnTo>
                      <a:pt x="96" y="562"/>
                    </a:lnTo>
                    <a:lnTo>
                      <a:pt x="66" y="556"/>
                    </a:lnTo>
                    <a:lnTo>
                      <a:pt x="42" y="552"/>
                    </a:lnTo>
                    <a:lnTo>
                      <a:pt x="30" y="552"/>
                    </a:lnTo>
                    <a:lnTo>
                      <a:pt x="22" y="556"/>
                    </a:lnTo>
                    <a:lnTo>
                      <a:pt x="22" y="556"/>
                    </a:lnTo>
                    <a:lnTo>
                      <a:pt x="18" y="558"/>
                    </a:lnTo>
                    <a:lnTo>
                      <a:pt x="14" y="562"/>
                    </a:lnTo>
                    <a:lnTo>
                      <a:pt x="8" y="576"/>
                    </a:lnTo>
                    <a:lnTo>
                      <a:pt x="2" y="594"/>
                    </a:lnTo>
                    <a:lnTo>
                      <a:pt x="0" y="616"/>
                    </a:lnTo>
                    <a:lnTo>
                      <a:pt x="2" y="640"/>
                    </a:lnTo>
                    <a:lnTo>
                      <a:pt x="4" y="666"/>
                    </a:lnTo>
                    <a:lnTo>
                      <a:pt x="8" y="692"/>
                    </a:lnTo>
                    <a:lnTo>
                      <a:pt x="16" y="718"/>
                    </a:lnTo>
                    <a:lnTo>
                      <a:pt x="16" y="718"/>
                    </a:lnTo>
                    <a:lnTo>
                      <a:pt x="16" y="726"/>
                    </a:lnTo>
                    <a:lnTo>
                      <a:pt x="16" y="726"/>
                    </a:lnTo>
                    <a:lnTo>
                      <a:pt x="22" y="740"/>
                    </a:lnTo>
                    <a:lnTo>
                      <a:pt x="30" y="754"/>
                    </a:lnTo>
                    <a:lnTo>
                      <a:pt x="38" y="768"/>
                    </a:lnTo>
                    <a:lnTo>
                      <a:pt x="50" y="782"/>
                    </a:lnTo>
                    <a:lnTo>
                      <a:pt x="50" y="782"/>
                    </a:lnTo>
                    <a:lnTo>
                      <a:pt x="52" y="782"/>
                    </a:lnTo>
                    <a:lnTo>
                      <a:pt x="52" y="782"/>
                    </a:lnTo>
                    <a:lnTo>
                      <a:pt x="60" y="790"/>
                    </a:lnTo>
                    <a:lnTo>
                      <a:pt x="70" y="796"/>
                    </a:lnTo>
                    <a:lnTo>
                      <a:pt x="78" y="800"/>
                    </a:lnTo>
                    <a:lnTo>
                      <a:pt x="88" y="804"/>
                    </a:lnTo>
                    <a:lnTo>
                      <a:pt x="88" y="804"/>
                    </a:lnTo>
                    <a:lnTo>
                      <a:pt x="104" y="808"/>
                    </a:lnTo>
                    <a:lnTo>
                      <a:pt x="128" y="822"/>
                    </a:lnTo>
                    <a:lnTo>
                      <a:pt x="138" y="830"/>
                    </a:lnTo>
                    <a:lnTo>
                      <a:pt x="150" y="840"/>
                    </a:lnTo>
                    <a:lnTo>
                      <a:pt x="160" y="852"/>
                    </a:lnTo>
                    <a:lnTo>
                      <a:pt x="168" y="866"/>
                    </a:lnTo>
                    <a:lnTo>
                      <a:pt x="176" y="880"/>
                    </a:lnTo>
                    <a:lnTo>
                      <a:pt x="178" y="896"/>
                    </a:lnTo>
                    <a:lnTo>
                      <a:pt x="178" y="912"/>
                    </a:lnTo>
                    <a:lnTo>
                      <a:pt x="174" y="930"/>
                    </a:lnTo>
                    <a:lnTo>
                      <a:pt x="166" y="948"/>
                    </a:lnTo>
                    <a:lnTo>
                      <a:pt x="152" y="968"/>
                    </a:lnTo>
                    <a:lnTo>
                      <a:pt x="132" y="988"/>
                    </a:lnTo>
                    <a:lnTo>
                      <a:pt x="106" y="1008"/>
                    </a:lnTo>
                    <a:lnTo>
                      <a:pt x="106" y="1008"/>
                    </a:lnTo>
                    <a:lnTo>
                      <a:pt x="118" y="1008"/>
                    </a:lnTo>
                    <a:lnTo>
                      <a:pt x="132" y="1008"/>
                    </a:lnTo>
                    <a:lnTo>
                      <a:pt x="152" y="1012"/>
                    </a:lnTo>
                    <a:lnTo>
                      <a:pt x="174" y="1016"/>
                    </a:lnTo>
                    <a:lnTo>
                      <a:pt x="202" y="1024"/>
                    </a:lnTo>
                    <a:lnTo>
                      <a:pt x="230" y="1034"/>
                    </a:lnTo>
                    <a:lnTo>
                      <a:pt x="260" y="1050"/>
                    </a:lnTo>
                    <a:lnTo>
                      <a:pt x="260" y="1050"/>
                    </a:lnTo>
                    <a:lnTo>
                      <a:pt x="274" y="1056"/>
                    </a:lnTo>
                    <a:lnTo>
                      <a:pt x="288" y="1060"/>
                    </a:lnTo>
                    <a:lnTo>
                      <a:pt x="304" y="1064"/>
                    </a:lnTo>
                    <a:lnTo>
                      <a:pt x="318" y="1064"/>
                    </a:lnTo>
                    <a:lnTo>
                      <a:pt x="332" y="1064"/>
                    </a:lnTo>
                    <a:lnTo>
                      <a:pt x="346" y="1062"/>
                    </a:lnTo>
                    <a:lnTo>
                      <a:pt x="372" y="1056"/>
                    </a:lnTo>
                    <a:lnTo>
                      <a:pt x="396" y="1046"/>
                    </a:lnTo>
                    <a:lnTo>
                      <a:pt x="418" y="1036"/>
                    </a:lnTo>
                    <a:lnTo>
                      <a:pt x="444" y="1020"/>
                    </a:lnTo>
                    <a:lnTo>
                      <a:pt x="444" y="1020"/>
                    </a:lnTo>
                    <a:lnTo>
                      <a:pt x="444" y="1050"/>
                    </a:lnTo>
                    <a:lnTo>
                      <a:pt x="444" y="1096"/>
                    </a:lnTo>
                    <a:lnTo>
                      <a:pt x="442" y="1152"/>
                    </a:lnTo>
                    <a:lnTo>
                      <a:pt x="436" y="1214"/>
                    </a:lnTo>
                    <a:lnTo>
                      <a:pt x="430" y="1246"/>
                    </a:lnTo>
                    <a:lnTo>
                      <a:pt x="424" y="1276"/>
                    </a:lnTo>
                    <a:lnTo>
                      <a:pt x="418" y="1306"/>
                    </a:lnTo>
                    <a:lnTo>
                      <a:pt x="408" y="1334"/>
                    </a:lnTo>
                    <a:lnTo>
                      <a:pt x="398" y="1360"/>
                    </a:lnTo>
                    <a:lnTo>
                      <a:pt x="386" y="1382"/>
                    </a:lnTo>
                    <a:lnTo>
                      <a:pt x="372" y="1400"/>
                    </a:lnTo>
                    <a:lnTo>
                      <a:pt x="364" y="1408"/>
                    </a:lnTo>
                    <a:lnTo>
                      <a:pt x="356" y="1414"/>
                    </a:lnTo>
                    <a:lnTo>
                      <a:pt x="356" y="1414"/>
                    </a:lnTo>
                    <a:lnTo>
                      <a:pt x="352" y="1416"/>
                    </a:lnTo>
                    <a:lnTo>
                      <a:pt x="350" y="1420"/>
                    </a:lnTo>
                    <a:lnTo>
                      <a:pt x="348" y="1422"/>
                    </a:lnTo>
                    <a:lnTo>
                      <a:pt x="350" y="1426"/>
                    </a:lnTo>
                    <a:lnTo>
                      <a:pt x="352" y="1428"/>
                    </a:lnTo>
                    <a:lnTo>
                      <a:pt x="354" y="1432"/>
                    </a:lnTo>
                    <a:lnTo>
                      <a:pt x="354" y="1432"/>
                    </a:lnTo>
                    <a:lnTo>
                      <a:pt x="362" y="1438"/>
                    </a:lnTo>
                    <a:lnTo>
                      <a:pt x="368" y="1440"/>
                    </a:lnTo>
                    <a:lnTo>
                      <a:pt x="376" y="1444"/>
                    </a:lnTo>
                    <a:lnTo>
                      <a:pt x="386" y="1444"/>
                    </a:lnTo>
                    <a:lnTo>
                      <a:pt x="398" y="1444"/>
                    </a:lnTo>
                    <a:lnTo>
                      <a:pt x="410" y="1440"/>
                    </a:lnTo>
                    <a:lnTo>
                      <a:pt x="422" y="1434"/>
                    </a:lnTo>
                    <a:lnTo>
                      <a:pt x="422" y="1434"/>
                    </a:lnTo>
                    <a:lnTo>
                      <a:pt x="428" y="1430"/>
                    </a:lnTo>
                    <a:lnTo>
                      <a:pt x="434" y="1430"/>
                    </a:lnTo>
                    <a:lnTo>
                      <a:pt x="442" y="1428"/>
                    </a:lnTo>
                    <a:lnTo>
                      <a:pt x="444" y="1424"/>
                    </a:lnTo>
                    <a:lnTo>
                      <a:pt x="448" y="1418"/>
                    </a:lnTo>
                    <a:lnTo>
                      <a:pt x="448" y="1418"/>
                    </a:lnTo>
                    <a:lnTo>
                      <a:pt x="458" y="1398"/>
                    </a:lnTo>
                    <a:lnTo>
                      <a:pt x="466" y="1370"/>
                    </a:lnTo>
                    <a:lnTo>
                      <a:pt x="474" y="1334"/>
                    </a:lnTo>
                    <a:lnTo>
                      <a:pt x="482" y="1288"/>
                    </a:lnTo>
                    <a:lnTo>
                      <a:pt x="488" y="1236"/>
                    </a:lnTo>
                    <a:lnTo>
                      <a:pt x="494" y="1174"/>
                    </a:lnTo>
                    <a:lnTo>
                      <a:pt x="498" y="1104"/>
                    </a:lnTo>
                    <a:lnTo>
                      <a:pt x="502" y="1022"/>
                    </a:lnTo>
                    <a:lnTo>
                      <a:pt x="502" y="1022"/>
                    </a:lnTo>
                    <a:lnTo>
                      <a:pt x="516" y="1030"/>
                    </a:lnTo>
                    <a:lnTo>
                      <a:pt x="532" y="1040"/>
                    </a:lnTo>
                    <a:lnTo>
                      <a:pt x="552" y="1050"/>
                    </a:lnTo>
                    <a:lnTo>
                      <a:pt x="576" y="1058"/>
                    </a:lnTo>
                    <a:lnTo>
                      <a:pt x="602" y="1062"/>
                    </a:lnTo>
                    <a:lnTo>
                      <a:pt x="616" y="1064"/>
                    </a:lnTo>
                    <a:lnTo>
                      <a:pt x="628" y="1064"/>
                    </a:lnTo>
                    <a:lnTo>
                      <a:pt x="642" y="1064"/>
                    </a:lnTo>
                    <a:lnTo>
                      <a:pt x="656" y="1060"/>
                    </a:lnTo>
                    <a:lnTo>
                      <a:pt x="668" y="1056"/>
                    </a:lnTo>
                    <a:lnTo>
                      <a:pt x="682" y="1050"/>
                    </a:lnTo>
                    <a:lnTo>
                      <a:pt x="682" y="1050"/>
                    </a:lnTo>
                    <a:lnTo>
                      <a:pt x="712" y="1034"/>
                    </a:lnTo>
                    <a:lnTo>
                      <a:pt x="742" y="1024"/>
                    </a:lnTo>
                    <a:lnTo>
                      <a:pt x="768" y="1016"/>
                    </a:lnTo>
                    <a:lnTo>
                      <a:pt x="790" y="1012"/>
                    </a:lnTo>
                    <a:lnTo>
                      <a:pt x="810" y="1008"/>
                    </a:lnTo>
                    <a:lnTo>
                      <a:pt x="824" y="1008"/>
                    </a:lnTo>
                    <a:lnTo>
                      <a:pt x="836" y="1008"/>
                    </a:lnTo>
                    <a:lnTo>
                      <a:pt x="836" y="1008"/>
                    </a:lnTo>
                    <a:lnTo>
                      <a:pt x="810" y="988"/>
                    </a:lnTo>
                    <a:lnTo>
                      <a:pt x="790" y="968"/>
                    </a:lnTo>
                    <a:lnTo>
                      <a:pt x="776" y="948"/>
                    </a:lnTo>
                    <a:lnTo>
                      <a:pt x="768" y="930"/>
                    </a:lnTo>
                    <a:lnTo>
                      <a:pt x="764" y="912"/>
                    </a:lnTo>
                    <a:lnTo>
                      <a:pt x="764" y="896"/>
                    </a:lnTo>
                    <a:lnTo>
                      <a:pt x="768" y="880"/>
                    </a:lnTo>
                    <a:lnTo>
                      <a:pt x="774" y="866"/>
                    </a:lnTo>
                    <a:lnTo>
                      <a:pt x="782" y="852"/>
                    </a:lnTo>
                    <a:lnTo>
                      <a:pt x="792" y="840"/>
                    </a:lnTo>
                    <a:lnTo>
                      <a:pt x="804" y="830"/>
                    </a:lnTo>
                    <a:lnTo>
                      <a:pt x="816" y="822"/>
                    </a:lnTo>
                    <a:lnTo>
                      <a:pt x="838" y="808"/>
                    </a:lnTo>
                    <a:lnTo>
                      <a:pt x="854" y="804"/>
                    </a:lnTo>
                    <a:lnTo>
                      <a:pt x="854" y="804"/>
                    </a:lnTo>
                    <a:lnTo>
                      <a:pt x="868" y="798"/>
                    </a:lnTo>
                    <a:lnTo>
                      <a:pt x="882" y="790"/>
                    </a:lnTo>
                    <a:lnTo>
                      <a:pt x="882" y="790"/>
                    </a:lnTo>
                    <a:lnTo>
                      <a:pt x="882" y="790"/>
                    </a:lnTo>
                    <a:lnTo>
                      <a:pt x="892" y="782"/>
                    </a:lnTo>
                    <a:lnTo>
                      <a:pt x="902" y="772"/>
                    </a:lnTo>
                    <a:lnTo>
                      <a:pt x="910" y="762"/>
                    </a:lnTo>
                    <a:lnTo>
                      <a:pt x="918" y="748"/>
                    </a:lnTo>
                    <a:lnTo>
                      <a:pt x="918" y="748"/>
                    </a:lnTo>
                    <a:lnTo>
                      <a:pt x="924" y="732"/>
                    </a:lnTo>
                    <a:lnTo>
                      <a:pt x="924" y="732"/>
                    </a:lnTo>
                    <a:close/>
                  </a:path>
                </a:pathLst>
              </a:custGeom>
              <a:solidFill>
                <a:schemeClr val="accent1">
                  <a:alpha val="2000"/>
                </a:schemeClr>
              </a:solidFill>
              <a:ln w="9525">
                <a:noFill/>
                <a:round/>
                <a:headEnd/>
                <a:tailEnd/>
              </a:ln>
              <a:effectLst>
                <a:glow rad="254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sz="1800"/>
              </a:p>
            </p:txBody>
          </p:sp>
          <p:sp>
            <p:nvSpPr>
              <p:cNvPr id="66" name="Freeform 24"/>
              <p:cNvSpPr>
                <a:spLocks noChangeAspect="1"/>
              </p:cNvSpPr>
              <p:nvPr/>
            </p:nvSpPr>
            <p:spPr bwMode="auto">
              <a:xfrm rot="4324833">
                <a:off x="8243059" y="5300272"/>
                <a:ext cx="474357" cy="1154204"/>
              </a:xfrm>
              <a:custGeom>
                <a:avLst/>
                <a:gdLst/>
                <a:ahLst/>
                <a:cxnLst>
                  <a:cxn ang="0">
                    <a:pos x="152" y="0"/>
                  </a:cxn>
                  <a:cxn ang="0">
                    <a:pos x="164" y="50"/>
                  </a:cxn>
                  <a:cxn ang="0">
                    <a:pos x="164" y="102"/>
                  </a:cxn>
                  <a:cxn ang="0">
                    <a:pos x="154" y="154"/>
                  </a:cxn>
                  <a:cxn ang="0">
                    <a:pos x="138" y="206"/>
                  </a:cxn>
                  <a:cxn ang="0">
                    <a:pos x="92" y="310"/>
                  </a:cxn>
                  <a:cxn ang="0">
                    <a:pos x="48" y="404"/>
                  </a:cxn>
                  <a:cxn ang="0">
                    <a:pos x="32" y="446"/>
                  </a:cxn>
                  <a:cxn ang="0">
                    <a:pos x="10" y="528"/>
                  </a:cxn>
                  <a:cxn ang="0">
                    <a:pos x="2" y="592"/>
                  </a:cxn>
                  <a:cxn ang="0">
                    <a:pos x="0" y="634"/>
                  </a:cxn>
                  <a:cxn ang="0">
                    <a:pos x="6" y="682"/>
                  </a:cxn>
                  <a:cxn ang="0">
                    <a:pos x="24" y="762"/>
                  </a:cxn>
                  <a:cxn ang="0">
                    <a:pos x="48" y="824"/>
                  </a:cxn>
                  <a:cxn ang="0">
                    <a:pos x="80" y="872"/>
                  </a:cxn>
                  <a:cxn ang="0">
                    <a:pos x="114" y="906"/>
                  </a:cxn>
                  <a:cxn ang="0">
                    <a:pos x="152" y="928"/>
                  </a:cxn>
                  <a:cxn ang="0">
                    <a:pos x="188" y="942"/>
                  </a:cxn>
                  <a:cxn ang="0">
                    <a:pos x="236" y="950"/>
                  </a:cxn>
                  <a:cxn ang="0">
                    <a:pos x="230" y="982"/>
                  </a:cxn>
                  <a:cxn ang="0">
                    <a:pos x="210" y="1050"/>
                  </a:cxn>
                  <a:cxn ang="0">
                    <a:pos x="186" y="1114"/>
                  </a:cxn>
                  <a:cxn ang="0">
                    <a:pos x="162" y="1150"/>
                  </a:cxn>
                  <a:cxn ang="0">
                    <a:pos x="142" y="1168"/>
                  </a:cxn>
                  <a:cxn ang="0">
                    <a:pos x="132" y="1174"/>
                  </a:cxn>
                  <a:cxn ang="0">
                    <a:pos x="126" y="1178"/>
                  </a:cxn>
                  <a:cxn ang="0">
                    <a:pos x="130" y="1188"/>
                  </a:cxn>
                  <a:cxn ang="0">
                    <a:pos x="134" y="1192"/>
                  </a:cxn>
                  <a:cxn ang="0">
                    <a:pos x="154" y="1202"/>
                  </a:cxn>
                  <a:cxn ang="0">
                    <a:pos x="172" y="1202"/>
                  </a:cxn>
                  <a:cxn ang="0">
                    <a:pos x="184" y="1198"/>
                  </a:cxn>
                  <a:cxn ang="0">
                    <a:pos x="194" y="1196"/>
                  </a:cxn>
                  <a:cxn ang="0">
                    <a:pos x="206" y="1188"/>
                  </a:cxn>
                  <a:cxn ang="0">
                    <a:pos x="214" y="1174"/>
                  </a:cxn>
                  <a:cxn ang="0">
                    <a:pos x="232" y="1134"/>
                  </a:cxn>
                  <a:cxn ang="0">
                    <a:pos x="262" y="1038"/>
                  </a:cxn>
                  <a:cxn ang="0">
                    <a:pos x="282" y="946"/>
                  </a:cxn>
                  <a:cxn ang="0">
                    <a:pos x="288" y="946"/>
                  </a:cxn>
                  <a:cxn ang="0">
                    <a:pos x="334" y="912"/>
                  </a:cxn>
                  <a:cxn ang="0">
                    <a:pos x="374" y="876"/>
                  </a:cxn>
                  <a:cxn ang="0">
                    <a:pos x="408" y="840"/>
                  </a:cxn>
                  <a:cxn ang="0">
                    <a:pos x="434" y="802"/>
                  </a:cxn>
                  <a:cxn ang="0">
                    <a:pos x="456" y="764"/>
                  </a:cxn>
                  <a:cxn ang="0">
                    <a:pos x="472" y="726"/>
                  </a:cxn>
                  <a:cxn ang="0">
                    <a:pos x="490" y="648"/>
                  </a:cxn>
                  <a:cxn ang="0">
                    <a:pos x="492" y="568"/>
                  </a:cxn>
                  <a:cxn ang="0">
                    <a:pos x="478" y="490"/>
                  </a:cxn>
                  <a:cxn ang="0">
                    <a:pos x="454" y="414"/>
                  </a:cxn>
                  <a:cxn ang="0">
                    <a:pos x="420" y="340"/>
                  </a:cxn>
                  <a:cxn ang="0">
                    <a:pos x="380" y="270"/>
                  </a:cxn>
                  <a:cxn ang="0">
                    <a:pos x="336" y="206"/>
                  </a:cxn>
                  <a:cxn ang="0">
                    <a:pos x="248" y="98"/>
                  </a:cxn>
                  <a:cxn ang="0">
                    <a:pos x="180" y="26"/>
                  </a:cxn>
                  <a:cxn ang="0">
                    <a:pos x="152" y="0"/>
                  </a:cxn>
                </a:cxnLst>
                <a:rect l="0" t="0" r="r" b="b"/>
                <a:pathLst>
                  <a:path w="494" h="1202">
                    <a:moveTo>
                      <a:pt x="152" y="0"/>
                    </a:moveTo>
                    <a:lnTo>
                      <a:pt x="152" y="0"/>
                    </a:lnTo>
                    <a:lnTo>
                      <a:pt x="160" y="26"/>
                    </a:lnTo>
                    <a:lnTo>
                      <a:pt x="164" y="50"/>
                    </a:lnTo>
                    <a:lnTo>
                      <a:pt x="166" y="76"/>
                    </a:lnTo>
                    <a:lnTo>
                      <a:pt x="164" y="102"/>
                    </a:lnTo>
                    <a:lnTo>
                      <a:pt x="160" y="128"/>
                    </a:lnTo>
                    <a:lnTo>
                      <a:pt x="154" y="154"/>
                    </a:lnTo>
                    <a:lnTo>
                      <a:pt x="148" y="180"/>
                    </a:lnTo>
                    <a:lnTo>
                      <a:pt x="138" y="206"/>
                    </a:lnTo>
                    <a:lnTo>
                      <a:pt x="116" y="258"/>
                    </a:lnTo>
                    <a:lnTo>
                      <a:pt x="92" y="310"/>
                    </a:lnTo>
                    <a:lnTo>
                      <a:pt x="70" y="358"/>
                    </a:lnTo>
                    <a:lnTo>
                      <a:pt x="48" y="404"/>
                    </a:lnTo>
                    <a:lnTo>
                      <a:pt x="48" y="404"/>
                    </a:lnTo>
                    <a:lnTo>
                      <a:pt x="32" y="446"/>
                    </a:lnTo>
                    <a:lnTo>
                      <a:pt x="18" y="488"/>
                    </a:lnTo>
                    <a:lnTo>
                      <a:pt x="10" y="528"/>
                    </a:lnTo>
                    <a:lnTo>
                      <a:pt x="4" y="562"/>
                    </a:lnTo>
                    <a:lnTo>
                      <a:pt x="2" y="592"/>
                    </a:lnTo>
                    <a:lnTo>
                      <a:pt x="0" y="614"/>
                    </a:lnTo>
                    <a:lnTo>
                      <a:pt x="0" y="634"/>
                    </a:lnTo>
                    <a:lnTo>
                      <a:pt x="0" y="634"/>
                    </a:lnTo>
                    <a:lnTo>
                      <a:pt x="6" y="682"/>
                    </a:lnTo>
                    <a:lnTo>
                      <a:pt x="14" y="724"/>
                    </a:lnTo>
                    <a:lnTo>
                      <a:pt x="24" y="762"/>
                    </a:lnTo>
                    <a:lnTo>
                      <a:pt x="36" y="796"/>
                    </a:lnTo>
                    <a:lnTo>
                      <a:pt x="48" y="824"/>
                    </a:lnTo>
                    <a:lnTo>
                      <a:pt x="64" y="850"/>
                    </a:lnTo>
                    <a:lnTo>
                      <a:pt x="80" y="872"/>
                    </a:lnTo>
                    <a:lnTo>
                      <a:pt x="96" y="890"/>
                    </a:lnTo>
                    <a:lnTo>
                      <a:pt x="114" y="906"/>
                    </a:lnTo>
                    <a:lnTo>
                      <a:pt x="132" y="918"/>
                    </a:lnTo>
                    <a:lnTo>
                      <a:pt x="152" y="928"/>
                    </a:lnTo>
                    <a:lnTo>
                      <a:pt x="170" y="936"/>
                    </a:lnTo>
                    <a:lnTo>
                      <a:pt x="188" y="942"/>
                    </a:lnTo>
                    <a:lnTo>
                      <a:pt x="204" y="946"/>
                    </a:lnTo>
                    <a:lnTo>
                      <a:pt x="236" y="950"/>
                    </a:lnTo>
                    <a:lnTo>
                      <a:pt x="236" y="950"/>
                    </a:lnTo>
                    <a:lnTo>
                      <a:pt x="230" y="982"/>
                    </a:lnTo>
                    <a:lnTo>
                      <a:pt x="220" y="1016"/>
                    </a:lnTo>
                    <a:lnTo>
                      <a:pt x="210" y="1050"/>
                    </a:lnTo>
                    <a:lnTo>
                      <a:pt x="200" y="1082"/>
                    </a:lnTo>
                    <a:lnTo>
                      <a:pt x="186" y="1114"/>
                    </a:lnTo>
                    <a:lnTo>
                      <a:pt x="170" y="1140"/>
                    </a:lnTo>
                    <a:lnTo>
                      <a:pt x="162" y="1150"/>
                    </a:lnTo>
                    <a:lnTo>
                      <a:pt x="152" y="1160"/>
                    </a:lnTo>
                    <a:lnTo>
                      <a:pt x="142" y="1168"/>
                    </a:lnTo>
                    <a:lnTo>
                      <a:pt x="132" y="1174"/>
                    </a:lnTo>
                    <a:lnTo>
                      <a:pt x="132" y="1174"/>
                    </a:lnTo>
                    <a:lnTo>
                      <a:pt x="130" y="1176"/>
                    </a:lnTo>
                    <a:lnTo>
                      <a:pt x="126" y="1178"/>
                    </a:lnTo>
                    <a:lnTo>
                      <a:pt x="126" y="1182"/>
                    </a:lnTo>
                    <a:lnTo>
                      <a:pt x="130" y="1188"/>
                    </a:lnTo>
                    <a:lnTo>
                      <a:pt x="130" y="1188"/>
                    </a:lnTo>
                    <a:lnTo>
                      <a:pt x="134" y="1192"/>
                    </a:lnTo>
                    <a:lnTo>
                      <a:pt x="146" y="1200"/>
                    </a:lnTo>
                    <a:lnTo>
                      <a:pt x="154" y="1202"/>
                    </a:lnTo>
                    <a:lnTo>
                      <a:pt x="162" y="1202"/>
                    </a:lnTo>
                    <a:lnTo>
                      <a:pt x="172" y="1202"/>
                    </a:lnTo>
                    <a:lnTo>
                      <a:pt x="184" y="1198"/>
                    </a:lnTo>
                    <a:lnTo>
                      <a:pt x="184" y="1198"/>
                    </a:lnTo>
                    <a:lnTo>
                      <a:pt x="190" y="1196"/>
                    </a:lnTo>
                    <a:lnTo>
                      <a:pt x="194" y="1196"/>
                    </a:lnTo>
                    <a:lnTo>
                      <a:pt x="200" y="1194"/>
                    </a:lnTo>
                    <a:lnTo>
                      <a:pt x="206" y="1188"/>
                    </a:lnTo>
                    <a:lnTo>
                      <a:pt x="206" y="1188"/>
                    </a:lnTo>
                    <a:lnTo>
                      <a:pt x="214" y="1174"/>
                    </a:lnTo>
                    <a:lnTo>
                      <a:pt x="224" y="1156"/>
                    </a:lnTo>
                    <a:lnTo>
                      <a:pt x="232" y="1134"/>
                    </a:lnTo>
                    <a:lnTo>
                      <a:pt x="242" y="1108"/>
                    </a:lnTo>
                    <a:lnTo>
                      <a:pt x="262" y="1038"/>
                    </a:lnTo>
                    <a:lnTo>
                      <a:pt x="282" y="946"/>
                    </a:lnTo>
                    <a:lnTo>
                      <a:pt x="282" y="946"/>
                    </a:lnTo>
                    <a:lnTo>
                      <a:pt x="288" y="946"/>
                    </a:lnTo>
                    <a:lnTo>
                      <a:pt x="288" y="946"/>
                    </a:lnTo>
                    <a:lnTo>
                      <a:pt x="312" y="928"/>
                    </a:lnTo>
                    <a:lnTo>
                      <a:pt x="334" y="912"/>
                    </a:lnTo>
                    <a:lnTo>
                      <a:pt x="354" y="894"/>
                    </a:lnTo>
                    <a:lnTo>
                      <a:pt x="374" y="876"/>
                    </a:lnTo>
                    <a:lnTo>
                      <a:pt x="392" y="858"/>
                    </a:lnTo>
                    <a:lnTo>
                      <a:pt x="408" y="840"/>
                    </a:lnTo>
                    <a:lnTo>
                      <a:pt x="422" y="822"/>
                    </a:lnTo>
                    <a:lnTo>
                      <a:pt x="434" y="802"/>
                    </a:lnTo>
                    <a:lnTo>
                      <a:pt x="446" y="784"/>
                    </a:lnTo>
                    <a:lnTo>
                      <a:pt x="456" y="764"/>
                    </a:lnTo>
                    <a:lnTo>
                      <a:pt x="466" y="746"/>
                    </a:lnTo>
                    <a:lnTo>
                      <a:pt x="472" y="726"/>
                    </a:lnTo>
                    <a:lnTo>
                      <a:pt x="484" y="688"/>
                    </a:lnTo>
                    <a:lnTo>
                      <a:pt x="490" y="648"/>
                    </a:lnTo>
                    <a:lnTo>
                      <a:pt x="494" y="608"/>
                    </a:lnTo>
                    <a:lnTo>
                      <a:pt x="492" y="568"/>
                    </a:lnTo>
                    <a:lnTo>
                      <a:pt x="486" y="530"/>
                    </a:lnTo>
                    <a:lnTo>
                      <a:pt x="478" y="490"/>
                    </a:lnTo>
                    <a:lnTo>
                      <a:pt x="468" y="452"/>
                    </a:lnTo>
                    <a:lnTo>
                      <a:pt x="454" y="414"/>
                    </a:lnTo>
                    <a:lnTo>
                      <a:pt x="438" y="376"/>
                    </a:lnTo>
                    <a:lnTo>
                      <a:pt x="420" y="340"/>
                    </a:lnTo>
                    <a:lnTo>
                      <a:pt x="400" y="304"/>
                    </a:lnTo>
                    <a:lnTo>
                      <a:pt x="380" y="270"/>
                    </a:lnTo>
                    <a:lnTo>
                      <a:pt x="358" y="238"/>
                    </a:lnTo>
                    <a:lnTo>
                      <a:pt x="336" y="206"/>
                    </a:lnTo>
                    <a:lnTo>
                      <a:pt x="290" y="148"/>
                    </a:lnTo>
                    <a:lnTo>
                      <a:pt x="248" y="98"/>
                    </a:lnTo>
                    <a:lnTo>
                      <a:pt x="210" y="58"/>
                    </a:lnTo>
                    <a:lnTo>
                      <a:pt x="180" y="26"/>
                    </a:lnTo>
                    <a:lnTo>
                      <a:pt x="152" y="0"/>
                    </a:lnTo>
                    <a:lnTo>
                      <a:pt x="152" y="0"/>
                    </a:lnTo>
                    <a:close/>
                  </a:path>
                </a:pathLst>
              </a:custGeom>
              <a:solidFill>
                <a:schemeClr val="accent1">
                  <a:alpha val="2000"/>
                </a:schemeClr>
              </a:solidFill>
              <a:ln w="9525">
                <a:noFill/>
                <a:round/>
                <a:headEnd/>
                <a:tailEnd/>
              </a:ln>
              <a:effectLst>
                <a:glow rad="381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sz="1800"/>
              </a:p>
            </p:txBody>
          </p:sp>
          <p:sp>
            <p:nvSpPr>
              <p:cNvPr id="67" name="Freeform 28"/>
              <p:cNvSpPr>
                <a:spLocks noChangeAspect="1"/>
              </p:cNvSpPr>
              <p:nvPr/>
            </p:nvSpPr>
            <p:spPr bwMode="auto">
              <a:xfrm rot="19659348">
                <a:off x="7187072" y="3993953"/>
                <a:ext cx="942538" cy="1486797"/>
              </a:xfrm>
              <a:custGeom>
                <a:avLst/>
                <a:gdLst/>
                <a:ahLst/>
                <a:cxnLst>
                  <a:cxn ang="0">
                    <a:pos x="1140" y="784"/>
                  </a:cxn>
                  <a:cxn ang="0">
                    <a:pos x="1090" y="812"/>
                  </a:cxn>
                  <a:cxn ang="0">
                    <a:pos x="1052" y="766"/>
                  </a:cxn>
                  <a:cxn ang="0">
                    <a:pos x="956" y="774"/>
                  </a:cxn>
                  <a:cxn ang="0">
                    <a:pos x="842" y="848"/>
                  </a:cxn>
                  <a:cxn ang="0">
                    <a:pos x="824" y="848"/>
                  </a:cxn>
                  <a:cxn ang="0">
                    <a:pos x="928" y="698"/>
                  </a:cxn>
                  <a:cxn ang="0">
                    <a:pos x="952" y="538"/>
                  </a:cxn>
                  <a:cxn ang="0">
                    <a:pos x="898" y="354"/>
                  </a:cxn>
                  <a:cxn ang="0">
                    <a:pos x="792" y="312"/>
                  </a:cxn>
                  <a:cxn ang="0">
                    <a:pos x="688" y="238"/>
                  </a:cxn>
                  <a:cxn ang="0">
                    <a:pos x="600" y="68"/>
                  </a:cxn>
                  <a:cxn ang="0">
                    <a:pos x="592" y="0"/>
                  </a:cxn>
                  <a:cxn ang="0">
                    <a:pos x="558" y="150"/>
                  </a:cxn>
                  <a:cxn ang="0">
                    <a:pos x="452" y="278"/>
                  </a:cxn>
                  <a:cxn ang="0">
                    <a:pos x="322" y="338"/>
                  </a:cxn>
                  <a:cxn ang="0">
                    <a:pos x="252" y="452"/>
                  </a:cxn>
                  <a:cxn ang="0">
                    <a:pos x="234" y="628"/>
                  </a:cxn>
                  <a:cxn ang="0">
                    <a:pos x="320" y="786"/>
                  </a:cxn>
                  <a:cxn ang="0">
                    <a:pos x="356" y="856"/>
                  </a:cxn>
                  <a:cxn ang="0">
                    <a:pos x="288" y="804"/>
                  </a:cxn>
                  <a:cxn ang="0">
                    <a:pos x="174" y="760"/>
                  </a:cxn>
                  <a:cxn ang="0">
                    <a:pos x="110" y="782"/>
                  </a:cxn>
                  <a:cxn ang="0">
                    <a:pos x="84" y="810"/>
                  </a:cxn>
                  <a:cxn ang="0">
                    <a:pos x="18" y="742"/>
                  </a:cxn>
                  <a:cxn ang="0">
                    <a:pos x="6" y="734"/>
                  </a:cxn>
                  <a:cxn ang="0">
                    <a:pos x="4" y="942"/>
                  </a:cxn>
                  <a:cxn ang="0">
                    <a:pos x="52" y="1018"/>
                  </a:cxn>
                  <a:cxn ang="0">
                    <a:pos x="118" y="1050"/>
                  </a:cxn>
                  <a:cxn ang="0">
                    <a:pos x="200" y="1124"/>
                  </a:cxn>
                  <a:cxn ang="0">
                    <a:pos x="208" y="1206"/>
                  </a:cxn>
                  <a:cxn ang="0">
                    <a:pos x="154" y="1282"/>
                  </a:cxn>
                  <a:cxn ang="0">
                    <a:pos x="178" y="1312"/>
                  </a:cxn>
                  <a:cxn ang="0">
                    <a:pos x="338" y="1372"/>
                  </a:cxn>
                  <a:cxn ang="0">
                    <a:pos x="448" y="1374"/>
                  </a:cxn>
                  <a:cxn ang="0">
                    <a:pos x="558" y="1324"/>
                  </a:cxn>
                  <a:cxn ang="0">
                    <a:pos x="540" y="1616"/>
                  </a:cxn>
                  <a:cxn ang="0">
                    <a:pos x="474" y="1806"/>
                  </a:cxn>
                  <a:cxn ang="0">
                    <a:pos x="434" y="1842"/>
                  </a:cxn>
                  <a:cxn ang="0">
                    <a:pos x="450" y="1864"/>
                  </a:cxn>
                  <a:cxn ang="0">
                    <a:pos x="528" y="1860"/>
                  </a:cxn>
                  <a:cxn ang="0">
                    <a:pos x="554" y="1852"/>
                  </a:cxn>
                  <a:cxn ang="0">
                    <a:pos x="596" y="1730"/>
                  </a:cxn>
                  <a:cxn ang="0">
                    <a:pos x="634" y="1326"/>
                  </a:cxn>
                  <a:cxn ang="0">
                    <a:pos x="762" y="1380"/>
                  </a:cxn>
                  <a:cxn ang="0">
                    <a:pos x="866" y="1362"/>
                  </a:cxn>
                  <a:cxn ang="0">
                    <a:pos x="1032" y="1310"/>
                  </a:cxn>
                  <a:cxn ang="0">
                    <a:pos x="1018" y="1268"/>
                  </a:cxn>
                  <a:cxn ang="0">
                    <a:pos x="974" y="1194"/>
                  </a:cxn>
                  <a:cxn ang="0">
                    <a:pos x="996" y="1106"/>
                  </a:cxn>
                  <a:cxn ang="0">
                    <a:pos x="1080" y="1046"/>
                  </a:cxn>
                  <a:cxn ang="0">
                    <a:pos x="1148" y="1006"/>
                  </a:cxn>
                  <a:cxn ang="0">
                    <a:pos x="1186" y="920"/>
                  </a:cxn>
                  <a:cxn ang="0">
                    <a:pos x="1178" y="724"/>
                  </a:cxn>
                </a:cxnLst>
                <a:rect l="0" t="0" r="r" b="b"/>
                <a:pathLst>
                  <a:path w="1188" h="1874">
                    <a:moveTo>
                      <a:pt x="1170" y="730"/>
                    </a:moveTo>
                    <a:lnTo>
                      <a:pt x="1170" y="730"/>
                    </a:lnTo>
                    <a:lnTo>
                      <a:pt x="1168" y="742"/>
                    </a:lnTo>
                    <a:lnTo>
                      <a:pt x="1164" y="752"/>
                    </a:lnTo>
                    <a:lnTo>
                      <a:pt x="1154" y="768"/>
                    </a:lnTo>
                    <a:lnTo>
                      <a:pt x="1140" y="784"/>
                    </a:lnTo>
                    <a:lnTo>
                      <a:pt x="1126" y="796"/>
                    </a:lnTo>
                    <a:lnTo>
                      <a:pt x="1114" y="804"/>
                    </a:lnTo>
                    <a:lnTo>
                      <a:pt x="1102" y="810"/>
                    </a:lnTo>
                    <a:lnTo>
                      <a:pt x="1092" y="816"/>
                    </a:lnTo>
                    <a:lnTo>
                      <a:pt x="1092" y="816"/>
                    </a:lnTo>
                    <a:lnTo>
                      <a:pt x="1090" y="812"/>
                    </a:lnTo>
                    <a:lnTo>
                      <a:pt x="1088" y="802"/>
                    </a:lnTo>
                    <a:lnTo>
                      <a:pt x="1080" y="790"/>
                    </a:lnTo>
                    <a:lnTo>
                      <a:pt x="1076" y="782"/>
                    </a:lnTo>
                    <a:lnTo>
                      <a:pt x="1068" y="776"/>
                    </a:lnTo>
                    <a:lnTo>
                      <a:pt x="1060" y="770"/>
                    </a:lnTo>
                    <a:lnTo>
                      <a:pt x="1052" y="766"/>
                    </a:lnTo>
                    <a:lnTo>
                      <a:pt x="1040" y="762"/>
                    </a:lnTo>
                    <a:lnTo>
                      <a:pt x="1028" y="760"/>
                    </a:lnTo>
                    <a:lnTo>
                      <a:pt x="1012" y="760"/>
                    </a:lnTo>
                    <a:lnTo>
                      <a:pt x="996" y="762"/>
                    </a:lnTo>
                    <a:lnTo>
                      <a:pt x="976" y="768"/>
                    </a:lnTo>
                    <a:lnTo>
                      <a:pt x="956" y="774"/>
                    </a:lnTo>
                    <a:lnTo>
                      <a:pt x="956" y="774"/>
                    </a:lnTo>
                    <a:lnTo>
                      <a:pt x="924" y="790"/>
                    </a:lnTo>
                    <a:lnTo>
                      <a:pt x="898" y="804"/>
                    </a:lnTo>
                    <a:lnTo>
                      <a:pt x="878" y="818"/>
                    </a:lnTo>
                    <a:lnTo>
                      <a:pt x="862" y="830"/>
                    </a:lnTo>
                    <a:lnTo>
                      <a:pt x="842" y="848"/>
                    </a:lnTo>
                    <a:lnTo>
                      <a:pt x="836" y="854"/>
                    </a:lnTo>
                    <a:lnTo>
                      <a:pt x="830" y="856"/>
                    </a:lnTo>
                    <a:lnTo>
                      <a:pt x="830" y="856"/>
                    </a:lnTo>
                    <a:lnTo>
                      <a:pt x="826" y="856"/>
                    </a:lnTo>
                    <a:lnTo>
                      <a:pt x="824" y="854"/>
                    </a:lnTo>
                    <a:lnTo>
                      <a:pt x="824" y="848"/>
                    </a:lnTo>
                    <a:lnTo>
                      <a:pt x="824" y="848"/>
                    </a:lnTo>
                    <a:lnTo>
                      <a:pt x="838" y="828"/>
                    </a:lnTo>
                    <a:lnTo>
                      <a:pt x="866" y="786"/>
                    </a:lnTo>
                    <a:lnTo>
                      <a:pt x="920" y="710"/>
                    </a:lnTo>
                    <a:lnTo>
                      <a:pt x="920" y="710"/>
                    </a:lnTo>
                    <a:lnTo>
                      <a:pt x="928" y="698"/>
                    </a:lnTo>
                    <a:lnTo>
                      <a:pt x="936" y="686"/>
                    </a:lnTo>
                    <a:lnTo>
                      <a:pt x="946" y="658"/>
                    </a:lnTo>
                    <a:lnTo>
                      <a:pt x="952" y="628"/>
                    </a:lnTo>
                    <a:lnTo>
                      <a:pt x="956" y="598"/>
                    </a:lnTo>
                    <a:lnTo>
                      <a:pt x="956" y="568"/>
                    </a:lnTo>
                    <a:lnTo>
                      <a:pt x="952" y="538"/>
                    </a:lnTo>
                    <a:lnTo>
                      <a:pt x="948" y="508"/>
                    </a:lnTo>
                    <a:lnTo>
                      <a:pt x="942" y="478"/>
                    </a:lnTo>
                    <a:lnTo>
                      <a:pt x="934" y="452"/>
                    </a:lnTo>
                    <a:lnTo>
                      <a:pt x="926" y="426"/>
                    </a:lnTo>
                    <a:lnTo>
                      <a:pt x="910" y="384"/>
                    </a:lnTo>
                    <a:lnTo>
                      <a:pt x="898" y="354"/>
                    </a:lnTo>
                    <a:lnTo>
                      <a:pt x="892" y="344"/>
                    </a:lnTo>
                    <a:lnTo>
                      <a:pt x="892" y="344"/>
                    </a:lnTo>
                    <a:lnTo>
                      <a:pt x="864" y="338"/>
                    </a:lnTo>
                    <a:lnTo>
                      <a:pt x="838" y="330"/>
                    </a:lnTo>
                    <a:lnTo>
                      <a:pt x="814" y="322"/>
                    </a:lnTo>
                    <a:lnTo>
                      <a:pt x="792" y="312"/>
                    </a:lnTo>
                    <a:lnTo>
                      <a:pt x="770" y="302"/>
                    </a:lnTo>
                    <a:lnTo>
                      <a:pt x="752" y="290"/>
                    </a:lnTo>
                    <a:lnTo>
                      <a:pt x="734" y="278"/>
                    </a:lnTo>
                    <a:lnTo>
                      <a:pt x="716" y="266"/>
                    </a:lnTo>
                    <a:lnTo>
                      <a:pt x="702" y="252"/>
                    </a:lnTo>
                    <a:lnTo>
                      <a:pt x="688" y="238"/>
                    </a:lnTo>
                    <a:lnTo>
                      <a:pt x="664" y="210"/>
                    </a:lnTo>
                    <a:lnTo>
                      <a:pt x="644" y="180"/>
                    </a:lnTo>
                    <a:lnTo>
                      <a:pt x="628" y="150"/>
                    </a:lnTo>
                    <a:lnTo>
                      <a:pt x="616" y="122"/>
                    </a:lnTo>
                    <a:lnTo>
                      <a:pt x="608" y="94"/>
                    </a:lnTo>
                    <a:lnTo>
                      <a:pt x="600" y="68"/>
                    </a:lnTo>
                    <a:lnTo>
                      <a:pt x="596" y="46"/>
                    </a:lnTo>
                    <a:lnTo>
                      <a:pt x="594" y="12"/>
                    </a:lnTo>
                    <a:lnTo>
                      <a:pt x="594" y="0"/>
                    </a:lnTo>
                    <a:lnTo>
                      <a:pt x="594" y="4"/>
                    </a:lnTo>
                    <a:lnTo>
                      <a:pt x="592" y="0"/>
                    </a:lnTo>
                    <a:lnTo>
                      <a:pt x="592" y="0"/>
                    </a:lnTo>
                    <a:lnTo>
                      <a:pt x="592" y="12"/>
                    </a:lnTo>
                    <a:lnTo>
                      <a:pt x="590" y="46"/>
                    </a:lnTo>
                    <a:lnTo>
                      <a:pt x="586" y="68"/>
                    </a:lnTo>
                    <a:lnTo>
                      <a:pt x="578" y="94"/>
                    </a:lnTo>
                    <a:lnTo>
                      <a:pt x="570" y="122"/>
                    </a:lnTo>
                    <a:lnTo>
                      <a:pt x="558" y="150"/>
                    </a:lnTo>
                    <a:lnTo>
                      <a:pt x="542" y="180"/>
                    </a:lnTo>
                    <a:lnTo>
                      <a:pt x="522" y="210"/>
                    </a:lnTo>
                    <a:lnTo>
                      <a:pt x="498" y="238"/>
                    </a:lnTo>
                    <a:lnTo>
                      <a:pt x="484" y="252"/>
                    </a:lnTo>
                    <a:lnTo>
                      <a:pt x="470" y="266"/>
                    </a:lnTo>
                    <a:lnTo>
                      <a:pt x="452" y="278"/>
                    </a:lnTo>
                    <a:lnTo>
                      <a:pt x="434" y="290"/>
                    </a:lnTo>
                    <a:lnTo>
                      <a:pt x="416" y="302"/>
                    </a:lnTo>
                    <a:lnTo>
                      <a:pt x="394" y="312"/>
                    </a:lnTo>
                    <a:lnTo>
                      <a:pt x="372" y="322"/>
                    </a:lnTo>
                    <a:lnTo>
                      <a:pt x="348" y="330"/>
                    </a:lnTo>
                    <a:lnTo>
                      <a:pt x="322" y="338"/>
                    </a:lnTo>
                    <a:lnTo>
                      <a:pt x="294" y="344"/>
                    </a:lnTo>
                    <a:lnTo>
                      <a:pt x="294" y="344"/>
                    </a:lnTo>
                    <a:lnTo>
                      <a:pt x="288" y="354"/>
                    </a:lnTo>
                    <a:lnTo>
                      <a:pt x="276" y="384"/>
                    </a:lnTo>
                    <a:lnTo>
                      <a:pt x="260" y="426"/>
                    </a:lnTo>
                    <a:lnTo>
                      <a:pt x="252" y="452"/>
                    </a:lnTo>
                    <a:lnTo>
                      <a:pt x="244" y="478"/>
                    </a:lnTo>
                    <a:lnTo>
                      <a:pt x="238" y="508"/>
                    </a:lnTo>
                    <a:lnTo>
                      <a:pt x="234" y="538"/>
                    </a:lnTo>
                    <a:lnTo>
                      <a:pt x="230" y="568"/>
                    </a:lnTo>
                    <a:lnTo>
                      <a:pt x="230" y="598"/>
                    </a:lnTo>
                    <a:lnTo>
                      <a:pt x="234" y="628"/>
                    </a:lnTo>
                    <a:lnTo>
                      <a:pt x="240" y="658"/>
                    </a:lnTo>
                    <a:lnTo>
                      <a:pt x="250" y="686"/>
                    </a:lnTo>
                    <a:lnTo>
                      <a:pt x="258" y="698"/>
                    </a:lnTo>
                    <a:lnTo>
                      <a:pt x="266" y="710"/>
                    </a:lnTo>
                    <a:lnTo>
                      <a:pt x="266" y="710"/>
                    </a:lnTo>
                    <a:lnTo>
                      <a:pt x="320" y="786"/>
                    </a:lnTo>
                    <a:lnTo>
                      <a:pt x="348" y="828"/>
                    </a:lnTo>
                    <a:lnTo>
                      <a:pt x="362" y="848"/>
                    </a:lnTo>
                    <a:lnTo>
                      <a:pt x="362" y="848"/>
                    </a:lnTo>
                    <a:lnTo>
                      <a:pt x="362" y="854"/>
                    </a:lnTo>
                    <a:lnTo>
                      <a:pt x="360" y="856"/>
                    </a:lnTo>
                    <a:lnTo>
                      <a:pt x="356" y="856"/>
                    </a:lnTo>
                    <a:lnTo>
                      <a:pt x="356" y="856"/>
                    </a:lnTo>
                    <a:lnTo>
                      <a:pt x="350" y="854"/>
                    </a:lnTo>
                    <a:lnTo>
                      <a:pt x="344" y="848"/>
                    </a:lnTo>
                    <a:lnTo>
                      <a:pt x="324" y="830"/>
                    </a:lnTo>
                    <a:lnTo>
                      <a:pt x="308" y="818"/>
                    </a:lnTo>
                    <a:lnTo>
                      <a:pt x="288" y="804"/>
                    </a:lnTo>
                    <a:lnTo>
                      <a:pt x="262" y="790"/>
                    </a:lnTo>
                    <a:lnTo>
                      <a:pt x="230" y="774"/>
                    </a:lnTo>
                    <a:lnTo>
                      <a:pt x="230" y="774"/>
                    </a:lnTo>
                    <a:lnTo>
                      <a:pt x="210" y="768"/>
                    </a:lnTo>
                    <a:lnTo>
                      <a:pt x="190" y="762"/>
                    </a:lnTo>
                    <a:lnTo>
                      <a:pt x="174" y="760"/>
                    </a:lnTo>
                    <a:lnTo>
                      <a:pt x="158" y="760"/>
                    </a:lnTo>
                    <a:lnTo>
                      <a:pt x="146" y="762"/>
                    </a:lnTo>
                    <a:lnTo>
                      <a:pt x="134" y="766"/>
                    </a:lnTo>
                    <a:lnTo>
                      <a:pt x="126" y="770"/>
                    </a:lnTo>
                    <a:lnTo>
                      <a:pt x="118" y="776"/>
                    </a:lnTo>
                    <a:lnTo>
                      <a:pt x="110" y="782"/>
                    </a:lnTo>
                    <a:lnTo>
                      <a:pt x="106" y="790"/>
                    </a:lnTo>
                    <a:lnTo>
                      <a:pt x="98" y="802"/>
                    </a:lnTo>
                    <a:lnTo>
                      <a:pt x="96" y="812"/>
                    </a:lnTo>
                    <a:lnTo>
                      <a:pt x="94" y="816"/>
                    </a:lnTo>
                    <a:lnTo>
                      <a:pt x="94" y="816"/>
                    </a:lnTo>
                    <a:lnTo>
                      <a:pt x="84" y="810"/>
                    </a:lnTo>
                    <a:lnTo>
                      <a:pt x="72" y="804"/>
                    </a:lnTo>
                    <a:lnTo>
                      <a:pt x="60" y="796"/>
                    </a:lnTo>
                    <a:lnTo>
                      <a:pt x="46" y="784"/>
                    </a:lnTo>
                    <a:lnTo>
                      <a:pt x="34" y="768"/>
                    </a:lnTo>
                    <a:lnTo>
                      <a:pt x="22" y="752"/>
                    </a:lnTo>
                    <a:lnTo>
                      <a:pt x="18" y="742"/>
                    </a:lnTo>
                    <a:lnTo>
                      <a:pt x="16" y="730"/>
                    </a:lnTo>
                    <a:lnTo>
                      <a:pt x="16" y="730"/>
                    </a:lnTo>
                    <a:lnTo>
                      <a:pt x="14" y="722"/>
                    </a:lnTo>
                    <a:lnTo>
                      <a:pt x="10" y="722"/>
                    </a:lnTo>
                    <a:lnTo>
                      <a:pt x="8" y="724"/>
                    </a:lnTo>
                    <a:lnTo>
                      <a:pt x="6" y="734"/>
                    </a:lnTo>
                    <a:lnTo>
                      <a:pt x="4" y="762"/>
                    </a:lnTo>
                    <a:lnTo>
                      <a:pt x="0" y="800"/>
                    </a:lnTo>
                    <a:lnTo>
                      <a:pt x="0" y="842"/>
                    </a:lnTo>
                    <a:lnTo>
                      <a:pt x="0" y="884"/>
                    </a:lnTo>
                    <a:lnTo>
                      <a:pt x="0" y="920"/>
                    </a:lnTo>
                    <a:lnTo>
                      <a:pt x="4" y="942"/>
                    </a:lnTo>
                    <a:lnTo>
                      <a:pt x="4" y="942"/>
                    </a:lnTo>
                    <a:lnTo>
                      <a:pt x="8" y="958"/>
                    </a:lnTo>
                    <a:lnTo>
                      <a:pt x="16" y="974"/>
                    </a:lnTo>
                    <a:lnTo>
                      <a:pt x="26" y="990"/>
                    </a:lnTo>
                    <a:lnTo>
                      <a:pt x="38" y="1006"/>
                    </a:lnTo>
                    <a:lnTo>
                      <a:pt x="52" y="1018"/>
                    </a:lnTo>
                    <a:lnTo>
                      <a:pt x="66" y="1030"/>
                    </a:lnTo>
                    <a:lnTo>
                      <a:pt x="80" y="1038"/>
                    </a:lnTo>
                    <a:lnTo>
                      <a:pt x="96" y="1042"/>
                    </a:lnTo>
                    <a:lnTo>
                      <a:pt x="96" y="1042"/>
                    </a:lnTo>
                    <a:lnTo>
                      <a:pt x="106" y="1046"/>
                    </a:lnTo>
                    <a:lnTo>
                      <a:pt x="118" y="1050"/>
                    </a:lnTo>
                    <a:lnTo>
                      <a:pt x="132" y="1058"/>
                    </a:lnTo>
                    <a:lnTo>
                      <a:pt x="146" y="1066"/>
                    </a:lnTo>
                    <a:lnTo>
                      <a:pt x="162" y="1078"/>
                    </a:lnTo>
                    <a:lnTo>
                      <a:pt x="176" y="1092"/>
                    </a:lnTo>
                    <a:lnTo>
                      <a:pt x="190" y="1106"/>
                    </a:lnTo>
                    <a:lnTo>
                      <a:pt x="200" y="1124"/>
                    </a:lnTo>
                    <a:lnTo>
                      <a:pt x="210" y="1142"/>
                    </a:lnTo>
                    <a:lnTo>
                      <a:pt x="214" y="1162"/>
                    </a:lnTo>
                    <a:lnTo>
                      <a:pt x="214" y="1172"/>
                    </a:lnTo>
                    <a:lnTo>
                      <a:pt x="214" y="1184"/>
                    </a:lnTo>
                    <a:lnTo>
                      <a:pt x="212" y="1194"/>
                    </a:lnTo>
                    <a:lnTo>
                      <a:pt x="208" y="1206"/>
                    </a:lnTo>
                    <a:lnTo>
                      <a:pt x="204" y="1218"/>
                    </a:lnTo>
                    <a:lnTo>
                      <a:pt x="198" y="1230"/>
                    </a:lnTo>
                    <a:lnTo>
                      <a:pt x="190" y="1242"/>
                    </a:lnTo>
                    <a:lnTo>
                      <a:pt x="180" y="1256"/>
                    </a:lnTo>
                    <a:lnTo>
                      <a:pt x="168" y="1268"/>
                    </a:lnTo>
                    <a:lnTo>
                      <a:pt x="154" y="1282"/>
                    </a:lnTo>
                    <a:lnTo>
                      <a:pt x="138" y="1294"/>
                    </a:lnTo>
                    <a:lnTo>
                      <a:pt x="120" y="1308"/>
                    </a:lnTo>
                    <a:lnTo>
                      <a:pt x="120" y="1308"/>
                    </a:lnTo>
                    <a:lnTo>
                      <a:pt x="136" y="1308"/>
                    </a:lnTo>
                    <a:lnTo>
                      <a:pt x="154" y="1310"/>
                    </a:lnTo>
                    <a:lnTo>
                      <a:pt x="178" y="1312"/>
                    </a:lnTo>
                    <a:lnTo>
                      <a:pt x="208" y="1318"/>
                    </a:lnTo>
                    <a:lnTo>
                      <a:pt x="242" y="1328"/>
                    </a:lnTo>
                    <a:lnTo>
                      <a:pt x="280" y="1342"/>
                    </a:lnTo>
                    <a:lnTo>
                      <a:pt x="320" y="1362"/>
                    </a:lnTo>
                    <a:lnTo>
                      <a:pt x="320" y="1362"/>
                    </a:lnTo>
                    <a:lnTo>
                      <a:pt x="338" y="1372"/>
                    </a:lnTo>
                    <a:lnTo>
                      <a:pt x="356" y="1376"/>
                    </a:lnTo>
                    <a:lnTo>
                      <a:pt x="374" y="1380"/>
                    </a:lnTo>
                    <a:lnTo>
                      <a:pt x="394" y="1382"/>
                    </a:lnTo>
                    <a:lnTo>
                      <a:pt x="412" y="1380"/>
                    </a:lnTo>
                    <a:lnTo>
                      <a:pt x="430" y="1378"/>
                    </a:lnTo>
                    <a:lnTo>
                      <a:pt x="448" y="1374"/>
                    </a:lnTo>
                    <a:lnTo>
                      <a:pt x="464" y="1370"/>
                    </a:lnTo>
                    <a:lnTo>
                      <a:pt x="496" y="1358"/>
                    </a:lnTo>
                    <a:lnTo>
                      <a:pt x="522" y="1344"/>
                    </a:lnTo>
                    <a:lnTo>
                      <a:pt x="544" y="1332"/>
                    </a:lnTo>
                    <a:lnTo>
                      <a:pt x="558" y="1324"/>
                    </a:lnTo>
                    <a:lnTo>
                      <a:pt x="558" y="1324"/>
                    </a:lnTo>
                    <a:lnTo>
                      <a:pt x="558" y="1362"/>
                    </a:lnTo>
                    <a:lnTo>
                      <a:pt x="558" y="1422"/>
                    </a:lnTo>
                    <a:lnTo>
                      <a:pt x="554" y="1496"/>
                    </a:lnTo>
                    <a:lnTo>
                      <a:pt x="550" y="1534"/>
                    </a:lnTo>
                    <a:lnTo>
                      <a:pt x="546" y="1576"/>
                    </a:lnTo>
                    <a:lnTo>
                      <a:pt x="540" y="1616"/>
                    </a:lnTo>
                    <a:lnTo>
                      <a:pt x="532" y="1656"/>
                    </a:lnTo>
                    <a:lnTo>
                      <a:pt x="524" y="1696"/>
                    </a:lnTo>
                    <a:lnTo>
                      <a:pt x="512" y="1732"/>
                    </a:lnTo>
                    <a:lnTo>
                      <a:pt x="498" y="1764"/>
                    </a:lnTo>
                    <a:lnTo>
                      <a:pt x="482" y="1794"/>
                    </a:lnTo>
                    <a:lnTo>
                      <a:pt x="474" y="1806"/>
                    </a:lnTo>
                    <a:lnTo>
                      <a:pt x="464" y="1816"/>
                    </a:lnTo>
                    <a:lnTo>
                      <a:pt x="454" y="1826"/>
                    </a:lnTo>
                    <a:lnTo>
                      <a:pt x="442" y="1834"/>
                    </a:lnTo>
                    <a:lnTo>
                      <a:pt x="442" y="1834"/>
                    </a:lnTo>
                    <a:lnTo>
                      <a:pt x="438" y="1838"/>
                    </a:lnTo>
                    <a:lnTo>
                      <a:pt x="434" y="1842"/>
                    </a:lnTo>
                    <a:lnTo>
                      <a:pt x="434" y="1846"/>
                    </a:lnTo>
                    <a:lnTo>
                      <a:pt x="434" y="1850"/>
                    </a:lnTo>
                    <a:lnTo>
                      <a:pt x="438" y="1854"/>
                    </a:lnTo>
                    <a:lnTo>
                      <a:pt x="442" y="1858"/>
                    </a:lnTo>
                    <a:lnTo>
                      <a:pt x="442" y="1858"/>
                    </a:lnTo>
                    <a:lnTo>
                      <a:pt x="450" y="1864"/>
                    </a:lnTo>
                    <a:lnTo>
                      <a:pt x="460" y="1868"/>
                    </a:lnTo>
                    <a:lnTo>
                      <a:pt x="470" y="1872"/>
                    </a:lnTo>
                    <a:lnTo>
                      <a:pt x="482" y="1874"/>
                    </a:lnTo>
                    <a:lnTo>
                      <a:pt x="496" y="1874"/>
                    </a:lnTo>
                    <a:lnTo>
                      <a:pt x="512" y="1870"/>
                    </a:lnTo>
                    <a:lnTo>
                      <a:pt x="528" y="1860"/>
                    </a:lnTo>
                    <a:lnTo>
                      <a:pt x="528" y="1860"/>
                    </a:lnTo>
                    <a:lnTo>
                      <a:pt x="532" y="1858"/>
                    </a:lnTo>
                    <a:lnTo>
                      <a:pt x="538" y="1856"/>
                    </a:lnTo>
                    <a:lnTo>
                      <a:pt x="546" y="1856"/>
                    </a:lnTo>
                    <a:lnTo>
                      <a:pt x="550" y="1854"/>
                    </a:lnTo>
                    <a:lnTo>
                      <a:pt x="554" y="1852"/>
                    </a:lnTo>
                    <a:lnTo>
                      <a:pt x="558" y="1848"/>
                    </a:lnTo>
                    <a:lnTo>
                      <a:pt x="562" y="1842"/>
                    </a:lnTo>
                    <a:lnTo>
                      <a:pt x="562" y="1842"/>
                    </a:lnTo>
                    <a:lnTo>
                      <a:pt x="574" y="1814"/>
                    </a:lnTo>
                    <a:lnTo>
                      <a:pt x="586" y="1776"/>
                    </a:lnTo>
                    <a:lnTo>
                      <a:pt x="596" y="1730"/>
                    </a:lnTo>
                    <a:lnTo>
                      <a:pt x="606" y="1672"/>
                    </a:lnTo>
                    <a:lnTo>
                      <a:pt x="614" y="1604"/>
                    </a:lnTo>
                    <a:lnTo>
                      <a:pt x="622" y="1524"/>
                    </a:lnTo>
                    <a:lnTo>
                      <a:pt x="628" y="1432"/>
                    </a:lnTo>
                    <a:lnTo>
                      <a:pt x="634" y="1326"/>
                    </a:lnTo>
                    <a:lnTo>
                      <a:pt x="634" y="1326"/>
                    </a:lnTo>
                    <a:lnTo>
                      <a:pt x="650" y="1338"/>
                    </a:lnTo>
                    <a:lnTo>
                      <a:pt x="672" y="1350"/>
                    </a:lnTo>
                    <a:lnTo>
                      <a:pt x="698" y="1362"/>
                    </a:lnTo>
                    <a:lnTo>
                      <a:pt x="730" y="1372"/>
                    </a:lnTo>
                    <a:lnTo>
                      <a:pt x="746" y="1376"/>
                    </a:lnTo>
                    <a:lnTo>
                      <a:pt x="762" y="1380"/>
                    </a:lnTo>
                    <a:lnTo>
                      <a:pt x="780" y="1382"/>
                    </a:lnTo>
                    <a:lnTo>
                      <a:pt x="796" y="1382"/>
                    </a:lnTo>
                    <a:lnTo>
                      <a:pt x="814" y="1380"/>
                    </a:lnTo>
                    <a:lnTo>
                      <a:pt x="832" y="1376"/>
                    </a:lnTo>
                    <a:lnTo>
                      <a:pt x="850" y="1370"/>
                    </a:lnTo>
                    <a:lnTo>
                      <a:pt x="866" y="1362"/>
                    </a:lnTo>
                    <a:lnTo>
                      <a:pt x="866" y="1362"/>
                    </a:lnTo>
                    <a:lnTo>
                      <a:pt x="906" y="1342"/>
                    </a:lnTo>
                    <a:lnTo>
                      <a:pt x="944" y="1328"/>
                    </a:lnTo>
                    <a:lnTo>
                      <a:pt x="978" y="1318"/>
                    </a:lnTo>
                    <a:lnTo>
                      <a:pt x="1008" y="1312"/>
                    </a:lnTo>
                    <a:lnTo>
                      <a:pt x="1032" y="1310"/>
                    </a:lnTo>
                    <a:lnTo>
                      <a:pt x="1050" y="1308"/>
                    </a:lnTo>
                    <a:lnTo>
                      <a:pt x="1066" y="1308"/>
                    </a:lnTo>
                    <a:lnTo>
                      <a:pt x="1066" y="1308"/>
                    </a:lnTo>
                    <a:lnTo>
                      <a:pt x="1048" y="1294"/>
                    </a:lnTo>
                    <a:lnTo>
                      <a:pt x="1032" y="1282"/>
                    </a:lnTo>
                    <a:lnTo>
                      <a:pt x="1018" y="1268"/>
                    </a:lnTo>
                    <a:lnTo>
                      <a:pt x="1006" y="1256"/>
                    </a:lnTo>
                    <a:lnTo>
                      <a:pt x="998" y="1242"/>
                    </a:lnTo>
                    <a:lnTo>
                      <a:pt x="988" y="1230"/>
                    </a:lnTo>
                    <a:lnTo>
                      <a:pt x="982" y="1218"/>
                    </a:lnTo>
                    <a:lnTo>
                      <a:pt x="978" y="1206"/>
                    </a:lnTo>
                    <a:lnTo>
                      <a:pt x="974" y="1194"/>
                    </a:lnTo>
                    <a:lnTo>
                      <a:pt x="972" y="1184"/>
                    </a:lnTo>
                    <a:lnTo>
                      <a:pt x="972" y="1172"/>
                    </a:lnTo>
                    <a:lnTo>
                      <a:pt x="972" y="1162"/>
                    </a:lnTo>
                    <a:lnTo>
                      <a:pt x="976" y="1142"/>
                    </a:lnTo>
                    <a:lnTo>
                      <a:pt x="986" y="1124"/>
                    </a:lnTo>
                    <a:lnTo>
                      <a:pt x="996" y="1106"/>
                    </a:lnTo>
                    <a:lnTo>
                      <a:pt x="1010" y="1092"/>
                    </a:lnTo>
                    <a:lnTo>
                      <a:pt x="1024" y="1078"/>
                    </a:lnTo>
                    <a:lnTo>
                      <a:pt x="1040" y="1066"/>
                    </a:lnTo>
                    <a:lnTo>
                      <a:pt x="1054" y="1058"/>
                    </a:lnTo>
                    <a:lnTo>
                      <a:pt x="1068" y="1050"/>
                    </a:lnTo>
                    <a:lnTo>
                      <a:pt x="1080" y="1046"/>
                    </a:lnTo>
                    <a:lnTo>
                      <a:pt x="1090" y="1042"/>
                    </a:lnTo>
                    <a:lnTo>
                      <a:pt x="1090" y="1042"/>
                    </a:lnTo>
                    <a:lnTo>
                      <a:pt x="1106" y="1038"/>
                    </a:lnTo>
                    <a:lnTo>
                      <a:pt x="1120" y="1030"/>
                    </a:lnTo>
                    <a:lnTo>
                      <a:pt x="1134" y="1018"/>
                    </a:lnTo>
                    <a:lnTo>
                      <a:pt x="1148" y="1006"/>
                    </a:lnTo>
                    <a:lnTo>
                      <a:pt x="1160" y="990"/>
                    </a:lnTo>
                    <a:lnTo>
                      <a:pt x="1170" y="974"/>
                    </a:lnTo>
                    <a:lnTo>
                      <a:pt x="1178" y="958"/>
                    </a:lnTo>
                    <a:lnTo>
                      <a:pt x="1182" y="942"/>
                    </a:lnTo>
                    <a:lnTo>
                      <a:pt x="1182" y="942"/>
                    </a:lnTo>
                    <a:lnTo>
                      <a:pt x="1186" y="920"/>
                    </a:lnTo>
                    <a:lnTo>
                      <a:pt x="1188" y="884"/>
                    </a:lnTo>
                    <a:lnTo>
                      <a:pt x="1186" y="842"/>
                    </a:lnTo>
                    <a:lnTo>
                      <a:pt x="1186" y="800"/>
                    </a:lnTo>
                    <a:lnTo>
                      <a:pt x="1182" y="762"/>
                    </a:lnTo>
                    <a:lnTo>
                      <a:pt x="1180" y="734"/>
                    </a:lnTo>
                    <a:lnTo>
                      <a:pt x="1178" y="724"/>
                    </a:lnTo>
                    <a:lnTo>
                      <a:pt x="1176" y="722"/>
                    </a:lnTo>
                    <a:lnTo>
                      <a:pt x="1172" y="722"/>
                    </a:lnTo>
                    <a:lnTo>
                      <a:pt x="1170" y="730"/>
                    </a:lnTo>
                    <a:lnTo>
                      <a:pt x="1170" y="730"/>
                    </a:lnTo>
                    <a:close/>
                  </a:path>
                </a:pathLst>
              </a:custGeom>
              <a:solidFill>
                <a:schemeClr val="accent1">
                  <a:alpha val="2000"/>
                </a:schemeClr>
              </a:solidFill>
              <a:ln w="9525">
                <a:noFill/>
                <a:round/>
                <a:headEnd/>
                <a:tailEnd/>
              </a:ln>
              <a:effectLst>
                <a:glow rad="381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sz="1800"/>
              </a:p>
            </p:txBody>
          </p:sp>
          <p:sp>
            <p:nvSpPr>
              <p:cNvPr id="68" name="Freeform 32"/>
              <p:cNvSpPr>
                <a:spLocks noChangeAspect="1"/>
              </p:cNvSpPr>
              <p:nvPr/>
            </p:nvSpPr>
            <p:spPr bwMode="auto">
              <a:xfrm rot="1177916">
                <a:off x="7823628" y="381725"/>
                <a:ext cx="511311" cy="1209688"/>
              </a:xfrm>
              <a:custGeom>
                <a:avLst/>
                <a:gdLst/>
                <a:ahLst/>
                <a:cxnLst>
                  <a:cxn ang="0">
                    <a:pos x="518" y="468"/>
                  </a:cxn>
                  <a:cxn ang="0">
                    <a:pos x="466" y="358"/>
                  </a:cxn>
                  <a:cxn ang="0">
                    <a:pos x="414" y="238"/>
                  </a:cxn>
                  <a:cxn ang="0">
                    <a:pos x="394" y="178"/>
                  </a:cxn>
                  <a:cxn ang="0">
                    <a:pos x="382" y="116"/>
                  </a:cxn>
                  <a:cxn ang="0">
                    <a:pos x="382" y="56"/>
                  </a:cxn>
                  <a:cxn ang="0">
                    <a:pos x="396" y="0"/>
                  </a:cxn>
                  <a:cxn ang="0">
                    <a:pos x="364" y="30"/>
                  </a:cxn>
                  <a:cxn ang="0">
                    <a:pos x="286" y="114"/>
                  </a:cxn>
                  <a:cxn ang="0">
                    <a:pos x="210" y="204"/>
                  </a:cxn>
                  <a:cxn ang="0">
                    <a:pos x="158" y="274"/>
                  </a:cxn>
                  <a:cxn ang="0">
                    <a:pos x="110" y="352"/>
                  </a:cxn>
                  <a:cxn ang="0">
                    <a:pos x="66" y="436"/>
                  </a:cxn>
                  <a:cxn ang="0">
                    <a:pos x="32" y="522"/>
                  </a:cxn>
                  <a:cxn ang="0">
                    <a:pos x="8" y="614"/>
                  </a:cxn>
                  <a:cxn ang="0">
                    <a:pos x="0" y="704"/>
                  </a:cxn>
                  <a:cxn ang="0">
                    <a:pos x="4" y="750"/>
                  </a:cxn>
                  <a:cxn ang="0">
                    <a:pos x="10" y="796"/>
                  </a:cxn>
                  <a:cxn ang="0">
                    <a:pos x="24" y="842"/>
                  </a:cxn>
                  <a:cxn ang="0">
                    <a:pos x="42" y="886"/>
                  </a:cxn>
                  <a:cxn ang="0">
                    <a:pos x="68" y="930"/>
                  </a:cxn>
                  <a:cxn ang="0">
                    <a:pos x="100" y="974"/>
                  </a:cxn>
                  <a:cxn ang="0">
                    <a:pos x="138" y="1016"/>
                  </a:cxn>
                  <a:cxn ang="0">
                    <a:pos x="184" y="1056"/>
                  </a:cxn>
                  <a:cxn ang="0">
                    <a:pos x="238" y="1096"/>
                  </a:cxn>
                  <a:cxn ang="0">
                    <a:pos x="232" y="1130"/>
                  </a:cxn>
                  <a:cxn ang="0">
                    <a:pos x="212" y="1200"/>
                  </a:cxn>
                  <a:cxn ang="0">
                    <a:pos x="188" y="1266"/>
                  </a:cxn>
                  <a:cxn ang="0">
                    <a:pos x="162" y="1306"/>
                  </a:cxn>
                  <a:cxn ang="0">
                    <a:pos x="142" y="1324"/>
                  </a:cxn>
                  <a:cxn ang="0">
                    <a:pos x="132" y="1330"/>
                  </a:cxn>
                  <a:cxn ang="0">
                    <a:pos x="126" y="1334"/>
                  </a:cxn>
                  <a:cxn ang="0">
                    <a:pos x="130" y="1344"/>
                  </a:cxn>
                  <a:cxn ang="0">
                    <a:pos x="134" y="1348"/>
                  </a:cxn>
                  <a:cxn ang="0">
                    <a:pos x="154" y="1358"/>
                  </a:cxn>
                  <a:cxn ang="0">
                    <a:pos x="172" y="1358"/>
                  </a:cxn>
                  <a:cxn ang="0">
                    <a:pos x="184" y="1354"/>
                  </a:cxn>
                  <a:cxn ang="0">
                    <a:pos x="194" y="1352"/>
                  </a:cxn>
                  <a:cxn ang="0">
                    <a:pos x="206" y="1344"/>
                  </a:cxn>
                  <a:cxn ang="0">
                    <a:pos x="214" y="1330"/>
                  </a:cxn>
                  <a:cxn ang="0">
                    <a:pos x="232" y="1290"/>
                  </a:cxn>
                  <a:cxn ang="0">
                    <a:pos x="262" y="1194"/>
                  </a:cxn>
                  <a:cxn ang="0">
                    <a:pos x="282" y="1102"/>
                  </a:cxn>
                  <a:cxn ang="0">
                    <a:pos x="318" y="1100"/>
                  </a:cxn>
                  <a:cxn ang="0">
                    <a:pos x="360" y="1092"/>
                  </a:cxn>
                  <a:cxn ang="0">
                    <a:pos x="404" y="1074"/>
                  </a:cxn>
                  <a:cxn ang="0">
                    <a:pos x="450" y="1044"/>
                  </a:cxn>
                  <a:cxn ang="0">
                    <a:pos x="492" y="998"/>
                  </a:cxn>
                  <a:cxn ang="0">
                    <a:pos x="528" y="934"/>
                  </a:cxn>
                  <a:cxn ang="0">
                    <a:pos x="556" y="846"/>
                  </a:cxn>
                  <a:cxn ang="0">
                    <a:pos x="574" y="736"/>
                  </a:cxn>
                  <a:cxn ang="0">
                    <a:pos x="574" y="712"/>
                  </a:cxn>
                  <a:cxn ang="0">
                    <a:pos x="568" y="652"/>
                  </a:cxn>
                  <a:cxn ang="0">
                    <a:pos x="552" y="566"/>
                  </a:cxn>
                  <a:cxn ang="0">
                    <a:pos x="528" y="494"/>
                  </a:cxn>
                  <a:cxn ang="0">
                    <a:pos x="518" y="468"/>
                  </a:cxn>
                </a:cxnLst>
                <a:rect l="0" t="0" r="r" b="b"/>
                <a:pathLst>
                  <a:path w="574" h="1358">
                    <a:moveTo>
                      <a:pt x="518" y="468"/>
                    </a:moveTo>
                    <a:lnTo>
                      <a:pt x="518" y="468"/>
                    </a:lnTo>
                    <a:lnTo>
                      <a:pt x="494" y="416"/>
                    </a:lnTo>
                    <a:lnTo>
                      <a:pt x="466" y="358"/>
                    </a:lnTo>
                    <a:lnTo>
                      <a:pt x="438" y="300"/>
                    </a:lnTo>
                    <a:lnTo>
                      <a:pt x="414" y="238"/>
                    </a:lnTo>
                    <a:lnTo>
                      <a:pt x="402" y="208"/>
                    </a:lnTo>
                    <a:lnTo>
                      <a:pt x="394" y="178"/>
                    </a:lnTo>
                    <a:lnTo>
                      <a:pt x="388" y="146"/>
                    </a:lnTo>
                    <a:lnTo>
                      <a:pt x="382" y="116"/>
                    </a:lnTo>
                    <a:lnTo>
                      <a:pt x="382" y="86"/>
                    </a:lnTo>
                    <a:lnTo>
                      <a:pt x="382" y="56"/>
                    </a:lnTo>
                    <a:lnTo>
                      <a:pt x="388" y="28"/>
                    </a:lnTo>
                    <a:lnTo>
                      <a:pt x="396" y="0"/>
                    </a:lnTo>
                    <a:lnTo>
                      <a:pt x="396" y="0"/>
                    </a:lnTo>
                    <a:lnTo>
                      <a:pt x="364" y="30"/>
                    </a:lnTo>
                    <a:lnTo>
                      <a:pt x="330" y="66"/>
                    </a:lnTo>
                    <a:lnTo>
                      <a:pt x="286" y="114"/>
                    </a:lnTo>
                    <a:lnTo>
                      <a:pt x="236" y="170"/>
                    </a:lnTo>
                    <a:lnTo>
                      <a:pt x="210" y="204"/>
                    </a:lnTo>
                    <a:lnTo>
                      <a:pt x="184" y="238"/>
                    </a:lnTo>
                    <a:lnTo>
                      <a:pt x="158" y="274"/>
                    </a:lnTo>
                    <a:lnTo>
                      <a:pt x="134" y="312"/>
                    </a:lnTo>
                    <a:lnTo>
                      <a:pt x="110" y="352"/>
                    </a:lnTo>
                    <a:lnTo>
                      <a:pt x="86" y="394"/>
                    </a:lnTo>
                    <a:lnTo>
                      <a:pt x="66" y="436"/>
                    </a:lnTo>
                    <a:lnTo>
                      <a:pt x="48" y="478"/>
                    </a:lnTo>
                    <a:lnTo>
                      <a:pt x="32" y="522"/>
                    </a:lnTo>
                    <a:lnTo>
                      <a:pt x="18" y="568"/>
                    </a:lnTo>
                    <a:lnTo>
                      <a:pt x="8" y="614"/>
                    </a:lnTo>
                    <a:lnTo>
                      <a:pt x="2" y="658"/>
                    </a:lnTo>
                    <a:lnTo>
                      <a:pt x="0" y="704"/>
                    </a:lnTo>
                    <a:lnTo>
                      <a:pt x="2" y="728"/>
                    </a:lnTo>
                    <a:lnTo>
                      <a:pt x="4" y="750"/>
                    </a:lnTo>
                    <a:lnTo>
                      <a:pt x="6" y="774"/>
                    </a:lnTo>
                    <a:lnTo>
                      <a:pt x="10" y="796"/>
                    </a:lnTo>
                    <a:lnTo>
                      <a:pt x="16" y="818"/>
                    </a:lnTo>
                    <a:lnTo>
                      <a:pt x="24" y="842"/>
                    </a:lnTo>
                    <a:lnTo>
                      <a:pt x="32" y="864"/>
                    </a:lnTo>
                    <a:lnTo>
                      <a:pt x="42" y="886"/>
                    </a:lnTo>
                    <a:lnTo>
                      <a:pt x="54" y="908"/>
                    </a:lnTo>
                    <a:lnTo>
                      <a:pt x="68" y="930"/>
                    </a:lnTo>
                    <a:lnTo>
                      <a:pt x="82" y="952"/>
                    </a:lnTo>
                    <a:lnTo>
                      <a:pt x="100" y="974"/>
                    </a:lnTo>
                    <a:lnTo>
                      <a:pt x="118" y="994"/>
                    </a:lnTo>
                    <a:lnTo>
                      <a:pt x="138" y="1016"/>
                    </a:lnTo>
                    <a:lnTo>
                      <a:pt x="160" y="1036"/>
                    </a:lnTo>
                    <a:lnTo>
                      <a:pt x="184" y="1056"/>
                    </a:lnTo>
                    <a:lnTo>
                      <a:pt x="210" y="1076"/>
                    </a:lnTo>
                    <a:lnTo>
                      <a:pt x="238" y="1096"/>
                    </a:lnTo>
                    <a:lnTo>
                      <a:pt x="238" y="1096"/>
                    </a:lnTo>
                    <a:lnTo>
                      <a:pt x="232" y="1130"/>
                    </a:lnTo>
                    <a:lnTo>
                      <a:pt x="222" y="1164"/>
                    </a:lnTo>
                    <a:lnTo>
                      <a:pt x="212" y="1200"/>
                    </a:lnTo>
                    <a:lnTo>
                      <a:pt x="202" y="1234"/>
                    </a:lnTo>
                    <a:lnTo>
                      <a:pt x="188" y="1266"/>
                    </a:lnTo>
                    <a:lnTo>
                      <a:pt x="172" y="1294"/>
                    </a:lnTo>
                    <a:lnTo>
                      <a:pt x="162" y="1306"/>
                    </a:lnTo>
                    <a:lnTo>
                      <a:pt x="152" y="1316"/>
                    </a:lnTo>
                    <a:lnTo>
                      <a:pt x="142" y="1324"/>
                    </a:lnTo>
                    <a:lnTo>
                      <a:pt x="132" y="1330"/>
                    </a:lnTo>
                    <a:lnTo>
                      <a:pt x="132" y="1330"/>
                    </a:lnTo>
                    <a:lnTo>
                      <a:pt x="130" y="1332"/>
                    </a:lnTo>
                    <a:lnTo>
                      <a:pt x="126" y="1334"/>
                    </a:lnTo>
                    <a:lnTo>
                      <a:pt x="126" y="1338"/>
                    </a:lnTo>
                    <a:lnTo>
                      <a:pt x="130" y="1344"/>
                    </a:lnTo>
                    <a:lnTo>
                      <a:pt x="130" y="1344"/>
                    </a:lnTo>
                    <a:lnTo>
                      <a:pt x="134" y="1348"/>
                    </a:lnTo>
                    <a:lnTo>
                      <a:pt x="146" y="1356"/>
                    </a:lnTo>
                    <a:lnTo>
                      <a:pt x="154" y="1358"/>
                    </a:lnTo>
                    <a:lnTo>
                      <a:pt x="162" y="1358"/>
                    </a:lnTo>
                    <a:lnTo>
                      <a:pt x="172" y="1358"/>
                    </a:lnTo>
                    <a:lnTo>
                      <a:pt x="184" y="1354"/>
                    </a:lnTo>
                    <a:lnTo>
                      <a:pt x="184" y="1354"/>
                    </a:lnTo>
                    <a:lnTo>
                      <a:pt x="190" y="1352"/>
                    </a:lnTo>
                    <a:lnTo>
                      <a:pt x="194" y="1352"/>
                    </a:lnTo>
                    <a:lnTo>
                      <a:pt x="200" y="1350"/>
                    </a:lnTo>
                    <a:lnTo>
                      <a:pt x="206" y="1344"/>
                    </a:lnTo>
                    <a:lnTo>
                      <a:pt x="206" y="1344"/>
                    </a:lnTo>
                    <a:lnTo>
                      <a:pt x="214" y="1330"/>
                    </a:lnTo>
                    <a:lnTo>
                      <a:pt x="224" y="1312"/>
                    </a:lnTo>
                    <a:lnTo>
                      <a:pt x="232" y="1290"/>
                    </a:lnTo>
                    <a:lnTo>
                      <a:pt x="242" y="1264"/>
                    </a:lnTo>
                    <a:lnTo>
                      <a:pt x="262" y="1194"/>
                    </a:lnTo>
                    <a:lnTo>
                      <a:pt x="282" y="1102"/>
                    </a:lnTo>
                    <a:lnTo>
                      <a:pt x="282" y="1102"/>
                    </a:lnTo>
                    <a:lnTo>
                      <a:pt x="298" y="1102"/>
                    </a:lnTo>
                    <a:lnTo>
                      <a:pt x="318" y="1100"/>
                    </a:lnTo>
                    <a:lnTo>
                      <a:pt x="338" y="1098"/>
                    </a:lnTo>
                    <a:lnTo>
                      <a:pt x="360" y="1092"/>
                    </a:lnTo>
                    <a:lnTo>
                      <a:pt x="382" y="1086"/>
                    </a:lnTo>
                    <a:lnTo>
                      <a:pt x="404" y="1074"/>
                    </a:lnTo>
                    <a:lnTo>
                      <a:pt x="426" y="1062"/>
                    </a:lnTo>
                    <a:lnTo>
                      <a:pt x="450" y="1044"/>
                    </a:lnTo>
                    <a:lnTo>
                      <a:pt x="472" y="1024"/>
                    </a:lnTo>
                    <a:lnTo>
                      <a:pt x="492" y="998"/>
                    </a:lnTo>
                    <a:lnTo>
                      <a:pt x="512" y="968"/>
                    </a:lnTo>
                    <a:lnTo>
                      <a:pt x="528" y="934"/>
                    </a:lnTo>
                    <a:lnTo>
                      <a:pt x="544" y="894"/>
                    </a:lnTo>
                    <a:lnTo>
                      <a:pt x="556" y="846"/>
                    </a:lnTo>
                    <a:lnTo>
                      <a:pt x="566" y="794"/>
                    </a:lnTo>
                    <a:lnTo>
                      <a:pt x="574" y="736"/>
                    </a:lnTo>
                    <a:lnTo>
                      <a:pt x="574" y="736"/>
                    </a:lnTo>
                    <a:lnTo>
                      <a:pt x="574" y="712"/>
                    </a:lnTo>
                    <a:lnTo>
                      <a:pt x="572" y="686"/>
                    </a:lnTo>
                    <a:lnTo>
                      <a:pt x="568" y="652"/>
                    </a:lnTo>
                    <a:lnTo>
                      <a:pt x="562" y="612"/>
                    </a:lnTo>
                    <a:lnTo>
                      <a:pt x="552" y="566"/>
                    </a:lnTo>
                    <a:lnTo>
                      <a:pt x="538" y="518"/>
                    </a:lnTo>
                    <a:lnTo>
                      <a:pt x="528" y="494"/>
                    </a:lnTo>
                    <a:lnTo>
                      <a:pt x="518" y="468"/>
                    </a:lnTo>
                    <a:lnTo>
                      <a:pt x="518" y="468"/>
                    </a:lnTo>
                    <a:close/>
                  </a:path>
                </a:pathLst>
              </a:custGeom>
              <a:solidFill>
                <a:schemeClr val="accent1">
                  <a:alpha val="2000"/>
                </a:schemeClr>
              </a:solidFill>
              <a:ln w="9525">
                <a:noFill/>
                <a:round/>
                <a:headEnd/>
                <a:tailEnd/>
              </a:ln>
              <a:effectLst>
                <a:glow rad="508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sz="1800"/>
              </a:p>
            </p:txBody>
          </p:sp>
          <p:sp>
            <p:nvSpPr>
              <p:cNvPr id="69" name="Freeform 12"/>
              <p:cNvSpPr>
                <a:spLocks noChangeAspect="1"/>
              </p:cNvSpPr>
              <p:nvPr/>
            </p:nvSpPr>
            <p:spPr bwMode="auto">
              <a:xfrm rot="7111237">
                <a:off x="8078228" y="3447288"/>
                <a:ext cx="969106" cy="1009128"/>
              </a:xfrm>
              <a:custGeom>
                <a:avLst/>
                <a:gdLst/>
                <a:ahLst/>
                <a:cxnLst>
                  <a:cxn ang="0">
                    <a:pos x="1226" y="680"/>
                  </a:cxn>
                  <a:cxn ang="0">
                    <a:pos x="1198" y="622"/>
                  </a:cxn>
                  <a:cxn ang="0">
                    <a:pos x="1248" y="526"/>
                  </a:cxn>
                  <a:cxn ang="0">
                    <a:pos x="1220" y="512"/>
                  </a:cxn>
                  <a:cxn ang="0">
                    <a:pos x="1224" y="420"/>
                  </a:cxn>
                  <a:cxn ang="0">
                    <a:pos x="1210" y="362"/>
                  </a:cxn>
                  <a:cxn ang="0">
                    <a:pos x="1082" y="416"/>
                  </a:cxn>
                  <a:cxn ang="0">
                    <a:pos x="1012" y="402"/>
                  </a:cxn>
                  <a:cxn ang="0">
                    <a:pos x="902" y="532"/>
                  </a:cxn>
                  <a:cxn ang="0">
                    <a:pos x="882" y="516"/>
                  </a:cxn>
                  <a:cxn ang="0">
                    <a:pos x="928" y="360"/>
                  </a:cxn>
                  <a:cxn ang="0">
                    <a:pos x="850" y="310"/>
                  </a:cxn>
                  <a:cxn ang="0">
                    <a:pos x="804" y="306"/>
                  </a:cxn>
                  <a:cxn ang="0">
                    <a:pos x="792" y="212"/>
                  </a:cxn>
                  <a:cxn ang="0">
                    <a:pos x="774" y="194"/>
                  </a:cxn>
                  <a:cxn ang="0">
                    <a:pos x="726" y="180"/>
                  </a:cxn>
                  <a:cxn ang="0">
                    <a:pos x="684" y="42"/>
                  </a:cxn>
                  <a:cxn ang="0">
                    <a:pos x="678" y="0"/>
                  </a:cxn>
                  <a:cxn ang="0">
                    <a:pos x="640" y="164"/>
                  </a:cxn>
                  <a:cxn ang="0">
                    <a:pos x="590" y="198"/>
                  </a:cxn>
                  <a:cxn ang="0">
                    <a:pos x="558" y="186"/>
                  </a:cxn>
                  <a:cxn ang="0">
                    <a:pos x="556" y="300"/>
                  </a:cxn>
                  <a:cxn ang="0">
                    <a:pos x="516" y="312"/>
                  </a:cxn>
                  <a:cxn ang="0">
                    <a:pos x="418" y="282"/>
                  </a:cxn>
                  <a:cxn ang="0">
                    <a:pos x="474" y="516"/>
                  </a:cxn>
                  <a:cxn ang="0">
                    <a:pos x="462" y="538"/>
                  </a:cxn>
                  <a:cxn ang="0">
                    <a:pos x="350" y="414"/>
                  </a:cxn>
                  <a:cxn ang="0">
                    <a:pos x="290" y="416"/>
                  </a:cxn>
                  <a:cxn ang="0">
                    <a:pos x="172" y="380"/>
                  </a:cxn>
                  <a:cxn ang="0">
                    <a:pos x="120" y="380"/>
                  </a:cxn>
                  <a:cxn ang="0">
                    <a:pos x="138" y="506"/>
                  </a:cxn>
                  <a:cxn ang="0">
                    <a:pos x="108" y="526"/>
                  </a:cxn>
                  <a:cxn ang="0">
                    <a:pos x="154" y="606"/>
                  </a:cxn>
                  <a:cxn ang="0">
                    <a:pos x="138" y="674"/>
                  </a:cxn>
                  <a:cxn ang="0">
                    <a:pos x="50" y="704"/>
                  </a:cxn>
                  <a:cxn ang="0">
                    <a:pos x="224" y="804"/>
                  </a:cxn>
                  <a:cxn ang="0">
                    <a:pos x="248" y="868"/>
                  </a:cxn>
                  <a:cxn ang="0">
                    <a:pos x="156" y="930"/>
                  </a:cxn>
                  <a:cxn ang="0">
                    <a:pos x="30" y="966"/>
                  </a:cxn>
                  <a:cxn ang="0">
                    <a:pos x="250" y="1032"/>
                  </a:cxn>
                  <a:cxn ang="0">
                    <a:pos x="374" y="1066"/>
                  </a:cxn>
                  <a:cxn ang="0">
                    <a:pos x="422" y="1100"/>
                  </a:cxn>
                  <a:cxn ang="0">
                    <a:pos x="382" y="1168"/>
                  </a:cxn>
                  <a:cxn ang="0">
                    <a:pos x="616" y="1088"/>
                  </a:cxn>
                  <a:cxn ang="0">
                    <a:pos x="646" y="1224"/>
                  </a:cxn>
                  <a:cxn ang="0">
                    <a:pos x="594" y="1374"/>
                  </a:cxn>
                  <a:cxn ang="0">
                    <a:pos x="582" y="1400"/>
                  </a:cxn>
                  <a:cxn ang="0">
                    <a:pos x="626" y="1408"/>
                  </a:cxn>
                  <a:cxn ang="0">
                    <a:pos x="658" y="1390"/>
                  </a:cxn>
                  <a:cxn ang="0">
                    <a:pos x="690" y="1240"/>
                  </a:cxn>
                  <a:cxn ang="0">
                    <a:pos x="786" y="1108"/>
                  </a:cxn>
                  <a:cxn ang="0">
                    <a:pos x="974" y="1168"/>
                  </a:cxn>
                  <a:cxn ang="0">
                    <a:pos x="934" y="1094"/>
                  </a:cxn>
                  <a:cxn ang="0">
                    <a:pos x="998" y="1064"/>
                  </a:cxn>
                  <a:cxn ang="0">
                    <a:pos x="1132" y="1020"/>
                  </a:cxn>
                  <a:cxn ang="0">
                    <a:pos x="1356" y="964"/>
                  </a:cxn>
                  <a:cxn ang="0">
                    <a:pos x="1174" y="920"/>
                  </a:cxn>
                  <a:cxn ang="0">
                    <a:pos x="1106" y="856"/>
                  </a:cxn>
                  <a:cxn ang="0">
                    <a:pos x="1154" y="784"/>
                  </a:cxn>
                  <a:cxn ang="0">
                    <a:pos x="1306" y="704"/>
                  </a:cxn>
                </a:cxnLst>
                <a:rect l="0" t="0" r="r" b="b"/>
                <a:pathLst>
                  <a:path w="1356" h="1412">
                    <a:moveTo>
                      <a:pt x="1306" y="704"/>
                    </a:moveTo>
                    <a:lnTo>
                      <a:pt x="1306" y="704"/>
                    </a:lnTo>
                    <a:lnTo>
                      <a:pt x="1272" y="698"/>
                    </a:lnTo>
                    <a:lnTo>
                      <a:pt x="1246" y="690"/>
                    </a:lnTo>
                    <a:lnTo>
                      <a:pt x="1236" y="684"/>
                    </a:lnTo>
                    <a:lnTo>
                      <a:pt x="1226" y="680"/>
                    </a:lnTo>
                    <a:lnTo>
                      <a:pt x="1218" y="674"/>
                    </a:lnTo>
                    <a:lnTo>
                      <a:pt x="1212" y="666"/>
                    </a:lnTo>
                    <a:lnTo>
                      <a:pt x="1208" y="660"/>
                    </a:lnTo>
                    <a:lnTo>
                      <a:pt x="1204" y="652"/>
                    </a:lnTo>
                    <a:lnTo>
                      <a:pt x="1200" y="638"/>
                    </a:lnTo>
                    <a:lnTo>
                      <a:pt x="1198" y="622"/>
                    </a:lnTo>
                    <a:lnTo>
                      <a:pt x="1202" y="606"/>
                    </a:lnTo>
                    <a:lnTo>
                      <a:pt x="1206" y="592"/>
                    </a:lnTo>
                    <a:lnTo>
                      <a:pt x="1214" y="576"/>
                    </a:lnTo>
                    <a:lnTo>
                      <a:pt x="1230" y="552"/>
                    </a:lnTo>
                    <a:lnTo>
                      <a:pt x="1242" y="534"/>
                    </a:lnTo>
                    <a:lnTo>
                      <a:pt x="1248" y="526"/>
                    </a:lnTo>
                    <a:lnTo>
                      <a:pt x="1248" y="526"/>
                    </a:lnTo>
                    <a:lnTo>
                      <a:pt x="1240" y="526"/>
                    </a:lnTo>
                    <a:lnTo>
                      <a:pt x="1234" y="524"/>
                    </a:lnTo>
                    <a:lnTo>
                      <a:pt x="1228" y="522"/>
                    </a:lnTo>
                    <a:lnTo>
                      <a:pt x="1224" y="518"/>
                    </a:lnTo>
                    <a:lnTo>
                      <a:pt x="1220" y="512"/>
                    </a:lnTo>
                    <a:lnTo>
                      <a:pt x="1218" y="506"/>
                    </a:lnTo>
                    <a:lnTo>
                      <a:pt x="1214" y="494"/>
                    </a:lnTo>
                    <a:lnTo>
                      <a:pt x="1214" y="478"/>
                    </a:lnTo>
                    <a:lnTo>
                      <a:pt x="1216" y="460"/>
                    </a:lnTo>
                    <a:lnTo>
                      <a:pt x="1218" y="440"/>
                    </a:lnTo>
                    <a:lnTo>
                      <a:pt x="1224" y="420"/>
                    </a:lnTo>
                    <a:lnTo>
                      <a:pt x="1236" y="380"/>
                    </a:lnTo>
                    <a:lnTo>
                      <a:pt x="1250" y="346"/>
                    </a:lnTo>
                    <a:lnTo>
                      <a:pt x="1266" y="312"/>
                    </a:lnTo>
                    <a:lnTo>
                      <a:pt x="1266" y="312"/>
                    </a:lnTo>
                    <a:lnTo>
                      <a:pt x="1238" y="340"/>
                    </a:lnTo>
                    <a:lnTo>
                      <a:pt x="1210" y="362"/>
                    </a:lnTo>
                    <a:lnTo>
                      <a:pt x="1184" y="380"/>
                    </a:lnTo>
                    <a:lnTo>
                      <a:pt x="1160" y="394"/>
                    </a:lnTo>
                    <a:lnTo>
                      <a:pt x="1138" y="404"/>
                    </a:lnTo>
                    <a:lnTo>
                      <a:pt x="1118" y="410"/>
                    </a:lnTo>
                    <a:lnTo>
                      <a:pt x="1098" y="414"/>
                    </a:lnTo>
                    <a:lnTo>
                      <a:pt x="1082" y="416"/>
                    </a:lnTo>
                    <a:lnTo>
                      <a:pt x="1066" y="416"/>
                    </a:lnTo>
                    <a:lnTo>
                      <a:pt x="1052" y="414"/>
                    </a:lnTo>
                    <a:lnTo>
                      <a:pt x="1030" y="410"/>
                    </a:lnTo>
                    <a:lnTo>
                      <a:pt x="1016" y="404"/>
                    </a:lnTo>
                    <a:lnTo>
                      <a:pt x="1012" y="402"/>
                    </a:lnTo>
                    <a:lnTo>
                      <a:pt x="1012" y="402"/>
                    </a:lnTo>
                    <a:lnTo>
                      <a:pt x="1006" y="414"/>
                    </a:lnTo>
                    <a:lnTo>
                      <a:pt x="996" y="430"/>
                    </a:lnTo>
                    <a:lnTo>
                      <a:pt x="964" y="468"/>
                    </a:lnTo>
                    <a:lnTo>
                      <a:pt x="928" y="506"/>
                    </a:lnTo>
                    <a:lnTo>
                      <a:pt x="902" y="532"/>
                    </a:lnTo>
                    <a:lnTo>
                      <a:pt x="902" y="532"/>
                    </a:lnTo>
                    <a:lnTo>
                      <a:pt x="894" y="538"/>
                    </a:lnTo>
                    <a:lnTo>
                      <a:pt x="888" y="540"/>
                    </a:lnTo>
                    <a:lnTo>
                      <a:pt x="886" y="538"/>
                    </a:lnTo>
                    <a:lnTo>
                      <a:pt x="884" y="532"/>
                    </a:lnTo>
                    <a:lnTo>
                      <a:pt x="882" y="522"/>
                    </a:lnTo>
                    <a:lnTo>
                      <a:pt x="882" y="516"/>
                    </a:lnTo>
                    <a:lnTo>
                      <a:pt x="882" y="516"/>
                    </a:lnTo>
                    <a:lnTo>
                      <a:pt x="890" y="502"/>
                    </a:lnTo>
                    <a:lnTo>
                      <a:pt x="898" y="486"/>
                    </a:lnTo>
                    <a:lnTo>
                      <a:pt x="910" y="448"/>
                    </a:lnTo>
                    <a:lnTo>
                      <a:pt x="920" y="404"/>
                    </a:lnTo>
                    <a:lnTo>
                      <a:pt x="928" y="360"/>
                    </a:lnTo>
                    <a:lnTo>
                      <a:pt x="938" y="282"/>
                    </a:lnTo>
                    <a:lnTo>
                      <a:pt x="942" y="250"/>
                    </a:lnTo>
                    <a:lnTo>
                      <a:pt x="942" y="250"/>
                    </a:lnTo>
                    <a:lnTo>
                      <a:pt x="904" y="278"/>
                    </a:lnTo>
                    <a:lnTo>
                      <a:pt x="874" y="298"/>
                    </a:lnTo>
                    <a:lnTo>
                      <a:pt x="850" y="310"/>
                    </a:lnTo>
                    <a:lnTo>
                      <a:pt x="840" y="312"/>
                    </a:lnTo>
                    <a:lnTo>
                      <a:pt x="830" y="314"/>
                    </a:lnTo>
                    <a:lnTo>
                      <a:pt x="822" y="314"/>
                    </a:lnTo>
                    <a:lnTo>
                      <a:pt x="816" y="312"/>
                    </a:lnTo>
                    <a:lnTo>
                      <a:pt x="810" y="310"/>
                    </a:lnTo>
                    <a:lnTo>
                      <a:pt x="804" y="306"/>
                    </a:lnTo>
                    <a:lnTo>
                      <a:pt x="800" y="300"/>
                    </a:lnTo>
                    <a:lnTo>
                      <a:pt x="796" y="294"/>
                    </a:lnTo>
                    <a:lnTo>
                      <a:pt x="792" y="280"/>
                    </a:lnTo>
                    <a:lnTo>
                      <a:pt x="790" y="264"/>
                    </a:lnTo>
                    <a:lnTo>
                      <a:pt x="790" y="246"/>
                    </a:lnTo>
                    <a:lnTo>
                      <a:pt x="792" y="212"/>
                    </a:lnTo>
                    <a:lnTo>
                      <a:pt x="798" y="186"/>
                    </a:lnTo>
                    <a:lnTo>
                      <a:pt x="800" y="176"/>
                    </a:lnTo>
                    <a:lnTo>
                      <a:pt x="800" y="176"/>
                    </a:lnTo>
                    <a:lnTo>
                      <a:pt x="792" y="184"/>
                    </a:lnTo>
                    <a:lnTo>
                      <a:pt x="782" y="190"/>
                    </a:lnTo>
                    <a:lnTo>
                      <a:pt x="774" y="194"/>
                    </a:lnTo>
                    <a:lnTo>
                      <a:pt x="766" y="198"/>
                    </a:lnTo>
                    <a:lnTo>
                      <a:pt x="758" y="198"/>
                    </a:lnTo>
                    <a:lnTo>
                      <a:pt x="750" y="196"/>
                    </a:lnTo>
                    <a:lnTo>
                      <a:pt x="744" y="194"/>
                    </a:lnTo>
                    <a:lnTo>
                      <a:pt x="738" y="190"/>
                    </a:lnTo>
                    <a:lnTo>
                      <a:pt x="726" y="180"/>
                    </a:lnTo>
                    <a:lnTo>
                      <a:pt x="716" y="164"/>
                    </a:lnTo>
                    <a:lnTo>
                      <a:pt x="708" y="146"/>
                    </a:lnTo>
                    <a:lnTo>
                      <a:pt x="700" y="126"/>
                    </a:lnTo>
                    <a:lnTo>
                      <a:pt x="694" y="104"/>
                    </a:lnTo>
                    <a:lnTo>
                      <a:pt x="690" y="82"/>
                    </a:lnTo>
                    <a:lnTo>
                      <a:pt x="684" y="42"/>
                    </a:lnTo>
                    <a:lnTo>
                      <a:pt x="678" y="0"/>
                    </a:lnTo>
                    <a:lnTo>
                      <a:pt x="678" y="0"/>
                    </a:lnTo>
                    <a:lnTo>
                      <a:pt x="678" y="8"/>
                    </a:lnTo>
                    <a:lnTo>
                      <a:pt x="678" y="8"/>
                    </a:lnTo>
                    <a:lnTo>
                      <a:pt x="678" y="0"/>
                    </a:lnTo>
                    <a:lnTo>
                      <a:pt x="678" y="0"/>
                    </a:lnTo>
                    <a:lnTo>
                      <a:pt x="672" y="42"/>
                    </a:lnTo>
                    <a:lnTo>
                      <a:pt x="666" y="82"/>
                    </a:lnTo>
                    <a:lnTo>
                      <a:pt x="662" y="104"/>
                    </a:lnTo>
                    <a:lnTo>
                      <a:pt x="656" y="126"/>
                    </a:lnTo>
                    <a:lnTo>
                      <a:pt x="648" y="146"/>
                    </a:lnTo>
                    <a:lnTo>
                      <a:pt x="640" y="164"/>
                    </a:lnTo>
                    <a:lnTo>
                      <a:pt x="630" y="180"/>
                    </a:lnTo>
                    <a:lnTo>
                      <a:pt x="618" y="190"/>
                    </a:lnTo>
                    <a:lnTo>
                      <a:pt x="612" y="194"/>
                    </a:lnTo>
                    <a:lnTo>
                      <a:pt x="606" y="196"/>
                    </a:lnTo>
                    <a:lnTo>
                      <a:pt x="598" y="198"/>
                    </a:lnTo>
                    <a:lnTo>
                      <a:pt x="590" y="198"/>
                    </a:lnTo>
                    <a:lnTo>
                      <a:pt x="582" y="194"/>
                    </a:lnTo>
                    <a:lnTo>
                      <a:pt x="574" y="190"/>
                    </a:lnTo>
                    <a:lnTo>
                      <a:pt x="564" y="184"/>
                    </a:lnTo>
                    <a:lnTo>
                      <a:pt x="556" y="176"/>
                    </a:lnTo>
                    <a:lnTo>
                      <a:pt x="556" y="176"/>
                    </a:lnTo>
                    <a:lnTo>
                      <a:pt x="558" y="186"/>
                    </a:lnTo>
                    <a:lnTo>
                      <a:pt x="564" y="212"/>
                    </a:lnTo>
                    <a:lnTo>
                      <a:pt x="566" y="246"/>
                    </a:lnTo>
                    <a:lnTo>
                      <a:pt x="566" y="264"/>
                    </a:lnTo>
                    <a:lnTo>
                      <a:pt x="564" y="280"/>
                    </a:lnTo>
                    <a:lnTo>
                      <a:pt x="560" y="294"/>
                    </a:lnTo>
                    <a:lnTo>
                      <a:pt x="556" y="300"/>
                    </a:lnTo>
                    <a:lnTo>
                      <a:pt x="552" y="306"/>
                    </a:lnTo>
                    <a:lnTo>
                      <a:pt x="546" y="310"/>
                    </a:lnTo>
                    <a:lnTo>
                      <a:pt x="540" y="312"/>
                    </a:lnTo>
                    <a:lnTo>
                      <a:pt x="534" y="314"/>
                    </a:lnTo>
                    <a:lnTo>
                      <a:pt x="526" y="314"/>
                    </a:lnTo>
                    <a:lnTo>
                      <a:pt x="516" y="312"/>
                    </a:lnTo>
                    <a:lnTo>
                      <a:pt x="506" y="310"/>
                    </a:lnTo>
                    <a:lnTo>
                      <a:pt x="482" y="298"/>
                    </a:lnTo>
                    <a:lnTo>
                      <a:pt x="452" y="278"/>
                    </a:lnTo>
                    <a:lnTo>
                      <a:pt x="414" y="250"/>
                    </a:lnTo>
                    <a:lnTo>
                      <a:pt x="414" y="250"/>
                    </a:lnTo>
                    <a:lnTo>
                      <a:pt x="418" y="282"/>
                    </a:lnTo>
                    <a:lnTo>
                      <a:pt x="428" y="360"/>
                    </a:lnTo>
                    <a:lnTo>
                      <a:pt x="436" y="404"/>
                    </a:lnTo>
                    <a:lnTo>
                      <a:pt x="446" y="448"/>
                    </a:lnTo>
                    <a:lnTo>
                      <a:pt x="458" y="486"/>
                    </a:lnTo>
                    <a:lnTo>
                      <a:pt x="466" y="502"/>
                    </a:lnTo>
                    <a:lnTo>
                      <a:pt x="474" y="516"/>
                    </a:lnTo>
                    <a:lnTo>
                      <a:pt x="474" y="516"/>
                    </a:lnTo>
                    <a:lnTo>
                      <a:pt x="474" y="522"/>
                    </a:lnTo>
                    <a:lnTo>
                      <a:pt x="472" y="532"/>
                    </a:lnTo>
                    <a:lnTo>
                      <a:pt x="470" y="538"/>
                    </a:lnTo>
                    <a:lnTo>
                      <a:pt x="468" y="540"/>
                    </a:lnTo>
                    <a:lnTo>
                      <a:pt x="462" y="538"/>
                    </a:lnTo>
                    <a:lnTo>
                      <a:pt x="454" y="532"/>
                    </a:lnTo>
                    <a:lnTo>
                      <a:pt x="454" y="532"/>
                    </a:lnTo>
                    <a:lnTo>
                      <a:pt x="428" y="506"/>
                    </a:lnTo>
                    <a:lnTo>
                      <a:pt x="392" y="468"/>
                    </a:lnTo>
                    <a:lnTo>
                      <a:pt x="360" y="430"/>
                    </a:lnTo>
                    <a:lnTo>
                      <a:pt x="350" y="414"/>
                    </a:lnTo>
                    <a:lnTo>
                      <a:pt x="344" y="402"/>
                    </a:lnTo>
                    <a:lnTo>
                      <a:pt x="344" y="402"/>
                    </a:lnTo>
                    <a:lnTo>
                      <a:pt x="340" y="404"/>
                    </a:lnTo>
                    <a:lnTo>
                      <a:pt x="326" y="410"/>
                    </a:lnTo>
                    <a:lnTo>
                      <a:pt x="304" y="414"/>
                    </a:lnTo>
                    <a:lnTo>
                      <a:pt x="290" y="416"/>
                    </a:lnTo>
                    <a:lnTo>
                      <a:pt x="274" y="416"/>
                    </a:lnTo>
                    <a:lnTo>
                      <a:pt x="258" y="414"/>
                    </a:lnTo>
                    <a:lnTo>
                      <a:pt x="238" y="410"/>
                    </a:lnTo>
                    <a:lnTo>
                      <a:pt x="218" y="404"/>
                    </a:lnTo>
                    <a:lnTo>
                      <a:pt x="196" y="394"/>
                    </a:lnTo>
                    <a:lnTo>
                      <a:pt x="172" y="380"/>
                    </a:lnTo>
                    <a:lnTo>
                      <a:pt x="146" y="362"/>
                    </a:lnTo>
                    <a:lnTo>
                      <a:pt x="118" y="340"/>
                    </a:lnTo>
                    <a:lnTo>
                      <a:pt x="90" y="312"/>
                    </a:lnTo>
                    <a:lnTo>
                      <a:pt x="90" y="312"/>
                    </a:lnTo>
                    <a:lnTo>
                      <a:pt x="106" y="346"/>
                    </a:lnTo>
                    <a:lnTo>
                      <a:pt x="120" y="380"/>
                    </a:lnTo>
                    <a:lnTo>
                      <a:pt x="132" y="420"/>
                    </a:lnTo>
                    <a:lnTo>
                      <a:pt x="138" y="440"/>
                    </a:lnTo>
                    <a:lnTo>
                      <a:pt x="140" y="460"/>
                    </a:lnTo>
                    <a:lnTo>
                      <a:pt x="142" y="478"/>
                    </a:lnTo>
                    <a:lnTo>
                      <a:pt x="142" y="494"/>
                    </a:lnTo>
                    <a:lnTo>
                      <a:pt x="138" y="506"/>
                    </a:lnTo>
                    <a:lnTo>
                      <a:pt x="136" y="512"/>
                    </a:lnTo>
                    <a:lnTo>
                      <a:pt x="132" y="518"/>
                    </a:lnTo>
                    <a:lnTo>
                      <a:pt x="128" y="522"/>
                    </a:lnTo>
                    <a:lnTo>
                      <a:pt x="122" y="524"/>
                    </a:lnTo>
                    <a:lnTo>
                      <a:pt x="116" y="526"/>
                    </a:lnTo>
                    <a:lnTo>
                      <a:pt x="108" y="526"/>
                    </a:lnTo>
                    <a:lnTo>
                      <a:pt x="108" y="526"/>
                    </a:lnTo>
                    <a:lnTo>
                      <a:pt x="114" y="534"/>
                    </a:lnTo>
                    <a:lnTo>
                      <a:pt x="126" y="552"/>
                    </a:lnTo>
                    <a:lnTo>
                      <a:pt x="142" y="576"/>
                    </a:lnTo>
                    <a:lnTo>
                      <a:pt x="150" y="592"/>
                    </a:lnTo>
                    <a:lnTo>
                      <a:pt x="154" y="606"/>
                    </a:lnTo>
                    <a:lnTo>
                      <a:pt x="158" y="622"/>
                    </a:lnTo>
                    <a:lnTo>
                      <a:pt x="156" y="638"/>
                    </a:lnTo>
                    <a:lnTo>
                      <a:pt x="152" y="652"/>
                    </a:lnTo>
                    <a:lnTo>
                      <a:pt x="148" y="660"/>
                    </a:lnTo>
                    <a:lnTo>
                      <a:pt x="144" y="666"/>
                    </a:lnTo>
                    <a:lnTo>
                      <a:pt x="138" y="674"/>
                    </a:lnTo>
                    <a:lnTo>
                      <a:pt x="130" y="680"/>
                    </a:lnTo>
                    <a:lnTo>
                      <a:pt x="120" y="684"/>
                    </a:lnTo>
                    <a:lnTo>
                      <a:pt x="110" y="690"/>
                    </a:lnTo>
                    <a:lnTo>
                      <a:pt x="84" y="698"/>
                    </a:lnTo>
                    <a:lnTo>
                      <a:pt x="50" y="704"/>
                    </a:lnTo>
                    <a:lnTo>
                      <a:pt x="50" y="704"/>
                    </a:lnTo>
                    <a:lnTo>
                      <a:pt x="70" y="712"/>
                    </a:lnTo>
                    <a:lnTo>
                      <a:pt x="116" y="734"/>
                    </a:lnTo>
                    <a:lnTo>
                      <a:pt x="146" y="748"/>
                    </a:lnTo>
                    <a:lnTo>
                      <a:pt x="174" y="766"/>
                    </a:lnTo>
                    <a:lnTo>
                      <a:pt x="202" y="784"/>
                    </a:lnTo>
                    <a:lnTo>
                      <a:pt x="224" y="804"/>
                    </a:lnTo>
                    <a:lnTo>
                      <a:pt x="234" y="814"/>
                    </a:lnTo>
                    <a:lnTo>
                      <a:pt x="242" y="824"/>
                    </a:lnTo>
                    <a:lnTo>
                      <a:pt x="246" y="836"/>
                    </a:lnTo>
                    <a:lnTo>
                      <a:pt x="250" y="846"/>
                    </a:lnTo>
                    <a:lnTo>
                      <a:pt x="250" y="856"/>
                    </a:lnTo>
                    <a:lnTo>
                      <a:pt x="248" y="868"/>
                    </a:lnTo>
                    <a:lnTo>
                      <a:pt x="242" y="878"/>
                    </a:lnTo>
                    <a:lnTo>
                      <a:pt x="232" y="888"/>
                    </a:lnTo>
                    <a:lnTo>
                      <a:pt x="220" y="900"/>
                    </a:lnTo>
                    <a:lnTo>
                      <a:pt x="202" y="910"/>
                    </a:lnTo>
                    <a:lnTo>
                      <a:pt x="182" y="920"/>
                    </a:lnTo>
                    <a:lnTo>
                      <a:pt x="156" y="930"/>
                    </a:lnTo>
                    <a:lnTo>
                      <a:pt x="124" y="938"/>
                    </a:lnTo>
                    <a:lnTo>
                      <a:pt x="88" y="948"/>
                    </a:lnTo>
                    <a:lnTo>
                      <a:pt x="48" y="956"/>
                    </a:lnTo>
                    <a:lnTo>
                      <a:pt x="0" y="964"/>
                    </a:lnTo>
                    <a:lnTo>
                      <a:pt x="0" y="964"/>
                    </a:lnTo>
                    <a:lnTo>
                      <a:pt x="30" y="966"/>
                    </a:lnTo>
                    <a:lnTo>
                      <a:pt x="62" y="972"/>
                    </a:lnTo>
                    <a:lnTo>
                      <a:pt x="102" y="980"/>
                    </a:lnTo>
                    <a:lnTo>
                      <a:pt x="148" y="992"/>
                    </a:lnTo>
                    <a:lnTo>
                      <a:pt x="198" y="1010"/>
                    </a:lnTo>
                    <a:lnTo>
                      <a:pt x="224" y="1020"/>
                    </a:lnTo>
                    <a:lnTo>
                      <a:pt x="250" y="1032"/>
                    </a:lnTo>
                    <a:lnTo>
                      <a:pt x="274" y="1046"/>
                    </a:lnTo>
                    <a:lnTo>
                      <a:pt x="298" y="1060"/>
                    </a:lnTo>
                    <a:lnTo>
                      <a:pt x="298" y="1060"/>
                    </a:lnTo>
                    <a:lnTo>
                      <a:pt x="330" y="1060"/>
                    </a:lnTo>
                    <a:lnTo>
                      <a:pt x="358" y="1064"/>
                    </a:lnTo>
                    <a:lnTo>
                      <a:pt x="374" y="1066"/>
                    </a:lnTo>
                    <a:lnTo>
                      <a:pt x="388" y="1070"/>
                    </a:lnTo>
                    <a:lnTo>
                      <a:pt x="402" y="1074"/>
                    </a:lnTo>
                    <a:lnTo>
                      <a:pt x="412" y="1082"/>
                    </a:lnTo>
                    <a:lnTo>
                      <a:pt x="420" y="1090"/>
                    </a:lnTo>
                    <a:lnTo>
                      <a:pt x="422" y="1094"/>
                    </a:lnTo>
                    <a:lnTo>
                      <a:pt x="422" y="1100"/>
                    </a:lnTo>
                    <a:lnTo>
                      <a:pt x="422" y="1106"/>
                    </a:lnTo>
                    <a:lnTo>
                      <a:pt x="422" y="1114"/>
                    </a:lnTo>
                    <a:lnTo>
                      <a:pt x="414" y="1128"/>
                    </a:lnTo>
                    <a:lnTo>
                      <a:pt x="402" y="1146"/>
                    </a:lnTo>
                    <a:lnTo>
                      <a:pt x="382" y="1168"/>
                    </a:lnTo>
                    <a:lnTo>
                      <a:pt x="382" y="1168"/>
                    </a:lnTo>
                    <a:lnTo>
                      <a:pt x="410" y="1160"/>
                    </a:lnTo>
                    <a:lnTo>
                      <a:pt x="442" y="1152"/>
                    </a:lnTo>
                    <a:lnTo>
                      <a:pt x="482" y="1140"/>
                    </a:lnTo>
                    <a:lnTo>
                      <a:pt x="526" y="1126"/>
                    </a:lnTo>
                    <a:lnTo>
                      <a:pt x="572" y="1108"/>
                    </a:lnTo>
                    <a:lnTo>
                      <a:pt x="616" y="1088"/>
                    </a:lnTo>
                    <a:lnTo>
                      <a:pt x="636" y="1076"/>
                    </a:lnTo>
                    <a:lnTo>
                      <a:pt x="654" y="1064"/>
                    </a:lnTo>
                    <a:lnTo>
                      <a:pt x="654" y="1064"/>
                    </a:lnTo>
                    <a:lnTo>
                      <a:pt x="654" y="1128"/>
                    </a:lnTo>
                    <a:lnTo>
                      <a:pt x="652" y="1174"/>
                    </a:lnTo>
                    <a:lnTo>
                      <a:pt x="646" y="1224"/>
                    </a:lnTo>
                    <a:lnTo>
                      <a:pt x="638" y="1274"/>
                    </a:lnTo>
                    <a:lnTo>
                      <a:pt x="632" y="1298"/>
                    </a:lnTo>
                    <a:lnTo>
                      <a:pt x="626" y="1322"/>
                    </a:lnTo>
                    <a:lnTo>
                      <a:pt x="616" y="1342"/>
                    </a:lnTo>
                    <a:lnTo>
                      <a:pt x="606" y="1360"/>
                    </a:lnTo>
                    <a:lnTo>
                      <a:pt x="594" y="1374"/>
                    </a:lnTo>
                    <a:lnTo>
                      <a:pt x="582" y="1386"/>
                    </a:lnTo>
                    <a:lnTo>
                      <a:pt x="582" y="1386"/>
                    </a:lnTo>
                    <a:lnTo>
                      <a:pt x="580" y="1388"/>
                    </a:lnTo>
                    <a:lnTo>
                      <a:pt x="576" y="1392"/>
                    </a:lnTo>
                    <a:lnTo>
                      <a:pt x="576" y="1396"/>
                    </a:lnTo>
                    <a:lnTo>
                      <a:pt x="582" y="1400"/>
                    </a:lnTo>
                    <a:lnTo>
                      <a:pt x="582" y="1400"/>
                    </a:lnTo>
                    <a:lnTo>
                      <a:pt x="586" y="1404"/>
                    </a:lnTo>
                    <a:lnTo>
                      <a:pt x="600" y="1410"/>
                    </a:lnTo>
                    <a:lnTo>
                      <a:pt x="608" y="1412"/>
                    </a:lnTo>
                    <a:lnTo>
                      <a:pt x="616" y="1410"/>
                    </a:lnTo>
                    <a:lnTo>
                      <a:pt x="626" y="1408"/>
                    </a:lnTo>
                    <a:lnTo>
                      <a:pt x="636" y="1402"/>
                    </a:lnTo>
                    <a:lnTo>
                      <a:pt x="636" y="1402"/>
                    </a:lnTo>
                    <a:lnTo>
                      <a:pt x="642" y="1400"/>
                    </a:lnTo>
                    <a:lnTo>
                      <a:pt x="646" y="1400"/>
                    </a:lnTo>
                    <a:lnTo>
                      <a:pt x="652" y="1396"/>
                    </a:lnTo>
                    <a:lnTo>
                      <a:pt x="658" y="1390"/>
                    </a:lnTo>
                    <a:lnTo>
                      <a:pt x="658" y="1390"/>
                    </a:lnTo>
                    <a:lnTo>
                      <a:pt x="666" y="1372"/>
                    </a:lnTo>
                    <a:lnTo>
                      <a:pt x="672" y="1350"/>
                    </a:lnTo>
                    <a:lnTo>
                      <a:pt x="678" y="1320"/>
                    </a:lnTo>
                    <a:lnTo>
                      <a:pt x="684" y="1284"/>
                    </a:lnTo>
                    <a:lnTo>
                      <a:pt x="690" y="1240"/>
                    </a:lnTo>
                    <a:lnTo>
                      <a:pt x="694" y="1190"/>
                    </a:lnTo>
                    <a:lnTo>
                      <a:pt x="702" y="1064"/>
                    </a:lnTo>
                    <a:lnTo>
                      <a:pt x="702" y="1064"/>
                    </a:lnTo>
                    <a:lnTo>
                      <a:pt x="722" y="1076"/>
                    </a:lnTo>
                    <a:lnTo>
                      <a:pt x="742" y="1088"/>
                    </a:lnTo>
                    <a:lnTo>
                      <a:pt x="786" y="1108"/>
                    </a:lnTo>
                    <a:lnTo>
                      <a:pt x="830" y="1126"/>
                    </a:lnTo>
                    <a:lnTo>
                      <a:pt x="874" y="1140"/>
                    </a:lnTo>
                    <a:lnTo>
                      <a:pt x="914" y="1152"/>
                    </a:lnTo>
                    <a:lnTo>
                      <a:pt x="946" y="1160"/>
                    </a:lnTo>
                    <a:lnTo>
                      <a:pt x="974" y="1168"/>
                    </a:lnTo>
                    <a:lnTo>
                      <a:pt x="974" y="1168"/>
                    </a:lnTo>
                    <a:lnTo>
                      <a:pt x="954" y="1146"/>
                    </a:lnTo>
                    <a:lnTo>
                      <a:pt x="942" y="1128"/>
                    </a:lnTo>
                    <a:lnTo>
                      <a:pt x="934" y="1114"/>
                    </a:lnTo>
                    <a:lnTo>
                      <a:pt x="934" y="1106"/>
                    </a:lnTo>
                    <a:lnTo>
                      <a:pt x="934" y="1100"/>
                    </a:lnTo>
                    <a:lnTo>
                      <a:pt x="934" y="1094"/>
                    </a:lnTo>
                    <a:lnTo>
                      <a:pt x="936" y="1090"/>
                    </a:lnTo>
                    <a:lnTo>
                      <a:pt x="944" y="1082"/>
                    </a:lnTo>
                    <a:lnTo>
                      <a:pt x="954" y="1074"/>
                    </a:lnTo>
                    <a:lnTo>
                      <a:pt x="968" y="1070"/>
                    </a:lnTo>
                    <a:lnTo>
                      <a:pt x="982" y="1066"/>
                    </a:lnTo>
                    <a:lnTo>
                      <a:pt x="998" y="1064"/>
                    </a:lnTo>
                    <a:lnTo>
                      <a:pt x="1026" y="1060"/>
                    </a:lnTo>
                    <a:lnTo>
                      <a:pt x="1058" y="1060"/>
                    </a:lnTo>
                    <a:lnTo>
                      <a:pt x="1058" y="1060"/>
                    </a:lnTo>
                    <a:lnTo>
                      <a:pt x="1082" y="1046"/>
                    </a:lnTo>
                    <a:lnTo>
                      <a:pt x="1106" y="1032"/>
                    </a:lnTo>
                    <a:lnTo>
                      <a:pt x="1132" y="1020"/>
                    </a:lnTo>
                    <a:lnTo>
                      <a:pt x="1158" y="1010"/>
                    </a:lnTo>
                    <a:lnTo>
                      <a:pt x="1208" y="992"/>
                    </a:lnTo>
                    <a:lnTo>
                      <a:pt x="1254" y="980"/>
                    </a:lnTo>
                    <a:lnTo>
                      <a:pt x="1294" y="972"/>
                    </a:lnTo>
                    <a:lnTo>
                      <a:pt x="1326" y="966"/>
                    </a:lnTo>
                    <a:lnTo>
                      <a:pt x="1356" y="964"/>
                    </a:lnTo>
                    <a:lnTo>
                      <a:pt x="1356" y="964"/>
                    </a:lnTo>
                    <a:lnTo>
                      <a:pt x="1308" y="956"/>
                    </a:lnTo>
                    <a:lnTo>
                      <a:pt x="1268" y="948"/>
                    </a:lnTo>
                    <a:lnTo>
                      <a:pt x="1232" y="938"/>
                    </a:lnTo>
                    <a:lnTo>
                      <a:pt x="1200" y="930"/>
                    </a:lnTo>
                    <a:lnTo>
                      <a:pt x="1174" y="920"/>
                    </a:lnTo>
                    <a:lnTo>
                      <a:pt x="1154" y="910"/>
                    </a:lnTo>
                    <a:lnTo>
                      <a:pt x="1136" y="900"/>
                    </a:lnTo>
                    <a:lnTo>
                      <a:pt x="1124" y="888"/>
                    </a:lnTo>
                    <a:lnTo>
                      <a:pt x="1114" y="878"/>
                    </a:lnTo>
                    <a:lnTo>
                      <a:pt x="1108" y="868"/>
                    </a:lnTo>
                    <a:lnTo>
                      <a:pt x="1106" y="856"/>
                    </a:lnTo>
                    <a:lnTo>
                      <a:pt x="1106" y="846"/>
                    </a:lnTo>
                    <a:lnTo>
                      <a:pt x="1108" y="836"/>
                    </a:lnTo>
                    <a:lnTo>
                      <a:pt x="1114" y="824"/>
                    </a:lnTo>
                    <a:lnTo>
                      <a:pt x="1122" y="814"/>
                    </a:lnTo>
                    <a:lnTo>
                      <a:pt x="1132" y="804"/>
                    </a:lnTo>
                    <a:lnTo>
                      <a:pt x="1154" y="784"/>
                    </a:lnTo>
                    <a:lnTo>
                      <a:pt x="1182" y="766"/>
                    </a:lnTo>
                    <a:lnTo>
                      <a:pt x="1210" y="748"/>
                    </a:lnTo>
                    <a:lnTo>
                      <a:pt x="1240" y="734"/>
                    </a:lnTo>
                    <a:lnTo>
                      <a:pt x="1286" y="712"/>
                    </a:lnTo>
                    <a:lnTo>
                      <a:pt x="1306" y="704"/>
                    </a:lnTo>
                    <a:lnTo>
                      <a:pt x="1306" y="704"/>
                    </a:lnTo>
                    <a:close/>
                  </a:path>
                </a:pathLst>
              </a:custGeom>
              <a:solidFill>
                <a:schemeClr val="accent1">
                  <a:alpha val="2000"/>
                </a:schemeClr>
              </a:solidFill>
              <a:ln w="9525">
                <a:noFill/>
                <a:round/>
                <a:headEnd/>
                <a:tailEnd/>
              </a:ln>
              <a:effectLst>
                <a:glow rad="508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sz="1800"/>
              </a:p>
            </p:txBody>
          </p:sp>
          <p:sp>
            <p:nvSpPr>
              <p:cNvPr id="70" name="Freeform 15"/>
              <p:cNvSpPr>
                <a:spLocks/>
              </p:cNvSpPr>
              <p:nvPr/>
            </p:nvSpPr>
            <p:spPr bwMode="auto">
              <a:xfrm>
                <a:off x="13588" y="6104914"/>
                <a:ext cx="482600" cy="753078"/>
              </a:xfrm>
              <a:custGeom>
                <a:avLst/>
                <a:gdLst>
                  <a:gd name="T0" fmla="*/ 424 w 424"/>
                  <a:gd name="T1" fmla="*/ 24 h 640"/>
                  <a:gd name="T2" fmla="*/ 424 w 424"/>
                  <a:gd name="T3" fmla="*/ 24 h 640"/>
                  <a:gd name="T4" fmla="*/ 420 w 424"/>
                  <a:gd name="T5" fmla="*/ 18 h 640"/>
                  <a:gd name="T6" fmla="*/ 414 w 424"/>
                  <a:gd name="T7" fmla="*/ 10 h 640"/>
                  <a:gd name="T8" fmla="*/ 408 w 424"/>
                  <a:gd name="T9" fmla="*/ 6 h 640"/>
                  <a:gd name="T10" fmla="*/ 402 w 424"/>
                  <a:gd name="T11" fmla="*/ 4 h 640"/>
                  <a:gd name="T12" fmla="*/ 394 w 424"/>
                  <a:gd name="T13" fmla="*/ 2 h 640"/>
                  <a:gd name="T14" fmla="*/ 386 w 424"/>
                  <a:gd name="T15" fmla="*/ 2 h 640"/>
                  <a:gd name="T16" fmla="*/ 386 w 424"/>
                  <a:gd name="T17" fmla="*/ 2 h 640"/>
                  <a:gd name="T18" fmla="*/ 380 w 424"/>
                  <a:gd name="T19" fmla="*/ 2 h 640"/>
                  <a:gd name="T20" fmla="*/ 376 w 424"/>
                  <a:gd name="T21" fmla="*/ 0 h 640"/>
                  <a:gd name="T22" fmla="*/ 372 w 424"/>
                  <a:gd name="T23" fmla="*/ 0 h 640"/>
                  <a:gd name="T24" fmla="*/ 364 w 424"/>
                  <a:gd name="T25" fmla="*/ 2 h 640"/>
                  <a:gd name="T26" fmla="*/ 364 w 424"/>
                  <a:gd name="T27" fmla="*/ 2 h 640"/>
                  <a:gd name="T28" fmla="*/ 354 w 424"/>
                  <a:gd name="T29" fmla="*/ 12 h 640"/>
                  <a:gd name="T30" fmla="*/ 342 w 424"/>
                  <a:gd name="T31" fmla="*/ 24 h 640"/>
                  <a:gd name="T32" fmla="*/ 328 w 424"/>
                  <a:gd name="T33" fmla="*/ 38 h 640"/>
                  <a:gd name="T34" fmla="*/ 312 w 424"/>
                  <a:gd name="T35" fmla="*/ 58 h 640"/>
                  <a:gd name="T36" fmla="*/ 276 w 424"/>
                  <a:gd name="T37" fmla="*/ 110 h 640"/>
                  <a:gd name="T38" fmla="*/ 232 w 424"/>
                  <a:gd name="T39" fmla="*/ 178 h 640"/>
                  <a:gd name="T40" fmla="*/ 232 w 424"/>
                  <a:gd name="T41" fmla="*/ 178 h 640"/>
                  <a:gd name="T42" fmla="*/ 210 w 424"/>
                  <a:gd name="T43" fmla="*/ 202 h 640"/>
                  <a:gd name="T44" fmla="*/ 186 w 424"/>
                  <a:gd name="T45" fmla="*/ 222 h 640"/>
                  <a:gd name="T46" fmla="*/ 160 w 424"/>
                  <a:gd name="T47" fmla="*/ 242 h 640"/>
                  <a:gd name="T48" fmla="*/ 132 w 424"/>
                  <a:gd name="T49" fmla="*/ 258 h 640"/>
                  <a:gd name="T50" fmla="*/ 100 w 424"/>
                  <a:gd name="T51" fmla="*/ 274 h 640"/>
                  <a:gd name="T52" fmla="*/ 68 w 424"/>
                  <a:gd name="T53" fmla="*/ 288 h 640"/>
                  <a:gd name="T54" fmla="*/ 34 w 424"/>
                  <a:gd name="T55" fmla="*/ 300 h 640"/>
                  <a:gd name="T56" fmla="*/ 0 w 424"/>
                  <a:gd name="T57" fmla="*/ 312 h 640"/>
                  <a:gd name="T58" fmla="*/ 0 w 424"/>
                  <a:gd name="T59" fmla="*/ 640 h 640"/>
                  <a:gd name="T60" fmla="*/ 386 w 424"/>
                  <a:gd name="T61" fmla="*/ 640 h 640"/>
                  <a:gd name="T62" fmla="*/ 386 w 424"/>
                  <a:gd name="T63" fmla="*/ 640 h 640"/>
                  <a:gd name="T64" fmla="*/ 376 w 424"/>
                  <a:gd name="T65" fmla="*/ 612 h 640"/>
                  <a:gd name="T66" fmla="*/ 358 w 424"/>
                  <a:gd name="T67" fmla="*/ 576 h 640"/>
                  <a:gd name="T68" fmla="*/ 358 w 424"/>
                  <a:gd name="T69" fmla="*/ 576 h 640"/>
                  <a:gd name="T70" fmla="*/ 336 w 424"/>
                  <a:gd name="T71" fmla="*/ 536 h 640"/>
                  <a:gd name="T72" fmla="*/ 316 w 424"/>
                  <a:gd name="T73" fmla="*/ 492 h 640"/>
                  <a:gd name="T74" fmla="*/ 296 w 424"/>
                  <a:gd name="T75" fmla="*/ 448 h 640"/>
                  <a:gd name="T76" fmla="*/ 278 w 424"/>
                  <a:gd name="T77" fmla="*/ 400 h 640"/>
                  <a:gd name="T78" fmla="*/ 264 w 424"/>
                  <a:gd name="T79" fmla="*/ 354 h 640"/>
                  <a:gd name="T80" fmla="*/ 254 w 424"/>
                  <a:gd name="T81" fmla="*/ 308 h 640"/>
                  <a:gd name="T82" fmla="*/ 252 w 424"/>
                  <a:gd name="T83" fmla="*/ 284 h 640"/>
                  <a:gd name="T84" fmla="*/ 250 w 424"/>
                  <a:gd name="T85" fmla="*/ 262 h 640"/>
                  <a:gd name="T86" fmla="*/ 250 w 424"/>
                  <a:gd name="T87" fmla="*/ 240 h 640"/>
                  <a:gd name="T88" fmla="*/ 252 w 424"/>
                  <a:gd name="T89" fmla="*/ 218 h 640"/>
                  <a:gd name="T90" fmla="*/ 252 w 424"/>
                  <a:gd name="T91" fmla="*/ 218 h 640"/>
                  <a:gd name="T92" fmla="*/ 282 w 424"/>
                  <a:gd name="T93" fmla="*/ 166 h 640"/>
                  <a:gd name="T94" fmla="*/ 302 w 424"/>
                  <a:gd name="T95" fmla="*/ 136 h 640"/>
                  <a:gd name="T96" fmla="*/ 322 w 424"/>
                  <a:gd name="T97" fmla="*/ 108 h 640"/>
                  <a:gd name="T98" fmla="*/ 346 w 424"/>
                  <a:gd name="T99" fmla="*/ 80 h 640"/>
                  <a:gd name="T100" fmla="*/ 370 w 424"/>
                  <a:gd name="T101" fmla="*/ 58 h 640"/>
                  <a:gd name="T102" fmla="*/ 382 w 424"/>
                  <a:gd name="T103" fmla="*/ 50 h 640"/>
                  <a:gd name="T104" fmla="*/ 394 w 424"/>
                  <a:gd name="T105" fmla="*/ 42 h 640"/>
                  <a:gd name="T106" fmla="*/ 406 w 424"/>
                  <a:gd name="T107" fmla="*/ 38 h 640"/>
                  <a:gd name="T108" fmla="*/ 418 w 424"/>
                  <a:gd name="T109" fmla="*/ 36 h 640"/>
                  <a:gd name="T110" fmla="*/ 418 w 424"/>
                  <a:gd name="T111" fmla="*/ 36 h 640"/>
                  <a:gd name="T112" fmla="*/ 420 w 424"/>
                  <a:gd name="T113" fmla="*/ 36 h 640"/>
                  <a:gd name="T114" fmla="*/ 424 w 424"/>
                  <a:gd name="T115" fmla="*/ 34 h 640"/>
                  <a:gd name="T116" fmla="*/ 424 w 424"/>
                  <a:gd name="T117" fmla="*/ 24 h 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24" h="640">
                    <a:moveTo>
                      <a:pt x="424" y="24"/>
                    </a:moveTo>
                    <a:lnTo>
                      <a:pt x="424" y="24"/>
                    </a:lnTo>
                    <a:lnTo>
                      <a:pt x="420" y="18"/>
                    </a:lnTo>
                    <a:lnTo>
                      <a:pt x="414" y="10"/>
                    </a:lnTo>
                    <a:lnTo>
                      <a:pt x="408" y="6"/>
                    </a:lnTo>
                    <a:lnTo>
                      <a:pt x="402" y="4"/>
                    </a:lnTo>
                    <a:lnTo>
                      <a:pt x="394" y="2"/>
                    </a:lnTo>
                    <a:lnTo>
                      <a:pt x="386" y="2"/>
                    </a:lnTo>
                    <a:lnTo>
                      <a:pt x="386" y="2"/>
                    </a:lnTo>
                    <a:lnTo>
                      <a:pt x="380" y="2"/>
                    </a:lnTo>
                    <a:lnTo>
                      <a:pt x="376" y="0"/>
                    </a:lnTo>
                    <a:lnTo>
                      <a:pt x="372" y="0"/>
                    </a:lnTo>
                    <a:lnTo>
                      <a:pt x="364" y="2"/>
                    </a:lnTo>
                    <a:lnTo>
                      <a:pt x="364" y="2"/>
                    </a:lnTo>
                    <a:lnTo>
                      <a:pt x="354" y="12"/>
                    </a:lnTo>
                    <a:lnTo>
                      <a:pt x="342" y="24"/>
                    </a:lnTo>
                    <a:lnTo>
                      <a:pt x="328" y="38"/>
                    </a:lnTo>
                    <a:lnTo>
                      <a:pt x="312" y="58"/>
                    </a:lnTo>
                    <a:lnTo>
                      <a:pt x="276" y="110"/>
                    </a:lnTo>
                    <a:lnTo>
                      <a:pt x="232" y="178"/>
                    </a:lnTo>
                    <a:lnTo>
                      <a:pt x="232" y="178"/>
                    </a:lnTo>
                    <a:lnTo>
                      <a:pt x="210" y="202"/>
                    </a:lnTo>
                    <a:lnTo>
                      <a:pt x="186" y="222"/>
                    </a:lnTo>
                    <a:lnTo>
                      <a:pt x="160" y="242"/>
                    </a:lnTo>
                    <a:lnTo>
                      <a:pt x="132" y="258"/>
                    </a:lnTo>
                    <a:lnTo>
                      <a:pt x="100" y="274"/>
                    </a:lnTo>
                    <a:lnTo>
                      <a:pt x="68" y="288"/>
                    </a:lnTo>
                    <a:lnTo>
                      <a:pt x="34" y="300"/>
                    </a:lnTo>
                    <a:lnTo>
                      <a:pt x="0" y="312"/>
                    </a:lnTo>
                    <a:lnTo>
                      <a:pt x="0" y="640"/>
                    </a:lnTo>
                    <a:lnTo>
                      <a:pt x="386" y="640"/>
                    </a:lnTo>
                    <a:lnTo>
                      <a:pt x="386" y="640"/>
                    </a:lnTo>
                    <a:lnTo>
                      <a:pt x="376" y="612"/>
                    </a:lnTo>
                    <a:lnTo>
                      <a:pt x="358" y="576"/>
                    </a:lnTo>
                    <a:lnTo>
                      <a:pt x="358" y="576"/>
                    </a:lnTo>
                    <a:lnTo>
                      <a:pt x="336" y="536"/>
                    </a:lnTo>
                    <a:lnTo>
                      <a:pt x="316" y="492"/>
                    </a:lnTo>
                    <a:lnTo>
                      <a:pt x="296" y="448"/>
                    </a:lnTo>
                    <a:lnTo>
                      <a:pt x="278" y="400"/>
                    </a:lnTo>
                    <a:lnTo>
                      <a:pt x="264" y="354"/>
                    </a:lnTo>
                    <a:lnTo>
                      <a:pt x="254" y="308"/>
                    </a:lnTo>
                    <a:lnTo>
                      <a:pt x="252" y="284"/>
                    </a:lnTo>
                    <a:lnTo>
                      <a:pt x="250" y="262"/>
                    </a:lnTo>
                    <a:lnTo>
                      <a:pt x="250" y="240"/>
                    </a:lnTo>
                    <a:lnTo>
                      <a:pt x="252" y="218"/>
                    </a:lnTo>
                    <a:lnTo>
                      <a:pt x="252" y="218"/>
                    </a:lnTo>
                    <a:lnTo>
                      <a:pt x="282" y="166"/>
                    </a:lnTo>
                    <a:lnTo>
                      <a:pt x="302" y="136"/>
                    </a:lnTo>
                    <a:lnTo>
                      <a:pt x="322" y="108"/>
                    </a:lnTo>
                    <a:lnTo>
                      <a:pt x="346" y="80"/>
                    </a:lnTo>
                    <a:lnTo>
                      <a:pt x="370" y="58"/>
                    </a:lnTo>
                    <a:lnTo>
                      <a:pt x="382" y="50"/>
                    </a:lnTo>
                    <a:lnTo>
                      <a:pt x="394" y="42"/>
                    </a:lnTo>
                    <a:lnTo>
                      <a:pt x="406" y="38"/>
                    </a:lnTo>
                    <a:lnTo>
                      <a:pt x="418" y="36"/>
                    </a:lnTo>
                    <a:lnTo>
                      <a:pt x="418" y="36"/>
                    </a:lnTo>
                    <a:lnTo>
                      <a:pt x="420" y="36"/>
                    </a:lnTo>
                    <a:lnTo>
                      <a:pt x="424" y="34"/>
                    </a:lnTo>
                    <a:lnTo>
                      <a:pt x="424" y="24"/>
                    </a:lnTo>
                    <a:close/>
                  </a:path>
                </a:pathLst>
              </a:custGeom>
              <a:solidFill>
                <a:srgbClr val="000000">
                  <a:alpha val="2000"/>
                </a:srgbClr>
              </a:solidFill>
              <a:ln>
                <a:noFill/>
              </a:ln>
              <a:effectLst>
                <a:glow rad="381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71" name="Freeform 27"/>
              <p:cNvSpPr>
                <a:spLocks noChangeAspect="1"/>
              </p:cNvSpPr>
              <p:nvPr/>
            </p:nvSpPr>
            <p:spPr bwMode="auto">
              <a:xfrm>
                <a:off x="-17347" y="3350958"/>
                <a:ext cx="912820" cy="1114002"/>
              </a:xfrm>
              <a:custGeom>
                <a:avLst/>
                <a:gdLst>
                  <a:gd name="T0" fmla="*/ 596 w 608"/>
                  <a:gd name="T1" fmla="*/ 682 h 742"/>
                  <a:gd name="T2" fmla="*/ 548 w 608"/>
                  <a:gd name="T3" fmla="*/ 628 h 742"/>
                  <a:gd name="T4" fmla="*/ 524 w 608"/>
                  <a:gd name="T5" fmla="*/ 574 h 742"/>
                  <a:gd name="T6" fmla="*/ 518 w 608"/>
                  <a:gd name="T7" fmla="*/ 506 h 742"/>
                  <a:gd name="T8" fmla="*/ 540 w 608"/>
                  <a:gd name="T9" fmla="*/ 422 h 742"/>
                  <a:gd name="T10" fmla="*/ 508 w 608"/>
                  <a:gd name="T11" fmla="*/ 376 h 742"/>
                  <a:gd name="T12" fmla="*/ 446 w 608"/>
                  <a:gd name="T13" fmla="*/ 312 h 742"/>
                  <a:gd name="T14" fmla="*/ 396 w 608"/>
                  <a:gd name="T15" fmla="*/ 286 h 742"/>
                  <a:gd name="T16" fmla="*/ 360 w 608"/>
                  <a:gd name="T17" fmla="*/ 280 h 742"/>
                  <a:gd name="T18" fmla="*/ 256 w 608"/>
                  <a:gd name="T19" fmla="*/ 282 h 742"/>
                  <a:gd name="T20" fmla="*/ 254 w 608"/>
                  <a:gd name="T21" fmla="*/ 276 h 742"/>
                  <a:gd name="T22" fmla="*/ 280 w 608"/>
                  <a:gd name="T23" fmla="*/ 270 h 742"/>
                  <a:gd name="T24" fmla="*/ 322 w 608"/>
                  <a:gd name="T25" fmla="*/ 252 h 742"/>
                  <a:gd name="T26" fmla="*/ 352 w 608"/>
                  <a:gd name="T27" fmla="*/ 232 h 742"/>
                  <a:gd name="T28" fmla="*/ 372 w 608"/>
                  <a:gd name="T29" fmla="*/ 208 h 742"/>
                  <a:gd name="T30" fmla="*/ 378 w 608"/>
                  <a:gd name="T31" fmla="*/ 182 h 742"/>
                  <a:gd name="T32" fmla="*/ 366 w 608"/>
                  <a:gd name="T33" fmla="*/ 156 h 742"/>
                  <a:gd name="T34" fmla="*/ 388 w 608"/>
                  <a:gd name="T35" fmla="*/ 146 h 742"/>
                  <a:gd name="T36" fmla="*/ 424 w 608"/>
                  <a:gd name="T37" fmla="*/ 142 h 742"/>
                  <a:gd name="T38" fmla="*/ 442 w 608"/>
                  <a:gd name="T39" fmla="*/ 148 h 742"/>
                  <a:gd name="T40" fmla="*/ 408 w 608"/>
                  <a:gd name="T41" fmla="*/ 114 h 742"/>
                  <a:gd name="T42" fmla="*/ 332 w 608"/>
                  <a:gd name="T43" fmla="*/ 66 h 742"/>
                  <a:gd name="T44" fmla="*/ 312 w 608"/>
                  <a:gd name="T45" fmla="*/ 62 h 742"/>
                  <a:gd name="T46" fmla="*/ 278 w 608"/>
                  <a:gd name="T47" fmla="*/ 64 h 742"/>
                  <a:gd name="T48" fmla="*/ 250 w 608"/>
                  <a:gd name="T49" fmla="*/ 80 h 742"/>
                  <a:gd name="T50" fmla="*/ 220 w 608"/>
                  <a:gd name="T51" fmla="*/ 96 h 742"/>
                  <a:gd name="T52" fmla="*/ 184 w 608"/>
                  <a:gd name="T53" fmla="*/ 104 h 742"/>
                  <a:gd name="T54" fmla="*/ 148 w 608"/>
                  <a:gd name="T55" fmla="*/ 98 h 742"/>
                  <a:gd name="T56" fmla="*/ 118 w 608"/>
                  <a:gd name="T57" fmla="*/ 66 h 742"/>
                  <a:gd name="T58" fmla="*/ 106 w 608"/>
                  <a:gd name="T59" fmla="*/ 0 h 742"/>
                  <a:gd name="T60" fmla="*/ 82 w 608"/>
                  <a:gd name="T61" fmla="*/ 28 h 742"/>
                  <a:gd name="T62" fmla="*/ 32 w 608"/>
                  <a:gd name="T63" fmla="*/ 70 h 742"/>
                  <a:gd name="T64" fmla="*/ 0 w 608"/>
                  <a:gd name="T65" fmla="*/ 88 h 742"/>
                  <a:gd name="T66" fmla="*/ 20 w 608"/>
                  <a:gd name="T67" fmla="*/ 734 h 742"/>
                  <a:gd name="T68" fmla="*/ 40 w 608"/>
                  <a:gd name="T69" fmla="*/ 742 h 742"/>
                  <a:gd name="T70" fmla="*/ 28 w 608"/>
                  <a:gd name="T71" fmla="*/ 728 h 742"/>
                  <a:gd name="T72" fmla="*/ 20 w 608"/>
                  <a:gd name="T73" fmla="*/ 692 h 742"/>
                  <a:gd name="T74" fmla="*/ 22 w 608"/>
                  <a:gd name="T75" fmla="*/ 668 h 742"/>
                  <a:gd name="T76" fmla="*/ 48 w 608"/>
                  <a:gd name="T77" fmla="*/ 670 h 742"/>
                  <a:gd name="T78" fmla="*/ 72 w 608"/>
                  <a:gd name="T79" fmla="*/ 654 h 742"/>
                  <a:gd name="T80" fmla="*/ 86 w 608"/>
                  <a:gd name="T81" fmla="*/ 626 h 742"/>
                  <a:gd name="T82" fmla="*/ 92 w 608"/>
                  <a:gd name="T83" fmla="*/ 592 h 742"/>
                  <a:gd name="T84" fmla="*/ 94 w 608"/>
                  <a:gd name="T85" fmla="*/ 546 h 742"/>
                  <a:gd name="T86" fmla="*/ 90 w 608"/>
                  <a:gd name="T87" fmla="*/ 520 h 742"/>
                  <a:gd name="T88" fmla="*/ 96 w 608"/>
                  <a:gd name="T89" fmla="*/ 520 h 742"/>
                  <a:gd name="T90" fmla="*/ 134 w 608"/>
                  <a:gd name="T91" fmla="*/ 616 h 742"/>
                  <a:gd name="T92" fmla="*/ 152 w 608"/>
                  <a:gd name="T93" fmla="*/ 648 h 742"/>
                  <a:gd name="T94" fmla="*/ 194 w 608"/>
                  <a:gd name="T95" fmla="*/ 684 h 742"/>
                  <a:gd name="T96" fmla="*/ 278 w 608"/>
                  <a:gd name="T97" fmla="*/ 718 h 742"/>
                  <a:gd name="T98" fmla="*/ 332 w 608"/>
                  <a:gd name="T99" fmla="*/ 730 h 742"/>
                  <a:gd name="T100" fmla="*/ 400 w 608"/>
                  <a:gd name="T101" fmla="*/ 678 h 742"/>
                  <a:gd name="T102" fmla="*/ 466 w 608"/>
                  <a:gd name="T103" fmla="*/ 660 h 742"/>
                  <a:gd name="T104" fmla="*/ 526 w 608"/>
                  <a:gd name="T105" fmla="*/ 662 h 742"/>
                  <a:gd name="T106" fmla="*/ 594 w 608"/>
                  <a:gd name="T107" fmla="*/ 684 h 7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08" h="742">
                    <a:moveTo>
                      <a:pt x="608" y="692"/>
                    </a:moveTo>
                    <a:lnTo>
                      <a:pt x="608" y="692"/>
                    </a:lnTo>
                    <a:lnTo>
                      <a:pt x="596" y="682"/>
                    </a:lnTo>
                    <a:lnTo>
                      <a:pt x="578" y="666"/>
                    </a:lnTo>
                    <a:lnTo>
                      <a:pt x="558" y="642"/>
                    </a:lnTo>
                    <a:lnTo>
                      <a:pt x="548" y="628"/>
                    </a:lnTo>
                    <a:lnTo>
                      <a:pt x="540" y="610"/>
                    </a:lnTo>
                    <a:lnTo>
                      <a:pt x="532" y="594"/>
                    </a:lnTo>
                    <a:lnTo>
                      <a:pt x="524" y="574"/>
                    </a:lnTo>
                    <a:lnTo>
                      <a:pt x="520" y="552"/>
                    </a:lnTo>
                    <a:lnTo>
                      <a:pt x="518" y="530"/>
                    </a:lnTo>
                    <a:lnTo>
                      <a:pt x="518" y="506"/>
                    </a:lnTo>
                    <a:lnTo>
                      <a:pt x="522" y="480"/>
                    </a:lnTo>
                    <a:lnTo>
                      <a:pt x="528" y="452"/>
                    </a:lnTo>
                    <a:lnTo>
                      <a:pt x="540" y="422"/>
                    </a:lnTo>
                    <a:lnTo>
                      <a:pt x="540" y="422"/>
                    </a:lnTo>
                    <a:lnTo>
                      <a:pt x="526" y="400"/>
                    </a:lnTo>
                    <a:lnTo>
                      <a:pt x="508" y="376"/>
                    </a:lnTo>
                    <a:lnTo>
                      <a:pt x="486" y="350"/>
                    </a:lnTo>
                    <a:lnTo>
                      <a:pt x="460" y="324"/>
                    </a:lnTo>
                    <a:lnTo>
                      <a:pt x="446" y="312"/>
                    </a:lnTo>
                    <a:lnTo>
                      <a:pt x="430" y="302"/>
                    </a:lnTo>
                    <a:lnTo>
                      <a:pt x="414" y="292"/>
                    </a:lnTo>
                    <a:lnTo>
                      <a:pt x="396" y="286"/>
                    </a:lnTo>
                    <a:lnTo>
                      <a:pt x="380" y="282"/>
                    </a:lnTo>
                    <a:lnTo>
                      <a:pt x="360" y="280"/>
                    </a:lnTo>
                    <a:lnTo>
                      <a:pt x="360" y="280"/>
                    </a:lnTo>
                    <a:lnTo>
                      <a:pt x="272" y="282"/>
                    </a:lnTo>
                    <a:lnTo>
                      <a:pt x="256" y="282"/>
                    </a:lnTo>
                    <a:lnTo>
                      <a:pt x="256" y="282"/>
                    </a:lnTo>
                    <a:lnTo>
                      <a:pt x="254" y="282"/>
                    </a:lnTo>
                    <a:lnTo>
                      <a:pt x="254" y="280"/>
                    </a:lnTo>
                    <a:lnTo>
                      <a:pt x="254" y="276"/>
                    </a:lnTo>
                    <a:lnTo>
                      <a:pt x="254" y="276"/>
                    </a:lnTo>
                    <a:lnTo>
                      <a:pt x="262" y="274"/>
                    </a:lnTo>
                    <a:lnTo>
                      <a:pt x="280" y="270"/>
                    </a:lnTo>
                    <a:lnTo>
                      <a:pt x="292" y="266"/>
                    </a:lnTo>
                    <a:lnTo>
                      <a:pt x="306" y="260"/>
                    </a:lnTo>
                    <a:lnTo>
                      <a:pt x="322" y="252"/>
                    </a:lnTo>
                    <a:lnTo>
                      <a:pt x="340" y="240"/>
                    </a:lnTo>
                    <a:lnTo>
                      <a:pt x="340" y="240"/>
                    </a:lnTo>
                    <a:lnTo>
                      <a:pt x="352" y="232"/>
                    </a:lnTo>
                    <a:lnTo>
                      <a:pt x="360" y="224"/>
                    </a:lnTo>
                    <a:lnTo>
                      <a:pt x="368" y="216"/>
                    </a:lnTo>
                    <a:lnTo>
                      <a:pt x="372" y="208"/>
                    </a:lnTo>
                    <a:lnTo>
                      <a:pt x="376" y="202"/>
                    </a:lnTo>
                    <a:lnTo>
                      <a:pt x="378" y="194"/>
                    </a:lnTo>
                    <a:lnTo>
                      <a:pt x="378" y="182"/>
                    </a:lnTo>
                    <a:lnTo>
                      <a:pt x="376" y="172"/>
                    </a:lnTo>
                    <a:lnTo>
                      <a:pt x="372" y="164"/>
                    </a:lnTo>
                    <a:lnTo>
                      <a:pt x="366" y="156"/>
                    </a:lnTo>
                    <a:lnTo>
                      <a:pt x="366" y="156"/>
                    </a:lnTo>
                    <a:lnTo>
                      <a:pt x="372" y="154"/>
                    </a:lnTo>
                    <a:lnTo>
                      <a:pt x="388" y="146"/>
                    </a:lnTo>
                    <a:lnTo>
                      <a:pt x="400" y="144"/>
                    </a:lnTo>
                    <a:lnTo>
                      <a:pt x="412" y="142"/>
                    </a:lnTo>
                    <a:lnTo>
                      <a:pt x="424" y="142"/>
                    </a:lnTo>
                    <a:lnTo>
                      <a:pt x="438" y="146"/>
                    </a:lnTo>
                    <a:lnTo>
                      <a:pt x="438" y="146"/>
                    </a:lnTo>
                    <a:lnTo>
                      <a:pt x="442" y="148"/>
                    </a:lnTo>
                    <a:lnTo>
                      <a:pt x="444" y="146"/>
                    </a:lnTo>
                    <a:lnTo>
                      <a:pt x="438" y="140"/>
                    </a:lnTo>
                    <a:lnTo>
                      <a:pt x="408" y="114"/>
                    </a:lnTo>
                    <a:lnTo>
                      <a:pt x="364" y="84"/>
                    </a:lnTo>
                    <a:lnTo>
                      <a:pt x="346" y="72"/>
                    </a:lnTo>
                    <a:lnTo>
                      <a:pt x="332" y="66"/>
                    </a:lnTo>
                    <a:lnTo>
                      <a:pt x="332" y="66"/>
                    </a:lnTo>
                    <a:lnTo>
                      <a:pt x="322" y="64"/>
                    </a:lnTo>
                    <a:lnTo>
                      <a:pt x="312" y="62"/>
                    </a:lnTo>
                    <a:lnTo>
                      <a:pt x="300" y="62"/>
                    </a:lnTo>
                    <a:lnTo>
                      <a:pt x="288" y="62"/>
                    </a:lnTo>
                    <a:lnTo>
                      <a:pt x="278" y="64"/>
                    </a:lnTo>
                    <a:lnTo>
                      <a:pt x="266" y="68"/>
                    </a:lnTo>
                    <a:lnTo>
                      <a:pt x="258" y="72"/>
                    </a:lnTo>
                    <a:lnTo>
                      <a:pt x="250" y="80"/>
                    </a:lnTo>
                    <a:lnTo>
                      <a:pt x="250" y="80"/>
                    </a:lnTo>
                    <a:lnTo>
                      <a:pt x="238" y="88"/>
                    </a:lnTo>
                    <a:lnTo>
                      <a:pt x="220" y="96"/>
                    </a:lnTo>
                    <a:lnTo>
                      <a:pt x="208" y="100"/>
                    </a:lnTo>
                    <a:lnTo>
                      <a:pt x="196" y="104"/>
                    </a:lnTo>
                    <a:lnTo>
                      <a:pt x="184" y="104"/>
                    </a:lnTo>
                    <a:lnTo>
                      <a:pt x="172" y="104"/>
                    </a:lnTo>
                    <a:lnTo>
                      <a:pt x="160" y="102"/>
                    </a:lnTo>
                    <a:lnTo>
                      <a:pt x="148" y="98"/>
                    </a:lnTo>
                    <a:lnTo>
                      <a:pt x="136" y="90"/>
                    </a:lnTo>
                    <a:lnTo>
                      <a:pt x="126" y="80"/>
                    </a:lnTo>
                    <a:lnTo>
                      <a:pt x="118" y="66"/>
                    </a:lnTo>
                    <a:lnTo>
                      <a:pt x="112" y="48"/>
                    </a:lnTo>
                    <a:lnTo>
                      <a:pt x="108" y="26"/>
                    </a:lnTo>
                    <a:lnTo>
                      <a:pt x="106" y="0"/>
                    </a:lnTo>
                    <a:lnTo>
                      <a:pt x="106" y="0"/>
                    </a:lnTo>
                    <a:lnTo>
                      <a:pt x="100" y="8"/>
                    </a:lnTo>
                    <a:lnTo>
                      <a:pt x="82" y="28"/>
                    </a:lnTo>
                    <a:lnTo>
                      <a:pt x="68" y="42"/>
                    </a:lnTo>
                    <a:lnTo>
                      <a:pt x="52" y="56"/>
                    </a:lnTo>
                    <a:lnTo>
                      <a:pt x="32" y="70"/>
                    </a:lnTo>
                    <a:lnTo>
                      <a:pt x="8" y="82"/>
                    </a:lnTo>
                    <a:lnTo>
                      <a:pt x="8" y="82"/>
                    </a:lnTo>
                    <a:lnTo>
                      <a:pt x="0" y="88"/>
                    </a:lnTo>
                    <a:lnTo>
                      <a:pt x="0" y="724"/>
                    </a:lnTo>
                    <a:lnTo>
                      <a:pt x="0" y="724"/>
                    </a:lnTo>
                    <a:lnTo>
                      <a:pt x="20" y="734"/>
                    </a:lnTo>
                    <a:lnTo>
                      <a:pt x="34" y="742"/>
                    </a:lnTo>
                    <a:lnTo>
                      <a:pt x="40" y="742"/>
                    </a:lnTo>
                    <a:lnTo>
                      <a:pt x="40" y="742"/>
                    </a:lnTo>
                    <a:lnTo>
                      <a:pt x="38" y="738"/>
                    </a:lnTo>
                    <a:lnTo>
                      <a:pt x="38" y="738"/>
                    </a:lnTo>
                    <a:lnTo>
                      <a:pt x="28" y="728"/>
                    </a:lnTo>
                    <a:lnTo>
                      <a:pt x="24" y="716"/>
                    </a:lnTo>
                    <a:lnTo>
                      <a:pt x="20" y="704"/>
                    </a:lnTo>
                    <a:lnTo>
                      <a:pt x="20" y="692"/>
                    </a:lnTo>
                    <a:lnTo>
                      <a:pt x="20" y="676"/>
                    </a:lnTo>
                    <a:lnTo>
                      <a:pt x="22" y="668"/>
                    </a:lnTo>
                    <a:lnTo>
                      <a:pt x="22" y="668"/>
                    </a:lnTo>
                    <a:lnTo>
                      <a:pt x="30" y="670"/>
                    </a:lnTo>
                    <a:lnTo>
                      <a:pt x="38" y="672"/>
                    </a:lnTo>
                    <a:lnTo>
                      <a:pt x="48" y="670"/>
                    </a:lnTo>
                    <a:lnTo>
                      <a:pt x="60" y="664"/>
                    </a:lnTo>
                    <a:lnTo>
                      <a:pt x="66" y="660"/>
                    </a:lnTo>
                    <a:lnTo>
                      <a:pt x="72" y="654"/>
                    </a:lnTo>
                    <a:lnTo>
                      <a:pt x="76" y="646"/>
                    </a:lnTo>
                    <a:lnTo>
                      <a:pt x="82" y="638"/>
                    </a:lnTo>
                    <a:lnTo>
                      <a:pt x="86" y="626"/>
                    </a:lnTo>
                    <a:lnTo>
                      <a:pt x="88" y="612"/>
                    </a:lnTo>
                    <a:lnTo>
                      <a:pt x="88" y="612"/>
                    </a:lnTo>
                    <a:lnTo>
                      <a:pt x="92" y="592"/>
                    </a:lnTo>
                    <a:lnTo>
                      <a:pt x="94" y="574"/>
                    </a:lnTo>
                    <a:lnTo>
                      <a:pt x="94" y="558"/>
                    </a:lnTo>
                    <a:lnTo>
                      <a:pt x="94" y="546"/>
                    </a:lnTo>
                    <a:lnTo>
                      <a:pt x="90" y="528"/>
                    </a:lnTo>
                    <a:lnTo>
                      <a:pt x="90" y="520"/>
                    </a:lnTo>
                    <a:lnTo>
                      <a:pt x="90" y="520"/>
                    </a:lnTo>
                    <a:lnTo>
                      <a:pt x="92" y="518"/>
                    </a:lnTo>
                    <a:lnTo>
                      <a:pt x="94" y="518"/>
                    </a:lnTo>
                    <a:lnTo>
                      <a:pt x="96" y="520"/>
                    </a:lnTo>
                    <a:lnTo>
                      <a:pt x="96" y="520"/>
                    </a:lnTo>
                    <a:lnTo>
                      <a:pt x="102" y="534"/>
                    </a:lnTo>
                    <a:lnTo>
                      <a:pt x="134" y="616"/>
                    </a:lnTo>
                    <a:lnTo>
                      <a:pt x="134" y="616"/>
                    </a:lnTo>
                    <a:lnTo>
                      <a:pt x="142" y="634"/>
                    </a:lnTo>
                    <a:lnTo>
                      <a:pt x="152" y="648"/>
                    </a:lnTo>
                    <a:lnTo>
                      <a:pt x="164" y="662"/>
                    </a:lnTo>
                    <a:lnTo>
                      <a:pt x="180" y="674"/>
                    </a:lnTo>
                    <a:lnTo>
                      <a:pt x="194" y="684"/>
                    </a:lnTo>
                    <a:lnTo>
                      <a:pt x="212" y="692"/>
                    </a:lnTo>
                    <a:lnTo>
                      <a:pt x="246" y="708"/>
                    </a:lnTo>
                    <a:lnTo>
                      <a:pt x="278" y="718"/>
                    </a:lnTo>
                    <a:lnTo>
                      <a:pt x="306" y="724"/>
                    </a:lnTo>
                    <a:lnTo>
                      <a:pt x="332" y="730"/>
                    </a:lnTo>
                    <a:lnTo>
                      <a:pt x="332" y="730"/>
                    </a:lnTo>
                    <a:lnTo>
                      <a:pt x="354" y="708"/>
                    </a:lnTo>
                    <a:lnTo>
                      <a:pt x="378" y="692"/>
                    </a:lnTo>
                    <a:lnTo>
                      <a:pt x="400" y="678"/>
                    </a:lnTo>
                    <a:lnTo>
                      <a:pt x="424" y="670"/>
                    </a:lnTo>
                    <a:lnTo>
                      <a:pt x="446" y="662"/>
                    </a:lnTo>
                    <a:lnTo>
                      <a:pt x="466" y="660"/>
                    </a:lnTo>
                    <a:lnTo>
                      <a:pt x="488" y="658"/>
                    </a:lnTo>
                    <a:lnTo>
                      <a:pt x="506" y="658"/>
                    </a:lnTo>
                    <a:lnTo>
                      <a:pt x="526" y="662"/>
                    </a:lnTo>
                    <a:lnTo>
                      <a:pt x="542" y="664"/>
                    </a:lnTo>
                    <a:lnTo>
                      <a:pt x="572" y="674"/>
                    </a:lnTo>
                    <a:lnTo>
                      <a:pt x="594" y="684"/>
                    </a:lnTo>
                    <a:lnTo>
                      <a:pt x="608" y="692"/>
                    </a:lnTo>
                    <a:lnTo>
                      <a:pt x="608" y="692"/>
                    </a:lnTo>
                    <a:close/>
                  </a:path>
                </a:pathLst>
              </a:custGeom>
              <a:solidFill>
                <a:schemeClr val="accent1">
                  <a:alpha val="2000"/>
                </a:schemeClr>
              </a:solidFill>
              <a:ln>
                <a:noFill/>
              </a:ln>
              <a:effectLst>
                <a:glow rad="254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72" name="Freeform 51"/>
              <p:cNvSpPr>
                <a:spLocks noChangeAspect="1"/>
              </p:cNvSpPr>
              <p:nvPr/>
            </p:nvSpPr>
            <p:spPr bwMode="auto">
              <a:xfrm>
                <a:off x="-17347" y="1413937"/>
                <a:ext cx="499947" cy="1321457"/>
              </a:xfrm>
              <a:custGeom>
                <a:avLst/>
                <a:gdLst>
                  <a:gd name="T0" fmla="*/ 382 w 426"/>
                  <a:gd name="T1" fmla="*/ 404 h 1126"/>
                  <a:gd name="T2" fmla="*/ 390 w 426"/>
                  <a:gd name="T3" fmla="*/ 392 h 1126"/>
                  <a:gd name="T4" fmla="*/ 404 w 426"/>
                  <a:gd name="T5" fmla="*/ 356 h 1126"/>
                  <a:gd name="T6" fmla="*/ 408 w 426"/>
                  <a:gd name="T7" fmla="*/ 326 h 1126"/>
                  <a:gd name="T8" fmla="*/ 402 w 426"/>
                  <a:gd name="T9" fmla="*/ 274 h 1126"/>
                  <a:gd name="T10" fmla="*/ 376 w 426"/>
                  <a:gd name="T11" fmla="*/ 206 h 1126"/>
                  <a:gd name="T12" fmla="*/ 350 w 426"/>
                  <a:gd name="T13" fmla="*/ 176 h 1126"/>
                  <a:gd name="T14" fmla="*/ 338 w 426"/>
                  <a:gd name="T15" fmla="*/ 176 h 1126"/>
                  <a:gd name="T16" fmla="*/ 294 w 426"/>
                  <a:gd name="T17" fmla="*/ 198 h 1126"/>
                  <a:gd name="T18" fmla="*/ 212 w 426"/>
                  <a:gd name="T19" fmla="*/ 268 h 1126"/>
                  <a:gd name="T20" fmla="*/ 212 w 426"/>
                  <a:gd name="T21" fmla="*/ 270 h 1126"/>
                  <a:gd name="T22" fmla="*/ 172 w 426"/>
                  <a:gd name="T23" fmla="*/ 318 h 1126"/>
                  <a:gd name="T24" fmla="*/ 152 w 426"/>
                  <a:gd name="T25" fmla="*/ 354 h 1126"/>
                  <a:gd name="T26" fmla="*/ 146 w 426"/>
                  <a:gd name="T27" fmla="*/ 358 h 1126"/>
                  <a:gd name="T28" fmla="*/ 144 w 426"/>
                  <a:gd name="T29" fmla="*/ 354 h 1126"/>
                  <a:gd name="T30" fmla="*/ 172 w 426"/>
                  <a:gd name="T31" fmla="*/ 236 h 1126"/>
                  <a:gd name="T32" fmla="*/ 172 w 426"/>
                  <a:gd name="T33" fmla="*/ 174 h 1126"/>
                  <a:gd name="T34" fmla="*/ 148 w 426"/>
                  <a:gd name="T35" fmla="*/ 114 h 1126"/>
                  <a:gd name="T36" fmla="*/ 100 w 426"/>
                  <a:gd name="T37" fmla="*/ 46 h 1126"/>
                  <a:gd name="T38" fmla="*/ 56 w 426"/>
                  <a:gd name="T39" fmla="*/ 0 h 1126"/>
                  <a:gd name="T40" fmla="*/ 0 w 426"/>
                  <a:gd name="T41" fmla="*/ 820 h 1126"/>
                  <a:gd name="T42" fmla="*/ 34 w 426"/>
                  <a:gd name="T43" fmla="*/ 800 h 1126"/>
                  <a:gd name="T44" fmla="*/ 80 w 426"/>
                  <a:gd name="T45" fmla="*/ 754 h 1126"/>
                  <a:gd name="T46" fmla="*/ 102 w 426"/>
                  <a:gd name="T47" fmla="*/ 764 h 1126"/>
                  <a:gd name="T48" fmla="*/ 152 w 426"/>
                  <a:gd name="T49" fmla="*/ 908 h 1126"/>
                  <a:gd name="T50" fmla="*/ 168 w 426"/>
                  <a:gd name="T51" fmla="*/ 994 h 1126"/>
                  <a:gd name="T52" fmla="*/ 166 w 426"/>
                  <a:gd name="T53" fmla="*/ 1070 h 1126"/>
                  <a:gd name="T54" fmla="*/ 150 w 426"/>
                  <a:gd name="T55" fmla="*/ 1108 h 1126"/>
                  <a:gd name="T56" fmla="*/ 150 w 426"/>
                  <a:gd name="T57" fmla="*/ 1120 h 1126"/>
                  <a:gd name="T58" fmla="*/ 156 w 426"/>
                  <a:gd name="T59" fmla="*/ 1124 h 1126"/>
                  <a:gd name="T60" fmla="*/ 188 w 426"/>
                  <a:gd name="T61" fmla="*/ 1124 h 1126"/>
                  <a:gd name="T62" fmla="*/ 214 w 426"/>
                  <a:gd name="T63" fmla="*/ 1102 h 1126"/>
                  <a:gd name="T64" fmla="*/ 224 w 426"/>
                  <a:gd name="T65" fmla="*/ 1094 h 1126"/>
                  <a:gd name="T66" fmla="*/ 232 w 426"/>
                  <a:gd name="T67" fmla="*/ 1080 h 1126"/>
                  <a:gd name="T68" fmla="*/ 224 w 426"/>
                  <a:gd name="T69" fmla="*/ 998 h 1126"/>
                  <a:gd name="T70" fmla="*/ 188 w 426"/>
                  <a:gd name="T71" fmla="*/ 854 h 1126"/>
                  <a:gd name="T72" fmla="*/ 144 w 426"/>
                  <a:gd name="T73" fmla="*/ 720 h 1126"/>
                  <a:gd name="T74" fmla="*/ 218 w 426"/>
                  <a:gd name="T75" fmla="*/ 726 h 1126"/>
                  <a:gd name="T76" fmla="*/ 278 w 426"/>
                  <a:gd name="T77" fmla="*/ 708 h 1126"/>
                  <a:gd name="T78" fmla="*/ 308 w 426"/>
                  <a:gd name="T79" fmla="*/ 682 h 1126"/>
                  <a:gd name="T80" fmla="*/ 350 w 426"/>
                  <a:gd name="T81" fmla="*/ 640 h 1126"/>
                  <a:gd name="T82" fmla="*/ 416 w 426"/>
                  <a:gd name="T83" fmla="*/ 598 h 1126"/>
                  <a:gd name="T84" fmla="*/ 396 w 426"/>
                  <a:gd name="T85" fmla="*/ 586 h 1126"/>
                  <a:gd name="T86" fmla="*/ 340 w 426"/>
                  <a:gd name="T87" fmla="*/ 550 h 1126"/>
                  <a:gd name="T88" fmla="*/ 322 w 426"/>
                  <a:gd name="T89" fmla="*/ 508 h 1126"/>
                  <a:gd name="T90" fmla="*/ 330 w 426"/>
                  <a:gd name="T91" fmla="*/ 466 h 1126"/>
                  <a:gd name="T92" fmla="*/ 358 w 426"/>
                  <a:gd name="T93" fmla="*/ 422 h 1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26" h="1126">
                    <a:moveTo>
                      <a:pt x="372" y="412"/>
                    </a:moveTo>
                    <a:lnTo>
                      <a:pt x="372" y="412"/>
                    </a:lnTo>
                    <a:lnTo>
                      <a:pt x="382" y="404"/>
                    </a:lnTo>
                    <a:lnTo>
                      <a:pt x="390" y="392"/>
                    </a:lnTo>
                    <a:lnTo>
                      <a:pt x="390" y="392"/>
                    </a:lnTo>
                    <a:lnTo>
                      <a:pt x="390" y="392"/>
                    </a:lnTo>
                    <a:lnTo>
                      <a:pt x="396" y="382"/>
                    </a:lnTo>
                    <a:lnTo>
                      <a:pt x="402" y="370"/>
                    </a:lnTo>
                    <a:lnTo>
                      <a:pt x="404" y="356"/>
                    </a:lnTo>
                    <a:lnTo>
                      <a:pt x="406" y="342"/>
                    </a:lnTo>
                    <a:lnTo>
                      <a:pt x="406" y="342"/>
                    </a:lnTo>
                    <a:lnTo>
                      <a:pt x="408" y="326"/>
                    </a:lnTo>
                    <a:lnTo>
                      <a:pt x="408" y="326"/>
                    </a:lnTo>
                    <a:lnTo>
                      <a:pt x="406" y="300"/>
                    </a:lnTo>
                    <a:lnTo>
                      <a:pt x="402" y="274"/>
                    </a:lnTo>
                    <a:lnTo>
                      <a:pt x="394" y="250"/>
                    </a:lnTo>
                    <a:lnTo>
                      <a:pt x="386" y="226"/>
                    </a:lnTo>
                    <a:lnTo>
                      <a:pt x="376" y="206"/>
                    </a:lnTo>
                    <a:lnTo>
                      <a:pt x="366" y="190"/>
                    </a:lnTo>
                    <a:lnTo>
                      <a:pt x="356" y="180"/>
                    </a:lnTo>
                    <a:lnTo>
                      <a:pt x="350" y="176"/>
                    </a:lnTo>
                    <a:lnTo>
                      <a:pt x="344" y="176"/>
                    </a:lnTo>
                    <a:lnTo>
                      <a:pt x="344" y="176"/>
                    </a:lnTo>
                    <a:lnTo>
                      <a:pt x="338" y="176"/>
                    </a:lnTo>
                    <a:lnTo>
                      <a:pt x="330" y="178"/>
                    </a:lnTo>
                    <a:lnTo>
                      <a:pt x="314" y="186"/>
                    </a:lnTo>
                    <a:lnTo>
                      <a:pt x="294" y="198"/>
                    </a:lnTo>
                    <a:lnTo>
                      <a:pt x="276" y="212"/>
                    </a:lnTo>
                    <a:lnTo>
                      <a:pt x="238" y="244"/>
                    </a:lnTo>
                    <a:lnTo>
                      <a:pt x="212" y="268"/>
                    </a:lnTo>
                    <a:lnTo>
                      <a:pt x="212" y="268"/>
                    </a:lnTo>
                    <a:lnTo>
                      <a:pt x="212" y="270"/>
                    </a:lnTo>
                    <a:lnTo>
                      <a:pt x="212" y="270"/>
                    </a:lnTo>
                    <a:lnTo>
                      <a:pt x="194" y="288"/>
                    </a:lnTo>
                    <a:lnTo>
                      <a:pt x="182" y="304"/>
                    </a:lnTo>
                    <a:lnTo>
                      <a:pt x="172" y="318"/>
                    </a:lnTo>
                    <a:lnTo>
                      <a:pt x="164" y="330"/>
                    </a:lnTo>
                    <a:lnTo>
                      <a:pt x="156" y="348"/>
                    </a:lnTo>
                    <a:lnTo>
                      <a:pt x="152" y="354"/>
                    </a:lnTo>
                    <a:lnTo>
                      <a:pt x="150" y="356"/>
                    </a:lnTo>
                    <a:lnTo>
                      <a:pt x="150" y="356"/>
                    </a:lnTo>
                    <a:lnTo>
                      <a:pt x="146" y="358"/>
                    </a:lnTo>
                    <a:lnTo>
                      <a:pt x="144" y="356"/>
                    </a:lnTo>
                    <a:lnTo>
                      <a:pt x="144" y="354"/>
                    </a:lnTo>
                    <a:lnTo>
                      <a:pt x="144" y="354"/>
                    </a:lnTo>
                    <a:lnTo>
                      <a:pt x="148" y="336"/>
                    </a:lnTo>
                    <a:lnTo>
                      <a:pt x="172" y="236"/>
                    </a:lnTo>
                    <a:lnTo>
                      <a:pt x="172" y="236"/>
                    </a:lnTo>
                    <a:lnTo>
                      <a:pt x="174" y="216"/>
                    </a:lnTo>
                    <a:lnTo>
                      <a:pt x="174" y="194"/>
                    </a:lnTo>
                    <a:lnTo>
                      <a:pt x="172" y="174"/>
                    </a:lnTo>
                    <a:lnTo>
                      <a:pt x="166" y="152"/>
                    </a:lnTo>
                    <a:lnTo>
                      <a:pt x="158" y="132"/>
                    </a:lnTo>
                    <a:lnTo>
                      <a:pt x="148" y="114"/>
                    </a:lnTo>
                    <a:lnTo>
                      <a:pt x="136" y="94"/>
                    </a:lnTo>
                    <a:lnTo>
                      <a:pt x="124" y="76"/>
                    </a:lnTo>
                    <a:lnTo>
                      <a:pt x="100" y="46"/>
                    </a:lnTo>
                    <a:lnTo>
                      <a:pt x="78" y="22"/>
                    </a:lnTo>
                    <a:lnTo>
                      <a:pt x="56" y="0"/>
                    </a:lnTo>
                    <a:lnTo>
                      <a:pt x="56" y="0"/>
                    </a:lnTo>
                    <a:lnTo>
                      <a:pt x="28" y="4"/>
                    </a:lnTo>
                    <a:lnTo>
                      <a:pt x="0" y="6"/>
                    </a:lnTo>
                    <a:lnTo>
                      <a:pt x="0" y="820"/>
                    </a:lnTo>
                    <a:lnTo>
                      <a:pt x="0" y="820"/>
                    </a:lnTo>
                    <a:lnTo>
                      <a:pt x="18" y="810"/>
                    </a:lnTo>
                    <a:lnTo>
                      <a:pt x="34" y="800"/>
                    </a:lnTo>
                    <a:lnTo>
                      <a:pt x="48" y="788"/>
                    </a:lnTo>
                    <a:lnTo>
                      <a:pt x="60" y="776"/>
                    </a:lnTo>
                    <a:lnTo>
                      <a:pt x="80" y="754"/>
                    </a:lnTo>
                    <a:lnTo>
                      <a:pt x="92" y="738"/>
                    </a:lnTo>
                    <a:lnTo>
                      <a:pt x="92" y="738"/>
                    </a:lnTo>
                    <a:lnTo>
                      <a:pt x="102" y="764"/>
                    </a:lnTo>
                    <a:lnTo>
                      <a:pt x="118" y="804"/>
                    </a:lnTo>
                    <a:lnTo>
                      <a:pt x="136" y="854"/>
                    </a:lnTo>
                    <a:lnTo>
                      <a:pt x="152" y="908"/>
                    </a:lnTo>
                    <a:lnTo>
                      <a:pt x="158" y="938"/>
                    </a:lnTo>
                    <a:lnTo>
                      <a:pt x="164" y="966"/>
                    </a:lnTo>
                    <a:lnTo>
                      <a:pt x="168" y="994"/>
                    </a:lnTo>
                    <a:lnTo>
                      <a:pt x="170" y="1020"/>
                    </a:lnTo>
                    <a:lnTo>
                      <a:pt x="168" y="1046"/>
                    </a:lnTo>
                    <a:lnTo>
                      <a:pt x="166" y="1070"/>
                    </a:lnTo>
                    <a:lnTo>
                      <a:pt x="160" y="1090"/>
                    </a:lnTo>
                    <a:lnTo>
                      <a:pt x="150" y="1108"/>
                    </a:lnTo>
                    <a:lnTo>
                      <a:pt x="150" y="1108"/>
                    </a:lnTo>
                    <a:lnTo>
                      <a:pt x="148" y="1110"/>
                    </a:lnTo>
                    <a:lnTo>
                      <a:pt x="148" y="1116"/>
                    </a:lnTo>
                    <a:lnTo>
                      <a:pt x="150" y="1120"/>
                    </a:lnTo>
                    <a:lnTo>
                      <a:pt x="152" y="1122"/>
                    </a:lnTo>
                    <a:lnTo>
                      <a:pt x="156" y="1124"/>
                    </a:lnTo>
                    <a:lnTo>
                      <a:pt x="156" y="1124"/>
                    </a:lnTo>
                    <a:lnTo>
                      <a:pt x="164" y="1126"/>
                    </a:lnTo>
                    <a:lnTo>
                      <a:pt x="180" y="1126"/>
                    </a:lnTo>
                    <a:lnTo>
                      <a:pt x="188" y="1124"/>
                    </a:lnTo>
                    <a:lnTo>
                      <a:pt x="198" y="1120"/>
                    </a:lnTo>
                    <a:lnTo>
                      <a:pt x="206" y="1112"/>
                    </a:lnTo>
                    <a:lnTo>
                      <a:pt x="214" y="1102"/>
                    </a:lnTo>
                    <a:lnTo>
                      <a:pt x="214" y="1102"/>
                    </a:lnTo>
                    <a:lnTo>
                      <a:pt x="218" y="1098"/>
                    </a:lnTo>
                    <a:lnTo>
                      <a:pt x="224" y="1094"/>
                    </a:lnTo>
                    <a:lnTo>
                      <a:pt x="230" y="1090"/>
                    </a:lnTo>
                    <a:lnTo>
                      <a:pt x="232" y="1080"/>
                    </a:lnTo>
                    <a:lnTo>
                      <a:pt x="232" y="1080"/>
                    </a:lnTo>
                    <a:lnTo>
                      <a:pt x="232" y="1058"/>
                    </a:lnTo>
                    <a:lnTo>
                      <a:pt x="230" y="1032"/>
                    </a:lnTo>
                    <a:lnTo>
                      <a:pt x="224" y="998"/>
                    </a:lnTo>
                    <a:lnTo>
                      <a:pt x="216" y="958"/>
                    </a:lnTo>
                    <a:lnTo>
                      <a:pt x="204" y="910"/>
                    </a:lnTo>
                    <a:lnTo>
                      <a:pt x="188" y="854"/>
                    </a:lnTo>
                    <a:lnTo>
                      <a:pt x="168" y="792"/>
                    </a:lnTo>
                    <a:lnTo>
                      <a:pt x="144" y="720"/>
                    </a:lnTo>
                    <a:lnTo>
                      <a:pt x="144" y="720"/>
                    </a:lnTo>
                    <a:lnTo>
                      <a:pt x="174" y="726"/>
                    </a:lnTo>
                    <a:lnTo>
                      <a:pt x="196" y="726"/>
                    </a:lnTo>
                    <a:lnTo>
                      <a:pt x="218" y="726"/>
                    </a:lnTo>
                    <a:lnTo>
                      <a:pt x="242" y="722"/>
                    </a:lnTo>
                    <a:lnTo>
                      <a:pt x="266" y="714"/>
                    </a:lnTo>
                    <a:lnTo>
                      <a:pt x="278" y="708"/>
                    </a:lnTo>
                    <a:lnTo>
                      <a:pt x="288" y="702"/>
                    </a:lnTo>
                    <a:lnTo>
                      <a:pt x="298" y="692"/>
                    </a:lnTo>
                    <a:lnTo>
                      <a:pt x="308" y="682"/>
                    </a:lnTo>
                    <a:lnTo>
                      <a:pt x="308" y="682"/>
                    </a:lnTo>
                    <a:lnTo>
                      <a:pt x="328" y="660"/>
                    </a:lnTo>
                    <a:lnTo>
                      <a:pt x="350" y="640"/>
                    </a:lnTo>
                    <a:lnTo>
                      <a:pt x="370" y="624"/>
                    </a:lnTo>
                    <a:lnTo>
                      <a:pt x="388" y="612"/>
                    </a:lnTo>
                    <a:lnTo>
                      <a:pt x="416" y="598"/>
                    </a:lnTo>
                    <a:lnTo>
                      <a:pt x="426" y="594"/>
                    </a:lnTo>
                    <a:lnTo>
                      <a:pt x="426" y="594"/>
                    </a:lnTo>
                    <a:lnTo>
                      <a:pt x="396" y="586"/>
                    </a:lnTo>
                    <a:lnTo>
                      <a:pt x="372" y="574"/>
                    </a:lnTo>
                    <a:lnTo>
                      <a:pt x="354" y="562"/>
                    </a:lnTo>
                    <a:lnTo>
                      <a:pt x="340" y="550"/>
                    </a:lnTo>
                    <a:lnTo>
                      <a:pt x="330" y="536"/>
                    </a:lnTo>
                    <a:lnTo>
                      <a:pt x="324" y="522"/>
                    </a:lnTo>
                    <a:lnTo>
                      <a:pt x="322" y="508"/>
                    </a:lnTo>
                    <a:lnTo>
                      <a:pt x="324" y="494"/>
                    </a:lnTo>
                    <a:lnTo>
                      <a:pt x="326" y="478"/>
                    </a:lnTo>
                    <a:lnTo>
                      <a:pt x="330" y="466"/>
                    </a:lnTo>
                    <a:lnTo>
                      <a:pt x="338" y="452"/>
                    </a:lnTo>
                    <a:lnTo>
                      <a:pt x="344" y="442"/>
                    </a:lnTo>
                    <a:lnTo>
                      <a:pt x="358" y="422"/>
                    </a:lnTo>
                    <a:lnTo>
                      <a:pt x="372" y="412"/>
                    </a:lnTo>
                    <a:lnTo>
                      <a:pt x="372" y="412"/>
                    </a:lnTo>
                    <a:close/>
                  </a:path>
                </a:pathLst>
              </a:custGeom>
              <a:solidFill>
                <a:schemeClr val="accent1">
                  <a:alpha val="1000"/>
                </a:schemeClr>
              </a:solidFill>
              <a:ln>
                <a:noFill/>
              </a:ln>
              <a:effectLst>
                <a:glow rad="381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73" name="Freeform 43"/>
              <p:cNvSpPr>
                <a:spLocks noChangeAspect="1"/>
              </p:cNvSpPr>
              <p:nvPr/>
            </p:nvSpPr>
            <p:spPr bwMode="auto">
              <a:xfrm>
                <a:off x="0" y="0"/>
                <a:ext cx="1049548" cy="750335"/>
              </a:xfrm>
              <a:custGeom>
                <a:avLst/>
                <a:gdLst>
                  <a:gd name="T0" fmla="*/ 812 w 912"/>
                  <a:gd name="T1" fmla="*/ 66 h 652"/>
                  <a:gd name="T2" fmla="*/ 772 w 912"/>
                  <a:gd name="T3" fmla="*/ 42 h 652"/>
                  <a:gd name="T4" fmla="*/ 748 w 912"/>
                  <a:gd name="T5" fmla="*/ 8 h 652"/>
                  <a:gd name="T6" fmla="*/ 26 w 912"/>
                  <a:gd name="T7" fmla="*/ 0 h 652"/>
                  <a:gd name="T8" fmla="*/ 0 w 912"/>
                  <a:gd name="T9" fmla="*/ 208 h 652"/>
                  <a:gd name="T10" fmla="*/ 6 w 912"/>
                  <a:gd name="T11" fmla="*/ 232 h 652"/>
                  <a:gd name="T12" fmla="*/ 0 w 912"/>
                  <a:gd name="T13" fmla="*/ 384 h 652"/>
                  <a:gd name="T14" fmla="*/ 14 w 912"/>
                  <a:gd name="T15" fmla="*/ 396 h 652"/>
                  <a:gd name="T16" fmla="*/ 28 w 912"/>
                  <a:gd name="T17" fmla="*/ 430 h 652"/>
                  <a:gd name="T18" fmla="*/ 26 w 912"/>
                  <a:gd name="T19" fmla="*/ 480 h 652"/>
                  <a:gd name="T20" fmla="*/ 34 w 912"/>
                  <a:gd name="T21" fmla="*/ 490 h 652"/>
                  <a:gd name="T22" fmla="*/ 60 w 912"/>
                  <a:gd name="T23" fmla="*/ 504 h 652"/>
                  <a:gd name="T24" fmla="*/ 80 w 912"/>
                  <a:gd name="T25" fmla="*/ 560 h 652"/>
                  <a:gd name="T26" fmla="*/ 90 w 912"/>
                  <a:gd name="T27" fmla="*/ 650 h 652"/>
                  <a:gd name="T28" fmla="*/ 110 w 912"/>
                  <a:gd name="T29" fmla="*/ 596 h 652"/>
                  <a:gd name="T30" fmla="*/ 146 w 912"/>
                  <a:gd name="T31" fmla="*/ 540 h 652"/>
                  <a:gd name="T32" fmla="*/ 180 w 912"/>
                  <a:gd name="T33" fmla="*/ 510 h 652"/>
                  <a:gd name="T34" fmla="*/ 220 w 912"/>
                  <a:gd name="T35" fmla="*/ 496 h 652"/>
                  <a:gd name="T36" fmla="*/ 234 w 912"/>
                  <a:gd name="T37" fmla="*/ 494 h 652"/>
                  <a:gd name="T38" fmla="*/ 244 w 912"/>
                  <a:gd name="T39" fmla="*/ 430 h 652"/>
                  <a:gd name="T40" fmla="*/ 264 w 912"/>
                  <a:gd name="T41" fmla="*/ 362 h 652"/>
                  <a:gd name="T42" fmla="*/ 274 w 912"/>
                  <a:gd name="T43" fmla="*/ 352 h 652"/>
                  <a:gd name="T44" fmla="*/ 284 w 912"/>
                  <a:gd name="T45" fmla="*/ 366 h 652"/>
                  <a:gd name="T46" fmla="*/ 284 w 912"/>
                  <a:gd name="T47" fmla="*/ 392 h 652"/>
                  <a:gd name="T48" fmla="*/ 310 w 912"/>
                  <a:gd name="T49" fmla="*/ 492 h 652"/>
                  <a:gd name="T50" fmla="*/ 342 w 912"/>
                  <a:gd name="T51" fmla="*/ 574 h 652"/>
                  <a:gd name="T52" fmla="*/ 382 w 912"/>
                  <a:gd name="T53" fmla="*/ 498 h 652"/>
                  <a:gd name="T54" fmla="*/ 406 w 912"/>
                  <a:gd name="T55" fmla="*/ 484 h 652"/>
                  <a:gd name="T56" fmla="*/ 426 w 912"/>
                  <a:gd name="T57" fmla="*/ 490 h 652"/>
                  <a:gd name="T58" fmla="*/ 448 w 912"/>
                  <a:gd name="T59" fmla="*/ 520 h 652"/>
                  <a:gd name="T60" fmla="*/ 466 w 912"/>
                  <a:gd name="T61" fmla="*/ 574 h 652"/>
                  <a:gd name="T62" fmla="*/ 478 w 912"/>
                  <a:gd name="T63" fmla="*/ 550 h 652"/>
                  <a:gd name="T64" fmla="*/ 494 w 912"/>
                  <a:gd name="T65" fmla="*/ 542 h 652"/>
                  <a:gd name="T66" fmla="*/ 530 w 912"/>
                  <a:gd name="T67" fmla="*/ 552 h 652"/>
                  <a:gd name="T68" fmla="*/ 580 w 912"/>
                  <a:gd name="T69" fmla="*/ 600 h 652"/>
                  <a:gd name="T70" fmla="*/ 618 w 912"/>
                  <a:gd name="T71" fmla="*/ 652 h 652"/>
                  <a:gd name="T72" fmla="*/ 618 w 912"/>
                  <a:gd name="T73" fmla="*/ 652 h 652"/>
                  <a:gd name="T74" fmla="*/ 596 w 912"/>
                  <a:gd name="T75" fmla="*/ 590 h 652"/>
                  <a:gd name="T76" fmla="*/ 584 w 912"/>
                  <a:gd name="T77" fmla="*/ 522 h 652"/>
                  <a:gd name="T78" fmla="*/ 596 w 912"/>
                  <a:gd name="T79" fmla="*/ 488 h 652"/>
                  <a:gd name="T80" fmla="*/ 614 w 912"/>
                  <a:gd name="T81" fmla="*/ 480 h 652"/>
                  <a:gd name="T82" fmla="*/ 640 w 912"/>
                  <a:gd name="T83" fmla="*/ 484 h 652"/>
                  <a:gd name="T84" fmla="*/ 606 w 912"/>
                  <a:gd name="T85" fmla="*/ 438 h 652"/>
                  <a:gd name="T86" fmla="*/ 592 w 912"/>
                  <a:gd name="T87" fmla="*/ 402 h 652"/>
                  <a:gd name="T88" fmla="*/ 600 w 912"/>
                  <a:gd name="T89" fmla="*/ 382 h 652"/>
                  <a:gd name="T90" fmla="*/ 624 w 912"/>
                  <a:gd name="T91" fmla="*/ 372 h 652"/>
                  <a:gd name="T92" fmla="*/ 710 w 912"/>
                  <a:gd name="T93" fmla="*/ 380 h 652"/>
                  <a:gd name="T94" fmla="*/ 660 w 912"/>
                  <a:gd name="T95" fmla="*/ 308 h 652"/>
                  <a:gd name="T96" fmla="*/ 592 w 912"/>
                  <a:gd name="T97" fmla="*/ 230 h 652"/>
                  <a:gd name="T98" fmla="*/ 572 w 912"/>
                  <a:gd name="T99" fmla="*/ 214 h 652"/>
                  <a:gd name="T100" fmla="*/ 564 w 912"/>
                  <a:gd name="T101" fmla="*/ 198 h 652"/>
                  <a:gd name="T102" fmla="*/ 578 w 912"/>
                  <a:gd name="T103" fmla="*/ 196 h 652"/>
                  <a:gd name="T104" fmla="*/ 646 w 912"/>
                  <a:gd name="T105" fmla="*/ 218 h 652"/>
                  <a:gd name="T106" fmla="*/ 704 w 912"/>
                  <a:gd name="T107" fmla="*/ 246 h 652"/>
                  <a:gd name="T108" fmla="*/ 714 w 912"/>
                  <a:gd name="T109" fmla="*/ 234 h 652"/>
                  <a:gd name="T110" fmla="*/ 746 w 912"/>
                  <a:gd name="T111" fmla="*/ 212 h 652"/>
                  <a:gd name="T112" fmla="*/ 792 w 912"/>
                  <a:gd name="T113" fmla="*/ 198 h 652"/>
                  <a:gd name="T114" fmla="*/ 856 w 912"/>
                  <a:gd name="T115" fmla="*/ 200 h 652"/>
                  <a:gd name="T116" fmla="*/ 912 w 912"/>
                  <a:gd name="T117" fmla="*/ 212 h 652"/>
                  <a:gd name="T118" fmla="*/ 860 w 912"/>
                  <a:gd name="T119" fmla="*/ 170 h 652"/>
                  <a:gd name="T120" fmla="*/ 816 w 912"/>
                  <a:gd name="T121" fmla="*/ 114 h 652"/>
                  <a:gd name="T122" fmla="*/ 810 w 912"/>
                  <a:gd name="T123" fmla="*/ 86 h 652"/>
                  <a:gd name="T124" fmla="*/ 824 w 912"/>
                  <a:gd name="T125" fmla="*/ 72 h 6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12" h="652">
                    <a:moveTo>
                      <a:pt x="824" y="72"/>
                    </a:moveTo>
                    <a:lnTo>
                      <a:pt x="824" y="72"/>
                    </a:lnTo>
                    <a:lnTo>
                      <a:pt x="812" y="66"/>
                    </a:lnTo>
                    <a:lnTo>
                      <a:pt x="800" y="60"/>
                    </a:lnTo>
                    <a:lnTo>
                      <a:pt x="786" y="52"/>
                    </a:lnTo>
                    <a:lnTo>
                      <a:pt x="772" y="42"/>
                    </a:lnTo>
                    <a:lnTo>
                      <a:pt x="760" y="30"/>
                    </a:lnTo>
                    <a:lnTo>
                      <a:pt x="750" y="16"/>
                    </a:lnTo>
                    <a:lnTo>
                      <a:pt x="748" y="8"/>
                    </a:lnTo>
                    <a:lnTo>
                      <a:pt x="746" y="0"/>
                    </a:lnTo>
                    <a:lnTo>
                      <a:pt x="26" y="0"/>
                    </a:lnTo>
                    <a:lnTo>
                      <a:pt x="26" y="0"/>
                    </a:lnTo>
                    <a:lnTo>
                      <a:pt x="14" y="12"/>
                    </a:lnTo>
                    <a:lnTo>
                      <a:pt x="0" y="24"/>
                    </a:lnTo>
                    <a:lnTo>
                      <a:pt x="0" y="208"/>
                    </a:lnTo>
                    <a:lnTo>
                      <a:pt x="0" y="208"/>
                    </a:lnTo>
                    <a:lnTo>
                      <a:pt x="4" y="220"/>
                    </a:lnTo>
                    <a:lnTo>
                      <a:pt x="6" y="232"/>
                    </a:lnTo>
                    <a:lnTo>
                      <a:pt x="4" y="246"/>
                    </a:lnTo>
                    <a:lnTo>
                      <a:pt x="0" y="262"/>
                    </a:lnTo>
                    <a:lnTo>
                      <a:pt x="0" y="384"/>
                    </a:lnTo>
                    <a:lnTo>
                      <a:pt x="0" y="384"/>
                    </a:lnTo>
                    <a:lnTo>
                      <a:pt x="8" y="388"/>
                    </a:lnTo>
                    <a:lnTo>
                      <a:pt x="14" y="396"/>
                    </a:lnTo>
                    <a:lnTo>
                      <a:pt x="20" y="402"/>
                    </a:lnTo>
                    <a:lnTo>
                      <a:pt x="22" y="412"/>
                    </a:lnTo>
                    <a:lnTo>
                      <a:pt x="28" y="430"/>
                    </a:lnTo>
                    <a:lnTo>
                      <a:pt x="28" y="448"/>
                    </a:lnTo>
                    <a:lnTo>
                      <a:pt x="28" y="466"/>
                    </a:lnTo>
                    <a:lnTo>
                      <a:pt x="26" y="480"/>
                    </a:lnTo>
                    <a:lnTo>
                      <a:pt x="22" y="494"/>
                    </a:lnTo>
                    <a:lnTo>
                      <a:pt x="22" y="494"/>
                    </a:lnTo>
                    <a:lnTo>
                      <a:pt x="34" y="490"/>
                    </a:lnTo>
                    <a:lnTo>
                      <a:pt x="44" y="492"/>
                    </a:lnTo>
                    <a:lnTo>
                      <a:pt x="52" y="496"/>
                    </a:lnTo>
                    <a:lnTo>
                      <a:pt x="60" y="504"/>
                    </a:lnTo>
                    <a:lnTo>
                      <a:pt x="66" y="516"/>
                    </a:lnTo>
                    <a:lnTo>
                      <a:pt x="70" y="528"/>
                    </a:lnTo>
                    <a:lnTo>
                      <a:pt x="80" y="560"/>
                    </a:lnTo>
                    <a:lnTo>
                      <a:pt x="84" y="592"/>
                    </a:lnTo>
                    <a:lnTo>
                      <a:pt x="88" y="620"/>
                    </a:lnTo>
                    <a:lnTo>
                      <a:pt x="90" y="650"/>
                    </a:lnTo>
                    <a:lnTo>
                      <a:pt x="90" y="650"/>
                    </a:lnTo>
                    <a:lnTo>
                      <a:pt x="100" y="620"/>
                    </a:lnTo>
                    <a:lnTo>
                      <a:pt x="110" y="596"/>
                    </a:lnTo>
                    <a:lnTo>
                      <a:pt x="122" y="574"/>
                    </a:lnTo>
                    <a:lnTo>
                      <a:pt x="134" y="556"/>
                    </a:lnTo>
                    <a:lnTo>
                      <a:pt x="146" y="540"/>
                    </a:lnTo>
                    <a:lnTo>
                      <a:pt x="158" y="528"/>
                    </a:lnTo>
                    <a:lnTo>
                      <a:pt x="170" y="518"/>
                    </a:lnTo>
                    <a:lnTo>
                      <a:pt x="180" y="510"/>
                    </a:lnTo>
                    <a:lnTo>
                      <a:pt x="192" y="504"/>
                    </a:lnTo>
                    <a:lnTo>
                      <a:pt x="202" y="500"/>
                    </a:lnTo>
                    <a:lnTo>
                      <a:pt x="220" y="496"/>
                    </a:lnTo>
                    <a:lnTo>
                      <a:pt x="230" y="494"/>
                    </a:lnTo>
                    <a:lnTo>
                      <a:pt x="234" y="494"/>
                    </a:lnTo>
                    <a:lnTo>
                      <a:pt x="234" y="494"/>
                    </a:lnTo>
                    <a:lnTo>
                      <a:pt x="234" y="484"/>
                    </a:lnTo>
                    <a:lnTo>
                      <a:pt x="236" y="468"/>
                    </a:lnTo>
                    <a:lnTo>
                      <a:pt x="244" y="430"/>
                    </a:lnTo>
                    <a:lnTo>
                      <a:pt x="256" y="390"/>
                    </a:lnTo>
                    <a:lnTo>
                      <a:pt x="264" y="362"/>
                    </a:lnTo>
                    <a:lnTo>
                      <a:pt x="264" y="362"/>
                    </a:lnTo>
                    <a:lnTo>
                      <a:pt x="268" y="354"/>
                    </a:lnTo>
                    <a:lnTo>
                      <a:pt x="270" y="352"/>
                    </a:lnTo>
                    <a:lnTo>
                      <a:pt x="274" y="352"/>
                    </a:lnTo>
                    <a:lnTo>
                      <a:pt x="276" y="354"/>
                    </a:lnTo>
                    <a:lnTo>
                      <a:pt x="282" y="362"/>
                    </a:lnTo>
                    <a:lnTo>
                      <a:pt x="284" y="366"/>
                    </a:lnTo>
                    <a:lnTo>
                      <a:pt x="284" y="366"/>
                    </a:lnTo>
                    <a:lnTo>
                      <a:pt x="282" y="378"/>
                    </a:lnTo>
                    <a:lnTo>
                      <a:pt x="284" y="392"/>
                    </a:lnTo>
                    <a:lnTo>
                      <a:pt x="290" y="424"/>
                    </a:lnTo>
                    <a:lnTo>
                      <a:pt x="298" y="458"/>
                    </a:lnTo>
                    <a:lnTo>
                      <a:pt x="310" y="492"/>
                    </a:lnTo>
                    <a:lnTo>
                      <a:pt x="332" y="550"/>
                    </a:lnTo>
                    <a:lnTo>
                      <a:pt x="342" y="574"/>
                    </a:lnTo>
                    <a:lnTo>
                      <a:pt x="342" y="574"/>
                    </a:lnTo>
                    <a:lnTo>
                      <a:pt x="356" y="542"/>
                    </a:lnTo>
                    <a:lnTo>
                      <a:pt x="370" y="516"/>
                    </a:lnTo>
                    <a:lnTo>
                      <a:pt x="382" y="498"/>
                    </a:lnTo>
                    <a:lnTo>
                      <a:pt x="394" y="488"/>
                    </a:lnTo>
                    <a:lnTo>
                      <a:pt x="400" y="486"/>
                    </a:lnTo>
                    <a:lnTo>
                      <a:pt x="406" y="484"/>
                    </a:lnTo>
                    <a:lnTo>
                      <a:pt x="412" y="484"/>
                    </a:lnTo>
                    <a:lnTo>
                      <a:pt x="416" y="484"/>
                    </a:lnTo>
                    <a:lnTo>
                      <a:pt x="426" y="490"/>
                    </a:lnTo>
                    <a:lnTo>
                      <a:pt x="434" y="498"/>
                    </a:lnTo>
                    <a:lnTo>
                      <a:pt x="442" y="508"/>
                    </a:lnTo>
                    <a:lnTo>
                      <a:pt x="448" y="520"/>
                    </a:lnTo>
                    <a:lnTo>
                      <a:pt x="458" y="546"/>
                    </a:lnTo>
                    <a:lnTo>
                      <a:pt x="464" y="566"/>
                    </a:lnTo>
                    <a:lnTo>
                      <a:pt x="466" y="574"/>
                    </a:lnTo>
                    <a:lnTo>
                      <a:pt x="466" y="574"/>
                    </a:lnTo>
                    <a:lnTo>
                      <a:pt x="474" y="558"/>
                    </a:lnTo>
                    <a:lnTo>
                      <a:pt x="478" y="550"/>
                    </a:lnTo>
                    <a:lnTo>
                      <a:pt x="484" y="546"/>
                    </a:lnTo>
                    <a:lnTo>
                      <a:pt x="488" y="544"/>
                    </a:lnTo>
                    <a:lnTo>
                      <a:pt x="494" y="542"/>
                    </a:lnTo>
                    <a:lnTo>
                      <a:pt x="506" y="540"/>
                    </a:lnTo>
                    <a:lnTo>
                      <a:pt x="518" y="544"/>
                    </a:lnTo>
                    <a:lnTo>
                      <a:pt x="530" y="552"/>
                    </a:lnTo>
                    <a:lnTo>
                      <a:pt x="544" y="562"/>
                    </a:lnTo>
                    <a:lnTo>
                      <a:pt x="556" y="572"/>
                    </a:lnTo>
                    <a:lnTo>
                      <a:pt x="580" y="600"/>
                    </a:lnTo>
                    <a:lnTo>
                      <a:pt x="600" y="626"/>
                    </a:lnTo>
                    <a:lnTo>
                      <a:pt x="618" y="652"/>
                    </a:lnTo>
                    <a:lnTo>
                      <a:pt x="618" y="652"/>
                    </a:lnTo>
                    <a:lnTo>
                      <a:pt x="616" y="648"/>
                    </a:lnTo>
                    <a:lnTo>
                      <a:pt x="616" y="648"/>
                    </a:lnTo>
                    <a:lnTo>
                      <a:pt x="618" y="652"/>
                    </a:lnTo>
                    <a:lnTo>
                      <a:pt x="618" y="652"/>
                    </a:lnTo>
                    <a:lnTo>
                      <a:pt x="606" y="622"/>
                    </a:lnTo>
                    <a:lnTo>
                      <a:pt x="596" y="590"/>
                    </a:lnTo>
                    <a:lnTo>
                      <a:pt x="588" y="556"/>
                    </a:lnTo>
                    <a:lnTo>
                      <a:pt x="586" y="538"/>
                    </a:lnTo>
                    <a:lnTo>
                      <a:pt x="584" y="522"/>
                    </a:lnTo>
                    <a:lnTo>
                      <a:pt x="586" y="508"/>
                    </a:lnTo>
                    <a:lnTo>
                      <a:pt x="590" y="496"/>
                    </a:lnTo>
                    <a:lnTo>
                      <a:pt x="596" y="488"/>
                    </a:lnTo>
                    <a:lnTo>
                      <a:pt x="602" y="484"/>
                    </a:lnTo>
                    <a:lnTo>
                      <a:pt x="606" y="482"/>
                    </a:lnTo>
                    <a:lnTo>
                      <a:pt x="614" y="480"/>
                    </a:lnTo>
                    <a:lnTo>
                      <a:pt x="620" y="480"/>
                    </a:lnTo>
                    <a:lnTo>
                      <a:pt x="640" y="484"/>
                    </a:lnTo>
                    <a:lnTo>
                      <a:pt x="640" y="484"/>
                    </a:lnTo>
                    <a:lnTo>
                      <a:pt x="634" y="476"/>
                    </a:lnTo>
                    <a:lnTo>
                      <a:pt x="620" y="460"/>
                    </a:lnTo>
                    <a:lnTo>
                      <a:pt x="606" y="438"/>
                    </a:lnTo>
                    <a:lnTo>
                      <a:pt x="600" y="426"/>
                    </a:lnTo>
                    <a:lnTo>
                      <a:pt x="594" y="414"/>
                    </a:lnTo>
                    <a:lnTo>
                      <a:pt x="592" y="402"/>
                    </a:lnTo>
                    <a:lnTo>
                      <a:pt x="594" y="392"/>
                    </a:lnTo>
                    <a:lnTo>
                      <a:pt x="596" y="386"/>
                    </a:lnTo>
                    <a:lnTo>
                      <a:pt x="600" y="382"/>
                    </a:lnTo>
                    <a:lnTo>
                      <a:pt x="604" y="378"/>
                    </a:lnTo>
                    <a:lnTo>
                      <a:pt x="610" y="376"/>
                    </a:lnTo>
                    <a:lnTo>
                      <a:pt x="624" y="372"/>
                    </a:lnTo>
                    <a:lnTo>
                      <a:pt x="646" y="370"/>
                    </a:lnTo>
                    <a:lnTo>
                      <a:pt x="674" y="374"/>
                    </a:lnTo>
                    <a:lnTo>
                      <a:pt x="710" y="380"/>
                    </a:lnTo>
                    <a:lnTo>
                      <a:pt x="710" y="380"/>
                    </a:lnTo>
                    <a:lnTo>
                      <a:pt x="696" y="358"/>
                    </a:lnTo>
                    <a:lnTo>
                      <a:pt x="660" y="308"/>
                    </a:lnTo>
                    <a:lnTo>
                      <a:pt x="638" y="278"/>
                    </a:lnTo>
                    <a:lnTo>
                      <a:pt x="616" y="252"/>
                    </a:lnTo>
                    <a:lnTo>
                      <a:pt x="592" y="230"/>
                    </a:lnTo>
                    <a:lnTo>
                      <a:pt x="582" y="220"/>
                    </a:lnTo>
                    <a:lnTo>
                      <a:pt x="572" y="214"/>
                    </a:lnTo>
                    <a:lnTo>
                      <a:pt x="572" y="214"/>
                    </a:lnTo>
                    <a:lnTo>
                      <a:pt x="568" y="210"/>
                    </a:lnTo>
                    <a:lnTo>
                      <a:pt x="564" y="202"/>
                    </a:lnTo>
                    <a:lnTo>
                      <a:pt x="564" y="198"/>
                    </a:lnTo>
                    <a:lnTo>
                      <a:pt x="566" y="196"/>
                    </a:lnTo>
                    <a:lnTo>
                      <a:pt x="570" y="194"/>
                    </a:lnTo>
                    <a:lnTo>
                      <a:pt x="578" y="196"/>
                    </a:lnTo>
                    <a:lnTo>
                      <a:pt x="578" y="196"/>
                    </a:lnTo>
                    <a:lnTo>
                      <a:pt x="606" y="204"/>
                    </a:lnTo>
                    <a:lnTo>
                      <a:pt x="646" y="218"/>
                    </a:lnTo>
                    <a:lnTo>
                      <a:pt x="682" y="232"/>
                    </a:lnTo>
                    <a:lnTo>
                      <a:pt x="696" y="240"/>
                    </a:lnTo>
                    <a:lnTo>
                      <a:pt x="704" y="246"/>
                    </a:lnTo>
                    <a:lnTo>
                      <a:pt x="704" y="246"/>
                    </a:lnTo>
                    <a:lnTo>
                      <a:pt x="706" y="244"/>
                    </a:lnTo>
                    <a:lnTo>
                      <a:pt x="714" y="234"/>
                    </a:lnTo>
                    <a:lnTo>
                      <a:pt x="726" y="222"/>
                    </a:lnTo>
                    <a:lnTo>
                      <a:pt x="736" y="216"/>
                    </a:lnTo>
                    <a:lnTo>
                      <a:pt x="746" y="212"/>
                    </a:lnTo>
                    <a:lnTo>
                      <a:pt x="760" y="206"/>
                    </a:lnTo>
                    <a:lnTo>
                      <a:pt x="774" y="202"/>
                    </a:lnTo>
                    <a:lnTo>
                      <a:pt x="792" y="198"/>
                    </a:lnTo>
                    <a:lnTo>
                      <a:pt x="810" y="198"/>
                    </a:lnTo>
                    <a:lnTo>
                      <a:pt x="832" y="198"/>
                    </a:lnTo>
                    <a:lnTo>
                      <a:pt x="856" y="200"/>
                    </a:lnTo>
                    <a:lnTo>
                      <a:pt x="882" y="206"/>
                    </a:lnTo>
                    <a:lnTo>
                      <a:pt x="912" y="214"/>
                    </a:lnTo>
                    <a:lnTo>
                      <a:pt x="912" y="212"/>
                    </a:lnTo>
                    <a:lnTo>
                      <a:pt x="912" y="212"/>
                    </a:lnTo>
                    <a:lnTo>
                      <a:pt x="882" y="188"/>
                    </a:lnTo>
                    <a:lnTo>
                      <a:pt x="860" y="170"/>
                    </a:lnTo>
                    <a:lnTo>
                      <a:pt x="838" y="148"/>
                    </a:lnTo>
                    <a:lnTo>
                      <a:pt x="822" y="126"/>
                    </a:lnTo>
                    <a:lnTo>
                      <a:pt x="816" y="114"/>
                    </a:lnTo>
                    <a:lnTo>
                      <a:pt x="810" y="104"/>
                    </a:lnTo>
                    <a:lnTo>
                      <a:pt x="810" y="94"/>
                    </a:lnTo>
                    <a:lnTo>
                      <a:pt x="810" y="86"/>
                    </a:lnTo>
                    <a:lnTo>
                      <a:pt x="816" y="78"/>
                    </a:lnTo>
                    <a:lnTo>
                      <a:pt x="824" y="72"/>
                    </a:lnTo>
                    <a:lnTo>
                      <a:pt x="824" y="72"/>
                    </a:lnTo>
                    <a:close/>
                  </a:path>
                </a:pathLst>
              </a:custGeom>
              <a:solidFill>
                <a:schemeClr val="accent1">
                  <a:alpha val="1000"/>
                </a:schemeClr>
              </a:solidFill>
              <a:ln>
                <a:noFill/>
              </a:ln>
              <a:effectLst>
                <a:glow rad="508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74" name="Freeform 35"/>
              <p:cNvSpPr>
                <a:spLocks noChangeAspect="1"/>
              </p:cNvSpPr>
              <p:nvPr/>
            </p:nvSpPr>
            <p:spPr bwMode="auto">
              <a:xfrm>
                <a:off x="8350389" y="11466"/>
                <a:ext cx="793611" cy="554378"/>
              </a:xfrm>
              <a:custGeom>
                <a:avLst/>
                <a:gdLst>
                  <a:gd name="T0" fmla="*/ 126 w 690"/>
                  <a:gd name="T1" fmla="*/ 0 h 482"/>
                  <a:gd name="T2" fmla="*/ 64 w 690"/>
                  <a:gd name="T3" fmla="*/ 56 h 482"/>
                  <a:gd name="T4" fmla="*/ 0 w 690"/>
                  <a:gd name="T5" fmla="*/ 94 h 482"/>
                  <a:gd name="T6" fmla="*/ 90 w 690"/>
                  <a:gd name="T7" fmla="*/ 82 h 482"/>
                  <a:gd name="T8" fmla="*/ 130 w 690"/>
                  <a:gd name="T9" fmla="*/ 86 h 482"/>
                  <a:gd name="T10" fmla="*/ 152 w 690"/>
                  <a:gd name="T11" fmla="*/ 96 h 482"/>
                  <a:gd name="T12" fmla="*/ 158 w 690"/>
                  <a:gd name="T13" fmla="*/ 114 h 482"/>
                  <a:gd name="T14" fmla="*/ 144 w 690"/>
                  <a:gd name="T15" fmla="*/ 152 h 482"/>
                  <a:gd name="T16" fmla="*/ 86 w 690"/>
                  <a:gd name="T17" fmla="*/ 216 h 482"/>
                  <a:gd name="T18" fmla="*/ 96 w 690"/>
                  <a:gd name="T19" fmla="*/ 222 h 482"/>
                  <a:gd name="T20" fmla="*/ 136 w 690"/>
                  <a:gd name="T21" fmla="*/ 226 h 482"/>
                  <a:gd name="T22" fmla="*/ 152 w 690"/>
                  <a:gd name="T23" fmla="*/ 248 h 482"/>
                  <a:gd name="T24" fmla="*/ 150 w 690"/>
                  <a:gd name="T25" fmla="*/ 292 h 482"/>
                  <a:gd name="T26" fmla="*/ 152 w 690"/>
                  <a:gd name="T27" fmla="*/ 308 h 482"/>
                  <a:gd name="T28" fmla="*/ 170 w 690"/>
                  <a:gd name="T29" fmla="*/ 320 h 482"/>
                  <a:gd name="T30" fmla="*/ 180 w 690"/>
                  <a:gd name="T31" fmla="*/ 362 h 482"/>
                  <a:gd name="T32" fmla="*/ 178 w 690"/>
                  <a:gd name="T33" fmla="*/ 428 h 482"/>
                  <a:gd name="T34" fmla="*/ 198 w 690"/>
                  <a:gd name="T35" fmla="*/ 392 h 482"/>
                  <a:gd name="T36" fmla="*/ 228 w 690"/>
                  <a:gd name="T37" fmla="*/ 354 h 482"/>
                  <a:gd name="T38" fmla="*/ 258 w 690"/>
                  <a:gd name="T39" fmla="*/ 336 h 482"/>
                  <a:gd name="T40" fmla="*/ 298 w 690"/>
                  <a:gd name="T41" fmla="*/ 330 h 482"/>
                  <a:gd name="T42" fmla="*/ 300 w 690"/>
                  <a:gd name="T43" fmla="*/ 312 h 482"/>
                  <a:gd name="T44" fmla="*/ 332 w 690"/>
                  <a:gd name="T45" fmla="*/ 238 h 482"/>
                  <a:gd name="T46" fmla="*/ 340 w 690"/>
                  <a:gd name="T47" fmla="*/ 232 h 482"/>
                  <a:gd name="T48" fmla="*/ 344 w 690"/>
                  <a:gd name="T49" fmla="*/ 242 h 482"/>
                  <a:gd name="T50" fmla="*/ 344 w 690"/>
                  <a:gd name="T51" fmla="*/ 284 h 482"/>
                  <a:gd name="T52" fmla="*/ 362 w 690"/>
                  <a:gd name="T53" fmla="*/ 380 h 482"/>
                  <a:gd name="T54" fmla="*/ 380 w 690"/>
                  <a:gd name="T55" fmla="*/ 376 h 482"/>
                  <a:gd name="T56" fmla="*/ 414 w 690"/>
                  <a:gd name="T57" fmla="*/ 342 h 482"/>
                  <a:gd name="T58" fmla="*/ 436 w 690"/>
                  <a:gd name="T59" fmla="*/ 346 h 482"/>
                  <a:gd name="T60" fmla="*/ 448 w 690"/>
                  <a:gd name="T61" fmla="*/ 370 h 482"/>
                  <a:gd name="T62" fmla="*/ 458 w 690"/>
                  <a:gd name="T63" fmla="*/ 410 h 482"/>
                  <a:gd name="T64" fmla="*/ 480 w 690"/>
                  <a:gd name="T65" fmla="*/ 388 h 482"/>
                  <a:gd name="T66" fmla="*/ 506 w 690"/>
                  <a:gd name="T67" fmla="*/ 400 h 482"/>
                  <a:gd name="T68" fmla="*/ 536 w 690"/>
                  <a:gd name="T69" fmla="*/ 440 h 482"/>
                  <a:gd name="T70" fmla="*/ 558 w 690"/>
                  <a:gd name="T71" fmla="*/ 482 h 482"/>
                  <a:gd name="T72" fmla="*/ 560 w 690"/>
                  <a:gd name="T73" fmla="*/ 480 h 482"/>
                  <a:gd name="T74" fmla="*/ 548 w 690"/>
                  <a:gd name="T75" fmla="*/ 434 h 482"/>
                  <a:gd name="T76" fmla="*/ 546 w 690"/>
                  <a:gd name="T77" fmla="*/ 384 h 482"/>
                  <a:gd name="T78" fmla="*/ 558 w 690"/>
                  <a:gd name="T79" fmla="*/ 360 h 482"/>
                  <a:gd name="T80" fmla="*/ 590 w 690"/>
                  <a:gd name="T81" fmla="*/ 362 h 482"/>
                  <a:gd name="T82" fmla="*/ 570 w 690"/>
                  <a:gd name="T83" fmla="*/ 326 h 482"/>
                  <a:gd name="T84" fmla="*/ 564 w 690"/>
                  <a:gd name="T85" fmla="*/ 298 h 482"/>
                  <a:gd name="T86" fmla="*/ 578 w 690"/>
                  <a:gd name="T87" fmla="*/ 280 h 482"/>
                  <a:gd name="T88" fmla="*/ 626 w 690"/>
                  <a:gd name="T89" fmla="*/ 286 h 482"/>
                  <a:gd name="T90" fmla="*/ 644 w 690"/>
                  <a:gd name="T91" fmla="*/ 276 h 482"/>
                  <a:gd name="T92" fmla="*/ 596 w 690"/>
                  <a:gd name="T93" fmla="*/ 192 h 482"/>
                  <a:gd name="T94" fmla="*/ 566 w 690"/>
                  <a:gd name="T95" fmla="*/ 160 h 482"/>
                  <a:gd name="T96" fmla="*/ 564 w 690"/>
                  <a:gd name="T97" fmla="*/ 148 h 482"/>
                  <a:gd name="T98" fmla="*/ 574 w 690"/>
                  <a:gd name="T99" fmla="*/ 148 h 482"/>
                  <a:gd name="T100" fmla="*/ 644 w 690"/>
                  <a:gd name="T101" fmla="*/ 184 h 482"/>
                  <a:gd name="T102" fmla="*/ 660 w 690"/>
                  <a:gd name="T103" fmla="*/ 196 h 482"/>
                  <a:gd name="T104" fmla="*/ 690 w 690"/>
                  <a:gd name="T105" fmla="*/ 176 h 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0" h="482">
                    <a:moveTo>
                      <a:pt x="690" y="0"/>
                    </a:moveTo>
                    <a:lnTo>
                      <a:pt x="126" y="0"/>
                    </a:lnTo>
                    <a:lnTo>
                      <a:pt x="126" y="0"/>
                    </a:lnTo>
                    <a:lnTo>
                      <a:pt x="106" y="22"/>
                    </a:lnTo>
                    <a:lnTo>
                      <a:pt x="84" y="40"/>
                    </a:lnTo>
                    <a:lnTo>
                      <a:pt x="64" y="56"/>
                    </a:lnTo>
                    <a:lnTo>
                      <a:pt x="44" y="70"/>
                    </a:lnTo>
                    <a:lnTo>
                      <a:pt x="12" y="88"/>
                    </a:lnTo>
                    <a:lnTo>
                      <a:pt x="0" y="94"/>
                    </a:lnTo>
                    <a:lnTo>
                      <a:pt x="0" y="94"/>
                    </a:lnTo>
                    <a:lnTo>
                      <a:pt x="50" y="86"/>
                    </a:lnTo>
                    <a:lnTo>
                      <a:pt x="90" y="82"/>
                    </a:lnTo>
                    <a:lnTo>
                      <a:pt x="106" y="82"/>
                    </a:lnTo>
                    <a:lnTo>
                      <a:pt x="120" y="84"/>
                    </a:lnTo>
                    <a:lnTo>
                      <a:pt x="130" y="86"/>
                    </a:lnTo>
                    <a:lnTo>
                      <a:pt x="140" y="88"/>
                    </a:lnTo>
                    <a:lnTo>
                      <a:pt x="146" y="92"/>
                    </a:lnTo>
                    <a:lnTo>
                      <a:pt x="152" y="96"/>
                    </a:lnTo>
                    <a:lnTo>
                      <a:pt x="156" y="102"/>
                    </a:lnTo>
                    <a:lnTo>
                      <a:pt x="158" y="108"/>
                    </a:lnTo>
                    <a:lnTo>
                      <a:pt x="158" y="114"/>
                    </a:lnTo>
                    <a:lnTo>
                      <a:pt x="158" y="122"/>
                    </a:lnTo>
                    <a:lnTo>
                      <a:pt x="152" y="136"/>
                    </a:lnTo>
                    <a:lnTo>
                      <a:pt x="144" y="152"/>
                    </a:lnTo>
                    <a:lnTo>
                      <a:pt x="132" y="168"/>
                    </a:lnTo>
                    <a:lnTo>
                      <a:pt x="108" y="196"/>
                    </a:lnTo>
                    <a:lnTo>
                      <a:pt x="86" y="216"/>
                    </a:lnTo>
                    <a:lnTo>
                      <a:pt x="78" y="224"/>
                    </a:lnTo>
                    <a:lnTo>
                      <a:pt x="78" y="224"/>
                    </a:lnTo>
                    <a:lnTo>
                      <a:pt x="96" y="222"/>
                    </a:lnTo>
                    <a:lnTo>
                      <a:pt x="114" y="220"/>
                    </a:lnTo>
                    <a:lnTo>
                      <a:pt x="126" y="222"/>
                    </a:lnTo>
                    <a:lnTo>
                      <a:pt x="136" y="226"/>
                    </a:lnTo>
                    <a:lnTo>
                      <a:pt x="144" y="232"/>
                    </a:lnTo>
                    <a:lnTo>
                      <a:pt x="148" y="240"/>
                    </a:lnTo>
                    <a:lnTo>
                      <a:pt x="152" y="248"/>
                    </a:lnTo>
                    <a:lnTo>
                      <a:pt x="154" y="258"/>
                    </a:lnTo>
                    <a:lnTo>
                      <a:pt x="154" y="276"/>
                    </a:lnTo>
                    <a:lnTo>
                      <a:pt x="150" y="292"/>
                    </a:lnTo>
                    <a:lnTo>
                      <a:pt x="144" y="310"/>
                    </a:lnTo>
                    <a:lnTo>
                      <a:pt x="144" y="310"/>
                    </a:lnTo>
                    <a:lnTo>
                      <a:pt x="152" y="308"/>
                    </a:lnTo>
                    <a:lnTo>
                      <a:pt x="160" y="310"/>
                    </a:lnTo>
                    <a:lnTo>
                      <a:pt x="166" y="314"/>
                    </a:lnTo>
                    <a:lnTo>
                      <a:pt x="170" y="320"/>
                    </a:lnTo>
                    <a:lnTo>
                      <a:pt x="174" y="330"/>
                    </a:lnTo>
                    <a:lnTo>
                      <a:pt x="176" y="340"/>
                    </a:lnTo>
                    <a:lnTo>
                      <a:pt x="180" y="362"/>
                    </a:lnTo>
                    <a:lnTo>
                      <a:pt x="180" y="386"/>
                    </a:lnTo>
                    <a:lnTo>
                      <a:pt x="180" y="408"/>
                    </a:lnTo>
                    <a:lnTo>
                      <a:pt x="178" y="428"/>
                    </a:lnTo>
                    <a:lnTo>
                      <a:pt x="178" y="428"/>
                    </a:lnTo>
                    <a:lnTo>
                      <a:pt x="188" y="408"/>
                    </a:lnTo>
                    <a:lnTo>
                      <a:pt x="198" y="392"/>
                    </a:lnTo>
                    <a:lnTo>
                      <a:pt x="208" y="376"/>
                    </a:lnTo>
                    <a:lnTo>
                      <a:pt x="218" y="364"/>
                    </a:lnTo>
                    <a:lnTo>
                      <a:pt x="228" y="354"/>
                    </a:lnTo>
                    <a:lnTo>
                      <a:pt x="238" y="346"/>
                    </a:lnTo>
                    <a:lnTo>
                      <a:pt x="248" y="340"/>
                    </a:lnTo>
                    <a:lnTo>
                      <a:pt x="258" y="336"/>
                    </a:lnTo>
                    <a:lnTo>
                      <a:pt x="274" y="332"/>
                    </a:lnTo>
                    <a:lnTo>
                      <a:pt x="286" y="330"/>
                    </a:lnTo>
                    <a:lnTo>
                      <a:pt x="298" y="330"/>
                    </a:lnTo>
                    <a:lnTo>
                      <a:pt x="298" y="330"/>
                    </a:lnTo>
                    <a:lnTo>
                      <a:pt x="298" y="322"/>
                    </a:lnTo>
                    <a:lnTo>
                      <a:pt x="300" y="312"/>
                    </a:lnTo>
                    <a:lnTo>
                      <a:pt x="310" y="284"/>
                    </a:lnTo>
                    <a:lnTo>
                      <a:pt x="332" y="238"/>
                    </a:lnTo>
                    <a:lnTo>
                      <a:pt x="332" y="238"/>
                    </a:lnTo>
                    <a:lnTo>
                      <a:pt x="334" y="232"/>
                    </a:lnTo>
                    <a:lnTo>
                      <a:pt x="336" y="230"/>
                    </a:lnTo>
                    <a:lnTo>
                      <a:pt x="340" y="232"/>
                    </a:lnTo>
                    <a:lnTo>
                      <a:pt x="342" y="234"/>
                    </a:lnTo>
                    <a:lnTo>
                      <a:pt x="344" y="240"/>
                    </a:lnTo>
                    <a:lnTo>
                      <a:pt x="344" y="242"/>
                    </a:lnTo>
                    <a:lnTo>
                      <a:pt x="344" y="242"/>
                    </a:lnTo>
                    <a:lnTo>
                      <a:pt x="342" y="262"/>
                    </a:lnTo>
                    <a:lnTo>
                      <a:pt x="344" y="284"/>
                    </a:lnTo>
                    <a:lnTo>
                      <a:pt x="346" y="310"/>
                    </a:lnTo>
                    <a:lnTo>
                      <a:pt x="352" y="336"/>
                    </a:lnTo>
                    <a:lnTo>
                      <a:pt x="362" y="380"/>
                    </a:lnTo>
                    <a:lnTo>
                      <a:pt x="366" y="398"/>
                    </a:lnTo>
                    <a:lnTo>
                      <a:pt x="366" y="398"/>
                    </a:lnTo>
                    <a:lnTo>
                      <a:pt x="380" y="376"/>
                    </a:lnTo>
                    <a:lnTo>
                      <a:pt x="392" y="360"/>
                    </a:lnTo>
                    <a:lnTo>
                      <a:pt x="404" y="348"/>
                    </a:lnTo>
                    <a:lnTo>
                      <a:pt x="414" y="342"/>
                    </a:lnTo>
                    <a:lnTo>
                      <a:pt x="422" y="340"/>
                    </a:lnTo>
                    <a:lnTo>
                      <a:pt x="430" y="340"/>
                    </a:lnTo>
                    <a:lnTo>
                      <a:pt x="436" y="346"/>
                    </a:lnTo>
                    <a:lnTo>
                      <a:pt x="440" y="352"/>
                    </a:lnTo>
                    <a:lnTo>
                      <a:pt x="446" y="360"/>
                    </a:lnTo>
                    <a:lnTo>
                      <a:pt x="448" y="370"/>
                    </a:lnTo>
                    <a:lnTo>
                      <a:pt x="454" y="388"/>
                    </a:lnTo>
                    <a:lnTo>
                      <a:pt x="458" y="410"/>
                    </a:lnTo>
                    <a:lnTo>
                      <a:pt x="458" y="410"/>
                    </a:lnTo>
                    <a:lnTo>
                      <a:pt x="464" y="398"/>
                    </a:lnTo>
                    <a:lnTo>
                      <a:pt x="472" y="392"/>
                    </a:lnTo>
                    <a:lnTo>
                      <a:pt x="480" y="388"/>
                    </a:lnTo>
                    <a:lnTo>
                      <a:pt x="488" y="390"/>
                    </a:lnTo>
                    <a:lnTo>
                      <a:pt x="496" y="394"/>
                    </a:lnTo>
                    <a:lnTo>
                      <a:pt x="506" y="400"/>
                    </a:lnTo>
                    <a:lnTo>
                      <a:pt x="514" y="408"/>
                    </a:lnTo>
                    <a:lnTo>
                      <a:pt x="522" y="418"/>
                    </a:lnTo>
                    <a:lnTo>
                      <a:pt x="536" y="440"/>
                    </a:lnTo>
                    <a:lnTo>
                      <a:pt x="548" y="460"/>
                    </a:lnTo>
                    <a:lnTo>
                      <a:pt x="558" y="482"/>
                    </a:lnTo>
                    <a:lnTo>
                      <a:pt x="558" y="482"/>
                    </a:lnTo>
                    <a:lnTo>
                      <a:pt x="558" y="478"/>
                    </a:lnTo>
                    <a:lnTo>
                      <a:pt x="558" y="478"/>
                    </a:lnTo>
                    <a:lnTo>
                      <a:pt x="560" y="480"/>
                    </a:lnTo>
                    <a:lnTo>
                      <a:pt x="560" y="480"/>
                    </a:lnTo>
                    <a:lnTo>
                      <a:pt x="554" y="458"/>
                    </a:lnTo>
                    <a:lnTo>
                      <a:pt x="548" y="434"/>
                    </a:lnTo>
                    <a:lnTo>
                      <a:pt x="546" y="408"/>
                    </a:lnTo>
                    <a:lnTo>
                      <a:pt x="546" y="396"/>
                    </a:lnTo>
                    <a:lnTo>
                      <a:pt x="546" y="384"/>
                    </a:lnTo>
                    <a:lnTo>
                      <a:pt x="550" y="374"/>
                    </a:lnTo>
                    <a:lnTo>
                      <a:pt x="554" y="366"/>
                    </a:lnTo>
                    <a:lnTo>
                      <a:pt x="558" y="360"/>
                    </a:lnTo>
                    <a:lnTo>
                      <a:pt x="566" y="356"/>
                    </a:lnTo>
                    <a:lnTo>
                      <a:pt x="578" y="356"/>
                    </a:lnTo>
                    <a:lnTo>
                      <a:pt x="590" y="362"/>
                    </a:lnTo>
                    <a:lnTo>
                      <a:pt x="590" y="362"/>
                    </a:lnTo>
                    <a:lnTo>
                      <a:pt x="578" y="342"/>
                    </a:lnTo>
                    <a:lnTo>
                      <a:pt x="570" y="326"/>
                    </a:lnTo>
                    <a:lnTo>
                      <a:pt x="566" y="316"/>
                    </a:lnTo>
                    <a:lnTo>
                      <a:pt x="564" y="306"/>
                    </a:lnTo>
                    <a:lnTo>
                      <a:pt x="564" y="298"/>
                    </a:lnTo>
                    <a:lnTo>
                      <a:pt x="566" y="290"/>
                    </a:lnTo>
                    <a:lnTo>
                      <a:pt x="570" y="284"/>
                    </a:lnTo>
                    <a:lnTo>
                      <a:pt x="578" y="280"/>
                    </a:lnTo>
                    <a:lnTo>
                      <a:pt x="590" y="280"/>
                    </a:lnTo>
                    <a:lnTo>
                      <a:pt x="606" y="280"/>
                    </a:lnTo>
                    <a:lnTo>
                      <a:pt x="626" y="286"/>
                    </a:lnTo>
                    <a:lnTo>
                      <a:pt x="652" y="294"/>
                    </a:lnTo>
                    <a:lnTo>
                      <a:pt x="652" y="294"/>
                    </a:lnTo>
                    <a:lnTo>
                      <a:pt x="644" y="276"/>
                    </a:lnTo>
                    <a:lnTo>
                      <a:pt x="622" y="236"/>
                    </a:lnTo>
                    <a:lnTo>
                      <a:pt x="610" y="214"/>
                    </a:lnTo>
                    <a:lnTo>
                      <a:pt x="596" y="192"/>
                    </a:lnTo>
                    <a:lnTo>
                      <a:pt x="580" y="174"/>
                    </a:lnTo>
                    <a:lnTo>
                      <a:pt x="566" y="160"/>
                    </a:lnTo>
                    <a:lnTo>
                      <a:pt x="566" y="160"/>
                    </a:lnTo>
                    <a:lnTo>
                      <a:pt x="566" y="158"/>
                    </a:lnTo>
                    <a:lnTo>
                      <a:pt x="564" y="152"/>
                    </a:lnTo>
                    <a:lnTo>
                      <a:pt x="564" y="148"/>
                    </a:lnTo>
                    <a:lnTo>
                      <a:pt x="564" y="146"/>
                    </a:lnTo>
                    <a:lnTo>
                      <a:pt x="568" y="146"/>
                    </a:lnTo>
                    <a:lnTo>
                      <a:pt x="574" y="148"/>
                    </a:lnTo>
                    <a:lnTo>
                      <a:pt x="574" y="148"/>
                    </a:lnTo>
                    <a:lnTo>
                      <a:pt x="620" y="170"/>
                    </a:lnTo>
                    <a:lnTo>
                      <a:pt x="644" y="184"/>
                    </a:lnTo>
                    <a:lnTo>
                      <a:pt x="654" y="192"/>
                    </a:lnTo>
                    <a:lnTo>
                      <a:pt x="660" y="196"/>
                    </a:lnTo>
                    <a:lnTo>
                      <a:pt x="660" y="196"/>
                    </a:lnTo>
                    <a:lnTo>
                      <a:pt x="666" y="190"/>
                    </a:lnTo>
                    <a:lnTo>
                      <a:pt x="676" y="182"/>
                    </a:lnTo>
                    <a:lnTo>
                      <a:pt x="690" y="176"/>
                    </a:lnTo>
                    <a:lnTo>
                      <a:pt x="690" y="0"/>
                    </a:lnTo>
                    <a:close/>
                  </a:path>
                </a:pathLst>
              </a:custGeom>
              <a:solidFill>
                <a:schemeClr val="accent1">
                  <a:alpha val="1000"/>
                </a:schemeClr>
              </a:solidFill>
              <a:ln>
                <a:noFill/>
              </a:ln>
              <a:effectLst>
                <a:glow rad="508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75" name="Freeform 31"/>
              <p:cNvSpPr>
                <a:spLocks noChangeAspect="1"/>
              </p:cNvSpPr>
              <p:nvPr/>
            </p:nvSpPr>
            <p:spPr bwMode="auto">
              <a:xfrm>
                <a:off x="6973892" y="6209551"/>
                <a:ext cx="1162575" cy="647993"/>
              </a:xfrm>
              <a:custGeom>
                <a:avLst/>
                <a:gdLst>
                  <a:gd name="T0" fmla="*/ 686 w 976"/>
                  <a:gd name="T1" fmla="*/ 250 h 544"/>
                  <a:gd name="T2" fmla="*/ 592 w 976"/>
                  <a:gd name="T3" fmla="*/ 242 h 544"/>
                  <a:gd name="T4" fmla="*/ 536 w 976"/>
                  <a:gd name="T5" fmla="*/ 262 h 544"/>
                  <a:gd name="T6" fmla="*/ 506 w 976"/>
                  <a:gd name="T7" fmla="*/ 288 h 544"/>
                  <a:gd name="T8" fmla="*/ 492 w 976"/>
                  <a:gd name="T9" fmla="*/ 292 h 544"/>
                  <a:gd name="T10" fmla="*/ 514 w 976"/>
                  <a:gd name="T11" fmla="*/ 248 h 544"/>
                  <a:gd name="T12" fmla="*/ 560 w 976"/>
                  <a:gd name="T13" fmla="*/ 124 h 544"/>
                  <a:gd name="T14" fmla="*/ 566 w 976"/>
                  <a:gd name="T15" fmla="*/ 34 h 544"/>
                  <a:gd name="T16" fmla="*/ 524 w 976"/>
                  <a:gd name="T17" fmla="*/ 32 h 544"/>
                  <a:gd name="T18" fmla="*/ 452 w 976"/>
                  <a:gd name="T19" fmla="*/ 98 h 544"/>
                  <a:gd name="T20" fmla="*/ 412 w 976"/>
                  <a:gd name="T21" fmla="*/ 174 h 544"/>
                  <a:gd name="T22" fmla="*/ 392 w 976"/>
                  <a:gd name="T23" fmla="*/ 152 h 544"/>
                  <a:gd name="T24" fmla="*/ 374 w 976"/>
                  <a:gd name="T25" fmla="*/ 148 h 544"/>
                  <a:gd name="T26" fmla="*/ 366 w 976"/>
                  <a:gd name="T27" fmla="*/ 170 h 544"/>
                  <a:gd name="T28" fmla="*/ 380 w 976"/>
                  <a:gd name="T29" fmla="*/ 242 h 544"/>
                  <a:gd name="T30" fmla="*/ 380 w 976"/>
                  <a:gd name="T31" fmla="*/ 302 h 544"/>
                  <a:gd name="T32" fmla="*/ 306 w 976"/>
                  <a:gd name="T33" fmla="*/ 126 h 544"/>
                  <a:gd name="T34" fmla="*/ 296 w 976"/>
                  <a:gd name="T35" fmla="*/ 44 h 544"/>
                  <a:gd name="T36" fmla="*/ 306 w 976"/>
                  <a:gd name="T37" fmla="*/ 10 h 544"/>
                  <a:gd name="T38" fmla="*/ 298 w 976"/>
                  <a:gd name="T39" fmla="*/ 0 h 544"/>
                  <a:gd name="T40" fmla="*/ 266 w 976"/>
                  <a:gd name="T41" fmla="*/ 8 h 544"/>
                  <a:gd name="T42" fmla="*/ 252 w 976"/>
                  <a:gd name="T43" fmla="*/ 26 h 544"/>
                  <a:gd name="T44" fmla="*/ 242 w 976"/>
                  <a:gd name="T45" fmla="*/ 40 h 544"/>
                  <a:gd name="T46" fmla="*/ 264 w 976"/>
                  <a:gd name="T47" fmla="*/ 138 h 544"/>
                  <a:gd name="T48" fmla="*/ 342 w 976"/>
                  <a:gd name="T49" fmla="*/ 322 h 544"/>
                  <a:gd name="T50" fmla="*/ 280 w 976"/>
                  <a:gd name="T51" fmla="*/ 272 h 544"/>
                  <a:gd name="T52" fmla="*/ 242 w 976"/>
                  <a:gd name="T53" fmla="*/ 232 h 544"/>
                  <a:gd name="T54" fmla="*/ 220 w 976"/>
                  <a:gd name="T55" fmla="*/ 228 h 544"/>
                  <a:gd name="T56" fmla="*/ 214 w 976"/>
                  <a:gd name="T57" fmla="*/ 252 h 544"/>
                  <a:gd name="T58" fmla="*/ 198 w 976"/>
                  <a:gd name="T59" fmla="*/ 268 h 544"/>
                  <a:gd name="T60" fmla="*/ 116 w 976"/>
                  <a:gd name="T61" fmla="*/ 264 h 544"/>
                  <a:gd name="T62" fmla="*/ 18 w 976"/>
                  <a:gd name="T63" fmla="*/ 292 h 544"/>
                  <a:gd name="T64" fmla="*/ 36 w 976"/>
                  <a:gd name="T65" fmla="*/ 332 h 544"/>
                  <a:gd name="T66" fmla="*/ 116 w 976"/>
                  <a:gd name="T67" fmla="*/ 374 h 544"/>
                  <a:gd name="T68" fmla="*/ 260 w 976"/>
                  <a:gd name="T69" fmla="*/ 404 h 544"/>
                  <a:gd name="T70" fmla="*/ 270 w 976"/>
                  <a:gd name="T71" fmla="*/ 408 h 544"/>
                  <a:gd name="T72" fmla="*/ 260 w 976"/>
                  <a:gd name="T73" fmla="*/ 416 h 544"/>
                  <a:gd name="T74" fmla="*/ 200 w 976"/>
                  <a:gd name="T75" fmla="*/ 438 h 544"/>
                  <a:gd name="T76" fmla="*/ 154 w 976"/>
                  <a:gd name="T77" fmla="*/ 484 h 544"/>
                  <a:gd name="T78" fmla="*/ 652 w 976"/>
                  <a:gd name="T79" fmla="*/ 544 h 544"/>
                  <a:gd name="T80" fmla="*/ 612 w 976"/>
                  <a:gd name="T81" fmla="*/ 484 h 544"/>
                  <a:gd name="T82" fmla="*/ 560 w 976"/>
                  <a:gd name="T83" fmla="*/ 448 h 544"/>
                  <a:gd name="T84" fmla="*/ 556 w 976"/>
                  <a:gd name="T85" fmla="*/ 440 h 544"/>
                  <a:gd name="T86" fmla="*/ 564 w 976"/>
                  <a:gd name="T87" fmla="*/ 438 h 544"/>
                  <a:gd name="T88" fmla="*/ 676 w 976"/>
                  <a:gd name="T89" fmla="*/ 454 h 544"/>
                  <a:gd name="T90" fmla="*/ 750 w 976"/>
                  <a:gd name="T91" fmla="*/ 442 h 544"/>
                  <a:gd name="T92" fmla="*/ 870 w 976"/>
                  <a:gd name="T93" fmla="*/ 392 h 544"/>
                  <a:gd name="T94" fmla="*/ 966 w 976"/>
                  <a:gd name="T95" fmla="*/ 334 h 544"/>
                  <a:gd name="T96" fmla="*/ 860 w 976"/>
                  <a:gd name="T97" fmla="*/ 316 h 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76" h="544">
                    <a:moveTo>
                      <a:pt x="748" y="274"/>
                    </a:moveTo>
                    <a:lnTo>
                      <a:pt x="748" y="274"/>
                    </a:lnTo>
                    <a:lnTo>
                      <a:pt x="716" y="260"/>
                    </a:lnTo>
                    <a:lnTo>
                      <a:pt x="686" y="250"/>
                    </a:lnTo>
                    <a:lnTo>
                      <a:pt x="660" y="244"/>
                    </a:lnTo>
                    <a:lnTo>
                      <a:pt x="634" y="242"/>
                    </a:lnTo>
                    <a:lnTo>
                      <a:pt x="612" y="240"/>
                    </a:lnTo>
                    <a:lnTo>
                      <a:pt x="592" y="242"/>
                    </a:lnTo>
                    <a:lnTo>
                      <a:pt x="574" y="246"/>
                    </a:lnTo>
                    <a:lnTo>
                      <a:pt x="560" y="250"/>
                    </a:lnTo>
                    <a:lnTo>
                      <a:pt x="546" y="256"/>
                    </a:lnTo>
                    <a:lnTo>
                      <a:pt x="536" y="262"/>
                    </a:lnTo>
                    <a:lnTo>
                      <a:pt x="518" y="274"/>
                    </a:lnTo>
                    <a:lnTo>
                      <a:pt x="510" y="284"/>
                    </a:lnTo>
                    <a:lnTo>
                      <a:pt x="506" y="288"/>
                    </a:lnTo>
                    <a:lnTo>
                      <a:pt x="506" y="288"/>
                    </a:lnTo>
                    <a:lnTo>
                      <a:pt x="502" y="290"/>
                    </a:lnTo>
                    <a:lnTo>
                      <a:pt x="496" y="292"/>
                    </a:lnTo>
                    <a:lnTo>
                      <a:pt x="494" y="292"/>
                    </a:lnTo>
                    <a:lnTo>
                      <a:pt x="492" y="292"/>
                    </a:lnTo>
                    <a:lnTo>
                      <a:pt x="494" y="288"/>
                    </a:lnTo>
                    <a:lnTo>
                      <a:pt x="496" y="282"/>
                    </a:lnTo>
                    <a:lnTo>
                      <a:pt x="496" y="282"/>
                    </a:lnTo>
                    <a:lnTo>
                      <a:pt x="514" y="248"/>
                    </a:lnTo>
                    <a:lnTo>
                      <a:pt x="528" y="220"/>
                    </a:lnTo>
                    <a:lnTo>
                      <a:pt x="542" y="184"/>
                    </a:lnTo>
                    <a:lnTo>
                      <a:pt x="554" y="146"/>
                    </a:lnTo>
                    <a:lnTo>
                      <a:pt x="560" y="124"/>
                    </a:lnTo>
                    <a:lnTo>
                      <a:pt x="564" y="102"/>
                    </a:lnTo>
                    <a:lnTo>
                      <a:pt x="566" y="80"/>
                    </a:lnTo>
                    <a:lnTo>
                      <a:pt x="566" y="56"/>
                    </a:lnTo>
                    <a:lnTo>
                      <a:pt x="566" y="34"/>
                    </a:lnTo>
                    <a:lnTo>
                      <a:pt x="562" y="10"/>
                    </a:lnTo>
                    <a:lnTo>
                      <a:pt x="562" y="10"/>
                    </a:lnTo>
                    <a:lnTo>
                      <a:pt x="544" y="20"/>
                    </a:lnTo>
                    <a:lnTo>
                      <a:pt x="524" y="32"/>
                    </a:lnTo>
                    <a:lnTo>
                      <a:pt x="502" y="48"/>
                    </a:lnTo>
                    <a:lnTo>
                      <a:pt x="476" y="70"/>
                    </a:lnTo>
                    <a:lnTo>
                      <a:pt x="464" y="84"/>
                    </a:lnTo>
                    <a:lnTo>
                      <a:pt x="452" y="98"/>
                    </a:lnTo>
                    <a:lnTo>
                      <a:pt x="440" y="116"/>
                    </a:lnTo>
                    <a:lnTo>
                      <a:pt x="430" y="132"/>
                    </a:lnTo>
                    <a:lnTo>
                      <a:pt x="420" y="152"/>
                    </a:lnTo>
                    <a:lnTo>
                      <a:pt x="412" y="174"/>
                    </a:lnTo>
                    <a:lnTo>
                      <a:pt x="412" y="174"/>
                    </a:lnTo>
                    <a:lnTo>
                      <a:pt x="408" y="168"/>
                    </a:lnTo>
                    <a:lnTo>
                      <a:pt x="398" y="156"/>
                    </a:lnTo>
                    <a:lnTo>
                      <a:pt x="392" y="152"/>
                    </a:lnTo>
                    <a:lnTo>
                      <a:pt x="386" y="148"/>
                    </a:lnTo>
                    <a:lnTo>
                      <a:pt x="380" y="146"/>
                    </a:lnTo>
                    <a:lnTo>
                      <a:pt x="374" y="148"/>
                    </a:lnTo>
                    <a:lnTo>
                      <a:pt x="374" y="148"/>
                    </a:lnTo>
                    <a:lnTo>
                      <a:pt x="368" y="156"/>
                    </a:lnTo>
                    <a:lnTo>
                      <a:pt x="364" y="162"/>
                    </a:lnTo>
                    <a:lnTo>
                      <a:pt x="364" y="168"/>
                    </a:lnTo>
                    <a:lnTo>
                      <a:pt x="366" y="170"/>
                    </a:lnTo>
                    <a:lnTo>
                      <a:pt x="366" y="170"/>
                    </a:lnTo>
                    <a:lnTo>
                      <a:pt x="370" y="184"/>
                    </a:lnTo>
                    <a:lnTo>
                      <a:pt x="376" y="222"/>
                    </a:lnTo>
                    <a:lnTo>
                      <a:pt x="380" y="242"/>
                    </a:lnTo>
                    <a:lnTo>
                      <a:pt x="382" y="264"/>
                    </a:lnTo>
                    <a:lnTo>
                      <a:pt x="382" y="284"/>
                    </a:lnTo>
                    <a:lnTo>
                      <a:pt x="380" y="302"/>
                    </a:lnTo>
                    <a:lnTo>
                      <a:pt x="380" y="302"/>
                    </a:lnTo>
                    <a:lnTo>
                      <a:pt x="356" y="252"/>
                    </a:lnTo>
                    <a:lnTo>
                      <a:pt x="338" y="214"/>
                    </a:lnTo>
                    <a:lnTo>
                      <a:pt x="320" y="172"/>
                    </a:lnTo>
                    <a:lnTo>
                      <a:pt x="306" y="126"/>
                    </a:lnTo>
                    <a:lnTo>
                      <a:pt x="300" y="104"/>
                    </a:lnTo>
                    <a:lnTo>
                      <a:pt x="296" y="84"/>
                    </a:lnTo>
                    <a:lnTo>
                      <a:pt x="294" y="64"/>
                    </a:lnTo>
                    <a:lnTo>
                      <a:pt x="296" y="44"/>
                    </a:lnTo>
                    <a:lnTo>
                      <a:pt x="298" y="28"/>
                    </a:lnTo>
                    <a:lnTo>
                      <a:pt x="304" y="12"/>
                    </a:lnTo>
                    <a:lnTo>
                      <a:pt x="304" y="12"/>
                    </a:lnTo>
                    <a:lnTo>
                      <a:pt x="306" y="10"/>
                    </a:lnTo>
                    <a:lnTo>
                      <a:pt x="306" y="6"/>
                    </a:lnTo>
                    <a:lnTo>
                      <a:pt x="304" y="2"/>
                    </a:lnTo>
                    <a:lnTo>
                      <a:pt x="298" y="0"/>
                    </a:lnTo>
                    <a:lnTo>
                      <a:pt x="298" y="0"/>
                    </a:lnTo>
                    <a:lnTo>
                      <a:pt x="292" y="0"/>
                    </a:lnTo>
                    <a:lnTo>
                      <a:pt x="280" y="0"/>
                    </a:lnTo>
                    <a:lnTo>
                      <a:pt x="274" y="2"/>
                    </a:lnTo>
                    <a:lnTo>
                      <a:pt x="266" y="8"/>
                    </a:lnTo>
                    <a:lnTo>
                      <a:pt x="260" y="14"/>
                    </a:lnTo>
                    <a:lnTo>
                      <a:pt x="254" y="22"/>
                    </a:lnTo>
                    <a:lnTo>
                      <a:pt x="254" y="22"/>
                    </a:lnTo>
                    <a:lnTo>
                      <a:pt x="252" y="26"/>
                    </a:lnTo>
                    <a:lnTo>
                      <a:pt x="246" y="30"/>
                    </a:lnTo>
                    <a:lnTo>
                      <a:pt x="244" y="34"/>
                    </a:lnTo>
                    <a:lnTo>
                      <a:pt x="242" y="40"/>
                    </a:lnTo>
                    <a:lnTo>
                      <a:pt x="242" y="40"/>
                    </a:lnTo>
                    <a:lnTo>
                      <a:pt x="244" y="58"/>
                    </a:lnTo>
                    <a:lnTo>
                      <a:pt x="248" y="80"/>
                    </a:lnTo>
                    <a:lnTo>
                      <a:pt x="254" y="106"/>
                    </a:lnTo>
                    <a:lnTo>
                      <a:pt x="264" y="138"/>
                    </a:lnTo>
                    <a:lnTo>
                      <a:pt x="278" y="174"/>
                    </a:lnTo>
                    <a:lnTo>
                      <a:pt x="296" y="218"/>
                    </a:lnTo>
                    <a:lnTo>
                      <a:pt x="342" y="322"/>
                    </a:lnTo>
                    <a:lnTo>
                      <a:pt x="342" y="322"/>
                    </a:lnTo>
                    <a:lnTo>
                      <a:pt x="328" y="314"/>
                    </a:lnTo>
                    <a:lnTo>
                      <a:pt x="312" y="300"/>
                    </a:lnTo>
                    <a:lnTo>
                      <a:pt x="294" y="286"/>
                    </a:lnTo>
                    <a:lnTo>
                      <a:pt x="280" y="272"/>
                    </a:lnTo>
                    <a:lnTo>
                      <a:pt x="254" y="244"/>
                    </a:lnTo>
                    <a:lnTo>
                      <a:pt x="244" y="232"/>
                    </a:lnTo>
                    <a:lnTo>
                      <a:pt x="244" y="232"/>
                    </a:lnTo>
                    <a:lnTo>
                      <a:pt x="242" y="232"/>
                    </a:lnTo>
                    <a:lnTo>
                      <a:pt x="238" y="228"/>
                    </a:lnTo>
                    <a:lnTo>
                      <a:pt x="230" y="226"/>
                    </a:lnTo>
                    <a:lnTo>
                      <a:pt x="220" y="228"/>
                    </a:lnTo>
                    <a:lnTo>
                      <a:pt x="220" y="228"/>
                    </a:lnTo>
                    <a:lnTo>
                      <a:pt x="216" y="232"/>
                    </a:lnTo>
                    <a:lnTo>
                      <a:pt x="214" y="236"/>
                    </a:lnTo>
                    <a:lnTo>
                      <a:pt x="212" y="244"/>
                    </a:lnTo>
                    <a:lnTo>
                      <a:pt x="214" y="252"/>
                    </a:lnTo>
                    <a:lnTo>
                      <a:pt x="218" y="268"/>
                    </a:lnTo>
                    <a:lnTo>
                      <a:pt x="220" y="274"/>
                    </a:lnTo>
                    <a:lnTo>
                      <a:pt x="220" y="274"/>
                    </a:lnTo>
                    <a:lnTo>
                      <a:pt x="198" y="268"/>
                    </a:lnTo>
                    <a:lnTo>
                      <a:pt x="176" y="264"/>
                    </a:lnTo>
                    <a:lnTo>
                      <a:pt x="156" y="264"/>
                    </a:lnTo>
                    <a:lnTo>
                      <a:pt x="136" y="264"/>
                    </a:lnTo>
                    <a:lnTo>
                      <a:pt x="116" y="264"/>
                    </a:lnTo>
                    <a:lnTo>
                      <a:pt x="98" y="268"/>
                    </a:lnTo>
                    <a:lnTo>
                      <a:pt x="66" y="274"/>
                    </a:lnTo>
                    <a:lnTo>
                      <a:pt x="40" y="284"/>
                    </a:lnTo>
                    <a:lnTo>
                      <a:pt x="18" y="292"/>
                    </a:lnTo>
                    <a:lnTo>
                      <a:pt x="0" y="302"/>
                    </a:lnTo>
                    <a:lnTo>
                      <a:pt x="0" y="302"/>
                    </a:lnTo>
                    <a:lnTo>
                      <a:pt x="18" y="318"/>
                    </a:lnTo>
                    <a:lnTo>
                      <a:pt x="36" y="332"/>
                    </a:lnTo>
                    <a:lnTo>
                      <a:pt x="56" y="344"/>
                    </a:lnTo>
                    <a:lnTo>
                      <a:pt x="74" y="356"/>
                    </a:lnTo>
                    <a:lnTo>
                      <a:pt x="96" y="366"/>
                    </a:lnTo>
                    <a:lnTo>
                      <a:pt x="116" y="374"/>
                    </a:lnTo>
                    <a:lnTo>
                      <a:pt x="154" y="386"/>
                    </a:lnTo>
                    <a:lnTo>
                      <a:pt x="190" y="394"/>
                    </a:lnTo>
                    <a:lnTo>
                      <a:pt x="222" y="400"/>
                    </a:lnTo>
                    <a:lnTo>
                      <a:pt x="260" y="404"/>
                    </a:lnTo>
                    <a:lnTo>
                      <a:pt x="260" y="404"/>
                    </a:lnTo>
                    <a:lnTo>
                      <a:pt x="266" y="406"/>
                    </a:lnTo>
                    <a:lnTo>
                      <a:pt x="270" y="406"/>
                    </a:lnTo>
                    <a:lnTo>
                      <a:pt x="270" y="408"/>
                    </a:lnTo>
                    <a:lnTo>
                      <a:pt x="268" y="412"/>
                    </a:lnTo>
                    <a:lnTo>
                      <a:pt x="264" y="414"/>
                    </a:lnTo>
                    <a:lnTo>
                      <a:pt x="260" y="416"/>
                    </a:lnTo>
                    <a:lnTo>
                      <a:pt x="260" y="416"/>
                    </a:lnTo>
                    <a:lnTo>
                      <a:pt x="246" y="418"/>
                    </a:lnTo>
                    <a:lnTo>
                      <a:pt x="230" y="422"/>
                    </a:lnTo>
                    <a:lnTo>
                      <a:pt x="210" y="432"/>
                    </a:lnTo>
                    <a:lnTo>
                      <a:pt x="200" y="438"/>
                    </a:lnTo>
                    <a:lnTo>
                      <a:pt x="188" y="446"/>
                    </a:lnTo>
                    <a:lnTo>
                      <a:pt x="176" y="456"/>
                    </a:lnTo>
                    <a:lnTo>
                      <a:pt x="166" y="468"/>
                    </a:lnTo>
                    <a:lnTo>
                      <a:pt x="154" y="484"/>
                    </a:lnTo>
                    <a:lnTo>
                      <a:pt x="144" y="500"/>
                    </a:lnTo>
                    <a:lnTo>
                      <a:pt x="134" y="520"/>
                    </a:lnTo>
                    <a:lnTo>
                      <a:pt x="124" y="544"/>
                    </a:lnTo>
                    <a:lnTo>
                      <a:pt x="652" y="544"/>
                    </a:lnTo>
                    <a:lnTo>
                      <a:pt x="652" y="544"/>
                    </a:lnTo>
                    <a:lnTo>
                      <a:pt x="632" y="512"/>
                    </a:lnTo>
                    <a:lnTo>
                      <a:pt x="622" y="498"/>
                    </a:lnTo>
                    <a:lnTo>
                      <a:pt x="612" y="484"/>
                    </a:lnTo>
                    <a:lnTo>
                      <a:pt x="600" y="472"/>
                    </a:lnTo>
                    <a:lnTo>
                      <a:pt x="586" y="462"/>
                    </a:lnTo>
                    <a:lnTo>
                      <a:pt x="574" y="454"/>
                    </a:lnTo>
                    <a:lnTo>
                      <a:pt x="560" y="448"/>
                    </a:lnTo>
                    <a:lnTo>
                      <a:pt x="560" y="448"/>
                    </a:lnTo>
                    <a:lnTo>
                      <a:pt x="558" y="446"/>
                    </a:lnTo>
                    <a:lnTo>
                      <a:pt x="556" y="442"/>
                    </a:lnTo>
                    <a:lnTo>
                      <a:pt x="556" y="440"/>
                    </a:lnTo>
                    <a:lnTo>
                      <a:pt x="556" y="438"/>
                    </a:lnTo>
                    <a:lnTo>
                      <a:pt x="560" y="438"/>
                    </a:lnTo>
                    <a:lnTo>
                      <a:pt x="564" y="438"/>
                    </a:lnTo>
                    <a:lnTo>
                      <a:pt x="564" y="438"/>
                    </a:lnTo>
                    <a:lnTo>
                      <a:pt x="590" y="442"/>
                    </a:lnTo>
                    <a:lnTo>
                      <a:pt x="630" y="450"/>
                    </a:lnTo>
                    <a:lnTo>
                      <a:pt x="652" y="454"/>
                    </a:lnTo>
                    <a:lnTo>
                      <a:pt x="676" y="454"/>
                    </a:lnTo>
                    <a:lnTo>
                      <a:pt x="696" y="454"/>
                    </a:lnTo>
                    <a:lnTo>
                      <a:pt x="716" y="452"/>
                    </a:lnTo>
                    <a:lnTo>
                      <a:pt x="716" y="452"/>
                    </a:lnTo>
                    <a:lnTo>
                      <a:pt x="750" y="442"/>
                    </a:lnTo>
                    <a:lnTo>
                      <a:pt x="772" y="436"/>
                    </a:lnTo>
                    <a:lnTo>
                      <a:pt x="798" y="426"/>
                    </a:lnTo>
                    <a:lnTo>
                      <a:pt x="830" y="412"/>
                    </a:lnTo>
                    <a:lnTo>
                      <a:pt x="870" y="392"/>
                    </a:lnTo>
                    <a:lnTo>
                      <a:pt x="918" y="366"/>
                    </a:lnTo>
                    <a:lnTo>
                      <a:pt x="976" y="332"/>
                    </a:lnTo>
                    <a:lnTo>
                      <a:pt x="976" y="332"/>
                    </a:lnTo>
                    <a:lnTo>
                      <a:pt x="966" y="334"/>
                    </a:lnTo>
                    <a:lnTo>
                      <a:pt x="952" y="334"/>
                    </a:lnTo>
                    <a:lnTo>
                      <a:pt x="930" y="332"/>
                    </a:lnTo>
                    <a:lnTo>
                      <a:pt x="900" y="328"/>
                    </a:lnTo>
                    <a:lnTo>
                      <a:pt x="860" y="316"/>
                    </a:lnTo>
                    <a:lnTo>
                      <a:pt x="810" y="298"/>
                    </a:lnTo>
                    <a:lnTo>
                      <a:pt x="748" y="274"/>
                    </a:lnTo>
                    <a:lnTo>
                      <a:pt x="748" y="274"/>
                    </a:lnTo>
                    <a:close/>
                  </a:path>
                </a:pathLst>
              </a:custGeom>
              <a:solidFill>
                <a:schemeClr val="accent1">
                  <a:alpha val="1000"/>
                </a:schemeClr>
              </a:solidFill>
              <a:ln>
                <a:noFill/>
              </a:ln>
              <a:effectLst>
                <a:glow rad="381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grpSp>
      </p:grpSp>
    </p:spTree>
    <p:extLst>
      <p:ext uri="{BB962C8B-B14F-4D97-AF65-F5344CB8AC3E}">
        <p14:creationId xmlns:p14="http://schemas.microsoft.com/office/powerpoint/2010/main" val="1299395313"/>
      </p:ext>
    </p:extLst>
  </p:cSld>
  <p:clrMap bg1="dk1" tx1="lt1" bg2="dk2" tx2="lt2" accent1="accent1" accent2="accent2" accent3="accent3" accent4="accent4" accent5="accent5" accent6="accent6" hlink="hlink" folHlink="folHlink"/>
  <p:sldLayoutIdLst>
    <p:sldLayoutId id="2147483889" r:id="rId1"/>
    <p:sldLayoutId id="2147483890" r:id="rId2"/>
    <p:sldLayoutId id="2147483891" r:id="rId3"/>
    <p:sldLayoutId id="2147483892" r:id="rId4"/>
    <p:sldLayoutId id="2147483893" r:id="rId5"/>
    <p:sldLayoutId id="2147483894" r:id="rId6"/>
    <p:sldLayoutId id="2147483895" r:id="rId7"/>
    <p:sldLayoutId id="2147483896" r:id="rId8"/>
    <p:sldLayoutId id="2147483897" r:id="rId9"/>
    <p:sldLayoutId id="2147483898" r:id="rId10"/>
    <p:sldLayoutId id="2147483899" r:id="rId11"/>
  </p:sldLayoutIdLst>
  <p:txStyles>
    <p:titleStyle>
      <a:lvl1pPr algn="l" defTabSz="457200" rtl="0" eaLnBrk="1" latinLnBrk="0" hangingPunct="1">
        <a:spcBef>
          <a:spcPct val="0"/>
        </a:spcBef>
        <a:buNone/>
        <a:defRPr sz="3200" kern="1200">
          <a:solidFill>
            <a:schemeClr val="tx1"/>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tx2"/>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tx2"/>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tx2"/>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reserve="1">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16000" y="4572000"/>
            <a:ext cx="9042400" cy="1600200"/>
          </a:xfrm>
          <a:prstGeom prst="rect">
            <a:avLst/>
          </a:prstGeom>
        </p:spPr>
        <p:txBody>
          <a:bodyPr vert="horz" lIns="91440" tIns="45720" rIns="91440" bIns="45720" rtlCol="0" anchor="b" anchorCtr="0">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16000" y="685800"/>
            <a:ext cx="10058400" cy="3886200"/>
          </a:xfrm>
          <a:prstGeom prst="rect">
            <a:avLst/>
          </a:prstGeom>
        </p:spPr>
        <p:txBody>
          <a:bodyPr vert="horz" lIns="91440" tIns="45720" rIns="91440" bIns="45720" rtlCol="0" anchor="ctr" anchorCtr="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8331200" y="6208777"/>
            <a:ext cx="2844800" cy="365125"/>
          </a:xfrm>
          <a:prstGeom prst="rect">
            <a:avLst/>
          </a:prstGeom>
        </p:spPr>
        <p:txBody>
          <a:bodyPr vert="horz" lIns="91440" tIns="45720" rIns="91440" bIns="45720" rtlCol="0" anchor="ctr"/>
          <a:lstStyle>
            <a:lvl1pPr algn="r">
              <a:defRPr sz="1200" b="1">
                <a:solidFill>
                  <a:schemeClr val="tx2">
                    <a:lumMod val="90000"/>
                    <a:lumOff val="10000"/>
                  </a:schemeClr>
                </a:solidFill>
                <a:latin typeface="+mn-lt"/>
              </a:defRPr>
            </a:lvl1pPr>
          </a:lstStyle>
          <a:p>
            <a:fld id="{7390CF43-34E3-4184-B6CD-4BFFC793D124}" type="datetimeFigureOut">
              <a:rPr lang="es-MX" smtClean="0"/>
              <a:t>28/09/2018</a:t>
            </a:fld>
            <a:endParaRPr lang="es-MX"/>
          </a:p>
        </p:txBody>
      </p:sp>
      <p:sp>
        <p:nvSpPr>
          <p:cNvPr id="5" name="Footer Placeholder 4"/>
          <p:cNvSpPr>
            <a:spLocks noGrp="1"/>
          </p:cNvSpPr>
          <p:nvPr>
            <p:ph type="ftr" sz="quarter" idx="3"/>
          </p:nvPr>
        </p:nvSpPr>
        <p:spPr>
          <a:xfrm>
            <a:off x="1015999" y="6208777"/>
            <a:ext cx="6498492"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endParaRPr lang="es-MX"/>
          </a:p>
        </p:txBody>
      </p:sp>
      <p:sp>
        <p:nvSpPr>
          <p:cNvPr id="6" name="Slide Number Placeholder 5"/>
          <p:cNvSpPr>
            <a:spLocks noGrp="1"/>
          </p:cNvSpPr>
          <p:nvPr>
            <p:ph type="sldNum" sz="quarter" idx="4"/>
          </p:nvPr>
        </p:nvSpPr>
        <p:spPr>
          <a:xfrm>
            <a:off x="10160000" y="5687569"/>
            <a:ext cx="1016000" cy="365125"/>
          </a:xfrm>
          <a:prstGeom prst="rect">
            <a:avLst/>
          </a:prstGeom>
        </p:spPr>
        <p:txBody>
          <a:bodyPr vert="horz" lIns="91440" tIns="45720" rIns="91440" bIns="45720" rtlCol="0" anchor="ctr"/>
          <a:lstStyle>
            <a:lvl1pPr algn="r">
              <a:defRPr sz="2400">
                <a:solidFill>
                  <a:schemeClr val="tx1">
                    <a:lumMod val="85000"/>
                    <a:lumOff val="15000"/>
                  </a:schemeClr>
                </a:solidFill>
                <a:latin typeface="+mj-lt"/>
              </a:defRPr>
            </a:lvl1pPr>
          </a:lstStyle>
          <a:p>
            <a:fld id="{2FCB18FE-E81E-464F-819F-0CD2A2693C34}" type="slidenum">
              <a:rPr lang="es-MX" smtClean="0"/>
              <a:t>‹Nº›</a:t>
            </a:fld>
            <a:endParaRPr lang="es-MX"/>
          </a:p>
        </p:txBody>
      </p:sp>
      <p:sp>
        <p:nvSpPr>
          <p:cNvPr id="8" name="Rectangle 7"/>
          <p:cNvSpPr/>
          <p:nvPr/>
        </p:nvSpPr>
        <p:spPr>
          <a:xfrm>
            <a:off x="1036320" y="0"/>
            <a:ext cx="100584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Rectangle 8"/>
          <p:cNvSpPr/>
          <p:nvPr/>
        </p:nvSpPr>
        <p:spPr>
          <a:xfrm>
            <a:off x="1036320" y="6172200"/>
            <a:ext cx="100584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4078676023"/>
      </p:ext>
    </p:extLst>
  </p:cSld>
  <p:clrMap bg1="lt1" tx1="dk1" bg2="lt2" tx2="dk2" accent1="accent1" accent2="accent2" accent3="accent3" accent4="accent4" accent5="accent5" accent6="accent6" hlink="hlink" folHlink="folHlink"/>
  <p:sldLayoutIdLst>
    <p:sldLayoutId id="2147483901" r:id="rId1"/>
    <p:sldLayoutId id="2147483902" r:id="rId2"/>
    <p:sldLayoutId id="2147483903" r:id="rId3"/>
    <p:sldLayoutId id="2147483904" r:id="rId4"/>
    <p:sldLayoutId id="2147483905" r:id="rId5"/>
    <p:sldLayoutId id="2147483906" r:id="rId6"/>
    <p:sldLayoutId id="2147483907" r:id="rId7"/>
    <p:sldLayoutId id="2147483908" r:id="rId8"/>
    <p:sldLayoutId id="2147483909" r:id="rId9"/>
    <p:sldLayoutId id="2147483910" r:id="rId10"/>
    <p:sldLayoutId id="2147483911" r:id="rId11"/>
  </p:sldLayoutIdLst>
  <p:txStyles>
    <p:titleStyle>
      <a:lvl1pPr algn="l" defTabSz="9144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reserve="1">
  <p:cSld>
    <p:bg>
      <p:bgRef idx="1002">
        <a:schemeClr val="bg2"/>
      </p:bgRef>
    </p:bg>
    <p:spTree>
      <p:nvGrpSpPr>
        <p:cNvPr id="1" name=""/>
        <p:cNvGrpSpPr/>
        <p:nvPr/>
      </p:nvGrpSpPr>
      <p:grpSpPr>
        <a:xfrm>
          <a:off x="0" y="0"/>
          <a:ext cx="0" cy="0"/>
          <a:chOff x="0" y="0"/>
          <a:chExt cx="0" cy="0"/>
        </a:xfrm>
      </p:grpSpPr>
      <p:grpSp>
        <p:nvGrpSpPr>
          <p:cNvPr id="7" name="Group 15"/>
          <p:cNvGrpSpPr/>
          <p:nvPr/>
        </p:nvGrpSpPr>
        <p:grpSpPr>
          <a:xfrm>
            <a:off x="0" y="0"/>
            <a:ext cx="12192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sp>
        <p:nvSpPr>
          <p:cNvPr id="10" name="Freeform 9"/>
          <p:cNvSpPr/>
          <p:nvPr/>
        </p:nvSpPr>
        <p:spPr>
          <a:xfrm rot="10800000">
            <a:off x="838201" y="6069330"/>
            <a:ext cx="1056132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Rectangle 10"/>
          <p:cNvSpPr/>
          <p:nvPr/>
        </p:nvSpPr>
        <p:spPr>
          <a:xfrm>
            <a:off x="975360" y="575310"/>
            <a:ext cx="10261600" cy="5715000"/>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2" name="Rectangle 11"/>
          <p:cNvSpPr/>
          <p:nvPr/>
        </p:nvSpPr>
        <p:spPr>
          <a:xfrm>
            <a:off x="975360" y="576072"/>
            <a:ext cx="10261600" cy="5715000"/>
          </a:xfrm>
          <a:prstGeom prst="rect">
            <a:avLst/>
          </a:prstGeom>
          <a:blipFill dpi="0" rotWithShape="1">
            <a:blip r:embed="rId13"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13" name="Picture 2" descr="C:\Users\Administrator\Desktop\Pushpin Dev\Assets\pushpinLeft.png"/>
          <p:cNvPicPr>
            <a:picLocks noChangeAspect="1" noChangeArrowheads="1"/>
          </p:cNvPicPr>
          <p:nvPr/>
        </p:nvPicPr>
        <p:blipFill>
          <a:blip r:embed="rId14" cstate="print"/>
          <a:srcRect/>
          <a:stretch>
            <a:fillRect/>
          </a:stretch>
        </p:blipFill>
        <p:spPr bwMode="auto">
          <a:xfrm rot="1435684">
            <a:off x="724989" y="273091"/>
            <a:ext cx="757108"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14" cstate="print"/>
          <a:srcRect/>
          <a:stretch>
            <a:fillRect/>
          </a:stretch>
        </p:blipFill>
        <p:spPr bwMode="auto">
          <a:xfrm rot="4096196">
            <a:off x="10914593" y="203675"/>
            <a:ext cx="566928" cy="755904"/>
          </a:xfrm>
          <a:prstGeom prst="rect">
            <a:avLst/>
          </a:prstGeom>
          <a:noFill/>
        </p:spPr>
      </p:pic>
      <p:sp>
        <p:nvSpPr>
          <p:cNvPr id="2" name="Title Placeholder 1"/>
          <p:cNvSpPr>
            <a:spLocks noGrp="1"/>
          </p:cNvSpPr>
          <p:nvPr>
            <p:ph type="title"/>
          </p:nvPr>
        </p:nvSpPr>
        <p:spPr>
          <a:xfrm>
            <a:off x="1460031" y="817583"/>
            <a:ext cx="9286993" cy="1202485"/>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950721" y="2119257"/>
            <a:ext cx="8261873" cy="3603812"/>
          </a:xfrm>
          <a:prstGeom prst="rect">
            <a:avLst/>
          </a:prstGeom>
        </p:spPr>
        <p:txBody>
          <a:bodyPr vert="horz" lIns="91440" tIns="45720" rIns="91440" bIns="45720" rtlCol="0"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8606118" y="5809153"/>
            <a:ext cx="1618428" cy="365125"/>
          </a:xfrm>
          <a:prstGeom prst="rect">
            <a:avLst/>
          </a:prstGeom>
        </p:spPr>
        <p:txBody>
          <a:bodyPr vert="horz" lIns="91440" tIns="45720" rIns="91440" bIns="45720" rtlCol="0" anchor="ctr"/>
          <a:lstStyle>
            <a:lvl1pPr algn="r">
              <a:defRPr sz="1200">
                <a:solidFill>
                  <a:schemeClr val="tx2"/>
                </a:solidFill>
                <a:latin typeface="Rage Italic" pitchFamily="66" charset="0"/>
              </a:defRPr>
            </a:lvl1pPr>
          </a:lstStyle>
          <a:p>
            <a:fld id="{DB6D9596-B976-4EC1-883F-1A7AE22D611B}" type="datetimeFigureOut">
              <a:rPr lang="es-MX" smtClean="0"/>
              <a:t>28/09/2018</a:t>
            </a:fld>
            <a:endParaRPr lang="es-MX"/>
          </a:p>
        </p:txBody>
      </p:sp>
      <p:sp>
        <p:nvSpPr>
          <p:cNvPr id="5" name="Footer Placeholder 4"/>
          <p:cNvSpPr>
            <a:spLocks noGrp="1"/>
          </p:cNvSpPr>
          <p:nvPr>
            <p:ph type="ftr" sz="quarter" idx="3"/>
          </p:nvPr>
        </p:nvSpPr>
        <p:spPr>
          <a:xfrm>
            <a:off x="1219202" y="5809153"/>
            <a:ext cx="7386917" cy="365125"/>
          </a:xfrm>
          <a:prstGeom prst="rect">
            <a:avLst/>
          </a:prstGeom>
        </p:spPr>
        <p:txBody>
          <a:bodyPr vert="horz" lIns="91440" tIns="45720" rIns="91440" bIns="45720" rtlCol="0" anchor="ctr"/>
          <a:lstStyle>
            <a:lvl1pPr algn="l">
              <a:defRPr sz="1400">
                <a:solidFill>
                  <a:schemeClr val="tx2"/>
                </a:solidFill>
                <a:latin typeface="Rage Italic" pitchFamily="66" charset="0"/>
              </a:defRPr>
            </a:lvl1pPr>
          </a:lstStyle>
          <a:p>
            <a:endParaRPr lang="es-MX"/>
          </a:p>
        </p:txBody>
      </p:sp>
      <p:sp>
        <p:nvSpPr>
          <p:cNvPr id="6" name="Slide Number Placeholder 5"/>
          <p:cNvSpPr>
            <a:spLocks noGrp="1"/>
          </p:cNvSpPr>
          <p:nvPr>
            <p:ph type="sldNum" sz="quarter" idx="4"/>
          </p:nvPr>
        </p:nvSpPr>
        <p:spPr>
          <a:xfrm>
            <a:off x="10226937" y="5809153"/>
            <a:ext cx="738697" cy="365125"/>
          </a:xfrm>
          <a:prstGeom prst="rect">
            <a:avLst/>
          </a:prstGeom>
        </p:spPr>
        <p:txBody>
          <a:bodyPr vert="horz" lIns="91440" tIns="45720" rIns="91440" bIns="45720" rtlCol="0" anchor="ctr"/>
          <a:lstStyle>
            <a:lvl1pPr algn="r">
              <a:defRPr sz="1400">
                <a:solidFill>
                  <a:schemeClr val="tx2"/>
                </a:solidFill>
                <a:latin typeface="Rage Italic" pitchFamily="66" charset="0"/>
              </a:defRPr>
            </a:lvl1pPr>
          </a:lstStyle>
          <a:p>
            <a:fld id="{C78378E9-35A1-4DC6-9183-113D11AB814E}" type="slidenum">
              <a:rPr lang="es-MX" smtClean="0"/>
              <a:t>‹Nº›</a:t>
            </a:fld>
            <a:endParaRPr lang="es-MX"/>
          </a:p>
        </p:txBody>
      </p:sp>
    </p:spTree>
    <p:extLst>
      <p:ext uri="{BB962C8B-B14F-4D97-AF65-F5344CB8AC3E}">
        <p14:creationId xmlns:p14="http://schemas.microsoft.com/office/powerpoint/2010/main" val="72330531"/>
      </p:ext>
    </p:extLst>
  </p:cSld>
  <p:clrMap bg1="lt1" tx1="dk1" bg2="lt2" tx2="dk2" accent1="accent1" accent2="accent2" accent3="accent3" accent4="accent4" accent5="accent5" accent6="accent6" hlink="hlink" folHlink="folHlink"/>
  <p:sldLayoutIdLst>
    <p:sldLayoutId id="2147483913" r:id="rId1"/>
    <p:sldLayoutId id="2147483914" r:id="rId2"/>
    <p:sldLayoutId id="2147483915" r:id="rId3"/>
    <p:sldLayoutId id="2147483916" r:id="rId4"/>
    <p:sldLayoutId id="2147483917" r:id="rId5"/>
    <p:sldLayoutId id="2147483918" r:id="rId6"/>
    <p:sldLayoutId id="2147483919" r:id="rId7"/>
    <p:sldLayoutId id="2147483920" r:id="rId8"/>
    <p:sldLayoutId id="2147483921" r:id="rId9"/>
    <p:sldLayoutId id="2147483922" r:id="rId10"/>
    <p:sldLayoutId id="214748392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2"/>
        </a:buClr>
        <a:buSzPct val="85000"/>
        <a:buFont typeface="Brush Script MT" pitchFamily="66" charset="0"/>
        <a:buChar char="O"/>
        <a:defRPr sz="2400" kern="1200">
          <a:solidFill>
            <a:schemeClr val="tx1"/>
          </a:solidFill>
          <a:latin typeface="+mn-lt"/>
          <a:ea typeface="+mn-ea"/>
          <a:cs typeface="+mn-cs"/>
        </a:defRPr>
      </a:lvl1pPr>
      <a:lvl2pPr marL="640080" indent="-274320" algn="l" defTabSz="914400" rtl="0" eaLnBrk="1" latinLnBrk="0" hangingPunct="1">
        <a:spcBef>
          <a:spcPct val="20000"/>
        </a:spcBef>
        <a:buClr>
          <a:schemeClr val="accent2"/>
        </a:buClr>
        <a:buSzPct val="85000"/>
        <a:buFont typeface="Brush Script MT" pitchFamily="66" charset="0"/>
        <a:buChar char="O"/>
        <a:defRPr sz="22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SzPct val="85000"/>
        <a:buFont typeface="Brush Script MT" pitchFamily="66" charset="0"/>
        <a:buChar char="O"/>
        <a:defRPr sz="2000" kern="1200">
          <a:solidFill>
            <a:schemeClr val="tx1"/>
          </a:solidFill>
          <a:latin typeface="+mn-lt"/>
          <a:ea typeface="+mn-ea"/>
          <a:cs typeface="+mn-cs"/>
        </a:defRPr>
      </a:lvl3pPr>
      <a:lvl4pPr marL="1280160" indent="-228600" algn="l" defTabSz="914400" rtl="0" eaLnBrk="1" latinLnBrk="0" hangingPunct="1">
        <a:spcBef>
          <a:spcPct val="20000"/>
        </a:spcBef>
        <a:buClr>
          <a:schemeClr val="accent2"/>
        </a:buClr>
        <a:buSzPct val="85000"/>
        <a:buFont typeface="Brush Script MT" pitchFamily="66" charset="0"/>
        <a:buChar char="O"/>
        <a:defRPr sz="1800" kern="1200">
          <a:solidFill>
            <a:schemeClr val="tx1"/>
          </a:solidFill>
          <a:latin typeface="+mn-lt"/>
          <a:ea typeface="+mn-ea"/>
          <a:cs typeface="+mn-cs"/>
        </a:defRPr>
      </a:lvl4pPr>
      <a:lvl5pPr marL="164592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5pPr>
      <a:lvl6pPr marL="201168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6pPr>
      <a:lvl7pPr marL="237744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7pPr>
      <a:lvl8pPr marL="274320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8pPr>
      <a:lvl9pPr marL="310896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reserve="1">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406400" y="0"/>
            <a:ext cx="13243109"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sp>
        <p:nvSpPr>
          <p:cNvPr id="66" name="Rectangle 65"/>
          <p:cNvSpPr/>
          <p:nvPr/>
        </p:nvSpPr>
        <p:spPr>
          <a:xfrm>
            <a:off x="609600" y="333488"/>
            <a:ext cx="109728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0" name="Rectangle 69"/>
          <p:cNvSpPr/>
          <p:nvPr/>
        </p:nvSpPr>
        <p:spPr>
          <a:xfrm>
            <a:off x="6081656" y="-21511"/>
            <a:ext cx="4905488"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1" name="Rectangle 70"/>
          <p:cNvSpPr/>
          <p:nvPr/>
        </p:nvSpPr>
        <p:spPr>
          <a:xfrm>
            <a:off x="6198795" y="-21510"/>
            <a:ext cx="46736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Placeholder 1"/>
          <p:cNvSpPr>
            <a:spLocks noGrp="1"/>
          </p:cNvSpPr>
          <p:nvPr>
            <p:ph type="title"/>
          </p:nvPr>
        </p:nvSpPr>
        <p:spPr>
          <a:xfrm>
            <a:off x="1391320" y="1027664"/>
            <a:ext cx="9366325" cy="1143000"/>
          </a:xfrm>
          <a:prstGeom prst="rect">
            <a:avLst/>
          </a:prstGeom>
        </p:spPr>
        <p:txBody>
          <a:bodyPr vert="horz" lIns="91440" tIns="45720" rIns="91440" bIns="45720" rtlCol="0" anchor="b">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391323" y="2323652"/>
            <a:ext cx="9036423" cy="3508977"/>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996517" y="224493"/>
            <a:ext cx="2844800" cy="365125"/>
          </a:xfrm>
          <a:prstGeom prst="rect">
            <a:avLst/>
          </a:prstGeom>
        </p:spPr>
        <p:txBody>
          <a:bodyPr vert="horz" lIns="91440" tIns="45720" rIns="91440" bIns="45720" rtlCol="0" anchor="ctr"/>
          <a:lstStyle>
            <a:lvl1pPr algn="r">
              <a:defRPr sz="1200">
                <a:solidFill>
                  <a:srgbClr val="FEFEFE"/>
                </a:solidFill>
              </a:defRPr>
            </a:lvl1pPr>
          </a:lstStyle>
          <a:p>
            <a:fld id="{7390CF43-34E3-4184-B6CD-4BFFC793D124}" type="datetimeFigureOut">
              <a:rPr lang="es-MX" smtClean="0"/>
              <a:t>28/09/2018</a:t>
            </a:fld>
            <a:endParaRPr lang="es-MX"/>
          </a:p>
        </p:txBody>
      </p:sp>
      <p:sp>
        <p:nvSpPr>
          <p:cNvPr id="5" name="Footer Placeholder 4"/>
          <p:cNvSpPr>
            <a:spLocks noGrp="1"/>
          </p:cNvSpPr>
          <p:nvPr>
            <p:ph type="ftr" sz="quarter" idx="3"/>
          </p:nvPr>
        </p:nvSpPr>
        <p:spPr>
          <a:xfrm>
            <a:off x="6188597" y="5852161"/>
            <a:ext cx="4669536" cy="365125"/>
          </a:xfrm>
          <a:prstGeom prst="rect">
            <a:avLst/>
          </a:prstGeom>
        </p:spPr>
        <p:txBody>
          <a:bodyPr vert="horz" lIns="91440" tIns="45720" rIns="91440" bIns="45720" rtlCol="0" anchor="ctr"/>
          <a:lstStyle>
            <a:lvl1pPr algn="r">
              <a:defRPr sz="1200">
                <a:solidFill>
                  <a:schemeClr val="accent1"/>
                </a:solidFill>
              </a:defRPr>
            </a:lvl1pPr>
          </a:lstStyle>
          <a:p>
            <a:endParaRPr lang="es-MX"/>
          </a:p>
        </p:txBody>
      </p:sp>
      <p:sp>
        <p:nvSpPr>
          <p:cNvPr id="6" name="Slide Number Placeholder 5"/>
          <p:cNvSpPr>
            <a:spLocks noGrp="1"/>
          </p:cNvSpPr>
          <p:nvPr>
            <p:ph type="sldNum" sz="quarter" idx="4"/>
          </p:nvPr>
        </p:nvSpPr>
        <p:spPr>
          <a:xfrm>
            <a:off x="6198795" y="224492"/>
            <a:ext cx="1776208" cy="365125"/>
          </a:xfrm>
          <a:prstGeom prst="rect">
            <a:avLst/>
          </a:prstGeom>
        </p:spPr>
        <p:txBody>
          <a:bodyPr vert="horz" lIns="91440" tIns="45720" rIns="91440" bIns="45720" rtlCol="0" anchor="ctr"/>
          <a:lstStyle>
            <a:lvl1pPr algn="l">
              <a:defRPr sz="1200">
                <a:solidFill>
                  <a:srgbClr val="FEFEFE"/>
                </a:solidFill>
              </a:defRPr>
            </a:lvl1pPr>
          </a:lstStyle>
          <a:p>
            <a:fld id="{2FCB18FE-E81E-464F-819F-0CD2A2693C34}" type="slidenum">
              <a:rPr lang="es-MX" smtClean="0"/>
              <a:t>‹Nº›</a:t>
            </a:fld>
            <a:endParaRPr lang="es-MX"/>
          </a:p>
        </p:txBody>
      </p:sp>
    </p:spTree>
    <p:extLst>
      <p:ext uri="{BB962C8B-B14F-4D97-AF65-F5344CB8AC3E}">
        <p14:creationId xmlns:p14="http://schemas.microsoft.com/office/powerpoint/2010/main" val="174800838"/>
      </p:ext>
    </p:extLst>
  </p:cSld>
  <p:clrMap bg1="lt1" tx1="dk1" bg2="lt2" tx2="dk2" accent1="accent1" accent2="accent2" accent3="accent3" accent4="accent4" accent5="accent5" accent6="accent6" hlink="hlink" folHlink="folHlink"/>
  <p:sldLayoutIdLst>
    <p:sldLayoutId id="2147483925" r:id="rId1"/>
    <p:sldLayoutId id="2147483926" r:id="rId2"/>
    <p:sldLayoutId id="2147483927" r:id="rId3"/>
    <p:sldLayoutId id="2147483928" r:id="rId4"/>
    <p:sldLayoutId id="2147483929" r:id="rId5"/>
    <p:sldLayoutId id="2147483930" r:id="rId6"/>
    <p:sldLayoutId id="2147483931" r:id="rId7"/>
    <p:sldLayoutId id="2147483932" r:id="rId8"/>
    <p:sldLayoutId id="2147483933" r:id="rId9"/>
    <p:sldLayoutId id="2147483934" r:id="rId10"/>
    <p:sldLayoutId id="2147483935"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203200" y="1634971"/>
            <a:ext cx="11775736" cy="50454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 name="Rectangle 7"/>
          <p:cNvSpPr/>
          <p:nvPr/>
        </p:nvSpPr>
        <p:spPr>
          <a:xfrm>
            <a:off x="203199" y="152401"/>
            <a:ext cx="11752063" cy="134644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Placeholder 1"/>
          <p:cNvSpPr>
            <a:spLocks noGrp="1"/>
          </p:cNvSpPr>
          <p:nvPr>
            <p:ph type="title"/>
          </p:nvPr>
        </p:nvSpPr>
        <p:spPr>
          <a:xfrm>
            <a:off x="508000" y="355847"/>
            <a:ext cx="11175013" cy="1054394"/>
          </a:xfrm>
          <a:prstGeom prst="rect">
            <a:avLst/>
          </a:prstGeom>
        </p:spPr>
        <p:txBody>
          <a:bodyPr vert="horz" lIns="91440" tIns="45720" rIns="91440" bIns="45720" rtlCol="0" anchor="ctr">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507999" y="1719071"/>
            <a:ext cx="11210524" cy="440740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494517" y="6356350"/>
            <a:ext cx="2844800" cy="274320"/>
          </a:xfrm>
          <a:prstGeom prst="rect">
            <a:avLst/>
          </a:prstGeom>
        </p:spPr>
        <p:txBody>
          <a:bodyPr vert="horz" lIns="91440" tIns="45720" rIns="91440" bIns="45720" rtlCol="0" anchor="ctr"/>
          <a:lstStyle>
            <a:lvl1pPr algn="l">
              <a:defRPr sz="1100">
                <a:solidFill>
                  <a:schemeClr val="tx2"/>
                </a:solidFill>
              </a:defRPr>
            </a:lvl1pPr>
          </a:lstStyle>
          <a:p>
            <a:fld id="{7390CF43-34E3-4184-B6CD-4BFFC793D124}" type="datetimeFigureOut">
              <a:rPr lang="es-MX" smtClean="0"/>
              <a:t>28/09/2018</a:t>
            </a:fld>
            <a:endParaRPr lang="es-MX"/>
          </a:p>
        </p:txBody>
      </p:sp>
      <p:sp>
        <p:nvSpPr>
          <p:cNvPr id="5" name="Footer Placeholder 4"/>
          <p:cNvSpPr>
            <a:spLocks noGrp="1"/>
          </p:cNvSpPr>
          <p:nvPr>
            <p:ph type="ftr" sz="quarter" idx="3"/>
          </p:nvPr>
        </p:nvSpPr>
        <p:spPr>
          <a:xfrm>
            <a:off x="4064000" y="6356350"/>
            <a:ext cx="4470400" cy="274320"/>
          </a:xfrm>
          <a:prstGeom prst="rect">
            <a:avLst/>
          </a:prstGeom>
        </p:spPr>
        <p:txBody>
          <a:bodyPr vert="horz" lIns="91440" tIns="45720" rIns="91440" bIns="45720" rtlCol="0" anchor="ctr"/>
          <a:lstStyle>
            <a:lvl1pPr algn="ctr">
              <a:defRPr sz="1100">
                <a:solidFill>
                  <a:schemeClr val="tx2"/>
                </a:solidFill>
              </a:defRPr>
            </a:lvl1pPr>
          </a:lstStyle>
          <a:p>
            <a:endParaRPr lang="es-MX"/>
          </a:p>
        </p:txBody>
      </p:sp>
      <p:sp>
        <p:nvSpPr>
          <p:cNvPr id="6" name="Slide Number Placeholder 5"/>
          <p:cNvSpPr>
            <a:spLocks noGrp="1"/>
          </p:cNvSpPr>
          <p:nvPr>
            <p:ph type="sldNum" sz="quarter" idx="4"/>
          </p:nvPr>
        </p:nvSpPr>
        <p:spPr>
          <a:xfrm>
            <a:off x="10979573" y="6355080"/>
            <a:ext cx="777288" cy="274320"/>
          </a:xfrm>
          <a:prstGeom prst="rect">
            <a:avLst/>
          </a:prstGeom>
          <a:ln w="19050">
            <a:noFill/>
          </a:ln>
        </p:spPr>
        <p:txBody>
          <a:bodyPr vert="horz" lIns="91440" tIns="45720" rIns="91440" bIns="45720" rtlCol="0" anchor="ctr"/>
          <a:lstStyle>
            <a:lvl1pPr algn="ctr">
              <a:defRPr sz="1100">
                <a:solidFill>
                  <a:schemeClr val="tx2"/>
                </a:solidFill>
              </a:defRPr>
            </a:lvl1pPr>
          </a:lstStyle>
          <a:p>
            <a:fld id="{2FCB18FE-E81E-464F-819F-0CD2A2693C34}" type="slidenum">
              <a:rPr lang="es-MX" smtClean="0"/>
              <a:t>‹Nº›</a:t>
            </a:fld>
            <a:endParaRPr lang="es-MX"/>
          </a:p>
        </p:txBody>
      </p:sp>
    </p:spTree>
    <p:extLst>
      <p:ext uri="{BB962C8B-B14F-4D97-AF65-F5344CB8AC3E}">
        <p14:creationId xmlns:p14="http://schemas.microsoft.com/office/powerpoint/2010/main" val="4170124156"/>
      </p:ext>
    </p:extLst>
  </p:cSld>
  <p:clrMap bg1="lt1" tx1="dk1" bg2="lt2" tx2="dk2" accent1="accent1" accent2="accent2" accent3="accent3" accent4="accent4" accent5="accent5" accent6="accent6" hlink="hlink" folHlink="folHlink"/>
  <p:sldLayoutIdLst>
    <p:sldLayoutId id="2147483937" r:id="rId1"/>
    <p:sldLayoutId id="2147483938" r:id="rId2"/>
    <p:sldLayoutId id="2147483939" r:id="rId3"/>
    <p:sldLayoutId id="2147483940" r:id="rId4"/>
    <p:sldLayoutId id="2147483941" r:id="rId5"/>
    <p:sldLayoutId id="2147483942" r:id="rId6"/>
    <p:sldLayoutId id="2147483943" r:id="rId7"/>
    <p:sldLayoutId id="2147483944" r:id="rId8"/>
    <p:sldLayoutId id="2147483945" r:id="rId9"/>
    <p:sldLayoutId id="2147483946" r:id="rId10"/>
    <p:sldLayoutId id="2147483947" r:id="rId11"/>
  </p:sldLayoutIdLst>
  <p:txStyles>
    <p:titleStyle>
      <a:lvl1pPr algn="ctr" defTabSz="914400" rtl="0" eaLnBrk="1" latinLnBrk="0" hangingPunct="1">
        <a:spcBef>
          <a:spcPct val="0"/>
        </a:spcBef>
        <a:buNone/>
        <a:defRPr sz="3200" kern="1200" cap="all" spc="200" baseline="0">
          <a:ln>
            <a:noFill/>
          </a:ln>
          <a:solidFill>
            <a:schemeClr val="bg1"/>
          </a:solidFill>
          <a:effectLst/>
          <a:latin typeface="+mj-lt"/>
          <a:ea typeface="+mj-ea"/>
          <a:cs typeface="+mj-cs"/>
        </a:defRPr>
      </a:lvl1pPr>
    </p:titleStyle>
    <p:bodyStyle>
      <a:lvl1pPr marL="274320" indent="-228600" algn="l" defTabSz="914400" rtl="0" eaLnBrk="1" latinLnBrk="0" hangingPunct="1">
        <a:spcBef>
          <a:spcPct val="20000"/>
        </a:spcBef>
        <a:buClr>
          <a:schemeClr val="accent1"/>
        </a:buClr>
        <a:buFont typeface="Wingdings 2" pitchFamily="18" charset="2"/>
        <a:buChar char=""/>
        <a:defRPr sz="2000" kern="1200" spc="150" baseline="0">
          <a:solidFill>
            <a:schemeClr val="tx2"/>
          </a:solidFill>
          <a:latin typeface="+mn-lt"/>
          <a:ea typeface="+mn-ea"/>
          <a:cs typeface="+mn-cs"/>
        </a:defRPr>
      </a:lvl1pPr>
      <a:lvl2pPr marL="548640" indent="-182880" algn="l" defTabSz="914400" rtl="0" eaLnBrk="1" latinLnBrk="0" hangingPunct="1">
        <a:spcBef>
          <a:spcPct val="20000"/>
        </a:spcBef>
        <a:buClr>
          <a:schemeClr val="accent2"/>
        </a:buClr>
        <a:buFont typeface="Wingdings" pitchFamily="2" charset="2"/>
        <a:buChar char="§"/>
        <a:defRPr sz="1800" kern="1200" spc="100" baseline="0">
          <a:solidFill>
            <a:schemeClr val="tx2"/>
          </a:solidFill>
          <a:latin typeface="+mn-lt"/>
          <a:ea typeface="+mn-ea"/>
          <a:cs typeface="+mn-cs"/>
        </a:defRPr>
      </a:lvl2pPr>
      <a:lvl3pPr marL="822960" indent="-182880" algn="l" defTabSz="914400" rtl="0" eaLnBrk="1" latinLnBrk="0" hangingPunct="1">
        <a:spcBef>
          <a:spcPct val="20000"/>
        </a:spcBef>
        <a:buClr>
          <a:schemeClr val="accent3"/>
        </a:buClr>
        <a:buFont typeface="Wingdings" pitchFamily="2" charset="2"/>
        <a:buChar char="§"/>
        <a:defRPr sz="1600" kern="1200" spc="100" baseline="0">
          <a:solidFill>
            <a:schemeClr val="tx2"/>
          </a:solidFill>
          <a:latin typeface="+mn-lt"/>
          <a:ea typeface="+mn-ea"/>
          <a:cs typeface="+mn-cs"/>
        </a:defRPr>
      </a:lvl3pPr>
      <a:lvl4pPr marL="1097280" indent="-182880" algn="l" defTabSz="914400" rtl="0" eaLnBrk="1" latinLnBrk="0" hangingPunct="1">
        <a:spcBef>
          <a:spcPct val="20000"/>
        </a:spcBef>
        <a:buClr>
          <a:schemeClr val="accent4"/>
        </a:buClr>
        <a:buFont typeface="Wingdings" pitchFamily="2" charset="2"/>
        <a:buChar char="§"/>
        <a:defRPr sz="1400" kern="1200">
          <a:solidFill>
            <a:schemeClr val="tx2"/>
          </a:solidFill>
          <a:latin typeface="+mn-lt"/>
          <a:ea typeface="+mn-ea"/>
          <a:cs typeface="+mn-cs"/>
        </a:defRPr>
      </a:lvl4pPr>
      <a:lvl5pPr marL="1280160" indent="-182880" algn="l" defTabSz="914400" rtl="0" eaLnBrk="1" latinLnBrk="0" hangingPunct="1">
        <a:spcBef>
          <a:spcPct val="20000"/>
        </a:spcBef>
        <a:buClr>
          <a:schemeClr val="accent6"/>
        </a:buClr>
        <a:buFont typeface="Wingdings" pitchFamily="2" charset="2"/>
        <a:buChar char="§"/>
        <a:defRPr sz="1300" kern="1200" spc="100" baseline="0">
          <a:solidFill>
            <a:schemeClr val="tx2"/>
          </a:solidFill>
          <a:latin typeface="+mn-lt"/>
          <a:ea typeface="+mn-ea"/>
          <a:cs typeface="+mn-cs"/>
        </a:defRPr>
      </a:lvl5pPr>
      <a:lvl6pPr marL="1554480" indent="-182880" algn="l" defTabSz="914400" rtl="0" eaLnBrk="1" latinLnBrk="0" hangingPunct="1">
        <a:spcBef>
          <a:spcPct val="20000"/>
        </a:spcBef>
        <a:buClr>
          <a:schemeClr val="accent1"/>
        </a:buClr>
        <a:buFont typeface="Wingdings" pitchFamily="2" charset="2"/>
        <a:buChar char="§"/>
        <a:defRPr sz="1200" kern="1200">
          <a:solidFill>
            <a:schemeClr val="tx2"/>
          </a:solidFill>
          <a:latin typeface="+mn-lt"/>
          <a:ea typeface="+mn-ea"/>
          <a:cs typeface="+mn-cs"/>
        </a:defRPr>
      </a:lvl6pPr>
      <a:lvl7pPr marL="1828800" indent="-182880" algn="l" defTabSz="914400" rtl="0" eaLnBrk="1" latinLnBrk="0" hangingPunct="1">
        <a:spcBef>
          <a:spcPct val="20000"/>
        </a:spcBef>
        <a:buClr>
          <a:schemeClr val="accent2"/>
        </a:buClr>
        <a:buFont typeface="Wingdings" pitchFamily="2" charset="2"/>
        <a:buChar char="§"/>
        <a:defRPr sz="1200" kern="1200">
          <a:solidFill>
            <a:schemeClr val="tx2"/>
          </a:solidFill>
          <a:latin typeface="+mn-lt"/>
          <a:ea typeface="+mn-ea"/>
          <a:cs typeface="+mn-cs"/>
        </a:defRPr>
      </a:lvl7pPr>
      <a:lvl8pPr marL="2103120" indent="-182880" algn="l" defTabSz="914400" rtl="0" eaLnBrk="1" latinLnBrk="0" hangingPunct="1">
        <a:spcBef>
          <a:spcPct val="20000"/>
        </a:spcBef>
        <a:buClr>
          <a:schemeClr val="accent3"/>
        </a:buClr>
        <a:buFont typeface="Wingdings" pitchFamily="2" charset="2"/>
        <a:buChar char="§"/>
        <a:defRPr sz="1200" kern="1200">
          <a:solidFill>
            <a:schemeClr val="tx2"/>
          </a:solidFill>
          <a:latin typeface="+mn-lt"/>
          <a:ea typeface="+mn-ea"/>
          <a:cs typeface="+mn-cs"/>
        </a:defRPr>
      </a:lvl8pPr>
      <a:lvl9pPr marL="2377440" indent="-182880" algn="l" defTabSz="914400" rtl="0" eaLnBrk="1" latinLnBrk="0" hangingPunct="1">
        <a:spcBef>
          <a:spcPct val="20000"/>
        </a:spcBef>
        <a:buClr>
          <a:schemeClr val="accent5"/>
        </a:buClr>
        <a:buFont typeface="Wingdings" pitchFamily="2" charset="2"/>
        <a:buChar char="§"/>
        <a:defRPr sz="12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7" name="16 Rectángulo"/>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1800"/>
          </a:p>
        </p:txBody>
      </p:sp>
      <p:sp>
        <p:nvSpPr>
          <p:cNvPr id="16" name="15 Rectángulo"/>
          <p:cNvSpPr>
            <a:spLocks noChangeArrowheads="1"/>
          </p:cNvSpPr>
          <p:nvPr/>
        </p:nvSpPr>
        <p:spPr bwMode="white">
          <a:xfrm>
            <a:off x="0" y="1"/>
            <a:ext cx="12192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1800"/>
          </a:p>
        </p:txBody>
      </p:sp>
      <p:sp>
        <p:nvSpPr>
          <p:cNvPr id="18" name="17 Rectángulo"/>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1800"/>
          </a:p>
        </p:txBody>
      </p:sp>
      <p:sp>
        <p:nvSpPr>
          <p:cNvPr id="19" name="18 Rectángulo"/>
          <p:cNvSpPr>
            <a:spLocks noChangeArrowheads="1"/>
          </p:cNvSpPr>
          <p:nvPr/>
        </p:nvSpPr>
        <p:spPr bwMode="white">
          <a:xfrm>
            <a:off x="1198880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1800"/>
          </a:p>
        </p:txBody>
      </p:sp>
      <p:sp>
        <p:nvSpPr>
          <p:cNvPr id="9" name="8 Rectángulo"/>
          <p:cNvSpPr>
            <a:spLocks noChangeArrowheads="1"/>
          </p:cNvSpPr>
          <p:nvPr/>
        </p:nvSpPr>
        <p:spPr bwMode="auto">
          <a:xfrm>
            <a:off x="199136" y="6388386"/>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1800"/>
          </a:p>
        </p:txBody>
      </p:sp>
      <p:sp>
        <p:nvSpPr>
          <p:cNvPr id="14" name="13 Marcador de fecha"/>
          <p:cNvSpPr>
            <a:spLocks noGrp="1"/>
          </p:cNvSpPr>
          <p:nvPr>
            <p:ph type="dt" sz="half" idx="2"/>
          </p:nvPr>
        </p:nvSpPr>
        <p:spPr>
          <a:xfrm>
            <a:off x="7721600" y="6404984"/>
            <a:ext cx="4059936" cy="365760"/>
          </a:xfrm>
          <a:prstGeom prst="rect">
            <a:avLst/>
          </a:prstGeom>
        </p:spPr>
        <p:txBody>
          <a:bodyPr vert="horz"/>
          <a:lstStyle>
            <a:lvl1pPr algn="r" eaLnBrk="1" latinLnBrk="0" hangingPunct="1">
              <a:defRPr kumimoji="0" sz="1400">
                <a:solidFill>
                  <a:srgbClr val="FFFFFF"/>
                </a:solidFill>
              </a:defRPr>
            </a:lvl1pPr>
          </a:lstStyle>
          <a:p>
            <a:fld id="{7390CF43-34E3-4184-B6CD-4BFFC793D124}" type="datetimeFigureOut">
              <a:rPr lang="es-MX" smtClean="0"/>
              <a:t>28/09/2018</a:t>
            </a:fld>
            <a:endParaRPr lang="es-MX"/>
          </a:p>
        </p:txBody>
      </p:sp>
      <p:sp>
        <p:nvSpPr>
          <p:cNvPr id="3" name="2 Marcador de pie de página"/>
          <p:cNvSpPr>
            <a:spLocks noGrp="1"/>
          </p:cNvSpPr>
          <p:nvPr>
            <p:ph type="ftr" sz="quarter" idx="3"/>
          </p:nvPr>
        </p:nvSpPr>
        <p:spPr>
          <a:xfrm>
            <a:off x="406400" y="6410848"/>
            <a:ext cx="4775200" cy="365760"/>
          </a:xfrm>
          <a:prstGeom prst="rect">
            <a:avLst/>
          </a:prstGeom>
        </p:spPr>
        <p:txBody>
          <a:bodyPr vert="horz"/>
          <a:lstStyle>
            <a:lvl1pPr algn="l" eaLnBrk="1" latinLnBrk="0" hangingPunct="1">
              <a:defRPr kumimoji="0" sz="1200">
                <a:solidFill>
                  <a:srgbClr val="FFFFFF"/>
                </a:solidFill>
              </a:defRPr>
            </a:lvl1pPr>
          </a:lstStyle>
          <a:p>
            <a:endParaRPr lang="es-MX"/>
          </a:p>
        </p:txBody>
      </p:sp>
      <p:sp>
        <p:nvSpPr>
          <p:cNvPr id="8" name="7 Rectángulo"/>
          <p:cNvSpPr>
            <a:spLocks noChangeArrowheads="1"/>
          </p:cNvSpPr>
          <p:nvPr/>
        </p:nvSpPr>
        <p:spPr bwMode="auto">
          <a:xfrm>
            <a:off x="203200" y="155448"/>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sz="1800" dirty="0"/>
          </a:p>
        </p:txBody>
      </p:sp>
      <p:sp>
        <p:nvSpPr>
          <p:cNvPr id="10" name="9 Conector recto"/>
          <p:cNvSpPr>
            <a:spLocks noChangeShapeType="1"/>
          </p:cNvSpPr>
          <p:nvPr/>
        </p:nvSpPr>
        <p:spPr bwMode="auto">
          <a:xfrm>
            <a:off x="203200" y="1276743"/>
            <a:ext cx="1177747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sz="1800"/>
          </a:p>
        </p:txBody>
      </p:sp>
      <p:sp>
        <p:nvSpPr>
          <p:cNvPr id="12" name="11 Elipse"/>
          <p:cNvSpPr/>
          <p:nvPr/>
        </p:nvSpPr>
        <p:spPr>
          <a:xfrm>
            <a:off x="5689600" y="956036"/>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15" name="14 Elipse"/>
          <p:cNvSpPr/>
          <p:nvPr/>
        </p:nvSpPr>
        <p:spPr>
          <a:xfrm>
            <a:off x="5815584" y="1050524"/>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23" name="22 Marcador de número de diapositiva"/>
          <p:cNvSpPr>
            <a:spLocks noGrp="1"/>
          </p:cNvSpPr>
          <p:nvPr>
            <p:ph type="sldNum" sz="quarter" idx="4"/>
          </p:nvPr>
        </p:nvSpPr>
        <p:spPr>
          <a:xfrm>
            <a:off x="5791200" y="1040175"/>
            <a:ext cx="6096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2FCB18FE-E81E-464F-819F-0CD2A2693C34}" type="slidenum">
              <a:rPr lang="es-MX" smtClean="0"/>
              <a:t>‹Nº›</a:t>
            </a:fld>
            <a:endParaRPr lang="es-MX"/>
          </a:p>
        </p:txBody>
      </p:sp>
      <p:sp>
        <p:nvSpPr>
          <p:cNvPr id="22" name="21 Marcador de título"/>
          <p:cNvSpPr>
            <a:spLocks noGrp="1"/>
          </p:cNvSpPr>
          <p:nvPr>
            <p:ph type="title"/>
          </p:nvPr>
        </p:nvSpPr>
        <p:spPr>
          <a:xfrm>
            <a:off x="402336" y="228600"/>
            <a:ext cx="11379200" cy="758952"/>
          </a:xfrm>
          <a:prstGeom prst="rect">
            <a:avLst/>
          </a:prstGeom>
        </p:spPr>
        <p:txBody>
          <a:bodyPr vert="horz" anchor="b">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402336" y="1524000"/>
            <a:ext cx="11379200" cy="4599432"/>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Tree>
    <p:extLst>
      <p:ext uri="{BB962C8B-B14F-4D97-AF65-F5344CB8AC3E}">
        <p14:creationId xmlns:p14="http://schemas.microsoft.com/office/powerpoint/2010/main" val="3974908014"/>
      </p:ext>
    </p:extLst>
  </p:cSld>
  <p:clrMap bg1="lt1" tx1="dk1" bg2="lt2" tx2="dk2" accent1="accent1" accent2="accent2" accent3="accent3" accent4="accent4" accent5="accent5" accent6="accent6" hlink="hlink" folHlink="folHlink"/>
  <p:sldLayoutIdLst>
    <p:sldLayoutId id="2147483949" r:id="rId1"/>
    <p:sldLayoutId id="2147483950" r:id="rId2"/>
    <p:sldLayoutId id="2147483951" r:id="rId3"/>
    <p:sldLayoutId id="2147483952" r:id="rId4"/>
    <p:sldLayoutId id="2147483953" r:id="rId5"/>
    <p:sldLayoutId id="2147483954" r:id="rId6"/>
    <p:sldLayoutId id="2147483955" r:id="rId7"/>
    <p:sldLayoutId id="2147483956" r:id="rId8"/>
    <p:sldLayoutId id="2147483957" r:id="rId9"/>
    <p:sldLayoutId id="2147483958" r:id="rId10"/>
    <p:sldLayoutId id="2147483959"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406400" y="0"/>
            <a:ext cx="13243109"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sp>
        <p:nvSpPr>
          <p:cNvPr id="66" name="Rectangle 65"/>
          <p:cNvSpPr/>
          <p:nvPr/>
        </p:nvSpPr>
        <p:spPr>
          <a:xfrm>
            <a:off x="609600" y="333488"/>
            <a:ext cx="109728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0" name="Rectangle 69"/>
          <p:cNvSpPr/>
          <p:nvPr/>
        </p:nvSpPr>
        <p:spPr>
          <a:xfrm>
            <a:off x="6081656" y="-21511"/>
            <a:ext cx="4905488"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1" name="Rectangle 70"/>
          <p:cNvSpPr/>
          <p:nvPr/>
        </p:nvSpPr>
        <p:spPr>
          <a:xfrm>
            <a:off x="6198795" y="-21510"/>
            <a:ext cx="46736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Placeholder 1"/>
          <p:cNvSpPr>
            <a:spLocks noGrp="1"/>
          </p:cNvSpPr>
          <p:nvPr>
            <p:ph type="title"/>
          </p:nvPr>
        </p:nvSpPr>
        <p:spPr>
          <a:xfrm>
            <a:off x="1391320" y="1027664"/>
            <a:ext cx="9366325" cy="1143000"/>
          </a:xfrm>
          <a:prstGeom prst="rect">
            <a:avLst/>
          </a:prstGeom>
        </p:spPr>
        <p:txBody>
          <a:bodyPr vert="horz" lIns="91440" tIns="45720" rIns="91440" bIns="45720" rtlCol="0" anchor="b">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391323" y="2323652"/>
            <a:ext cx="9036423" cy="3508977"/>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996517" y="224493"/>
            <a:ext cx="2844800" cy="365125"/>
          </a:xfrm>
          <a:prstGeom prst="rect">
            <a:avLst/>
          </a:prstGeom>
        </p:spPr>
        <p:txBody>
          <a:bodyPr vert="horz" lIns="91440" tIns="45720" rIns="91440" bIns="45720" rtlCol="0" anchor="ctr"/>
          <a:lstStyle>
            <a:lvl1pPr algn="r">
              <a:defRPr sz="1200">
                <a:solidFill>
                  <a:srgbClr val="FEFEFE"/>
                </a:solidFill>
              </a:defRPr>
            </a:lvl1pPr>
          </a:lstStyle>
          <a:p>
            <a:fld id="{7390CF43-34E3-4184-B6CD-4BFFC793D124}" type="datetimeFigureOut">
              <a:rPr lang="es-MX" smtClean="0"/>
              <a:t>28/09/2018</a:t>
            </a:fld>
            <a:endParaRPr lang="es-MX"/>
          </a:p>
        </p:txBody>
      </p:sp>
      <p:sp>
        <p:nvSpPr>
          <p:cNvPr id="5" name="Footer Placeholder 4"/>
          <p:cNvSpPr>
            <a:spLocks noGrp="1"/>
          </p:cNvSpPr>
          <p:nvPr>
            <p:ph type="ftr" sz="quarter" idx="3"/>
          </p:nvPr>
        </p:nvSpPr>
        <p:spPr>
          <a:xfrm>
            <a:off x="6188597" y="5852161"/>
            <a:ext cx="4669536" cy="365125"/>
          </a:xfrm>
          <a:prstGeom prst="rect">
            <a:avLst/>
          </a:prstGeom>
        </p:spPr>
        <p:txBody>
          <a:bodyPr vert="horz" lIns="91440" tIns="45720" rIns="91440" bIns="45720" rtlCol="0" anchor="ctr"/>
          <a:lstStyle>
            <a:lvl1pPr algn="r">
              <a:defRPr sz="1200">
                <a:solidFill>
                  <a:schemeClr val="accent1"/>
                </a:solidFill>
              </a:defRPr>
            </a:lvl1pPr>
          </a:lstStyle>
          <a:p>
            <a:endParaRPr lang="es-MX"/>
          </a:p>
        </p:txBody>
      </p:sp>
      <p:sp>
        <p:nvSpPr>
          <p:cNvPr id="6" name="Slide Number Placeholder 5"/>
          <p:cNvSpPr>
            <a:spLocks noGrp="1"/>
          </p:cNvSpPr>
          <p:nvPr>
            <p:ph type="sldNum" sz="quarter" idx="4"/>
          </p:nvPr>
        </p:nvSpPr>
        <p:spPr>
          <a:xfrm>
            <a:off x="6198795" y="224492"/>
            <a:ext cx="1776208" cy="365125"/>
          </a:xfrm>
          <a:prstGeom prst="rect">
            <a:avLst/>
          </a:prstGeom>
        </p:spPr>
        <p:txBody>
          <a:bodyPr vert="horz" lIns="91440" tIns="45720" rIns="91440" bIns="45720" rtlCol="0" anchor="ctr"/>
          <a:lstStyle>
            <a:lvl1pPr algn="l">
              <a:defRPr sz="1200">
                <a:solidFill>
                  <a:srgbClr val="FEFEFE"/>
                </a:solidFill>
              </a:defRPr>
            </a:lvl1pPr>
          </a:lstStyle>
          <a:p>
            <a:fld id="{2FCB18FE-E81E-464F-819F-0CD2A2693C34}" type="slidenum">
              <a:rPr lang="es-MX" smtClean="0"/>
              <a:t>‹Nº›</a:t>
            </a:fld>
            <a:endParaRPr lang="es-MX"/>
          </a:p>
        </p:txBody>
      </p:sp>
    </p:spTree>
    <p:extLst>
      <p:ext uri="{BB962C8B-B14F-4D97-AF65-F5344CB8AC3E}">
        <p14:creationId xmlns:p14="http://schemas.microsoft.com/office/powerpoint/2010/main" val="1508939987"/>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0.xml><?xml version="1.0" encoding="utf-8"?>
<p:sldMaster xmlns:a="http://schemas.openxmlformats.org/drawingml/2006/main" xmlns:r="http://schemas.openxmlformats.org/officeDocument/2006/relationships" xmlns:p="http://schemas.openxmlformats.org/presentationml/2006/main" preserve="1">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12192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 name="Rectangle 7"/>
          <p:cNvSpPr/>
          <p:nvPr/>
        </p:nvSpPr>
        <p:spPr>
          <a:xfrm>
            <a:off x="0" y="0"/>
            <a:ext cx="12192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9" name="Rectangle 8"/>
          <p:cNvSpPr/>
          <p:nvPr/>
        </p:nvSpPr>
        <p:spPr>
          <a:xfrm>
            <a:off x="0" y="3768304"/>
            <a:ext cx="12192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Oval 9"/>
          <p:cNvSpPr/>
          <p:nvPr/>
        </p:nvSpPr>
        <p:spPr>
          <a:xfrm>
            <a:off x="0" y="1600200"/>
            <a:ext cx="12192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Placeholder 1"/>
          <p:cNvSpPr>
            <a:spLocks noGrp="1"/>
          </p:cNvSpPr>
          <p:nvPr>
            <p:ph type="title"/>
          </p:nvPr>
        </p:nvSpPr>
        <p:spPr>
          <a:xfrm>
            <a:off x="2391053" y="4372168"/>
            <a:ext cx="8683348" cy="1143000"/>
          </a:xfrm>
          <a:prstGeom prst="rect">
            <a:avLst/>
          </a:prstGeom>
          <a:effectLst/>
        </p:spPr>
        <p:txBody>
          <a:bodyPr vert="horz" lIns="91440" tIns="45720" rIns="91440" bIns="45720" rtlCol="0" anchor="t" anchorCtr="0">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524000" y="732260"/>
            <a:ext cx="8534400" cy="347472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8229600" y="6172201"/>
            <a:ext cx="33528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7390CF43-34E3-4184-B6CD-4BFFC793D124}" type="datetimeFigureOut">
              <a:rPr lang="es-MX" smtClean="0"/>
              <a:t>28/09/2018</a:t>
            </a:fld>
            <a:endParaRPr lang="es-MX"/>
          </a:p>
        </p:txBody>
      </p:sp>
      <p:sp>
        <p:nvSpPr>
          <p:cNvPr id="5" name="Footer Placeholder 4"/>
          <p:cNvSpPr>
            <a:spLocks noGrp="1"/>
          </p:cNvSpPr>
          <p:nvPr>
            <p:ph type="ftr" sz="quarter" idx="3"/>
          </p:nvPr>
        </p:nvSpPr>
        <p:spPr>
          <a:xfrm>
            <a:off x="609600" y="6172201"/>
            <a:ext cx="44704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es-MX"/>
          </a:p>
        </p:txBody>
      </p:sp>
      <p:sp>
        <p:nvSpPr>
          <p:cNvPr id="6" name="Slide Number Placeholder 5"/>
          <p:cNvSpPr>
            <a:spLocks noGrp="1"/>
          </p:cNvSpPr>
          <p:nvPr>
            <p:ph type="sldNum" sz="quarter" idx="4"/>
          </p:nvPr>
        </p:nvSpPr>
        <p:spPr>
          <a:xfrm>
            <a:off x="5080000" y="6172201"/>
            <a:ext cx="24384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2FCB18FE-E81E-464F-819F-0CD2A2693C34}" type="slidenum">
              <a:rPr lang="es-MX" smtClean="0"/>
              <a:t>‹Nº›</a:t>
            </a:fld>
            <a:endParaRPr lang="es-MX"/>
          </a:p>
        </p:txBody>
      </p:sp>
    </p:spTree>
    <p:extLst>
      <p:ext uri="{BB962C8B-B14F-4D97-AF65-F5344CB8AC3E}">
        <p14:creationId xmlns:p14="http://schemas.microsoft.com/office/powerpoint/2010/main" val="266759680"/>
      </p:ext>
    </p:extLst>
  </p:cSld>
  <p:clrMap bg1="lt1" tx1="dk1" bg2="lt2" tx2="dk2" accent1="accent1" accent2="accent2" accent3="accent3" accent4="accent4" accent5="accent5" accent6="accent6" hlink="hlink" folHlink="folHlink"/>
  <p:sldLayoutIdLst>
    <p:sldLayoutId id="2147483961" r:id="rId1"/>
    <p:sldLayoutId id="2147483962" r:id="rId2"/>
    <p:sldLayoutId id="2147483963" r:id="rId3"/>
    <p:sldLayoutId id="2147483964" r:id="rId4"/>
    <p:sldLayoutId id="2147483965" r:id="rId5"/>
    <p:sldLayoutId id="2147483966" r:id="rId6"/>
    <p:sldLayoutId id="2147483967" r:id="rId7"/>
    <p:sldLayoutId id="2147483968" r:id="rId8"/>
    <p:sldLayoutId id="2147483969" r:id="rId9"/>
    <p:sldLayoutId id="2147483970" r:id="rId10"/>
    <p:sldLayoutId id="2147483971"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1.xml><?xml version="1.0" encoding="utf-8"?>
<p:sldMaster xmlns:a="http://schemas.openxmlformats.org/drawingml/2006/main" xmlns:r="http://schemas.openxmlformats.org/officeDocument/2006/relationships" xmlns:p="http://schemas.openxmlformats.org/presentationml/2006/main" preserve="1">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406400" y="0"/>
            <a:ext cx="13243109"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sp>
        <p:nvSpPr>
          <p:cNvPr id="66" name="Rectangle 65"/>
          <p:cNvSpPr/>
          <p:nvPr/>
        </p:nvSpPr>
        <p:spPr>
          <a:xfrm>
            <a:off x="609600" y="333488"/>
            <a:ext cx="109728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0" name="Rectangle 69"/>
          <p:cNvSpPr/>
          <p:nvPr/>
        </p:nvSpPr>
        <p:spPr>
          <a:xfrm>
            <a:off x="6081656" y="-21511"/>
            <a:ext cx="4905488"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1" name="Rectangle 70"/>
          <p:cNvSpPr/>
          <p:nvPr/>
        </p:nvSpPr>
        <p:spPr>
          <a:xfrm>
            <a:off x="6198795" y="-21510"/>
            <a:ext cx="46736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Placeholder 1"/>
          <p:cNvSpPr>
            <a:spLocks noGrp="1"/>
          </p:cNvSpPr>
          <p:nvPr>
            <p:ph type="title"/>
          </p:nvPr>
        </p:nvSpPr>
        <p:spPr>
          <a:xfrm>
            <a:off x="1391320" y="1027664"/>
            <a:ext cx="9366325" cy="1143000"/>
          </a:xfrm>
          <a:prstGeom prst="rect">
            <a:avLst/>
          </a:prstGeom>
        </p:spPr>
        <p:txBody>
          <a:bodyPr vert="horz" lIns="91440" tIns="45720" rIns="91440" bIns="45720" rtlCol="0" anchor="b">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391323" y="2323652"/>
            <a:ext cx="9036423" cy="3508977"/>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996517" y="224493"/>
            <a:ext cx="2844800" cy="365125"/>
          </a:xfrm>
          <a:prstGeom prst="rect">
            <a:avLst/>
          </a:prstGeom>
        </p:spPr>
        <p:txBody>
          <a:bodyPr vert="horz" lIns="91440" tIns="45720" rIns="91440" bIns="45720" rtlCol="0" anchor="ctr"/>
          <a:lstStyle>
            <a:lvl1pPr algn="r">
              <a:defRPr sz="1200">
                <a:solidFill>
                  <a:srgbClr val="FEFEFE"/>
                </a:solidFill>
              </a:defRPr>
            </a:lvl1pPr>
          </a:lstStyle>
          <a:p>
            <a:fld id="{7390CF43-34E3-4184-B6CD-4BFFC793D124}" type="datetimeFigureOut">
              <a:rPr lang="es-MX" smtClean="0"/>
              <a:t>28/09/2018</a:t>
            </a:fld>
            <a:endParaRPr lang="es-MX"/>
          </a:p>
        </p:txBody>
      </p:sp>
      <p:sp>
        <p:nvSpPr>
          <p:cNvPr id="5" name="Footer Placeholder 4"/>
          <p:cNvSpPr>
            <a:spLocks noGrp="1"/>
          </p:cNvSpPr>
          <p:nvPr>
            <p:ph type="ftr" sz="quarter" idx="3"/>
          </p:nvPr>
        </p:nvSpPr>
        <p:spPr>
          <a:xfrm>
            <a:off x="6188597" y="5852161"/>
            <a:ext cx="4669536" cy="365125"/>
          </a:xfrm>
          <a:prstGeom prst="rect">
            <a:avLst/>
          </a:prstGeom>
        </p:spPr>
        <p:txBody>
          <a:bodyPr vert="horz" lIns="91440" tIns="45720" rIns="91440" bIns="45720" rtlCol="0" anchor="ctr"/>
          <a:lstStyle>
            <a:lvl1pPr algn="r">
              <a:defRPr sz="1200">
                <a:solidFill>
                  <a:schemeClr val="accent1"/>
                </a:solidFill>
              </a:defRPr>
            </a:lvl1pPr>
          </a:lstStyle>
          <a:p>
            <a:endParaRPr lang="es-MX"/>
          </a:p>
        </p:txBody>
      </p:sp>
      <p:sp>
        <p:nvSpPr>
          <p:cNvPr id="6" name="Slide Number Placeholder 5"/>
          <p:cNvSpPr>
            <a:spLocks noGrp="1"/>
          </p:cNvSpPr>
          <p:nvPr>
            <p:ph type="sldNum" sz="quarter" idx="4"/>
          </p:nvPr>
        </p:nvSpPr>
        <p:spPr>
          <a:xfrm>
            <a:off x="6198795" y="224492"/>
            <a:ext cx="1776208" cy="365125"/>
          </a:xfrm>
          <a:prstGeom prst="rect">
            <a:avLst/>
          </a:prstGeom>
        </p:spPr>
        <p:txBody>
          <a:bodyPr vert="horz" lIns="91440" tIns="45720" rIns="91440" bIns="45720" rtlCol="0" anchor="ctr"/>
          <a:lstStyle>
            <a:lvl1pPr algn="l">
              <a:defRPr sz="1200">
                <a:solidFill>
                  <a:srgbClr val="FEFEFE"/>
                </a:solidFill>
              </a:defRPr>
            </a:lvl1pPr>
          </a:lstStyle>
          <a:p>
            <a:fld id="{2FCB18FE-E81E-464F-819F-0CD2A2693C34}" type="slidenum">
              <a:rPr lang="es-MX" smtClean="0"/>
              <a:t>‹Nº›</a:t>
            </a:fld>
            <a:endParaRPr lang="es-MX"/>
          </a:p>
        </p:txBody>
      </p:sp>
    </p:spTree>
    <p:extLst>
      <p:ext uri="{BB962C8B-B14F-4D97-AF65-F5344CB8AC3E}">
        <p14:creationId xmlns:p14="http://schemas.microsoft.com/office/powerpoint/2010/main" val="1464977973"/>
      </p:ext>
    </p:extLst>
  </p:cSld>
  <p:clrMap bg1="lt1" tx1="dk1" bg2="lt2" tx2="dk2" accent1="accent1" accent2="accent2" accent3="accent3" accent4="accent4" accent5="accent5" accent6="accent6" hlink="hlink" folHlink="folHlink"/>
  <p:sldLayoutIdLst>
    <p:sldLayoutId id="2147483973" r:id="rId1"/>
    <p:sldLayoutId id="2147483974" r:id="rId2"/>
    <p:sldLayoutId id="2147483975" r:id="rId3"/>
    <p:sldLayoutId id="2147483976" r:id="rId4"/>
    <p:sldLayoutId id="2147483977" r:id="rId5"/>
    <p:sldLayoutId id="2147483978" r:id="rId6"/>
    <p:sldLayoutId id="2147483979" r:id="rId7"/>
    <p:sldLayoutId id="2147483980" r:id="rId8"/>
    <p:sldLayoutId id="2147483981" r:id="rId9"/>
    <p:sldLayoutId id="2147483982" r:id="rId10"/>
    <p:sldLayoutId id="2147483983"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2.xml><?xml version="1.0" encoding="utf-8"?>
<p:sldMaster xmlns:a="http://schemas.openxmlformats.org/drawingml/2006/main" xmlns:r="http://schemas.openxmlformats.org/officeDocument/2006/relationships" xmlns:p="http://schemas.openxmlformats.org/presentationml/2006/main" preserve="1">
  <p:cSld>
    <p:bg>
      <p:bgRef idx="1003">
        <a:schemeClr val="bg2"/>
      </p:bgRef>
    </p:bg>
    <p:spTree>
      <p:nvGrpSpPr>
        <p:cNvPr id="1" name=""/>
        <p:cNvGrpSpPr/>
        <p:nvPr/>
      </p:nvGrpSpPr>
      <p:grpSpPr>
        <a:xfrm>
          <a:off x="0" y="0"/>
          <a:ext cx="0" cy="0"/>
          <a:chOff x="0" y="0"/>
          <a:chExt cx="0" cy="0"/>
        </a:xfrm>
      </p:grpSpPr>
      <p:sp>
        <p:nvSpPr>
          <p:cNvPr id="7" name="6 Conector recto"/>
          <p:cNvSpPr>
            <a:spLocks noChangeShapeType="1"/>
          </p:cNvSpPr>
          <p:nvPr/>
        </p:nvSpPr>
        <p:spPr bwMode="auto">
          <a:xfrm>
            <a:off x="685800" y="1050899"/>
            <a:ext cx="1150620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sz="1800"/>
          </a:p>
        </p:txBody>
      </p:sp>
      <p:sp>
        <p:nvSpPr>
          <p:cNvPr id="8" name="7 Marcador de texto"/>
          <p:cNvSpPr>
            <a:spLocks noGrp="1"/>
          </p:cNvSpPr>
          <p:nvPr>
            <p:ph type="body" idx="1"/>
          </p:nvPr>
        </p:nvSpPr>
        <p:spPr>
          <a:xfrm>
            <a:off x="406400" y="1554163"/>
            <a:ext cx="11582400" cy="4525963"/>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1" name="10 Marcador de fecha"/>
          <p:cNvSpPr>
            <a:spLocks noGrp="1"/>
          </p:cNvSpPr>
          <p:nvPr>
            <p:ph type="dt" sz="half" idx="2"/>
          </p:nvPr>
        </p:nvSpPr>
        <p:spPr>
          <a:xfrm>
            <a:off x="8636000" y="76201"/>
            <a:ext cx="3352800" cy="288925"/>
          </a:xfrm>
          <a:prstGeom prst="rect">
            <a:avLst/>
          </a:prstGeom>
        </p:spPr>
        <p:txBody>
          <a:bodyPr vert="horz"/>
          <a:lstStyle>
            <a:lvl1pPr algn="l" eaLnBrk="1" latinLnBrk="0" hangingPunct="1">
              <a:defRPr kumimoji="0" sz="1200">
                <a:solidFill>
                  <a:schemeClr val="accent1">
                    <a:shade val="75000"/>
                  </a:schemeClr>
                </a:solidFill>
              </a:defRPr>
            </a:lvl1pPr>
          </a:lstStyle>
          <a:p>
            <a:fld id="{7390CF43-34E3-4184-B6CD-4BFFC793D124}" type="datetimeFigureOut">
              <a:rPr lang="es-MX" smtClean="0"/>
              <a:t>28/09/2018</a:t>
            </a:fld>
            <a:endParaRPr lang="es-MX"/>
          </a:p>
        </p:txBody>
      </p:sp>
      <p:sp>
        <p:nvSpPr>
          <p:cNvPr id="28" name="27 Marcador de pie de página"/>
          <p:cNvSpPr>
            <a:spLocks noGrp="1"/>
          </p:cNvSpPr>
          <p:nvPr>
            <p:ph type="ftr" sz="quarter" idx="3"/>
          </p:nvPr>
        </p:nvSpPr>
        <p:spPr>
          <a:xfrm>
            <a:off x="4165600" y="76201"/>
            <a:ext cx="44704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s-MX"/>
          </a:p>
        </p:txBody>
      </p:sp>
      <p:sp>
        <p:nvSpPr>
          <p:cNvPr id="5" name="4 Marcador de número de diapositiva"/>
          <p:cNvSpPr>
            <a:spLocks noGrp="1"/>
          </p:cNvSpPr>
          <p:nvPr>
            <p:ph type="sldNum" sz="quarter" idx="4"/>
          </p:nvPr>
        </p:nvSpPr>
        <p:spPr>
          <a:xfrm>
            <a:off x="10972800" y="6477001"/>
            <a:ext cx="1016000" cy="244475"/>
          </a:xfrm>
          <a:prstGeom prst="rect">
            <a:avLst/>
          </a:prstGeom>
        </p:spPr>
        <p:txBody>
          <a:bodyPr vert="horz"/>
          <a:lstStyle>
            <a:lvl1pPr algn="r" eaLnBrk="1" latinLnBrk="0" hangingPunct="1">
              <a:defRPr kumimoji="0" sz="1200">
                <a:solidFill>
                  <a:schemeClr val="accent1">
                    <a:shade val="75000"/>
                  </a:schemeClr>
                </a:solidFill>
              </a:defRPr>
            </a:lvl1pPr>
          </a:lstStyle>
          <a:p>
            <a:fld id="{2FCB18FE-E81E-464F-819F-0CD2A2693C34}" type="slidenum">
              <a:rPr lang="es-MX" smtClean="0"/>
              <a:t>‹Nº›</a:t>
            </a:fld>
            <a:endParaRPr lang="es-MX"/>
          </a:p>
        </p:txBody>
      </p:sp>
      <p:sp>
        <p:nvSpPr>
          <p:cNvPr id="10" name="9 Marcador de título"/>
          <p:cNvSpPr>
            <a:spLocks noGrp="1"/>
          </p:cNvSpPr>
          <p:nvPr>
            <p:ph type="title"/>
          </p:nvPr>
        </p:nvSpPr>
        <p:spPr>
          <a:xfrm>
            <a:off x="406400" y="457200"/>
            <a:ext cx="11582400" cy="838200"/>
          </a:xfrm>
          <a:prstGeom prst="rect">
            <a:avLst/>
          </a:prstGeom>
        </p:spPr>
        <p:txBody>
          <a:bodyPr vert="horz" anchor="ctr">
            <a:normAutofit/>
          </a:bodyPr>
          <a:lstStyle/>
          <a:p>
            <a:r>
              <a:rPr kumimoji="0" lang="es-ES" smtClean="0"/>
              <a:t>Haga clic para modificar el estilo de título del patrón</a:t>
            </a:r>
            <a:endParaRPr kumimoji="0" lang="en-US"/>
          </a:p>
        </p:txBody>
      </p:sp>
      <p:sp>
        <p:nvSpPr>
          <p:cNvPr id="9" name="8 Conector recto"/>
          <p:cNvSpPr>
            <a:spLocks noChangeShapeType="1"/>
          </p:cNvSpPr>
          <p:nvPr/>
        </p:nvSpPr>
        <p:spPr bwMode="auto">
          <a:xfrm>
            <a:off x="685800" y="1050899"/>
            <a:ext cx="1150620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sz="1800"/>
          </a:p>
        </p:txBody>
      </p:sp>
      <p:sp>
        <p:nvSpPr>
          <p:cNvPr id="12" name="11 Conector recto"/>
          <p:cNvSpPr>
            <a:spLocks noChangeShapeType="1"/>
          </p:cNvSpPr>
          <p:nvPr/>
        </p:nvSpPr>
        <p:spPr bwMode="auto">
          <a:xfrm>
            <a:off x="685800" y="1057987"/>
            <a:ext cx="1150620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sz="1800"/>
          </a:p>
        </p:txBody>
      </p:sp>
    </p:spTree>
    <p:extLst>
      <p:ext uri="{BB962C8B-B14F-4D97-AF65-F5344CB8AC3E}">
        <p14:creationId xmlns:p14="http://schemas.microsoft.com/office/powerpoint/2010/main" val="1232776904"/>
      </p:ext>
    </p:extLst>
  </p:cSld>
  <p:clrMap bg1="lt1" tx1="dk1" bg2="lt2" tx2="dk2" accent1="accent1" accent2="accent2" accent3="accent3" accent4="accent4" accent5="accent5" accent6="accent6" hlink="hlink" folHlink="folHlink"/>
  <p:sldLayoutIdLst>
    <p:sldLayoutId id="2147483985" r:id="rId1"/>
    <p:sldLayoutId id="2147483986" r:id="rId2"/>
    <p:sldLayoutId id="2147483987" r:id="rId3"/>
    <p:sldLayoutId id="2147483988" r:id="rId4"/>
    <p:sldLayoutId id="2147483989" r:id="rId5"/>
    <p:sldLayoutId id="2147483990" r:id="rId6"/>
    <p:sldLayoutId id="2147483991" r:id="rId7"/>
    <p:sldLayoutId id="2147483992" r:id="rId8"/>
    <p:sldLayoutId id="2147483993" r:id="rId9"/>
    <p:sldLayoutId id="2147483994" r:id="rId10"/>
    <p:sldLayoutId id="2147483995"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12192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Placeholder 1"/>
          <p:cNvSpPr>
            <a:spLocks noGrp="1"/>
          </p:cNvSpPr>
          <p:nvPr>
            <p:ph type="title"/>
          </p:nvPr>
        </p:nvSpPr>
        <p:spPr>
          <a:xfrm>
            <a:off x="609600" y="533400"/>
            <a:ext cx="10972800" cy="990600"/>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09600" y="1600200"/>
            <a:ext cx="10972800" cy="4876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Rectangle 6"/>
          <p:cNvSpPr/>
          <p:nvPr/>
        </p:nvSpPr>
        <p:spPr>
          <a:xfrm>
            <a:off x="0" y="0"/>
            <a:ext cx="12192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4" name="Date Placeholder 3"/>
          <p:cNvSpPr>
            <a:spLocks noGrp="1"/>
          </p:cNvSpPr>
          <p:nvPr>
            <p:ph type="dt" sz="half" idx="2"/>
          </p:nvPr>
        </p:nvSpPr>
        <p:spPr>
          <a:xfrm>
            <a:off x="609600" y="18288"/>
            <a:ext cx="3860800" cy="329184"/>
          </a:xfrm>
          <a:prstGeom prst="rect">
            <a:avLst/>
          </a:prstGeom>
        </p:spPr>
        <p:txBody>
          <a:bodyPr vert="horz" lIns="91440" tIns="45720" rIns="91440" bIns="45720" rtlCol="0" anchor="ctr"/>
          <a:lstStyle>
            <a:lvl1pPr algn="l">
              <a:defRPr sz="1200">
                <a:solidFill>
                  <a:srgbClr val="FFFFFF"/>
                </a:solidFill>
              </a:defRPr>
            </a:lvl1pPr>
          </a:lstStyle>
          <a:p>
            <a:fld id="{7390CF43-34E3-4184-B6CD-4BFFC793D124}" type="datetimeFigureOut">
              <a:rPr lang="es-MX" smtClean="0"/>
              <a:t>28/09/2018</a:t>
            </a:fld>
            <a:endParaRPr lang="es-MX"/>
          </a:p>
        </p:txBody>
      </p:sp>
      <p:sp>
        <p:nvSpPr>
          <p:cNvPr id="5" name="Footer Placeholder 4"/>
          <p:cNvSpPr>
            <a:spLocks noGrp="1"/>
          </p:cNvSpPr>
          <p:nvPr>
            <p:ph type="ftr" sz="quarter" idx="3"/>
          </p:nvPr>
        </p:nvSpPr>
        <p:spPr>
          <a:xfrm>
            <a:off x="4572000" y="18288"/>
            <a:ext cx="5486400" cy="329184"/>
          </a:xfrm>
          <a:prstGeom prst="rect">
            <a:avLst/>
          </a:prstGeom>
        </p:spPr>
        <p:txBody>
          <a:bodyPr vert="horz" lIns="91440" tIns="45720" rIns="91440" bIns="45720" rtlCol="0" anchor="ctr"/>
          <a:lstStyle>
            <a:lvl1pPr algn="ctr">
              <a:defRPr sz="1200">
                <a:solidFill>
                  <a:srgbClr val="FFFFFF"/>
                </a:solidFill>
              </a:defRPr>
            </a:lvl1pPr>
          </a:lstStyle>
          <a:p>
            <a:endParaRPr lang="es-MX"/>
          </a:p>
        </p:txBody>
      </p:sp>
      <p:sp>
        <p:nvSpPr>
          <p:cNvPr id="6" name="Slide Number Placeholder 5"/>
          <p:cNvSpPr>
            <a:spLocks noGrp="1"/>
          </p:cNvSpPr>
          <p:nvPr>
            <p:ph type="sldNum" sz="quarter" idx="4"/>
          </p:nvPr>
        </p:nvSpPr>
        <p:spPr>
          <a:xfrm>
            <a:off x="10160000" y="18288"/>
            <a:ext cx="1422400" cy="329184"/>
          </a:xfrm>
          <a:prstGeom prst="rect">
            <a:avLst/>
          </a:prstGeom>
        </p:spPr>
        <p:txBody>
          <a:bodyPr vert="horz" lIns="91440" tIns="45720" rIns="91440" bIns="45720" rtlCol="0" anchor="ctr"/>
          <a:lstStyle>
            <a:lvl1pPr algn="l">
              <a:defRPr sz="1400" b="1">
                <a:solidFill>
                  <a:srgbClr val="FFFFFF"/>
                </a:solidFill>
              </a:defRPr>
            </a:lvl1pPr>
          </a:lstStyle>
          <a:p>
            <a:fld id="{2FCB18FE-E81E-464F-819F-0CD2A2693C34}" type="slidenum">
              <a:rPr lang="es-MX" smtClean="0"/>
              <a:t>‹Nº›</a:t>
            </a:fld>
            <a:endParaRPr lang="es-MX"/>
          </a:p>
        </p:txBody>
      </p:sp>
    </p:spTree>
    <p:extLst>
      <p:ext uri="{BB962C8B-B14F-4D97-AF65-F5344CB8AC3E}">
        <p14:creationId xmlns:p14="http://schemas.microsoft.com/office/powerpoint/2010/main" val="4254922466"/>
      </p:ext>
    </p:extLst>
  </p:cSld>
  <p:clrMap bg1="lt1" tx1="dk1" bg2="lt2" tx2="dk2" accent1="accent1" accent2="accent2" accent3="accent3" accent4="accent4" accent5="accent5" accent6="accent6" hlink="hlink" folHlink="folHlink"/>
  <p:sldLayoutIdLst>
    <p:sldLayoutId id="2147483997" r:id="rId1"/>
    <p:sldLayoutId id="2147483998" r:id="rId2"/>
    <p:sldLayoutId id="2147483999" r:id="rId3"/>
    <p:sldLayoutId id="2147484000" r:id="rId4"/>
    <p:sldLayoutId id="2147484001" r:id="rId5"/>
    <p:sldLayoutId id="2147484002" r:id="rId6"/>
    <p:sldLayoutId id="2147484003" r:id="rId7"/>
    <p:sldLayoutId id="2147484004" r:id="rId8"/>
    <p:sldLayoutId id="2147484005" r:id="rId9"/>
    <p:sldLayoutId id="2147484006" r:id="rId10"/>
    <p:sldLayoutId id="2147484007" r:id="rId11"/>
  </p:sldLayoutIdLst>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4.xml><?xml version="1.0" encoding="utf-8"?>
<p:sldMaster xmlns:a="http://schemas.openxmlformats.org/drawingml/2006/main" xmlns:r="http://schemas.openxmlformats.org/officeDocument/2006/relationships" xmlns:p="http://schemas.openxmlformats.org/presentationml/2006/main" preserve="1">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69901" y="228600"/>
            <a:ext cx="10241280" cy="1066800"/>
          </a:xfrm>
          <a:prstGeom prst="rect">
            <a:avLst/>
          </a:prstGeom>
        </p:spPr>
        <p:txBody>
          <a:bodyPr vert="horz" lIns="91440" tIns="45720" rIns="91440" bIns="45720" rtlCol="0" anchor="b" anchorCtr="0">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69901" y="1463040"/>
            <a:ext cx="10241280" cy="43434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469901" y="6543676"/>
            <a:ext cx="1955800" cy="247650"/>
          </a:xfrm>
          <a:prstGeom prst="rect">
            <a:avLst/>
          </a:prstGeom>
        </p:spPr>
        <p:txBody>
          <a:bodyPr vert="horz" lIns="91440" tIns="45720" rIns="91440" bIns="45720" rtlCol="0" anchor="ctr">
            <a:normAutofit/>
          </a:bodyPr>
          <a:lstStyle>
            <a:lvl1pPr algn="l">
              <a:defRPr sz="1000" b="1">
                <a:solidFill>
                  <a:schemeClr val="tx1">
                    <a:alpha val="65000"/>
                  </a:schemeClr>
                </a:solidFill>
              </a:defRPr>
            </a:lvl1pPr>
          </a:lstStyle>
          <a:p>
            <a:fld id="{7390CF43-34E3-4184-B6CD-4BFFC793D124}" type="datetimeFigureOut">
              <a:rPr lang="es-MX" smtClean="0"/>
              <a:t>28/09/2018</a:t>
            </a:fld>
            <a:endParaRPr lang="es-MX"/>
          </a:p>
        </p:txBody>
      </p:sp>
      <p:sp>
        <p:nvSpPr>
          <p:cNvPr id="5" name="Footer Placeholder 4"/>
          <p:cNvSpPr>
            <a:spLocks noGrp="1"/>
          </p:cNvSpPr>
          <p:nvPr>
            <p:ph type="ftr" sz="quarter" idx="3"/>
          </p:nvPr>
        </p:nvSpPr>
        <p:spPr>
          <a:xfrm>
            <a:off x="2412999" y="6543676"/>
            <a:ext cx="5448300" cy="247650"/>
          </a:xfrm>
          <a:prstGeom prst="rect">
            <a:avLst/>
          </a:prstGeom>
        </p:spPr>
        <p:txBody>
          <a:bodyPr vert="horz" lIns="91440" tIns="45720" rIns="91440" bIns="45720" rtlCol="0" anchor="ctr">
            <a:normAutofit/>
          </a:bodyPr>
          <a:lstStyle>
            <a:lvl1pPr algn="l">
              <a:defRPr sz="1000" b="1" i="1">
                <a:solidFill>
                  <a:schemeClr val="tx1">
                    <a:alpha val="65000"/>
                  </a:schemeClr>
                </a:solidFill>
              </a:defRPr>
            </a:lvl1pPr>
          </a:lstStyle>
          <a:p>
            <a:endParaRPr lang="es-MX"/>
          </a:p>
        </p:txBody>
      </p:sp>
      <p:sp>
        <p:nvSpPr>
          <p:cNvPr id="6" name="Slide Number Placeholder 5"/>
          <p:cNvSpPr>
            <a:spLocks noGrp="1"/>
          </p:cNvSpPr>
          <p:nvPr>
            <p:ph type="sldNum" sz="quarter" idx="4"/>
          </p:nvPr>
        </p:nvSpPr>
        <p:spPr>
          <a:xfrm>
            <a:off x="10515600" y="6543676"/>
            <a:ext cx="1168400" cy="247650"/>
          </a:xfrm>
          <a:prstGeom prst="rect">
            <a:avLst/>
          </a:prstGeom>
        </p:spPr>
        <p:txBody>
          <a:bodyPr vert="horz" lIns="91440" tIns="45720" rIns="91440" bIns="45720" rtlCol="0" anchor="ctr">
            <a:normAutofit/>
          </a:bodyPr>
          <a:lstStyle>
            <a:lvl1pPr algn="r">
              <a:defRPr sz="1000" b="1">
                <a:solidFill>
                  <a:schemeClr val="tx1">
                    <a:alpha val="65000"/>
                  </a:schemeClr>
                </a:solidFill>
              </a:defRPr>
            </a:lvl1pPr>
          </a:lstStyle>
          <a:p>
            <a:fld id="{2FCB18FE-E81E-464F-819F-0CD2A2693C34}" type="slidenum">
              <a:rPr lang="es-MX" smtClean="0"/>
              <a:t>‹Nº›</a:t>
            </a:fld>
            <a:endParaRPr lang="es-MX"/>
          </a:p>
        </p:txBody>
      </p:sp>
    </p:spTree>
    <p:extLst>
      <p:ext uri="{BB962C8B-B14F-4D97-AF65-F5344CB8AC3E}">
        <p14:creationId xmlns:p14="http://schemas.microsoft.com/office/powerpoint/2010/main" val="3884961412"/>
      </p:ext>
    </p:extLst>
  </p:cSld>
  <p:clrMap bg1="lt1" tx1="dk1" bg2="lt2" tx2="dk2" accent1="accent1" accent2="accent2" accent3="accent3" accent4="accent4" accent5="accent5" accent6="accent6" hlink="hlink" folHlink="folHlink"/>
  <p:sldLayoutIdLst>
    <p:sldLayoutId id="2147484009" r:id="rId1"/>
    <p:sldLayoutId id="2147484010" r:id="rId2"/>
    <p:sldLayoutId id="2147484011" r:id="rId3"/>
    <p:sldLayoutId id="2147484012" r:id="rId4"/>
    <p:sldLayoutId id="2147484013" r:id="rId5"/>
    <p:sldLayoutId id="2147484014" r:id="rId6"/>
    <p:sldLayoutId id="2147484015" r:id="rId7"/>
    <p:sldLayoutId id="2147484016" r:id="rId8"/>
    <p:sldLayoutId id="2147484017" r:id="rId9"/>
    <p:sldLayoutId id="2147484018" r:id="rId10"/>
    <p:sldLayoutId id="2147484019" r:id="rId11"/>
  </p:sldLayoutIdLst>
  <p:txStyles>
    <p:titleStyle>
      <a:lvl1pPr algn="l" defTabSz="914400" rtl="0" eaLnBrk="1" latinLnBrk="0" hangingPunct="1">
        <a:spcBef>
          <a:spcPts val="400"/>
        </a:spcBef>
        <a:buNone/>
        <a:defRPr sz="4000" b="0" kern="1200" cap="none" spc="0" baseline="0">
          <a:solidFill>
            <a:schemeClr val="tx1"/>
          </a:solidFill>
          <a:latin typeface="+mj-lt"/>
          <a:ea typeface="+mj-ea"/>
          <a:cs typeface="Tunga" pitchFamily="2"/>
        </a:defRPr>
      </a:lvl1pPr>
    </p:titleStyle>
    <p:bodyStyle>
      <a:lvl1pPr marL="0" indent="0" algn="l" defTabSz="914400" rtl="0" eaLnBrk="1" latinLnBrk="0" hangingPunct="1">
        <a:spcBef>
          <a:spcPts val="1200"/>
        </a:spcBef>
        <a:spcAft>
          <a:spcPts val="0"/>
        </a:spcAft>
        <a:buClr>
          <a:schemeClr val="accent5"/>
        </a:buClr>
        <a:buFont typeface="Arial" pitchFamily="34" charset="0"/>
        <a:buNone/>
        <a:defRPr sz="1800" b="0" i="0" kern="1200" cap="none" spc="30" baseline="0">
          <a:solidFill>
            <a:schemeClr val="tx1"/>
          </a:solidFill>
          <a:latin typeface="+mn-lt"/>
          <a:ea typeface="+mn-ea"/>
          <a:cs typeface="Tahoma" pitchFamily="34" charset="0"/>
        </a:defRPr>
      </a:lvl1pPr>
      <a:lvl2pPr marL="171450" indent="-171450"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2pPr>
      <a:lvl3pPr marL="344488" indent="-165100"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3pPr>
      <a:lvl4pPr marL="517525" indent="-169863"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4pPr>
      <a:lvl5pPr marL="688975" indent="-173038"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5pPr>
      <a:lvl6pPr marL="868680"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6pPr>
      <a:lvl7pPr marL="1069848"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7pPr>
      <a:lvl8pPr marL="1243584"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8pPr>
      <a:lvl9pPr marL="1408176"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5.xml><?xml version="1.0" encoding="utf-8"?>
<p:sldMaster xmlns:a="http://schemas.openxmlformats.org/drawingml/2006/main" xmlns:r="http://schemas.openxmlformats.org/officeDocument/2006/relationships" xmlns:p="http://schemas.openxmlformats.org/presentationml/2006/main" preserve="1">
  <p:cSld>
    <p:bg>
      <p:bgRef idx="1002">
        <a:schemeClr val="bg2"/>
      </p:bgRef>
    </p:bg>
    <p:spTree>
      <p:nvGrpSpPr>
        <p:cNvPr id="1" name=""/>
        <p:cNvGrpSpPr/>
        <p:nvPr/>
      </p:nvGrpSpPr>
      <p:grpSpPr>
        <a:xfrm>
          <a:off x="0" y="0"/>
          <a:ext cx="0" cy="0"/>
          <a:chOff x="0" y="0"/>
          <a:chExt cx="0" cy="0"/>
        </a:xfrm>
      </p:grpSpPr>
      <p:grpSp>
        <p:nvGrpSpPr>
          <p:cNvPr id="219" name="Group 218"/>
          <p:cNvGrpSpPr/>
          <p:nvPr/>
        </p:nvGrpSpPr>
        <p:grpSpPr>
          <a:xfrm>
            <a:off x="8744219" y="66320"/>
            <a:ext cx="3434015" cy="6797067"/>
            <a:chOff x="6558164" y="66319"/>
            <a:chExt cx="2575511" cy="6797067"/>
          </a:xfrm>
        </p:grpSpPr>
        <p:grpSp>
          <p:nvGrpSpPr>
            <p:cNvPr id="220" name="Group 62"/>
            <p:cNvGrpSpPr/>
            <p:nvPr/>
          </p:nvGrpSpPr>
          <p:grpSpPr>
            <a:xfrm>
              <a:off x="6924386" y="66319"/>
              <a:ext cx="2173634" cy="6673398"/>
              <a:chOff x="6924386" y="66319"/>
              <a:chExt cx="2173634" cy="6673398"/>
            </a:xfrm>
          </p:grpSpPr>
          <p:grpSp>
            <p:nvGrpSpPr>
              <p:cNvPr id="224" name="Group 44"/>
              <p:cNvGrpSpPr/>
              <p:nvPr/>
            </p:nvGrpSpPr>
            <p:grpSpPr>
              <a:xfrm>
                <a:off x="6924386" y="66319"/>
                <a:ext cx="2066032" cy="6673398"/>
                <a:chOff x="6924386" y="66319"/>
                <a:chExt cx="2066032" cy="6673398"/>
              </a:xfrm>
            </p:grpSpPr>
            <p:sp>
              <p:nvSpPr>
                <p:cNvPr id="234" name="Freeform 233"/>
                <p:cNvSpPr>
                  <a:spLocks noChangeAspect="1" noEditPoints="1"/>
                </p:cNvSpPr>
                <p:nvPr/>
              </p:nvSpPr>
              <p:spPr bwMode="auto">
                <a:xfrm rot="879737">
                  <a:off x="7130233" y="66319"/>
                  <a:ext cx="609204" cy="662248"/>
                </a:xfrm>
                <a:custGeom>
                  <a:avLst/>
                  <a:gdLst>
                    <a:gd name="T0" fmla="*/ 748 w 758"/>
                    <a:gd name="T1" fmla="*/ 508 h 824"/>
                    <a:gd name="T2" fmla="*/ 550 w 758"/>
                    <a:gd name="T3" fmla="*/ 490 h 824"/>
                    <a:gd name="T4" fmla="*/ 512 w 758"/>
                    <a:gd name="T5" fmla="*/ 448 h 824"/>
                    <a:gd name="T6" fmla="*/ 500 w 758"/>
                    <a:gd name="T7" fmla="*/ 408 h 824"/>
                    <a:gd name="T8" fmla="*/ 550 w 758"/>
                    <a:gd name="T9" fmla="*/ 334 h 824"/>
                    <a:gd name="T10" fmla="*/ 744 w 758"/>
                    <a:gd name="T11" fmla="*/ 324 h 824"/>
                    <a:gd name="T12" fmla="*/ 700 w 758"/>
                    <a:gd name="T13" fmla="*/ 246 h 824"/>
                    <a:gd name="T14" fmla="*/ 728 w 758"/>
                    <a:gd name="T15" fmla="*/ 196 h 824"/>
                    <a:gd name="T16" fmla="*/ 620 w 758"/>
                    <a:gd name="T17" fmla="*/ 248 h 824"/>
                    <a:gd name="T18" fmla="*/ 534 w 758"/>
                    <a:gd name="T19" fmla="*/ 306 h 824"/>
                    <a:gd name="T20" fmla="*/ 482 w 758"/>
                    <a:gd name="T21" fmla="*/ 314 h 824"/>
                    <a:gd name="T22" fmla="*/ 456 w 758"/>
                    <a:gd name="T23" fmla="*/ 310 h 824"/>
                    <a:gd name="T24" fmla="*/ 410 w 758"/>
                    <a:gd name="T25" fmla="*/ 268 h 824"/>
                    <a:gd name="T26" fmla="*/ 396 w 758"/>
                    <a:gd name="T27" fmla="*/ 202 h 824"/>
                    <a:gd name="T28" fmla="*/ 396 w 758"/>
                    <a:gd name="T29" fmla="*/ 66 h 824"/>
                    <a:gd name="T30" fmla="*/ 388 w 758"/>
                    <a:gd name="T31" fmla="*/ 0 h 824"/>
                    <a:gd name="T32" fmla="*/ 310 w 758"/>
                    <a:gd name="T33" fmla="*/ 16 h 824"/>
                    <a:gd name="T34" fmla="*/ 360 w 758"/>
                    <a:gd name="T35" fmla="*/ 144 h 824"/>
                    <a:gd name="T36" fmla="*/ 358 w 758"/>
                    <a:gd name="T37" fmla="*/ 230 h 824"/>
                    <a:gd name="T38" fmla="*/ 320 w 758"/>
                    <a:gd name="T39" fmla="*/ 306 h 824"/>
                    <a:gd name="T40" fmla="*/ 280 w 758"/>
                    <a:gd name="T41" fmla="*/ 314 h 824"/>
                    <a:gd name="T42" fmla="*/ 224 w 758"/>
                    <a:gd name="T43" fmla="*/ 304 h 824"/>
                    <a:gd name="T44" fmla="*/ 136 w 758"/>
                    <a:gd name="T45" fmla="*/ 250 h 824"/>
                    <a:gd name="T46" fmla="*/ 30 w 758"/>
                    <a:gd name="T47" fmla="*/ 198 h 824"/>
                    <a:gd name="T48" fmla="*/ 0 w 758"/>
                    <a:gd name="T49" fmla="*/ 264 h 824"/>
                    <a:gd name="T50" fmla="*/ 138 w 758"/>
                    <a:gd name="T51" fmla="*/ 296 h 824"/>
                    <a:gd name="T52" fmla="*/ 208 w 758"/>
                    <a:gd name="T53" fmla="*/ 334 h 824"/>
                    <a:gd name="T54" fmla="*/ 258 w 758"/>
                    <a:gd name="T55" fmla="*/ 408 h 824"/>
                    <a:gd name="T56" fmla="*/ 246 w 758"/>
                    <a:gd name="T57" fmla="*/ 448 h 824"/>
                    <a:gd name="T58" fmla="*/ 210 w 758"/>
                    <a:gd name="T59" fmla="*/ 492 h 824"/>
                    <a:gd name="T60" fmla="*/ 118 w 758"/>
                    <a:gd name="T61" fmla="*/ 540 h 824"/>
                    <a:gd name="T62" fmla="*/ 38 w 758"/>
                    <a:gd name="T63" fmla="*/ 592 h 824"/>
                    <a:gd name="T64" fmla="*/ 76 w 758"/>
                    <a:gd name="T65" fmla="*/ 608 h 824"/>
                    <a:gd name="T66" fmla="*/ 122 w 758"/>
                    <a:gd name="T67" fmla="*/ 686 h 824"/>
                    <a:gd name="T68" fmla="*/ 228 w 758"/>
                    <a:gd name="T69" fmla="*/ 520 h 824"/>
                    <a:gd name="T70" fmla="*/ 282 w 758"/>
                    <a:gd name="T71" fmla="*/ 508 h 824"/>
                    <a:gd name="T72" fmla="*/ 334 w 758"/>
                    <a:gd name="T73" fmla="*/ 528 h 824"/>
                    <a:gd name="T74" fmla="*/ 362 w 758"/>
                    <a:gd name="T75" fmla="*/ 598 h 824"/>
                    <a:gd name="T76" fmla="*/ 280 w 758"/>
                    <a:gd name="T77" fmla="*/ 778 h 824"/>
                    <a:gd name="T78" fmla="*/ 362 w 758"/>
                    <a:gd name="T79" fmla="*/ 772 h 824"/>
                    <a:gd name="T80" fmla="*/ 396 w 758"/>
                    <a:gd name="T81" fmla="*/ 796 h 824"/>
                    <a:gd name="T82" fmla="*/ 480 w 758"/>
                    <a:gd name="T83" fmla="*/ 778 h 824"/>
                    <a:gd name="T84" fmla="*/ 396 w 758"/>
                    <a:gd name="T85" fmla="*/ 600 h 824"/>
                    <a:gd name="T86" fmla="*/ 414 w 758"/>
                    <a:gd name="T87" fmla="*/ 546 h 824"/>
                    <a:gd name="T88" fmla="*/ 466 w 758"/>
                    <a:gd name="T89" fmla="*/ 508 h 824"/>
                    <a:gd name="T90" fmla="*/ 522 w 758"/>
                    <a:gd name="T91" fmla="*/ 520 h 824"/>
                    <a:gd name="T92" fmla="*/ 602 w 758"/>
                    <a:gd name="T93" fmla="*/ 562 h 824"/>
                    <a:gd name="T94" fmla="*/ 698 w 758"/>
                    <a:gd name="T95" fmla="*/ 664 h 824"/>
                    <a:gd name="T96" fmla="*/ 740 w 758"/>
                    <a:gd name="T97" fmla="*/ 606 h 824"/>
                    <a:gd name="T98" fmla="*/ 324 w 758"/>
                    <a:gd name="T99" fmla="*/ 398 h 824"/>
                    <a:gd name="T100" fmla="*/ 340 w 758"/>
                    <a:gd name="T101" fmla="*/ 452 h 824"/>
                    <a:gd name="T102" fmla="*/ 360 w 758"/>
                    <a:gd name="T103" fmla="*/ 380 h 824"/>
                    <a:gd name="T104" fmla="*/ 414 w 758"/>
                    <a:gd name="T105" fmla="*/ 352 h 824"/>
                    <a:gd name="T106" fmla="*/ 414 w 758"/>
                    <a:gd name="T107" fmla="*/ 472 h 824"/>
                    <a:gd name="T108" fmla="*/ 434 w 758"/>
                    <a:gd name="T109" fmla="*/ 424 h 8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58" h="824">
                      <a:moveTo>
                        <a:pt x="700" y="576"/>
                      </a:moveTo>
                      <a:lnTo>
                        <a:pt x="758" y="558"/>
                      </a:lnTo>
                      <a:lnTo>
                        <a:pt x="756" y="548"/>
                      </a:lnTo>
                      <a:lnTo>
                        <a:pt x="686" y="566"/>
                      </a:lnTo>
                      <a:lnTo>
                        <a:pt x="686" y="566"/>
                      </a:lnTo>
                      <a:lnTo>
                        <a:pt x="640" y="538"/>
                      </a:lnTo>
                      <a:lnTo>
                        <a:pt x="748" y="508"/>
                      </a:lnTo>
                      <a:lnTo>
                        <a:pt x="746" y="496"/>
                      </a:lnTo>
                      <a:lnTo>
                        <a:pt x="620" y="528"/>
                      </a:lnTo>
                      <a:lnTo>
                        <a:pt x="620" y="528"/>
                      </a:lnTo>
                      <a:lnTo>
                        <a:pt x="568" y="502"/>
                      </a:lnTo>
                      <a:lnTo>
                        <a:pt x="568" y="502"/>
                      </a:lnTo>
                      <a:lnTo>
                        <a:pt x="550" y="492"/>
                      </a:lnTo>
                      <a:lnTo>
                        <a:pt x="550" y="490"/>
                      </a:lnTo>
                      <a:lnTo>
                        <a:pt x="550" y="490"/>
                      </a:lnTo>
                      <a:lnTo>
                        <a:pt x="550" y="488"/>
                      </a:lnTo>
                      <a:lnTo>
                        <a:pt x="546" y="484"/>
                      </a:lnTo>
                      <a:lnTo>
                        <a:pt x="518" y="456"/>
                      </a:lnTo>
                      <a:lnTo>
                        <a:pt x="518" y="456"/>
                      </a:lnTo>
                      <a:lnTo>
                        <a:pt x="512" y="448"/>
                      </a:lnTo>
                      <a:lnTo>
                        <a:pt x="512" y="448"/>
                      </a:lnTo>
                      <a:lnTo>
                        <a:pt x="504" y="432"/>
                      </a:lnTo>
                      <a:lnTo>
                        <a:pt x="500" y="414"/>
                      </a:lnTo>
                      <a:lnTo>
                        <a:pt x="500" y="414"/>
                      </a:lnTo>
                      <a:lnTo>
                        <a:pt x="500" y="412"/>
                      </a:lnTo>
                      <a:lnTo>
                        <a:pt x="500" y="412"/>
                      </a:lnTo>
                      <a:lnTo>
                        <a:pt x="500" y="408"/>
                      </a:lnTo>
                      <a:lnTo>
                        <a:pt x="500" y="408"/>
                      </a:lnTo>
                      <a:lnTo>
                        <a:pt x="504" y="392"/>
                      </a:lnTo>
                      <a:lnTo>
                        <a:pt x="512" y="374"/>
                      </a:lnTo>
                      <a:lnTo>
                        <a:pt x="512" y="374"/>
                      </a:lnTo>
                      <a:lnTo>
                        <a:pt x="518" y="366"/>
                      </a:lnTo>
                      <a:lnTo>
                        <a:pt x="518" y="366"/>
                      </a:lnTo>
                      <a:lnTo>
                        <a:pt x="546" y="340"/>
                      </a:lnTo>
                      <a:lnTo>
                        <a:pt x="550" y="334"/>
                      </a:lnTo>
                      <a:lnTo>
                        <a:pt x="550" y="332"/>
                      </a:lnTo>
                      <a:lnTo>
                        <a:pt x="548" y="330"/>
                      </a:lnTo>
                      <a:lnTo>
                        <a:pt x="548" y="330"/>
                      </a:lnTo>
                      <a:lnTo>
                        <a:pt x="568" y="320"/>
                      </a:lnTo>
                      <a:lnTo>
                        <a:pt x="568" y="320"/>
                      </a:lnTo>
                      <a:lnTo>
                        <a:pt x="620" y="294"/>
                      </a:lnTo>
                      <a:lnTo>
                        <a:pt x="744" y="324"/>
                      </a:lnTo>
                      <a:lnTo>
                        <a:pt x="746" y="312"/>
                      </a:lnTo>
                      <a:lnTo>
                        <a:pt x="640" y="282"/>
                      </a:lnTo>
                      <a:lnTo>
                        <a:pt x="640" y="282"/>
                      </a:lnTo>
                      <a:lnTo>
                        <a:pt x="686" y="254"/>
                      </a:lnTo>
                      <a:lnTo>
                        <a:pt x="754" y="272"/>
                      </a:lnTo>
                      <a:lnTo>
                        <a:pt x="758" y="262"/>
                      </a:lnTo>
                      <a:lnTo>
                        <a:pt x="700" y="246"/>
                      </a:lnTo>
                      <a:lnTo>
                        <a:pt x="700" y="246"/>
                      </a:lnTo>
                      <a:lnTo>
                        <a:pt x="720" y="230"/>
                      </a:lnTo>
                      <a:lnTo>
                        <a:pt x="740" y="216"/>
                      </a:lnTo>
                      <a:lnTo>
                        <a:pt x="742" y="214"/>
                      </a:lnTo>
                      <a:lnTo>
                        <a:pt x="732" y="196"/>
                      </a:lnTo>
                      <a:lnTo>
                        <a:pt x="728" y="196"/>
                      </a:lnTo>
                      <a:lnTo>
                        <a:pt x="728" y="196"/>
                      </a:lnTo>
                      <a:lnTo>
                        <a:pt x="704" y="206"/>
                      </a:lnTo>
                      <a:lnTo>
                        <a:pt x="682" y="216"/>
                      </a:lnTo>
                      <a:lnTo>
                        <a:pt x="696" y="156"/>
                      </a:lnTo>
                      <a:lnTo>
                        <a:pt x="686" y="154"/>
                      </a:lnTo>
                      <a:lnTo>
                        <a:pt x="666" y="222"/>
                      </a:lnTo>
                      <a:lnTo>
                        <a:pt x="666" y="222"/>
                      </a:lnTo>
                      <a:lnTo>
                        <a:pt x="620" y="248"/>
                      </a:lnTo>
                      <a:lnTo>
                        <a:pt x="646" y="140"/>
                      </a:lnTo>
                      <a:lnTo>
                        <a:pt x="636" y="136"/>
                      </a:lnTo>
                      <a:lnTo>
                        <a:pt x="600" y="260"/>
                      </a:lnTo>
                      <a:lnTo>
                        <a:pt x="600" y="260"/>
                      </a:lnTo>
                      <a:lnTo>
                        <a:pt x="552" y="292"/>
                      </a:lnTo>
                      <a:lnTo>
                        <a:pt x="552" y="292"/>
                      </a:lnTo>
                      <a:lnTo>
                        <a:pt x="534" y="306"/>
                      </a:lnTo>
                      <a:lnTo>
                        <a:pt x="532" y="304"/>
                      </a:lnTo>
                      <a:lnTo>
                        <a:pt x="530" y="304"/>
                      </a:lnTo>
                      <a:lnTo>
                        <a:pt x="530" y="304"/>
                      </a:lnTo>
                      <a:lnTo>
                        <a:pt x="522" y="304"/>
                      </a:lnTo>
                      <a:lnTo>
                        <a:pt x="488" y="314"/>
                      </a:lnTo>
                      <a:lnTo>
                        <a:pt x="488" y="314"/>
                      </a:lnTo>
                      <a:lnTo>
                        <a:pt x="482" y="314"/>
                      </a:lnTo>
                      <a:lnTo>
                        <a:pt x="478" y="314"/>
                      </a:lnTo>
                      <a:lnTo>
                        <a:pt x="478" y="314"/>
                      </a:lnTo>
                      <a:lnTo>
                        <a:pt x="476" y="312"/>
                      </a:lnTo>
                      <a:lnTo>
                        <a:pt x="476" y="312"/>
                      </a:lnTo>
                      <a:lnTo>
                        <a:pt x="476" y="312"/>
                      </a:lnTo>
                      <a:lnTo>
                        <a:pt x="476" y="312"/>
                      </a:lnTo>
                      <a:lnTo>
                        <a:pt x="456" y="310"/>
                      </a:lnTo>
                      <a:lnTo>
                        <a:pt x="446" y="308"/>
                      </a:lnTo>
                      <a:lnTo>
                        <a:pt x="438" y="304"/>
                      </a:lnTo>
                      <a:lnTo>
                        <a:pt x="438" y="304"/>
                      </a:lnTo>
                      <a:lnTo>
                        <a:pt x="424" y="292"/>
                      </a:lnTo>
                      <a:lnTo>
                        <a:pt x="414" y="278"/>
                      </a:lnTo>
                      <a:lnTo>
                        <a:pt x="414" y="278"/>
                      </a:lnTo>
                      <a:lnTo>
                        <a:pt x="410" y="268"/>
                      </a:lnTo>
                      <a:lnTo>
                        <a:pt x="410" y="268"/>
                      </a:lnTo>
                      <a:lnTo>
                        <a:pt x="400" y="230"/>
                      </a:lnTo>
                      <a:lnTo>
                        <a:pt x="398" y="224"/>
                      </a:lnTo>
                      <a:lnTo>
                        <a:pt x="396" y="224"/>
                      </a:lnTo>
                      <a:lnTo>
                        <a:pt x="394" y="224"/>
                      </a:lnTo>
                      <a:lnTo>
                        <a:pt x="394" y="224"/>
                      </a:lnTo>
                      <a:lnTo>
                        <a:pt x="396" y="202"/>
                      </a:lnTo>
                      <a:lnTo>
                        <a:pt x="396" y="202"/>
                      </a:lnTo>
                      <a:lnTo>
                        <a:pt x="398" y="142"/>
                      </a:lnTo>
                      <a:lnTo>
                        <a:pt x="486" y="52"/>
                      </a:lnTo>
                      <a:lnTo>
                        <a:pt x="478" y="44"/>
                      </a:lnTo>
                      <a:lnTo>
                        <a:pt x="398" y="120"/>
                      </a:lnTo>
                      <a:lnTo>
                        <a:pt x="398" y="120"/>
                      </a:lnTo>
                      <a:lnTo>
                        <a:pt x="396" y="66"/>
                      </a:lnTo>
                      <a:lnTo>
                        <a:pt x="446" y="16"/>
                      </a:lnTo>
                      <a:lnTo>
                        <a:pt x="438" y="8"/>
                      </a:lnTo>
                      <a:lnTo>
                        <a:pt x="396" y="50"/>
                      </a:lnTo>
                      <a:lnTo>
                        <a:pt x="396" y="50"/>
                      </a:lnTo>
                      <a:lnTo>
                        <a:pt x="394" y="26"/>
                      </a:lnTo>
                      <a:lnTo>
                        <a:pt x="390" y="2"/>
                      </a:lnTo>
                      <a:lnTo>
                        <a:pt x="388" y="0"/>
                      </a:lnTo>
                      <a:lnTo>
                        <a:pt x="368" y="0"/>
                      </a:lnTo>
                      <a:lnTo>
                        <a:pt x="368" y="2"/>
                      </a:lnTo>
                      <a:lnTo>
                        <a:pt x="368" y="2"/>
                      </a:lnTo>
                      <a:lnTo>
                        <a:pt x="364" y="28"/>
                      </a:lnTo>
                      <a:lnTo>
                        <a:pt x="360" y="52"/>
                      </a:lnTo>
                      <a:lnTo>
                        <a:pt x="316" y="10"/>
                      </a:lnTo>
                      <a:lnTo>
                        <a:pt x="310" y="16"/>
                      </a:lnTo>
                      <a:lnTo>
                        <a:pt x="360" y="68"/>
                      </a:lnTo>
                      <a:lnTo>
                        <a:pt x="360" y="68"/>
                      </a:lnTo>
                      <a:lnTo>
                        <a:pt x="358" y="122"/>
                      </a:lnTo>
                      <a:lnTo>
                        <a:pt x="278" y="44"/>
                      </a:lnTo>
                      <a:lnTo>
                        <a:pt x="270" y="52"/>
                      </a:lnTo>
                      <a:lnTo>
                        <a:pt x="360" y="144"/>
                      </a:lnTo>
                      <a:lnTo>
                        <a:pt x="360" y="144"/>
                      </a:lnTo>
                      <a:lnTo>
                        <a:pt x="362" y="202"/>
                      </a:lnTo>
                      <a:lnTo>
                        <a:pt x="362" y="202"/>
                      </a:lnTo>
                      <a:lnTo>
                        <a:pt x="364" y="224"/>
                      </a:lnTo>
                      <a:lnTo>
                        <a:pt x="362" y="224"/>
                      </a:lnTo>
                      <a:lnTo>
                        <a:pt x="362" y="224"/>
                      </a:lnTo>
                      <a:lnTo>
                        <a:pt x="360" y="224"/>
                      </a:lnTo>
                      <a:lnTo>
                        <a:pt x="358" y="230"/>
                      </a:lnTo>
                      <a:lnTo>
                        <a:pt x="348" y="268"/>
                      </a:lnTo>
                      <a:lnTo>
                        <a:pt x="348" y="268"/>
                      </a:lnTo>
                      <a:lnTo>
                        <a:pt x="344" y="278"/>
                      </a:lnTo>
                      <a:lnTo>
                        <a:pt x="344" y="278"/>
                      </a:lnTo>
                      <a:lnTo>
                        <a:pt x="334" y="294"/>
                      </a:lnTo>
                      <a:lnTo>
                        <a:pt x="320" y="306"/>
                      </a:lnTo>
                      <a:lnTo>
                        <a:pt x="320" y="306"/>
                      </a:lnTo>
                      <a:lnTo>
                        <a:pt x="312" y="310"/>
                      </a:lnTo>
                      <a:lnTo>
                        <a:pt x="302" y="312"/>
                      </a:lnTo>
                      <a:lnTo>
                        <a:pt x="292" y="314"/>
                      </a:lnTo>
                      <a:lnTo>
                        <a:pt x="282" y="314"/>
                      </a:lnTo>
                      <a:lnTo>
                        <a:pt x="282" y="314"/>
                      </a:lnTo>
                      <a:lnTo>
                        <a:pt x="280" y="314"/>
                      </a:lnTo>
                      <a:lnTo>
                        <a:pt x="280" y="314"/>
                      </a:lnTo>
                      <a:lnTo>
                        <a:pt x="270" y="312"/>
                      </a:lnTo>
                      <a:lnTo>
                        <a:pt x="270" y="312"/>
                      </a:lnTo>
                      <a:lnTo>
                        <a:pt x="236" y="302"/>
                      </a:lnTo>
                      <a:lnTo>
                        <a:pt x="228" y="302"/>
                      </a:lnTo>
                      <a:lnTo>
                        <a:pt x="224" y="302"/>
                      </a:lnTo>
                      <a:lnTo>
                        <a:pt x="224" y="304"/>
                      </a:lnTo>
                      <a:lnTo>
                        <a:pt x="224" y="304"/>
                      </a:lnTo>
                      <a:lnTo>
                        <a:pt x="206" y="292"/>
                      </a:lnTo>
                      <a:lnTo>
                        <a:pt x="206" y="292"/>
                      </a:lnTo>
                      <a:lnTo>
                        <a:pt x="156" y="260"/>
                      </a:lnTo>
                      <a:lnTo>
                        <a:pt x="120" y="140"/>
                      </a:lnTo>
                      <a:lnTo>
                        <a:pt x="110" y="142"/>
                      </a:lnTo>
                      <a:lnTo>
                        <a:pt x="136" y="250"/>
                      </a:lnTo>
                      <a:lnTo>
                        <a:pt x="136" y="250"/>
                      </a:lnTo>
                      <a:lnTo>
                        <a:pt x="90" y="224"/>
                      </a:lnTo>
                      <a:lnTo>
                        <a:pt x="70" y="156"/>
                      </a:lnTo>
                      <a:lnTo>
                        <a:pt x="60" y="158"/>
                      </a:lnTo>
                      <a:lnTo>
                        <a:pt x="74" y="216"/>
                      </a:lnTo>
                      <a:lnTo>
                        <a:pt x="74" y="216"/>
                      </a:lnTo>
                      <a:lnTo>
                        <a:pt x="52" y="206"/>
                      </a:lnTo>
                      <a:lnTo>
                        <a:pt x="30" y="198"/>
                      </a:lnTo>
                      <a:lnTo>
                        <a:pt x="26" y="196"/>
                      </a:lnTo>
                      <a:lnTo>
                        <a:pt x="16" y="214"/>
                      </a:lnTo>
                      <a:lnTo>
                        <a:pt x="18" y="216"/>
                      </a:lnTo>
                      <a:lnTo>
                        <a:pt x="18" y="216"/>
                      </a:lnTo>
                      <a:lnTo>
                        <a:pt x="38" y="232"/>
                      </a:lnTo>
                      <a:lnTo>
                        <a:pt x="58" y="248"/>
                      </a:lnTo>
                      <a:lnTo>
                        <a:pt x="0" y="264"/>
                      </a:lnTo>
                      <a:lnTo>
                        <a:pt x="2" y="274"/>
                      </a:lnTo>
                      <a:lnTo>
                        <a:pt x="72" y="256"/>
                      </a:lnTo>
                      <a:lnTo>
                        <a:pt x="72" y="256"/>
                      </a:lnTo>
                      <a:lnTo>
                        <a:pt x="118" y="284"/>
                      </a:lnTo>
                      <a:lnTo>
                        <a:pt x="10" y="316"/>
                      </a:lnTo>
                      <a:lnTo>
                        <a:pt x="12" y="326"/>
                      </a:lnTo>
                      <a:lnTo>
                        <a:pt x="138" y="296"/>
                      </a:lnTo>
                      <a:lnTo>
                        <a:pt x="138" y="296"/>
                      </a:lnTo>
                      <a:lnTo>
                        <a:pt x="190" y="322"/>
                      </a:lnTo>
                      <a:lnTo>
                        <a:pt x="190" y="322"/>
                      </a:lnTo>
                      <a:lnTo>
                        <a:pt x="208" y="332"/>
                      </a:lnTo>
                      <a:lnTo>
                        <a:pt x="208" y="332"/>
                      </a:lnTo>
                      <a:lnTo>
                        <a:pt x="208" y="332"/>
                      </a:lnTo>
                      <a:lnTo>
                        <a:pt x="208" y="334"/>
                      </a:lnTo>
                      <a:lnTo>
                        <a:pt x="212" y="340"/>
                      </a:lnTo>
                      <a:lnTo>
                        <a:pt x="240" y="366"/>
                      </a:lnTo>
                      <a:lnTo>
                        <a:pt x="240" y="366"/>
                      </a:lnTo>
                      <a:lnTo>
                        <a:pt x="246" y="374"/>
                      </a:lnTo>
                      <a:lnTo>
                        <a:pt x="246" y="374"/>
                      </a:lnTo>
                      <a:lnTo>
                        <a:pt x="254" y="392"/>
                      </a:lnTo>
                      <a:lnTo>
                        <a:pt x="258" y="408"/>
                      </a:lnTo>
                      <a:lnTo>
                        <a:pt x="258" y="408"/>
                      </a:lnTo>
                      <a:lnTo>
                        <a:pt x="258" y="412"/>
                      </a:lnTo>
                      <a:lnTo>
                        <a:pt x="258" y="412"/>
                      </a:lnTo>
                      <a:lnTo>
                        <a:pt x="258" y="414"/>
                      </a:lnTo>
                      <a:lnTo>
                        <a:pt x="258" y="414"/>
                      </a:lnTo>
                      <a:lnTo>
                        <a:pt x="254" y="432"/>
                      </a:lnTo>
                      <a:lnTo>
                        <a:pt x="246" y="448"/>
                      </a:lnTo>
                      <a:lnTo>
                        <a:pt x="246" y="448"/>
                      </a:lnTo>
                      <a:lnTo>
                        <a:pt x="240" y="456"/>
                      </a:lnTo>
                      <a:lnTo>
                        <a:pt x="240" y="456"/>
                      </a:lnTo>
                      <a:lnTo>
                        <a:pt x="212" y="484"/>
                      </a:lnTo>
                      <a:lnTo>
                        <a:pt x="208" y="488"/>
                      </a:lnTo>
                      <a:lnTo>
                        <a:pt x="208" y="490"/>
                      </a:lnTo>
                      <a:lnTo>
                        <a:pt x="210" y="492"/>
                      </a:lnTo>
                      <a:lnTo>
                        <a:pt x="210" y="492"/>
                      </a:lnTo>
                      <a:lnTo>
                        <a:pt x="190" y="502"/>
                      </a:lnTo>
                      <a:lnTo>
                        <a:pt x="190" y="502"/>
                      </a:lnTo>
                      <a:lnTo>
                        <a:pt x="138" y="530"/>
                      </a:lnTo>
                      <a:lnTo>
                        <a:pt x="14" y="500"/>
                      </a:lnTo>
                      <a:lnTo>
                        <a:pt x="12" y="510"/>
                      </a:lnTo>
                      <a:lnTo>
                        <a:pt x="118" y="540"/>
                      </a:lnTo>
                      <a:lnTo>
                        <a:pt x="118" y="540"/>
                      </a:lnTo>
                      <a:lnTo>
                        <a:pt x="72" y="568"/>
                      </a:lnTo>
                      <a:lnTo>
                        <a:pt x="4" y="552"/>
                      </a:lnTo>
                      <a:lnTo>
                        <a:pt x="0" y="560"/>
                      </a:lnTo>
                      <a:lnTo>
                        <a:pt x="58" y="578"/>
                      </a:lnTo>
                      <a:lnTo>
                        <a:pt x="58" y="578"/>
                      </a:lnTo>
                      <a:lnTo>
                        <a:pt x="38" y="592"/>
                      </a:lnTo>
                      <a:lnTo>
                        <a:pt x="18" y="608"/>
                      </a:lnTo>
                      <a:lnTo>
                        <a:pt x="16" y="610"/>
                      </a:lnTo>
                      <a:lnTo>
                        <a:pt x="26" y="628"/>
                      </a:lnTo>
                      <a:lnTo>
                        <a:pt x="30" y="626"/>
                      </a:lnTo>
                      <a:lnTo>
                        <a:pt x="30" y="626"/>
                      </a:lnTo>
                      <a:lnTo>
                        <a:pt x="54" y="618"/>
                      </a:lnTo>
                      <a:lnTo>
                        <a:pt x="76" y="608"/>
                      </a:lnTo>
                      <a:lnTo>
                        <a:pt x="62" y="666"/>
                      </a:lnTo>
                      <a:lnTo>
                        <a:pt x="72" y="670"/>
                      </a:lnTo>
                      <a:lnTo>
                        <a:pt x="92" y="600"/>
                      </a:lnTo>
                      <a:lnTo>
                        <a:pt x="92" y="600"/>
                      </a:lnTo>
                      <a:lnTo>
                        <a:pt x="138" y="574"/>
                      </a:lnTo>
                      <a:lnTo>
                        <a:pt x="112" y="682"/>
                      </a:lnTo>
                      <a:lnTo>
                        <a:pt x="122" y="686"/>
                      </a:lnTo>
                      <a:lnTo>
                        <a:pt x="158" y="562"/>
                      </a:lnTo>
                      <a:lnTo>
                        <a:pt x="158" y="562"/>
                      </a:lnTo>
                      <a:lnTo>
                        <a:pt x="206" y="530"/>
                      </a:lnTo>
                      <a:lnTo>
                        <a:pt x="206" y="530"/>
                      </a:lnTo>
                      <a:lnTo>
                        <a:pt x="224" y="518"/>
                      </a:lnTo>
                      <a:lnTo>
                        <a:pt x="226" y="520"/>
                      </a:lnTo>
                      <a:lnTo>
                        <a:pt x="228" y="520"/>
                      </a:lnTo>
                      <a:lnTo>
                        <a:pt x="228" y="520"/>
                      </a:lnTo>
                      <a:lnTo>
                        <a:pt x="236" y="518"/>
                      </a:lnTo>
                      <a:lnTo>
                        <a:pt x="270" y="510"/>
                      </a:lnTo>
                      <a:lnTo>
                        <a:pt x="270" y="510"/>
                      </a:lnTo>
                      <a:lnTo>
                        <a:pt x="280" y="508"/>
                      </a:lnTo>
                      <a:lnTo>
                        <a:pt x="280" y="508"/>
                      </a:lnTo>
                      <a:lnTo>
                        <a:pt x="282" y="508"/>
                      </a:lnTo>
                      <a:lnTo>
                        <a:pt x="282" y="508"/>
                      </a:lnTo>
                      <a:lnTo>
                        <a:pt x="292" y="508"/>
                      </a:lnTo>
                      <a:lnTo>
                        <a:pt x="302" y="510"/>
                      </a:lnTo>
                      <a:lnTo>
                        <a:pt x="312" y="512"/>
                      </a:lnTo>
                      <a:lnTo>
                        <a:pt x="320" y="516"/>
                      </a:lnTo>
                      <a:lnTo>
                        <a:pt x="320" y="516"/>
                      </a:lnTo>
                      <a:lnTo>
                        <a:pt x="334" y="528"/>
                      </a:lnTo>
                      <a:lnTo>
                        <a:pt x="344" y="544"/>
                      </a:lnTo>
                      <a:lnTo>
                        <a:pt x="344" y="544"/>
                      </a:lnTo>
                      <a:lnTo>
                        <a:pt x="348" y="554"/>
                      </a:lnTo>
                      <a:lnTo>
                        <a:pt x="348" y="554"/>
                      </a:lnTo>
                      <a:lnTo>
                        <a:pt x="358" y="594"/>
                      </a:lnTo>
                      <a:lnTo>
                        <a:pt x="360" y="598"/>
                      </a:lnTo>
                      <a:lnTo>
                        <a:pt x="362" y="598"/>
                      </a:lnTo>
                      <a:lnTo>
                        <a:pt x="364" y="598"/>
                      </a:lnTo>
                      <a:lnTo>
                        <a:pt x="364" y="598"/>
                      </a:lnTo>
                      <a:lnTo>
                        <a:pt x="362" y="622"/>
                      </a:lnTo>
                      <a:lnTo>
                        <a:pt x="362" y="622"/>
                      </a:lnTo>
                      <a:lnTo>
                        <a:pt x="360" y="680"/>
                      </a:lnTo>
                      <a:lnTo>
                        <a:pt x="272" y="772"/>
                      </a:lnTo>
                      <a:lnTo>
                        <a:pt x="280" y="778"/>
                      </a:lnTo>
                      <a:lnTo>
                        <a:pt x="360" y="702"/>
                      </a:lnTo>
                      <a:lnTo>
                        <a:pt x="360" y="702"/>
                      </a:lnTo>
                      <a:lnTo>
                        <a:pt x="362" y="756"/>
                      </a:lnTo>
                      <a:lnTo>
                        <a:pt x="312" y="806"/>
                      </a:lnTo>
                      <a:lnTo>
                        <a:pt x="320" y="814"/>
                      </a:lnTo>
                      <a:lnTo>
                        <a:pt x="362" y="772"/>
                      </a:lnTo>
                      <a:lnTo>
                        <a:pt x="362" y="772"/>
                      </a:lnTo>
                      <a:lnTo>
                        <a:pt x="364" y="796"/>
                      </a:lnTo>
                      <a:lnTo>
                        <a:pt x="368" y="822"/>
                      </a:lnTo>
                      <a:lnTo>
                        <a:pt x="370" y="824"/>
                      </a:lnTo>
                      <a:lnTo>
                        <a:pt x="390" y="824"/>
                      </a:lnTo>
                      <a:lnTo>
                        <a:pt x="390" y="822"/>
                      </a:lnTo>
                      <a:lnTo>
                        <a:pt x="390" y="822"/>
                      </a:lnTo>
                      <a:lnTo>
                        <a:pt x="396" y="796"/>
                      </a:lnTo>
                      <a:lnTo>
                        <a:pt x="398" y="772"/>
                      </a:lnTo>
                      <a:lnTo>
                        <a:pt x="442" y="814"/>
                      </a:lnTo>
                      <a:lnTo>
                        <a:pt x="448" y="806"/>
                      </a:lnTo>
                      <a:lnTo>
                        <a:pt x="398" y="754"/>
                      </a:lnTo>
                      <a:lnTo>
                        <a:pt x="398" y="754"/>
                      </a:lnTo>
                      <a:lnTo>
                        <a:pt x="400" y="702"/>
                      </a:lnTo>
                      <a:lnTo>
                        <a:pt x="480" y="778"/>
                      </a:lnTo>
                      <a:lnTo>
                        <a:pt x="488" y="770"/>
                      </a:lnTo>
                      <a:lnTo>
                        <a:pt x="400" y="678"/>
                      </a:lnTo>
                      <a:lnTo>
                        <a:pt x="400" y="678"/>
                      </a:lnTo>
                      <a:lnTo>
                        <a:pt x="396" y="620"/>
                      </a:lnTo>
                      <a:lnTo>
                        <a:pt x="396" y="620"/>
                      </a:lnTo>
                      <a:lnTo>
                        <a:pt x="394" y="600"/>
                      </a:lnTo>
                      <a:lnTo>
                        <a:pt x="396" y="600"/>
                      </a:lnTo>
                      <a:lnTo>
                        <a:pt x="396" y="600"/>
                      </a:lnTo>
                      <a:lnTo>
                        <a:pt x="398" y="600"/>
                      </a:lnTo>
                      <a:lnTo>
                        <a:pt x="400" y="594"/>
                      </a:lnTo>
                      <a:lnTo>
                        <a:pt x="410" y="556"/>
                      </a:lnTo>
                      <a:lnTo>
                        <a:pt x="410" y="556"/>
                      </a:lnTo>
                      <a:lnTo>
                        <a:pt x="414" y="546"/>
                      </a:lnTo>
                      <a:lnTo>
                        <a:pt x="414" y="546"/>
                      </a:lnTo>
                      <a:lnTo>
                        <a:pt x="424" y="530"/>
                      </a:lnTo>
                      <a:lnTo>
                        <a:pt x="430" y="522"/>
                      </a:lnTo>
                      <a:lnTo>
                        <a:pt x="438" y="518"/>
                      </a:lnTo>
                      <a:lnTo>
                        <a:pt x="438" y="518"/>
                      </a:lnTo>
                      <a:lnTo>
                        <a:pt x="446" y="514"/>
                      </a:lnTo>
                      <a:lnTo>
                        <a:pt x="456" y="510"/>
                      </a:lnTo>
                      <a:lnTo>
                        <a:pt x="466" y="508"/>
                      </a:lnTo>
                      <a:lnTo>
                        <a:pt x="476" y="508"/>
                      </a:lnTo>
                      <a:lnTo>
                        <a:pt x="476" y="508"/>
                      </a:lnTo>
                      <a:lnTo>
                        <a:pt x="478" y="508"/>
                      </a:lnTo>
                      <a:lnTo>
                        <a:pt x="478" y="508"/>
                      </a:lnTo>
                      <a:lnTo>
                        <a:pt x="488" y="510"/>
                      </a:lnTo>
                      <a:lnTo>
                        <a:pt x="488" y="510"/>
                      </a:lnTo>
                      <a:lnTo>
                        <a:pt x="522" y="520"/>
                      </a:lnTo>
                      <a:lnTo>
                        <a:pt x="530" y="522"/>
                      </a:lnTo>
                      <a:lnTo>
                        <a:pt x="534" y="520"/>
                      </a:lnTo>
                      <a:lnTo>
                        <a:pt x="534" y="518"/>
                      </a:lnTo>
                      <a:lnTo>
                        <a:pt x="534" y="518"/>
                      </a:lnTo>
                      <a:lnTo>
                        <a:pt x="552" y="530"/>
                      </a:lnTo>
                      <a:lnTo>
                        <a:pt x="552" y="530"/>
                      </a:lnTo>
                      <a:lnTo>
                        <a:pt x="602" y="562"/>
                      </a:lnTo>
                      <a:lnTo>
                        <a:pt x="638" y="684"/>
                      </a:lnTo>
                      <a:lnTo>
                        <a:pt x="648" y="680"/>
                      </a:lnTo>
                      <a:lnTo>
                        <a:pt x="622" y="574"/>
                      </a:lnTo>
                      <a:lnTo>
                        <a:pt x="622" y="574"/>
                      </a:lnTo>
                      <a:lnTo>
                        <a:pt x="668" y="600"/>
                      </a:lnTo>
                      <a:lnTo>
                        <a:pt x="688" y="666"/>
                      </a:lnTo>
                      <a:lnTo>
                        <a:pt x="698" y="664"/>
                      </a:lnTo>
                      <a:lnTo>
                        <a:pt x="684" y="606"/>
                      </a:lnTo>
                      <a:lnTo>
                        <a:pt x="684" y="606"/>
                      </a:lnTo>
                      <a:lnTo>
                        <a:pt x="706" y="616"/>
                      </a:lnTo>
                      <a:lnTo>
                        <a:pt x="728" y="626"/>
                      </a:lnTo>
                      <a:lnTo>
                        <a:pt x="732" y="626"/>
                      </a:lnTo>
                      <a:lnTo>
                        <a:pt x="742" y="608"/>
                      </a:lnTo>
                      <a:lnTo>
                        <a:pt x="740" y="606"/>
                      </a:lnTo>
                      <a:lnTo>
                        <a:pt x="740" y="606"/>
                      </a:lnTo>
                      <a:lnTo>
                        <a:pt x="720" y="590"/>
                      </a:lnTo>
                      <a:lnTo>
                        <a:pt x="700" y="576"/>
                      </a:lnTo>
                      <a:lnTo>
                        <a:pt x="700" y="576"/>
                      </a:lnTo>
                      <a:close/>
                      <a:moveTo>
                        <a:pt x="324" y="424"/>
                      </a:moveTo>
                      <a:lnTo>
                        <a:pt x="310" y="412"/>
                      </a:lnTo>
                      <a:lnTo>
                        <a:pt x="324" y="398"/>
                      </a:lnTo>
                      <a:lnTo>
                        <a:pt x="324" y="398"/>
                      </a:lnTo>
                      <a:lnTo>
                        <a:pt x="342" y="412"/>
                      </a:lnTo>
                      <a:lnTo>
                        <a:pt x="342" y="412"/>
                      </a:lnTo>
                      <a:lnTo>
                        <a:pt x="324" y="424"/>
                      </a:lnTo>
                      <a:lnTo>
                        <a:pt x="324" y="424"/>
                      </a:lnTo>
                      <a:close/>
                      <a:moveTo>
                        <a:pt x="344" y="472"/>
                      </a:moveTo>
                      <a:lnTo>
                        <a:pt x="340" y="452"/>
                      </a:lnTo>
                      <a:lnTo>
                        <a:pt x="340" y="452"/>
                      </a:lnTo>
                      <a:lnTo>
                        <a:pt x="360" y="444"/>
                      </a:lnTo>
                      <a:lnTo>
                        <a:pt x="360" y="444"/>
                      </a:lnTo>
                      <a:lnTo>
                        <a:pt x="362" y="466"/>
                      </a:lnTo>
                      <a:lnTo>
                        <a:pt x="344" y="472"/>
                      </a:lnTo>
                      <a:close/>
                      <a:moveTo>
                        <a:pt x="360" y="380"/>
                      </a:moveTo>
                      <a:lnTo>
                        <a:pt x="360" y="380"/>
                      </a:lnTo>
                      <a:lnTo>
                        <a:pt x="340" y="370"/>
                      </a:lnTo>
                      <a:lnTo>
                        <a:pt x="344" y="352"/>
                      </a:lnTo>
                      <a:lnTo>
                        <a:pt x="364" y="358"/>
                      </a:lnTo>
                      <a:lnTo>
                        <a:pt x="364" y="358"/>
                      </a:lnTo>
                      <a:lnTo>
                        <a:pt x="360" y="380"/>
                      </a:lnTo>
                      <a:lnTo>
                        <a:pt x="360" y="380"/>
                      </a:lnTo>
                      <a:close/>
                      <a:moveTo>
                        <a:pt x="414" y="352"/>
                      </a:moveTo>
                      <a:lnTo>
                        <a:pt x="418" y="370"/>
                      </a:lnTo>
                      <a:lnTo>
                        <a:pt x="418" y="370"/>
                      </a:lnTo>
                      <a:lnTo>
                        <a:pt x="398" y="380"/>
                      </a:lnTo>
                      <a:lnTo>
                        <a:pt x="398" y="380"/>
                      </a:lnTo>
                      <a:lnTo>
                        <a:pt x="396" y="358"/>
                      </a:lnTo>
                      <a:lnTo>
                        <a:pt x="414" y="352"/>
                      </a:lnTo>
                      <a:close/>
                      <a:moveTo>
                        <a:pt x="414" y="472"/>
                      </a:moveTo>
                      <a:lnTo>
                        <a:pt x="394" y="466"/>
                      </a:lnTo>
                      <a:lnTo>
                        <a:pt x="394" y="466"/>
                      </a:lnTo>
                      <a:lnTo>
                        <a:pt x="398" y="444"/>
                      </a:lnTo>
                      <a:lnTo>
                        <a:pt x="398" y="444"/>
                      </a:lnTo>
                      <a:lnTo>
                        <a:pt x="418" y="452"/>
                      </a:lnTo>
                      <a:lnTo>
                        <a:pt x="414" y="472"/>
                      </a:lnTo>
                      <a:close/>
                      <a:moveTo>
                        <a:pt x="434" y="424"/>
                      </a:moveTo>
                      <a:lnTo>
                        <a:pt x="434" y="424"/>
                      </a:lnTo>
                      <a:lnTo>
                        <a:pt x="416" y="412"/>
                      </a:lnTo>
                      <a:lnTo>
                        <a:pt x="416" y="412"/>
                      </a:lnTo>
                      <a:lnTo>
                        <a:pt x="434" y="398"/>
                      </a:lnTo>
                      <a:lnTo>
                        <a:pt x="448" y="412"/>
                      </a:lnTo>
                      <a:lnTo>
                        <a:pt x="434" y="424"/>
                      </a:lnTo>
                      <a:close/>
                    </a:path>
                  </a:pathLst>
                </a:custGeom>
                <a:solidFill>
                  <a:srgbClr val="FEFFFF">
                    <a:alpha val="3000"/>
                  </a:srgbClr>
                </a:solidFill>
                <a:ln>
                  <a:solidFill>
                    <a:srgbClr val="FEFFFF">
                      <a:alpha val="4000"/>
                    </a:srgbClr>
                  </a:solidFill>
                </a:ln>
                <a:effectLst>
                  <a:glow rad="76200">
                    <a:srgbClr val="FEFFFF">
                      <a:alpha val="6000"/>
                    </a:srgb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sp>
              <p:nvSpPr>
                <p:cNvPr id="235" name="Freeform 25"/>
                <p:cNvSpPr>
                  <a:spLocks noChangeAspect="1" noEditPoints="1"/>
                </p:cNvSpPr>
                <p:nvPr/>
              </p:nvSpPr>
              <p:spPr bwMode="auto">
                <a:xfrm rot="20016556">
                  <a:off x="7678235" y="2380703"/>
                  <a:ext cx="824672" cy="946846"/>
                </a:xfrm>
                <a:custGeom>
                  <a:avLst/>
                  <a:gdLst>
                    <a:gd name="T0" fmla="*/ 702 w 756"/>
                    <a:gd name="T1" fmla="*/ 598 h 868"/>
                    <a:gd name="T2" fmla="*/ 720 w 756"/>
                    <a:gd name="T3" fmla="*/ 502 h 868"/>
                    <a:gd name="T4" fmla="*/ 606 w 756"/>
                    <a:gd name="T5" fmla="*/ 484 h 868"/>
                    <a:gd name="T6" fmla="*/ 586 w 756"/>
                    <a:gd name="T7" fmla="*/ 454 h 868"/>
                    <a:gd name="T8" fmla="*/ 626 w 756"/>
                    <a:gd name="T9" fmla="*/ 378 h 868"/>
                    <a:gd name="T10" fmla="*/ 578 w 756"/>
                    <a:gd name="T11" fmla="*/ 376 h 868"/>
                    <a:gd name="T12" fmla="*/ 656 w 756"/>
                    <a:gd name="T13" fmla="*/ 298 h 868"/>
                    <a:gd name="T14" fmla="*/ 734 w 756"/>
                    <a:gd name="T15" fmla="*/ 238 h 868"/>
                    <a:gd name="T16" fmla="*/ 752 w 756"/>
                    <a:gd name="T17" fmla="*/ 214 h 868"/>
                    <a:gd name="T18" fmla="*/ 724 w 756"/>
                    <a:gd name="T19" fmla="*/ 220 h 868"/>
                    <a:gd name="T20" fmla="*/ 608 w 756"/>
                    <a:gd name="T21" fmla="*/ 274 h 868"/>
                    <a:gd name="T22" fmla="*/ 528 w 756"/>
                    <a:gd name="T23" fmla="*/ 290 h 868"/>
                    <a:gd name="T24" fmla="*/ 548 w 756"/>
                    <a:gd name="T25" fmla="*/ 246 h 868"/>
                    <a:gd name="T26" fmla="*/ 474 w 756"/>
                    <a:gd name="T27" fmla="*/ 268 h 868"/>
                    <a:gd name="T28" fmla="*/ 450 w 756"/>
                    <a:gd name="T29" fmla="*/ 192 h 868"/>
                    <a:gd name="T30" fmla="*/ 496 w 756"/>
                    <a:gd name="T31" fmla="*/ 112 h 868"/>
                    <a:gd name="T32" fmla="*/ 398 w 756"/>
                    <a:gd name="T33" fmla="*/ 108 h 868"/>
                    <a:gd name="T34" fmla="*/ 382 w 756"/>
                    <a:gd name="T35" fmla="*/ 0 h 868"/>
                    <a:gd name="T36" fmla="*/ 374 w 756"/>
                    <a:gd name="T37" fmla="*/ 10 h 868"/>
                    <a:gd name="T38" fmla="*/ 310 w 756"/>
                    <a:gd name="T39" fmla="*/ 64 h 868"/>
                    <a:gd name="T40" fmla="*/ 342 w 756"/>
                    <a:gd name="T41" fmla="*/ 200 h 868"/>
                    <a:gd name="T42" fmla="*/ 308 w 756"/>
                    <a:gd name="T43" fmla="*/ 192 h 868"/>
                    <a:gd name="T44" fmla="*/ 282 w 756"/>
                    <a:gd name="T45" fmla="*/ 268 h 868"/>
                    <a:gd name="T46" fmla="*/ 206 w 756"/>
                    <a:gd name="T47" fmla="*/ 246 h 868"/>
                    <a:gd name="T48" fmla="*/ 228 w 756"/>
                    <a:gd name="T49" fmla="*/ 290 h 868"/>
                    <a:gd name="T50" fmla="*/ 140 w 756"/>
                    <a:gd name="T51" fmla="*/ 272 h 868"/>
                    <a:gd name="T52" fmla="*/ 30 w 756"/>
                    <a:gd name="T53" fmla="*/ 226 h 868"/>
                    <a:gd name="T54" fmla="*/ 0 w 756"/>
                    <a:gd name="T55" fmla="*/ 220 h 868"/>
                    <a:gd name="T56" fmla="*/ 24 w 756"/>
                    <a:gd name="T57" fmla="*/ 244 h 868"/>
                    <a:gd name="T58" fmla="*/ 126 w 756"/>
                    <a:gd name="T59" fmla="*/ 314 h 868"/>
                    <a:gd name="T60" fmla="*/ 190 w 756"/>
                    <a:gd name="T61" fmla="*/ 408 h 868"/>
                    <a:gd name="T62" fmla="*/ 134 w 756"/>
                    <a:gd name="T63" fmla="*/ 386 h 868"/>
                    <a:gd name="T64" fmla="*/ 134 w 756"/>
                    <a:gd name="T65" fmla="*/ 482 h 868"/>
                    <a:gd name="T66" fmla="*/ 152 w 756"/>
                    <a:gd name="T67" fmla="*/ 484 h 868"/>
                    <a:gd name="T68" fmla="*/ 144 w 756"/>
                    <a:gd name="T69" fmla="*/ 536 h 868"/>
                    <a:gd name="T70" fmla="*/ 54 w 756"/>
                    <a:gd name="T71" fmla="*/ 600 h 868"/>
                    <a:gd name="T72" fmla="*/ 0 w 756"/>
                    <a:gd name="T73" fmla="*/ 648 h 868"/>
                    <a:gd name="T74" fmla="*/ 32 w 756"/>
                    <a:gd name="T75" fmla="*/ 646 h 868"/>
                    <a:gd name="T76" fmla="*/ 148 w 756"/>
                    <a:gd name="T77" fmla="*/ 592 h 868"/>
                    <a:gd name="T78" fmla="*/ 228 w 756"/>
                    <a:gd name="T79" fmla="*/ 578 h 868"/>
                    <a:gd name="T80" fmla="*/ 210 w 756"/>
                    <a:gd name="T81" fmla="*/ 622 h 868"/>
                    <a:gd name="T82" fmla="*/ 282 w 756"/>
                    <a:gd name="T83" fmla="*/ 600 h 868"/>
                    <a:gd name="T84" fmla="*/ 308 w 756"/>
                    <a:gd name="T85" fmla="*/ 674 h 868"/>
                    <a:gd name="T86" fmla="*/ 262 w 756"/>
                    <a:gd name="T87" fmla="*/ 756 h 868"/>
                    <a:gd name="T88" fmla="*/ 358 w 756"/>
                    <a:gd name="T89" fmla="*/ 758 h 868"/>
                    <a:gd name="T90" fmla="*/ 374 w 756"/>
                    <a:gd name="T91" fmla="*/ 868 h 868"/>
                    <a:gd name="T92" fmla="*/ 384 w 756"/>
                    <a:gd name="T93" fmla="*/ 840 h 868"/>
                    <a:gd name="T94" fmla="*/ 402 w 756"/>
                    <a:gd name="T95" fmla="*/ 740 h 868"/>
                    <a:gd name="T96" fmla="*/ 422 w 756"/>
                    <a:gd name="T97" fmla="*/ 650 h 868"/>
                    <a:gd name="T98" fmla="*/ 452 w 756"/>
                    <a:gd name="T99" fmla="*/ 676 h 868"/>
                    <a:gd name="T100" fmla="*/ 478 w 756"/>
                    <a:gd name="T101" fmla="*/ 600 h 868"/>
                    <a:gd name="T102" fmla="*/ 552 w 756"/>
                    <a:gd name="T103" fmla="*/ 618 h 868"/>
                    <a:gd name="T104" fmla="*/ 546 w 756"/>
                    <a:gd name="T105" fmla="*/ 580 h 868"/>
                    <a:gd name="T106" fmla="*/ 656 w 756"/>
                    <a:gd name="T107" fmla="*/ 678 h 868"/>
                    <a:gd name="T108" fmla="*/ 728 w 756"/>
                    <a:gd name="T109" fmla="*/ 642 h 868"/>
                    <a:gd name="T110" fmla="*/ 756 w 756"/>
                    <a:gd name="T111" fmla="*/ 648 h 868"/>
                    <a:gd name="T112" fmla="*/ 474 w 756"/>
                    <a:gd name="T113" fmla="*/ 472 h 868"/>
                    <a:gd name="T114" fmla="*/ 454 w 756"/>
                    <a:gd name="T115" fmla="*/ 304 h 868"/>
                    <a:gd name="T116" fmla="*/ 298 w 756"/>
                    <a:gd name="T117" fmla="*/ 370 h 868"/>
                    <a:gd name="T118" fmla="*/ 312 w 756"/>
                    <a:gd name="T119" fmla="*/ 454 h 868"/>
                    <a:gd name="T120" fmla="*/ 358 w 756"/>
                    <a:gd name="T121" fmla="*/ 468 h 868"/>
                    <a:gd name="T122" fmla="*/ 398 w 756"/>
                    <a:gd name="T123" fmla="*/ 468 h 868"/>
                    <a:gd name="T124" fmla="*/ 398 w 756"/>
                    <a:gd name="T125" fmla="*/ 468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56" h="868">
                      <a:moveTo>
                        <a:pt x="748" y="642"/>
                      </a:moveTo>
                      <a:lnTo>
                        <a:pt x="748" y="642"/>
                      </a:lnTo>
                      <a:lnTo>
                        <a:pt x="732" y="632"/>
                      </a:lnTo>
                      <a:lnTo>
                        <a:pt x="734" y="630"/>
                      </a:lnTo>
                      <a:lnTo>
                        <a:pt x="734" y="630"/>
                      </a:lnTo>
                      <a:lnTo>
                        <a:pt x="736" y="626"/>
                      </a:lnTo>
                      <a:lnTo>
                        <a:pt x="734" y="624"/>
                      </a:lnTo>
                      <a:lnTo>
                        <a:pt x="734" y="624"/>
                      </a:lnTo>
                      <a:lnTo>
                        <a:pt x="702" y="598"/>
                      </a:lnTo>
                      <a:lnTo>
                        <a:pt x="670" y="576"/>
                      </a:lnTo>
                      <a:lnTo>
                        <a:pt x="732" y="558"/>
                      </a:lnTo>
                      <a:lnTo>
                        <a:pt x="730" y="548"/>
                      </a:lnTo>
                      <a:lnTo>
                        <a:pt x="654" y="566"/>
                      </a:lnTo>
                      <a:lnTo>
                        <a:pt x="654" y="566"/>
                      </a:lnTo>
                      <a:lnTo>
                        <a:pt x="632" y="554"/>
                      </a:lnTo>
                      <a:lnTo>
                        <a:pt x="632" y="554"/>
                      </a:lnTo>
                      <a:lnTo>
                        <a:pt x="610" y="534"/>
                      </a:lnTo>
                      <a:lnTo>
                        <a:pt x="720" y="502"/>
                      </a:lnTo>
                      <a:lnTo>
                        <a:pt x="718" y="490"/>
                      </a:lnTo>
                      <a:lnTo>
                        <a:pt x="598" y="520"/>
                      </a:lnTo>
                      <a:lnTo>
                        <a:pt x="598" y="520"/>
                      </a:lnTo>
                      <a:lnTo>
                        <a:pt x="588" y="504"/>
                      </a:lnTo>
                      <a:lnTo>
                        <a:pt x="578" y="490"/>
                      </a:lnTo>
                      <a:lnTo>
                        <a:pt x="570" y="474"/>
                      </a:lnTo>
                      <a:lnTo>
                        <a:pt x="566" y="460"/>
                      </a:lnTo>
                      <a:lnTo>
                        <a:pt x="566" y="460"/>
                      </a:lnTo>
                      <a:lnTo>
                        <a:pt x="606" y="484"/>
                      </a:lnTo>
                      <a:lnTo>
                        <a:pt x="616" y="490"/>
                      </a:lnTo>
                      <a:lnTo>
                        <a:pt x="622" y="492"/>
                      </a:lnTo>
                      <a:lnTo>
                        <a:pt x="624" y="492"/>
                      </a:lnTo>
                      <a:lnTo>
                        <a:pt x="626" y="490"/>
                      </a:lnTo>
                      <a:lnTo>
                        <a:pt x="626" y="490"/>
                      </a:lnTo>
                      <a:lnTo>
                        <a:pt x="626" y="488"/>
                      </a:lnTo>
                      <a:lnTo>
                        <a:pt x="622" y="482"/>
                      </a:lnTo>
                      <a:lnTo>
                        <a:pt x="586" y="454"/>
                      </a:lnTo>
                      <a:lnTo>
                        <a:pt x="586" y="454"/>
                      </a:lnTo>
                      <a:lnTo>
                        <a:pt x="576" y="444"/>
                      </a:lnTo>
                      <a:lnTo>
                        <a:pt x="570" y="434"/>
                      </a:lnTo>
                      <a:lnTo>
                        <a:pt x="570" y="434"/>
                      </a:lnTo>
                      <a:lnTo>
                        <a:pt x="576" y="424"/>
                      </a:lnTo>
                      <a:lnTo>
                        <a:pt x="586" y="414"/>
                      </a:lnTo>
                      <a:lnTo>
                        <a:pt x="586" y="414"/>
                      </a:lnTo>
                      <a:lnTo>
                        <a:pt x="622" y="386"/>
                      </a:lnTo>
                      <a:lnTo>
                        <a:pt x="626" y="380"/>
                      </a:lnTo>
                      <a:lnTo>
                        <a:pt x="626" y="378"/>
                      </a:lnTo>
                      <a:lnTo>
                        <a:pt x="624" y="374"/>
                      </a:lnTo>
                      <a:lnTo>
                        <a:pt x="622" y="374"/>
                      </a:lnTo>
                      <a:lnTo>
                        <a:pt x="622" y="374"/>
                      </a:lnTo>
                      <a:lnTo>
                        <a:pt x="616" y="376"/>
                      </a:lnTo>
                      <a:lnTo>
                        <a:pt x="606" y="382"/>
                      </a:lnTo>
                      <a:lnTo>
                        <a:pt x="566" y="408"/>
                      </a:lnTo>
                      <a:lnTo>
                        <a:pt x="566" y="408"/>
                      </a:lnTo>
                      <a:lnTo>
                        <a:pt x="570" y="392"/>
                      </a:lnTo>
                      <a:lnTo>
                        <a:pt x="578" y="376"/>
                      </a:lnTo>
                      <a:lnTo>
                        <a:pt x="588" y="362"/>
                      </a:lnTo>
                      <a:lnTo>
                        <a:pt x="600" y="346"/>
                      </a:lnTo>
                      <a:lnTo>
                        <a:pt x="716" y="374"/>
                      </a:lnTo>
                      <a:lnTo>
                        <a:pt x="718" y="362"/>
                      </a:lnTo>
                      <a:lnTo>
                        <a:pt x="612" y="332"/>
                      </a:lnTo>
                      <a:lnTo>
                        <a:pt x="612" y="332"/>
                      </a:lnTo>
                      <a:lnTo>
                        <a:pt x="636" y="308"/>
                      </a:lnTo>
                      <a:lnTo>
                        <a:pt x="636" y="308"/>
                      </a:lnTo>
                      <a:lnTo>
                        <a:pt x="656" y="298"/>
                      </a:lnTo>
                      <a:lnTo>
                        <a:pt x="728" y="316"/>
                      </a:lnTo>
                      <a:lnTo>
                        <a:pt x="730" y="306"/>
                      </a:lnTo>
                      <a:lnTo>
                        <a:pt x="670" y="288"/>
                      </a:lnTo>
                      <a:lnTo>
                        <a:pt x="670" y="288"/>
                      </a:lnTo>
                      <a:lnTo>
                        <a:pt x="702" y="266"/>
                      </a:lnTo>
                      <a:lnTo>
                        <a:pt x="732" y="242"/>
                      </a:lnTo>
                      <a:lnTo>
                        <a:pt x="734" y="240"/>
                      </a:lnTo>
                      <a:lnTo>
                        <a:pt x="734" y="238"/>
                      </a:lnTo>
                      <a:lnTo>
                        <a:pt x="734" y="238"/>
                      </a:lnTo>
                      <a:lnTo>
                        <a:pt x="732" y="236"/>
                      </a:lnTo>
                      <a:lnTo>
                        <a:pt x="732" y="236"/>
                      </a:lnTo>
                      <a:lnTo>
                        <a:pt x="748" y="226"/>
                      </a:lnTo>
                      <a:lnTo>
                        <a:pt x="756" y="220"/>
                      </a:lnTo>
                      <a:lnTo>
                        <a:pt x="756" y="220"/>
                      </a:lnTo>
                      <a:lnTo>
                        <a:pt x="756" y="220"/>
                      </a:lnTo>
                      <a:lnTo>
                        <a:pt x="756" y="220"/>
                      </a:lnTo>
                      <a:lnTo>
                        <a:pt x="754" y="216"/>
                      </a:lnTo>
                      <a:lnTo>
                        <a:pt x="752" y="214"/>
                      </a:lnTo>
                      <a:lnTo>
                        <a:pt x="752" y="214"/>
                      </a:lnTo>
                      <a:lnTo>
                        <a:pt x="752" y="214"/>
                      </a:lnTo>
                      <a:lnTo>
                        <a:pt x="752" y="212"/>
                      </a:lnTo>
                      <a:lnTo>
                        <a:pt x="744" y="218"/>
                      </a:lnTo>
                      <a:lnTo>
                        <a:pt x="744" y="218"/>
                      </a:lnTo>
                      <a:lnTo>
                        <a:pt x="728" y="226"/>
                      </a:lnTo>
                      <a:lnTo>
                        <a:pt x="726" y="224"/>
                      </a:lnTo>
                      <a:lnTo>
                        <a:pt x="726" y="224"/>
                      </a:lnTo>
                      <a:lnTo>
                        <a:pt x="724" y="220"/>
                      </a:lnTo>
                      <a:lnTo>
                        <a:pt x="720" y="222"/>
                      </a:lnTo>
                      <a:lnTo>
                        <a:pt x="720" y="222"/>
                      </a:lnTo>
                      <a:lnTo>
                        <a:pt x="684" y="236"/>
                      </a:lnTo>
                      <a:lnTo>
                        <a:pt x="648" y="252"/>
                      </a:lnTo>
                      <a:lnTo>
                        <a:pt x="664" y="190"/>
                      </a:lnTo>
                      <a:lnTo>
                        <a:pt x="654" y="186"/>
                      </a:lnTo>
                      <a:lnTo>
                        <a:pt x="632" y="260"/>
                      </a:lnTo>
                      <a:lnTo>
                        <a:pt x="632" y="260"/>
                      </a:lnTo>
                      <a:lnTo>
                        <a:pt x="608" y="274"/>
                      </a:lnTo>
                      <a:lnTo>
                        <a:pt x="608" y="274"/>
                      </a:lnTo>
                      <a:lnTo>
                        <a:pt x="580" y="282"/>
                      </a:lnTo>
                      <a:lnTo>
                        <a:pt x="608" y="172"/>
                      </a:lnTo>
                      <a:lnTo>
                        <a:pt x="598" y="168"/>
                      </a:lnTo>
                      <a:lnTo>
                        <a:pt x="564" y="286"/>
                      </a:lnTo>
                      <a:lnTo>
                        <a:pt x="564" y="286"/>
                      </a:lnTo>
                      <a:lnTo>
                        <a:pt x="546" y="288"/>
                      </a:lnTo>
                      <a:lnTo>
                        <a:pt x="528" y="290"/>
                      </a:lnTo>
                      <a:lnTo>
                        <a:pt x="528" y="290"/>
                      </a:lnTo>
                      <a:lnTo>
                        <a:pt x="510" y="288"/>
                      </a:lnTo>
                      <a:lnTo>
                        <a:pt x="496" y="284"/>
                      </a:lnTo>
                      <a:lnTo>
                        <a:pt x="496" y="284"/>
                      </a:lnTo>
                      <a:lnTo>
                        <a:pt x="528" y="266"/>
                      </a:lnTo>
                      <a:lnTo>
                        <a:pt x="546" y="258"/>
                      </a:lnTo>
                      <a:lnTo>
                        <a:pt x="552" y="252"/>
                      </a:lnTo>
                      <a:lnTo>
                        <a:pt x="552" y="250"/>
                      </a:lnTo>
                      <a:lnTo>
                        <a:pt x="550" y="246"/>
                      </a:lnTo>
                      <a:lnTo>
                        <a:pt x="548" y="246"/>
                      </a:lnTo>
                      <a:lnTo>
                        <a:pt x="548" y="246"/>
                      </a:lnTo>
                      <a:lnTo>
                        <a:pt x="538" y="248"/>
                      </a:lnTo>
                      <a:lnTo>
                        <a:pt x="500" y="264"/>
                      </a:lnTo>
                      <a:lnTo>
                        <a:pt x="500" y="264"/>
                      </a:lnTo>
                      <a:lnTo>
                        <a:pt x="488" y="266"/>
                      </a:lnTo>
                      <a:lnTo>
                        <a:pt x="478" y="268"/>
                      </a:lnTo>
                      <a:lnTo>
                        <a:pt x="478" y="268"/>
                      </a:lnTo>
                      <a:lnTo>
                        <a:pt x="474" y="268"/>
                      </a:lnTo>
                      <a:lnTo>
                        <a:pt x="474" y="268"/>
                      </a:lnTo>
                      <a:lnTo>
                        <a:pt x="468" y="256"/>
                      </a:lnTo>
                      <a:lnTo>
                        <a:pt x="466" y="244"/>
                      </a:lnTo>
                      <a:lnTo>
                        <a:pt x="466" y="244"/>
                      </a:lnTo>
                      <a:lnTo>
                        <a:pt x="458" y="198"/>
                      </a:lnTo>
                      <a:lnTo>
                        <a:pt x="456" y="192"/>
                      </a:lnTo>
                      <a:lnTo>
                        <a:pt x="452" y="192"/>
                      </a:lnTo>
                      <a:lnTo>
                        <a:pt x="450" y="192"/>
                      </a:lnTo>
                      <a:lnTo>
                        <a:pt x="450" y="192"/>
                      </a:lnTo>
                      <a:lnTo>
                        <a:pt x="450" y="192"/>
                      </a:lnTo>
                      <a:lnTo>
                        <a:pt x="448" y="194"/>
                      </a:lnTo>
                      <a:lnTo>
                        <a:pt x="448" y="202"/>
                      </a:lnTo>
                      <a:lnTo>
                        <a:pt x="450" y="258"/>
                      </a:lnTo>
                      <a:lnTo>
                        <a:pt x="450" y="258"/>
                      </a:lnTo>
                      <a:lnTo>
                        <a:pt x="438" y="246"/>
                      </a:lnTo>
                      <a:lnTo>
                        <a:pt x="428" y="232"/>
                      </a:lnTo>
                      <a:lnTo>
                        <a:pt x="420" y="216"/>
                      </a:lnTo>
                      <a:lnTo>
                        <a:pt x="412" y="198"/>
                      </a:lnTo>
                      <a:lnTo>
                        <a:pt x="496" y="112"/>
                      </a:lnTo>
                      <a:lnTo>
                        <a:pt x="486" y="104"/>
                      </a:lnTo>
                      <a:lnTo>
                        <a:pt x="408" y="180"/>
                      </a:lnTo>
                      <a:lnTo>
                        <a:pt x="408" y="180"/>
                      </a:lnTo>
                      <a:lnTo>
                        <a:pt x="400" y="148"/>
                      </a:lnTo>
                      <a:lnTo>
                        <a:pt x="400" y="148"/>
                      </a:lnTo>
                      <a:lnTo>
                        <a:pt x="400" y="126"/>
                      </a:lnTo>
                      <a:lnTo>
                        <a:pt x="452" y="72"/>
                      </a:lnTo>
                      <a:lnTo>
                        <a:pt x="444" y="64"/>
                      </a:lnTo>
                      <a:lnTo>
                        <a:pt x="398" y="108"/>
                      </a:lnTo>
                      <a:lnTo>
                        <a:pt x="398" y="108"/>
                      </a:lnTo>
                      <a:lnTo>
                        <a:pt x="396" y="70"/>
                      </a:lnTo>
                      <a:lnTo>
                        <a:pt x="390" y="30"/>
                      </a:lnTo>
                      <a:lnTo>
                        <a:pt x="388" y="28"/>
                      </a:lnTo>
                      <a:lnTo>
                        <a:pt x="386" y="28"/>
                      </a:lnTo>
                      <a:lnTo>
                        <a:pt x="384" y="28"/>
                      </a:lnTo>
                      <a:lnTo>
                        <a:pt x="384" y="28"/>
                      </a:lnTo>
                      <a:lnTo>
                        <a:pt x="382" y="10"/>
                      </a:lnTo>
                      <a:lnTo>
                        <a:pt x="382" y="0"/>
                      </a:lnTo>
                      <a:lnTo>
                        <a:pt x="382" y="0"/>
                      </a:lnTo>
                      <a:lnTo>
                        <a:pt x="382" y="0"/>
                      </a:lnTo>
                      <a:lnTo>
                        <a:pt x="382" y="0"/>
                      </a:lnTo>
                      <a:lnTo>
                        <a:pt x="378" y="0"/>
                      </a:lnTo>
                      <a:lnTo>
                        <a:pt x="374" y="0"/>
                      </a:lnTo>
                      <a:lnTo>
                        <a:pt x="374" y="0"/>
                      </a:lnTo>
                      <a:lnTo>
                        <a:pt x="374" y="0"/>
                      </a:lnTo>
                      <a:lnTo>
                        <a:pt x="374" y="0"/>
                      </a:lnTo>
                      <a:lnTo>
                        <a:pt x="374" y="10"/>
                      </a:lnTo>
                      <a:lnTo>
                        <a:pt x="374" y="10"/>
                      </a:lnTo>
                      <a:lnTo>
                        <a:pt x="374" y="28"/>
                      </a:lnTo>
                      <a:lnTo>
                        <a:pt x="370" y="28"/>
                      </a:lnTo>
                      <a:lnTo>
                        <a:pt x="366" y="28"/>
                      </a:lnTo>
                      <a:lnTo>
                        <a:pt x="366" y="30"/>
                      </a:lnTo>
                      <a:lnTo>
                        <a:pt x="366" y="30"/>
                      </a:lnTo>
                      <a:lnTo>
                        <a:pt x="358" y="70"/>
                      </a:lnTo>
                      <a:lnTo>
                        <a:pt x="356" y="110"/>
                      </a:lnTo>
                      <a:lnTo>
                        <a:pt x="310" y="64"/>
                      </a:lnTo>
                      <a:lnTo>
                        <a:pt x="302" y="72"/>
                      </a:lnTo>
                      <a:lnTo>
                        <a:pt x="356" y="128"/>
                      </a:lnTo>
                      <a:lnTo>
                        <a:pt x="356" y="128"/>
                      </a:lnTo>
                      <a:lnTo>
                        <a:pt x="356" y="154"/>
                      </a:lnTo>
                      <a:lnTo>
                        <a:pt x="356" y="154"/>
                      </a:lnTo>
                      <a:lnTo>
                        <a:pt x="348" y="182"/>
                      </a:lnTo>
                      <a:lnTo>
                        <a:pt x="266" y="104"/>
                      </a:lnTo>
                      <a:lnTo>
                        <a:pt x="258" y="112"/>
                      </a:lnTo>
                      <a:lnTo>
                        <a:pt x="342" y="200"/>
                      </a:lnTo>
                      <a:lnTo>
                        <a:pt x="342" y="200"/>
                      </a:lnTo>
                      <a:lnTo>
                        <a:pt x="336" y="218"/>
                      </a:lnTo>
                      <a:lnTo>
                        <a:pt x="328" y="234"/>
                      </a:lnTo>
                      <a:lnTo>
                        <a:pt x="318" y="246"/>
                      </a:lnTo>
                      <a:lnTo>
                        <a:pt x="308" y="258"/>
                      </a:lnTo>
                      <a:lnTo>
                        <a:pt x="308" y="258"/>
                      </a:lnTo>
                      <a:lnTo>
                        <a:pt x="308" y="202"/>
                      </a:lnTo>
                      <a:lnTo>
                        <a:pt x="308" y="194"/>
                      </a:lnTo>
                      <a:lnTo>
                        <a:pt x="308" y="192"/>
                      </a:lnTo>
                      <a:lnTo>
                        <a:pt x="306" y="192"/>
                      </a:lnTo>
                      <a:lnTo>
                        <a:pt x="304" y="192"/>
                      </a:lnTo>
                      <a:lnTo>
                        <a:pt x="304" y="192"/>
                      </a:lnTo>
                      <a:lnTo>
                        <a:pt x="302" y="192"/>
                      </a:lnTo>
                      <a:lnTo>
                        <a:pt x="298" y="198"/>
                      </a:lnTo>
                      <a:lnTo>
                        <a:pt x="292" y="244"/>
                      </a:lnTo>
                      <a:lnTo>
                        <a:pt x="292" y="244"/>
                      </a:lnTo>
                      <a:lnTo>
                        <a:pt x="288" y="256"/>
                      </a:lnTo>
                      <a:lnTo>
                        <a:pt x="282" y="268"/>
                      </a:lnTo>
                      <a:lnTo>
                        <a:pt x="282" y="268"/>
                      </a:lnTo>
                      <a:lnTo>
                        <a:pt x="278" y="268"/>
                      </a:lnTo>
                      <a:lnTo>
                        <a:pt x="278" y="268"/>
                      </a:lnTo>
                      <a:lnTo>
                        <a:pt x="268" y="266"/>
                      </a:lnTo>
                      <a:lnTo>
                        <a:pt x="256" y="264"/>
                      </a:lnTo>
                      <a:lnTo>
                        <a:pt x="256" y="264"/>
                      </a:lnTo>
                      <a:lnTo>
                        <a:pt x="218" y="248"/>
                      </a:lnTo>
                      <a:lnTo>
                        <a:pt x="210" y="246"/>
                      </a:lnTo>
                      <a:lnTo>
                        <a:pt x="206" y="246"/>
                      </a:lnTo>
                      <a:lnTo>
                        <a:pt x="206" y="250"/>
                      </a:lnTo>
                      <a:lnTo>
                        <a:pt x="206" y="250"/>
                      </a:lnTo>
                      <a:lnTo>
                        <a:pt x="206" y="252"/>
                      </a:lnTo>
                      <a:lnTo>
                        <a:pt x="212" y="258"/>
                      </a:lnTo>
                      <a:lnTo>
                        <a:pt x="228" y="266"/>
                      </a:lnTo>
                      <a:lnTo>
                        <a:pt x="262" y="284"/>
                      </a:lnTo>
                      <a:lnTo>
                        <a:pt x="262" y="284"/>
                      </a:lnTo>
                      <a:lnTo>
                        <a:pt x="246" y="288"/>
                      </a:lnTo>
                      <a:lnTo>
                        <a:pt x="228" y="290"/>
                      </a:lnTo>
                      <a:lnTo>
                        <a:pt x="228" y="290"/>
                      </a:lnTo>
                      <a:lnTo>
                        <a:pt x="210" y="288"/>
                      </a:lnTo>
                      <a:lnTo>
                        <a:pt x="190" y="286"/>
                      </a:lnTo>
                      <a:lnTo>
                        <a:pt x="158" y="172"/>
                      </a:lnTo>
                      <a:lnTo>
                        <a:pt x="146" y="174"/>
                      </a:lnTo>
                      <a:lnTo>
                        <a:pt x="174" y="282"/>
                      </a:lnTo>
                      <a:lnTo>
                        <a:pt x="174" y="282"/>
                      </a:lnTo>
                      <a:lnTo>
                        <a:pt x="140" y="272"/>
                      </a:lnTo>
                      <a:lnTo>
                        <a:pt x="140" y="272"/>
                      </a:lnTo>
                      <a:lnTo>
                        <a:pt x="122" y="262"/>
                      </a:lnTo>
                      <a:lnTo>
                        <a:pt x="102" y="190"/>
                      </a:lnTo>
                      <a:lnTo>
                        <a:pt x="92" y="192"/>
                      </a:lnTo>
                      <a:lnTo>
                        <a:pt x="106" y="254"/>
                      </a:lnTo>
                      <a:lnTo>
                        <a:pt x="106" y="254"/>
                      </a:lnTo>
                      <a:lnTo>
                        <a:pt x="72" y="236"/>
                      </a:lnTo>
                      <a:lnTo>
                        <a:pt x="36" y="222"/>
                      </a:lnTo>
                      <a:lnTo>
                        <a:pt x="32" y="222"/>
                      </a:lnTo>
                      <a:lnTo>
                        <a:pt x="30" y="226"/>
                      </a:lnTo>
                      <a:lnTo>
                        <a:pt x="30" y="226"/>
                      </a:lnTo>
                      <a:lnTo>
                        <a:pt x="14" y="218"/>
                      </a:lnTo>
                      <a:lnTo>
                        <a:pt x="4" y="212"/>
                      </a:lnTo>
                      <a:lnTo>
                        <a:pt x="4" y="214"/>
                      </a:lnTo>
                      <a:lnTo>
                        <a:pt x="4" y="214"/>
                      </a:lnTo>
                      <a:lnTo>
                        <a:pt x="4" y="214"/>
                      </a:lnTo>
                      <a:lnTo>
                        <a:pt x="2" y="216"/>
                      </a:lnTo>
                      <a:lnTo>
                        <a:pt x="0" y="220"/>
                      </a:lnTo>
                      <a:lnTo>
                        <a:pt x="0" y="220"/>
                      </a:lnTo>
                      <a:lnTo>
                        <a:pt x="0" y="220"/>
                      </a:lnTo>
                      <a:lnTo>
                        <a:pt x="0" y="220"/>
                      </a:lnTo>
                      <a:lnTo>
                        <a:pt x="10" y="226"/>
                      </a:lnTo>
                      <a:lnTo>
                        <a:pt x="10" y="226"/>
                      </a:lnTo>
                      <a:lnTo>
                        <a:pt x="24" y="236"/>
                      </a:lnTo>
                      <a:lnTo>
                        <a:pt x="22" y="238"/>
                      </a:lnTo>
                      <a:lnTo>
                        <a:pt x="22" y="238"/>
                      </a:lnTo>
                      <a:lnTo>
                        <a:pt x="20" y="242"/>
                      </a:lnTo>
                      <a:lnTo>
                        <a:pt x="24" y="244"/>
                      </a:lnTo>
                      <a:lnTo>
                        <a:pt x="24" y="244"/>
                      </a:lnTo>
                      <a:lnTo>
                        <a:pt x="54" y="268"/>
                      </a:lnTo>
                      <a:lnTo>
                        <a:pt x="86" y="292"/>
                      </a:lnTo>
                      <a:lnTo>
                        <a:pt x="24" y="310"/>
                      </a:lnTo>
                      <a:lnTo>
                        <a:pt x="26" y="318"/>
                      </a:lnTo>
                      <a:lnTo>
                        <a:pt x="102" y="300"/>
                      </a:lnTo>
                      <a:lnTo>
                        <a:pt x="102" y="300"/>
                      </a:lnTo>
                      <a:lnTo>
                        <a:pt x="126" y="314"/>
                      </a:lnTo>
                      <a:lnTo>
                        <a:pt x="126" y="314"/>
                      </a:lnTo>
                      <a:lnTo>
                        <a:pt x="146" y="334"/>
                      </a:lnTo>
                      <a:lnTo>
                        <a:pt x="36" y="366"/>
                      </a:lnTo>
                      <a:lnTo>
                        <a:pt x="40" y="376"/>
                      </a:lnTo>
                      <a:lnTo>
                        <a:pt x="158" y="348"/>
                      </a:lnTo>
                      <a:lnTo>
                        <a:pt x="158" y="348"/>
                      </a:lnTo>
                      <a:lnTo>
                        <a:pt x="170" y="362"/>
                      </a:lnTo>
                      <a:lnTo>
                        <a:pt x="180" y="378"/>
                      </a:lnTo>
                      <a:lnTo>
                        <a:pt x="186" y="392"/>
                      </a:lnTo>
                      <a:lnTo>
                        <a:pt x="190" y="408"/>
                      </a:lnTo>
                      <a:lnTo>
                        <a:pt x="190" y="408"/>
                      </a:lnTo>
                      <a:lnTo>
                        <a:pt x="152" y="382"/>
                      </a:lnTo>
                      <a:lnTo>
                        <a:pt x="140" y="376"/>
                      </a:lnTo>
                      <a:lnTo>
                        <a:pt x="136" y="374"/>
                      </a:lnTo>
                      <a:lnTo>
                        <a:pt x="132" y="374"/>
                      </a:lnTo>
                      <a:lnTo>
                        <a:pt x="132" y="378"/>
                      </a:lnTo>
                      <a:lnTo>
                        <a:pt x="132" y="378"/>
                      </a:lnTo>
                      <a:lnTo>
                        <a:pt x="130" y="380"/>
                      </a:lnTo>
                      <a:lnTo>
                        <a:pt x="134" y="386"/>
                      </a:lnTo>
                      <a:lnTo>
                        <a:pt x="170" y="414"/>
                      </a:lnTo>
                      <a:lnTo>
                        <a:pt x="170" y="414"/>
                      </a:lnTo>
                      <a:lnTo>
                        <a:pt x="180" y="424"/>
                      </a:lnTo>
                      <a:lnTo>
                        <a:pt x="186" y="434"/>
                      </a:lnTo>
                      <a:lnTo>
                        <a:pt x="186" y="434"/>
                      </a:lnTo>
                      <a:lnTo>
                        <a:pt x="180" y="444"/>
                      </a:lnTo>
                      <a:lnTo>
                        <a:pt x="170" y="454"/>
                      </a:lnTo>
                      <a:lnTo>
                        <a:pt x="170" y="454"/>
                      </a:lnTo>
                      <a:lnTo>
                        <a:pt x="134" y="482"/>
                      </a:lnTo>
                      <a:lnTo>
                        <a:pt x="130" y="488"/>
                      </a:lnTo>
                      <a:lnTo>
                        <a:pt x="132" y="490"/>
                      </a:lnTo>
                      <a:lnTo>
                        <a:pt x="132" y="492"/>
                      </a:lnTo>
                      <a:lnTo>
                        <a:pt x="136" y="492"/>
                      </a:lnTo>
                      <a:lnTo>
                        <a:pt x="136" y="492"/>
                      </a:lnTo>
                      <a:lnTo>
                        <a:pt x="136" y="492"/>
                      </a:lnTo>
                      <a:lnTo>
                        <a:pt x="136" y="492"/>
                      </a:lnTo>
                      <a:lnTo>
                        <a:pt x="140" y="490"/>
                      </a:lnTo>
                      <a:lnTo>
                        <a:pt x="152" y="484"/>
                      </a:lnTo>
                      <a:lnTo>
                        <a:pt x="190" y="460"/>
                      </a:lnTo>
                      <a:lnTo>
                        <a:pt x="190" y="460"/>
                      </a:lnTo>
                      <a:lnTo>
                        <a:pt x="186" y="476"/>
                      </a:lnTo>
                      <a:lnTo>
                        <a:pt x="178" y="490"/>
                      </a:lnTo>
                      <a:lnTo>
                        <a:pt x="168" y="506"/>
                      </a:lnTo>
                      <a:lnTo>
                        <a:pt x="156" y="522"/>
                      </a:lnTo>
                      <a:lnTo>
                        <a:pt x="40" y="494"/>
                      </a:lnTo>
                      <a:lnTo>
                        <a:pt x="38" y="504"/>
                      </a:lnTo>
                      <a:lnTo>
                        <a:pt x="144" y="536"/>
                      </a:lnTo>
                      <a:lnTo>
                        <a:pt x="144" y="536"/>
                      </a:lnTo>
                      <a:lnTo>
                        <a:pt x="120" y="558"/>
                      </a:lnTo>
                      <a:lnTo>
                        <a:pt x="120" y="558"/>
                      </a:lnTo>
                      <a:lnTo>
                        <a:pt x="102" y="570"/>
                      </a:lnTo>
                      <a:lnTo>
                        <a:pt x="28" y="552"/>
                      </a:lnTo>
                      <a:lnTo>
                        <a:pt x="26" y="562"/>
                      </a:lnTo>
                      <a:lnTo>
                        <a:pt x="86" y="578"/>
                      </a:lnTo>
                      <a:lnTo>
                        <a:pt x="86" y="578"/>
                      </a:lnTo>
                      <a:lnTo>
                        <a:pt x="54" y="600"/>
                      </a:lnTo>
                      <a:lnTo>
                        <a:pt x="24" y="626"/>
                      </a:lnTo>
                      <a:lnTo>
                        <a:pt x="22" y="628"/>
                      </a:lnTo>
                      <a:lnTo>
                        <a:pt x="24" y="632"/>
                      </a:lnTo>
                      <a:lnTo>
                        <a:pt x="24" y="632"/>
                      </a:lnTo>
                      <a:lnTo>
                        <a:pt x="10" y="642"/>
                      </a:lnTo>
                      <a:lnTo>
                        <a:pt x="0" y="648"/>
                      </a:lnTo>
                      <a:lnTo>
                        <a:pt x="0" y="648"/>
                      </a:lnTo>
                      <a:lnTo>
                        <a:pt x="0" y="648"/>
                      </a:lnTo>
                      <a:lnTo>
                        <a:pt x="0" y="648"/>
                      </a:lnTo>
                      <a:lnTo>
                        <a:pt x="2" y="650"/>
                      </a:lnTo>
                      <a:lnTo>
                        <a:pt x="4" y="654"/>
                      </a:lnTo>
                      <a:lnTo>
                        <a:pt x="4" y="654"/>
                      </a:lnTo>
                      <a:lnTo>
                        <a:pt x="4" y="654"/>
                      </a:lnTo>
                      <a:lnTo>
                        <a:pt x="4" y="654"/>
                      </a:lnTo>
                      <a:lnTo>
                        <a:pt x="14" y="650"/>
                      </a:lnTo>
                      <a:lnTo>
                        <a:pt x="14" y="650"/>
                      </a:lnTo>
                      <a:lnTo>
                        <a:pt x="30" y="642"/>
                      </a:lnTo>
                      <a:lnTo>
                        <a:pt x="32" y="646"/>
                      </a:lnTo>
                      <a:lnTo>
                        <a:pt x="36" y="646"/>
                      </a:lnTo>
                      <a:lnTo>
                        <a:pt x="36" y="646"/>
                      </a:lnTo>
                      <a:lnTo>
                        <a:pt x="74" y="632"/>
                      </a:lnTo>
                      <a:lnTo>
                        <a:pt x="110" y="616"/>
                      </a:lnTo>
                      <a:lnTo>
                        <a:pt x="94" y="678"/>
                      </a:lnTo>
                      <a:lnTo>
                        <a:pt x="104" y="680"/>
                      </a:lnTo>
                      <a:lnTo>
                        <a:pt x="124" y="606"/>
                      </a:lnTo>
                      <a:lnTo>
                        <a:pt x="124" y="606"/>
                      </a:lnTo>
                      <a:lnTo>
                        <a:pt x="148" y="592"/>
                      </a:lnTo>
                      <a:lnTo>
                        <a:pt x="148" y="592"/>
                      </a:lnTo>
                      <a:lnTo>
                        <a:pt x="176" y="586"/>
                      </a:lnTo>
                      <a:lnTo>
                        <a:pt x="148" y="696"/>
                      </a:lnTo>
                      <a:lnTo>
                        <a:pt x="160" y="698"/>
                      </a:lnTo>
                      <a:lnTo>
                        <a:pt x="194" y="582"/>
                      </a:lnTo>
                      <a:lnTo>
                        <a:pt x="194" y="582"/>
                      </a:lnTo>
                      <a:lnTo>
                        <a:pt x="212" y="580"/>
                      </a:lnTo>
                      <a:lnTo>
                        <a:pt x="228" y="578"/>
                      </a:lnTo>
                      <a:lnTo>
                        <a:pt x="228" y="578"/>
                      </a:lnTo>
                      <a:lnTo>
                        <a:pt x="246" y="580"/>
                      </a:lnTo>
                      <a:lnTo>
                        <a:pt x="262" y="584"/>
                      </a:lnTo>
                      <a:lnTo>
                        <a:pt x="262" y="584"/>
                      </a:lnTo>
                      <a:lnTo>
                        <a:pt x="228" y="600"/>
                      </a:lnTo>
                      <a:lnTo>
                        <a:pt x="212" y="610"/>
                      </a:lnTo>
                      <a:lnTo>
                        <a:pt x="206" y="616"/>
                      </a:lnTo>
                      <a:lnTo>
                        <a:pt x="206" y="618"/>
                      </a:lnTo>
                      <a:lnTo>
                        <a:pt x="206" y="622"/>
                      </a:lnTo>
                      <a:lnTo>
                        <a:pt x="210" y="622"/>
                      </a:lnTo>
                      <a:lnTo>
                        <a:pt x="210" y="622"/>
                      </a:lnTo>
                      <a:lnTo>
                        <a:pt x="218" y="620"/>
                      </a:lnTo>
                      <a:lnTo>
                        <a:pt x="256" y="604"/>
                      </a:lnTo>
                      <a:lnTo>
                        <a:pt x="256" y="604"/>
                      </a:lnTo>
                      <a:lnTo>
                        <a:pt x="268" y="600"/>
                      </a:lnTo>
                      <a:lnTo>
                        <a:pt x="278" y="600"/>
                      </a:lnTo>
                      <a:lnTo>
                        <a:pt x="278" y="600"/>
                      </a:lnTo>
                      <a:lnTo>
                        <a:pt x="282" y="600"/>
                      </a:lnTo>
                      <a:lnTo>
                        <a:pt x="282" y="600"/>
                      </a:lnTo>
                      <a:lnTo>
                        <a:pt x="288" y="610"/>
                      </a:lnTo>
                      <a:lnTo>
                        <a:pt x="292" y="624"/>
                      </a:lnTo>
                      <a:lnTo>
                        <a:pt x="292" y="624"/>
                      </a:lnTo>
                      <a:lnTo>
                        <a:pt x="298" y="670"/>
                      </a:lnTo>
                      <a:lnTo>
                        <a:pt x="302" y="676"/>
                      </a:lnTo>
                      <a:lnTo>
                        <a:pt x="304" y="676"/>
                      </a:lnTo>
                      <a:lnTo>
                        <a:pt x="306" y="676"/>
                      </a:lnTo>
                      <a:lnTo>
                        <a:pt x="308" y="674"/>
                      </a:lnTo>
                      <a:lnTo>
                        <a:pt x="308" y="674"/>
                      </a:lnTo>
                      <a:lnTo>
                        <a:pt x="308" y="672"/>
                      </a:lnTo>
                      <a:lnTo>
                        <a:pt x="308" y="664"/>
                      </a:lnTo>
                      <a:lnTo>
                        <a:pt x="308" y="610"/>
                      </a:lnTo>
                      <a:lnTo>
                        <a:pt x="308" y="610"/>
                      </a:lnTo>
                      <a:lnTo>
                        <a:pt x="318" y="620"/>
                      </a:lnTo>
                      <a:lnTo>
                        <a:pt x="328" y="634"/>
                      </a:lnTo>
                      <a:lnTo>
                        <a:pt x="336" y="652"/>
                      </a:lnTo>
                      <a:lnTo>
                        <a:pt x="344" y="670"/>
                      </a:lnTo>
                      <a:lnTo>
                        <a:pt x="262" y="756"/>
                      </a:lnTo>
                      <a:lnTo>
                        <a:pt x="270" y="764"/>
                      </a:lnTo>
                      <a:lnTo>
                        <a:pt x="350" y="688"/>
                      </a:lnTo>
                      <a:lnTo>
                        <a:pt x="350" y="688"/>
                      </a:lnTo>
                      <a:lnTo>
                        <a:pt x="358" y="720"/>
                      </a:lnTo>
                      <a:lnTo>
                        <a:pt x="358" y="720"/>
                      </a:lnTo>
                      <a:lnTo>
                        <a:pt x="358" y="742"/>
                      </a:lnTo>
                      <a:lnTo>
                        <a:pt x="306" y="796"/>
                      </a:lnTo>
                      <a:lnTo>
                        <a:pt x="312" y="802"/>
                      </a:lnTo>
                      <a:lnTo>
                        <a:pt x="358" y="758"/>
                      </a:lnTo>
                      <a:lnTo>
                        <a:pt x="358" y="758"/>
                      </a:lnTo>
                      <a:lnTo>
                        <a:pt x="362" y="798"/>
                      </a:lnTo>
                      <a:lnTo>
                        <a:pt x="368" y="836"/>
                      </a:lnTo>
                      <a:lnTo>
                        <a:pt x="368" y="840"/>
                      </a:lnTo>
                      <a:lnTo>
                        <a:pt x="372" y="840"/>
                      </a:lnTo>
                      <a:lnTo>
                        <a:pt x="374" y="840"/>
                      </a:lnTo>
                      <a:lnTo>
                        <a:pt x="374" y="840"/>
                      </a:lnTo>
                      <a:lnTo>
                        <a:pt x="374" y="858"/>
                      </a:lnTo>
                      <a:lnTo>
                        <a:pt x="374" y="868"/>
                      </a:lnTo>
                      <a:lnTo>
                        <a:pt x="374" y="868"/>
                      </a:lnTo>
                      <a:lnTo>
                        <a:pt x="374" y="868"/>
                      </a:lnTo>
                      <a:lnTo>
                        <a:pt x="378" y="868"/>
                      </a:lnTo>
                      <a:lnTo>
                        <a:pt x="382" y="868"/>
                      </a:lnTo>
                      <a:lnTo>
                        <a:pt x="382" y="868"/>
                      </a:lnTo>
                      <a:lnTo>
                        <a:pt x="382" y="868"/>
                      </a:lnTo>
                      <a:lnTo>
                        <a:pt x="382" y="858"/>
                      </a:lnTo>
                      <a:lnTo>
                        <a:pt x="382" y="858"/>
                      </a:lnTo>
                      <a:lnTo>
                        <a:pt x="384" y="840"/>
                      </a:lnTo>
                      <a:lnTo>
                        <a:pt x="386" y="840"/>
                      </a:lnTo>
                      <a:lnTo>
                        <a:pt x="390" y="840"/>
                      </a:lnTo>
                      <a:lnTo>
                        <a:pt x="392" y="836"/>
                      </a:lnTo>
                      <a:lnTo>
                        <a:pt x="392" y="836"/>
                      </a:lnTo>
                      <a:lnTo>
                        <a:pt x="398" y="798"/>
                      </a:lnTo>
                      <a:lnTo>
                        <a:pt x="400" y="758"/>
                      </a:lnTo>
                      <a:lnTo>
                        <a:pt x="448" y="802"/>
                      </a:lnTo>
                      <a:lnTo>
                        <a:pt x="454" y="796"/>
                      </a:lnTo>
                      <a:lnTo>
                        <a:pt x="402" y="740"/>
                      </a:lnTo>
                      <a:lnTo>
                        <a:pt x="402" y="740"/>
                      </a:lnTo>
                      <a:lnTo>
                        <a:pt x="402" y="712"/>
                      </a:lnTo>
                      <a:lnTo>
                        <a:pt x="402" y="712"/>
                      </a:lnTo>
                      <a:lnTo>
                        <a:pt x="408" y="684"/>
                      </a:lnTo>
                      <a:lnTo>
                        <a:pt x="490" y="764"/>
                      </a:lnTo>
                      <a:lnTo>
                        <a:pt x="498" y="756"/>
                      </a:lnTo>
                      <a:lnTo>
                        <a:pt x="414" y="668"/>
                      </a:lnTo>
                      <a:lnTo>
                        <a:pt x="414" y="668"/>
                      </a:lnTo>
                      <a:lnTo>
                        <a:pt x="422" y="650"/>
                      </a:lnTo>
                      <a:lnTo>
                        <a:pt x="430" y="634"/>
                      </a:lnTo>
                      <a:lnTo>
                        <a:pt x="438" y="620"/>
                      </a:lnTo>
                      <a:lnTo>
                        <a:pt x="450" y="610"/>
                      </a:lnTo>
                      <a:lnTo>
                        <a:pt x="450" y="610"/>
                      </a:lnTo>
                      <a:lnTo>
                        <a:pt x="448" y="664"/>
                      </a:lnTo>
                      <a:lnTo>
                        <a:pt x="448" y="672"/>
                      </a:lnTo>
                      <a:lnTo>
                        <a:pt x="450" y="674"/>
                      </a:lnTo>
                      <a:lnTo>
                        <a:pt x="450" y="676"/>
                      </a:lnTo>
                      <a:lnTo>
                        <a:pt x="452" y="676"/>
                      </a:lnTo>
                      <a:lnTo>
                        <a:pt x="452" y="676"/>
                      </a:lnTo>
                      <a:lnTo>
                        <a:pt x="456" y="676"/>
                      </a:lnTo>
                      <a:lnTo>
                        <a:pt x="458" y="670"/>
                      </a:lnTo>
                      <a:lnTo>
                        <a:pt x="466" y="624"/>
                      </a:lnTo>
                      <a:lnTo>
                        <a:pt x="466" y="624"/>
                      </a:lnTo>
                      <a:lnTo>
                        <a:pt x="468" y="610"/>
                      </a:lnTo>
                      <a:lnTo>
                        <a:pt x="474" y="600"/>
                      </a:lnTo>
                      <a:lnTo>
                        <a:pt x="474" y="600"/>
                      </a:lnTo>
                      <a:lnTo>
                        <a:pt x="478" y="600"/>
                      </a:lnTo>
                      <a:lnTo>
                        <a:pt x="478" y="600"/>
                      </a:lnTo>
                      <a:lnTo>
                        <a:pt x="488" y="600"/>
                      </a:lnTo>
                      <a:lnTo>
                        <a:pt x="500" y="604"/>
                      </a:lnTo>
                      <a:lnTo>
                        <a:pt x="500" y="604"/>
                      </a:lnTo>
                      <a:lnTo>
                        <a:pt x="538" y="620"/>
                      </a:lnTo>
                      <a:lnTo>
                        <a:pt x="548" y="622"/>
                      </a:lnTo>
                      <a:lnTo>
                        <a:pt x="550" y="622"/>
                      </a:lnTo>
                      <a:lnTo>
                        <a:pt x="552" y="618"/>
                      </a:lnTo>
                      <a:lnTo>
                        <a:pt x="552" y="618"/>
                      </a:lnTo>
                      <a:lnTo>
                        <a:pt x="552" y="616"/>
                      </a:lnTo>
                      <a:lnTo>
                        <a:pt x="546" y="610"/>
                      </a:lnTo>
                      <a:lnTo>
                        <a:pt x="528" y="600"/>
                      </a:lnTo>
                      <a:lnTo>
                        <a:pt x="496" y="584"/>
                      </a:lnTo>
                      <a:lnTo>
                        <a:pt x="496" y="584"/>
                      </a:lnTo>
                      <a:lnTo>
                        <a:pt x="510" y="580"/>
                      </a:lnTo>
                      <a:lnTo>
                        <a:pt x="528" y="578"/>
                      </a:lnTo>
                      <a:lnTo>
                        <a:pt x="528" y="578"/>
                      </a:lnTo>
                      <a:lnTo>
                        <a:pt x="546" y="580"/>
                      </a:lnTo>
                      <a:lnTo>
                        <a:pt x="566" y="582"/>
                      </a:lnTo>
                      <a:lnTo>
                        <a:pt x="600" y="696"/>
                      </a:lnTo>
                      <a:lnTo>
                        <a:pt x="610" y="692"/>
                      </a:lnTo>
                      <a:lnTo>
                        <a:pt x="584" y="586"/>
                      </a:lnTo>
                      <a:lnTo>
                        <a:pt x="584" y="586"/>
                      </a:lnTo>
                      <a:lnTo>
                        <a:pt x="616" y="594"/>
                      </a:lnTo>
                      <a:lnTo>
                        <a:pt x="616" y="594"/>
                      </a:lnTo>
                      <a:lnTo>
                        <a:pt x="634" y="606"/>
                      </a:lnTo>
                      <a:lnTo>
                        <a:pt x="656" y="678"/>
                      </a:lnTo>
                      <a:lnTo>
                        <a:pt x="666" y="676"/>
                      </a:lnTo>
                      <a:lnTo>
                        <a:pt x="650" y="614"/>
                      </a:lnTo>
                      <a:lnTo>
                        <a:pt x="650" y="614"/>
                      </a:lnTo>
                      <a:lnTo>
                        <a:pt x="684" y="630"/>
                      </a:lnTo>
                      <a:lnTo>
                        <a:pt x="722" y="644"/>
                      </a:lnTo>
                      <a:lnTo>
                        <a:pt x="724" y="646"/>
                      </a:lnTo>
                      <a:lnTo>
                        <a:pt x="726" y="642"/>
                      </a:lnTo>
                      <a:lnTo>
                        <a:pt x="726" y="642"/>
                      </a:lnTo>
                      <a:lnTo>
                        <a:pt x="728" y="642"/>
                      </a:lnTo>
                      <a:lnTo>
                        <a:pt x="728" y="642"/>
                      </a:lnTo>
                      <a:lnTo>
                        <a:pt x="744" y="650"/>
                      </a:lnTo>
                      <a:lnTo>
                        <a:pt x="752" y="654"/>
                      </a:lnTo>
                      <a:lnTo>
                        <a:pt x="752" y="654"/>
                      </a:lnTo>
                      <a:lnTo>
                        <a:pt x="752" y="654"/>
                      </a:lnTo>
                      <a:lnTo>
                        <a:pt x="752" y="654"/>
                      </a:lnTo>
                      <a:lnTo>
                        <a:pt x="754" y="650"/>
                      </a:lnTo>
                      <a:lnTo>
                        <a:pt x="756" y="648"/>
                      </a:lnTo>
                      <a:lnTo>
                        <a:pt x="756" y="648"/>
                      </a:lnTo>
                      <a:lnTo>
                        <a:pt x="756" y="648"/>
                      </a:lnTo>
                      <a:lnTo>
                        <a:pt x="756" y="648"/>
                      </a:lnTo>
                      <a:lnTo>
                        <a:pt x="748" y="642"/>
                      </a:lnTo>
                      <a:close/>
                      <a:moveTo>
                        <a:pt x="418" y="434"/>
                      </a:moveTo>
                      <a:lnTo>
                        <a:pt x="418" y="434"/>
                      </a:lnTo>
                      <a:lnTo>
                        <a:pt x="446" y="414"/>
                      </a:lnTo>
                      <a:lnTo>
                        <a:pt x="474" y="396"/>
                      </a:lnTo>
                      <a:lnTo>
                        <a:pt x="528" y="434"/>
                      </a:lnTo>
                      <a:lnTo>
                        <a:pt x="474" y="472"/>
                      </a:lnTo>
                      <a:lnTo>
                        <a:pt x="474" y="472"/>
                      </a:lnTo>
                      <a:lnTo>
                        <a:pt x="446" y="454"/>
                      </a:lnTo>
                      <a:lnTo>
                        <a:pt x="418" y="434"/>
                      </a:lnTo>
                      <a:lnTo>
                        <a:pt x="418" y="434"/>
                      </a:lnTo>
                      <a:close/>
                      <a:moveTo>
                        <a:pt x="398" y="400"/>
                      </a:moveTo>
                      <a:lnTo>
                        <a:pt x="398" y="400"/>
                      </a:lnTo>
                      <a:lnTo>
                        <a:pt x="394" y="366"/>
                      </a:lnTo>
                      <a:lnTo>
                        <a:pt x="392" y="332"/>
                      </a:lnTo>
                      <a:lnTo>
                        <a:pt x="454" y="304"/>
                      </a:lnTo>
                      <a:lnTo>
                        <a:pt x="460" y="370"/>
                      </a:lnTo>
                      <a:lnTo>
                        <a:pt x="460" y="370"/>
                      </a:lnTo>
                      <a:lnTo>
                        <a:pt x="430" y="386"/>
                      </a:lnTo>
                      <a:lnTo>
                        <a:pt x="398" y="400"/>
                      </a:lnTo>
                      <a:lnTo>
                        <a:pt x="398" y="400"/>
                      </a:lnTo>
                      <a:close/>
                      <a:moveTo>
                        <a:pt x="358" y="400"/>
                      </a:moveTo>
                      <a:lnTo>
                        <a:pt x="358" y="400"/>
                      </a:lnTo>
                      <a:lnTo>
                        <a:pt x="328" y="386"/>
                      </a:lnTo>
                      <a:lnTo>
                        <a:pt x="298" y="370"/>
                      </a:lnTo>
                      <a:lnTo>
                        <a:pt x="304" y="304"/>
                      </a:lnTo>
                      <a:lnTo>
                        <a:pt x="364" y="332"/>
                      </a:lnTo>
                      <a:lnTo>
                        <a:pt x="364" y="332"/>
                      </a:lnTo>
                      <a:lnTo>
                        <a:pt x="362" y="366"/>
                      </a:lnTo>
                      <a:lnTo>
                        <a:pt x="358" y="400"/>
                      </a:lnTo>
                      <a:lnTo>
                        <a:pt x="358" y="400"/>
                      </a:lnTo>
                      <a:close/>
                      <a:moveTo>
                        <a:pt x="338" y="434"/>
                      </a:moveTo>
                      <a:lnTo>
                        <a:pt x="338" y="434"/>
                      </a:lnTo>
                      <a:lnTo>
                        <a:pt x="312" y="454"/>
                      </a:lnTo>
                      <a:lnTo>
                        <a:pt x="284" y="472"/>
                      </a:lnTo>
                      <a:lnTo>
                        <a:pt x="228" y="434"/>
                      </a:lnTo>
                      <a:lnTo>
                        <a:pt x="284" y="396"/>
                      </a:lnTo>
                      <a:lnTo>
                        <a:pt x="284" y="396"/>
                      </a:lnTo>
                      <a:lnTo>
                        <a:pt x="312" y="414"/>
                      </a:lnTo>
                      <a:lnTo>
                        <a:pt x="338" y="434"/>
                      </a:lnTo>
                      <a:lnTo>
                        <a:pt x="338" y="434"/>
                      </a:lnTo>
                      <a:close/>
                      <a:moveTo>
                        <a:pt x="358" y="468"/>
                      </a:moveTo>
                      <a:lnTo>
                        <a:pt x="358" y="468"/>
                      </a:lnTo>
                      <a:lnTo>
                        <a:pt x="362" y="502"/>
                      </a:lnTo>
                      <a:lnTo>
                        <a:pt x="364" y="536"/>
                      </a:lnTo>
                      <a:lnTo>
                        <a:pt x="304" y="564"/>
                      </a:lnTo>
                      <a:lnTo>
                        <a:pt x="298" y="496"/>
                      </a:lnTo>
                      <a:lnTo>
                        <a:pt x="298" y="496"/>
                      </a:lnTo>
                      <a:lnTo>
                        <a:pt x="328" y="482"/>
                      </a:lnTo>
                      <a:lnTo>
                        <a:pt x="358" y="468"/>
                      </a:lnTo>
                      <a:lnTo>
                        <a:pt x="358" y="468"/>
                      </a:lnTo>
                      <a:close/>
                      <a:moveTo>
                        <a:pt x="398" y="468"/>
                      </a:moveTo>
                      <a:lnTo>
                        <a:pt x="398" y="468"/>
                      </a:lnTo>
                      <a:lnTo>
                        <a:pt x="430" y="482"/>
                      </a:lnTo>
                      <a:lnTo>
                        <a:pt x="460" y="498"/>
                      </a:lnTo>
                      <a:lnTo>
                        <a:pt x="454" y="564"/>
                      </a:lnTo>
                      <a:lnTo>
                        <a:pt x="392" y="536"/>
                      </a:lnTo>
                      <a:lnTo>
                        <a:pt x="392" y="536"/>
                      </a:lnTo>
                      <a:lnTo>
                        <a:pt x="394" y="502"/>
                      </a:lnTo>
                      <a:lnTo>
                        <a:pt x="398" y="468"/>
                      </a:lnTo>
                      <a:lnTo>
                        <a:pt x="398" y="468"/>
                      </a:lnTo>
                      <a:close/>
                    </a:path>
                  </a:pathLst>
                </a:custGeom>
                <a:solidFill>
                  <a:srgbClr val="FEFFFF">
                    <a:alpha val="3000"/>
                  </a:srgbClr>
                </a:solidFill>
                <a:ln>
                  <a:solidFill>
                    <a:srgbClr val="FEFFFF">
                      <a:alpha val="5000"/>
                    </a:srgbClr>
                  </a:solidFill>
                </a:ln>
                <a:effectLst>
                  <a:glow rad="101600">
                    <a:srgbClr val="FEFEFE">
                      <a:alpha val="6000"/>
                    </a:srgbClr>
                  </a:glow>
                </a:effectLst>
                <a:extLst/>
              </p:spPr>
              <p:txBody>
                <a:bodyPr vert="horz" wrap="square" lIns="91440" tIns="45720" rIns="91440" bIns="45720" numCol="1" anchor="t" anchorCtr="0" compatLnSpc="1">
                  <a:prstTxWarp prst="textNoShape">
                    <a:avLst/>
                  </a:prstTxWarp>
                </a:bodyPr>
                <a:lstStyle/>
                <a:p>
                  <a:endParaRPr lang="en-US" sz="1800"/>
                </a:p>
              </p:txBody>
            </p:sp>
            <p:sp>
              <p:nvSpPr>
                <p:cNvPr id="236" name="Freeform 29"/>
                <p:cNvSpPr>
                  <a:spLocks noChangeAspect="1"/>
                </p:cNvSpPr>
                <p:nvPr/>
              </p:nvSpPr>
              <p:spPr bwMode="auto">
                <a:xfrm rot="18879730">
                  <a:off x="8304829" y="977901"/>
                  <a:ext cx="642197" cy="728980"/>
                </a:xfrm>
                <a:custGeom>
                  <a:avLst/>
                  <a:gdLst>
                    <a:gd name="T0" fmla="*/ 738 w 740"/>
                    <a:gd name="T1" fmla="*/ 546 h 840"/>
                    <a:gd name="T2" fmla="*/ 598 w 740"/>
                    <a:gd name="T3" fmla="*/ 524 h 840"/>
                    <a:gd name="T4" fmla="*/ 564 w 740"/>
                    <a:gd name="T5" fmla="*/ 506 h 840"/>
                    <a:gd name="T6" fmla="*/ 510 w 740"/>
                    <a:gd name="T7" fmla="*/ 458 h 840"/>
                    <a:gd name="T8" fmla="*/ 486 w 740"/>
                    <a:gd name="T9" fmla="*/ 406 h 840"/>
                    <a:gd name="T10" fmla="*/ 558 w 740"/>
                    <a:gd name="T11" fmla="*/ 330 h 840"/>
                    <a:gd name="T12" fmla="*/ 724 w 740"/>
                    <a:gd name="T13" fmla="*/ 344 h 840"/>
                    <a:gd name="T14" fmla="*/ 736 w 740"/>
                    <a:gd name="T15" fmla="*/ 286 h 840"/>
                    <a:gd name="T16" fmla="*/ 740 w 740"/>
                    <a:gd name="T17" fmla="*/ 216 h 840"/>
                    <a:gd name="T18" fmla="*/ 650 w 740"/>
                    <a:gd name="T19" fmla="*/ 230 h 840"/>
                    <a:gd name="T20" fmla="*/ 606 w 740"/>
                    <a:gd name="T21" fmla="*/ 256 h 840"/>
                    <a:gd name="T22" fmla="*/ 556 w 740"/>
                    <a:gd name="T23" fmla="*/ 288 h 840"/>
                    <a:gd name="T24" fmla="*/ 512 w 740"/>
                    <a:gd name="T25" fmla="*/ 308 h 840"/>
                    <a:gd name="T26" fmla="*/ 442 w 740"/>
                    <a:gd name="T27" fmla="*/ 320 h 840"/>
                    <a:gd name="T28" fmla="*/ 414 w 740"/>
                    <a:gd name="T29" fmla="*/ 300 h 840"/>
                    <a:gd name="T30" fmla="*/ 390 w 740"/>
                    <a:gd name="T31" fmla="*/ 204 h 840"/>
                    <a:gd name="T32" fmla="*/ 392 w 740"/>
                    <a:gd name="T33" fmla="*/ 164 h 840"/>
                    <a:gd name="T34" fmla="*/ 392 w 740"/>
                    <a:gd name="T35" fmla="*/ 80 h 840"/>
                    <a:gd name="T36" fmla="*/ 378 w 740"/>
                    <a:gd name="T37" fmla="*/ 0 h 840"/>
                    <a:gd name="T38" fmla="*/ 350 w 740"/>
                    <a:gd name="T39" fmla="*/ 42 h 840"/>
                    <a:gd name="T40" fmla="*/ 348 w 740"/>
                    <a:gd name="T41" fmla="*/ 100 h 840"/>
                    <a:gd name="T42" fmla="*/ 350 w 740"/>
                    <a:gd name="T43" fmla="*/ 192 h 840"/>
                    <a:gd name="T44" fmla="*/ 352 w 740"/>
                    <a:gd name="T45" fmla="*/ 214 h 840"/>
                    <a:gd name="T46" fmla="*/ 316 w 740"/>
                    <a:gd name="T47" fmla="*/ 320 h 840"/>
                    <a:gd name="T48" fmla="*/ 254 w 740"/>
                    <a:gd name="T49" fmla="*/ 316 h 840"/>
                    <a:gd name="T50" fmla="*/ 196 w 740"/>
                    <a:gd name="T51" fmla="*/ 294 h 840"/>
                    <a:gd name="T52" fmla="*/ 162 w 740"/>
                    <a:gd name="T53" fmla="*/ 272 h 840"/>
                    <a:gd name="T54" fmla="*/ 90 w 740"/>
                    <a:gd name="T55" fmla="*/ 230 h 840"/>
                    <a:gd name="T56" fmla="*/ 2 w 740"/>
                    <a:gd name="T57" fmla="*/ 214 h 840"/>
                    <a:gd name="T58" fmla="*/ 36 w 740"/>
                    <a:gd name="T59" fmla="*/ 246 h 840"/>
                    <a:gd name="T60" fmla="*/ 84 w 740"/>
                    <a:gd name="T61" fmla="*/ 278 h 840"/>
                    <a:gd name="T62" fmla="*/ 166 w 740"/>
                    <a:gd name="T63" fmla="*/ 322 h 840"/>
                    <a:gd name="T64" fmla="*/ 186 w 740"/>
                    <a:gd name="T65" fmla="*/ 332 h 840"/>
                    <a:gd name="T66" fmla="*/ 260 w 740"/>
                    <a:gd name="T67" fmla="*/ 418 h 840"/>
                    <a:gd name="T68" fmla="*/ 208 w 740"/>
                    <a:gd name="T69" fmla="*/ 482 h 840"/>
                    <a:gd name="T70" fmla="*/ 164 w 740"/>
                    <a:gd name="T71" fmla="*/ 514 h 840"/>
                    <a:gd name="T72" fmla="*/ 84 w 740"/>
                    <a:gd name="T73" fmla="*/ 558 h 840"/>
                    <a:gd name="T74" fmla="*/ 36 w 740"/>
                    <a:gd name="T75" fmla="*/ 590 h 840"/>
                    <a:gd name="T76" fmla="*/ 16 w 740"/>
                    <a:gd name="T77" fmla="*/ 636 h 840"/>
                    <a:gd name="T78" fmla="*/ 108 w 740"/>
                    <a:gd name="T79" fmla="*/ 596 h 840"/>
                    <a:gd name="T80" fmla="*/ 144 w 740"/>
                    <a:gd name="T81" fmla="*/ 692 h 840"/>
                    <a:gd name="T82" fmla="*/ 204 w 740"/>
                    <a:gd name="T83" fmla="*/ 534 h 840"/>
                    <a:gd name="T84" fmla="*/ 300 w 740"/>
                    <a:gd name="T85" fmla="*/ 512 h 840"/>
                    <a:gd name="T86" fmla="*/ 328 w 740"/>
                    <a:gd name="T87" fmla="*/ 534 h 840"/>
                    <a:gd name="T88" fmla="*/ 352 w 740"/>
                    <a:gd name="T89" fmla="*/ 630 h 840"/>
                    <a:gd name="T90" fmla="*/ 350 w 740"/>
                    <a:gd name="T91" fmla="*/ 670 h 840"/>
                    <a:gd name="T92" fmla="*/ 350 w 740"/>
                    <a:gd name="T93" fmla="*/ 754 h 840"/>
                    <a:gd name="T94" fmla="*/ 364 w 740"/>
                    <a:gd name="T95" fmla="*/ 840 h 840"/>
                    <a:gd name="T96" fmla="*/ 384 w 740"/>
                    <a:gd name="T97" fmla="*/ 836 h 840"/>
                    <a:gd name="T98" fmla="*/ 394 w 740"/>
                    <a:gd name="T99" fmla="*/ 734 h 840"/>
                    <a:gd name="T100" fmla="*/ 496 w 740"/>
                    <a:gd name="T101" fmla="*/ 750 h 840"/>
                    <a:gd name="T102" fmla="*/ 390 w 740"/>
                    <a:gd name="T103" fmla="*/ 620 h 840"/>
                    <a:gd name="T104" fmla="*/ 420 w 740"/>
                    <a:gd name="T105" fmla="*/ 522 h 840"/>
                    <a:gd name="T106" fmla="*/ 464 w 740"/>
                    <a:gd name="T107" fmla="*/ 514 h 840"/>
                    <a:gd name="T108" fmla="*/ 546 w 740"/>
                    <a:gd name="T109" fmla="*/ 540 h 840"/>
                    <a:gd name="T110" fmla="*/ 580 w 740"/>
                    <a:gd name="T111" fmla="*/ 562 h 840"/>
                    <a:gd name="T112" fmla="*/ 652 w 740"/>
                    <a:gd name="T113" fmla="*/ 604 h 840"/>
                    <a:gd name="T114" fmla="*/ 740 w 740"/>
                    <a:gd name="T115" fmla="*/ 616 h 8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40" h="840">
                      <a:moveTo>
                        <a:pt x="738" y="614"/>
                      </a:moveTo>
                      <a:lnTo>
                        <a:pt x="738" y="614"/>
                      </a:lnTo>
                      <a:lnTo>
                        <a:pt x="706" y="588"/>
                      </a:lnTo>
                      <a:lnTo>
                        <a:pt x="672" y="564"/>
                      </a:lnTo>
                      <a:lnTo>
                        <a:pt x="738" y="546"/>
                      </a:lnTo>
                      <a:lnTo>
                        <a:pt x="734" y="536"/>
                      </a:lnTo>
                      <a:lnTo>
                        <a:pt x="658" y="556"/>
                      </a:lnTo>
                      <a:lnTo>
                        <a:pt x="658" y="556"/>
                      </a:lnTo>
                      <a:lnTo>
                        <a:pt x="628" y="538"/>
                      </a:lnTo>
                      <a:lnTo>
                        <a:pt x="598" y="524"/>
                      </a:lnTo>
                      <a:lnTo>
                        <a:pt x="726" y="488"/>
                      </a:lnTo>
                      <a:lnTo>
                        <a:pt x="722" y="476"/>
                      </a:lnTo>
                      <a:lnTo>
                        <a:pt x="576" y="512"/>
                      </a:lnTo>
                      <a:lnTo>
                        <a:pt x="576" y="512"/>
                      </a:lnTo>
                      <a:lnTo>
                        <a:pt x="564" y="506"/>
                      </a:lnTo>
                      <a:lnTo>
                        <a:pt x="564" y="506"/>
                      </a:lnTo>
                      <a:lnTo>
                        <a:pt x="556" y="502"/>
                      </a:lnTo>
                      <a:lnTo>
                        <a:pt x="556" y="502"/>
                      </a:lnTo>
                      <a:lnTo>
                        <a:pt x="532" y="480"/>
                      </a:lnTo>
                      <a:lnTo>
                        <a:pt x="510" y="458"/>
                      </a:lnTo>
                      <a:lnTo>
                        <a:pt x="492" y="438"/>
                      </a:lnTo>
                      <a:lnTo>
                        <a:pt x="486" y="426"/>
                      </a:lnTo>
                      <a:lnTo>
                        <a:pt x="482" y="418"/>
                      </a:lnTo>
                      <a:lnTo>
                        <a:pt x="482" y="418"/>
                      </a:lnTo>
                      <a:lnTo>
                        <a:pt x="486" y="406"/>
                      </a:lnTo>
                      <a:lnTo>
                        <a:pt x="492" y="396"/>
                      </a:lnTo>
                      <a:lnTo>
                        <a:pt x="510" y="374"/>
                      </a:lnTo>
                      <a:lnTo>
                        <a:pt x="532" y="352"/>
                      </a:lnTo>
                      <a:lnTo>
                        <a:pt x="558" y="330"/>
                      </a:lnTo>
                      <a:lnTo>
                        <a:pt x="558" y="330"/>
                      </a:lnTo>
                      <a:lnTo>
                        <a:pt x="564" y="326"/>
                      </a:lnTo>
                      <a:lnTo>
                        <a:pt x="564" y="326"/>
                      </a:lnTo>
                      <a:lnTo>
                        <a:pt x="578" y="320"/>
                      </a:lnTo>
                      <a:lnTo>
                        <a:pt x="720" y="354"/>
                      </a:lnTo>
                      <a:lnTo>
                        <a:pt x="724" y="344"/>
                      </a:lnTo>
                      <a:lnTo>
                        <a:pt x="600" y="308"/>
                      </a:lnTo>
                      <a:lnTo>
                        <a:pt x="600" y="308"/>
                      </a:lnTo>
                      <a:lnTo>
                        <a:pt x="658" y="276"/>
                      </a:lnTo>
                      <a:lnTo>
                        <a:pt x="734" y="294"/>
                      </a:lnTo>
                      <a:lnTo>
                        <a:pt x="736" y="286"/>
                      </a:lnTo>
                      <a:lnTo>
                        <a:pt x="672" y="266"/>
                      </a:lnTo>
                      <a:lnTo>
                        <a:pt x="672" y="266"/>
                      </a:lnTo>
                      <a:lnTo>
                        <a:pt x="706" y="244"/>
                      </a:lnTo>
                      <a:lnTo>
                        <a:pt x="738" y="218"/>
                      </a:lnTo>
                      <a:lnTo>
                        <a:pt x="740" y="216"/>
                      </a:lnTo>
                      <a:lnTo>
                        <a:pt x="728" y="196"/>
                      </a:lnTo>
                      <a:lnTo>
                        <a:pt x="726" y="198"/>
                      </a:lnTo>
                      <a:lnTo>
                        <a:pt x="726" y="198"/>
                      </a:lnTo>
                      <a:lnTo>
                        <a:pt x="686" y="212"/>
                      </a:lnTo>
                      <a:lnTo>
                        <a:pt x="650" y="230"/>
                      </a:lnTo>
                      <a:lnTo>
                        <a:pt x="666" y="164"/>
                      </a:lnTo>
                      <a:lnTo>
                        <a:pt x="656" y="162"/>
                      </a:lnTo>
                      <a:lnTo>
                        <a:pt x="634" y="238"/>
                      </a:lnTo>
                      <a:lnTo>
                        <a:pt x="634" y="238"/>
                      </a:lnTo>
                      <a:lnTo>
                        <a:pt x="606" y="256"/>
                      </a:lnTo>
                      <a:lnTo>
                        <a:pt x="578" y="272"/>
                      </a:lnTo>
                      <a:lnTo>
                        <a:pt x="608" y="146"/>
                      </a:lnTo>
                      <a:lnTo>
                        <a:pt x="598" y="142"/>
                      </a:lnTo>
                      <a:lnTo>
                        <a:pt x="556" y="288"/>
                      </a:lnTo>
                      <a:lnTo>
                        <a:pt x="556" y="288"/>
                      </a:lnTo>
                      <a:lnTo>
                        <a:pt x="546" y="294"/>
                      </a:lnTo>
                      <a:lnTo>
                        <a:pt x="546" y="294"/>
                      </a:lnTo>
                      <a:lnTo>
                        <a:pt x="538" y="298"/>
                      </a:lnTo>
                      <a:lnTo>
                        <a:pt x="538" y="298"/>
                      </a:lnTo>
                      <a:lnTo>
                        <a:pt x="512" y="308"/>
                      </a:lnTo>
                      <a:lnTo>
                        <a:pt x="486" y="314"/>
                      </a:lnTo>
                      <a:lnTo>
                        <a:pt x="462" y="318"/>
                      </a:lnTo>
                      <a:lnTo>
                        <a:pt x="442" y="320"/>
                      </a:lnTo>
                      <a:lnTo>
                        <a:pt x="442" y="320"/>
                      </a:lnTo>
                      <a:lnTo>
                        <a:pt x="442" y="320"/>
                      </a:lnTo>
                      <a:lnTo>
                        <a:pt x="442" y="320"/>
                      </a:lnTo>
                      <a:lnTo>
                        <a:pt x="426" y="320"/>
                      </a:lnTo>
                      <a:lnTo>
                        <a:pt x="426" y="320"/>
                      </a:lnTo>
                      <a:lnTo>
                        <a:pt x="420" y="310"/>
                      </a:lnTo>
                      <a:lnTo>
                        <a:pt x="414" y="300"/>
                      </a:lnTo>
                      <a:lnTo>
                        <a:pt x="404" y="274"/>
                      </a:lnTo>
                      <a:lnTo>
                        <a:pt x="396" y="244"/>
                      </a:lnTo>
                      <a:lnTo>
                        <a:pt x="388" y="210"/>
                      </a:lnTo>
                      <a:lnTo>
                        <a:pt x="388" y="210"/>
                      </a:lnTo>
                      <a:lnTo>
                        <a:pt x="390" y="204"/>
                      </a:lnTo>
                      <a:lnTo>
                        <a:pt x="390" y="204"/>
                      </a:lnTo>
                      <a:lnTo>
                        <a:pt x="390" y="190"/>
                      </a:lnTo>
                      <a:lnTo>
                        <a:pt x="492" y="84"/>
                      </a:lnTo>
                      <a:lnTo>
                        <a:pt x="484" y="76"/>
                      </a:lnTo>
                      <a:lnTo>
                        <a:pt x="392" y="164"/>
                      </a:lnTo>
                      <a:lnTo>
                        <a:pt x="392" y="164"/>
                      </a:lnTo>
                      <a:lnTo>
                        <a:pt x="392" y="98"/>
                      </a:lnTo>
                      <a:lnTo>
                        <a:pt x="446" y="42"/>
                      </a:lnTo>
                      <a:lnTo>
                        <a:pt x="440" y="36"/>
                      </a:lnTo>
                      <a:lnTo>
                        <a:pt x="392" y="80"/>
                      </a:lnTo>
                      <a:lnTo>
                        <a:pt x="392" y="80"/>
                      </a:lnTo>
                      <a:lnTo>
                        <a:pt x="388" y="40"/>
                      </a:lnTo>
                      <a:lnTo>
                        <a:pt x="382" y="2"/>
                      </a:lnTo>
                      <a:lnTo>
                        <a:pt x="382" y="0"/>
                      </a:lnTo>
                      <a:lnTo>
                        <a:pt x="378" y="0"/>
                      </a:lnTo>
                      <a:lnTo>
                        <a:pt x="362" y="0"/>
                      </a:lnTo>
                      <a:lnTo>
                        <a:pt x="358" y="0"/>
                      </a:lnTo>
                      <a:lnTo>
                        <a:pt x="358" y="2"/>
                      </a:lnTo>
                      <a:lnTo>
                        <a:pt x="358" y="2"/>
                      </a:lnTo>
                      <a:lnTo>
                        <a:pt x="350" y="42"/>
                      </a:lnTo>
                      <a:lnTo>
                        <a:pt x="348" y="82"/>
                      </a:lnTo>
                      <a:lnTo>
                        <a:pt x="300" y="36"/>
                      </a:lnTo>
                      <a:lnTo>
                        <a:pt x="292" y="42"/>
                      </a:lnTo>
                      <a:lnTo>
                        <a:pt x="348" y="100"/>
                      </a:lnTo>
                      <a:lnTo>
                        <a:pt x="348" y="100"/>
                      </a:lnTo>
                      <a:lnTo>
                        <a:pt x="348" y="134"/>
                      </a:lnTo>
                      <a:lnTo>
                        <a:pt x="350" y="166"/>
                      </a:lnTo>
                      <a:lnTo>
                        <a:pt x="254" y="76"/>
                      </a:lnTo>
                      <a:lnTo>
                        <a:pt x="246" y="84"/>
                      </a:lnTo>
                      <a:lnTo>
                        <a:pt x="350" y="192"/>
                      </a:lnTo>
                      <a:lnTo>
                        <a:pt x="350" y="192"/>
                      </a:lnTo>
                      <a:lnTo>
                        <a:pt x="352" y="204"/>
                      </a:lnTo>
                      <a:lnTo>
                        <a:pt x="352" y="204"/>
                      </a:lnTo>
                      <a:lnTo>
                        <a:pt x="352" y="214"/>
                      </a:lnTo>
                      <a:lnTo>
                        <a:pt x="352" y="214"/>
                      </a:lnTo>
                      <a:lnTo>
                        <a:pt x="346" y="246"/>
                      </a:lnTo>
                      <a:lnTo>
                        <a:pt x="338" y="276"/>
                      </a:lnTo>
                      <a:lnTo>
                        <a:pt x="328" y="302"/>
                      </a:lnTo>
                      <a:lnTo>
                        <a:pt x="322" y="312"/>
                      </a:lnTo>
                      <a:lnTo>
                        <a:pt x="316" y="320"/>
                      </a:lnTo>
                      <a:lnTo>
                        <a:pt x="316" y="320"/>
                      </a:lnTo>
                      <a:lnTo>
                        <a:pt x="300" y="322"/>
                      </a:lnTo>
                      <a:lnTo>
                        <a:pt x="300" y="322"/>
                      </a:lnTo>
                      <a:lnTo>
                        <a:pt x="278" y="320"/>
                      </a:lnTo>
                      <a:lnTo>
                        <a:pt x="254" y="316"/>
                      </a:lnTo>
                      <a:lnTo>
                        <a:pt x="228" y="308"/>
                      </a:lnTo>
                      <a:lnTo>
                        <a:pt x="200" y="298"/>
                      </a:lnTo>
                      <a:lnTo>
                        <a:pt x="200" y="298"/>
                      </a:lnTo>
                      <a:lnTo>
                        <a:pt x="196" y="294"/>
                      </a:lnTo>
                      <a:lnTo>
                        <a:pt x="196" y="294"/>
                      </a:lnTo>
                      <a:lnTo>
                        <a:pt x="184" y="286"/>
                      </a:lnTo>
                      <a:lnTo>
                        <a:pt x="142" y="146"/>
                      </a:lnTo>
                      <a:lnTo>
                        <a:pt x="130" y="148"/>
                      </a:lnTo>
                      <a:lnTo>
                        <a:pt x="162" y="272"/>
                      </a:lnTo>
                      <a:lnTo>
                        <a:pt x="162" y="272"/>
                      </a:lnTo>
                      <a:lnTo>
                        <a:pt x="106" y="240"/>
                      </a:lnTo>
                      <a:lnTo>
                        <a:pt x="84" y="164"/>
                      </a:lnTo>
                      <a:lnTo>
                        <a:pt x="74" y="166"/>
                      </a:lnTo>
                      <a:lnTo>
                        <a:pt x="90" y="230"/>
                      </a:lnTo>
                      <a:lnTo>
                        <a:pt x="90" y="230"/>
                      </a:lnTo>
                      <a:lnTo>
                        <a:pt x="54" y="214"/>
                      </a:lnTo>
                      <a:lnTo>
                        <a:pt x="16" y="198"/>
                      </a:lnTo>
                      <a:lnTo>
                        <a:pt x="12" y="198"/>
                      </a:lnTo>
                      <a:lnTo>
                        <a:pt x="10" y="200"/>
                      </a:lnTo>
                      <a:lnTo>
                        <a:pt x="2" y="214"/>
                      </a:lnTo>
                      <a:lnTo>
                        <a:pt x="2" y="214"/>
                      </a:lnTo>
                      <a:lnTo>
                        <a:pt x="0" y="218"/>
                      </a:lnTo>
                      <a:lnTo>
                        <a:pt x="4" y="220"/>
                      </a:lnTo>
                      <a:lnTo>
                        <a:pt x="4" y="220"/>
                      </a:lnTo>
                      <a:lnTo>
                        <a:pt x="36" y="246"/>
                      </a:lnTo>
                      <a:lnTo>
                        <a:pt x="70" y="270"/>
                      </a:lnTo>
                      <a:lnTo>
                        <a:pt x="4" y="288"/>
                      </a:lnTo>
                      <a:lnTo>
                        <a:pt x="6" y="298"/>
                      </a:lnTo>
                      <a:lnTo>
                        <a:pt x="84" y="278"/>
                      </a:lnTo>
                      <a:lnTo>
                        <a:pt x="84" y="278"/>
                      </a:lnTo>
                      <a:lnTo>
                        <a:pt x="114" y="296"/>
                      </a:lnTo>
                      <a:lnTo>
                        <a:pt x="142" y="310"/>
                      </a:lnTo>
                      <a:lnTo>
                        <a:pt x="16" y="346"/>
                      </a:lnTo>
                      <a:lnTo>
                        <a:pt x="20" y="358"/>
                      </a:lnTo>
                      <a:lnTo>
                        <a:pt x="166" y="322"/>
                      </a:lnTo>
                      <a:lnTo>
                        <a:pt x="166" y="322"/>
                      </a:lnTo>
                      <a:lnTo>
                        <a:pt x="178" y="328"/>
                      </a:lnTo>
                      <a:lnTo>
                        <a:pt x="178" y="328"/>
                      </a:lnTo>
                      <a:lnTo>
                        <a:pt x="186" y="332"/>
                      </a:lnTo>
                      <a:lnTo>
                        <a:pt x="186" y="332"/>
                      </a:lnTo>
                      <a:lnTo>
                        <a:pt x="210" y="354"/>
                      </a:lnTo>
                      <a:lnTo>
                        <a:pt x="232" y="376"/>
                      </a:lnTo>
                      <a:lnTo>
                        <a:pt x="250" y="396"/>
                      </a:lnTo>
                      <a:lnTo>
                        <a:pt x="256" y="408"/>
                      </a:lnTo>
                      <a:lnTo>
                        <a:pt x="260" y="418"/>
                      </a:lnTo>
                      <a:lnTo>
                        <a:pt x="260" y="418"/>
                      </a:lnTo>
                      <a:lnTo>
                        <a:pt x="256" y="428"/>
                      </a:lnTo>
                      <a:lnTo>
                        <a:pt x="248" y="438"/>
                      </a:lnTo>
                      <a:lnTo>
                        <a:pt x="232" y="460"/>
                      </a:lnTo>
                      <a:lnTo>
                        <a:pt x="208" y="482"/>
                      </a:lnTo>
                      <a:lnTo>
                        <a:pt x="184" y="504"/>
                      </a:lnTo>
                      <a:lnTo>
                        <a:pt x="184" y="504"/>
                      </a:lnTo>
                      <a:lnTo>
                        <a:pt x="178" y="508"/>
                      </a:lnTo>
                      <a:lnTo>
                        <a:pt x="178" y="508"/>
                      </a:lnTo>
                      <a:lnTo>
                        <a:pt x="164" y="514"/>
                      </a:lnTo>
                      <a:lnTo>
                        <a:pt x="22" y="480"/>
                      </a:lnTo>
                      <a:lnTo>
                        <a:pt x="18" y="490"/>
                      </a:lnTo>
                      <a:lnTo>
                        <a:pt x="142" y="526"/>
                      </a:lnTo>
                      <a:lnTo>
                        <a:pt x="142" y="526"/>
                      </a:lnTo>
                      <a:lnTo>
                        <a:pt x="84" y="558"/>
                      </a:lnTo>
                      <a:lnTo>
                        <a:pt x="8" y="540"/>
                      </a:lnTo>
                      <a:lnTo>
                        <a:pt x="6" y="548"/>
                      </a:lnTo>
                      <a:lnTo>
                        <a:pt x="68" y="568"/>
                      </a:lnTo>
                      <a:lnTo>
                        <a:pt x="68" y="568"/>
                      </a:lnTo>
                      <a:lnTo>
                        <a:pt x="36" y="590"/>
                      </a:lnTo>
                      <a:lnTo>
                        <a:pt x="4" y="616"/>
                      </a:lnTo>
                      <a:lnTo>
                        <a:pt x="2" y="618"/>
                      </a:lnTo>
                      <a:lnTo>
                        <a:pt x="14" y="638"/>
                      </a:lnTo>
                      <a:lnTo>
                        <a:pt x="16" y="636"/>
                      </a:lnTo>
                      <a:lnTo>
                        <a:pt x="16" y="636"/>
                      </a:lnTo>
                      <a:lnTo>
                        <a:pt x="56" y="622"/>
                      </a:lnTo>
                      <a:lnTo>
                        <a:pt x="92" y="604"/>
                      </a:lnTo>
                      <a:lnTo>
                        <a:pt x="76" y="670"/>
                      </a:lnTo>
                      <a:lnTo>
                        <a:pt x="86" y="672"/>
                      </a:lnTo>
                      <a:lnTo>
                        <a:pt x="108" y="596"/>
                      </a:lnTo>
                      <a:lnTo>
                        <a:pt x="108" y="596"/>
                      </a:lnTo>
                      <a:lnTo>
                        <a:pt x="136" y="578"/>
                      </a:lnTo>
                      <a:lnTo>
                        <a:pt x="164" y="562"/>
                      </a:lnTo>
                      <a:lnTo>
                        <a:pt x="132" y="688"/>
                      </a:lnTo>
                      <a:lnTo>
                        <a:pt x="144" y="692"/>
                      </a:lnTo>
                      <a:lnTo>
                        <a:pt x="186" y="546"/>
                      </a:lnTo>
                      <a:lnTo>
                        <a:pt x="186" y="546"/>
                      </a:lnTo>
                      <a:lnTo>
                        <a:pt x="196" y="540"/>
                      </a:lnTo>
                      <a:lnTo>
                        <a:pt x="196" y="540"/>
                      </a:lnTo>
                      <a:lnTo>
                        <a:pt x="204" y="534"/>
                      </a:lnTo>
                      <a:lnTo>
                        <a:pt x="204" y="534"/>
                      </a:lnTo>
                      <a:lnTo>
                        <a:pt x="230" y="526"/>
                      </a:lnTo>
                      <a:lnTo>
                        <a:pt x="256" y="518"/>
                      </a:lnTo>
                      <a:lnTo>
                        <a:pt x="280" y="514"/>
                      </a:lnTo>
                      <a:lnTo>
                        <a:pt x="300" y="512"/>
                      </a:lnTo>
                      <a:lnTo>
                        <a:pt x="300" y="512"/>
                      </a:lnTo>
                      <a:lnTo>
                        <a:pt x="316" y="514"/>
                      </a:lnTo>
                      <a:lnTo>
                        <a:pt x="316" y="514"/>
                      </a:lnTo>
                      <a:lnTo>
                        <a:pt x="322" y="522"/>
                      </a:lnTo>
                      <a:lnTo>
                        <a:pt x="328" y="534"/>
                      </a:lnTo>
                      <a:lnTo>
                        <a:pt x="338" y="560"/>
                      </a:lnTo>
                      <a:lnTo>
                        <a:pt x="346" y="590"/>
                      </a:lnTo>
                      <a:lnTo>
                        <a:pt x="352" y="624"/>
                      </a:lnTo>
                      <a:lnTo>
                        <a:pt x="352" y="624"/>
                      </a:lnTo>
                      <a:lnTo>
                        <a:pt x="352" y="630"/>
                      </a:lnTo>
                      <a:lnTo>
                        <a:pt x="352" y="630"/>
                      </a:lnTo>
                      <a:lnTo>
                        <a:pt x="352" y="644"/>
                      </a:lnTo>
                      <a:lnTo>
                        <a:pt x="250" y="750"/>
                      </a:lnTo>
                      <a:lnTo>
                        <a:pt x="258" y="760"/>
                      </a:lnTo>
                      <a:lnTo>
                        <a:pt x="350" y="670"/>
                      </a:lnTo>
                      <a:lnTo>
                        <a:pt x="350" y="670"/>
                      </a:lnTo>
                      <a:lnTo>
                        <a:pt x="350" y="736"/>
                      </a:lnTo>
                      <a:lnTo>
                        <a:pt x="296" y="792"/>
                      </a:lnTo>
                      <a:lnTo>
                        <a:pt x="302" y="800"/>
                      </a:lnTo>
                      <a:lnTo>
                        <a:pt x="350" y="754"/>
                      </a:lnTo>
                      <a:lnTo>
                        <a:pt x="350" y="754"/>
                      </a:lnTo>
                      <a:lnTo>
                        <a:pt x="352" y="794"/>
                      </a:lnTo>
                      <a:lnTo>
                        <a:pt x="360" y="836"/>
                      </a:lnTo>
                      <a:lnTo>
                        <a:pt x="360" y="840"/>
                      </a:lnTo>
                      <a:lnTo>
                        <a:pt x="364" y="840"/>
                      </a:lnTo>
                      <a:lnTo>
                        <a:pt x="364" y="840"/>
                      </a:lnTo>
                      <a:lnTo>
                        <a:pt x="368" y="840"/>
                      </a:lnTo>
                      <a:lnTo>
                        <a:pt x="384" y="840"/>
                      </a:lnTo>
                      <a:lnTo>
                        <a:pt x="384" y="836"/>
                      </a:lnTo>
                      <a:lnTo>
                        <a:pt x="384" y="836"/>
                      </a:lnTo>
                      <a:lnTo>
                        <a:pt x="390" y="794"/>
                      </a:lnTo>
                      <a:lnTo>
                        <a:pt x="394" y="752"/>
                      </a:lnTo>
                      <a:lnTo>
                        <a:pt x="442" y="800"/>
                      </a:lnTo>
                      <a:lnTo>
                        <a:pt x="450" y="792"/>
                      </a:lnTo>
                      <a:lnTo>
                        <a:pt x="394" y="734"/>
                      </a:lnTo>
                      <a:lnTo>
                        <a:pt x="394" y="734"/>
                      </a:lnTo>
                      <a:lnTo>
                        <a:pt x="394" y="700"/>
                      </a:lnTo>
                      <a:lnTo>
                        <a:pt x="392" y="668"/>
                      </a:lnTo>
                      <a:lnTo>
                        <a:pt x="486" y="760"/>
                      </a:lnTo>
                      <a:lnTo>
                        <a:pt x="496" y="750"/>
                      </a:lnTo>
                      <a:lnTo>
                        <a:pt x="390" y="642"/>
                      </a:lnTo>
                      <a:lnTo>
                        <a:pt x="390" y="642"/>
                      </a:lnTo>
                      <a:lnTo>
                        <a:pt x="390" y="630"/>
                      </a:lnTo>
                      <a:lnTo>
                        <a:pt x="390" y="630"/>
                      </a:lnTo>
                      <a:lnTo>
                        <a:pt x="390" y="620"/>
                      </a:lnTo>
                      <a:lnTo>
                        <a:pt x="390" y="620"/>
                      </a:lnTo>
                      <a:lnTo>
                        <a:pt x="396" y="588"/>
                      </a:lnTo>
                      <a:lnTo>
                        <a:pt x="404" y="558"/>
                      </a:lnTo>
                      <a:lnTo>
                        <a:pt x="414" y="532"/>
                      </a:lnTo>
                      <a:lnTo>
                        <a:pt x="420" y="522"/>
                      </a:lnTo>
                      <a:lnTo>
                        <a:pt x="426" y="514"/>
                      </a:lnTo>
                      <a:lnTo>
                        <a:pt x="426" y="514"/>
                      </a:lnTo>
                      <a:lnTo>
                        <a:pt x="442" y="512"/>
                      </a:lnTo>
                      <a:lnTo>
                        <a:pt x="442" y="512"/>
                      </a:lnTo>
                      <a:lnTo>
                        <a:pt x="464" y="514"/>
                      </a:lnTo>
                      <a:lnTo>
                        <a:pt x="488" y="518"/>
                      </a:lnTo>
                      <a:lnTo>
                        <a:pt x="514" y="526"/>
                      </a:lnTo>
                      <a:lnTo>
                        <a:pt x="540" y="536"/>
                      </a:lnTo>
                      <a:lnTo>
                        <a:pt x="540" y="536"/>
                      </a:lnTo>
                      <a:lnTo>
                        <a:pt x="546" y="540"/>
                      </a:lnTo>
                      <a:lnTo>
                        <a:pt x="546" y="540"/>
                      </a:lnTo>
                      <a:lnTo>
                        <a:pt x="558" y="548"/>
                      </a:lnTo>
                      <a:lnTo>
                        <a:pt x="600" y="688"/>
                      </a:lnTo>
                      <a:lnTo>
                        <a:pt x="610" y="686"/>
                      </a:lnTo>
                      <a:lnTo>
                        <a:pt x="580" y="562"/>
                      </a:lnTo>
                      <a:lnTo>
                        <a:pt x="580" y="562"/>
                      </a:lnTo>
                      <a:lnTo>
                        <a:pt x="636" y="596"/>
                      </a:lnTo>
                      <a:lnTo>
                        <a:pt x="658" y="670"/>
                      </a:lnTo>
                      <a:lnTo>
                        <a:pt x="668" y="668"/>
                      </a:lnTo>
                      <a:lnTo>
                        <a:pt x="652" y="604"/>
                      </a:lnTo>
                      <a:lnTo>
                        <a:pt x="652" y="604"/>
                      </a:lnTo>
                      <a:lnTo>
                        <a:pt x="688" y="620"/>
                      </a:lnTo>
                      <a:lnTo>
                        <a:pt x="726" y="636"/>
                      </a:lnTo>
                      <a:lnTo>
                        <a:pt x="730" y="636"/>
                      </a:lnTo>
                      <a:lnTo>
                        <a:pt x="740" y="616"/>
                      </a:lnTo>
                      <a:lnTo>
                        <a:pt x="738" y="614"/>
                      </a:lnTo>
                      <a:close/>
                    </a:path>
                  </a:pathLst>
                </a:custGeom>
                <a:solidFill>
                  <a:srgbClr val="FEFFFF">
                    <a:alpha val="2000"/>
                  </a:srgbClr>
                </a:solidFill>
                <a:ln>
                  <a:noFill/>
                </a:ln>
                <a:effectLst>
                  <a:glow rad="101600">
                    <a:srgbClr val="FEFEFE">
                      <a:alpha val="4000"/>
                    </a:srgbClr>
                  </a:glo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237" name="Freeform 33"/>
                <p:cNvSpPr>
                  <a:spLocks noChangeAspect="1"/>
                </p:cNvSpPr>
                <p:nvPr/>
              </p:nvSpPr>
              <p:spPr bwMode="auto">
                <a:xfrm rot="21141884">
                  <a:off x="7350347" y="4152407"/>
                  <a:ext cx="911585" cy="1033130"/>
                </a:xfrm>
                <a:custGeom>
                  <a:avLst/>
                  <a:gdLst>
                    <a:gd name="T0" fmla="*/ 646 w 660"/>
                    <a:gd name="T1" fmla="*/ 570 h 748"/>
                    <a:gd name="T2" fmla="*/ 518 w 660"/>
                    <a:gd name="T3" fmla="*/ 506 h 748"/>
                    <a:gd name="T4" fmla="*/ 430 w 660"/>
                    <a:gd name="T5" fmla="*/ 450 h 748"/>
                    <a:gd name="T6" fmla="*/ 404 w 660"/>
                    <a:gd name="T7" fmla="*/ 468 h 748"/>
                    <a:gd name="T8" fmla="*/ 446 w 660"/>
                    <a:gd name="T9" fmla="*/ 582 h 748"/>
                    <a:gd name="T10" fmla="*/ 372 w 660"/>
                    <a:gd name="T11" fmla="*/ 462 h 748"/>
                    <a:gd name="T12" fmla="*/ 344 w 660"/>
                    <a:gd name="T13" fmla="*/ 526 h 748"/>
                    <a:gd name="T14" fmla="*/ 348 w 660"/>
                    <a:gd name="T15" fmla="*/ 598 h 748"/>
                    <a:gd name="T16" fmla="*/ 342 w 660"/>
                    <a:gd name="T17" fmla="*/ 746 h 748"/>
                    <a:gd name="T18" fmla="*/ 314 w 660"/>
                    <a:gd name="T19" fmla="*/ 710 h 748"/>
                    <a:gd name="T20" fmla="*/ 230 w 660"/>
                    <a:gd name="T21" fmla="*/ 680 h 748"/>
                    <a:gd name="T22" fmla="*/ 316 w 660"/>
                    <a:gd name="T23" fmla="*/ 460 h 748"/>
                    <a:gd name="T24" fmla="*/ 270 w 660"/>
                    <a:gd name="T25" fmla="*/ 510 h 748"/>
                    <a:gd name="T26" fmla="*/ 208 w 660"/>
                    <a:gd name="T27" fmla="*/ 576 h 748"/>
                    <a:gd name="T28" fmla="*/ 276 w 660"/>
                    <a:gd name="T29" fmla="*/ 450 h 748"/>
                    <a:gd name="T30" fmla="*/ 174 w 660"/>
                    <a:gd name="T31" fmla="*/ 482 h 748"/>
                    <a:gd name="T32" fmla="*/ 76 w 660"/>
                    <a:gd name="T33" fmla="*/ 602 h 748"/>
                    <a:gd name="T34" fmla="*/ 10 w 660"/>
                    <a:gd name="T35" fmla="*/ 566 h 748"/>
                    <a:gd name="T36" fmla="*/ 60 w 660"/>
                    <a:gd name="T37" fmla="*/ 506 h 748"/>
                    <a:gd name="T38" fmla="*/ 18 w 660"/>
                    <a:gd name="T39" fmla="*/ 428 h 748"/>
                    <a:gd name="T40" fmla="*/ 280 w 660"/>
                    <a:gd name="T41" fmla="*/ 382 h 748"/>
                    <a:gd name="T42" fmla="*/ 214 w 660"/>
                    <a:gd name="T43" fmla="*/ 386 h 748"/>
                    <a:gd name="T44" fmla="*/ 90 w 660"/>
                    <a:gd name="T45" fmla="*/ 366 h 748"/>
                    <a:gd name="T46" fmla="*/ 212 w 660"/>
                    <a:gd name="T47" fmla="*/ 360 h 748"/>
                    <a:gd name="T48" fmla="*/ 252 w 660"/>
                    <a:gd name="T49" fmla="*/ 342 h 748"/>
                    <a:gd name="T50" fmla="*/ 128 w 660"/>
                    <a:gd name="T51" fmla="*/ 278 h 748"/>
                    <a:gd name="T52" fmla="*/ 32 w 660"/>
                    <a:gd name="T53" fmla="*/ 220 h 748"/>
                    <a:gd name="T54" fmla="*/ 16 w 660"/>
                    <a:gd name="T55" fmla="*/ 178 h 748"/>
                    <a:gd name="T56" fmla="*/ 96 w 660"/>
                    <a:gd name="T57" fmla="*/ 214 h 748"/>
                    <a:gd name="T58" fmla="*/ 176 w 660"/>
                    <a:gd name="T59" fmla="*/ 264 h 748"/>
                    <a:gd name="T60" fmla="*/ 272 w 660"/>
                    <a:gd name="T61" fmla="*/ 292 h 748"/>
                    <a:gd name="T62" fmla="*/ 202 w 660"/>
                    <a:gd name="T63" fmla="*/ 168 h 748"/>
                    <a:gd name="T64" fmla="*/ 282 w 660"/>
                    <a:gd name="T65" fmla="*/ 262 h 748"/>
                    <a:gd name="T66" fmla="*/ 318 w 660"/>
                    <a:gd name="T67" fmla="*/ 290 h 748"/>
                    <a:gd name="T68" fmla="*/ 312 w 660"/>
                    <a:gd name="T69" fmla="*/ 150 h 748"/>
                    <a:gd name="T70" fmla="*/ 314 w 660"/>
                    <a:gd name="T71" fmla="*/ 38 h 748"/>
                    <a:gd name="T72" fmla="*/ 342 w 660"/>
                    <a:gd name="T73" fmla="*/ 2 h 748"/>
                    <a:gd name="T74" fmla="*/ 352 w 660"/>
                    <a:gd name="T75" fmla="*/ 148 h 748"/>
                    <a:gd name="T76" fmla="*/ 346 w 660"/>
                    <a:gd name="T77" fmla="*/ 254 h 748"/>
                    <a:gd name="T78" fmla="*/ 380 w 660"/>
                    <a:gd name="T79" fmla="*/ 262 h 748"/>
                    <a:gd name="T80" fmla="*/ 460 w 660"/>
                    <a:gd name="T81" fmla="*/ 164 h 748"/>
                    <a:gd name="T82" fmla="*/ 402 w 660"/>
                    <a:gd name="T83" fmla="*/ 274 h 748"/>
                    <a:gd name="T84" fmla="*/ 428 w 660"/>
                    <a:gd name="T85" fmla="*/ 304 h 748"/>
                    <a:gd name="T86" fmla="*/ 516 w 660"/>
                    <a:gd name="T87" fmla="*/ 246 h 748"/>
                    <a:gd name="T88" fmla="*/ 648 w 660"/>
                    <a:gd name="T89" fmla="*/ 180 h 748"/>
                    <a:gd name="T90" fmla="*/ 658 w 660"/>
                    <a:gd name="T91" fmla="*/ 198 h 748"/>
                    <a:gd name="T92" fmla="*/ 538 w 660"/>
                    <a:gd name="T93" fmla="*/ 278 h 748"/>
                    <a:gd name="T94" fmla="*/ 444 w 660"/>
                    <a:gd name="T95" fmla="*/ 326 h 748"/>
                    <a:gd name="T96" fmla="*/ 432 w 660"/>
                    <a:gd name="T97" fmla="*/ 360 h 748"/>
                    <a:gd name="T98" fmla="*/ 572 w 660"/>
                    <a:gd name="T99" fmla="*/ 362 h 748"/>
                    <a:gd name="T100" fmla="*/ 488 w 660"/>
                    <a:gd name="T101" fmla="*/ 384 h 748"/>
                    <a:gd name="T102" fmla="*/ 392 w 660"/>
                    <a:gd name="T103" fmla="*/ 382 h 748"/>
                    <a:gd name="T104" fmla="*/ 502 w 660"/>
                    <a:gd name="T105" fmla="*/ 456 h 748"/>
                    <a:gd name="T106" fmla="*/ 586 w 660"/>
                    <a:gd name="T107" fmla="*/ 498 h 748"/>
                    <a:gd name="T108" fmla="*/ 660 w 660"/>
                    <a:gd name="T109" fmla="*/ 554 h 7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60" h="748">
                      <a:moveTo>
                        <a:pt x="660" y="554"/>
                      </a:moveTo>
                      <a:lnTo>
                        <a:pt x="658" y="556"/>
                      </a:lnTo>
                      <a:lnTo>
                        <a:pt x="658" y="556"/>
                      </a:lnTo>
                      <a:lnTo>
                        <a:pt x="652" y="568"/>
                      </a:lnTo>
                      <a:lnTo>
                        <a:pt x="650" y="572"/>
                      </a:lnTo>
                      <a:lnTo>
                        <a:pt x="646" y="570"/>
                      </a:lnTo>
                      <a:lnTo>
                        <a:pt x="646" y="570"/>
                      </a:lnTo>
                      <a:lnTo>
                        <a:pt x="614" y="558"/>
                      </a:lnTo>
                      <a:lnTo>
                        <a:pt x="580" y="542"/>
                      </a:lnTo>
                      <a:lnTo>
                        <a:pt x="594" y="598"/>
                      </a:lnTo>
                      <a:lnTo>
                        <a:pt x="586" y="602"/>
                      </a:lnTo>
                      <a:lnTo>
                        <a:pt x="566" y="534"/>
                      </a:lnTo>
                      <a:lnTo>
                        <a:pt x="566" y="534"/>
                      </a:lnTo>
                      <a:lnTo>
                        <a:pt x="518" y="506"/>
                      </a:lnTo>
                      <a:lnTo>
                        <a:pt x="544" y="614"/>
                      </a:lnTo>
                      <a:lnTo>
                        <a:pt x="534" y="618"/>
                      </a:lnTo>
                      <a:lnTo>
                        <a:pt x="496" y="492"/>
                      </a:lnTo>
                      <a:lnTo>
                        <a:pt x="496" y="492"/>
                      </a:lnTo>
                      <a:lnTo>
                        <a:pt x="486" y="486"/>
                      </a:lnTo>
                      <a:lnTo>
                        <a:pt x="486" y="486"/>
                      </a:lnTo>
                      <a:lnTo>
                        <a:pt x="430" y="450"/>
                      </a:lnTo>
                      <a:lnTo>
                        <a:pt x="400" y="432"/>
                      </a:lnTo>
                      <a:lnTo>
                        <a:pt x="370" y="418"/>
                      </a:lnTo>
                      <a:lnTo>
                        <a:pt x="370" y="418"/>
                      </a:lnTo>
                      <a:lnTo>
                        <a:pt x="394" y="452"/>
                      </a:lnTo>
                      <a:lnTo>
                        <a:pt x="394" y="452"/>
                      </a:lnTo>
                      <a:lnTo>
                        <a:pt x="404" y="468"/>
                      </a:lnTo>
                      <a:lnTo>
                        <a:pt x="404" y="468"/>
                      </a:lnTo>
                      <a:lnTo>
                        <a:pt x="422" y="496"/>
                      </a:lnTo>
                      <a:lnTo>
                        <a:pt x="438" y="522"/>
                      </a:lnTo>
                      <a:lnTo>
                        <a:pt x="450" y="548"/>
                      </a:lnTo>
                      <a:lnTo>
                        <a:pt x="462" y="574"/>
                      </a:lnTo>
                      <a:lnTo>
                        <a:pt x="462" y="578"/>
                      </a:lnTo>
                      <a:lnTo>
                        <a:pt x="448" y="586"/>
                      </a:lnTo>
                      <a:lnTo>
                        <a:pt x="446" y="582"/>
                      </a:lnTo>
                      <a:lnTo>
                        <a:pt x="446" y="582"/>
                      </a:lnTo>
                      <a:lnTo>
                        <a:pt x="428" y="558"/>
                      </a:lnTo>
                      <a:lnTo>
                        <a:pt x="412" y="534"/>
                      </a:lnTo>
                      <a:lnTo>
                        <a:pt x="396" y="508"/>
                      </a:lnTo>
                      <a:lnTo>
                        <a:pt x="382" y="482"/>
                      </a:lnTo>
                      <a:lnTo>
                        <a:pt x="382" y="482"/>
                      </a:lnTo>
                      <a:lnTo>
                        <a:pt x="372" y="462"/>
                      </a:lnTo>
                      <a:lnTo>
                        <a:pt x="372" y="462"/>
                      </a:lnTo>
                      <a:lnTo>
                        <a:pt x="360" y="438"/>
                      </a:lnTo>
                      <a:lnTo>
                        <a:pt x="346" y="414"/>
                      </a:lnTo>
                      <a:lnTo>
                        <a:pt x="346" y="414"/>
                      </a:lnTo>
                      <a:lnTo>
                        <a:pt x="344" y="452"/>
                      </a:lnTo>
                      <a:lnTo>
                        <a:pt x="342" y="490"/>
                      </a:lnTo>
                      <a:lnTo>
                        <a:pt x="344" y="526"/>
                      </a:lnTo>
                      <a:lnTo>
                        <a:pt x="346" y="564"/>
                      </a:lnTo>
                      <a:lnTo>
                        <a:pt x="346" y="564"/>
                      </a:lnTo>
                      <a:lnTo>
                        <a:pt x="348" y="574"/>
                      </a:lnTo>
                      <a:lnTo>
                        <a:pt x="440" y="672"/>
                      </a:lnTo>
                      <a:lnTo>
                        <a:pt x="432" y="680"/>
                      </a:lnTo>
                      <a:lnTo>
                        <a:pt x="348" y="598"/>
                      </a:lnTo>
                      <a:lnTo>
                        <a:pt x="348" y="598"/>
                      </a:lnTo>
                      <a:lnTo>
                        <a:pt x="350" y="656"/>
                      </a:lnTo>
                      <a:lnTo>
                        <a:pt x="400" y="708"/>
                      </a:lnTo>
                      <a:lnTo>
                        <a:pt x="394" y="716"/>
                      </a:lnTo>
                      <a:lnTo>
                        <a:pt x="350" y="674"/>
                      </a:lnTo>
                      <a:lnTo>
                        <a:pt x="350" y="674"/>
                      </a:lnTo>
                      <a:lnTo>
                        <a:pt x="348" y="710"/>
                      </a:lnTo>
                      <a:lnTo>
                        <a:pt x="342" y="746"/>
                      </a:lnTo>
                      <a:lnTo>
                        <a:pt x="340" y="748"/>
                      </a:lnTo>
                      <a:lnTo>
                        <a:pt x="336" y="748"/>
                      </a:lnTo>
                      <a:lnTo>
                        <a:pt x="322" y="748"/>
                      </a:lnTo>
                      <a:lnTo>
                        <a:pt x="320" y="748"/>
                      </a:lnTo>
                      <a:lnTo>
                        <a:pt x="318" y="746"/>
                      </a:lnTo>
                      <a:lnTo>
                        <a:pt x="318" y="746"/>
                      </a:lnTo>
                      <a:lnTo>
                        <a:pt x="314" y="710"/>
                      </a:lnTo>
                      <a:lnTo>
                        <a:pt x="310" y="674"/>
                      </a:lnTo>
                      <a:lnTo>
                        <a:pt x="268" y="714"/>
                      </a:lnTo>
                      <a:lnTo>
                        <a:pt x="262" y="708"/>
                      </a:lnTo>
                      <a:lnTo>
                        <a:pt x="310" y="658"/>
                      </a:lnTo>
                      <a:lnTo>
                        <a:pt x="310" y="658"/>
                      </a:lnTo>
                      <a:lnTo>
                        <a:pt x="310" y="600"/>
                      </a:lnTo>
                      <a:lnTo>
                        <a:pt x="230" y="680"/>
                      </a:lnTo>
                      <a:lnTo>
                        <a:pt x="222" y="672"/>
                      </a:lnTo>
                      <a:lnTo>
                        <a:pt x="312" y="576"/>
                      </a:lnTo>
                      <a:lnTo>
                        <a:pt x="312" y="576"/>
                      </a:lnTo>
                      <a:lnTo>
                        <a:pt x="312" y="564"/>
                      </a:lnTo>
                      <a:lnTo>
                        <a:pt x="312" y="564"/>
                      </a:lnTo>
                      <a:lnTo>
                        <a:pt x="316" y="496"/>
                      </a:lnTo>
                      <a:lnTo>
                        <a:pt x="316" y="460"/>
                      </a:lnTo>
                      <a:lnTo>
                        <a:pt x="314" y="426"/>
                      </a:lnTo>
                      <a:lnTo>
                        <a:pt x="314" y="426"/>
                      </a:lnTo>
                      <a:lnTo>
                        <a:pt x="294" y="464"/>
                      </a:lnTo>
                      <a:lnTo>
                        <a:pt x="294" y="464"/>
                      </a:lnTo>
                      <a:lnTo>
                        <a:pt x="284" y="482"/>
                      </a:lnTo>
                      <a:lnTo>
                        <a:pt x="284" y="482"/>
                      </a:lnTo>
                      <a:lnTo>
                        <a:pt x="270" y="510"/>
                      </a:lnTo>
                      <a:lnTo>
                        <a:pt x="256" y="538"/>
                      </a:lnTo>
                      <a:lnTo>
                        <a:pt x="240" y="562"/>
                      </a:lnTo>
                      <a:lnTo>
                        <a:pt x="222" y="584"/>
                      </a:lnTo>
                      <a:lnTo>
                        <a:pt x="220" y="588"/>
                      </a:lnTo>
                      <a:lnTo>
                        <a:pt x="206" y="580"/>
                      </a:lnTo>
                      <a:lnTo>
                        <a:pt x="208" y="576"/>
                      </a:lnTo>
                      <a:lnTo>
                        <a:pt x="208" y="576"/>
                      </a:lnTo>
                      <a:lnTo>
                        <a:pt x="220" y="548"/>
                      </a:lnTo>
                      <a:lnTo>
                        <a:pt x="232" y="520"/>
                      </a:lnTo>
                      <a:lnTo>
                        <a:pt x="248" y="494"/>
                      </a:lnTo>
                      <a:lnTo>
                        <a:pt x="262" y="470"/>
                      </a:lnTo>
                      <a:lnTo>
                        <a:pt x="262" y="470"/>
                      </a:lnTo>
                      <a:lnTo>
                        <a:pt x="276" y="450"/>
                      </a:lnTo>
                      <a:lnTo>
                        <a:pt x="276" y="450"/>
                      </a:lnTo>
                      <a:lnTo>
                        <a:pt x="288" y="430"/>
                      </a:lnTo>
                      <a:lnTo>
                        <a:pt x="300" y="410"/>
                      </a:lnTo>
                      <a:lnTo>
                        <a:pt x="300" y="410"/>
                      </a:lnTo>
                      <a:lnTo>
                        <a:pt x="268" y="426"/>
                      </a:lnTo>
                      <a:lnTo>
                        <a:pt x="236" y="444"/>
                      </a:lnTo>
                      <a:lnTo>
                        <a:pt x="174" y="482"/>
                      </a:lnTo>
                      <a:lnTo>
                        <a:pt x="174" y="482"/>
                      </a:lnTo>
                      <a:lnTo>
                        <a:pt x="166" y="488"/>
                      </a:lnTo>
                      <a:lnTo>
                        <a:pt x="128" y="618"/>
                      </a:lnTo>
                      <a:lnTo>
                        <a:pt x="118" y="614"/>
                      </a:lnTo>
                      <a:lnTo>
                        <a:pt x="146" y="502"/>
                      </a:lnTo>
                      <a:lnTo>
                        <a:pt x="146" y="502"/>
                      </a:lnTo>
                      <a:lnTo>
                        <a:pt x="96" y="532"/>
                      </a:lnTo>
                      <a:lnTo>
                        <a:pt x="76" y="602"/>
                      </a:lnTo>
                      <a:lnTo>
                        <a:pt x="66" y="598"/>
                      </a:lnTo>
                      <a:lnTo>
                        <a:pt x="82" y="540"/>
                      </a:lnTo>
                      <a:lnTo>
                        <a:pt x="82" y="540"/>
                      </a:lnTo>
                      <a:lnTo>
                        <a:pt x="48" y="556"/>
                      </a:lnTo>
                      <a:lnTo>
                        <a:pt x="14" y="568"/>
                      </a:lnTo>
                      <a:lnTo>
                        <a:pt x="12" y="570"/>
                      </a:lnTo>
                      <a:lnTo>
                        <a:pt x="10" y="566"/>
                      </a:lnTo>
                      <a:lnTo>
                        <a:pt x="10" y="566"/>
                      </a:lnTo>
                      <a:lnTo>
                        <a:pt x="6" y="562"/>
                      </a:lnTo>
                      <a:lnTo>
                        <a:pt x="0" y="552"/>
                      </a:lnTo>
                      <a:lnTo>
                        <a:pt x="4" y="550"/>
                      </a:lnTo>
                      <a:lnTo>
                        <a:pt x="4" y="550"/>
                      </a:lnTo>
                      <a:lnTo>
                        <a:pt x="30" y="526"/>
                      </a:lnTo>
                      <a:lnTo>
                        <a:pt x="60" y="506"/>
                      </a:lnTo>
                      <a:lnTo>
                        <a:pt x="4" y="490"/>
                      </a:lnTo>
                      <a:lnTo>
                        <a:pt x="8" y="482"/>
                      </a:lnTo>
                      <a:lnTo>
                        <a:pt x="74" y="498"/>
                      </a:lnTo>
                      <a:lnTo>
                        <a:pt x="74" y="498"/>
                      </a:lnTo>
                      <a:lnTo>
                        <a:pt x="124" y="470"/>
                      </a:lnTo>
                      <a:lnTo>
                        <a:pt x="16" y="438"/>
                      </a:lnTo>
                      <a:lnTo>
                        <a:pt x="18" y="428"/>
                      </a:lnTo>
                      <a:lnTo>
                        <a:pt x="146" y="460"/>
                      </a:lnTo>
                      <a:lnTo>
                        <a:pt x="146" y="460"/>
                      </a:lnTo>
                      <a:lnTo>
                        <a:pt x="158" y="454"/>
                      </a:lnTo>
                      <a:lnTo>
                        <a:pt x="158" y="454"/>
                      </a:lnTo>
                      <a:lnTo>
                        <a:pt x="220" y="420"/>
                      </a:lnTo>
                      <a:lnTo>
                        <a:pt x="250" y="402"/>
                      </a:lnTo>
                      <a:lnTo>
                        <a:pt x="280" y="382"/>
                      </a:lnTo>
                      <a:lnTo>
                        <a:pt x="280" y="382"/>
                      </a:lnTo>
                      <a:lnTo>
                        <a:pt x="278" y="382"/>
                      </a:lnTo>
                      <a:lnTo>
                        <a:pt x="278" y="382"/>
                      </a:lnTo>
                      <a:lnTo>
                        <a:pt x="256" y="382"/>
                      </a:lnTo>
                      <a:lnTo>
                        <a:pt x="234" y="384"/>
                      </a:lnTo>
                      <a:lnTo>
                        <a:pt x="234" y="384"/>
                      </a:lnTo>
                      <a:lnTo>
                        <a:pt x="214" y="386"/>
                      </a:lnTo>
                      <a:lnTo>
                        <a:pt x="214" y="386"/>
                      </a:lnTo>
                      <a:lnTo>
                        <a:pt x="182" y="388"/>
                      </a:lnTo>
                      <a:lnTo>
                        <a:pt x="152" y="388"/>
                      </a:lnTo>
                      <a:lnTo>
                        <a:pt x="122" y="386"/>
                      </a:lnTo>
                      <a:lnTo>
                        <a:pt x="94" y="382"/>
                      </a:lnTo>
                      <a:lnTo>
                        <a:pt x="90" y="382"/>
                      </a:lnTo>
                      <a:lnTo>
                        <a:pt x="90" y="366"/>
                      </a:lnTo>
                      <a:lnTo>
                        <a:pt x="94" y="366"/>
                      </a:lnTo>
                      <a:lnTo>
                        <a:pt x="94" y="366"/>
                      </a:lnTo>
                      <a:lnTo>
                        <a:pt x="124" y="362"/>
                      </a:lnTo>
                      <a:lnTo>
                        <a:pt x="154" y="360"/>
                      </a:lnTo>
                      <a:lnTo>
                        <a:pt x="184" y="360"/>
                      </a:lnTo>
                      <a:lnTo>
                        <a:pt x="212" y="360"/>
                      </a:lnTo>
                      <a:lnTo>
                        <a:pt x="212" y="360"/>
                      </a:lnTo>
                      <a:lnTo>
                        <a:pt x="236" y="362"/>
                      </a:lnTo>
                      <a:lnTo>
                        <a:pt x="236" y="362"/>
                      </a:lnTo>
                      <a:lnTo>
                        <a:pt x="274" y="364"/>
                      </a:lnTo>
                      <a:lnTo>
                        <a:pt x="274" y="364"/>
                      </a:lnTo>
                      <a:lnTo>
                        <a:pt x="282" y="362"/>
                      </a:lnTo>
                      <a:lnTo>
                        <a:pt x="282" y="362"/>
                      </a:lnTo>
                      <a:lnTo>
                        <a:pt x="252" y="342"/>
                      </a:lnTo>
                      <a:lnTo>
                        <a:pt x="222" y="326"/>
                      </a:lnTo>
                      <a:lnTo>
                        <a:pt x="158" y="294"/>
                      </a:lnTo>
                      <a:lnTo>
                        <a:pt x="158" y="294"/>
                      </a:lnTo>
                      <a:lnTo>
                        <a:pt x="150" y="288"/>
                      </a:lnTo>
                      <a:lnTo>
                        <a:pt x="18" y="320"/>
                      </a:lnTo>
                      <a:lnTo>
                        <a:pt x="16" y="310"/>
                      </a:lnTo>
                      <a:lnTo>
                        <a:pt x="128" y="278"/>
                      </a:lnTo>
                      <a:lnTo>
                        <a:pt x="128" y="278"/>
                      </a:lnTo>
                      <a:lnTo>
                        <a:pt x="76" y="250"/>
                      </a:lnTo>
                      <a:lnTo>
                        <a:pt x="8" y="268"/>
                      </a:lnTo>
                      <a:lnTo>
                        <a:pt x="4" y="258"/>
                      </a:lnTo>
                      <a:lnTo>
                        <a:pt x="62" y="242"/>
                      </a:lnTo>
                      <a:lnTo>
                        <a:pt x="62" y="242"/>
                      </a:lnTo>
                      <a:lnTo>
                        <a:pt x="32" y="220"/>
                      </a:lnTo>
                      <a:lnTo>
                        <a:pt x="4" y="198"/>
                      </a:lnTo>
                      <a:lnTo>
                        <a:pt x="2" y="196"/>
                      </a:lnTo>
                      <a:lnTo>
                        <a:pt x="4" y="192"/>
                      </a:lnTo>
                      <a:lnTo>
                        <a:pt x="4" y="192"/>
                      </a:lnTo>
                      <a:lnTo>
                        <a:pt x="8" y="182"/>
                      </a:lnTo>
                      <a:lnTo>
                        <a:pt x="12" y="178"/>
                      </a:lnTo>
                      <a:lnTo>
                        <a:pt x="16" y="178"/>
                      </a:lnTo>
                      <a:lnTo>
                        <a:pt x="16" y="178"/>
                      </a:lnTo>
                      <a:lnTo>
                        <a:pt x="48" y="190"/>
                      </a:lnTo>
                      <a:lnTo>
                        <a:pt x="80" y="206"/>
                      </a:lnTo>
                      <a:lnTo>
                        <a:pt x="66" y="150"/>
                      </a:lnTo>
                      <a:lnTo>
                        <a:pt x="76" y="148"/>
                      </a:lnTo>
                      <a:lnTo>
                        <a:pt x="96" y="214"/>
                      </a:lnTo>
                      <a:lnTo>
                        <a:pt x="96" y="214"/>
                      </a:lnTo>
                      <a:lnTo>
                        <a:pt x="144" y="244"/>
                      </a:lnTo>
                      <a:lnTo>
                        <a:pt x="118" y="134"/>
                      </a:lnTo>
                      <a:lnTo>
                        <a:pt x="128" y="130"/>
                      </a:lnTo>
                      <a:lnTo>
                        <a:pt x="164" y="256"/>
                      </a:lnTo>
                      <a:lnTo>
                        <a:pt x="164" y="256"/>
                      </a:lnTo>
                      <a:lnTo>
                        <a:pt x="176" y="264"/>
                      </a:lnTo>
                      <a:lnTo>
                        <a:pt x="176" y="264"/>
                      </a:lnTo>
                      <a:lnTo>
                        <a:pt x="236" y="302"/>
                      </a:lnTo>
                      <a:lnTo>
                        <a:pt x="268" y="320"/>
                      </a:lnTo>
                      <a:lnTo>
                        <a:pt x="300" y="334"/>
                      </a:lnTo>
                      <a:lnTo>
                        <a:pt x="300" y="334"/>
                      </a:lnTo>
                      <a:lnTo>
                        <a:pt x="286" y="314"/>
                      </a:lnTo>
                      <a:lnTo>
                        <a:pt x="272" y="292"/>
                      </a:lnTo>
                      <a:lnTo>
                        <a:pt x="272" y="292"/>
                      </a:lnTo>
                      <a:lnTo>
                        <a:pt x="260" y="276"/>
                      </a:lnTo>
                      <a:lnTo>
                        <a:pt x="260" y="276"/>
                      </a:lnTo>
                      <a:lnTo>
                        <a:pt x="244" y="248"/>
                      </a:lnTo>
                      <a:lnTo>
                        <a:pt x="228" y="222"/>
                      </a:lnTo>
                      <a:lnTo>
                        <a:pt x="214" y="196"/>
                      </a:lnTo>
                      <a:lnTo>
                        <a:pt x="204" y="170"/>
                      </a:lnTo>
                      <a:lnTo>
                        <a:pt x="202" y="168"/>
                      </a:lnTo>
                      <a:lnTo>
                        <a:pt x="216" y="158"/>
                      </a:lnTo>
                      <a:lnTo>
                        <a:pt x="218" y="162"/>
                      </a:lnTo>
                      <a:lnTo>
                        <a:pt x="218" y="162"/>
                      </a:lnTo>
                      <a:lnTo>
                        <a:pt x="238" y="186"/>
                      </a:lnTo>
                      <a:lnTo>
                        <a:pt x="254" y="210"/>
                      </a:lnTo>
                      <a:lnTo>
                        <a:pt x="270" y="236"/>
                      </a:lnTo>
                      <a:lnTo>
                        <a:pt x="282" y="262"/>
                      </a:lnTo>
                      <a:lnTo>
                        <a:pt x="282" y="262"/>
                      </a:lnTo>
                      <a:lnTo>
                        <a:pt x="294" y="282"/>
                      </a:lnTo>
                      <a:lnTo>
                        <a:pt x="294" y="282"/>
                      </a:lnTo>
                      <a:lnTo>
                        <a:pt x="304" y="304"/>
                      </a:lnTo>
                      <a:lnTo>
                        <a:pt x="316" y="326"/>
                      </a:lnTo>
                      <a:lnTo>
                        <a:pt x="316" y="326"/>
                      </a:lnTo>
                      <a:lnTo>
                        <a:pt x="318" y="290"/>
                      </a:lnTo>
                      <a:lnTo>
                        <a:pt x="318" y="254"/>
                      </a:lnTo>
                      <a:lnTo>
                        <a:pt x="316" y="184"/>
                      </a:lnTo>
                      <a:lnTo>
                        <a:pt x="316" y="184"/>
                      </a:lnTo>
                      <a:lnTo>
                        <a:pt x="314" y="174"/>
                      </a:lnTo>
                      <a:lnTo>
                        <a:pt x="222" y="76"/>
                      </a:lnTo>
                      <a:lnTo>
                        <a:pt x="230" y="70"/>
                      </a:lnTo>
                      <a:lnTo>
                        <a:pt x="312" y="150"/>
                      </a:lnTo>
                      <a:lnTo>
                        <a:pt x="312" y="150"/>
                      </a:lnTo>
                      <a:lnTo>
                        <a:pt x="312" y="92"/>
                      </a:lnTo>
                      <a:lnTo>
                        <a:pt x="262" y="40"/>
                      </a:lnTo>
                      <a:lnTo>
                        <a:pt x="268" y="34"/>
                      </a:lnTo>
                      <a:lnTo>
                        <a:pt x="312" y="74"/>
                      </a:lnTo>
                      <a:lnTo>
                        <a:pt x="312" y="74"/>
                      </a:lnTo>
                      <a:lnTo>
                        <a:pt x="314" y="38"/>
                      </a:lnTo>
                      <a:lnTo>
                        <a:pt x="320" y="2"/>
                      </a:lnTo>
                      <a:lnTo>
                        <a:pt x="322" y="0"/>
                      </a:lnTo>
                      <a:lnTo>
                        <a:pt x="324" y="0"/>
                      </a:lnTo>
                      <a:lnTo>
                        <a:pt x="340" y="0"/>
                      </a:lnTo>
                      <a:lnTo>
                        <a:pt x="342" y="0"/>
                      </a:lnTo>
                      <a:lnTo>
                        <a:pt x="342" y="2"/>
                      </a:lnTo>
                      <a:lnTo>
                        <a:pt x="342" y="2"/>
                      </a:lnTo>
                      <a:lnTo>
                        <a:pt x="348" y="38"/>
                      </a:lnTo>
                      <a:lnTo>
                        <a:pt x="352" y="74"/>
                      </a:lnTo>
                      <a:lnTo>
                        <a:pt x="394" y="34"/>
                      </a:lnTo>
                      <a:lnTo>
                        <a:pt x="400" y="40"/>
                      </a:lnTo>
                      <a:lnTo>
                        <a:pt x="352" y="90"/>
                      </a:lnTo>
                      <a:lnTo>
                        <a:pt x="352" y="90"/>
                      </a:lnTo>
                      <a:lnTo>
                        <a:pt x="352" y="148"/>
                      </a:lnTo>
                      <a:lnTo>
                        <a:pt x="432" y="70"/>
                      </a:lnTo>
                      <a:lnTo>
                        <a:pt x="440" y="76"/>
                      </a:lnTo>
                      <a:lnTo>
                        <a:pt x="350" y="172"/>
                      </a:lnTo>
                      <a:lnTo>
                        <a:pt x="350" y="172"/>
                      </a:lnTo>
                      <a:lnTo>
                        <a:pt x="350" y="184"/>
                      </a:lnTo>
                      <a:lnTo>
                        <a:pt x="350" y="184"/>
                      </a:lnTo>
                      <a:lnTo>
                        <a:pt x="346" y="254"/>
                      </a:lnTo>
                      <a:lnTo>
                        <a:pt x="346" y="288"/>
                      </a:lnTo>
                      <a:lnTo>
                        <a:pt x="348" y="324"/>
                      </a:lnTo>
                      <a:lnTo>
                        <a:pt x="348" y="324"/>
                      </a:lnTo>
                      <a:lnTo>
                        <a:pt x="360" y="302"/>
                      </a:lnTo>
                      <a:lnTo>
                        <a:pt x="372" y="280"/>
                      </a:lnTo>
                      <a:lnTo>
                        <a:pt x="372" y="280"/>
                      </a:lnTo>
                      <a:lnTo>
                        <a:pt x="380" y="262"/>
                      </a:lnTo>
                      <a:lnTo>
                        <a:pt x="380" y="262"/>
                      </a:lnTo>
                      <a:lnTo>
                        <a:pt x="394" y="234"/>
                      </a:lnTo>
                      <a:lnTo>
                        <a:pt x="410" y="206"/>
                      </a:lnTo>
                      <a:lnTo>
                        <a:pt x="426" y="182"/>
                      </a:lnTo>
                      <a:lnTo>
                        <a:pt x="444" y="160"/>
                      </a:lnTo>
                      <a:lnTo>
                        <a:pt x="446" y="156"/>
                      </a:lnTo>
                      <a:lnTo>
                        <a:pt x="460" y="164"/>
                      </a:lnTo>
                      <a:lnTo>
                        <a:pt x="458" y="168"/>
                      </a:lnTo>
                      <a:lnTo>
                        <a:pt x="458" y="168"/>
                      </a:lnTo>
                      <a:lnTo>
                        <a:pt x="446" y="196"/>
                      </a:lnTo>
                      <a:lnTo>
                        <a:pt x="432" y="224"/>
                      </a:lnTo>
                      <a:lnTo>
                        <a:pt x="418" y="250"/>
                      </a:lnTo>
                      <a:lnTo>
                        <a:pt x="402" y="274"/>
                      </a:lnTo>
                      <a:lnTo>
                        <a:pt x="402" y="274"/>
                      </a:lnTo>
                      <a:lnTo>
                        <a:pt x="390" y="294"/>
                      </a:lnTo>
                      <a:lnTo>
                        <a:pt x="390" y="294"/>
                      </a:lnTo>
                      <a:lnTo>
                        <a:pt x="376" y="316"/>
                      </a:lnTo>
                      <a:lnTo>
                        <a:pt x="364" y="338"/>
                      </a:lnTo>
                      <a:lnTo>
                        <a:pt x="364" y="338"/>
                      </a:lnTo>
                      <a:lnTo>
                        <a:pt x="396" y="322"/>
                      </a:lnTo>
                      <a:lnTo>
                        <a:pt x="428" y="304"/>
                      </a:lnTo>
                      <a:lnTo>
                        <a:pt x="488" y="266"/>
                      </a:lnTo>
                      <a:lnTo>
                        <a:pt x="488" y="266"/>
                      </a:lnTo>
                      <a:lnTo>
                        <a:pt x="496" y="260"/>
                      </a:lnTo>
                      <a:lnTo>
                        <a:pt x="534" y="130"/>
                      </a:lnTo>
                      <a:lnTo>
                        <a:pt x="544" y="134"/>
                      </a:lnTo>
                      <a:lnTo>
                        <a:pt x="516" y="246"/>
                      </a:lnTo>
                      <a:lnTo>
                        <a:pt x="516" y="246"/>
                      </a:lnTo>
                      <a:lnTo>
                        <a:pt x="566" y="216"/>
                      </a:lnTo>
                      <a:lnTo>
                        <a:pt x="586" y="148"/>
                      </a:lnTo>
                      <a:lnTo>
                        <a:pt x="594" y="150"/>
                      </a:lnTo>
                      <a:lnTo>
                        <a:pt x="580" y="208"/>
                      </a:lnTo>
                      <a:lnTo>
                        <a:pt x="580" y="208"/>
                      </a:lnTo>
                      <a:lnTo>
                        <a:pt x="614" y="192"/>
                      </a:lnTo>
                      <a:lnTo>
                        <a:pt x="648" y="180"/>
                      </a:lnTo>
                      <a:lnTo>
                        <a:pt x="650" y="178"/>
                      </a:lnTo>
                      <a:lnTo>
                        <a:pt x="652" y="182"/>
                      </a:lnTo>
                      <a:lnTo>
                        <a:pt x="652" y="182"/>
                      </a:lnTo>
                      <a:lnTo>
                        <a:pt x="658" y="192"/>
                      </a:lnTo>
                      <a:lnTo>
                        <a:pt x="660" y="196"/>
                      </a:lnTo>
                      <a:lnTo>
                        <a:pt x="658" y="198"/>
                      </a:lnTo>
                      <a:lnTo>
                        <a:pt x="658" y="198"/>
                      </a:lnTo>
                      <a:lnTo>
                        <a:pt x="630" y="222"/>
                      </a:lnTo>
                      <a:lnTo>
                        <a:pt x="602" y="242"/>
                      </a:lnTo>
                      <a:lnTo>
                        <a:pt x="658" y="258"/>
                      </a:lnTo>
                      <a:lnTo>
                        <a:pt x="654" y="268"/>
                      </a:lnTo>
                      <a:lnTo>
                        <a:pt x="588" y="250"/>
                      </a:lnTo>
                      <a:lnTo>
                        <a:pt x="588" y="250"/>
                      </a:lnTo>
                      <a:lnTo>
                        <a:pt x="538" y="278"/>
                      </a:lnTo>
                      <a:lnTo>
                        <a:pt x="646" y="310"/>
                      </a:lnTo>
                      <a:lnTo>
                        <a:pt x="644" y="320"/>
                      </a:lnTo>
                      <a:lnTo>
                        <a:pt x="516" y="290"/>
                      </a:lnTo>
                      <a:lnTo>
                        <a:pt x="516" y="290"/>
                      </a:lnTo>
                      <a:lnTo>
                        <a:pt x="504" y="296"/>
                      </a:lnTo>
                      <a:lnTo>
                        <a:pt x="504" y="296"/>
                      </a:lnTo>
                      <a:lnTo>
                        <a:pt x="444" y="326"/>
                      </a:lnTo>
                      <a:lnTo>
                        <a:pt x="416" y="344"/>
                      </a:lnTo>
                      <a:lnTo>
                        <a:pt x="386" y="362"/>
                      </a:lnTo>
                      <a:lnTo>
                        <a:pt x="386" y="362"/>
                      </a:lnTo>
                      <a:lnTo>
                        <a:pt x="388" y="362"/>
                      </a:lnTo>
                      <a:lnTo>
                        <a:pt x="388" y="362"/>
                      </a:lnTo>
                      <a:lnTo>
                        <a:pt x="410" y="362"/>
                      </a:lnTo>
                      <a:lnTo>
                        <a:pt x="432" y="360"/>
                      </a:lnTo>
                      <a:lnTo>
                        <a:pt x="432" y="360"/>
                      </a:lnTo>
                      <a:lnTo>
                        <a:pt x="452" y="358"/>
                      </a:lnTo>
                      <a:lnTo>
                        <a:pt x="452" y="358"/>
                      </a:lnTo>
                      <a:lnTo>
                        <a:pt x="484" y="356"/>
                      </a:lnTo>
                      <a:lnTo>
                        <a:pt x="514" y="356"/>
                      </a:lnTo>
                      <a:lnTo>
                        <a:pt x="544" y="358"/>
                      </a:lnTo>
                      <a:lnTo>
                        <a:pt x="572" y="362"/>
                      </a:lnTo>
                      <a:lnTo>
                        <a:pt x="576" y="362"/>
                      </a:lnTo>
                      <a:lnTo>
                        <a:pt x="576" y="378"/>
                      </a:lnTo>
                      <a:lnTo>
                        <a:pt x="572" y="378"/>
                      </a:lnTo>
                      <a:lnTo>
                        <a:pt x="572" y="378"/>
                      </a:lnTo>
                      <a:lnTo>
                        <a:pt x="530" y="384"/>
                      </a:lnTo>
                      <a:lnTo>
                        <a:pt x="488" y="384"/>
                      </a:lnTo>
                      <a:lnTo>
                        <a:pt x="488" y="384"/>
                      </a:lnTo>
                      <a:lnTo>
                        <a:pt x="488" y="384"/>
                      </a:lnTo>
                      <a:lnTo>
                        <a:pt x="488" y="384"/>
                      </a:lnTo>
                      <a:lnTo>
                        <a:pt x="452" y="384"/>
                      </a:lnTo>
                      <a:lnTo>
                        <a:pt x="452" y="384"/>
                      </a:lnTo>
                      <a:lnTo>
                        <a:pt x="430" y="382"/>
                      </a:lnTo>
                      <a:lnTo>
                        <a:pt x="430" y="382"/>
                      </a:lnTo>
                      <a:lnTo>
                        <a:pt x="392" y="382"/>
                      </a:lnTo>
                      <a:lnTo>
                        <a:pt x="392" y="382"/>
                      </a:lnTo>
                      <a:lnTo>
                        <a:pt x="374" y="382"/>
                      </a:lnTo>
                      <a:lnTo>
                        <a:pt x="374" y="382"/>
                      </a:lnTo>
                      <a:lnTo>
                        <a:pt x="406" y="402"/>
                      </a:lnTo>
                      <a:lnTo>
                        <a:pt x="438" y="422"/>
                      </a:lnTo>
                      <a:lnTo>
                        <a:pt x="470" y="440"/>
                      </a:lnTo>
                      <a:lnTo>
                        <a:pt x="502" y="456"/>
                      </a:lnTo>
                      <a:lnTo>
                        <a:pt x="502" y="456"/>
                      </a:lnTo>
                      <a:lnTo>
                        <a:pt x="512" y="460"/>
                      </a:lnTo>
                      <a:lnTo>
                        <a:pt x="644" y="428"/>
                      </a:lnTo>
                      <a:lnTo>
                        <a:pt x="646" y="438"/>
                      </a:lnTo>
                      <a:lnTo>
                        <a:pt x="534" y="470"/>
                      </a:lnTo>
                      <a:lnTo>
                        <a:pt x="534" y="470"/>
                      </a:lnTo>
                      <a:lnTo>
                        <a:pt x="586" y="498"/>
                      </a:lnTo>
                      <a:lnTo>
                        <a:pt x="654" y="482"/>
                      </a:lnTo>
                      <a:lnTo>
                        <a:pt x="658" y="490"/>
                      </a:lnTo>
                      <a:lnTo>
                        <a:pt x="600" y="508"/>
                      </a:lnTo>
                      <a:lnTo>
                        <a:pt x="600" y="508"/>
                      </a:lnTo>
                      <a:lnTo>
                        <a:pt x="630" y="528"/>
                      </a:lnTo>
                      <a:lnTo>
                        <a:pt x="658" y="550"/>
                      </a:lnTo>
                      <a:lnTo>
                        <a:pt x="660" y="554"/>
                      </a:lnTo>
                      <a:close/>
                    </a:path>
                  </a:pathLst>
                </a:custGeom>
                <a:solidFill>
                  <a:srgbClr val="FEFFFF">
                    <a:alpha val="2000"/>
                  </a:srgbClr>
                </a:solidFill>
                <a:ln>
                  <a:solidFill>
                    <a:srgbClr val="FEFFFF">
                      <a:alpha val="5000"/>
                    </a:srgbClr>
                  </a:solidFill>
                </a:ln>
                <a:effectLst>
                  <a:glow rad="101600">
                    <a:srgbClr val="FEFEFE">
                      <a:alpha val="7000"/>
                    </a:srgbClr>
                  </a:glow>
                </a:effectLst>
                <a:extLst/>
              </p:spPr>
              <p:txBody>
                <a:bodyPr vert="horz" wrap="square" lIns="91440" tIns="45720" rIns="91440" bIns="45720" numCol="1" anchor="t" anchorCtr="0" compatLnSpc="1">
                  <a:prstTxWarp prst="textNoShape">
                    <a:avLst/>
                  </a:prstTxWarp>
                </a:bodyPr>
                <a:lstStyle/>
                <a:p>
                  <a:endParaRPr lang="en-US" sz="1800"/>
                </a:p>
              </p:txBody>
            </p:sp>
            <p:sp>
              <p:nvSpPr>
                <p:cNvPr id="238" name="Freeform 37"/>
                <p:cNvSpPr>
                  <a:spLocks noChangeAspect="1" noEditPoints="1"/>
                </p:cNvSpPr>
                <p:nvPr/>
              </p:nvSpPr>
              <p:spPr bwMode="auto">
                <a:xfrm rot="1068398">
                  <a:off x="7584101" y="5390385"/>
                  <a:ext cx="1184990" cy="1349332"/>
                </a:xfrm>
                <a:custGeom>
                  <a:avLst/>
                  <a:gdLst>
                    <a:gd name="T0" fmla="*/ 810 w 822"/>
                    <a:gd name="T1" fmla="*/ 600 h 936"/>
                    <a:gd name="T2" fmla="*/ 784 w 822"/>
                    <a:gd name="T3" fmla="*/ 560 h 936"/>
                    <a:gd name="T4" fmla="*/ 684 w 822"/>
                    <a:gd name="T5" fmla="*/ 478 h 936"/>
                    <a:gd name="T6" fmla="*/ 684 w 822"/>
                    <a:gd name="T7" fmla="*/ 452 h 936"/>
                    <a:gd name="T8" fmla="*/ 782 w 822"/>
                    <a:gd name="T9" fmla="*/ 366 h 936"/>
                    <a:gd name="T10" fmla="*/ 808 w 822"/>
                    <a:gd name="T11" fmla="*/ 326 h 936"/>
                    <a:gd name="T12" fmla="*/ 810 w 822"/>
                    <a:gd name="T13" fmla="*/ 220 h 936"/>
                    <a:gd name="T14" fmla="*/ 700 w 822"/>
                    <a:gd name="T15" fmla="*/ 280 h 936"/>
                    <a:gd name="T16" fmla="*/ 644 w 822"/>
                    <a:gd name="T17" fmla="*/ 312 h 936"/>
                    <a:gd name="T18" fmla="*/ 554 w 822"/>
                    <a:gd name="T19" fmla="*/ 232 h 936"/>
                    <a:gd name="T20" fmla="*/ 526 w 822"/>
                    <a:gd name="T21" fmla="*/ 260 h 936"/>
                    <a:gd name="T22" fmla="*/ 498 w 822"/>
                    <a:gd name="T23" fmla="*/ 80 h 936"/>
                    <a:gd name="T24" fmla="*/ 476 w 822"/>
                    <a:gd name="T25" fmla="*/ 38 h 936"/>
                    <a:gd name="T26" fmla="*/ 396 w 822"/>
                    <a:gd name="T27" fmla="*/ 94 h 936"/>
                    <a:gd name="T28" fmla="*/ 396 w 822"/>
                    <a:gd name="T29" fmla="*/ 154 h 936"/>
                    <a:gd name="T30" fmla="*/ 392 w 822"/>
                    <a:gd name="T31" fmla="*/ 352 h 936"/>
                    <a:gd name="T32" fmla="*/ 288 w 822"/>
                    <a:gd name="T33" fmla="*/ 252 h 936"/>
                    <a:gd name="T34" fmla="*/ 322 w 822"/>
                    <a:gd name="T35" fmla="*/ 392 h 936"/>
                    <a:gd name="T36" fmla="*/ 146 w 822"/>
                    <a:gd name="T37" fmla="*/ 294 h 936"/>
                    <a:gd name="T38" fmla="*/ 92 w 822"/>
                    <a:gd name="T39" fmla="*/ 264 h 936"/>
                    <a:gd name="T40" fmla="*/ 6 w 822"/>
                    <a:gd name="T41" fmla="*/ 312 h 936"/>
                    <a:gd name="T42" fmla="*/ 32 w 822"/>
                    <a:gd name="T43" fmla="*/ 352 h 936"/>
                    <a:gd name="T44" fmla="*/ 176 w 822"/>
                    <a:gd name="T45" fmla="*/ 462 h 936"/>
                    <a:gd name="T46" fmla="*/ 136 w 822"/>
                    <a:gd name="T47" fmla="*/ 472 h 936"/>
                    <a:gd name="T48" fmla="*/ 158 w 822"/>
                    <a:gd name="T49" fmla="*/ 592 h 936"/>
                    <a:gd name="T50" fmla="*/ 104 w 822"/>
                    <a:gd name="T51" fmla="*/ 626 h 936"/>
                    <a:gd name="T52" fmla="*/ 0 w 822"/>
                    <a:gd name="T53" fmla="*/ 688 h 936"/>
                    <a:gd name="T54" fmla="*/ 94 w 822"/>
                    <a:gd name="T55" fmla="*/ 744 h 936"/>
                    <a:gd name="T56" fmla="*/ 142 w 822"/>
                    <a:gd name="T57" fmla="*/ 742 h 936"/>
                    <a:gd name="T58" fmla="*/ 262 w 822"/>
                    <a:gd name="T59" fmla="*/ 696 h 936"/>
                    <a:gd name="T60" fmla="*/ 284 w 822"/>
                    <a:gd name="T61" fmla="*/ 708 h 936"/>
                    <a:gd name="T62" fmla="*/ 310 w 822"/>
                    <a:gd name="T63" fmla="*/ 836 h 936"/>
                    <a:gd name="T64" fmla="*/ 332 w 822"/>
                    <a:gd name="T65" fmla="*/ 878 h 936"/>
                    <a:gd name="T66" fmla="*/ 422 w 822"/>
                    <a:gd name="T67" fmla="*/ 936 h 936"/>
                    <a:gd name="T68" fmla="*/ 426 w 822"/>
                    <a:gd name="T69" fmla="*/ 808 h 936"/>
                    <a:gd name="T70" fmla="*/ 426 w 822"/>
                    <a:gd name="T71" fmla="*/ 742 h 936"/>
                    <a:gd name="T72" fmla="*/ 540 w 822"/>
                    <a:gd name="T73" fmla="*/ 706 h 936"/>
                    <a:gd name="T74" fmla="*/ 530 w 822"/>
                    <a:gd name="T75" fmla="*/ 666 h 936"/>
                    <a:gd name="T76" fmla="*/ 700 w 822"/>
                    <a:gd name="T77" fmla="*/ 734 h 936"/>
                    <a:gd name="T78" fmla="*/ 746 w 822"/>
                    <a:gd name="T79" fmla="*/ 736 h 936"/>
                    <a:gd name="T80" fmla="*/ 306 w 822"/>
                    <a:gd name="T81" fmla="*/ 494 h 936"/>
                    <a:gd name="T82" fmla="*/ 302 w 822"/>
                    <a:gd name="T83" fmla="*/ 450 h 936"/>
                    <a:gd name="T84" fmla="*/ 306 w 822"/>
                    <a:gd name="T85" fmla="*/ 494 h 936"/>
                    <a:gd name="T86" fmla="*/ 488 w 822"/>
                    <a:gd name="T87" fmla="*/ 388 h 936"/>
                    <a:gd name="T88" fmla="*/ 438 w 822"/>
                    <a:gd name="T89" fmla="*/ 360 h 936"/>
                    <a:gd name="T90" fmla="*/ 382 w 822"/>
                    <a:gd name="T91" fmla="*/ 360 h 936"/>
                    <a:gd name="T92" fmla="*/ 334 w 822"/>
                    <a:gd name="T93" fmla="*/ 388 h 936"/>
                    <a:gd name="T94" fmla="*/ 334 w 822"/>
                    <a:gd name="T95" fmla="*/ 542 h 936"/>
                    <a:gd name="T96" fmla="*/ 382 w 822"/>
                    <a:gd name="T97" fmla="*/ 570 h 936"/>
                    <a:gd name="T98" fmla="*/ 396 w 822"/>
                    <a:gd name="T99" fmla="*/ 540 h 936"/>
                    <a:gd name="T100" fmla="*/ 346 w 822"/>
                    <a:gd name="T101" fmla="*/ 508 h 936"/>
                    <a:gd name="T102" fmla="*/ 334 w 822"/>
                    <a:gd name="T103" fmla="*/ 464 h 936"/>
                    <a:gd name="T104" fmla="*/ 356 w 822"/>
                    <a:gd name="T105" fmla="*/ 410 h 936"/>
                    <a:gd name="T106" fmla="*/ 410 w 822"/>
                    <a:gd name="T107" fmla="*/ 388 h 936"/>
                    <a:gd name="T108" fmla="*/ 454 w 822"/>
                    <a:gd name="T109" fmla="*/ 400 h 936"/>
                    <a:gd name="T110" fmla="*/ 486 w 822"/>
                    <a:gd name="T111" fmla="*/ 450 h 936"/>
                    <a:gd name="T112" fmla="*/ 482 w 822"/>
                    <a:gd name="T113" fmla="*/ 494 h 936"/>
                    <a:gd name="T114" fmla="*/ 440 w 822"/>
                    <a:gd name="T115" fmla="*/ 536 h 936"/>
                    <a:gd name="T116" fmla="*/ 522 w 822"/>
                    <a:gd name="T117" fmla="*/ 656 h 936"/>
                    <a:gd name="T118" fmla="*/ 466 w 822"/>
                    <a:gd name="T119" fmla="*/ 560 h 936"/>
                    <a:gd name="T120" fmla="*/ 516 w 822"/>
                    <a:gd name="T121" fmla="*/ 436 h 936"/>
                    <a:gd name="T122" fmla="*/ 520 w 822"/>
                    <a:gd name="T123" fmla="*/ 480 h 936"/>
                    <a:gd name="T124" fmla="*/ 516 w 822"/>
                    <a:gd name="T125" fmla="*/ 436 h 9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22" h="936">
                      <a:moveTo>
                        <a:pt x="822" y="688"/>
                      </a:moveTo>
                      <a:lnTo>
                        <a:pt x="740" y="638"/>
                      </a:lnTo>
                      <a:lnTo>
                        <a:pt x="814" y="618"/>
                      </a:lnTo>
                      <a:lnTo>
                        <a:pt x="810" y="600"/>
                      </a:lnTo>
                      <a:lnTo>
                        <a:pt x="714" y="624"/>
                      </a:lnTo>
                      <a:lnTo>
                        <a:pt x="688" y="606"/>
                      </a:lnTo>
                      <a:lnTo>
                        <a:pt x="790" y="578"/>
                      </a:lnTo>
                      <a:lnTo>
                        <a:pt x="784" y="560"/>
                      </a:lnTo>
                      <a:lnTo>
                        <a:pt x="660" y="590"/>
                      </a:lnTo>
                      <a:lnTo>
                        <a:pt x="518" y="504"/>
                      </a:lnTo>
                      <a:lnTo>
                        <a:pt x="646" y="468"/>
                      </a:lnTo>
                      <a:lnTo>
                        <a:pt x="684" y="478"/>
                      </a:lnTo>
                      <a:lnTo>
                        <a:pt x="686" y="472"/>
                      </a:lnTo>
                      <a:lnTo>
                        <a:pt x="656" y="464"/>
                      </a:lnTo>
                      <a:lnTo>
                        <a:pt x="686" y="456"/>
                      </a:lnTo>
                      <a:lnTo>
                        <a:pt x="684" y="452"/>
                      </a:lnTo>
                      <a:lnTo>
                        <a:pt x="646" y="462"/>
                      </a:lnTo>
                      <a:lnTo>
                        <a:pt x="518" y="426"/>
                      </a:lnTo>
                      <a:lnTo>
                        <a:pt x="662" y="338"/>
                      </a:lnTo>
                      <a:lnTo>
                        <a:pt x="782" y="366"/>
                      </a:lnTo>
                      <a:lnTo>
                        <a:pt x="788" y="348"/>
                      </a:lnTo>
                      <a:lnTo>
                        <a:pt x="690" y="320"/>
                      </a:lnTo>
                      <a:lnTo>
                        <a:pt x="718" y="304"/>
                      </a:lnTo>
                      <a:lnTo>
                        <a:pt x="808" y="326"/>
                      </a:lnTo>
                      <a:lnTo>
                        <a:pt x="812" y="310"/>
                      </a:lnTo>
                      <a:lnTo>
                        <a:pt x="742" y="290"/>
                      </a:lnTo>
                      <a:lnTo>
                        <a:pt x="822" y="242"/>
                      </a:lnTo>
                      <a:lnTo>
                        <a:pt x="810" y="220"/>
                      </a:lnTo>
                      <a:lnTo>
                        <a:pt x="726" y="266"/>
                      </a:lnTo>
                      <a:lnTo>
                        <a:pt x="744" y="192"/>
                      </a:lnTo>
                      <a:lnTo>
                        <a:pt x="728" y="186"/>
                      </a:lnTo>
                      <a:lnTo>
                        <a:pt x="700" y="280"/>
                      </a:lnTo>
                      <a:lnTo>
                        <a:pt x="672" y="296"/>
                      </a:lnTo>
                      <a:lnTo>
                        <a:pt x="698" y="194"/>
                      </a:lnTo>
                      <a:lnTo>
                        <a:pt x="680" y="188"/>
                      </a:lnTo>
                      <a:lnTo>
                        <a:pt x="644" y="312"/>
                      </a:lnTo>
                      <a:lnTo>
                        <a:pt x="498" y="392"/>
                      </a:lnTo>
                      <a:lnTo>
                        <a:pt x="530" y="262"/>
                      </a:lnTo>
                      <a:lnTo>
                        <a:pt x="558" y="234"/>
                      </a:lnTo>
                      <a:lnTo>
                        <a:pt x="554" y="232"/>
                      </a:lnTo>
                      <a:lnTo>
                        <a:pt x="534" y="252"/>
                      </a:lnTo>
                      <a:lnTo>
                        <a:pt x="540" y="222"/>
                      </a:lnTo>
                      <a:lnTo>
                        <a:pt x="536" y="222"/>
                      </a:lnTo>
                      <a:lnTo>
                        <a:pt x="526" y="260"/>
                      </a:lnTo>
                      <a:lnTo>
                        <a:pt x="430" y="352"/>
                      </a:lnTo>
                      <a:lnTo>
                        <a:pt x="426" y="182"/>
                      </a:lnTo>
                      <a:lnTo>
                        <a:pt x="512" y="94"/>
                      </a:lnTo>
                      <a:lnTo>
                        <a:pt x="498" y="80"/>
                      </a:lnTo>
                      <a:lnTo>
                        <a:pt x="426" y="150"/>
                      </a:lnTo>
                      <a:lnTo>
                        <a:pt x="426" y="118"/>
                      </a:lnTo>
                      <a:lnTo>
                        <a:pt x="490" y="52"/>
                      </a:lnTo>
                      <a:lnTo>
                        <a:pt x="476" y="38"/>
                      </a:lnTo>
                      <a:lnTo>
                        <a:pt x="424" y="90"/>
                      </a:lnTo>
                      <a:lnTo>
                        <a:pt x="422" y="0"/>
                      </a:lnTo>
                      <a:lnTo>
                        <a:pt x="398" y="0"/>
                      </a:lnTo>
                      <a:lnTo>
                        <a:pt x="396" y="94"/>
                      </a:lnTo>
                      <a:lnTo>
                        <a:pt x="340" y="40"/>
                      </a:lnTo>
                      <a:lnTo>
                        <a:pt x="328" y="52"/>
                      </a:lnTo>
                      <a:lnTo>
                        <a:pt x="396" y="122"/>
                      </a:lnTo>
                      <a:lnTo>
                        <a:pt x="396" y="154"/>
                      </a:lnTo>
                      <a:lnTo>
                        <a:pt x="318" y="80"/>
                      </a:lnTo>
                      <a:lnTo>
                        <a:pt x="306" y="94"/>
                      </a:lnTo>
                      <a:lnTo>
                        <a:pt x="394" y="186"/>
                      </a:lnTo>
                      <a:lnTo>
                        <a:pt x="392" y="352"/>
                      </a:lnTo>
                      <a:lnTo>
                        <a:pt x="296" y="260"/>
                      </a:lnTo>
                      <a:lnTo>
                        <a:pt x="284" y="222"/>
                      </a:lnTo>
                      <a:lnTo>
                        <a:pt x="280" y="222"/>
                      </a:lnTo>
                      <a:lnTo>
                        <a:pt x="288" y="252"/>
                      </a:lnTo>
                      <a:lnTo>
                        <a:pt x="266" y="232"/>
                      </a:lnTo>
                      <a:lnTo>
                        <a:pt x="262" y="234"/>
                      </a:lnTo>
                      <a:lnTo>
                        <a:pt x="290" y="262"/>
                      </a:lnTo>
                      <a:lnTo>
                        <a:pt x="322" y="392"/>
                      </a:lnTo>
                      <a:lnTo>
                        <a:pt x="174" y="310"/>
                      </a:lnTo>
                      <a:lnTo>
                        <a:pt x="140" y="192"/>
                      </a:lnTo>
                      <a:lnTo>
                        <a:pt x="122" y="196"/>
                      </a:lnTo>
                      <a:lnTo>
                        <a:pt x="146" y="294"/>
                      </a:lnTo>
                      <a:lnTo>
                        <a:pt x="118" y="280"/>
                      </a:lnTo>
                      <a:lnTo>
                        <a:pt x="92" y="190"/>
                      </a:lnTo>
                      <a:lnTo>
                        <a:pt x="74" y="194"/>
                      </a:lnTo>
                      <a:lnTo>
                        <a:pt x="92" y="264"/>
                      </a:lnTo>
                      <a:lnTo>
                        <a:pt x="12" y="220"/>
                      </a:lnTo>
                      <a:lnTo>
                        <a:pt x="0" y="242"/>
                      </a:lnTo>
                      <a:lnTo>
                        <a:pt x="82" y="290"/>
                      </a:lnTo>
                      <a:lnTo>
                        <a:pt x="6" y="312"/>
                      </a:lnTo>
                      <a:lnTo>
                        <a:pt x="12" y="330"/>
                      </a:lnTo>
                      <a:lnTo>
                        <a:pt x="106" y="306"/>
                      </a:lnTo>
                      <a:lnTo>
                        <a:pt x="134" y="322"/>
                      </a:lnTo>
                      <a:lnTo>
                        <a:pt x="32" y="352"/>
                      </a:lnTo>
                      <a:lnTo>
                        <a:pt x="36" y="370"/>
                      </a:lnTo>
                      <a:lnTo>
                        <a:pt x="162" y="340"/>
                      </a:lnTo>
                      <a:lnTo>
                        <a:pt x="304" y="424"/>
                      </a:lnTo>
                      <a:lnTo>
                        <a:pt x="176" y="462"/>
                      </a:lnTo>
                      <a:lnTo>
                        <a:pt x="138" y="452"/>
                      </a:lnTo>
                      <a:lnTo>
                        <a:pt x="136" y="456"/>
                      </a:lnTo>
                      <a:lnTo>
                        <a:pt x="164" y="464"/>
                      </a:lnTo>
                      <a:lnTo>
                        <a:pt x="136" y="472"/>
                      </a:lnTo>
                      <a:lnTo>
                        <a:pt x="138" y="478"/>
                      </a:lnTo>
                      <a:lnTo>
                        <a:pt x="176" y="468"/>
                      </a:lnTo>
                      <a:lnTo>
                        <a:pt x="302" y="504"/>
                      </a:lnTo>
                      <a:lnTo>
                        <a:pt x="158" y="592"/>
                      </a:lnTo>
                      <a:lnTo>
                        <a:pt x="38" y="562"/>
                      </a:lnTo>
                      <a:lnTo>
                        <a:pt x="34" y="580"/>
                      </a:lnTo>
                      <a:lnTo>
                        <a:pt x="130" y="608"/>
                      </a:lnTo>
                      <a:lnTo>
                        <a:pt x="104" y="626"/>
                      </a:lnTo>
                      <a:lnTo>
                        <a:pt x="14" y="604"/>
                      </a:lnTo>
                      <a:lnTo>
                        <a:pt x="8" y="620"/>
                      </a:lnTo>
                      <a:lnTo>
                        <a:pt x="78" y="640"/>
                      </a:lnTo>
                      <a:lnTo>
                        <a:pt x="0" y="688"/>
                      </a:lnTo>
                      <a:lnTo>
                        <a:pt x="12" y="710"/>
                      </a:lnTo>
                      <a:lnTo>
                        <a:pt x="96" y="664"/>
                      </a:lnTo>
                      <a:lnTo>
                        <a:pt x="76" y="738"/>
                      </a:lnTo>
                      <a:lnTo>
                        <a:pt x="94" y="744"/>
                      </a:lnTo>
                      <a:lnTo>
                        <a:pt x="122" y="648"/>
                      </a:lnTo>
                      <a:lnTo>
                        <a:pt x="150" y="634"/>
                      </a:lnTo>
                      <a:lnTo>
                        <a:pt x="124" y="736"/>
                      </a:lnTo>
                      <a:lnTo>
                        <a:pt x="142" y="742"/>
                      </a:lnTo>
                      <a:lnTo>
                        <a:pt x="178" y="618"/>
                      </a:lnTo>
                      <a:lnTo>
                        <a:pt x="322" y="538"/>
                      </a:lnTo>
                      <a:lnTo>
                        <a:pt x="290" y="666"/>
                      </a:lnTo>
                      <a:lnTo>
                        <a:pt x="262" y="696"/>
                      </a:lnTo>
                      <a:lnTo>
                        <a:pt x="266" y="698"/>
                      </a:lnTo>
                      <a:lnTo>
                        <a:pt x="288" y="678"/>
                      </a:lnTo>
                      <a:lnTo>
                        <a:pt x="280" y="706"/>
                      </a:lnTo>
                      <a:lnTo>
                        <a:pt x="284" y="708"/>
                      </a:lnTo>
                      <a:lnTo>
                        <a:pt x="296" y="670"/>
                      </a:lnTo>
                      <a:lnTo>
                        <a:pt x="390" y="578"/>
                      </a:lnTo>
                      <a:lnTo>
                        <a:pt x="394" y="746"/>
                      </a:lnTo>
                      <a:lnTo>
                        <a:pt x="310" y="836"/>
                      </a:lnTo>
                      <a:lnTo>
                        <a:pt x="322" y="850"/>
                      </a:lnTo>
                      <a:lnTo>
                        <a:pt x="396" y="780"/>
                      </a:lnTo>
                      <a:lnTo>
                        <a:pt x="396" y="812"/>
                      </a:lnTo>
                      <a:lnTo>
                        <a:pt x="332" y="878"/>
                      </a:lnTo>
                      <a:lnTo>
                        <a:pt x="344" y="890"/>
                      </a:lnTo>
                      <a:lnTo>
                        <a:pt x="396" y="842"/>
                      </a:lnTo>
                      <a:lnTo>
                        <a:pt x="398" y="936"/>
                      </a:lnTo>
                      <a:lnTo>
                        <a:pt x="422" y="936"/>
                      </a:lnTo>
                      <a:lnTo>
                        <a:pt x="424" y="838"/>
                      </a:lnTo>
                      <a:lnTo>
                        <a:pt x="480" y="892"/>
                      </a:lnTo>
                      <a:lnTo>
                        <a:pt x="494" y="878"/>
                      </a:lnTo>
                      <a:lnTo>
                        <a:pt x="426" y="808"/>
                      </a:lnTo>
                      <a:lnTo>
                        <a:pt x="426" y="776"/>
                      </a:lnTo>
                      <a:lnTo>
                        <a:pt x="502" y="850"/>
                      </a:lnTo>
                      <a:lnTo>
                        <a:pt x="516" y="836"/>
                      </a:lnTo>
                      <a:lnTo>
                        <a:pt x="426" y="742"/>
                      </a:lnTo>
                      <a:lnTo>
                        <a:pt x="430" y="578"/>
                      </a:lnTo>
                      <a:lnTo>
                        <a:pt x="526" y="670"/>
                      </a:lnTo>
                      <a:lnTo>
                        <a:pt x="536" y="708"/>
                      </a:lnTo>
                      <a:lnTo>
                        <a:pt x="540" y="706"/>
                      </a:lnTo>
                      <a:lnTo>
                        <a:pt x="534" y="678"/>
                      </a:lnTo>
                      <a:lnTo>
                        <a:pt x="554" y="698"/>
                      </a:lnTo>
                      <a:lnTo>
                        <a:pt x="558" y="696"/>
                      </a:lnTo>
                      <a:lnTo>
                        <a:pt x="530" y="666"/>
                      </a:lnTo>
                      <a:lnTo>
                        <a:pt x="498" y="538"/>
                      </a:lnTo>
                      <a:lnTo>
                        <a:pt x="646" y="620"/>
                      </a:lnTo>
                      <a:lnTo>
                        <a:pt x="682" y="738"/>
                      </a:lnTo>
                      <a:lnTo>
                        <a:pt x="700" y="734"/>
                      </a:lnTo>
                      <a:lnTo>
                        <a:pt x="674" y="636"/>
                      </a:lnTo>
                      <a:lnTo>
                        <a:pt x="704" y="650"/>
                      </a:lnTo>
                      <a:lnTo>
                        <a:pt x="730" y="740"/>
                      </a:lnTo>
                      <a:lnTo>
                        <a:pt x="746" y="736"/>
                      </a:lnTo>
                      <a:lnTo>
                        <a:pt x="728" y="664"/>
                      </a:lnTo>
                      <a:lnTo>
                        <a:pt x="810" y="710"/>
                      </a:lnTo>
                      <a:lnTo>
                        <a:pt x="822" y="688"/>
                      </a:lnTo>
                      <a:close/>
                      <a:moveTo>
                        <a:pt x="306" y="494"/>
                      </a:moveTo>
                      <a:lnTo>
                        <a:pt x="188" y="464"/>
                      </a:lnTo>
                      <a:lnTo>
                        <a:pt x="306" y="436"/>
                      </a:lnTo>
                      <a:lnTo>
                        <a:pt x="306" y="436"/>
                      </a:lnTo>
                      <a:lnTo>
                        <a:pt x="302" y="450"/>
                      </a:lnTo>
                      <a:lnTo>
                        <a:pt x="302" y="464"/>
                      </a:lnTo>
                      <a:lnTo>
                        <a:pt x="302" y="464"/>
                      </a:lnTo>
                      <a:lnTo>
                        <a:pt x="302" y="480"/>
                      </a:lnTo>
                      <a:lnTo>
                        <a:pt x="306" y="494"/>
                      </a:lnTo>
                      <a:lnTo>
                        <a:pt x="306" y="494"/>
                      </a:lnTo>
                      <a:close/>
                      <a:moveTo>
                        <a:pt x="522" y="272"/>
                      </a:moveTo>
                      <a:lnTo>
                        <a:pt x="488" y="388"/>
                      </a:lnTo>
                      <a:lnTo>
                        <a:pt x="488" y="388"/>
                      </a:lnTo>
                      <a:lnTo>
                        <a:pt x="478" y="378"/>
                      </a:lnTo>
                      <a:lnTo>
                        <a:pt x="466" y="370"/>
                      </a:lnTo>
                      <a:lnTo>
                        <a:pt x="452" y="364"/>
                      </a:lnTo>
                      <a:lnTo>
                        <a:pt x="438" y="360"/>
                      </a:lnTo>
                      <a:lnTo>
                        <a:pt x="522" y="272"/>
                      </a:lnTo>
                      <a:close/>
                      <a:moveTo>
                        <a:pt x="300" y="272"/>
                      </a:moveTo>
                      <a:lnTo>
                        <a:pt x="382" y="360"/>
                      </a:lnTo>
                      <a:lnTo>
                        <a:pt x="382" y="360"/>
                      </a:lnTo>
                      <a:lnTo>
                        <a:pt x="368" y="364"/>
                      </a:lnTo>
                      <a:lnTo>
                        <a:pt x="356" y="370"/>
                      </a:lnTo>
                      <a:lnTo>
                        <a:pt x="344" y="378"/>
                      </a:lnTo>
                      <a:lnTo>
                        <a:pt x="334" y="388"/>
                      </a:lnTo>
                      <a:lnTo>
                        <a:pt x="300" y="272"/>
                      </a:lnTo>
                      <a:close/>
                      <a:moveTo>
                        <a:pt x="300" y="656"/>
                      </a:moveTo>
                      <a:lnTo>
                        <a:pt x="334" y="542"/>
                      </a:lnTo>
                      <a:lnTo>
                        <a:pt x="334" y="542"/>
                      </a:lnTo>
                      <a:lnTo>
                        <a:pt x="344" y="552"/>
                      </a:lnTo>
                      <a:lnTo>
                        <a:pt x="356" y="560"/>
                      </a:lnTo>
                      <a:lnTo>
                        <a:pt x="368" y="566"/>
                      </a:lnTo>
                      <a:lnTo>
                        <a:pt x="382" y="570"/>
                      </a:lnTo>
                      <a:lnTo>
                        <a:pt x="300" y="656"/>
                      </a:lnTo>
                      <a:close/>
                      <a:moveTo>
                        <a:pt x="410" y="542"/>
                      </a:moveTo>
                      <a:lnTo>
                        <a:pt x="410" y="542"/>
                      </a:lnTo>
                      <a:lnTo>
                        <a:pt x="396" y="540"/>
                      </a:lnTo>
                      <a:lnTo>
                        <a:pt x="380" y="536"/>
                      </a:lnTo>
                      <a:lnTo>
                        <a:pt x="368" y="528"/>
                      </a:lnTo>
                      <a:lnTo>
                        <a:pt x="356" y="520"/>
                      </a:lnTo>
                      <a:lnTo>
                        <a:pt x="346" y="508"/>
                      </a:lnTo>
                      <a:lnTo>
                        <a:pt x="340" y="494"/>
                      </a:lnTo>
                      <a:lnTo>
                        <a:pt x="336" y="480"/>
                      </a:lnTo>
                      <a:lnTo>
                        <a:pt x="334" y="464"/>
                      </a:lnTo>
                      <a:lnTo>
                        <a:pt x="334" y="464"/>
                      </a:lnTo>
                      <a:lnTo>
                        <a:pt x="336" y="450"/>
                      </a:lnTo>
                      <a:lnTo>
                        <a:pt x="340" y="434"/>
                      </a:lnTo>
                      <a:lnTo>
                        <a:pt x="346" y="422"/>
                      </a:lnTo>
                      <a:lnTo>
                        <a:pt x="356" y="410"/>
                      </a:lnTo>
                      <a:lnTo>
                        <a:pt x="368" y="400"/>
                      </a:lnTo>
                      <a:lnTo>
                        <a:pt x="380" y="394"/>
                      </a:lnTo>
                      <a:lnTo>
                        <a:pt x="396" y="390"/>
                      </a:lnTo>
                      <a:lnTo>
                        <a:pt x="410" y="388"/>
                      </a:lnTo>
                      <a:lnTo>
                        <a:pt x="410" y="388"/>
                      </a:lnTo>
                      <a:lnTo>
                        <a:pt x="426" y="390"/>
                      </a:lnTo>
                      <a:lnTo>
                        <a:pt x="440" y="394"/>
                      </a:lnTo>
                      <a:lnTo>
                        <a:pt x="454" y="400"/>
                      </a:lnTo>
                      <a:lnTo>
                        <a:pt x="466" y="410"/>
                      </a:lnTo>
                      <a:lnTo>
                        <a:pt x="474" y="422"/>
                      </a:lnTo>
                      <a:lnTo>
                        <a:pt x="482" y="434"/>
                      </a:lnTo>
                      <a:lnTo>
                        <a:pt x="486" y="450"/>
                      </a:lnTo>
                      <a:lnTo>
                        <a:pt x="488" y="464"/>
                      </a:lnTo>
                      <a:lnTo>
                        <a:pt x="488" y="464"/>
                      </a:lnTo>
                      <a:lnTo>
                        <a:pt x="486" y="480"/>
                      </a:lnTo>
                      <a:lnTo>
                        <a:pt x="482" y="494"/>
                      </a:lnTo>
                      <a:lnTo>
                        <a:pt x="474" y="508"/>
                      </a:lnTo>
                      <a:lnTo>
                        <a:pt x="466" y="520"/>
                      </a:lnTo>
                      <a:lnTo>
                        <a:pt x="454" y="528"/>
                      </a:lnTo>
                      <a:lnTo>
                        <a:pt x="440" y="536"/>
                      </a:lnTo>
                      <a:lnTo>
                        <a:pt x="426" y="540"/>
                      </a:lnTo>
                      <a:lnTo>
                        <a:pt x="410" y="542"/>
                      </a:lnTo>
                      <a:lnTo>
                        <a:pt x="410" y="542"/>
                      </a:lnTo>
                      <a:close/>
                      <a:moveTo>
                        <a:pt x="522" y="656"/>
                      </a:moveTo>
                      <a:lnTo>
                        <a:pt x="438" y="570"/>
                      </a:lnTo>
                      <a:lnTo>
                        <a:pt x="438" y="570"/>
                      </a:lnTo>
                      <a:lnTo>
                        <a:pt x="452" y="566"/>
                      </a:lnTo>
                      <a:lnTo>
                        <a:pt x="466" y="560"/>
                      </a:lnTo>
                      <a:lnTo>
                        <a:pt x="478" y="552"/>
                      </a:lnTo>
                      <a:lnTo>
                        <a:pt x="488" y="542"/>
                      </a:lnTo>
                      <a:lnTo>
                        <a:pt x="522" y="656"/>
                      </a:lnTo>
                      <a:close/>
                      <a:moveTo>
                        <a:pt x="516" y="436"/>
                      </a:moveTo>
                      <a:lnTo>
                        <a:pt x="632" y="464"/>
                      </a:lnTo>
                      <a:lnTo>
                        <a:pt x="516" y="494"/>
                      </a:lnTo>
                      <a:lnTo>
                        <a:pt x="516" y="494"/>
                      </a:lnTo>
                      <a:lnTo>
                        <a:pt x="520" y="480"/>
                      </a:lnTo>
                      <a:lnTo>
                        <a:pt x="520" y="464"/>
                      </a:lnTo>
                      <a:lnTo>
                        <a:pt x="520" y="464"/>
                      </a:lnTo>
                      <a:lnTo>
                        <a:pt x="520" y="450"/>
                      </a:lnTo>
                      <a:lnTo>
                        <a:pt x="516" y="436"/>
                      </a:lnTo>
                      <a:lnTo>
                        <a:pt x="516" y="436"/>
                      </a:lnTo>
                      <a:close/>
                    </a:path>
                  </a:pathLst>
                </a:custGeom>
                <a:solidFill>
                  <a:srgbClr val="FEFFFF">
                    <a:alpha val="2000"/>
                  </a:srgbClr>
                </a:solidFill>
                <a:ln>
                  <a:noFill/>
                </a:ln>
                <a:effectLst>
                  <a:glow rad="101600">
                    <a:srgbClr val="FEFEFE">
                      <a:alpha val="8000"/>
                    </a:srgbClr>
                  </a:glo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29" name="Freeform 29"/>
                <p:cNvSpPr>
                  <a:spLocks noChangeAspect="1"/>
                </p:cNvSpPr>
                <p:nvPr/>
              </p:nvSpPr>
              <p:spPr bwMode="auto">
                <a:xfrm rot="18879730">
                  <a:off x="6967777" y="1936282"/>
                  <a:ext cx="642197" cy="728980"/>
                </a:xfrm>
                <a:custGeom>
                  <a:avLst/>
                  <a:gdLst>
                    <a:gd name="T0" fmla="*/ 738 w 740"/>
                    <a:gd name="T1" fmla="*/ 546 h 840"/>
                    <a:gd name="T2" fmla="*/ 598 w 740"/>
                    <a:gd name="T3" fmla="*/ 524 h 840"/>
                    <a:gd name="T4" fmla="*/ 564 w 740"/>
                    <a:gd name="T5" fmla="*/ 506 h 840"/>
                    <a:gd name="T6" fmla="*/ 510 w 740"/>
                    <a:gd name="T7" fmla="*/ 458 h 840"/>
                    <a:gd name="T8" fmla="*/ 486 w 740"/>
                    <a:gd name="T9" fmla="*/ 406 h 840"/>
                    <a:gd name="T10" fmla="*/ 558 w 740"/>
                    <a:gd name="T11" fmla="*/ 330 h 840"/>
                    <a:gd name="T12" fmla="*/ 724 w 740"/>
                    <a:gd name="T13" fmla="*/ 344 h 840"/>
                    <a:gd name="T14" fmla="*/ 736 w 740"/>
                    <a:gd name="T15" fmla="*/ 286 h 840"/>
                    <a:gd name="T16" fmla="*/ 740 w 740"/>
                    <a:gd name="T17" fmla="*/ 216 h 840"/>
                    <a:gd name="T18" fmla="*/ 650 w 740"/>
                    <a:gd name="T19" fmla="*/ 230 h 840"/>
                    <a:gd name="T20" fmla="*/ 606 w 740"/>
                    <a:gd name="T21" fmla="*/ 256 h 840"/>
                    <a:gd name="T22" fmla="*/ 556 w 740"/>
                    <a:gd name="T23" fmla="*/ 288 h 840"/>
                    <a:gd name="T24" fmla="*/ 512 w 740"/>
                    <a:gd name="T25" fmla="*/ 308 h 840"/>
                    <a:gd name="T26" fmla="*/ 442 w 740"/>
                    <a:gd name="T27" fmla="*/ 320 h 840"/>
                    <a:gd name="T28" fmla="*/ 414 w 740"/>
                    <a:gd name="T29" fmla="*/ 300 h 840"/>
                    <a:gd name="T30" fmla="*/ 390 w 740"/>
                    <a:gd name="T31" fmla="*/ 204 h 840"/>
                    <a:gd name="T32" fmla="*/ 392 w 740"/>
                    <a:gd name="T33" fmla="*/ 164 h 840"/>
                    <a:gd name="T34" fmla="*/ 392 w 740"/>
                    <a:gd name="T35" fmla="*/ 80 h 840"/>
                    <a:gd name="T36" fmla="*/ 378 w 740"/>
                    <a:gd name="T37" fmla="*/ 0 h 840"/>
                    <a:gd name="T38" fmla="*/ 350 w 740"/>
                    <a:gd name="T39" fmla="*/ 42 h 840"/>
                    <a:gd name="T40" fmla="*/ 348 w 740"/>
                    <a:gd name="T41" fmla="*/ 100 h 840"/>
                    <a:gd name="T42" fmla="*/ 350 w 740"/>
                    <a:gd name="T43" fmla="*/ 192 h 840"/>
                    <a:gd name="T44" fmla="*/ 352 w 740"/>
                    <a:gd name="T45" fmla="*/ 214 h 840"/>
                    <a:gd name="T46" fmla="*/ 316 w 740"/>
                    <a:gd name="T47" fmla="*/ 320 h 840"/>
                    <a:gd name="T48" fmla="*/ 254 w 740"/>
                    <a:gd name="T49" fmla="*/ 316 h 840"/>
                    <a:gd name="T50" fmla="*/ 196 w 740"/>
                    <a:gd name="T51" fmla="*/ 294 h 840"/>
                    <a:gd name="T52" fmla="*/ 162 w 740"/>
                    <a:gd name="T53" fmla="*/ 272 h 840"/>
                    <a:gd name="T54" fmla="*/ 90 w 740"/>
                    <a:gd name="T55" fmla="*/ 230 h 840"/>
                    <a:gd name="T56" fmla="*/ 2 w 740"/>
                    <a:gd name="T57" fmla="*/ 214 h 840"/>
                    <a:gd name="T58" fmla="*/ 36 w 740"/>
                    <a:gd name="T59" fmla="*/ 246 h 840"/>
                    <a:gd name="T60" fmla="*/ 84 w 740"/>
                    <a:gd name="T61" fmla="*/ 278 h 840"/>
                    <a:gd name="T62" fmla="*/ 166 w 740"/>
                    <a:gd name="T63" fmla="*/ 322 h 840"/>
                    <a:gd name="T64" fmla="*/ 186 w 740"/>
                    <a:gd name="T65" fmla="*/ 332 h 840"/>
                    <a:gd name="T66" fmla="*/ 260 w 740"/>
                    <a:gd name="T67" fmla="*/ 418 h 840"/>
                    <a:gd name="T68" fmla="*/ 208 w 740"/>
                    <a:gd name="T69" fmla="*/ 482 h 840"/>
                    <a:gd name="T70" fmla="*/ 164 w 740"/>
                    <a:gd name="T71" fmla="*/ 514 h 840"/>
                    <a:gd name="T72" fmla="*/ 84 w 740"/>
                    <a:gd name="T73" fmla="*/ 558 h 840"/>
                    <a:gd name="T74" fmla="*/ 36 w 740"/>
                    <a:gd name="T75" fmla="*/ 590 h 840"/>
                    <a:gd name="T76" fmla="*/ 16 w 740"/>
                    <a:gd name="T77" fmla="*/ 636 h 840"/>
                    <a:gd name="T78" fmla="*/ 108 w 740"/>
                    <a:gd name="T79" fmla="*/ 596 h 840"/>
                    <a:gd name="T80" fmla="*/ 144 w 740"/>
                    <a:gd name="T81" fmla="*/ 692 h 840"/>
                    <a:gd name="T82" fmla="*/ 204 w 740"/>
                    <a:gd name="T83" fmla="*/ 534 h 840"/>
                    <a:gd name="T84" fmla="*/ 300 w 740"/>
                    <a:gd name="T85" fmla="*/ 512 h 840"/>
                    <a:gd name="T86" fmla="*/ 328 w 740"/>
                    <a:gd name="T87" fmla="*/ 534 h 840"/>
                    <a:gd name="T88" fmla="*/ 352 w 740"/>
                    <a:gd name="T89" fmla="*/ 630 h 840"/>
                    <a:gd name="T90" fmla="*/ 350 w 740"/>
                    <a:gd name="T91" fmla="*/ 670 h 840"/>
                    <a:gd name="T92" fmla="*/ 350 w 740"/>
                    <a:gd name="T93" fmla="*/ 754 h 840"/>
                    <a:gd name="T94" fmla="*/ 364 w 740"/>
                    <a:gd name="T95" fmla="*/ 840 h 840"/>
                    <a:gd name="T96" fmla="*/ 384 w 740"/>
                    <a:gd name="T97" fmla="*/ 836 h 840"/>
                    <a:gd name="T98" fmla="*/ 394 w 740"/>
                    <a:gd name="T99" fmla="*/ 734 h 840"/>
                    <a:gd name="T100" fmla="*/ 496 w 740"/>
                    <a:gd name="T101" fmla="*/ 750 h 840"/>
                    <a:gd name="T102" fmla="*/ 390 w 740"/>
                    <a:gd name="T103" fmla="*/ 620 h 840"/>
                    <a:gd name="T104" fmla="*/ 420 w 740"/>
                    <a:gd name="T105" fmla="*/ 522 h 840"/>
                    <a:gd name="T106" fmla="*/ 464 w 740"/>
                    <a:gd name="T107" fmla="*/ 514 h 840"/>
                    <a:gd name="T108" fmla="*/ 546 w 740"/>
                    <a:gd name="T109" fmla="*/ 540 h 840"/>
                    <a:gd name="T110" fmla="*/ 580 w 740"/>
                    <a:gd name="T111" fmla="*/ 562 h 840"/>
                    <a:gd name="T112" fmla="*/ 652 w 740"/>
                    <a:gd name="T113" fmla="*/ 604 h 840"/>
                    <a:gd name="T114" fmla="*/ 740 w 740"/>
                    <a:gd name="T115" fmla="*/ 616 h 8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40" h="840">
                      <a:moveTo>
                        <a:pt x="738" y="614"/>
                      </a:moveTo>
                      <a:lnTo>
                        <a:pt x="738" y="614"/>
                      </a:lnTo>
                      <a:lnTo>
                        <a:pt x="706" y="588"/>
                      </a:lnTo>
                      <a:lnTo>
                        <a:pt x="672" y="564"/>
                      </a:lnTo>
                      <a:lnTo>
                        <a:pt x="738" y="546"/>
                      </a:lnTo>
                      <a:lnTo>
                        <a:pt x="734" y="536"/>
                      </a:lnTo>
                      <a:lnTo>
                        <a:pt x="658" y="556"/>
                      </a:lnTo>
                      <a:lnTo>
                        <a:pt x="658" y="556"/>
                      </a:lnTo>
                      <a:lnTo>
                        <a:pt x="628" y="538"/>
                      </a:lnTo>
                      <a:lnTo>
                        <a:pt x="598" y="524"/>
                      </a:lnTo>
                      <a:lnTo>
                        <a:pt x="726" y="488"/>
                      </a:lnTo>
                      <a:lnTo>
                        <a:pt x="722" y="476"/>
                      </a:lnTo>
                      <a:lnTo>
                        <a:pt x="576" y="512"/>
                      </a:lnTo>
                      <a:lnTo>
                        <a:pt x="576" y="512"/>
                      </a:lnTo>
                      <a:lnTo>
                        <a:pt x="564" y="506"/>
                      </a:lnTo>
                      <a:lnTo>
                        <a:pt x="564" y="506"/>
                      </a:lnTo>
                      <a:lnTo>
                        <a:pt x="556" y="502"/>
                      </a:lnTo>
                      <a:lnTo>
                        <a:pt x="556" y="502"/>
                      </a:lnTo>
                      <a:lnTo>
                        <a:pt x="532" y="480"/>
                      </a:lnTo>
                      <a:lnTo>
                        <a:pt x="510" y="458"/>
                      </a:lnTo>
                      <a:lnTo>
                        <a:pt x="492" y="438"/>
                      </a:lnTo>
                      <a:lnTo>
                        <a:pt x="486" y="426"/>
                      </a:lnTo>
                      <a:lnTo>
                        <a:pt x="482" y="418"/>
                      </a:lnTo>
                      <a:lnTo>
                        <a:pt x="482" y="418"/>
                      </a:lnTo>
                      <a:lnTo>
                        <a:pt x="486" y="406"/>
                      </a:lnTo>
                      <a:lnTo>
                        <a:pt x="492" y="396"/>
                      </a:lnTo>
                      <a:lnTo>
                        <a:pt x="510" y="374"/>
                      </a:lnTo>
                      <a:lnTo>
                        <a:pt x="532" y="352"/>
                      </a:lnTo>
                      <a:lnTo>
                        <a:pt x="558" y="330"/>
                      </a:lnTo>
                      <a:lnTo>
                        <a:pt x="558" y="330"/>
                      </a:lnTo>
                      <a:lnTo>
                        <a:pt x="564" y="326"/>
                      </a:lnTo>
                      <a:lnTo>
                        <a:pt x="564" y="326"/>
                      </a:lnTo>
                      <a:lnTo>
                        <a:pt x="578" y="320"/>
                      </a:lnTo>
                      <a:lnTo>
                        <a:pt x="720" y="354"/>
                      </a:lnTo>
                      <a:lnTo>
                        <a:pt x="724" y="344"/>
                      </a:lnTo>
                      <a:lnTo>
                        <a:pt x="600" y="308"/>
                      </a:lnTo>
                      <a:lnTo>
                        <a:pt x="600" y="308"/>
                      </a:lnTo>
                      <a:lnTo>
                        <a:pt x="658" y="276"/>
                      </a:lnTo>
                      <a:lnTo>
                        <a:pt x="734" y="294"/>
                      </a:lnTo>
                      <a:lnTo>
                        <a:pt x="736" y="286"/>
                      </a:lnTo>
                      <a:lnTo>
                        <a:pt x="672" y="266"/>
                      </a:lnTo>
                      <a:lnTo>
                        <a:pt x="672" y="266"/>
                      </a:lnTo>
                      <a:lnTo>
                        <a:pt x="706" y="244"/>
                      </a:lnTo>
                      <a:lnTo>
                        <a:pt x="738" y="218"/>
                      </a:lnTo>
                      <a:lnTo>
                        <a:pt x="740" y="216"/>
                      </a:lnTo>
                      <a:lnTo>
                        <a:pt x="728" y="196"/>
                      </a:lnTo>
                      <a:lnTo>
                        <a:pt x="726" y="198"/>
                      </a:lnTo>
                      <a:lnTo>
                        <a:pt x="726" y="198"/>
                      </a:lnTo>
                      <a:lnTo>
                        <a:pt x="686" y="212"/>
                      </a:lnTo>
                      <a:lnTo>
                        <a:pt x="650" y="230"/>
                      </a:lnTo>
                      <a:lnTo>
                        <a:pt x="666" y="164"/>
                      </a:lnTo>
                      <a:lnTo>
                        <a:pt x="656" y="162"/>
                      </a:lnTo>
                      <a:lnTo>
                        <a:pt x="634" y="238"/>
                      </a:lnTo>
                      <a:lnTo>
                        <a:pt x="634" y="238"/>
                      </a:lnTo>
                      <a:lnTo>
                        <a:pt x="606" y="256"/>
                      </a:lnTo>
                      <a:lnTo>
                        <a:pt x="578" y="272"/>
                      </a:lnTo>
                      <a:lnTo>
                        <a:pt x="608" y="146"/>
                      </a:lnTo>
                      <a:lnTo>
                        <a:pt x="598" y="142"/>
                      </a:lnTo>
                      <a:lnTo>
                        <a:pt x="556" y="288"/>
                      </a:lnTo>
                      <a:lnTo>
                        <a:pt x="556" y="288"/>
                      </a:lnTo>
                      <a:lnTo>
                        <a:pt x="546" y="294"/>
                      </a:lnTo>
                      <a:lnTo>
                        <a:pt x="546" y="294"/>
                      </a:lnTo>
                      <a:lnTo>
                        <a:pt x="538" y="298"/>
                      </a:lnTo>
                      <a:lnTo>
                        <a:pt x="538" y="298"/>
                      </a:lnTo>
                      <a:lnTo>
                        <a:pt x="512" y="308"/>
                      </a:lnTo>
                      <a:lnTo>
                        <a:pt x="486" y="314"/>
                      </a:lnTo>
                      <a:lnTo>
                        <a:pt x="462" y="318"/>
                      </a:lnTo>
                      <a:lnTo>
                        <a:pt x="442" y="320"/>
                      </a:lnTo>
                      <a:lnTo>
                        <a:pt x="442" y="320"/>
                      </a:lnTo>
                      <a:lnTo>
                        <a:pt x="442" y="320"/>
                      </a:lnTo>
                      <a:lnTo>
                        <a:pt x="442" y="320"/>
                      </a:lnTo>
                      <a:lnTo>
                        <a:pt x="426" y="320"/>
                      </a:lnTo>
                      <a:lnTo>
                        <a:pt x="426" y="320"/>
                      </a:lnTo>
                      <a:lnTo>
                        <a:pt x="420" y="310"/>
                      </a:lnTo>
                      <a:lnTo>
                        <a:pt x="414" y="300"/>
                      </a:lnTo>
                      <a:lnTo>
                        <a:pt x="404" y="274"/>
                      </a:lnTo>
                      <a:lnTo>
                        <a:pt x="396" y="244"/>
                      </a:lnTo>
                      <a:lnTo>
                        <a:pt x="388" y="210"/>
                      </a:lnTo>
                      <a:lnTo>
                        <a:pt x="388" y="210"/>
                      </a:lnTo>
                      <a:lnTo>
                        <a:pt x="390" y="204"/>
                      </a:lnTo>
                      <a:lnTo>
                        <a:pt x="390" y="204"/>
                      </a:lnTo>
                      <a:lnTo>
                        <a:pt x="390" y="190"/>
                      </a:lnTo>
                      <a:lnTo>
                        <a:pt x="492" y="84"/>
                      </a:lnTo>
                      <a:lnTo>
                        <a:pt x="484" y="76"/>
                      </a:lnTo>
                      <a:lnTo>
                        <a:pt x="392" y="164"/>
                      </a:lnTo>
                      <a:lnTo>
                        <a:pt x="392" y="164"/>
                      </a:lnTo>
                      <a:lnTo>
                        <a:pt x="392" y="98"/>
                      </a:lnTo>
                      <a:lnTo>
                        <a:pt x="446" y="42"/>
                      </a:lnTo>
                      <a:lnTo>
                        <a:pt x="440" y="36"/>
                      </a:lnTo>
                      <a:lnTo>
                        <a:pt x="392" y="80"/>
                      </a:lnTo>
                      <a:lnTo>
                        <a:pt x="392" y="80"/>
                      </a:lnTo>
                      <a:lnTo>
                        <a:pt x="388" y="40"/>
                      </a:lnTo>
                      <a:lnTo>
                        <a:pt x="382" y="2"/>
                      </a:lnTo>
                      <a:lnTo>
                        <a:pt x="382" y="0"/>
                      </a:lnTo>
                      <a:lnTo>
                        <a:pt x="378" y="0"/>
                      </a:lnTo>
                      <a:lnTo>
                        <a:pt x="362" y="0"/>
                      </a:lnTo>
                      <a:lnTo>
                        <a:pt x="358" y="0"/>
                      </a:lnTo>
                      <a:lnTo>
                        <a:pt x="358" y="2"/>
                      </a:lnTo>
                      <a:lnTo>
                        <a:pt x="358" y="2"/>
                      </a:lnTo>
                      <a:lnTo>
                        <a:pt x="350" y="42"/>
                      </a:lnTo>
                      <a:lnTo>
                        <a:pt x="348" y="82"/>
                      </a:lnTo>
                      <a:lnTo>
                        <a:pt x="300" y="36"/>
                      </a:lnTo>
                      <a:lnTo>
                        <a:pt x="292" y="42"/>
                      </a:lnTo>
                      <a:lnTo>
                        <a:pt x="348" y="100"/>
                      </a:lnTo>
                      <a:lnTo>
                        <a:pt x="348" y="100"/>
                      </a:lnTo>
                      <a:lnTo>
                        <a:pt x="348" y="134"/>
                      </a:lnTo>
                      <a:lnTo>
                        <a:pt x="350" y="166"/>
                      </a:lnTo>
                      <a:lnTo>
                        <a:pt x="254" y="76"/>
                      </a:lnTo>
                      <a:lnTo>
                        <a:pt x="246" y="84"/>
                      </a:lnTo>
                      <a:lnTo>
                        <a:pt x="350" y="192"/>
                      </a:lnTo>
                      <a:lnTo>
                        <a:pt x="350" y="192"/>
                      </a:lnTo>
                      <a:lnTo>
                        <a:pt x="352" y="204"/>
                      </a:lnTo>
                      <a:lnTo>
                        <a:pt x="352" y="204"/>
                      </a:lnTo>
                      <a:lnTo>
                        <a:pt x="352" y="214"/>
                      </a:lnTo>
                      <a:lnTo>
                        <a:pt x="352" y="214"/>
                      </a:lnTo>
                      <a:lnTo>
                        <a:pt x="346" y="246"/>
                      </a:lnTo>
                      <a:lnTo>
                        <a:pt x="338" y="276"/>
                      </a:lnTo>
                      <a:lnTo>
                        <a:pt x="328" y="302"/>
                      </a:lnTo>
                      <a:lnTo>
                        <a:pt x="322" y="312"/>
                      </a:lnTo>
                      <a:lnTo>
                        <a:pt x="316" y="320"/>
                      </a:lnTo>
                      <a:lnTo>
                        <a:pt x="316" y="320"/>
                      </a:lnTo>
                      <a:lnTo>
                        <a:pt x="300" y="322"/>
                      </a:lnTo>
                      <a:lnTo>
                        <a:pt x="300" y="322"/>
                      </a:lnTo>
                      <a:lnTo>
                        <a:pt x="278" y="320"/>
                      </a:lnTo>
                      <a:lnTo>
                        <a:pt x="254" y="316"/>
                      </a:lnTo>
                      <a:lnTo>
                        <a:pt x="228" y="308"/>
                      </a:lnTo>
                      <a:lnTo>
                        <a:pt x="200" y="298"/>
                      </a:lnTo>
                      <a:lnTo>
                        <a:pt x="200" y="298"/>
                      </a:lnTo>
                      <a:lnTo>
                        <a:pt x="196" y="294"/>
                      </a:lnTo>
                      <a:lnTo>
                        <a:pt x="196" y="294"/>
                      </a:lnTo>
                      <a:lnTo>
                        <a:pt x="184" y="286"/>
                      </a:lnTo>
                      <a:lnTo>
                        <a:pt x="142" y="146"/>
                      </a:lnTo>
                      <a:lnTo>
                        <a:pt x="130" y="148"/>
                      </a:lnTo>
                      <a:lnTo>
                        <a:pt x="162" y="272"/>
                      </a:lnTo>
                      <a:lnTo>
                        <a:pt x="162" y="272"/>
                      </a:lnTo>
                      <a:lnTo>
                        <a:pt x="106" y="240"/>
                      </a:lnTo>
                      <a:lnTo>
                        <a:pt x="84" y="164"/>
                      </a:lnTo>
                      <a:lnTo>
                        <a:pt x="74" y="166"/>
                      </a:lnTo>
                      <a:lnTo>
                        <a:pt x="90" y="230"/>
                      </a:lnTo>
                      <a:lnTo>
                        <a:pt x="90" y="230"/>
                      </a:lnTo>
                      <a:lnTo>
                        <a:pt x="54" y="214"/>
                      </a:lnTo>
                      <a:lnTo>
                        <a:pt x="16" y="198"/>
                      </a:lnTo>
                      <a:lnTo>
                        <a:pt x="12" y="198"/>
                      </a:lnTo>
                      <a:lnTo>
                        <a:pt x="10" y="200"/>
                      </a:lnTo>
                      <a:lnTo>
                        <a:pt x="2" y="214"/>
                      </a:lnTo>
                      <a:lnTo>
                        <a:pt x="2" y="214"/>
                      </a:lnTo>
                      <a:lnTo>
                        <a:pt x="0" y="218"/>
                      </a:lnTo>
                      <a:lnTo>
                        <a:pt x="4" y="220"/>
                      </a:lnTo>
                      <a:lnTo>
                        <a:pt x="4" y="220"/>
                      </a:lnTo>
                      <a:lnTo>
                        <a:pt x="36" y="246"/>
                      </a:lnTo>
                      <a:lnTo>
                        <a:pt x="70" y="270"/>
                      </a:lnTo>
                      <a:lnTo>
                        <a:pt x="4" y="288"/>
                      </a:lnTo>
                      <a:lnTo>
                        <a:pt x="6" y="298"/>
                      </a:lnTo>
                      <a:lnTo>
                        <a:pt x="84" y="278"/>
                      </a:lnTo>
                      <a:lnTo>
                        <a:pt x="84" y="278"/>
                      </a:lnTo>
                      <a:lnTo>
                        <a:pt x="114" y="296"/>
                      </a:lnTo>
                      <a:lnTo>
                        <a:pt x="142" y="310"/>
                      </a:lnTo>
                      <a:lnTo>
                        <a:pt x="16" y="346"/>
                      </a:lnTo>
                      <a:lnTo>
                        <a:pt x="20" y="358"/>
                      </a:lnTo>
                      <a:lnTo>
                        <a:pt x="166" y="322"/>
                      </a:lnTo>
                      <a:lnTo>
                        <a:pt x="166" y="322"/>
                      </a:lnTo>
                      <a:lnTo>
                        <a:pt x="178" y="328"/>
                      </a:lnTo>
                      <a:lnTo>
                        <a:pt x="178" y="328"/>
                      </a:lnTo>
                      <a:lnTo>
                        <a:pt x="186" y="332"/>
                      </a:lnTo>
                      <a:lnTo>
                        <a:pt x="186" y="332"/>
                      </a:lnTo>
                      <a:lnTo>
                        <a:pt x="210" y="354"/>
                      </a:lnTo>
                      <a:lnTo>
                        <a:pt x="232" y="376"/>
                      </a:lnTo>
                      <a:lnTo>
                        <a:pt x="250" y="396"/>
                      </a:lnTo>
                      <a:lnTo>
                        <a:pt x="256" y="408"/>
                      </a:lnTo>
                      <a:lnTo>
                        <a:pt x="260" y="418"/>
                      </a:lnTo>
                      <a:lnTo>
                        <a:pt x="260" y="418"/>
                      </a:lnTo>
                      <a:lnTo>
                        <a:pt x="256" y="428"/>
                      </a:lnTo>
                      <a:lnTo>
                        <a:pt x="248" y="438"/>
                      </a:lnTo>
                      <a:lnTo>
                        <a:pt x="232" y="460"/>
                      </a:lnTo>
                      <a:lnTo>
                        <a:pt x="208" y="482"/>
                      </a:lnTo>
                      <a:lnTo>
                        <a:pt x="184" y="504"/>
                      </a:lnTo>
                      <a:lnTo>
                        <a:pt x="184" y="504"/>
                      </a:lnTo>
                      <a:lnTo>
                        <a:pt x="178" y="508"/>
                      </a:lnTo>
                      <a:lnTo>
                        <a:pt x="178" y="508"/>
                      </a:lnTo>
                      <a:lnTo>
                        <a:pt x="164" y="514"/>
                      </a:lnTo>
                      <a:lnTo>
                        <a:pt x="22" y="480"/>
                      </a:lnTo>
                      <a:lnTo>
                        <a:pt x="18" y="490"/>
                      </a:lnTo>
                      <a:lnTo>
                        <a:pt x="142" y="526"/>
                      </a:lnTo>
                      <a:lnTo>
                        <a:pt x="142" y="526"/>
                      </a:lnTo>
                      <a:lnTo>
                        <a:pt x="84" y="558"/>
                      </a:lnTo>
                      <a:lnTo>
                        <a:pt x="8" y="540"/>
                      </a:lnTo>
                      <a:lnTo>
                        <a:pt x="6" y="548"/>
                      </a:lnTo>
                      <a:lnTo>
                        <a:pt x="68" y="568"/>
                      </a:lnTo>
                      <a:lnTo>
                        <a:pt x="68" y="568"/>
                      </a:lnTo>
                      <a:lnTo>
                        <a:pt x="36" y="590"/>
                      </a:lnTo>
                      <a:lnTo>
                        <a:pt x="4" y="616"/>
                      </a:lnTo>
                      <a:lnTo>
                        <a:pt x="2" y="618"/>
                      </a:lnTo>
                      <a:lnTo>
                        <a:pt x="14" y="638"/>
                      </a:lnTo>
                      <a:lnTo>
                        <a:pt x="16" y="636"/>
                      </a:lnTo>
                      <a:lnTo>
                        <a:pt x="16" y="636"/>
                      </a:lnTo>
                      <a:lnTo>
                        <a:pt x="56" y="622"/>
                      </a:lnTo>
                      <a:lnTo>
                        <a:pt x="92" y="604"/>
                      </a:lnTo>
                      <a:lnTo>
                        <a:pt x="76" y="670"/>
                      </a:lnTo>
                      <a:lnTo>
                        <a:pt x="86" y="672"/>
                      </a:lnTo>
                      <a:lnTo>
                        <a:pt x="108" y="596"/>
                      </a:lnTo>
                      <a:lnTo>
                        <a:pt x="108" y="596"/>
                      </a:lnTo>
                      <a:lnTo>
                        <a:pt x="136" y="578"/>
                      </a:lnTo>
                      <a:lnTo>
                        <a:pt x="164" y="562"/>
                      </a:lnTo>
                      <a:lnTo>
                        <a:pt x="132" y="688"/>
                      </a:lnTo>
                      <a:lnTo>
                        <a:pt x="144" y="692"/>
                      </a:lnTo>
                      <a:lnTo>
                        <a:pt x="186" y="546"/>
                      </a:lnTo>
                      <a:lnTo>
                        <a:pt x="186" y="546"/>
                      </a:lnTo>
                      <a:lnTo>
                        <a:pt x="196" y="540"/>
                      </a:lnTo>
                      <a:lnTo>
                        <a:pt x="196" y="540"/>
                      </a:lnTo>
                      <a:lnTo>
                        <a:pt x="204" y="534"/>
                      </a:lnTo>
                      <a:lnTo>
                        <a:pt x="204" y="534"/>
                      </a:lnTo>
                      <a:lnTo>
                        <a:pt x="230" y="526"/>
                      </a:lnTo>
                      <a:lnTo>
                        <a:pt x="256" y="518"/>
                      </a:lnTo>
                      <a:lnTo>
                        <a:pt x="280" y="514"/>
                      </a:lnTo>
                      <a:lnTo>
                        <a:pt x="300" y="512"/>
                      </a:lnTo>
                      <a:lnTo>
                        <a:pt x="300" y="512"/>
                      </a:lnTo>
                      <a:lnTo>
                        <a:pt x="316" y="514"/>
                      </a:lnTo>
                      <a:lnTo>
                        <a:pt x="316" y="514"/>
                      </a:lnTo>
                      <a:lnTo>
                        <a:pt x="322" y="522"/>
                      </a:lnTo>
                      <a:lnTo>
                        <a:pt x="328" y="534"/>
                      </a:lnTo>
                      <a:lnTo>
                        <a:pt x="338" y="560"/>
                      </a:lnTo>
                      <a:lnTo>
                        <a:pt x="346" y="590"/>
                      </a:lnTo>
                      <a:lnTo>
                        <a:pt x="352" y="624"/>
                      </a:lnTo>
                      <a:lnTo>
                        <a:pt x="352" y="624"/>
                      </a:lnTo>
                      <a:lnTo>
                        <a:pt x="352" y="630"/>
                      </a:lnTo>
                      <a:lnTo>
                        <a:pt x="352" y="630"/>
                      </a:lnTo>
                      <a:lnTo>
                        <a:pt x="352" y="644"/>
                      </a:lnTo>
                      <a:lnTo>
                        <a:pt x="250" y="750"/>
                      </a:lnTo>
                      <a:lnTo>
                        <a:pt x="258" y="760"/>
                      </a:lnTo>
                      <a:lnTo>
                        <a:pt x="350" y="670"/>
                      </a:lnTo>
                      <a:lnTo>
                        <a:pt x="350" y="670"/>
                      </a:lnTo>
                      <a:lnTo>
                        <a:pt x="350" y="736"/>
                      </a:lnTo>
                      <a:lnTo>
                        <a:pt x="296" y="792"/>
                      </a:lnTo>
                      <a:lnTo>
                        <a:pt x="302" y="800"/>
                      </a:lnTo>
                      <a:lnTo>
                        <a:pt x="350" y="754"/>
                      </a:lnTo>
                      <a:lnTo>
                        <a:pt x="350" y="754"/>
                      </a:lnTo>
                      <a:lnTo>
                        <a:pt x="352" y="794"/>
                      </a:lnTo>
                      <a:lnTo>
                        <a:pt x="360" y="836"/>
                      </a:lnTo>
                      <a:lnTo>
                        <a:pt x="360" y="840"/>
                      </a:lnTo>
                      <a:lnTo>
                        <a:pt x="364" y="840"/>
                      </a:lnTo>
                      <a:lnTo>
                        <a:pt x="364" y="840"/>
                      </a:lnTo>
                      <a:lnTo>
                        <a:pt x="368" y="840"/>
                      </a:lnTo>
                      <a:lnTo>
                        <a:pt x="384" y="840"/>
                      </a:lnTo>
                      <a:lnTo>
                        <a:pt x="384" y="836"/>
                      </a:lnTo>
                      <a:lnTo>
                        <a:pt x="384" y="836"/>
                      </a:lnTo>
                      <a:lnTo>
                        <a:pt x="390" y="794"/>
                      </a:lnTo>
                      <a:lnTo>
                        <a:pt x="394" y="752"/>
                      </a:lnTo>
                      <a:lnTo>
                        <a:pt x="442" y="800"/>
                      </a:lnTo>
                      <a:lnTo>
                        <a:pt x="450" y="792"/>
                      </a:lnTo>
                      <a:lnTo>
                        <a:pt x="394" y="734"/>
                      </a:lnTo>
                      <a:lnTo>
                        <a:pt x="394" y="734"/>
                      </a:lnTo>
                      <a:lnTo>
                        <a:pt x="394" y="700"/>
                      </a:lnTo>
                      <a:lnTo>
                        <a:pt x="392" y="668"/>
                      </a:lnTo>
                      <a:lnTo>
                        <a:pt x="486" y="760"/>
                      </a:lnTo>
                      <a:lnTo>
                        <a:pt x="496" y="750"/>
                      </a:lnTo>
                      <a:lnTo>
                        <a:pt x="390" y="642"/>
                      </a:lnTo>
                      <a:lnTo>
                        <a:pt x="390" y="642"/>
                      </a:lnTo>
                      <a:lnTo>
                        <a:pt x="390" y="630"/>
                      </a:lnTo>
                      <a:lnTo>
                        <a:pt x="390" y="630"/>
                      </a:lnTo>
                      <a:lnTo>
                        <a:pt x="390" y="620"/>
                      </a:lnTo>
                      <a:lnTo>
                        <a:pt x="390" y="620"/>
                      </a:lnTo>
                      <a:lnTo>
                        <a:pt x="396" y="588"/>
                      </a:lnTo>
                      <a:lnTo>
                        <a:pt x="404" y="558"/>
                      </a:lnTo>
                      <a:lnTo>
                        <a:pt x="414" y="532"/>
                      </a:lnTo>
                      <a:lnTo>
                        <a:pt x="420" y="522"/>
                      </a:lnTo>
                      <a:lnTo>
                        <a:pt x="426" y="514"/>
                      </a:lnTo>
                      <a:lnTo>
                        <a:pt x="426" y="514"/>
                      </a:lnTo>
                      <a:lnTo>
                        <a:pt x="442" y="512"/>
                      </a:lnTo>
                      <a:lnTo>
                        <a:pt x="442" y="512"/>
                      </a:lnTo>
                      <a:lnTo>
                        <a:pt x="464" y="514"/>
                      </a:lnTo>
                      <a:lnTo>
                        <a:pt x="488" y="518"/>
                      </a:lnTo>
                      <a:lnTo>
                        <a:pt x="514" y="526"/>
                      </a:lnTo>
                      <a:lnTo>
                        <a:pt x="540" y="536"/>
                      </a:lnTo>
                      <a:lnTo>
                        <a:pt x="540" y="536"/>
                      </a:lnTo>
                      <a:lnTo>
                        <a:pt x="546" y="540"/>
                      </a:lnTo>
                      <a:lnTo>
                        <a:pt x="546" y="540"/>
                      </a:lnTo>
                      <a:lnTo>
                        <a:pt x="558" y="548"/>
                      </a:lnTo>
                      <a:lnTo>
                        <a:pt x="600" y="688"/>
                      </a:lnTo>
                      <a:lnTo>
                        <a:pt x="610" y="686"/>
                      </a:lnTo>
                      <a:lnTo>
                        <a:pt x="580" y="562"/>
                      </a:lnTo>
                      <a:lnTo>
                        <a:pt x="580" y="562"/>
                      </a:lnTo>
                      <a:lnTo>
                        <a:pt x="636" y="596"/>
                      </a:lnTo>
                      <a:lnTo>
                        <a:pt x="658" y="670"/>
                      </a:lnTo>
                      <a:lnTo>
                        <a:pt x="668" y="668"/>
                      </a:lnTo>
                      <a:lnTo>
                        <a:pt x="652" y="604"/>
                      </a:lnTo>
                      <a:lnTo>
                        <a:pt x="652" y="604"/>
                      </a:lnTo>
                      <a:lnTo>
                        <a:pt x="688" y="620"/>
                      </a:lnTo>
                      <a:lnTo>
                        <a:pt x="726" y="636"/>
                      </a:lnTo>
                      <a:lnTo>
                        <a:pt x="730" y="636"/>
                      </a:lnTo>
                      <a:lnTo>
                        <a:pt x="740" y="616"/>
                      </a:lnTo>
                      <a:lnTo>
                        <a:pt x="738" y="614"/>
                      </a:lnTo>
                      <a:close/>
                    </a:path>
                  </a:pathLst>
                </a:custGeom>
                <a:solidFill>
                  <a:srgbClr val="FEFFFF">
                    <a:alpha val="2000"/>
                  </a:srgbClr>
                </a:solidFill>
                <a:ln>
                  <a:noFill/>
                </a:ln>
                <a:effectLst>
                  <a:glow rad="101600">
                    <a:srgbClr val="FEFEFE">
                      <a:alpha val="4000"/>
                    </a:srgbClr>
                  </a:glo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grpSp>
          <p:grpSp>
            <p:nvGrpSpPr>
              <p:cNvPr id="225" name="Group 50"/>
              <p:cNvGrpSpPr/>
              <p:nvPr/>
            </p:nvGrpSpPr>
            <p:grpSpPr>
              <a:xfrm>
                <a:off x="7693251" y="122250"/>
                <a:ext cx="1404769" cy="5155321"/>
                <a:chOff x="7693251" y="122250"/>
                <a:chExt cx="1404769" cy="5155321"/>
              </a:xfrm>
            </p:grpSpPr>
            <p:sp>
              <p:nvSpPr>
                <p:cNvPr id="231" name="Freeform 45"/>
                <p:cNvSpPr>
                  <a:spLocks noChangeAspect="1" noEditPoints="1"/>
                </p:cNvSpPr>
                <p:nvPr/>
              </p:nvSpPr>
              <p:spPr bwMode="auto">
                <a:xfrm rot="20600525">
                  <a:off x="7870177" y="4209243"/>
                  <a:ext cx="943524" cy="1068328"/>
                </a:xfrm>
                <a:custGeom>
                  <a:avLst/>
                  <a:gdLst>
                    <a:gd name="T0" fmla="*/ 554 w 756"/>
                    <a:gd name="T1" fmla="*/ 508 h 856"/>
                    <a:gd name="T2" fmla="*/ 482 w 756"/>
                    <a:gd name="T3" fmla="*/ 444 h 856"/>
                    <a:gd name="T4" fmla="*/ 482 w 756"/>
                    <a:gd name="T5" fmla="*/ 416 h 856"/>
                    <a:gd name="T6" fmla="*/ 714 w 756"/>
                    <a:gd name="T7" fmla="*/ 390 h 856"/>
                    <a:gd name="T8" fmla="*/ 754 w 756"/>
                    <a:gd name="T9" fmla="*/ 228 h 856"/>
                    <a:gd name="T10" fmla="*/ 754 w 756"/>
                    <a:gd name="T11" fmla="*/ 222 h 856"/>
                    <a:gd name="T12" fmla="*/ 556 w 756"/>
                    <a:gd name="T13" fmla="*/ 304 h 856"/>
                    <a:gd name="T14" fmla="*/ 534 w 756"/>
                    <a:gd name="T15" fmla="*/ 316 h 856"/>
                    <a:gd name="T16" fmla="*/ 444 w 756"/>
                    <a:gd name="T17" fmla="*/ 348 h 856"/>
                    <a:gd name="T18" fmla="*/ 406 w 756"/>
                    <a:gd name="T19" fmla="*/ 330 h 856"/>
                    <a:gd name="T20" fmla="*/ 504 w 756"/>
                    <a:gd name="T21" fmla="*/ 110 h 856"/>
                    <a:gd name="T22" fmla="*/ 388 w 756"/>
                    <a:gd name="T23" fmla="*/ 0 h 856"/>
                    <a:gd name="T24" fmla="*/ 358 w 756"/>
                    <a:gd name="T25" fmla="*/ 214 h 856"/>
                    <a:gd name="T26" fmla="*/ 358 w 756"/>
                    <a:gd name="T27" fmla="*/ 238 h 856"/>
                    <a:gd name="T28" fmla="*/ 340 w 756"/>
                    <a:gd name="T29" fmla="*/ 334 h 856"/>
                    <a:gd name="T30" fmla="*/ 308 w 756"/>
                    <a:gd name="T31" fmla="*/ 356 h 856"/>
                    <a:gd name="T32" fmla="*/ 166 w 756"/>
                    <a:gd name="T33" fmla="*/ 160 h 856"/>
                    <a:gd name="T34" fmla="*/ 12 w 756"/>
                    <a:gd name="T35" fmla="*/ 204 h 856"/>
                    <a:gd name="T36" fmla="*/ 2 w 756"/>
                    <a:gd name="T37" fmla="*/ 220 h 856"/>
                    <a:gd name="T38" fmla="*/ 38 w 756"/>
                    <a:gd name="T39" fmla="*/ 380 h 856"/>
                    <a:gd name="T40" fmla="*/ 282 w 756"/>
                    <a:gd name="T41" fmla="*/ 402 h 856"/>
                    <a:gd name="T42" fmla="*/ 278 w 756"/>
                    <a:gd name="T43" fmla="*/ 430 h 856"/>
                    <a:gd name="T44" fmla="*/ 280 w 756"/>
                    <a:gd name="T45" fmla="*/ 452 h 856"/>
                    <a:gd name="T46" fmla="*/ 38 w 756"/>
                    <a:gd name="T47" fmla="*/ 480 h 856"/>
                    <a:gd name="T48" fmla="*/ 2 w 756"/>
                    <a:gd name="T49" fmla="*/ 636 h 856"/>
                    <a:gd name="T50" fmla="*/ 12 w 756"/>
                    <a:gd name="T51" fmla="*/ 654 h 856"/>
                    <a:gd name="T52" fmla="*/ 176 w 756"/>
                    <a:gd name="T53" fmla="*/ 702 h 856"/>
                    <a:gd name="T54" fmla="*/ 306 w 756"/>
                    <a:gd name="T55" fmla="*/ 500 h 856"/>
                    <a:gd name="T56" fmla="*/ 338 w 756"/>
                    <a:gd name="T57" fmla="*/ 522 h 856"/>
                    <a:gd name="T58" fmla="*/ 244 w 756"/>
                    <a:gd name="T59" fmla="*/ 740 h 856"/>
                    <a:gd name="T60" fmla="*/ 364 w 756"/>
                    <a:gd name="T61" fmla="*/ 856 h 856"/>
                    <a:gd name="T62" fmla="*/ 390 w 756"/>
                    <a:gd name="T63" fmla="*/ 856 h 856"/>
                    <a:gd name="T64" fmla="*/ 512 w 756"/>
                    <a:gd name="T65" fmla="*/ 740 h 856"/>
                    <a:gd name="T66" fmla="*/ 402 w 756"/>
                    <a:gd name="T67" fmla="*/ 530 h 856"/>
                    <a:gd name="T68" fmla="*/ 440 w 756"/>
                    <a:gd name="T69" fmla="*/ 512 h 856"/>
                    <a:gd name="T70" fmla="*/ 580 w 756"/>
                    <a:gd name="T71" fmla="*/ 702 h 856"/>
                    <a:gd name="T72" fmla="*/ 744 w 756"/>
                    <a:gd name="T73" fmla="*/ 656 h 856"/>
                    <a:gd name="T74" fmla="*/ 748 w 756"/>
                    <a:gd name="T75" fmla="*/ 646 h 856"/>
                    <a:gd name="T76" fmla="*/ 716 w 756"/>
                    <a:gd name="T77" fmla="*/ 480 h 856"/>
                    <a:gd name="T78" fmla="*/ 366 w 756"/>
                    <a:gd name="T79" fmla="*/ 498 h 856"/>
                    <a:gd name="T80" fmla="*/ 330 w 756"/>
                    <a:gd name="T81" fmla="*/ 480 h 856"/>
                    <a:gd name="T82" fmla="*/ 312 w 756"/>
                    <a:gd name="T83" fmla="*/ 444 h 856"/>
                    <a:gd name="T84" fmla="*/ 312 w 756"/>
                    <a:gd name="T85" fmla="*/ 416 h 856"/>
                    <a:gd name="T86" fmla="*/ 330 w 756"/>
                    <a:gd name="T87" fmla="*/ 380 h 856"/>
                    <a:gd name="T88" fmla="*/ 366 w 756"/>
                    <a:gd name="T89" fmla="*/ 360 h 856"/>
                    <a:gd name="T90" fmla="*/ 394 w 756"/>
                    <a:gd name="T91" fmla="*/ 360 h 856"/>
                    <a:gd name="T92" fmla="*/ 430 w 756"/>
                    <a:gd name="T93" fmla="*/ 380 h 856"/>
                    <a:gd name="T94" fmla="*/ 448 w 756"/>
                    <a:gd name="T95" fmla="*/ 416 h 856"/>
                    <a:gd name="T96" fmla="*/ 448 w 756"/>
                    <a:gd name="T97" fmla="*/ 444 h 856"/>
                    <a:gd name="T98" fmla="*/ 430 w 756"/>
                    <a:gd name="T99" fmla="*/ 480 h 856"/>
                    <a:gd name="T100" fmla="*/ 394 w 756"/>
                    <a:gd name="T101" fmla="*/ 498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56" h="856">
                      <a:moveTo>
                        <a:pt x="716" y="480"/>
                      </a:moveTo>
                      <a:lnTo>
                        <a:pt x="714" y="468"/>
                      </a:lnTo>
                      <a:lnTo>
                        <a:pt x="554" y="508"/>
                      </a:lnTo>
                      <a:lnTo>
                        <a:pt x="478" y="460"/>
                      </a:lnTo>
                      <a:lnTo>
                        <a:pt x="478" y="460"/>
                      </a:lnTo>
                      <a:lnTo>
                        <a:pt x="482" y="444"/>
                      </a:lnTo>
                      <a:lnTo>
                        <a:pt x="482" y="430"/>
                      </a:lnTo>
                      <a:lnTo>
                        <a:pt x="482" y="430"/>
                      </a:lnTo>
                      <a:lnTo>
                        <a:pt x="482" y="416"/>
                      </a:lnTo>
                      <a:lnTo>
                        <a:pt x="480" y="404"/>
                      </a:lnTo>
                      <a:lnTo>
                        <a:pt x="558" y="352"/>
                      </a:lnTo>
                      <a:lnTo>
                        <a:pt x="714" y="390"/>
                      </a:lnTo>
                      <a:lnTo>
                        <a:pt x="716" y="380"/>
                      </a:lnTo>
                      <a:lnTo>
                        <a:pt x="580" y="340"/>
                      </a:lnTo>
                      <a:lnTo>
                        <a:pt x="754" y="228"/>
                      </a:lnTo>
                      <a:lnTo>
                        <a:pt x="756" y="226"/>
                      </a:lnTo>
                      <a:lnTo>
                        <a:pt x="754" y="222"/>
                      </a:lnTo>
                      <a:lnTo>
                        <a:pt x="754" y="222"/>
                      </a:lnTo>
                      <a:lnTo>
                        <a:pt x="750" y="214"/>
                      </a:lnTo>
                      <a:lnTo>
                        <a:pt x="744" y="204"/>
                      </a:lnTo>
                      <a:lnTo>
                        <a:pt x="556" y="304"/>
                      </a:lnTo>
                      <a:lnTo>
                        <a:pt x="590" y="160"/>
                      </a:lnTo>
                      <a:lnTo>
                        <a:pt x="580" y="158"/>
                      </a:lnTo>
                      <a:lnTo>
                        <a:pt x="534" y="316"/>
                      </a:lnTo>
                      <a:lnTo>
                        <a:pt x="454" y="358"/>
                      </a:lnTo>
                      <a:lnTo>
                        <a:pt x="454" y="358"/>
                      </a:lnTo>
                      <a:lnTo>
                        <a:pt x="444" y="348"/>
                      </a:lnTo>
                      <a:lnTo>
                        <a:pt x="432" y="342"/>
                      </a:lnTo>
                      <a:lnTo>
                        <a:pt x="420" y="336"/>
                      </a:lnTo>
                      <a:lnTo>
                        <a:pt x="406" y="330"/>
                      </a:lnTo>
                      <a:lnTo>
                        <a:pt x="402" y="234"/>
                      </a:lnTo>
                      <a:lnTo>
                        <a:pt x="512" y="120"/>
                      </a:lnTo>
                      <a:lnTo>
                        <a:pt x="504" y="110"/>
                      </a:lnTo>
                      <a:lnTo>
                        <a:pt x="400" y="210"/>
                      </a:lnTo>
                      <a:lnTo>
                        <a:pt x="392" y="0"/>
                      </a:lnTo>
                      <a:lnTo>
                        <a:pt x="388" y="0"/>
                      </a:lnTo>
                      <a:lnTo>
                        <a:pt x="372" y="0"/>
                      </a:lnTo>
                      <a:lnTo>
                        <a:pt x="366" y="0"/>
                      </a:lnTo>
                      <a:lnTo>
                        <a:pt x="358" y="214"/>
                      </a:lnTo>
                      <a:lnTo>
                        <a:pt x="252" y="110"/>
                      </a:lnTo>
                      <a:lnTo>
                        <a:pt x="244" y="120"/>
                      </a:lnTo>
                      <a:lnTo>
                        <a:pt x="358" y="238"/>
                      </a:lnTo>
                      <a:lnTo>
                        <a:pt x="354" y="330"/>
                      </a:lnTo>
                      <a:lnTo>
                        <a:pt x="354" y="330"/>
                      </a:lnTo>
                      <a:lnTo>
                        <a:pt x="340" y="334"/>
                      </a:lnTo>
                      <a:lnTo>
                        <a:pt x="330" y="340"/>
                      </a:lnTo>
                      <a:lnTo>
                        <a:pt x="318" y="348"/>
                      </a:lnTo>
                      <a:lnTo>
                        <a:pt x="308" y="356"/>
                      </a:lnTo>
                      <a:lnTo>
                        <a:pt x="222" y="312"/>
                      </a:lnTo>
                      <a:lnTo>
                        <a:pt x="176" y="158"/>
                      </a:lnTo>
                      <a:lnTo>
                        <a:pt x="166" y="160"/>
                      </a:lnTo>
                      <a:lnTo>
                        <a:pt x="200" y="300"/>
                      </a:lnTo>
                      <a:lnTo>
                        <a:pt x="16" y="204"/>
                      </a:lnTo>
                      <a:lnTo>
                        <a:pt x="12" y="204"/>
                      </a:lnTo>
                      <a:lnTo>
                        <a:pt x="10" y="206"/>
                      </a:lnTo>
                      <a:lnTo>
                        <a:pt x="2" y="220"/>
                      </a:lnTo>
                      <a:lnTo>
                        <a:pt x="2" y="220"/>
                      </a:lnTo>
                      <a:lnTo>
                        <a:pt x="0" y="224"/>
                      </a:lnTo>
                      <a:lnTo>
                        <a:pt x="180" y="338"/>
                      </a:lnTo>
                      <a:lnTo>
                        <a:pt x="38" y="380"/>
                      </a:lnTo>
                      <a:lnTo>
                        <a:pt x="42" y="390"/>
                      </a:lnTo>
                      <a:lnTo>
                        <a:pt x="202" y="352"/>
                      </a:lnTo>
                      <a:lnTo>
                        <a:pt x="282" y="402"/>
                      </a:lnTo>
                      <a:lnTo>
                        <a:pt x="282" y="402"/>
                      </a:lnTo>
                      <a:lnTo>
                        <a:pt x="278" y="416"/>
                      </a:lnTo>
                      <a:lnTo>
                        <a:pt x="278" y="430"/>
                      </a:lnTo>
                      <a:lnTo>
                        <a:pt x="278" y="430"/>
                      </a:lnTo>
                      <a:lnTo>
                        <a:pt x="278" y="442"/>
                      </a:lnTo>
                      <a:lnTo>
                        <a:pt x="280" y="452"/>
                      </a:lnTo>
                      <a:lnTo>
                        <a:pt x="198" y="506"/>
                      </a:lnTo>
                      <a:lnTo>
                        <a:pt x="42" y="468"/>
                      </a:lnTo>
                      <a:lnTo>
                        <a:pt x="38" y="480"/>
                      </a:lnTo>
                      <a:lnTo>
                        <a:pt x="176" y="520"/>
                      </a:lnTo>
                      <a:lnTo>
                        <a:pt x="0" y="632"/>
                      </a:lnTo>
                      <a:lnTo>
                        <a:pt x="2" y="636"/>
                      </a:lnTo>
                      <a:lnTo>
                        <a:pt x="2" y="636"/>
                      </a:lnTo>
                      <a:lnTo>
                        <a:pt x="2" y="638"/>
                      </a:lnTo>
                      <a:lnTo>
                        <a:pt x="12" y="654"/>
                      </a:lnTo>
                      <a:lnTo>
                        <a:pt x="200" y="554"/>
                      </a:lnTo>
                      <a:lnTo>
                        <a:pt x="166" y="698"/>
                      </a:lnTo>
                      <a:lnTo>
                        <a:pt x="176" y="702"/>
                      </a:lnTo>
                      <a:lnTo>
                        <a:pt x="222" y="542"/>
                      </a:lnTo>
                      <a:lnTo>
                        <a:pt x="306" y="500"/>
                      </a:lnTo>
                      <a:lnTo>
                        <a:pt x="306" y="500"/>
                      </a:lnTo>
                      <a:lnTo>
                        <a:pt x="316" y="508"/>
                      </a:lnTo>
                      <a:lnTo>
                        <a:pt x="326" y="516"/>
                      </a:lnTo>
                      <a:lnTo>
                        <a:pt x="338" y="522"/>
                      </a:lnTo>
                      <a:lnTo>
                        <a:pt x="350" y="528"/>
                      </a:lnTo>
                      <a:lnTo>
                        <a:pt x="354" y="624"/>
                      </a:lnTo>
                      <a:lnTo>
                        <a:pt x="244" y="740"/>
                      </a:lnTo>
                      <a:lnTo>
                        <a:pt x="252" y="748"/>
                      </a:lnTo>
                      <a:lnTo>
                        <a:pt x="356" y="648"/>
                      </a:lnTo>
                      <a:lnTo>
                        <a:pt x="364" y="856"/>
                      </a:lnTo>
                      <a:lnTo>
                        <a:pt x="368" y="856"/>
                      </a:lnTo>
                      <a:lnTo>
                        <a:pt x="384" y="856"/>
                      </a:lnTo>
                      <a:lnTo>
                        <a:pt x="390" y="856"/>
                      </a:lnTo>
                      <a:lnTo>
                        <a:pt x="398" y="644"/>
                      </a:lnTo>
                      <a:lnTo>
                        <a:pt x="504" y="748"/>
                      </a:lnTo>
                      <a:lnTo>
                        <a:pt x="512" y="740"/>
                      </a:lnTo>
                      <a:lnTo>
                        <a:pt x="398" y="620"/>
                      </a:lnTo>
                      <a:lnTo>
                        <a:pt x="402" y="530"/>
                      </a:lnTo>
                      <a:lnTo>
                        <a:pt x="402" y="530"/>
                      </a:lnTo>
                      <a:lnTo>
                        <a:pt x="416" y="526"/>
                      </a:lnTo>
                      <a:lnTo>
                        <a:pt x="428" y="520"/>
                      </a:lnTo>
                      <a:lnTo>
                        <a:pt x="440" y="512"/>
                      </a:lnTo>
                      <a:lnTo>
                        <a:pt x="450" y="504"/>
                      </a:lnTo>
                      <a:lnTo>
                        <a:pt x="534" y="548"/>
                      </a:lnTo>
                      <a:lnTo>
                        <a:pt x="580" y="702"/>
                      </a:lnTo>
                      <a:lnTo>
                        <a:pt x="590" y="698"/>
                      </a:lnTo>
                      <a:lnTo>
                        <a:pt x="556" y="558"/>
                      </a:lnTo>
                      <a:lnTo>
                        <a:pt x="744" y="656"/>
                      </a:lnTo>
                      <a:lnTo>
                        <a:pt x="746" y="652"/>
                      </a:lnTo>
                      <a:lnTo>
                        <a:pt x="746" y="652"/>
                      </a:lnTo>
                      <a:lnTo>
                        <a:pt x="748" y="646"/>
                      </a:lnTo>
                      <a:lnTo>
                        <a:pt x="756" y="634"/>
                      </a:lnTo>
                      <a:lnTo>
                        <a:pt x="574" y="520"/>
                      </a:lnTo>
                      <a:lnTo>
                        <a:pt x="716" y="480"/>
                      </a:lnTo>
                      <a:close/>
                      <a:moveTo>
                        <a:pt x="380" y="500"/>
                      </a:moveTo>
                      <a:lnTo>
                        <a:pt x="380" y="500"/>
                      </a:lnTo>
                      <a:lnTo>
                        <a:pt x="366" y="498"/>
                      </a:lnTo>
                      <a:lnTo>
                        <a:pt x="352" y="494"/>
                      </a:lnTo>
                      <a:lnTo>
                        <a:pt x="340" y="488"/>
                      </a:lnTo>
                      <a:lnTo>
                        <a:pt x="330" y="480"/>
                      </a:lnTo>
                      <a:lnTo>
                        <a:pt x="322" y="468"/>
                      </a:lnTo>
                      <a:lnTo>
                        <a:pt x="316" y="456"/>
                      </a:lnTo>
                      <a:lnTo>
                        <a:pt x="312" y="444"/>
                      </a:lnTo>
                      <a:lnTo>
                        <a:pt x="310" y="430"/>
                      </a:lnTo>
                      <a:lnTo>
                        <a:pt x="310" y="430"/>
                      </a:lnTo>
                      <a:lnTo>
                        <a:pt x="312" y="416"/>
                      </a:lnTo>
                      <a:lnTo>
                        <a:pt x="316" y="402"/>
                      </a:lnTo>
                      <a:lnTo>
                        <a:pt x="322" y="390"/>
                      </a:lnTo>
                      <a:lnTo>
                        <a:pt x="330" y="380"/>
                      </a:lnTo>
                      <a:lnTo>
                        <a:pt x="340" y="372"/>
                      </a:lnTo>
                      <a:lnTo>
                        <a:pt x="352" y="364"/>
                      </a:lnTo>
                      <a:lnTo>
                        <a:pt x="366" y="360"/>
                      </a:lnTo>
                      <a:lnTo>
                        <a:pt x="380" y="358"/>
                      </a:lnTo>
                      <a:lnTo>
                        <a:pt x="380" y="358"/>
                      </a:lnTo>
                      <a:lnTo>
                        <a:pt x="394" y="360"/>
                      </a:lnTo>
                      <a:lnTo>
                        <a:pt x="408" y="364"/>
                      </a:lnTo>
                      <a:lnTo>
                        <a:pt x="420" y="372"/>
                      </a:lnTo>
                      <a:lnTo>
                        <a:pt x="430" y="380"/>
                      </a:lnTo>
                      <a:lnTo>
                        <a:pt x="438" y="390"/>
                      </a:lnTo>
                      <a:lnTo>
                        <a:pt x="444" y="402"/>
                      </a:lnTo>
                      <a:lnTo>
                        <a:pt x="448" y="416"/>
                      </a:lnTo>
                      <a:lnTo>
                        <a:pt x="450" y="430"/>
                      </a:lnTo>
                      <a:lnTo>
                        <a:pt x="450" y="430"/>
                      </a:lnTo>
                      <a:lnTo>
                        <a:pt x="448" y="444"/>
                      </a:lnTo>
                      <a:lnTo>
                        <a:pt x="444" y="456"/>
                      </a:lnTo>
                      <a:lnTo>
                        <a:pt x="438" y="468"/>
                      </a:lnTo>
                      <a:lnTo>
                        <a:pt x="430" y="480"/>
                      </a:lnTo>
                      <a:lnTo>
                        <a:pt x="420" y="488"/>
                      </a:lnTo>
                      <a:lnTo>
                        <a:pt x="408" y="494"/>
                      </a:lnTo>
                      <a:lnTo>
                        <a:pt x="394" y="498"/>
                      </a:lnTo>
                      <a:lnTo>
                        <a:pt x="380" y="500"/>
                      </a:lnTo>
                      <a:lnTo>
                        <a:pt x="380" y="500"/>
                      </a:lnTo>
                      <a:close/>
                    </a:path>
                  </a:pathLst>
                </a:custGeom>
                <a:solidFill>
                  <a:srgbClr val="FEFFFF">
                    <a:alpha val="6000"/>
                  </a:srgbClr>
                </a:solidFill>
                <a:ln>
                  <a:solidFill>
                    <a:srgbClr val="FEFFFF">
                      <a:alpha val="4000"/>
                    </a:srgbClr>
                  </a:solidFill>
                </a:ln>
                <a:effectLst>
                  <a:glow rad="76200">
                    <a:srgbClr val="FEFFFF">
                      <a:alpha val="8000"/>
                    </a:srgb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sp>
              <p:nvSpPr>
                <p:cNvPr id="232" name="Freeform 49"/>
                <p:cNvSpPr>
                  <a:spLocks noChangeAspect="1"/>
                </p:cNvSpPr>
                <p:nvPr/>
              </p:nvSpPr>
              <p:spPr bwMode="auto">
                <a:xfrm rot="19358761">
                  <a:off x="7693251" y="1112517"/>
                  <a:ext cx="853440" cy="975360"/>
                </a:xfrm>
                <a:custGeom>
                  <a:avLst/>
                  <a:gdLst>
                    <a:gd name="T0" fmla="*/ 722 w 728"/>
                    <a:gd name="T1" fmla="*/ 534 h 832"/>
                    <a:gd name="T2" fmla="*/ 712 w 728"/>
                    <a:gd name="T3" fmla="*/ 486 h 832"/>
                    <a:gd name="T4" fmla="*/ 442 w 728"/>
                    <a:gd name="T5" fmla="*/ 434 h 832"/>
                    <a:gd name="T6" fmla="*/ 446 w 728"/>
                    <a:gd name="T7" fmla="*/ 410 h 832"/>
                    <a:gd name="T8" fmla="*/ 568 w 728"/>
                    <a:gd name="T9" fmla="*/ 320 h 832"/>
                    <a:gd name="T10" fmla="*/ 588 w 728"/>
                    <a:gd name="T11" fmla="*/ 308 h 832"/>
                    <a:gd name="T12" fmla="*/ 724 w 728"/>
                    <a:gd name="T13" fmla="*/ 286 h 832"/>
                    <a:gd name="T14" fmla="*/ 728 w 728"/>
                    <a:gd name="T15" fmla="*/ 218 h 832"/>
                    <a:gd name="T16" fmla="*/ 720 w 728"/>
                    <a:gd name="T17" fmla="*/ 202 h 832"/>
                    <a:gd name="T18" fmla="*/ 656 w 728"/>
                    <a:gd name="T19" fmla="*/ 166 h 832"/>
                    <a:gd name="T20" fmla="*/ 568 w 728"/>
                    <a:gd name="T21" fmla="*/ 278 h 832"/>
                    <a:gd name="T22" fmla="*/ 546 w 728"/>
                    <a:gd name="T23" fmla="*/ 290 h 832"/>
                    <a:gd name="T24" fmla="*/ 416 w 728"/>
                    <a:gd name="T25" fmla="*/ 348 h 832"/>
                    <a:gd name="T26" fmla="*/ 390 w 728"/>
                    <a:gd name="T27" fmla="*/ 334 h 832"/>
                    <a:gd name="T28" fmla="*/ 476 w 728"/>
                    <a:gd name="T29" fmla="*/ 78 h 832"/>
                    <a:gd name="T30" fmla="*/ 440 w 728"/>
                    <a:gd name="T31" fmla="*/ 46 h 832"/>
                    <a:gd name="T32" fmla="*/ 376 w 728"/>
                    <a:gd name="T33" fmla="*/ 0 h 832"/>
                    <a:gd name="T34" fmla="*/ 352 w 728"/>
                    <a:gd name="T35" fmla="*/ 0 h 832"/>
                    <a:gd name="T36" fmla="*/ 288 w 728"/>
                    <a:gd name="T37" fmla="*/ 46 h 832"/>
                    <a:gd name="T38" fmla="*/ 252 w 728"/>
                    <a:gd name="T39" fmla="*/ 78 h 832"/>
                    <a:gd name="T40" fmla="*/ 342 w 728"/>
                    <a:gd name="T41" fmla="*/ 334 h 832"/>
                    <a:gd name="T42" fmla="*/ 310 w 728"/>
                    <a:gd name="T43" fmla="*/ 354 h 832"/>
                    <a:gd name="T44" fmla="*/ 128 w 728"/>
                    <a:gd name="T45" fmla="*/ 148 h 832"/>
                    <a:gd name="T46" fmla="*/ 82 w 728"/>
                    <a:gd name="T47" fmla="*/ 164 h 832"/>
                    <a:gd name="T48" fmla="*/ 16 w 728"/>
                    <a:gd name="T49" fmla="*/ 198 h 832"/>
                    <a:gd name="T50" fmla="*/ 78 w 728"/>
                    <a:gd name="T51" fmla="*/ 266 h 832"/>
                    <a:gd name="T52" fmla="*/ 92 w 728"/>
                    <a:gd name="T53" fmla="*/ 274 h 832"/>
                    <a:gd name="T54" fmla="*/ 20 w 728"/>
                    <a:gd name="T55" fmla="*/ 354 h 832"/>
                    <a:gd name="T56" fmla="*/ 288 w 728"/>
                    <a:gd name="T57" fmla="*/ 396 h 832"/>
                    <a:gd name="T58" fmla="*/ 288 w 728"/>
                    <a:gd name="T59" fmla="*/ 428 h 832"/>
                    <a:gd name="T60" fmla="*/ 16 w 728"/>
                    <a:gd name="T61" fmla="*/ 486 h 832"/>
                    <a:gd name="T62" fmla="*/ 6 w 728"/>
                    <a:gd name="T63" fmla="*/ 534 h 832"/>
                    <a:gd name="T64" fmla="*/ 2 w 728"/>
                    <a:gd name="T65" fmla="*/ 608 h 832"/>
                    <a:gd name="T66" fmla="*/ 2 w 728"/>
                    <a:gd name="T67" fmla="*/ 614 h 832"/>
                    <a:gd name="T68" fmla="*/ 92 w 728"/>
                    <a:gd name="T69" fmla="*/ 588 h 832"/>
                    <a:gd name="T70" fmla="*/ 108 w 728"/>
                    <a:gd name="T71" fmla="*/ 580 h 832"/>
                    <a:gd name="T72" fmla="*/ 140 w 728"/>
                    <a:gd name="T73" fmla="*/ 684 h 832"/>
                    <a:gd name="T74" fmla="*/ 312 w 728"/>
                    <a:gd name="T75" fmla="*/ 470 h 832"/>
                    <a:gd name="T76" fmla="*/ 344 w 728"/>
                    <a:gd name="T77" fmla="*/ 638 h 832"/>
                    <a:gd name="T78" fmla="*/ 344 w 728"/>
                    <a:gd name="T79" fmla="*/ 662 h 832"/>
                    <a:gd name="T80" fmla="*/ 296 w 728"/>
                    <a:gd name="T81" fmla="*/ 790 h 832"/>
                    <a:gd name="T82" fmla="*/ 354 w 728"/>
                    <a:gd name="T83" fmla="*/ 832 h 832"/>
                    <a:gd name="T84" fmla="*/ 376 w 728"/>
                    <a:gd name="T85" fmla="*/ 832 h 832"/>
                    <a:gd name="T86" fmla="*/ 440 w 728"/>
                    <a:gd name="T87" fmla="*/ 784 h 832"/>
                    <a:gd name="T88" fmla="*/ 476 w 728"/>
                    <a:gd name="T89" fmla="*/ 752 h 832"/>
                    <a:gd name="T90" fmla="*/ 386 w 728"/>
                    <a:gd name="T91" fmla="*/ 488 h 832"/>
                    <a:gd name="T92" fmla="*/ 416 w 728"/>
                    <a:gd name="T93" fmla="*/ 474 h 832"/>
                    <a:gd name="T94" fmla="*/ 600 w 728"/>
                    <a:gd name="T95" fmla="*/ 680 h 832"/>
                    <a:gd name="T96" fmla="*/ 646 w 728"/>
                    <a:gd name="T97" fmla="*/ 664 h 832"/>
                    <a:gd name="T98" fmla="*/ 712 w 728"/>
                    <a:gd name="T99" fmla="*/ 630 h 832"/>
                    <a:gd name="T100" fmla="*/ 718 w 728"/>
                    <a:gd name="T101" fmla="*/ 630 h 832"/>
                    <a:gd name="T102" fmla="*/ 728 w 728"/>
                    <a:gd name="T103" fmla="*/ 612 h 8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28" h="832">
                      <a:moveTo>
                        <a:pt x="650" y="564"/>
                      </a:moveTo>
                      <a:lnTo>
                        <a:pt x="724" y="542"/>
                      </a:lnTo>
                      <a:lnTo>
                        <a:pt x="722" y="534"/>
                      </a:lnTo>
                      <a:lnTo>
                        <a:pt x="636" y="554"/>
                      </a:lnTo>
                      <a:lnTo>
                        <a:pt x="584" y="522"/>
                      </a:lnTo>
                      <a:lnTo>
                        <a:pt x="712" y="486"/>
                      </a:lnTo>
                      <a:lnTo>
                        <a:pt x="708" y="474"/>
                      </a:lnTo>
                      <a:lnTo>
                        <a:pt x="564" y="510"/>
                      </a:lnTo>
                      <a:lnTo>
                        <a:pt x="442" y="434"/>
                      </a:lnTo>
                      <a:lnTo>
                        <a:pt x="442" y="434"/>
                      </a:lnTo>
                      <a:lnTo>
                        <a:pt x="444" y="422"/>
                      </a:lnTo>
                      <a:lnTo>
                        <a:pt x="446" y="410"/>
                      </a:lnTo>
                      <a:lnTo>
                        <a:pt x="446" y="410"/>
                      </a:lnTo>
                      <a:lnTo>
                        <a:pt x="444" y="398"/>
                      </a:lnTo>
                      <a:lnTo>
                        <a:pt x="568" y="320"/>
                      </a:lnTo>
                      <a:lnTo>
                        <a:pt x="708" y="354"/>
                      </a:lnTo>
                      <a:lnTo>
                        <a:pt x="712" y="344"/>
                      </a:lnTo>
                      <a:lnTo>
                        <a:pt x="588" y="308"/>
                      </a:lnTo>
                      <a:lnTo>
                        <a:pt x="638" y="276"/>
                      </a:lnTo>
                      <a:lnTo>
                        <a:pt x="722" y="296"/>
                      </a:lnTo>
                      <a:lnTo>
                        <a:pt x="724" y="286"/>
                      </a:lnTo>
                      <a:lnTo>
                        <a:pt x="654" y="266"/>
                      </a:lnTo>
                      <a:lnTo>
                        <a:pt x="726" y="220"/>
                      </a:lnTo>
                      <a:lnTo>
                        <a:pt x="728" y="218"/>
                      </a:lnTo>
                      <a:lnTo>
                        <a:pt x="726" y="216"/>
                      </a:lnTo>
                      <a:lnTo>
                        <a:pt x="720" y="202"/>
                      </a:lnTo>
                      <a:lnTo>
                        <a:pt x="720" y="202"/>
                      </a:lnTo>
                      <a:lnTo>
                        <a:pt x="716" y="198"/>
                      </a:lnTo>
                      <a:lnTo>
                        <a:pt x="636" y="240"/>
                      </a:lnTo>
                      <a:lnTo>
                        <a:pt x="656" y="166"/>
                      </a:lnTo>
                      <a:lnTo>
                        <a:pt x="646" y="164"/>
                      </a:lnTo>
                      <a:lnTo>
                        <a:pt x="620" y="250"/>
                      </a:lnTo>
                      <a:lnTo>
                        <a:pt x="568" y="278"/>
                      </a:lnTo>
                      <a:lnTo>
                        <a:pt x="600" y="148"/>
                      </a:lnTo>
                      <a:lnTo>
                        <a:pt x="588" y="146"/>
                      </a:lnTo>
                      <a:lnTo>
                        <a:pt x="546" y="290"/>
                      </a:lnTo>
                      <a:lnTo>
                        <a:pt x="424" y="356"/>
                      </a:lnTo>
                      <a:lnTo>
                        <a:pt x="424" y="356"/>
                      </a:lnTo>
                      <a:lnTo>
                        <a:pt x="416" y="348"/>
                      </a:lnTo>
                      <a:lnTo>
                        <a:pt x="408" y="342"/>
                      </a:lnTo>
                      <a:lnTo>
                        <a:pt x="398" y="338"/>
                      </a:lnTo>
                      <a:lnTo>
                        <a:pt x="390" y="334"/>
                      </a:lnTo>
                      <a:lnTo>
                        <a:pt x="384" y="192"/>
                      </a:lnTo>
                      <a:lnTo>
                        <a:pt x="484" y="86"/>
                      </a:lnTo>
                      <a:lnTo>
                        <a:pt x="476" y="78"/>
                      </a:lnTo>
                      <a:lnTo>
                        <a:pt x="384" y="168"/>
                      </a:lnTo>
                      <a:lnTo>
                        <a:pt x="380" y="108"/>
                      </a:lnTo>
                      <a:lnTo>
                        <a:pt x="440" y="46"/>
                      </a:lnTo>
                      <a:lnTo>
                        <a:pt x="432" y="38"/>
                      </a:lnTo>
                      <a:lnTo>
                        <a:pt x="380" y="88"/>
                      </a:lnTo>
                      <a:lnTo>
                        <a:pt x="376" y="0"/>
                      </a:lnTo>
                      <a:lnTo>
                        <a:pt x="374" y="0"/>
                      </a:lnTo>
                      <a:lnTo>
                        <a:pt x="358" y="0"/>
                      </a:lnTo>
                      <a:lnTo>
                        <a:pt x="352" y="0"/>
                      </a:lnTo>
                      <a:lnTo>
                        <a:pt x="350" y="90"/>
                      </a:lnTo>
                      <a:lnTo>
                        <a:pt x="296" y="38"/>
                      </a:lnTo>
                      <a:lnTo>
                        <a:pt x="288" y="46"/>
                      </a:lnTo>
                      <a:lnTo>
                        <a:pt x="350" y="110"/>
                      </a:lnTo>
                      <a:lnTo>
                        <a:pt x="348" y="170"/>
                      </a:lnTo>
                      <a:lnTo>
                        <a:pt x="252" y="78"/>
                      </a:lnTo>
                      <a:lnTo>
                        <a:pt x="244" y="86"/>
                      </a:lnTo>
                      <a:lnTo>
                        <a:pt x="346" y="194"/>
                      </a:lnTo>
                      <a:lnTo>
                        <a:pt x="342" y="334"/>
                      </a:lnTo>
                      <a:lnTo>
                        <a:pt x="342" y="334"/>
                      </a:lnTo>
                      <a:lnTo>
                        <a:pt x="324" y="342"/>
                      </a:lnTo>
                      <a:lnTo>
                        <a:pt x="310" y="354"/>
                      </a:lnTo>
                      <a:lnTo>
                        <a:pt x="180" y="286"/>
                      </a:lnTo>
                      <a:lnTo>
                        <a:pt x="140" y="146"/>
                      </a:lnTo>
                      <a:lnTo>
                        <a:pt x="128" y="148"/>
                      </a:lnTo>
                      <a:lnTo>
                        <a:pt x="160" y="274"/>
                      </a:lnTo>
                      <a:lnTo>
                        <a:pt x="106" y="246"/>
                      </a:lnTo>
                      <a:lnTo>
                        <a:pt x="82" y="164"/>
                      </a:lnTo>
                      <a:lnTo>
                        <a:pt x="72" y="166"/>
                      </a:lnTo>
                      <a:lnTo>
                        <a:pt x="90" y="238"/>
                      </a:lnTo>
                      <a:lnTo>
                        <a:pt x="16" y="198"/>
                      </a:lnTo>
                      <a:lnTo>
                        <a:pt x="12" y="196"/>
                      </a:lnTo>
                      <a:lnTo>
                        <a:pt x="0" y="218"/>
                      </a:lnTo>
                      <a:lnTo>
                        <a:pt x="78" y="266"/>
                      </a:lnTo>
                      <a:lnTo>
                        <a:pt x="4" y="286"/>
                      </a:lnTo>
                      <a:lnTo>
                        <a:pt x="6" y="296"/>
                      </a:lnTo>
                      <a:lnTo>
                        <a:pt x="92" y="274"/>
                      </a:lnTo>
                      <a:lnTo>
                        <a:pt x="144" y="306"/>
                      </a:lnTo>
                      <a:lnTo>
                        <a:pt x="16" y="344"/>
                      </a:lnTo>
                      <a:lnTo>
                        <a:pt x="20" y="354"/>
                      </a:lnTo>
                      <a:lnTo>
                        <a:pt x="164" y="320"/>
                      </a:lnTo>
                      <a:lnTo>
                        <a:pt x="288" y="396"/>
                      </a:lnTo>
                      <a:lnTo>
                        <a:pt x="288" y="396"/>
                      </a:lnTo>
                      <a:lnTo>
                        <a:pt x="286" y="410"/>
                      </a:lnTo>
                      <a:lnTo>
                        <a:pt x="286" y="410"/>
                      </a:lnTo>
                      <a:lnTo>
                        <a:pt x="288" y="428"/>
                      </a:lnTo>
                      <a:lnTo>
                        <a:pt x="160" y="508"/>
                      </a:lnTo>
                      <a:lnTo>
                        <a:pt x="20" y="474"/>
                      </a:lnTo>
                      <a:lnTo>
                        <a:pt x="16" y="486"/>
                      </a:lnTo>
                      <a:lnTo>
                        <a:pt x="140" y="522"/>
                      </a:lnTo>
                      <a:lnTo>
                        <a:pt x="90" y="554"/>
                      </a:lnTo>
                      <a:lnTo>
                        <a:pt x="6" y="534"/>
                      </a:lnTo>
                      <a:lnTo>
                        <a:pt x="4" y="542"/>
                      </a:lnTo>
                      <a:lnTo>
                        <a:pt x="74" y="564"/>
                      </a:lnTo>
                      <a:lnTo>
                        <a:pt x="2" y="608"/>
                      </a:lnTo>
                      <a:lnTo>
                        <a:pt x="0" y="610"/>
                      </a:lnTo>
                      <a:lnTo>
                        <a:pt x="2" y="614"/>
                      </a:lnTo>
                      <a:lnTo>
                        <a:pt x="2" y="614"/>
                      </a:lnTo>
                      <a:lnTo>
                        <a:pt x="6" y="622"/>
                      </a:lnTo>
                      <a:lnTo>
                        <a:pt x="12" y="630"/>
                      </a:lnTo>
                      <a:lnTo>
                        <a:pt x="92" y="588"/>
                      </a:lnTo>
                      <a:lnTo>
                        <a:pt x="72" y="662"/>
                      </a:lnTo>
                      <a:lnTo>
                        <a:pt x="82" y="664"/>
                      </a:lnTo>
                      <a:lnTo>
                        <a:pt x="108" y="580"/>
                      </a:lnTo>
                      <a:lnTo>
                        <a:pt x="160" y="550"/>
                      </a:lnTo>
                      <a:lnTo>
                        <a:pt x="128" y="680"/>
                      </a:lnTo>
                      <a:lnTo>
                        <a:pt x="140" y="684"/>
                      </a:lnTo>
                      <a:lnTo>
                        <a:pt x="182" y="540"/>
                      </a:lnTo>
                      <a:lnTo>
                        <a:pt x="312" y="470"/>
                      </a:lnTo>
                      <a:lnTo>
                        <a:pt x="312" y="470"/>
                      </a:lnTo>
                      <a:lnTo>
                        <a:pt x="324" y="478"/>
                      </a:lnTo>
                      <a:lnTo>
                        <a:pt x="338" y="486"/>
                      </a:lnTo>
                      <a:lnTo>
                        <a:pt x="344" y="638"/>
                      </a:lnTo>
                      <a:lnTo>
                        <a:pt x="244" y="744"/>
                      </a:lnTo>
                      <a:lnTo>
                        <a:pt x="252" y="752"/>
                      </a:lnTo>
                      <a:lnTo>
                        <a:pt x="344" y="662"/>
                      </a:lnTo>
                      <a:lnTo>
                        <a:pt x="348" y="722"/>
                      </a:lnTo>
                      <a:lnTo>
                        <a:pt x="288" y="784"/>
                      </a:lnTo>
                      <a:lnTo>
                        <a:pt x="296" y="790"/>
                      </a:lnTo>
                      <a:lnTo>
                        <a:pt x="348" y="742"/>
                      </a:lnTo>
                      <a:lnTo>
                        <a:pt x="352" y="832"/>
                      </a:lnTo>
                      <a:lnTo>
                        <a:pt x="354" y="832"/>
                      </a:lnTo>
                      <a:lnTo>
                        <a:pt x="370" y="832"/>
                      </a:lnTo>
                      <a:lnTo>
                        <a:pt x="370" y="832"/>
                      </a:lnTo>
                      <a:lnTo>
                        <a:pt x="376" y="832"/>
                      </a:lnTo>
                      <a:lnTo>
                        <a:pt x="378" y="740"/>
                      </a:lnTo>
                      <a:lnTo>
                        <a:pt x="432" y="792"/>
                      </a:lnTo>
                      <a:lnTo>
                        <a:pt x="440" y="784"/>
                      </a:lnTo>
                      <a:lnTo>
                        <a:pt x="378" y="720"/>
                      </a:lnTo>
                      <a:lnTo>
                        <a:pt x="380" y="658"/>
                      </a:lnTo>
                      <a:lnTo>
                        <a:pt x="476" y="752"/>
                      </a:lnTo>
                      <a:lnTo>
                        <a:pt x="484" y="744"/>
                      </a:lnTo>
                      <a:lnTo>
                        <a:pt x="382" y="636"/>
                      </a:lnTo>
                      <a:lnTo>
                        <a:pt x="386" y="488"/>
                      </a:lnTo>
                      <a:lnTo>
                        <a:pt x="386" y="488"/>
                      </a:lnTo>
                      <a:lnTo>
                        <a:pt x="402" y="482"/>
                      </a:lnTo>
                      <a:lnTo>
                        <a:pt x="416" y="474"/>
                      </a:lnTo>
                      <a:lnTo>
                        <a:pt x="548" y="544"/>
                      </a:lnTo>
                      <a:lnTo>
                        <a:pt x="588" y="684"/>
                      </a:lnTo>
                      <a:lnTo>
                        <a:pt x="600" y="680"/>
                      </a:lnTo>
                      <a:lnTo>
                        <a:pt x="568" y="554"/>
                      </a:lnTo>
                      <a:lnTo>
                        <a:pt x="622" y="582"/>
                      </a:lnTo>
                      <a:lnTo>
                        <a:pt x="646" y="664"/>
                      </a:lnTo>
                      <a:lnTo>
                        <a:pt x="656" y="662"/>
                      </a:lnTo>
                      <a:lnTo>
                        <a:pt x="638" y="592"/>
                      </a:lnTo>
                      <a:lnTo>
                        <a:pt x="712" y="630"/>
                      </a:lnTo>
                      <a:lnTo>
                        <a:pt x="716" y="632"/>
                      </a:lnTo>
                      <a:lnTo>
                        <a:pt x="718" y="630"/>
                      </a:lnTo>
                      <a:lnTo>
                        <a:pt x="718" y="630"/>
                      </a:lnTo>
                      <a:lnTo>
                        <a:pt x="726" y="616"/>
                      </a:lnTo>
                      <a:lnTo>
                        <a:pt x="726" y="616"/>
                      </a:lnTo>
                      <a:lnTo>
                        <a:pt x="728" y="612"/>
                      </a:lnTo>
                      <a:lnTo>
                        <a:pt x="650" y="564"/>
                      </a:lnTo>
                      <a:close/>
                    </a:path>
                  </a:pathLst>
                </a:custGeom>
                <a:solidFill>
                  <a:srgbClr val="FEFFFF">
                    <a:alpha val="3000"/>
                  </a:srgbClr>
                </a:solidFill>
                <a:ln>
                  <a:solidFill>
                    <a:srgbClr val="FEFFFF">
                      <a:alpha val="8000"/>
                    </a:srgbClr>
                  </a:solidFill>
                </a:ln>
                <a:effectLst>
                  <a:glow rad="114300">
                    <a:srgbClr val="FEFFFF">
                      <a:alpha val="7000"/>
                    </a:srgb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sp>
              <p:nvSpPr>
                <p:cNvPr id="233" name="Freeform 53"/>
                <p:cNvSpPr>
                  <a:spLocks noChangeAspect="1"/>
                </p:cNvSpPr>
                <p:nvPr/>
              </p:nvSpPr>
              <p:spPr bwMode="auto">
                <a:xfrm rot="19929985">
                  <a:off x="8345362" y="122250"/>
                  <a:ext cx="730152" cy="833347"/>
                </a:xfrm>
                <a:custGeom>
                  <a:avLst/>
                  <a:gdLst>
                    <a:gd name="T0" fmla="*/ 664 w 750"/>
                    <a:gd name="T1" fmla="*/ 570 h 856"/>
                    <a:gd name="T2" fmla="*/ 582 w 750"/>
                    <a:gd name="T3" fmla="*/ 526 h 856"/>
                    <a:gd name="T4" fmla="*/ 490 w 750"/>
                    <a:gd name="T5" fmla="*/ 480 h 856"/>
                    <a:gd name="T6" fmla="*/ 492 w 750"/>
                    <a:gd name="T7" fmla="*/ 380 h 856"/>
                    <a:gd name="T8" fmla="*/ 730 w 750"/>
                    <a:gd name="T9" fmla="*/ 366 h 856"/>
                    <a:gd name="T10" fmla="*/ 744 w 750"/>
                    <a:gd name="T11" fmla="*/ 306 h 856"/>
                    <a:gd name="T12" fmla="*/ 748 w 750"/>
                    <a:gd name="T13" fmla="*/ 228 h 856"/>
                    <a:gd name="T14" fmla="*/ 738 w 750"/>
                    <a:gd name="T15" fmla="*/ 206 h 856"/>
                    <a:gd name="T16" fmla="*/ 674 w 750"/>
                    <a:gd name="T17" fmla="*/ 174 h 856"/>
                    <a:gd name="T18" fmla="*/ 584 w 750"/>
                    <a:gd name="T19" fmla="*/ 284 h 856"/>
                    <a:gd name="T20" fmla="*/ 552 w 750"/>
                    <a:gd name="T21" fmla="*/ 306 h 856"/>
                    <a:gd name="T22" fmla="*/ 398 w 750"/>
                    <a:gd name="T23" fmla="*/ 394 h 856"/>
                    <a:gd name="T24" fmla="*/ 394 w 750"/>
                    <a:gd name="T25" fmla="*/ 212 h 856"/>
                    <a:gd name="T26" fmla="*/ 398 w 750"/>
                    <a:gd name="T27" fmla="*/ 172 h 856"/>
                    <a:gd name="T28" fmla="*/ 398 w 750"/>
                    <a:gd name="T29" fmla="*/ 88 h 856"/>
                    <a:gd name="T30" fmla="*/ 384 w 750"/>
                    <a:gd name="T31" fmla="*/ 0 h 856"/>
                    <a:gd name="T32" fmla="*/ 356 w 750"/>
                    <a:gd name="T33" fmla="*/ 46 h 856"/>
                    <a:gd name="T34" fmla="*/ 352 w 750"/>
                    <a:gd name="T35" fmla="*/ 108 h 856"/>
                    <a:gd name="T36" fmla="*/ 356 w 750"/>
                    <a:gd name="T37" fmla="*/ 200 h 856"/>
                    <a:gd name="T38" fmla="*/ 362 w 750"/>
                    <a:gd name="T39" fmla="*/ 302 h 856"/>
                    <a:gd name="T40" fmla="*/ 274 w 750"/>
                    <a:gd name="T41" fmla="*/ 352 h 856"/>
                    <a:gd name="T42" fmla="*/ 144 w 750"/>
                    <a:gd name="T43" fmla="*/ 152 h 856"/>
                    <a:gd name="T44" fmla="*/ 84 w 750"/>
                    <a:gd name="T45" fmla="*/ 170 h 856"/>
                    <a:gd name="T46" fmla="*/ 14 w 750"/>
                    <a:gd name="T47" fmla="*/ 206 h 856"/>
                    <a:gd name="T48" fmla="*/ 2 w 750"/>
                    <a:gd name="T49" fmla="*/ 222 h 856"/>
                    <a:gd name="T50" fmla="*/ 70 w 750"/>
                    <a:gd name="T51" fmla="*/ 278 h 856"/>
                    <a:gd name="T52" fmla="*/ 114 w 750"/>
                    <a:gd name="T53" fmla="*/ 304 h 856"/>
                    <a:gd name="T54" fmla="*/ 168 w 750"/>
                    <a:gd name="T55" fmla="*/ 330 h 856"/>
                    <a:gd name="T56" fmla="*/ 296 w 750"/>
                    <a:gd name="T57" fmla="*/ 400 h 856"/>
                    <a:gd name="T58" fmla="*/ 218 w 750"/>
                    <a:gd name="T59" fmla="*/ 498 h 856"/>
                    <a:gd name="T60" fmla="*/ 16 w 750"/>
                    <a:gd name="T61" fmla="*/ 502 h 856"/>
                    <a:gd name="T62" fmla="*/ 6 w 750"/>
                    <a:gd name="T63" fmla="*/ 552 h 856"/>
                    <a:gd name="T64" fmla="*/ 2 w 750"/>
                    <a:gd name="T65" fmla="*/ 628 h 856"/>
                    <a:gd name="T66" fmla="*/ 10 w 750"/>
                    <a:gd name="T67" fmla="*/ 650 h 856"/>
                    <a:gd name="T68" fmla="*/ 74 w 750"/>
                    <a:gd name="T69" fmla="*/ 684 h 856"/>
                    <a:gd name="T70" fmla="*/ 164 w 750"/>
                    <a:gd name="T71" fmla="*/ 574 h 856"/>
                    <a:gd name="T72" fmla="*/ 196 w 750"/>
                    <a:gd name="T73" fmla="*/ 552 h 856"/>
                    <a:gd name="T74" fmla="*/ 352 w 750"/>
                    <a:gd name="T75" fmla="*/ 464 h 856"/>
                    <a:gd name="T76" fmla="*/ 354 w 750"/>
                    <a:gd name="T77" fmla="*/ 644 h 856"/>
                    <a:gd name="T78" fmla="*/ 352 w 750"/>
                    <a:gd name="T79" fmla="*/ 686 h 856"/>
                    <a:gd name="T80" fmla="*/ 304 w 750"/>
                    <a:gd name="T81" fmla="*/ 816 h 856"/>
                    <a:gd name="T82" fmla="*/ 362 w 750"/>
                    <a:gd name="T83" fmla="*/ 856 h 856"/>
                    <a:gd name="T84" fmla="*/ 386 w 750"/>
                    <a:gd name="T85" fmla="*/ 852 h 856"/>
                    <a:gd name="T86" fmla="*/ 396 w 750"/>
                    <a:gd name="T87" fmla="*/ 750 h 856"/>
                    <a:gd name="T88" fmla="*/ 498 w 750"/>
                    <a:gd name="T89" fmla="*/ 768 h 856"/>
                    <a:gd name="T90" fmla="*/ 390 w 750"/>
                    <a:gd name="T91" fmla="*/ 600 h 856"/>
                    <a:gd name="T92" fmla="*/ 436 w 750"/>
                    <a:gd name="T93" fmla="*/ 484 h 856"/>
                    <a:gd name="T94" fmla="*/ 564 w 750"/>
                    <a:gd name="T95" fmla="*/ 562 h 856"/>
                    <a:gd name="T96" fmla="*/ 614 w 750"/>
                    <a:gd name="T97" fmla="*/ 594 h 856"/>
                    <a:gd name="T98" fmla="*/ 658 w 750"/>
                    <a:gd name="T99" fmla="*/ 620 h 856"/>
                    <a:gd name="T100" fmla="*/ 746 w 750"/>
                    <a:gd name="T101" fmla="*/ 636 h 856"/>
                    <a:gd name="T102" fmla="*/ 680 w 750"/>
                    <a:gd name="T103" fmla="*/ 580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50" h="856">
                      <a:moveTo>
                        <a:pt x="680" y="580"/>
                      </a:moveTo>
                      <a:lnTo>
                        <a:pt x="746" y="560"/>
                      </a:lnTo>
                      <a:lnTo>
                        <a:pt x="744" y="552"/>
                      </a:lnTo>
                      <a:lnTo>
                        <a:pt x="664" y="570"/>
                      </a:lnTo>
                      <a:lnTo>
                        <a:pt x="664" y="570"/>
                      </a:lnTo>
                      <a:lnTo>
                        <a:pt x="634" y="554"/>
                      </a:lnTo>
                      <a:lnTo>
                        <a:pt x="604" y="538"/>
                      </a:lnTo>
                      <a:lnTo>
                        <a:pt x="732" y="502"/>
                      </a:lnTo>
                      <a:lnTo>
                        <a:pt x="730" y="490"/>
                      </a:lnTo>
                      <a:lnTo>
                        <a:pt x="582" y="526"/>
                      </a:lnTo>
                      <a:lnTo>
                        <a:pt x="582" y="526"/>
                      </a:lnTo>
                      <a:lnTo>
                        <a:pt x="570" y="522"/>
                      </a:lnTo>
                      <a:lnTo>
                        <a:pt x="570" y="522"/>
                      </a:lnTo>
                      <a:lnTo>
                        <a:pt x="530" y="502"/>
                      </a:lnTo>
                      <a:lnTo>
                        <a:pt x="490" y="480"/>
                      </a:lnTo>
                      <a:lnTo>
                        <a:pt x="452" y="458"/>
                      </a:lnTo>
                      <a:lnTo>
                        <a:pt x="416" y="432"/>
                      </a:lnTo>
                      <a:lnTo>
                        <a:pt x="416" y="432"/>
                      </a:lnTo>
                      <a:lnTo>
                        <a:pt x="454" y="404"/>
                      </a:lnTo>
                      <a:lnTo>
                        <a:pt x="492" y="380"/>
                      </a:lnTo>
                      <a:lnTo>
                        <a:pt x="532" y="358"/>
                      </a:lnTo>
                      <a:lnTo>
                        <a:pt x="572" y="338"/>
                      </a:lnTo>
                      <a:lnTo>
                        <a:pt x="572" y="338"/>
                      </a:lnTo>
                      <a:lnTo>
                        <a:pt x="586" y="332"/>
                      </a:lnTo>
                      <a:lnTo>
                        <a:pt x="730" y="366"/>
                      </a:lnTo>
                      <a:lnTo>
                        <a:pt x="732" y="356"/>
                      </a:lnTo>
                      <a:lnTo>
                        <a:pt x="608" y="320"/>
                      </a:lnTo>
                      <a:lnTo>
                        <a:pt x="608" y="320"/>
                      </a:lnTo>
                      <a:lnTo>
                        <a:pt x="666" y="288"/>
                      </a:lnTo>
                      <a:lnTo>
                        <a:pt x="744" y="306"/>
                      </a:lnTo>
                      <a:lnTo>
                        <a:pt x="746" y="296"/>
                      </a:lnTo>
                      <a:lnTo>
                        <a:pt x="682" y="278"/>
                      </a:lnTo>
                      <a:lnTo>
                        <a:pt x="682" y="278"/>
                      </a:lnTo>
                      <a:lnTo>
                        <a:pt x="716" y="254"/>
                      </a:lnTo>
                      <a:lnTo>
                        <a:pt x="748" y="228"/>
                      </a:lnTo>
                      <a:lnTo>
                        <a:pt x="750" y="226"/>
                      </a:lnTo>
                      <a:lnTo>
                        <a:pt x="748" y="224"/>
                      </a:lnTo>
                      <a:lnTo>
                        <a:pt x="748" y="224"/>
                      </a:lnTo>
                      <a:lnTo>
                        <a:pt x="744" y="214"/>
                      </a:lnTo>
                      <a:lnTo>
                        <a:pt x="738" y="206"/>
                      </a:lnTo>
                      <a:lnTo>
                        <a:pt x="736" y="208"/>
                      </a:lnTo>
                      <a:lnTo>
                        <a:pt x="736" y="208"/>
                      </a:lnTo>
                      <a:lnTo>
                        <a:pt x="696" y="222"/>
                      </a:lnTo>
                      <a:lnTo>
                        <a:pt x="658" y="240"/>
                      </a:lnTo>
                      <a:lnTo>
                        <a:pt x="674" y="174"/>
                      </a:lnTo>
                      <a:lnTo>
                        <a:pt x="664" y="170"/>
                      </a:lnTo>
                      <a:lnTo>
                        <a:pt x="642" y="248"/>
                      </a:lnTo>
                      <a:lnTo>
                        <a:pt x="642" y="248"/>
                      </a:lnTo>
                      <a:lnTo>
                        <a:pt x="614" y="266"/>
                      </a:lnTo>
                      <a:lnTo>
                        <a:pt x="584" y="284"/>
                      </a:lnTo>
                      <a:lnTo>
                        <a:pt x="618" y="154"/>
                      </a:lnTo>
                      <a:lnTo>
                        <a:pt x="606" y="152"/>
                      </a:lnTo>
                      <a:lnTo>
                        <a:pt x="562" y="298"/>
                      </a:lnTo>
                      <a:lnTo>
                        <a:pt x="562" y="298"/>
                      </a:lnTo>
                      <a:lnTo>
                        <a:pt x="552" y="306"/>
                      </a:lnTo>
                      <a:lnTo>
                        <a:pt x="552" y="306"/>
                      </a:lnTo>
                      <a:lnTo>
                        <a:pt x="516" y="330"/>
                      </a:lnTo>
                      <a:lnTo>
                        <a:pt x="478" y="354"/>
                      </a:lnTo>
                      <a:lnTo>
                        <a:pt x="438" y="376"/>
                      </a:lnTo>
                      <a:lnTo>
                        <a:pt x="398" y="394"/>
                      </a:lnTo>
                      <a:lnTo>
                        <a:pt x="398" y="394"/>
                      </a:lnTo>
                      <a:lnTo>
                        <a:pt x="392" y="348"/>
                      </a:lnTo>
                      <a:lnTo>
                        <a:pt x="392" y="302"/>
                      </a:lnTo>
                      <a:lnTo>
                        <a:pt x="392" y="258"/>
                      </a:lnTo>
                      <a:lnTo>
                        <a:pt x="394" y="212"/>
                      </a:lnTo>
                      <a:lnTo>
                        <a:pt x="394" y="212"/>
                      </a:lnTo>
                      <a:lnTo>
                        <a:pt x="396" y="198"/>
                      </a:lnTo>
                      <a:lnTo>
                        <a:pt x="498" y="90"/>
                      </a:lnTo>
                      <a:lnTo>
                        <a:pt x="490" y="82"/>
                      </a:lnTo>
                      <a:lnTo>
                        <a:pt x="398" y="172"/>
                      </a:lnTo>
                      <a:lnTo>
                        <a:pt x="398" y="172"/>
                      </a:lnTo>
                      <a:lnTo>
                        <a:pt x="398" y="106"/>
                      </a:lnTo>
                      <a:lnTo>
                        <a:pt x="452" y="48"/>
                      </a:lnTo>
                      <a:lnTo>
                        <a:pt x="446" y="42"/>
                      </a:lnTo>
                      <a:lnTo>
                        <a:pt x="398" y="88"/>
                      </a:lnTo>
                      <a:lnTo>
                        <a:pt x="398" y="88"/>
                      </a:lnTo>
                      <a:lnTo>
                        <a:pt x="394" y="46"/>
                      </a:lnTo>
                      <a:lnTo>
                        <a:pt x="388" y="4"/>
                      </a:lnTo>
                      <a:lnTo>
                        <a:pt x="388" y="0"/>
                      </a:lnTo>
                      <a:lnTo>
                        <a:pt x="384" y="0"/>
                      </a:lnTo>
                      <a:lnTo>
                        <a:pt x="368" y="0"/>
                      </a:lnTo>
                      <a:lnTo>
                        <a:pt x="364" y="0"/>
                      </a:lnTo>
                      <a:lnTo>
                        <a:pt x="364" y="4"/>
                      </a:lnTo>
                      <a:lnTo>
                        <a:pt x="364" y="4"/>
                      </a:lnTo>
                      <a:lnTo>
                        <a:pt x="356" y="46"/>
                      </a:lnTo>
                      <a:lnTo>
                        <a:pt x="354" y="88"/>
                      </a:lnTo>
                      <a:lnTo>
                        <a:pt x="304" y="42"/>
                      </a:lnTo>
                      <a:lnTo>
                        <a:pt x="296" y="48"/>
                      </a:lnTo>
                      <a:lnTo>
                        <a:pt x="352" y="108"/>
                      </a:lnTo>
                      <a:lnTo>
                        <a:pt x="352" y="108"/>
                      </a:lnTo>
                      <a:lnTo>
                        <a:pt x="354" y="140"/>
                      </a:lnTo>
                      <a:lnTo>
                        <a:pt x="354" y="174"/>
                      </a:lnTo>
                      <a:lnTo>
                        <a:pt x="258" y="82"/>
                      </a:lnTo>
                      <a:lnTo>
                        <a:pt x="250" y="90"/>
                      </a:lnTo>
                      <a:lnTo>
                        <a:pt x="356" y="200"/>
                      </a:lnTo>
                      <a:lnTo>
                        <a:pt x="356" y="200"/>
                      </a:lnTo>
                      <a:lnTo>
                        <a:pt x="358" y="214"/>
                      </a:lnTo>
                      <a:lnTo>
                        <a:pt x="358" y="214"/>
                      </a:lnTo>
                      <a:lnTo>
                        <a:pt x="360" y="258"/>
                      </a:lnTo>
                      <a:lnTo>
                        <a:pt x="362" y="302"/>
                      </a:lnTo>
                      <a:lnTo>
                        <a:pt x="360" y="346"/>
                      </a:lnTo>
                      <a:lnTo>
                        <a:pt x="356" y="392"/>
                      </a:lnTo>
                      <a:lnTo>
                        <a:pt x="356" y="392"/>
                      </a:lnTo>
                      <a:lnTo>
                        <a:pt x="314" y="374"/>
                      </a:lnTo>
                      <a:lnTo>
                        <a:pt x="274" y="352"/>
                      </a:lnTo>
                      <a:lnTo>
                        <a:pt x="236" y="328"/>
                      </a:lnTo>
                      <a:lnTo>
                        <a:pt x="198" y="304"/>
                      </a:lnTo>
                      <a:lnTo>
                        <a:pt x="198" y="304"/>
                      </a:lnTo>
                      <a:lnTo>
                        <a:pt x="186" y="294"/>
                      </a:lnTo>
                      <a:lnTo>
                        <a:pt x="144" y="152"/>
                      </a:lnTo>
                      <a:lnTo>
                        <a:pt x="132" y="154"/>
                      </a:lnTo>
                      <a:lnTo>
                        <a:pt x="164" y="282"/>
                      </a:lnTo>
                      <a:lnTo>
                        <a:pt x="164" y="282"/>
                      </a:lnTo>
                      <a:lnTo>
                        <a:pt x="106" y="246"/>
                      </a:lnTo>
                      <a:lnTo>
                        <a:pt x="84" y="170"/>
                      </a:lnTo>
                      <a:lnTo>
                        <a:pt x="74" y="174"/>
                      </a:lnTo>
                      <a:lnTo>
                        <a:pt x="90" y="238"/>
                      </a:lnTo>
                      <a:lnTo>
                        <a:pt x="90" y="238"/>
                      </a:lnTo>
                      <a:lnTo>
                        <a:pt x="54" y="220"/>
                      </a:lnTo>
                      <a:lnTo>
                        <a:pt x="14" y="206"/>
                      </a:lnTo>
                      <a:lnTo>
                        <a:pt x="12" y="204"/>
                      </a:lnTo>
                      <a:lnTo>
                        <a:pt x="10" y="208"/>
                      </a:lnTo>
                      <a:lnTo>
                        <a:pt x="10" y="208"/>
                      </a:lnTo>
                      <a:lnTo>
                        <a:pt x="2" y="222"/>
                      </a:lnTo>
                      <a:lnTo>
                        <a:pt x="2" y="222"/>
                      </a:lnTo>
                      <a:lnTo>
                        <a:pt x="0" y="224"/>
                      </a:lnTo>
                      <a:lnTo>
                        <a:pt x="2" y="226"/>
                      </a:lnTo>
                      <a:lnTo>
                        <a:pt x="2" y="226"/>
                      </a:lnTo>
                      <a:lnTo>
                        <a:pt x="36" y="254"/>
                      </a:lnTo>
                      <a:lnTo>
                        <a:pt x="70" y="278"/>
                      </a:lnTo>
                      <a:lnTo>
                        <a:pt x="4" y="296"/>
                      </a:lnTo>
                      <a:lnTo>
                        <a:pt x="6" y="306"/>
                      </a:lnTo>
                      <a:lnTo>
                        <a:pt x="86" y="288"/>
                      </a:lnTo>
                      <a:lnTo>
                        <a:pt x="86" y="288"/>
                      </a:lnTo>
                      <a:lnTo>
                        <a:pt x="114" y="304"/>
                      </a:lnTo>
                      <a:lnTo>
                        <a:pt x="144" y="318"/>
                      </a:lnTo>
                      <a:lnTo>
                        <a:pt x="16" y="356"/>
                      </a:lnTo>
                      <a:lnTo>
                        <a:pt x="20" y="366"/>
                      </a:lnTo>
                      <a:lnTo>
                        <a:pt x="168" y="330"/>
                      </a:lnTo>
                      <a:lnTo>
                        <a:pt x="168" y="330"/>
                      </a:lnTo>
                      <a:lnTo>
                        <a:pt x="180" y="336"/>
                      </a:lnTo>
                      <a:lnTo>
                        <a:pt x="180" y="336"/>
                      </a:lnTo>
                      <a:lnTo>
                        <a:pt x="220" y="356"/>
                      </a:lnTo>
                      <a:lnTo>
                        <a:pt x="258" y="376"/>
                      </a:lnTo>
                      <a:lnTo>
                        <a:pt x="296" y="400"/>
                      </a:lnTo>
                      <a:lnTo>
                        <a:pt x="334" y="426"/>
                      </a:lnTo>
                      <a:lnTo>
                        <a:pt x="334" y="426"/>
                      </a:lnTo>
                      <a:lnTo>
                        <a:pt x="296" y="454"/>
                      </a:lnTo>
                      <a:lnTo>
                        <a:pt x="258" y="478"/>
                      </a:lnTo>
                      <a:lnTo>
                        <a:pt x="218" y="498"/>
                      </a:lnTo>
                      <a:lnTo>
                        <a:pt x="178" y="520"/>
                      </a:lnTo>
                      <a:lnTo>
                        <a:pt x="178" y="520"/>
                      </a:lnTo>
                      <a:lnTo>
                        <a:pt x="164" y="526"/>
                      </a:lnTo>
                      <a:lnTo>
                        <a:pt x="20" y="490"/>
                      </a:lnTo>
                      <a:lnTo>
                        <a:pt x="16" y="502"/>
                      </a:lnTo>
                      <a:lnTo>
                        <a:pt x="142" y="538"/>
                      </a:lnTo>
                      <a:lnTo>
                        <a:pt x="142" y="538"/>
                      </a:lnTo>
                      <a:lnTo>
                        <a:pt x="112" y="554"/>
                      </a:lnTo>
                      <a:lnTo>
                        <a:pt x="82" y="570"/>
                      </a:lnTo>
                      <a:lnTo>
                        <a:pt x="6" y="552"/>
                      </a:lnTo>
                      <a:lnTo>
                        <a:pt x="4" y="560"/>
                      </a:lnTo>
                      <a:lnTo>
                        <a:pt x="68" y="580"/>
                      </a:lnTo>
                      <a:lnTo>
                        <a:pt x="68" y="580"/>
                      </a:lnTo>
                      <a:lnTo>
                        <a:pt x="34" y="602"/>
                      </a:lnTo>
                      <a:lnTo>
                        <a:pt x="2" y="628"/>
                      </a:lnTo>
                      <a:lnTo>
                        <a:pt x="0" y="630"/>
                      </a:lnTo>
                      <a:lnTo>
                        <a:pt x="6" y="644"/>
                      </a:lnTo>
                      <a:lnTo>
                        <a:pt x="8" y="648"/>
                      </a:lnTo>
                      <a:lnTo>
                        <a:pt x="8" y="648"/>
                      </a:lnTo>
                      <a:lnTo>
                        <a:pt x="10" y="650"/>
                      </a:lnTo>
                      <a:lnTo>
                        <a:pt x="14" y="650"/>
                      </a:lnTo>
                      <a:lnTo>
                        <a:pt x="14" y="650"/>
                      </a:lnTo>
                      <a:lnTo>
                        <a:pt x="54" y="636"/>
                      </a:lnTo>
                      <a:lnTo>
                        <a:pt x="92" y="618"/>
                      </a:lnTo>
                      <a:lnTo>
                        <a:pt x="74" y="684"/>
                      </a:lnTo>
                      <a:lnTo>
                        <a:pt x="84" y="686"/>
                      </a:lnTo>
                      <a:lnTo>
                        <a:pt x="108" y="608"/>
                      </a:lnTo>
                      <a:lnTo>
                        <a:pt x="108" y="608"/>
                      </a:lnTo>
                      <a:lnTo>
                        <a:pt x="136" y="592"/>
                      </a:lnTo>
                      <a:lnTo>
                        <a:pt x="164" y="574"/>
                      </a:lnTo>
                      <a:lnTo>
                        <a:pt x="132" y="702"/>
                      </a:lnTo>
                      <a:lnTo>
                        <a:pt x="144" y="706"/>
                      </a:lnTo>
                      <a:lnTo>
                        <a:pt x="186" y="558"/>
                      </a:lnTo>
                      <a:lnTo>
                        <a:pt x="186" y="558"/>
                      </a:lnTo>
                      <a:lnTo>
                        <a:pt x="196" y="552"/>
                      </a:lnTo>
                      <a:lnTo>
                        <a:pt x="196" y="552"/>
                      </a:lnTo>
                      <a:lnTo>
                        <a:pt x="234" y="526"/>
                      </a:lnTo>
                      <a:lnTo>
                        <a:pt x="272" y="504"/>
                      </a:lnTo>
                      <a:lnTo>
                        <a:pt x="310" y="482"/>
                      </a:lnTo>
                      <a:lnTo>
                        <a:pt x="352" y="464"/>
                      </a:lnTo>
                      <a:lnTo>
                        <a:pt x="352" y="464"/>
                      </a:lnTo>
                      <a:lnTo>
                        <a:pt x="356" y="508"/>
                      </a:lnTo>
                      <a:lnTo>
                        <a:pt x="358" y="554"/>
                      </a:lnTo>
                      <a:lnTo>
                        <a:pt x="356" y="600"/>
                      </a:lnTo>
                      <a:lnTo>
                        <a:pt x="354" y="644"/>
                      </a:lnTo>
                      <a:lnTo>
                        <a:pt x="354" y="644"/>
                      </a:lnTo>
                      <a:lnTo>
                        <a:pt x="354" y="660"/>
                      </a:lnTo>
                      <a:lnTo>
                        <a:pt x="250" y="768"/>
                      </a:lnTo>
                      <a:lnTo>
                        <a:pt x="258" y="776"/>
                      </a:lnTo>
                      <a:lnTo>
                        <a:pt x="352" y="686"/>
                      </a:lnTo>
                      <a:lnTo>
                        <a:pt x="352" y="686"/>
                      </a:lnTo>
                      <a:lnTo>
                        <a:pt x="352" y="718"/>
                      </a:lnTo>
                      <a:lnTo>
                        <a:pt x="352" y="752"/>
                      </a:lnTo>
                      <a:lnTo>
                        <a:pt x="296" y="808"/>
                      </a:lnTo>
                      <a:lnTo>
                        <a:pt x="304" y="816"/>
                      </a:lnTo>
                      <a:lnTo>
                        <a:pt x="352" y="770"/>
                      </a:lnTo>
                      <a:lnTo>
                        <a:pt x="352" y="770"/>
                      </a:lnTo>
                      <a:lnTo>
                        <a:pt x="354" y="812"/>
                      </a:lnTo>
                      <a:lnTo>
                        <a:pt x="362" y="852"/>
                      </a:lnTo>
                      <a:lnTo>
                        <a:pt x="362" y="856"/>
                      </a:lnTo>
                      <a:lnTo>
                        <a:pt x="366" y="856"/>
                      </a:lnTo>
                      <a:lnTo>
                        <a:pt x="382" y="856"/>
                      </a:lnTo>
                      <a:lnTo>
                        <a:pt x="386" y="856"/>
                      </a:lnTo>
                      <a:lnTo>
                        <a:pt x="386" y="852"/>
                      </a:lnTo>
                      <a:lnTo>
                        <a:pt x="386" y="852"/>
                      </a:lnTo>
                      <a:lnTo>
                        <a:pt x="394" y="810"/>
                      </a:lnTo>
                      <a:lnTo>
                        <a:pt x="396" y="768"/>
                      </a:lnTo>
                      <a:lnTo>
                        <a:pt x="446" y="816"/>
                      </a:lnTo>
                      <a:lnTo>
                        <a:pt x="452" y="808"/>
                      </a:lnTo>
                      <a:lnTo>
                        <a:pt x="396" y="750"/>
                      </a:lnTo>
                      <a:lnTo>
                        <a:pt x="396" y="750"/>
                      </a:lnTo>
                      <a:lnTo>
                        <a:pt x="396" y="716"/>
                      </a:lnTo>
                      <a:lnTo>
                        <a:pt x="394" y="682"/>
                      </a:lnTo>
                      <a:lnTo>
                        <a:pt x="490" y="776"/>
                      </a:lnTo>
                      <a:lnTo>
                        <a:pt x="498" y="768"/>
                      </a:lnTo>
                      <a:lnTo>
                        <a:pt x="392" y="656"/>
                      </a:lnTo>
                      <a:lnTo>
                        <a:pt x="392" y="656"/>
                      </a:lnTo>
                      <a:lnTo>
                        <a:pt x="392" y="644"/>
                      </a:lnTo>
                      <a:lnTo>
                        <a:pt x="392" y="644"/>
                      </a:lnTo>
                      <a:lnTo>
                        <a:pt x="390" y="600"/>
                      </a:lnTo>
                      <a:lnTo>
                        <a:pt x="388" y="556"/>
                      </a:lnTo>
                      <a:lnTo>
                        <a:pt x="388" y="510"/>
                      </a:lnTo>
                      <a:lnTo>
                        <a:pt x="394" y="466"/>
                      </a:lnTo>
                      <a:lnTo>
                        <a:pt x="394" y="466"/>
                      </a:lnTo>
                      <a:lnTo>
                        <a:pt x="436" y="484"/>
                      </a:lnTo>
                      <a:lnTo>
                        <a:pt x="476" y="506"/>
                      </a:lnTo>
                      <a:lnTo>
                        <a:pt x="514" y="530"/>
                      </a:lnTo>
                      <a:lnTo>
                        <a:pt x="552" y="554"/>
                      </a:lnTo>
                      <a:lnTo>
                        <a:pt x="552" y="554"/>
                      </a:lnTo>
                      <a:lnTo>
                        <a:pt x="564" y="562"/>
                      </a:lnTo>
                      <a:lnTo>
                        <a:pt x="606" y="706"/>
                      </a:lnTo>
                      <a:lnTo>
                        <a:pt x="618" y="702"/>
                      </a:lnTo>
                      <a:lnTo>
                        <a:pt x="586" y="576"/>
                      </a:lnTo>
                      <a:lnTo>
                        <a:pt x="586" y="576"/>
                      </a:lnTo>
                      <a:lnTo>
                        <a:pt x="614" y="594"/>
                      </a:lnTo>
                      <a:lnTo>
                        <a:pt x="642" y="610"/>
                      </a:lnTo>
                      <a:lnTo>
                        <a:pt x="664" y="686"/>
                      </a:lnTo>
                      <a:lnTo>
                        <a:pt x="674" y="684"/>
                      </a:lnTo>
                      <a:lnTo>
                        <a:pt x="658" y="620"/>
                      </a:lnTo>
                      <a:lnTo>
                        <a:pt x="658" y="620"/>
                      </a:lnTo>
                      <a:lnTo>
                        <a:pt x="696" y="636"/>
                      </a:lnTo>
                      <a:lnTo>
                        <a:pt x="734" y="652"/>
                      </a:lnTo>
                      <a:lnTo>
                        <a:pt x="738" y="652"/>
                      </a:lnTo>
                      <a:lnTo>
                        <a:pt x="746" y="638"/>
                      </a:lnTo>
                      <a:lnTo>
                        <a:pt x="746" y="636"/>
                      </a:lnTo>
                      <a:lnTo>
                        <a:pt x="750" y="632"/>
                      </a:lnTo>
                      <a:lnTo>
                        <a:pt x="746" y="630"/>
                      </a:lnTo>
                      <a:lnTo>
                        <a:pt x="746" y="630"/>
                      </a:lnTo>
                      <a:lnTo>
                        <a:pt x="714" y="604"/>
                      </a:lnTo>
                      <a:lnTo>
                        <a:pt x="680" y="580"/>
                      </a:lnTo>
                      <a:lnTo>
                        <a:pt x="680" y="580"/>
                      </a:lnTo>
                      <a:close/>
                    </a:path>
                  </a:pathLst>
                </a:custGeom>
                <a:solidFill>
                  <a:srgbClr val="FEFFFF">
                    <a:alpha val="3000"/>
                  </a:srgbClr>
                </a:solidFill>
                <a:ln>
                  <a:solidFill>
                    <a:srgbClr val="FEFFFF">
                      <a:alpha val="4000"/>
                    </a:srgbClr>
                  </a:solidFill>
                </a:ln>
                <a:effectLst>
                  <a:glow rad="76200">
                    <a:srgbClr val="FEFFFF">
                      <a:alpha val="6000"/>
                    </a:srgbClr>
                  </a:glow>
                  <a:softEdge rad="12700"/>
                </a:effectLst>
                <a:extLst/>
              </p:spPr>
              <p:txBody>
                <a:bodyPr vert="horz" wrap="square" lIns="91440" tIns="45720" rIns="91440" bIns="45720" numCol="1" anchor="t" anchorCtr="0" compatLnSpc="1">
                  <a:prstTxWarp prst="textNoShape">
                    <a:avLst/>
                  </a:prstTxWarp>
                </a:bodyPr>
                <a:lstStyle/>
                <a:p>
                  <a:endParaRPr lang="en-US" sz="1800"/>
                </a:p>
              </p:txBody>
            </p:sp>
            <p:sp>
              <p:nvSpPr>
                <p:cNvPr id="28" name="Freeform 53"/>
                <p:cNvSpPr>
                  <a:spLocks noChangeAspect="1"/>
                </p:cNvSpPr>
                <p:nvPr/>
              </p:nvSpPr>
              <p:spPr bwMode="auto">
                <a:xfrm rot="1160251">
                  <a:off x="8324628" y="3308607"/>
                  <a:ext cx="491754" cy="561254"/>
                </a:xfrm>
                <a:custGeom>
                  <a:avLst/>
                  <a:gdLst>
                    <a:gd name="T0" fmla="*/ 664 w 750"/>
                    <a:gd name="T1" fmla="*/ 570 h 856"/>
                    <a:gd name="T2" fmla="*/ 582 w 750"/>
                    <a:gd name="T3" fmla="*/ 526 h 856"/>
                    <a:gd name="T4" fmla="*/ 490 w 750"/>
                    <a:gd name="T5" fmla="*/ 480 h 856"/>
                    <a:gd name="T6" fmla="*/ 492 w 750"/>
                    <a:gd name="T7" fmla="*/ 380 h 856"/>
                    <a:gd name="T8" fmla="*/ 730 w 750"/>
                    <a:gd name="T9" fmla="*/ 366 h 856"/>
                    <a:gd name="T10" fmla="*/ 744 w 750"/>
                    <a:gd name="T11" fmla="*/ 306 h 856"/>
                    <a:gd name="T12" fmla="*/ 748 w 750"/>
                    <a:gd name="T13" fmla="*/ 228 h 856"/>
                    <a:gd name="T14" fmla="*/ 738 w 750"/>
                    <a:gd name="T15" fmla="*/ 206 h 856"/>
                    <a:gd name="T16" fmla="*/ 674 w 750"/>
                    <a:gd name="T17" fmla="*/ 174 h 856"/>
                    <a:gd name="T18" fmla="*/ 584 w 750"/>
                    <a:gd name="T19" fmla="*/ 284 h 856"/>
                    <a:gd name="T20" fmla="*/ 552 w 750"/>
                    <a:gd name="T21" fmla="*/ 306 h 856"/>
                    <a:gd name="T22" fmla="*/ 398 w 750"/>
                    <a:gd name="T23" fmla="*/ 394 h 856"/>
                    <a:gd name="T24" fmla="*/ 394 w 750"/>
                    <a:gd name="T25" fmla="*/ 212 h 856"/>
                    <a:gd name="T26" fmla="*/ 398 w 750"/>
                    <a:gd name="T27" fmla="*/ 172 h 856"/>
                    <a:gd name="T28" fmla="*/ 398 w 750"/>
                    <a:gd name="T29" fmla="*/ 88 h 856"/>
                    <a:gd name="T30" fmla="*/ 384 w 750"/>
                    <a:gd name="T31" fmla="*/ 0 h 856"/>
                    <a:gd name="T32" fmla="*/ 356 w 750"/>
                    <a:gd name="T33" fmla="*/ 46 h 856"/>
                    <a:gd name="T34" fmla="*/ 352 w 750"/>
                    <a:gd name="T35" fmla="*/ 108 h 856"/>
                    <a:gd name="T36" fmla="*/ 356 w 750"/>
                    <a:gd name="T37" fmla="*/ 200 h 856"/>
                    <a:gd name="T38" fmla="*/ 362 w 750"/>
                    <a:gd name="T39" fmla="*/ 302 h 856"/>
                    <a:gd name="T40" fmla="*/ 274 w 750"/>
                    <a:gd name="T41" fmla="*/ 352 h 856"/>
                    <a:gd name="T42" fmla="*/ 144 w 750"/>
                    <a:gd name="T43" fmla="*/ 152 h 856"/>
                    <a:gd name="T44" fmla="*/ 84 w 750"/>
                    <a:gd name="T45" fmla="*/ 170 h 856"/>
                    <a:gd name="T46" fmla="*/ 14 w 750"/>
                    <a:gd name="T47" fmla="*/ 206 h 856"/>
                    <a:gd name="T48" fmla="*/ 2 w 750"/>
                    <a:gd name="T49" fmla="*/ 222 h 856"/>
                    <a:gd name="T50" fmla="*/ 70 w 750"/>
                    <a:gd name="T51" fmla="*/ 278 h 856"/>
                    <a:gd name="T52" fmla="*/ 114 w 750"/>
                    <a:gd name="T53" fmla="*/ 304 h 856"/>
                    <a:gd name="T54" fmla="*/ 168 w 750"/>
                    <a:gd name="T55" fmla="*/ 330 h 856"/>
                    <a:gd name="T56" fmla="*/ 296 w 750"/>
                    <a:gd name="T57" fmla="*/ 400 h 856"/>
                    <a:gd name="T58" fmla="*/ 218 w 750"/>
                    <a:gd name="T59" fmla="*/ 498 h 856"/>
                    <a:gd name="T60" fmla="*/ 16 w 750"/>
                    <a:gd name="T61" fmla="*/ 502 h 856"/>
                    <a:gd name="T62" fmla="*/ 6 w 750"/>
                    <a:gd name="T63" fmla="*/ 552 h 856"/>
                    <a:gd name="T64" fmla="*/ 2 w 750"/>
                    <a:gd name="T65" fmla="*/ 628 h 856"/>
                    <a:gd name="T66" fmla="*/ 10 w 750"/>
                    <a:gd name="T67" fmla="*/ 650 h 856"/>
                    <a:gd name="T68" fmla="*/ 74 w 750"/>
                    <a:gd name="T69" fmla="*/ 684 h 856"/>
                    <a:gd name="T70" fmla="*/ 164 w 750"/>
                    <a:gd name="T71" fmla="*/ 574 h 856"/>
                    <a:gd name="T72" fmla="*/ 196 w 750"/>
                    <a:gd name="T73" fmla="*/ 552 h 856"/>
                    <a:gd name="T74" fmla="*/ 352 w 750"/>
                    <a:gd name="T75" fmla="*/ 464 h 856"/>
                    <a:gd name="T76" fmla="*/ 354 w 750"/>
                    <a:gd name="T77" fmla="*/ 644 h 856"/>
                    <a:gd name="T78" fmla="*/ 352 w 750"/>
                    <a:gd name="T79" fmla="*/ 686 h 856"/>
                    <a:gd name="T80" fmla="*/ 304 w 750"/>
                    <a:gd name="T81" fmla="*/ 816 h 856"/>
                    <a:gd name="T82" fmla="*/ 362 w 750"/>
                    <a:gd name="T83" fmla="*/ 856 h 856"/>
                    <a:gd name="T84" fmla="*/ 386 w 750"/>
                    <a:gd name="T85" fmla="*/ 852 h 856"/>
                    <a:gd name="T86" fmla="*/ 396 w 750"/>
                    <a:gd name="T87" fmla="*/ 750 h 856"/>
                    <a:gd name="T88" fmla="*/ 498 w 750"/>
                    <a:gd name="T89" fmla="*/ 768 h 856"/>
                    <a:gd name="T90" fmla="*/ 390 w 750"/>
                    <a:gd name="T91" fmla="*/ 600 h 856"/>
                    <a:gd name="T92" fmla="*/ 436 w 750"/>
                    <a:gd name="T93" fmla="*/ 484 h 856"/>
                    <a:gd name="T94" fmla="*/ 564 w 750"/>
                    <a:gd name="T95" fmla="*/ 562 h 856"/>
                    <a:gd name="T96" fmla="*/ 614 w 750"/>
                    <a:gd name="T97" fmla="*/ 594 h 856"/>
                    <a:gd name="T98" fmla="*/ 658 w 750"/>
                    <a:gd name="T99" fmla="*/ 620 h 856"/>
                    <a:gd name="T100" fmla="*/ 746 w 750"/>
                    <a:gd name="T101" fmla="*/ 636 h 856"/>
                    <a:gd name="T102" fmla="*/ 680 w 750"/>
                    <a:gd name="T103" fmla="*/ 580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50" h="856">
                      <a:moveTo>
                        <a:pt x="680" y="580"/>
                      </a:moveTo>
                      <a:lnTo>
                        <a:pt x="746" y="560"/>
                      </a:lnTo>
                      <a:lnTo>
                        <a:pt x="744" y="552"/>
                      </a:lnTo>
                      <a:lnTo>
                        <a:pt x="664" y="570"/>
                      </a:lnTo>
                      <a:lnTo>
                        <a:pt x="664" y="570"/>
                      </a:lnTo>
                      <a:lnTo>
                        <a:pt x="634" y="554"/>
                      </a:lnTo>
                      <a:lnTo>
                        <a:pt x="604" y="538"/>
                      </a:lnTo>
                      <a:lnTo>
                        <a:pt x="732" y="502"/>
                      </a:lnTo>
                      <a:lnTo>
                        <a:pt x="730" y="490"/>
                      </a:lnTo>
                      <a:lnTo>
                        <a:pt x="582" y="526"/>
                      </a:lnTo>
                      <a:lnTo>
                        <a:pt x="582" y="526"/>
                      </a:lnTo>
                      <a:lnTo>
                        <a:pt x="570" y="522"/>
                      </a:lnTo>
                      <a:lnTo>
                        <a:pt x="570" y="522"/>
                      </a:lnTo>
                      <a:lnTo>
                        <a:pt x="530" y="502"/>
                      </a:lnTo>
                      <a:lnTo>
                        <a:pt x="490" y="480"/>
                      </a:lnTo>
                      <a:lnTo>
                        <a:pt x="452" y="458"/>
                      </a:lnTo>
                      <a:lnTo>
                        <a:pt x="416" y="432"/>
                      </a:lnTo>
                      <a:lnTo>
                        <a:pt x="416" y="432"/>
                      </a:lnTo>
                      <a:lnTo>
                        <a:pt x="454" y="404"/>
                      </a:lnTo>
                      <a:lnTo>
                        <a:pt x="492" y="380"/>
                      </a:lnTo>
                      <a:lnTo>
                        <a:pt x="532" y="358"/>
                      </a:lnTo>
                      <a:lnTo>
                        <a:pt x="572" y="338"/>
                      </a:lnTo>
                      <a:lnTo>
                        <a:pt x="572" y="338"/>
                      </a:lnTo>
                      <a:lnTo>
                        <a:pt x="586" y="332"/>
                      </a:lnTo>
                      <a:lnTo>
                        <a:pt x="730" y="366"/>
                      </a:lnTo>
                      <a:lnTo>
                        <a:pt x="732" y="356"/>
                      </a:lnTo>
                      <a:lnTo>
                        <a:pt x="608" y="320"/>
                      </a:lnTo>
                      <a:lnTo>
                        <a:pt x="608" y="320"/>
                      </a:lnTo>
                      <a:lnTo>
                        <a:pt x="666" y="288"/>
                      </a:lnTo>
                      <a:lnTo>
                        <a:pt x="744" y="306"/>
                      </a:lnTo>
                      <a:lnTo>
                        <a:pt x="746" y="296"/>
                      </a:lnTo>
                      <a:lnTo>
                        <a:pt x="682" y="278"/>
                      </a:lnTo>
                      <a:lnTo>
                        <a:pt x="682" y="278"/>
                      </a:lnTo>
                      <a:lnTo>
                        <a:pt x="716" y="254"/>
                      </a:lnTo>
                      <a:lnTo>
                        <a:pt x="748" y="228"/>
                      </a:lnTo>
                      <a:lnTo>
                        <a:pt x="750" y="226"/>
                      </a:lnTo>
                      <a:lnTo>
                        <a:pt x="748" y="224"/>
                      </a:lnTo>
                      <a:lnTo>
                        <a:pt x="748" y="224"/>
                      </a:lnTo>
                      <a:lnTo>
                        <a:pt x="744" y="214"/>
                      </a:lnTo>
                      <a:lnTo>
                        <a:pt x="738" y="206"/>
                      </a:lnTo>
                      <a:lnTo>
                        <a:pt x="736" y="208"/>
                      </a:lnTo>
                      <a:lnTo>
                        <a:pt x="736" y="208"/>
                      </a:lnTo>
                      <a:lnTo>
                        <a:pt x="696" y="222"/>
                      </a:lnTo>
                      <a:lnTo>
                        <a:pt x="658" y="240"/>
                      </a:lnTo>
                      <a:lnTo>
                        <a:pt x="674" y="174"/>
                      </a:lnTo>
                      <a:lnTo>
                        <a:pt x="664" y="170"/>
                      </a:lnTo>
                      <a:lnTo>
                        <a:pt x="642" y="248"/>
                      </a:lnTo>
                      <a:lnTo>
                        <a:pt x="642" y="248"/>
                      </a:lnTo>
                      <a:lnTo>
                        <a:pt x="614" y="266"/>
                      </a:lnTo>
                      <a:lnTo>
                        <a:pt x="584" y="284"/>
                      </a:lnTo>
                      <a:lnTo>
                        <a:pt x="618" y="154"/>
                      </a:lnTo>
                      <a:lnTo>
                        <a:pt x="606" y="152"/>
                      </a:lnTo>
                      <a:lnTo>
                        <a:pt x="562" y="298"/>
                      </a:lnTo>
                      <a:lnTo>
                        <a:pt x="562" y="298"/>
                      </a:lnTo>
                      <a:lnTo>
                        <a:pt x="552" y="306"/>
                      </a:lnTo>
                      <a:lnTo>
                        <a:pt x="552" y="306"/>
                      </a:lnTo>
                      <a:lnTo>
                        <a:pt x="516" y="330"/>
                      </a:lnTo>
                      <a:lnTo>
                        <a:pt x="478" y="354"/>
                      </a:lnTo>
                      <a:lnTo>
                        <a:pt x="438" y="376"/>
                      </a:lnTo>
                      <a:lnTo>
                        <a:pt x="398" y="394"/>
                      </a:lnTo>
                      <a:lnTo>
                        <a:pt x="398" y="394"/>
                      </a:lnTo>
                      <a:lnTo>
                        <a:pt x="392" y="348"/>
                      </a:lnTo>
                      <a:lnTo>
                        <a:pt x="392" y="302"/>
                      </a:lnTo>
                      <a:lnTo>
                        <a:pt x="392" y="258"/>
                      </a:lnTo>
                      <a:lnTo>
                        <a:pt x="394" y="212"/>
                      </a:lnTo>
                      <a:lnTo>
                        <a:pt x="394" y="212"/>
                      </a:lnTo>
                      <a:lnTo>
                        <a:pt x="396" y="198"/>
                      </a:lnTo>
                      <a:lnTo>
                        <a:pt x="498" y="90"/>
                      </a:lnTo>
                      <a:lnTo>
                        <a:pt x="490" y="82"/>
                      </a:lnTo>
                      <a:lnTo>
                        <a:pt x="398" y="172"/>
                      </a:lnTo>
                      <a:lnTo>
                        <a:pt x="398" y="172"/>
                      </a:lnTo>
                      <a:lnTo>
                        <a:pt x="398" y="106"/>
                      </a:lnTo>
                      <a:lnTo>
                        <a:pt x="452" y="48"/>
                      </a:lnTo>
                      <a:lnTo>
                        <a:pt x="446" y="42"/>
                      </a:lnTo>
                      <a:lnTo>
                        <a:pt x="398" y="88"/>
                      </a:lnTo>
                      <a:lnTo>
                        <a:pt x="398" y="88"/>
                      </a:lnTo>
                      <a:lnTo>
                        <a:pt x="394" y="46"/>
                      </a:lnTo>
                      <a:lnTo>
                        <a:pt x="388" y="4"/>
                      </a:lnTo>
                      <a:lnTo>
                        <a:pt x="388" y="0"/>
                      </a:lnTo>
                      <a:lnTo>
                        <a:pt x="384" y="0"/>
                      </a:lnTo>
                      <a:lnTo>
                        <a:pt x="368" y="0"/>
                      </a:lnTo>
                      <a:lnTo>
                        <a:pt x="364" y="0"/>
                      </a:lnTo>
                      <a:lnTo>
                        <a:pt x="364" y="4"/>
                      </a:lnTo>
                      <a:lnTo>
                        <a:pt x="364" y="4"/>
                      </a:lnTo>
                      <a:lnTo>
                        <a:pt x="356" y="46"/>
                      </a:lnTo>
                      <a:lnTo>
                        <a:pt x="354" y="88"/>
                      </a:lnTo>
                      <a:lnTo>
                        <a:pt x="304" y="42"/>
                      </a:lnTo>
                      <a:lnTo>
                        <a:pt x="296" y="48"/>
                      </a:lnTo>
                      <a:lnTo>
                        <a:pt x="352" y="108"/>
                      </a:lnTo>
                      <a:lnTo>
                        <a:pt x="352" y="108"/>
                      </a:lnTo>
                      <a:lnTo>
                        <a:pt x="354" y="140"/>
                      </a:lnTo>
                      <a:lnTo>
                        <a:pt x="354" y="174"/>
                      </a:lnTo>
                      <a:lnTo>
                        <a:pt x="258" y="82"/>
                      </a:lnTo>
                      <a:lnTo>
                        <a:pt x="250" y="90"/>
                      </a:lnTo>
                      <a:lnTo>
                        <a:pt x="356" y="200"/>
                      </a:lnTo>
                      <a:lnTo>
                        <a:pt x="356" y="200"/>
                      </a:lnTo>
                      <a:lnTo>
                        <a:pt x="358" y="214"/>
                      </a:lnTo>
                      <a:lnTo>
                        <a:pt x="358" y="214"/>
                      </a:lnTo>
                      <a:lnTo>
                        <a:pt x="360" y="258"/>
                      </a:lnTo>
                      <a:lnTo>
                        <a:pt x="362" y="302"/>
                      </a:lnTo>
                      <a:lnTo>
                        <a:pt x="360" y="346"/>
                      </a:lnTo>
                      <a:lnTo>
                        <a:pt x="356" y="392"/>
                      </a:lnTo>
                      <a:lnTo>
                        <a:pt x="356" y="392"/>
                      </a:lnTo>
                      <a:lnTo>
                        <a:pt x="314" y="374"/>
                      </a:lnTo>
                      <a:lnTo>
                        <a:pt x="274" y="352"/>
                      </a:lnTo>
                      <a:lnTo>
                        <a:pt x="236" y="328"/>
                      </a:lnTo>
                      <a:lnTo>
                        <a:pt x="198" y="304"/>
                      </a:lnTo>
                      <a:lnTo>
                        <a:pt x="198" y="304"/>
                      </a:lnTo>
                      <a:lnTo>
                        <a:pt x="186" y="294"/>
                      </a:lnTo>
                      <a:lnTo>
                        <a:pt x="144" y="152"/>
                      </a:lnTo>
                      <a:lnTo>
                        <a:pt x="132" y="154"/>
                      </a:lnTo>
                      <a:lnTo>
                        <a:pt x="164" y="282"/>
                      </a:lnTo>
                      <a:lnTo>
                        <a:pt x="164" y="282"/>
                      </a:lnTo>
                      <a:lnTo>
                        <a:pt x="106" y="246"/>
                      </a:lnTo>
                      <a:lnTo>
                        <a:pt x="84" y="170"/>
                      </a:lnTo>
                      <a:lnTo>
                        <a:pt x="74" y="174"/>
                      </a:lnTo>
                      <a:lnTo>
                        <a:pt x="90" y="238"/>
                      </a:lnTo>
                      <a:lnTo>
                        <a:pt x="90" y="238"/>
                      </a:lnTo>
                      <a:lnTo>
                        <a:pt x="54" y="220"/>
                      </a:lnTo>
                      <a:lnTo>
                        <a:pt x="14" y="206"/>
                      </a:lnTo>
                      <a:lnTo>
                        <a:pt x="12" y="204"/>
                      </a:lnTo>
                      <a:lnTo>
                        <a:pt x="10" y="208"/>
                      </a:lnTo>
                      <a:lnTo>
                        <a:pt x="10" y="208"/>
                      </a:lnTo>
                      <a:lnTo>
                        <a:pt x="2" y="222"/>
                      </a:lnTo>
                      <a:lnTo>
                        <a:pt x="2" y="222"/>
                      </a:lnTo>
                      <a:lnTo>
                        <a:pt x="0" y="224"/>
                      </a:lnTo>
                      <a:lnTo>
                        <a:pt x="2" y="226"/>
                      </a:lnTo>
                      <a:lnTo>
                        <a:pt x="2" y="226"/>
                      </a:lnTo>
                      <a:lnTo>
                        <a:pt x="36" y="254"/>
                      </a:lnTo>
                      <a:lnTo>
                        <a:pt x="70" y="278"/>
                      </a:lnTo>
                      <a:lnTo>
                        <a:pt x="4" y="296"/>
                      </a:lnTo>
                      <a:lnTo>
                        <a:pt x="6" y="306"/>
                      </a:lnTo>
                      <a:lnTo>
                        <a:pt x="86" y="288"/>
                      </a:lnTo>
                      <a:lnTo>
                        <a:pt x="86" y="288"/>
                      </a:lnTo>
                      <a:lnTo>
                        <a:pt x="114" y="304"/>
                      </a:lnTo>
                      <a:lnTo>
                        <a:pt x="144" y="318"/>
                      </a:lnTo>
                      <a:lnTo>
                        <a:pt x="16" y="356"/>
                      </a:lnTo>
                      <a:lnTo>
                        <a:pt x="20" y="366"/>
                      </a:lnTo>
                      <a:lnTo>
                        <a:pt x="168" y="330"/>
                      </a:lnTo>
                      <a:lnTo>
                        <a:pt x="168" y="330"/>
                      </a:lnTo>
                      <a:lnTo>
                        <a:pt x="180" y="336"/>
                      </a:lnTo>
                      <a:lnTo>
                        <a:pt x="180" y="336"/>
                      </a:lnTo>
                      <a:lnTo>
                        <a:pt x="220" y="356"/>
                      </a:lnTo>
                      <a:lnTo>
                        <a:pt x="258" y="376"/>
                      </a:lnTo>
                      <a:lnTo>
                        <a:pt x="296" y="400"/>
                      </a:lnTo>
                      <a:lnTo>
                        <a:pt x="334" y="426"/>
                      </a:lnTo>
                      <a:lnTo>
                        <a:pt x="334" y="426"/>
                      </a:lnTo>
                      <a:lnTo>
                        <a:pt x="296" y="454"/>
                      </a:lnTo>
                      <a:lnTo>
                        <a:pt x="258" y="478"/>
                      </a:lnTo>
                      <a:lnTo>
                        <a:pt x="218" y="498"/>
                      </a:lnTo>
                      <a:lnTo>
                        <a:pt x="178" y="520"/>
                      </a:lnTo>
                      <a:lnTo>
                        <a:pt x="178" y="520"/>
                      </a:lnTo>
                      <a:lnTo>
                        <a:pt x="164" y="526"/>
                      </a:lnTo>
                      <a:lnTo>
                        <a:pt x="20" y="490"/>
                      </a:lnTo>
                      <a:lnTo>
                        <a:pt x="16" y="502"/>
                      </a:lnTo>
                      <a:lnTo>
                        <a:pt x="142" y="538"/>
                      </a:lnTo>
                      <a:lnTo>
                        <a:pt x="142" y="538"/>
                      </a:lnTo>
                      <a:lnTo>
                        <a:pt x="112" y="554"/>
                      </a:lnTo>
                      <a:lnTo>
                        <a:pt x="82" y="570"/>
                      </a:lnTo>
                      <a:lnTo>
                        <a:pt x="6" y="552"/>
                      </a:lnTo>
                      <a:lnTo>
                        <a:pt x="4" y="560"/>
                      </a:lnTo>
                      <a:lnTo>
                        <a:pt x="68" y="580"/>
                      </a:lnTo>
                      <a:lnTo>
                        <a:pt x="68" y="580"/>
                      </a:lnTo>
                      <a:lnTo>
                        <a:pt x="34" y="602"/>
                      </a:lnTo>
                      <a:lnTo>
                        <a:pt x="2" y="628"/>
                      </a:lnTo>
                      <a:lnTo>
                        <a:pt x="0" y="630"/>
                      </a:lnTo>
                      <a:lnTo>
                        <a:pt x="6" y="644"/>
                      </a:lnTo>
                      <a:lnTo>
                        <a:pt x="8" y="648"/>
                      </a:lnTo>
                      <a:lnTo>
                        <a:pt x="8" y="648"/>
                      </a:lnTo>
                      <a:lnTo>
                        <a:pt x="10" y="650"/>
                      </a:lnTo>
                      <a:lnTo>
                        <a:pt x="14" y="650"/>
                      </a:lnTo>
                      <a:lnTo>
                        <a:pt x="14" y="650"/>
                      </a:lnTo>
                      <a:lnTo>
                        <a:pt x="54" y="636"/>
                      </a:lnTo>
                      <a:lnTo>
                        <a:pt x="92" y="618"/>
                      </a:lnTo>
                      <a:lnTo>
                        <a:pt x="74" y="684"/>
                      </a:lnTo>
                      <a:lnTo>
                        <a:pt x="84" y="686"/>
                      </a:lnTo>
                      <a:lnTo>
                        <a:pt x="108" y="608"/>
                      </a:lnTo>
                      <a:lnTo>
                        <a:pt x="108" y="608"/>
                      </a:lnTo>
                      <a:lnTo>
                        <a:pt x="136" y="592"/>
                      </a:lnTo>
                      <a:lnTo>
                        <a:pt x="164" y="574"/>
                      </a:lnTo>
                      <a:lnTo>
                        <a:pt x="132" y="702"/>
                      </a:lnTo>
                      <a:lnTo>
                        <a:pt x="144" y="706"/>
                      </a:lnTo>
                      <a:lnTo>
                        <a:pt x="186" y="558"/>
                      </a:lnTo>
                      <a:lnTo>
                        <a:pt x="186" y="558"/>
                      </a:lnTo>
                      <a:lnTo>
                        <a:pt x="196" y="552"/>
                      </a:lnTo>
                      <a:lnTo>
                        <a:pt x="196" y="552"/>
                      </a:lnTo>
                      <a:lnTo>
                        <a:pt x="234" y="526"/>
                      </a:lnTo>
                      <a:lnTo>
                        <a:pt x="272" y="504"/>
                      </a:lnTo>
                      <a:lnTo>
                        <a:pt x="310" y="482"/>
                      </a:lnTo>
                      <a:lnTo>
                        <a:pt x="352" y="464"/>
                      </a:lnTo>
                      <a:lnTo>
                        <a:pt x="352" y="464"/>
                      </a:lnTo>
                      <a:lnTo>
                        <a:pt x="356" y="508"/>
                      </a:lnTo>
                      <a:lnTo>
                        <a:pt x="358" y="554"/>
                      </a:lnTo>
                      <a:lnTo>
                        <a:pt x="356" y="600"/>
                      </a:lnTo>
                      <a:lnTo>
                        <a:pt x="354" y="644"/>
                      </a:lnTo>
                      <a:lnTo>
                        <a:pt x="354" y="644"/>
                      </a:lnTo>
                      <a:lnTo>
                        <a:pt x="354" y="660"/>
                      </a:lnTo>
                      <a:lnTo>
                        <a:pt x="250" y="768"/>
                      </a:lnTo>
                      <a:lnTo>
                        <a:pt x="258" y="776"/>
                      </a:lnTo>
                      <a:lnTo>
                        <a:pt x="352" y="686"/>
                      </a:lnTo>
                      <a:lnTo>
                        <a:pt x="352" y="686"/>
                      </a:lnTo>
                      <a:lnTo>
                        <a:pt x="352" y="718"/>
                      </a:lnTo>
                      <a:lnTo>
                        <a:pt x="352" y="752"/>
                      </a:lnTo>
                      <a:lnTo>
                        <a:pt x="296" y="808"/>
                      </a:lnTo>
                      <a:lnTo>
                        <a:pt x="304" y="816"/>
                      </a:lnTo>
                      <a:lnTo>
                        <a:pt x="352" y="770"/>
                      </a:lnTo>
                      <a:lnTo>
                        <a:pt x="352" y="770"/>
                      </a:lnTo>
                      <a:lnTo>
                        <a:pt x="354" y="812"/>
                      </a:lnTo>
                      <a:lnTo>
                        <a:pt x="362" y="852"/>
                      </a:lnTo>
                      <a:lnTo>
                        <a:pt x="362" y="856"/>
                      </a:lnTo>
                      <a:lnTo>
                        <a:pt x="366" y="856"/>
                      </a:lnTo>
                      <a:lnTo>
                        <a:pt x="382" y="856"/>
                      </a:lnTo>
                      <a:lnTo>
                        <a:pt x="386" y="856"/>
                      </a:lnTo>
                      <a:lnTo>
                        <a:pt x="386" y="852"/>
                      </a:lnTo>
                      <a:lnTo>
                        <a:pt x="386" y="852"/>
                      </a:lnTo>
                      <a:lnTo>
                        <a:pt x="394" y="810"/>
                      </a:lnTo>
                      <a:lnTo>
                        <a:pt x="396" y="768"/>
                      </a:lnTo>
                      <a:lnTo>
                        <a:pt x="446" y="816"/>
                      </a:lnTo>
                      <a:lnTo>
                        <a:pt x="452" y="808"/>
                      </a:lnTo>
                      <a:lnTo>
                        <a:pt x="396" y="750"/>
                      </a:lnTo>
                      <a:lnTo>
                        <a:pt x="396" y="750"/>
                      </a:lnTo>
                      <a:lnTo>
                        <a:pt x="396" y="716"/>
                      </a:lnTo>
                      <a:lnTo>
                        <a:pt x="394" y="682"/>
                      </a:lnTo>
                      <a:lnTo>
                        <a:pt x="490" y="776"/>
                      </a:lnTo>
                      <a:lnTo>
                        <a:pt x="498" y="768"/>
                      </a:lnTo>
                      <a:lnTo>
                        <a:pt x="392" y="656"/>
                      </a:lnTo>
                      <a:lnTo>
                        <a:pt x="392" y="656"/>
                      </a:lnTo>
                      <a:lnTo>
                        <a:pt x="392" y="644"/>
                      </a:lnTo>
                      <a:lnTo>
                        <a:pt x="392" y="644"/>
                      </a:lnTo>
                      <a:lnTo>
                        <a:pt x="390" y="600"/>
                      </a:lnTo>
                      <a:lnTo>
                        <a:pt x="388" y="556"/>
                      </a:lnTo>
                      <a:lnTo>
                        <a:pt x="388" y="510"/>
                      </a:lnTo>
                      <a:lnTo>
                        <a:pt x="394" y="466"/>
                      </a:lnTo>
                      <a:lnTo>
                        <a:pt x="394" y="466"/>
                      </a:lnTo>
                      <a:lnTo>
                        <a:pt x="436" y="484"/>
                      </a:lnTo>
                      <a:lnTo>
                        <a:pt x="476" y="506"/>
                      </a:lnTo>
                      <a:lnTo>
                        <a:pt x="514" y="530"/>
                      </a:lnTo>
                      <a:lnTo>
                        <a:pt x="552" y="554"/>
                      </a:lnTo>
                      <a:lnTo>
                        <a:pt x="552" y="554"/>
                      </a:lnTo>
                      <a:lnTo>
                        <a:pt x="564" y="562"/>
                      </a:lnTo>
                      <a:lnTo>
                        <a:pt x="606" y="706"/>
                      </a:lnTo>
                      <a:lnTo>
                        <a:pt x="618" y="702"/>
                      </a:lnTo>
                      <a:lnTo>
                        <a:pt x="586" y="576"/>
                      </a:lnTo>
                      <a:lnTo>
                        <a:pt x="586" y="576"/>
                      </a:lnTo>
                      <a:lnTo>
                        <a:pt x="614" y="594"/>
                      </a:lnTo>
                      <a:lnTo>
                        <a:pt x="642" y="610"/>
                      </a:lnTo>
                      <a:lnTo>
                        <a:pt x="664" y="686"/>
                      </a:lnTo>
                      <a:lnTo>
                        <a:pt x="674" y="684"/>
                      </a:lnTo>
                      <a:lnTo>
                        <a:pt x="658" y="620"/>
                      </a:lnTo>
                      <a:lnTo>
                        <a:pt x="658" y="620"/>
                      </a:lnTo>
                      <a:lnTo>
                        <a:pt x="696" y="636"/>
                      </a:lnTo>
                      <a:lnTo>
                        <a:pt x="734" y="652"/>
                      </a:lnTo>
                      <a:lnTo>
                        <a:pt x="738" y="652"/>
                      </a:lnTo>
                      <a:lnTo>
                        <a:pt x="746" y="638"/>
                      </a:lnTo>
                      <a:lnTo>
                        <a:pt x="746" y="636"/>
                      </a:lnTo>
                      <a:lnTo>
                        <a:pt x="750" y="632"/>
                      </a:lnTo>
                      <a:lnTo>
                        <a:pt x="746" y="630"/>
                      </a:lnTo>
                      <a:lnTo>
                        <a:pt x="746" y="630"/>
                      </a:lnTo>
                      <a:lnTo>
                        <a:pt x="714" y="604"/>
                      </a:lnTo>
                      <a:lnTo>
                        <a:pt x="680" y="580"/>
                      </a:lnTo>
                      <a:lnTo>
                        <a:pt x="680" y="580"/>
                      </a:lnTo>
                      <a:close/>
                    </a:path>
                  </a:pathLst>
                </a:custGeom>
                <a:solidFill>
                  <a:srgbClr val="FEFFFF">
                    <a:alpha val="76000"/>
                  </a:srgb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sp>
              <p:nvSpPr>
                <p:cNvPr id="30" name="Freeform 53"/>
                <p:cNvSpPr>
                  <a:spLocks noChangeAspect="1"/>
                </p:cNvSpPr>
                <p:nvPr/>
              </p:nvSpPr>
              <p:spPr bwMode="auto">
                <a:xfrm rot="20991253">
                  <a:off x="8713407" y="888239"/>
                  <a:ext cx="384613" cy="438971"/>
                </a:xfrm>
                <a:custGeom>
                  <a:avLst/>
                  <a:gdLst>
                    <a:gd name="T0" fmla="*/ 664 w 750"/>
                    <a:gd name="T1" fmla="*/ 570 h 856"/>
                    <a:gd name="T2" fmla="*/ 582 w 750"/>
                    <a:gd name="T3" fmla="*/ 526 h 856"/>
                    <a:gd name="T4" fmla="*/ 490 w 750"/>
                    <a:gd name="T5" fmla="*/ 480 h 856"/>
                    <a:gd name="T6" fmla="*/ 492 w 750"/>
                    <a:gd name="T7" fmla="*/ 380 h 856"/>
                    <a:gd name="T8" fmla="*/ 730 w 750"/>
                    <a:gd name="T9" fmla="*/ 366 h 856"/>
                    <a:gd name="T10" fmla="*/ 744 w 750"/>
                    <a:gd name="T11" fmla="*/ 306 h 856"/>
                    <a:gd name="T12" fmla="*/ 748 w 750"/>
                    <a:gd name="T13" fmla="*/ 228 h 856"/>
                    <a:gd name="T14" fmla="*/ 738 w 750"/>
                    <a:gd name="T15" fmla="*/ 206 h 856"/>
                    <a:gd name="T16" fmla="*/ 674 w 750"/>
                    <a:gd name="T17" fmla="*/ 174 h 856"/>
                    <a:gd name="T18" fmla="*/ 584 w 750"/>
                    <a:gd name="T19" fmla="*/ 284 h 856"/>
                    <a:gd name="T20" fmla="*/ 552 w 750"/>
                    <a:gd name="T21" fmla="*/ 306 h 856"/>
                    <a:gd name="T22" fmla="*/ 398 w 750"/>
                    <a:gd name="T23" fmla="*/ 394 h 856"/>
                    <a:gd name="T24" fmla="*/ 394 w 750"/>
                    <a:gd name="T25" fmla="*/ 212 h 856"/>
                    <a:gd name="T26" fmla="*/ 398 w 750"/>
                    <a:gd name="T27" fmla="*/ 172 h 856"/>
                    <a:gd name="T28" fmla="*/ 398 w 750"/>
                    <a:gd name="T29" fmla="*/ 88 h 856"/>
                    <a:gd name="T30" fmla="*/ 384 w 750"/>
                    <a:gd name="T31" fmla="*/ 0 h 856"/>
                    <a:gd name="T32" fmla="*/ 356 w 750"/>
                    <a:gd name="T33" fmla="*/ 46 h 856"/>
                    <a:gd name="T34" fmla="*/ 352 w 750"/>
                    <a:gd name="T35" fmla="*/ 108 h 856"/>
                    <a:gd name="T36" fmla="*/ 356 w 750"/>
                    <a:gd name="T37" fmla="*/ 200 h 856"/>
                    <a:gd name="T38" fmla="*/ 362 w 750"/>
                    <a:gd name="T39" fmla="*/ 302 h 856"/>
                    <a:gd name="T40" fmla="*/ 274 w 750"/>
                    <a:gd name="T41" fmla="*/ 352 h 856"/>
                    <a:gd name="T42" fmla="*/ 144 w 750"/>
                    <a:gd name="T43" fmla="*/ 152 h 856"/>
                    <a:gd name="T44" fmla="*/ 84 w 750"/>
                    <a:gd name="T45" fmla="*/ 170 h 856"/>
                    <a:gd name="T46" fmla="*/ 14 w 750"/>
                    <a:gd name="T47" fmla="*/ 206 h 856"/>
                    <a:gd name="T48" fmla="*/ 2 w 750"/>
                    <a:gd name="T49" fmla="*/ 222 h 856"/>
                    <a:gd name="T50" fmla="*/ 70 w 750"/>
                    <a:gd name="T51" fmla="*/ 278 h 856"/>
                    <a:gd name="T52" fmla="*/ 114 w 750"/>
                    <a:gd name="T53" fmla="*/ 304 h 856"/>
                    <a:gd name="T54" fmla="*/ 168 w 750"/>
                    <a:gd name="T55" fmla="*/ 330 h 856"/>
                    <a:gd name="T56" fmla="*/ 296 w 750"/>
                    <a:gd name="T57" fmla="*/ 400 h 856"/>
                    <a:gd name="T58" fmla="*/ 218 w 750"/>
                    <a:gd name="T59" fmla="*/ 498 h 856"/>
                    <a:gd name="T60" fmla="*/ 16 w 750"/>
                    <a:gd name="T61" fmla="*/ 502 h 856"/>
                    <a:gd name="T62" fmla="*/ 6 w 750"/>
                    <a:gd name="T63" fmla="*/ 552 h 856"/>
                    <a:gd name="T64" fmla="*/ 2 w 750"/>
                    <a:gd name="T65" fmla="*/ 628 h 856"/>
                    <a:gd name="T66" fmla="*/ 10 w 750"/>
                    <a:gd name="T67" fmla="*/ 650 h 856"/>
                    <a:gd name="T68" fmla="*/ 74 w 750"/>
                    <a:gd name="T69" fmla="*/ 684 h 856"/>
                    <a:gd name="T70" fmla="*/ 164 w 750"/>
                    <a:gd name="T71" fmla="*/ 574 h 856"/>
                    <a:gd name="T72" fmla="*/ 196 w 750"/>
                    <a:gd name="T73" fmla="*/ 552 h 856"/>
                    <a:gd name="T74" fmla="*/ 352 w 750"/>
                    <a:gd name="T75" fmla="*/ 464 h 856"/>
                    <a:gd name="T76" fmla="*/ 354 w 750"/>
                    <a:gd name="T77" fmla="*/ 644 h 856"/>
                    <a:gd name="T78" fmla="*/ 352 w 750"/>
                    <a:gd name="T79" fmla="*/ 686 h 856"/>
                    <a:gd name="T80" fmla="*/ 304 w 750"/>
                    <a:gd name="T81" fmla="*/ 816 h 856"/>
                    <a:gd name="T82" fmla="*/ 362 w 750"/>
                    <a:gd name="T83" fmla="*/ 856 h 856"/>
                    <a:gd name="T84" fmla="*/ 386 w 750"/>
                    <a:gd name="T85" fmla="*/ 852 h 856"/>
                    <a:gd name="T86" fmla="*/ 396 w 750"/>
                    <a:gd name="T87" fmla="*/ 750 h 856"/>
                    <a:gd name="T88" fmla="*/ 498 w 750"/>
                    <a:gd name="T89" fmla="*/ 768 h 856"/>
                    <a:gd name="T90" fmla="*/ 390 w 750"/>
                    <a:gd name="T91" fmla="*/ 600 h 856"/>
                    <a:gd name="T92" fmla="*/ 436 w 750"/>
                    <a:gd name="T93" fmla="*/ 484 h 856"/>
                    <a:gd name="T94" fmla="*/ 564 w 750"/>
                    <a:gd name="T95" fmla="*/ 562 h 856"/>
                    <a:gd name="T96" fmla="*/ 614 w 750"/>
                    <a:gd name="T97" fmla="*/ 594 h 856"/>
                    <a:gd name="T98" fmla="*/ 658 w 750"/>
                    <a:gd name="T99" fmla="*/ 620 h 856"/>
                    <a:gd name="T100" fmla="*/ 746 w 750"/>
                    <a:gd name="T101" fmla="*/ 636 h 856"/>
                    <a:gd name="T102" fmla="*/ 680 w 750"/>
                    <a:gd name="T103" fmla="*/ 580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50" h="856">
                      <a:moveTo>
                        <a:pt x="680" y="580"/>
                      </a:moveTo>
                      <a:lnTo>
                        <a:pt x="746" y="560"/>
                      </a:lnTo>
                      <a:lnTo>
                        <a:pt x="744" y="552"/>
                      </a:lnTo>
                      <a:lnTo>
                        <a:pt x="664" y="570"/>
                      </a:lnTo>
                      <a:lnTo>
                        <a:pt x="664" y="570"/>
                      </a:lnTo>
                      <a:lnTo>
                        <a:pt x="634" y="554"/>
                      </a:lnTo>
                      <a:lnTo>
                        <a:pt x="604" y="538"/>
                      </a:lnTo>
                      <a:lnTo>
                        <a:pt x="732" y="502"/>
                      </a:lnTo>
                      <a:lnTo>
                        <a:pt x="730" y="490"/>
                      </a:lnTo>
                      <a:lnTo>
                        <a:pt x="582" y="526"/>
                      </a:lnTo>
                      <a:lnTo>
                        <a:pt x="582" y="526"/>
                      </a:lnTo>
                      <a:lnTo>
                        <a:pt x="570" y="522"/>
                      </a:lnTo>
                      <a:lnTo>
                        <a:pt x="570" y="522"/>
                      </a:lnTo>
                      <a:lnTo>
                        <a:pt x="530" y="502"/>
                      </a:lnTo>
                      <a:lnTo>
                        <a:pt x="490" y="480"/>
                      </a:lnTo>
                      <a:lnTo>
                        <a:pt x="452" y="458"/>
                      </a:lnTo>
                      <a:lnTo>
                        <a:pt x="416" y="432"/>
                      </a:lnTo>
                      <a:lnTo>
                        <a:pt x="416" y="432"/>
                      </a:lnTo>
                      <a:lnTo>
                        <a:pt x="454" y="404"/>
                      </a:lnTo>
                      <a:lnTo>
                        <a:pt x="492" y="380"/>
                      </a:lnTo>
                      <a:lnTo>
                        <a:pt x="532" y="358"/>
                      </a:lnTo>
                      <a:lnTo>
                        <a:pt x="572" y="338"/>
                      </a:lnTo>
                      <a:lnTo>
                        <a:pt x="572" y="338"/>
                      </a:lnTo>
                      <a:lnTo>
                        <a:pt x="586" y="332"/>
                      </a:lnTo>
                      <a:lnTo>
                        <a:pt x="730" y="366"/>
                      </a:lnTo>
                      <a:lnTo>
                        <a:pt x="732" y="356"/>
                      </a:lnTo>
                      <a:lnTo>
                        <a:pt x="608" y="320"/>
                      </a:lnTo>
                      <a:lnTo>
                        <a:pt x="608" y="320"/>
                      </a:lnTo>
                      <a:lnTo>
                        <a:pt x="666" y="288"/>
                      </a:lnTo>
                      <a:lnTo>
                        <a:pt x="744" y="306"/>
                      </a:lnTo>
                      <a:lnTo>
                        <a:pt x="746" y="296"/>
                      </a:lnTo>
                      <a:lnTo>
                        <a:pt x="682" y="278"/>
                      </a:lnTo>
                      <a:lnTo>
                        <a:pt x="682" y="278"/>
                      </a:lnTo>
                      <a:lnTo>
                        <a:pt x="716" y="254"/>
                      </a:lnTo>
                      <a:lnTo>
                        <a:pt x="748" y="228"/>
                      </a:lnTo>
                      <a:lnTo>
                        <a:pt x="750" y="226"/>
                      </a:lnTo>
                      <a:lnTo>
                        <a:pt x="748" y="224"/>
                      </a:lnTo>
                      <a:lnTo>
                        <a:pt x="748" y="224"/>
                      </a:lnTo>
                      <a:lnTo>
                        <a:pt x="744" y="214"/>
                      </a:lnTo>
                      <a:lnTo>
                        <a:pt x="738" y="206"/>
                      </a:lnTo>
                      <a:lnTo>
                        <a:pt x="736" y="208"/>
                      </a:lnTo>
                      <a:lnTo>
                        <a:pt x="736" y="208"/>
                      </a:lnTo>
                      <a:lnTo>
                        <a:pt x="696" y="222"/>
                      </a:lnTo>
                      <a:lnTo>
                        <a:pt x="658" y="240"/>
                      </a:lnTo>
                      <a:lnTo>
                        <a:pt x="674" y="174"/>
                      </a:lnTo>
                      <a:lnTo>
                        <a:pt x="664" y="170"/>
                      </a:lnTo>
                      <a:lnTo>
                        <a:pt x="642" y="248"/>
                      </a:lnTo>
                      <a:lnTo>
                        <a:pt x="642" y="248"/>
                      </a:lnTo>
                      <a:lnTo>
                        <a:pt x="614" y="266"/>
                      </a:lnTo>
                      <a:lnTo>
                        <a:pt x="584" y="284"/>
                      </a:lnTo>
                      <a:lnTo>
                        <a:pt x="618" y="154"/>
                      </a:lnTo>
                      <a:lnTo>
                        <a:pt x="606" y="152"/>
                      </a:lnTo>
                      <a:lnTo>
                        <a:pt x="562" y="298"/>
                      </a:lnTo>
                      <a:lnTo>
                        <a:pt x="562" y="298"/>
                      </a:lnTo>
                      <a:lnTo>
                        <a:pt x="552" y="306"/>
                      </a:lnTo>
                      <a:lnTo>
                        <a:pt x="552" y="306"/>
                      </a:lnTo>
                      <a:lnTo>
                        <a:pt x="516" y="330"/>
                      </a:lnTo>
                      <a:lnTo>
                        <a:pt x="478" y="354"/>
                      </a:lnTo>
                      <a:lnTo>
                        <a:pt x="438" y="376"/>
                      </a:lnTo>
                      <a:lnTo>
                        <a:pt x="398" y="394"/>
                      </a:lnTo>
                      <a:lnTo>
                        <a:pt x="398" y="394"/>
                      </a:lnTo>
                      <a:lnTo>
                        <a:pt x="392" y="348"/>
                      </a:lnTo>
                      <a:lnTo>
                        <a:pt x="392" y="302"/>
                      </a:lnTo>
                      <a:lnTo>
                        <a:pt x="392" y="258"/>
                      </a:lnTo>
                      <a:lnTo>
                        <a:pt x="394" y="212"/>
                      </a:lnTo>
                      <a:lnTo>
                        <a:pt x="394" y="212"/>
                      </a:lnTo>
                      <a:lnTo>
                        <a:pt x="396" y="198"/>
                      </a:lnTo>
                      <a:lnTo>
                        <a:pt x="498" y="90"/>
                      </a:lnTo>
                      <a:lnTo>
                        <a:pt x="490" y="82"/>
                      </a:lnTo>
                      <a:lnTo>
                        <a:pt x="398" y="172"/>
                      </a:lnTo>
                      <a:lnTo>
                        <a:pt x="398" y="172"/>
                      </a:lnTo>
                      <a:lnTo>
                        <a:pt x="398" y="106"/>
                      </a:lnTo>
                      <a:lnTo>
                        <a:pt x="452" y="48"/>
                      </a:lnTo>
                      <a:lnTo>
                        <a:pt x="446" y="42"/>
                      </a:lnTo>
                      <a:lnTo>
                        <a:pt x="398" y="88"/>
                      </a:lnTo>
                      <a:lnTo>
                        <a:pt x="398" y="88"/>
                      </a:lnTo>
                      <a:lnTo>
                        <a:pt x="394" y="46"/>
                      </a:lnTo>
                      <a:lnTo>
                        <a:pt x="388" y="4"/>
                      </a:lnTo>
                      <a:lnTo>
                        <a:pt x="388" y="0"/>
                      </a:lnTo>
                      <a:lnTo>
                        <a:pt x="384" y="0"/>
                      </a:lnTo>
                      <a:lnTo>
                        <a:pt x="368" y="0"/>
                      </a:lnTo>
                      <a:lnTo>
                        <a:pt x="364" y="0"/>
                      </a:lnTo>
                      <a:lnTo>
                        <a:pt x="364" y="4"/>
                      </a:lnTo>
                      <a:lnTo>
                        <a:pt x="364" y="4"/>
                      </a:lnTo>
                      <a:lnTo>
                        <a:pt x="356" y="46"/>
                      </a:lnTo>
                      <a:lnTo>
                        <a:pt x="354" y="88"/>
                      </a:lnTo>
                      <a:lnTo>
                        <a:pt x="304" y="42"/>
                      </a:lnTo>
                      <a:lnTo>
                        <a:pt x="296" y="48"/>
                      </a:lnTo>
                      <a:lnTo>
                        <a:pt x="352" y="108"/>
                      </a:lnTo>
                      <a:lnTo>
                        <a:pt x="352" y="108"/>
                      </a:lnTo>
                      <a:lnTo>
                        <a:pt x="354" y="140"/>
                      </a:lnTo>
                      <a:lnTo>
                        <a:pt x="354" y="174"/>
                      </a:lnTo>
                      <a:lnTo>
                        <a:pt x="258" y="82"/>
                      </a:lnTo>
                      <a:lnTo>
                        <a:pt x="250" y="90"/>
                      </a:lnTo>
                      <a:lnTo>
                        <a:pt x="356" y="200"/>
                      </a:lnTo>
                      <a:lnTo>
                        <a:pt x="356" y="200"/>
                      </a:lnTo>
                      <a:lnTo>
                        <a:pt x="358" y="214"/>
                      </a:lnTo>
                      <a:lnTo>
                        <a:pt x="358" y="214"/>
                      </a:lnTo>
                      <a:lnTo>
                        <a:pt x="360" y="258"/>
                      </a:lnTo>
                      <a:lnTo>
                        <a:pt x="362" y="302"/>
                      </a:lnTo>
                      <a:lnTo>
                        <a:pt x="360" y="346"/>
                      </a:lnTo>
                      <a:lnTo>
                        <a:pt x="356" y="392"/>
                      </a:lnTo>
                      <a:lnTo>
                        <a:pt x="356" y="392"/>
                      </a:lnTo>
                      <a:lnTo>
                        <a:pt x="314" y="374"/>
                      </a:lnTo>
                      <a:lnTo>
                        <a:pt x="274" y="352"/>
                      </a:lnTo>
                      <a:lnTo>
                        <a:pt x="236" y="328"/>
                      </a:lnTo>
                      <a:lnTo>
                        <a:pt x="198" y="304"/>
                      </a:lnTo>
                      <a:lnTo>
                        <a:pt x="198" y="304"/>
                      </a:lnTo>
                      <a:lnTo>
                        <a:pt x="186" y="294"/>
                      </a:lnTo>
                      <a:lnTo>
                        <a:pt x="144" y="152"/>
                      </a:lnTo>
                      <a:lnTo>
                        <a:pt x="132" y="154"/>
                      </a:lnTo>
                      <a:lnTo>
                        <a:pt x="164" y="282"/>
                      </a:lnTo>
                      <a:lnTo>
                        <a:pt x="164" y="282"/>
                      </a:lnTo>
                      <a:lnTo>
                        <a:pt x="106" y="246"/>
                      </a:lnTo>
                      <a:lnTo>
                        <a:pt x="84" y="170"/>
                      </a:lnTo>
                      <a:lnTo>
                        <a:pt x="74" y="174"/>
                      </a:lnTo>
                      <a:lnTo>
                        <a:pt x="90" y="238"/>
                      </a:lnTo>
                      <a:lnTo>
                        <a:pt x="90" y="238"/>
                      </a:lnTo>
                      <a:lnTo>
                        <a:pt x="54" y="220"/>
                      </a:lnTo>
                      <a:lnTo>
                        <a:pt x="14" y="206"/>
                      </a:lnTo>
                      <a:lnTo>
                        <a:pt x="12" y="204"/>
                      </a:lnTo>
                      <a:lnTo>
                        <a:pt x="10" y="208"/>
                      </a:lnTo>
                      <a:lnTo>
                        <a:pt x="10" y="208"/>
                      </a:lnTo>
                      <a:lnTo>
                        <a:pt x="2" y="222"/>
                      </a:lnTo>
                      <a:lnTo>
                        <a:pt x="2" y="222"/>
                      </a:lnTo>
                      <a:lnTo>
                        <a:pt x="0" y="224"/>
                      </a:lnTo>
                      <a:lnTo>
                        <a:pt x="2" y="226"/>
                      </a:lnTo>
                      <a:lnTo>
                        <a:pt x="2" y="226"/>
                      </a:lnTo>
                      <a:lnTo>
                        <a:pt x="36" y="254"/>
                      </a:lnTo>
                      <a:lnTo>
                        <a:pt x="70" y="278"/>
                      </a:lnTo>
                      <a:lnTo>
                        <a:pt x="4" y="296"/>
                      </a:lnTo>
                      <a:lnTo>
                        <a:pt x="6" y="306"/>
                      </a:lnTo>
                      <a:lnTo>
                        <a:pt x="86" y="288"/>
                      </a:lnTo>
                      <a:lnTo>
                        <a:pt x="86" y="288"/>
                      </a:lnTo>
                      <a:lnTo>
                        <a:pt x="114" y="304"/>
                      </a:lnTo>
                      <a:lnTo>
                        <a:pt x="144" y="318"/>
                      </a:lnTo>
                      <a:lnTo>
                        <a:pt x="16" y="356"/>
                      </a:lnTo>
                      <a:lnTo>
                        <a:pt x="20" y="366"/>
                      </a:lnTo>
                      <a:lnTo>
                        <a:pt x="168" y="330"/>
                      </a:lnTo>
                      <a:lnTo>
                        <a:pt x="168" y="330"/>
                      </a:lnTo>
                      <a:lnTo>
                        <a:pt x="180" y="336"/>
                      </a:lnTo>
                      <a:lnTo>
                        <a:pt x="180" y="336"/>
                      </a:lnTo>
                      <a:lnTo>
                        <a:pt x="220" y="356"/>
                      </a:lnTo>
                      <a:lnTo>
                        <a:pt x="258" y="376"/>
                      </a:lnTo>
                      <a:lnTo>
                        <a:pt x="296" y="400"/>
                      </a:lnTo>
                      <a:lnTo>
                        <a:pt x="334" y="426"/>
                      </a:lnTo>
                      <a:lnTo>
                        <a:pt x="334" y="426"/>
                      </a:lnTo>
                      <a:lnTo>
                        <a:pt x="296" y="454"/>
                      </a:lnTo>
                      <a:lnTo>
                        <a:pt x="258" y="478"/>
                      </a:lnTo>
                      <a:lnTo>
                        <a:pt x="218" y="498"/>
                      </a:lnTo>
                      <a:lnTo>
                        <a:pt x="178" y="520"/>
                      </a:lnTo>
                      <a:lnTo>
                        <a:pt x="178" y="520"/>
                      </a:lnTo>
                      <a:lnTo>
                        <a:pt x="164" y="526"/>
                      </a:lnTo>
                      <a:lnTo>
                        <a:pt x="20" y="490"/>
                      </a:lnTo>
                      <a:lnTo>
                        <a:pt x="16" y="502"/>
                      </a:lnTo>
                      <a:lnTo>
                        <a:pt x="142" y="538"/>
                      </a:lnTo>
                      <a:lnTo>
                        <a:pt x="142" y="538"/>
                      </a:lnTo>
                      <a:lnTo>
                        <a:pt x="112" y="554"/>
                      </a:lnTo>
                      <a:lnTo>
                        <a:pt x="82" y="570"/>
                      </a:lnTo>
                      <a:lnTo>
                        <a:pt x="6" y="552"/>
                      </a:lnTo>
                      <a:lnTo>
                        <a:pt x="4" y="560"/>
                      </a:lnTo>
                      <a:lnTo>
                        <a:pt x="68" y="580"/>
                      </a:lnTo>
                      <a:lnTo>
                        <a:pt x="68" y="580"/>
                      </a:lnTo>
                      <a:lnTo>
                        <a:pt x="34" y="602"/>
                      </a:lnTo>
                      <a:lnTo>
                        <a:pt x="2" y="628"/>
                      </a:lnTo>
                      <a:lnTo>
                        <a:pt x="0" y="630"/>
                      </a:lnTo>
                      <a:lnTo>
                        <a:pt x="6" y="644"/>
                      </a:lnTo>
                      <a:lnTo>
                        <a:pt x="8" y="648"/>
                      </a:lnTo>
                      <a:lnTo>
                        <a:pt x="8" y="648"/>
                      </a:lnTo>
                      <a:lnTo>
                        <a:pt x="10" y="650"/>
                      </a:lnTo>
                      <a:lnTo>
                        <a:pt x="14" y="650"/>
                      </a:lnTo>
                      <a:lnTo>
                        <a:pt x="14" y="650"/>
                      </a:lnTo>
                      <a:lnTo>
                        <a:pt x="54" y="636"/>
                      </a:lnTo>
                      <a:lnTo>
                        <a:pt x="92" y="618"/>
                      </a:lnTo>
                      <a:lnTo>
                        <a:pt x="74" y="684"/>
                      </a:lnTo>
                      <a:lnTo>
                        <a:pt x="84" y="686"/>
                      </a:lnTo>
                      <a:lnTo>
                        <a:pt x="108" y="608"/>
                      </a:lnTo>
                      <a:lnTo>
                        <a:pt x="108" y="608"/>
                      </a:lnTo>
                      <a:lnTo>
                        <a:pt x="136" y="592"/>
                      </a:lnTo>
                      <a:lnTo>
                        <a:pt x="164" y="574"/>
                      </a:lnTo>
                      <a:lnTo>
                        <a:pt x="132" y="702"/>
                      </a:lnTo>
                      <a:lnTo>
                        <a:pt x="144" y="706"/>
                      </a:lnTo>
                      <a:lnTo>
                        <a:pt x="186" y="558"/>
                      </a:lnTo>
                      <a:lnTo>
                        <a:pt x="186" y="558"/>
                      </a:lnTo>
                      <a:lnTo>
                        <a:pt x="196" y="552"/>
                      </a:lnTo>
                      <a:lnTo>
                        <a:pt x="196" y="552"/>
                      </a:lnTo>
                      <a:lnTo>
                        <a:pt x="234" y="526"/>
                      </a:lnTo>
                      <a:lnTo>
                        <a:pt x="272" y="504"/>
                      </a:lnTo>
                      <a:lnTo>
                        <a:pt x="310" y="482"/>
                      </a:lnTo>
                      <a:lnTo>
                        <a:pt x="352" y="464"/>
                      </a:lnTo>
                      <a:lnTo>
                        <a:pt x="352" y="464"/>
                      </a:lnTo>
                      <a:lnTo>
                        <a:pt x="356" y="508"/>
                      </a:lnTo>
                      <a:lnTo>
                        <a:pt x="358" y="554"/>
                      </a:lnTo>
                      <a:lnTo>
                        <a:pt x="356" y="600"/>
                      </a:lnTo>
                      <a:lnTo>
                        <a:pt x="354" y="644"/>
                      </a:lnTo>
                      <a:lnTo>
                        <a:pt x="354" y="644"/>
                      </a:lnTo>
                      <a:lnTo>
                        <a:pt x="354" y="660"/>
                      </a:lnTo>
                      <a:lnTo>
                        <a:pt x="250" y="768"/>
                      </a:lnTo>
                      <a:lnTo>
                        <a:pt x="258" y="776"/>
                      </a:lnTo>
                      <a:lnTo>
                        <a:pt x="352" y="686"/>
                      </a:lnTo>
                      <a:lnTo>
                        <a:pt x="352" y="686"/>
                      </a:lnTo>
                      <a:lnTo>
                        <a:pt x="352" y="718"/>
                      </a:lnTo>
                      <a:lnTo>
                        <a:pt x="352" y="752"/>
                      </a:lnTo>
                      <a:lnTo>
                        <a:pt x="296" y="808"/>
                      </a:lnTo>
                      <a:lnTo>
                        <a:pt x="304" y="816"/>
                      </a:lnTo>
                      <a:lnTo>
                        <a:pt x="352" y="770"/>
                      </a:lnTo>
                      <a:lnTo>
                        <a:pt x="352" y="770"/>
                      </a:lnTo>
                      <a:lnTo>
                        <a:pt x="354" y="812"/>
                      </a:lnTo>
                      <a:lnTo>
                        <a:pt x="362" y="852"/>
                      </a:lnTo>
                      <a:lnTo>
                        <a:pt x="362" y="856"/>
                      </a:lnTo>
                      <a:lnTo>
                        <a:pt x="366" y="856"/>
                      </a:lnTo>
                      <a:lnTo>
                        <a:pt x="382" y="856"/>
                      </a:lnTo>
                      <a:lnTo>
                        <a:pt x="386" y="856"/>
                      </a:lnTo>
                      <a:lnTo>
                        <a:pt x="386" y="852"/>
                      </a:lnTo>
                      <a:lnTo>
                        <a:pt x="386" y="852"/>
                      </a:lnTo>
                      <a:lnTo>
                        <a:pt x="394" y="810"/>
                      </a:lnTo>
                      <a:lnTo>
                        <a:pt x="396" y="768"/>
                      </a:lnTo>
                      <a:lnTo>
                        <a:pt x="446" y="816"/>
                      </a:lnTo>
                      <a:lnTo>
                        <a:pt x="452" y="808"/>
                      </a:lnTo>
                      <a:lnTo>
                        <a:pt x="396" y="750"/>
                      </a:lnTo>
                      <a:lnTo>
                        <a:pt x="396" y="750"/>
                      </a:lnTo>
                      <a:lnTo>
                        <a:pt x="396" y="716"/>
                      </a:lnTo>
                      <a:lnTo>
                        <a:pt x="394" y="682"/>
                      </a:lnTo>
                      <a:lnTo>
                        <a:pt x="490" y="776"/>
                      </a:lnTo>
                      <a:lnTo>
                        <a:pt x="498" y="768"/>
                      </a:lnTo>
                      <a:lnTo>
                        <a:pt x="392" y="656"/>
                      </a:lnTo>
                      <a:lnTo>
                        <a:pt x="392" y="656"/>
                      </a:lnTo>
                      <a:lnTo>
                        <a:pt x="392" y="644"/>
                      </a:lnTo>
                      <a:lnTo>
                        <a:pt x="392" y="644"/>
                      </a:lnTo>
                      <a:lnTo>
                        <a:pt x="390" y="600"/>
                      </a:lnTo>
                      <a:lnTo>
                        <a:pt x="388" y="556"/>
                      </a:lnTo>
                      <a:lnTo>
                        <a:pt x="388" y="510"/>
                      </a:lnTo>
                      <a:lnTo>
                        <a:pt x="394" y="466"/>
                      </a:lnTo>
                      <a:lnTo>
                        <a:pt x="394" y="466"/>
                      </a:lnTo>
                      <a:lnTo>
                        <a:pt x="436" y="484"/>
                      </a:lnTo>
                      <a:lnTo>
                        <a:pt x="476" y="506"/>
                      </a:lnTo>
                      <a:lnTo>
                        <a:pt x="514" y="530"/>
                      </a:lnTo>
                      <a:lnTo>
                        <a:pt x="552" y="554"/>
                      </a:lnTo>
                      <a:lnTo>
                        <a:pt x="552" y="554"/>
                      </a:lnTo>
                      <a:lnTo>
                        <a:pt x="564" y="562"/>
                      </a:lnTo>
                      <a:lnTo>
                        <a:pt x="606" y="706"/>
                      </a:lnTo>
                      <a:lnTo>
                        <a:pt x="618" y="702"/>
                      </a:lnTo>
                      <a:lnTo>
                        <a:pt x="586" y="576"/>
                      </a:lnTo>
                      <a:lnTo>
                        <a:pt x="586" y="576"/>
                      </a:lnTo>
                      <a:lnTo>
                        <a:pt x="614" y="594"/>
                      </a:lnTo>
                      <a:lnTo>
                        <a:pt x="642" y="610"/>
                      </a:lnTo>
                      <a:lnTo>
                        <a:pt x="664" y="686"/>
                      </a:lnTo>
                      <a:lnTo>
                        <a:pt x="674" y="684"/>
                      </a:lnTo>
                      <a:lnTo>
                        <a:pt x="658" y="620"/>
                      </a:lnTo>
                      <a:lnTo>
                        <a:pt x="658" y="620"/>
                      </a:lnTo>
                      <a:lnTo>
                        <a:pt x="696" y="636"/>
                      </a:lnTo>
                      <a:lnTo>
                        <a:pt x="734" y="652"/>
                      </a:lnTo>
                      <a:lnTo>
                        <a:pt x="738" y="652"/>
                      </a:lnTo>
                      <a:lnTo>
                        <a:pt x="746" y="638"/>
                      </a:lnTo>
                      <a:lnTo>
                        <a:pt x="746" y="636"/>
                      </a:lnTo>
                      <a:lnTo>
                        <a:pt x="750" y="632"/>
                      </a:lnTo>
                      <a:lnTo>
                        <a:pt x="746" y="630"/>
                      </a:lnTo>
                      <a:lnTo>
                        <a:pt x="746" y="630"/>
                      </a:lnTo>
                      <a:lnTo>
                        <a:pt x="714" y="604"/>
                      </a:lnTo>
                      <a:lnTo>
                        <a:pt x="680" y="580"/>
                      </a:lnTo>
                      <a:lnTo>
                        <a:pt x="680" y="580"/>
                      </a:lnTo>
                      <a:close/>
                    </a:path>
                  </a:pathLst>
                </a:custGeom>
                <a:solidFill>
                  <a:srgbClr val="FEFFFF">
                    <a:alpha val="76000"/>
                  </a:srgb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226" name="Group 56"/>
              <p:cNvGrpSpPr/>
              <p:nvPr/>
            </p:nvGrpSpPr>
            <p:grpSpPr>
              <a:xfrm>
                <a:off x="7564131" y="154734"/>
                <a:ext cx="1470366" cy="5948886"/>
                <a:chOff x="7564131" y="154734"/>
                <a:chExt cx="1470366" cy="5948886"/>
              </a:xfrm>
            </p:grpSpPr>
            <p:sp>
              <p:nvSpPr>
                <p:cNvPr id="227" name="Freeform 69"/>
                <p:cNvSpPr>
                  <a:spLocks noChangeAspect="1" noEditPoints="1"/>
                </p:cNvSpPr>
                <p:nvPr/>
              </p:nvSpPr>
              <p:spPr bwMode="auto">
                <a:xfrm rot="474405">
                  <a:off x="8001987" y="4921668"/>
                  <a:ext cx="1032510" cy="1181952"/>
                </a:xfrm>
                <a:custGeom>
                  <a:avLst/>
                  <a:gdLst>
                    <a:gd name="T0" fmla="*/ 658 w 760"/>
                    <a:gd name="T1" fmla="*/ 586 h 870"/>
                    <a:gd name="T2" fmla="*/ 728 w 760"/>
                    <a:gd name="T3" fmla="*/ 526 h 870"/>
                    <a:gd name="T4" fmla="*/ 560 w 760"/>
                    <a:gd name="T5" fmla="*/ 466 h 870"/>
                    <a:gd name="T6" fmla="*/ 502 w 760"/>
                    <a:gd name="T7" fmla="*/ 436 h 870"/>
                    <a:gd name="T8" fmla="*/ 560 w 760"/>
                    <a:gd name="T9" fmla="*/ 406 h 870"/>
                    <a:gd name="T10" fmla="*/ 728 w 760"/>
                    <a:gd name="T11" fmla="*/ 346 h 870"/>
                    <a:gd name="T12" fmla="*/ 662 w 760"/>
                    <a:gd name="T13" fmla="*/ 286 h 870"/>
                    <a:gd name="T14" fmla="*/ 688 w 760"/>
                    <a:gd name="T15" fmla="*/ 272 h 870"/>
                    <a:gd name="T16" fmla="*/ 674 w 760"/>
                    <a:gd name="T17" fmla="*/ 256 h 870"/>
                    <a:gd name="T18" fmla="*/ 648 w 760"/>
                    <a:gd name="T19" fmla="*/ 270 h 870"/>
                    <a:gd name="T20" fmla="*/ 632 w 760"/>
                    <a:gd name="T21" fmla="*/ 178 h 870"/>
                    <a:gd name="T22" fmla="*/ 496 w 760"/>
                    <a:gd name="T23" fmla="*/ 296 h 870"/>
                    <a:gd name="T24" fmla="*/ 442 w 760"/>
                    <a:gd name="T25" fmla="*/ 336 h 870"/>
                    <a:gd name="T26" fmla="*/ 444 w 760"/>
                    <a:gd name="T27" fmla="*/ 266 h 870"/>
                    <a:gd name="T28" fmla="*/ 476 w 760"/>
                    <a:gd name="T29" fmla="*/ 90 h 870"/>
                    <a:gd name="T30" fmla="*/ 392 w 760"/>
                    <a:gd name="T31" fmla="*/ 116 h 870"/>
                    <a:gd name="T32" fmla="*/ 392 w 760"/>
                    <a:gd name="T33" fmla="*/ 86 h 870"/>
                    <a:gd name="T34" fmla="*/ 372 w 760"/>
                    <a:gd name="T35" fmla="*/ 90 h 870"/>
                    <a:gd name="T36" fmla="*/ 372 w 760"/>
                    <a:gd name="T37" fmla="*/ 120 h 870"/>
                    <a:gd name="T38" fmla="*/ 282 w 760"/>
                    <a:gd name="T39" fmla="*/ 90 h 870"/>
                    <a:gd name="T40" fmla="*/ 316 w 760"/>
                    <a:gd name="T41" fmla="*/ 266 h 870"/>
                    <a:gd name="T42" fmla="*/ 322 w 760"/>
                    <a:gd name="T43" fmla="*/ 336 h 870"/>
                    <a:gd name="T44" fmla="*/ 264 w 760"/>
                    <a:gd name="T45" fmla="*/ 296 h 870"/>
                    <a:gd name="T46" fmla="*/ 128 w 760"/>
                    <a:gd name="T47" fmla="*/ 178 h 870"/>
                    <a:gd name="T48" fmla="*/ 110 w 760"/>
                    <a:gd name="T49" fmla="*/ 266 h 870"/>
                    <a:gd name="T50" fmla="*/ 84 w 760"/>
                    <a:gd name="T51" fmla="*/ 252 h 870"/>
                    <a:gd name="T52" fmla="*/ 76 w 760"/>
                    <a:gd name="T53" fmla="*/ 270 h 870"/>
                    <a:gd name="T54" fmla="*/ 102 w 760"/>
                    <a:gd name="T55" fmla="*/ 286 h 870"/>
                    <a:gd name="T56" fmla="*/ 30 w 760"/>
                    <a:gd name="T57" fmla="*/ 346 h 870"/>
                    <a:gd name="T58" fmla="*/ 200 w 760"/>
                    <a:gd name="T59" fmla="*/ 406 h 870"/>
                    <a:gd name="T60" fmla="*/ 262 w 760"/>
                    <a:gd name="T61" fmla="*/ 436 h 870"/>
                    <a:gd name="T62" fmla="*/ 200 w 760"/>
                    <a:gd name="T63" fmla="*/ 466 h 870"/>
                    <a:gd name="T64" fmla="*/ 30 w 760"/>
                    <a:gd name="T65" fmla="*/ 526 h 870"/>
                    <a:gd name="T66" fmla="*/ 98 w 760"/>
                    <a:gd name="T67" fmla="*/ 586 h 870"/>
                    <a:gd name="T68" fmla="*/ 72 w 760"/>
                    <a:gd name="T69" fmla="*/ 600 h 870"/>
                    <a:gd name="T70" fmla="*/ 84 w 760"/>
                    <a:gd name="T71" fmla="*/ 616 h 870"/>
                    <a:gd name="T72" fmla="*/ 110 w 760"/>
                    <a:gd name="T73" fmla="*/ 602 h 870"/>
                    <a:gd name="T74" fmla="*/ 128 w 760"/>
                    <a:gd name="T75" fmla="*/ 694 h 870"/>
                    <a:gd name="T76" fmla="*/ 264 w 760"/>
                    <a:gd name="T77" fmla="*/ 576 h 870"/>
                    <a:gd name="T78" fmla="*/ 322 w 760"/>
                    <a:gd name="T79" fmla="*/ 536 h 870"/>
                    <a:gd name="T80" fmla="*/ 316 w 760"/>
                    <a:gd name="T81" fmla="*/ 606 h 870"/>
                    <a:gd name="T82" fmla="*/ 282 w 760"/>
                    <a:gd name="T83" fmla="*/ 782 h 870"/>
                    <a:gd name="T84" fmla="*/ 368 w 760"/>
                    <a:gd name="T85" fmla="*/ 754 h 870"/>
                    <a:gd name="T86" fmla="*/ 368 w 760"/>
                    <a:gd name="T87" fmla="*/ 784 h 870"/>
                    <a:gd name="T88" fmla="*/ 388 w 760"/>
                    <a:gd name="T89" fmla="*/ 780 h 870"/>
                    <a:gd name="T90" fmla="*/ 388 w 760"/>
                    <a:gd name="T91" fmla="*/ 752 h 870"/>
                    <a:gd name="T92" fmla="*/ 476 w 760"/>
                    <a:gd name="T93" fmla="*/ 782 h 870"/>
                    <a:gd name="T94" fmla="*/ 444 w 760"/>
                    <a:gd name="T95" fmla="*/ 606 h 870"/>
                    <a:gd name="T96" fmla="*/ 442 w 760"/>
                    <a:gd name="T97" fmla="*/ 536 h 870"/>
                    <a:gd name="T98" fmla="*/ 496 w 760"/>
                    <a:gd name="T99" fmla="*/ 576 h 870"/>
                    <a:gd name="T100" fmla="*/ 632 w 760"/>
                    <a:gd name="T101" fmla="*/ 694 h 870"/>
                    <a:gd name="T102" fmla="*/ 650 w 760"/>
                    <a:gd name="T103" fmla="*/ 606 h 870"/>
                    <a:gd name="T104" fmla="*/ 676 w 760"/>
                    <a:gd name="T105" fmla="*/ 620 h 870"/>
                    <a:gd name="T106" fmla="*/ 682 w 760"/>
                    <a:gd name="T107" fmla="*/ 602 h 870"/>
                    <a:gd name="T108" fmla="*/ 346 w 760"/>
                    <a:gd name="T109" fmla="*/ 496 h 870"/>
                    <a:gd name="T110" fmla="*/ 418 w 760"/>
                    <a:gd name="T111" fmla="*/ 376 h 8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60" h="870">
                      <a:moveTo>
                        <a:pt x="756" y="580"/>
                      </a:moveTo>
                      <a:lnTo>
                        <a:pt x="752" y="564"/>
                      </a:lnTo>
                      <a:lnTo>
                        <a:pt x="658" y="586"/>
                      </a:lnTo>
                      <a:lnTo>
                        <a:pt x="634" y="572"/>
                      </a:lnTo>
                      <a:lnTo>
                        <a:pt x="734" y="542"/>
                      </a:lnTo>
                      <a:lnTo>
                        <a:pt x="728" y="526"/>
                      </a:lnTo>
                      <a:lnTo>
                        <a:pt x="606" y="556"/>
                      </a:lnTo>
                      <a:lnTo>
                        <a:pt x="490" y="486"/>
                      </a:lnTo>
                      <a:lnTo>
                        <a:pt x="560" y="466"/>
                      </a:lnTo>
                      <a:lnTo>
                        <a:pt x="552" y="442"/>
                      </a:lnTo>
                      <a:lnTo>
                        <a:pt x="490" y="456"/>
                      </a:lnTo>
                      <a:lnTo>
                        <a:pt x="502" y="436"/>
                      </a:lnTo>
                      <a:lnTo>
                        <a:pt x="490" y="414"/>
                      </a:lnTo>
                      <a:lnTo>
                        <a:pt x="552" y="430"/>
                      </a:lnTo>
                      <a:lnTo>
                        <a:pt x="560" y="406"/>
                      </a:lnTo>
                      <a:lnTo>
                        <a:pt x="496" y="388"/>
                      </a:lnTo>
                      <a:lnTo>
                        <a:pt x="610" y="318"/>
                      </a:lnTo>
                      <a:lnTo>
                        <a:pt x="728" y="346"/>
                      </a:lnTo>
                      <a:lnTo>
                        <a:pt x="734" y="328"/>
                      </a:lnTo>
                      <a:lnTo>
                        <a:pt x="638" y="302"/>
                      </a:lnTo>
                      <a:lnTo>
                        <a:pt x="662" y="286"/>
                      </a:lnTo>
                      <a:lnTo>
                        <a:pt x="752" y="308"/>
                      </a:lnTo>
                      <a:lnTo>
                        <a:pt x="756" y="292"/>
                      </a:lnTo>
                      <a:lnTo>
                        <a:pt x="688" y="272"/>
                      </a:lnTo>
                      <a:lnTo>
                        <a:pt x="760" y="228"/>
                      </a:lnTo>
                      <a:lnTo>
                        <a:pt x="752" y="214"/>
                      </a:lnTo>
                      <a:lnTo>
                        <a:pt x="674" y="256"/>
                      </a:lnTo>
                      <a:lnTo>
                        <a:pt x="694" y="182"/>
                      </a:lnTo>
                      <a:lnTo>
                        <a:pt x="676" y="176"/>
                      </a:lnTo>
                      <a:lnTo>
                        <a:pt x="648" y="270"/>
                      </a:lnTo>
                      <a:lnTo>
                        <a:pt x="624" y="284"/>
                      </a:lnTo>
                      <a:lnTo>
                        <a:pt x="650" y="184"/>
                      </a:lnTo>
                      <a:lnTo>
                        <a:pt x="632" y="178"/>
                      </a:lnTo>
                      <a:lnTo>
                        <a:pt x="596" y="300"/>
                      </a:lnTo>
                      <a:lnTo>
                        <a:pt x="478" y="364"/>
                      </a:lnTo>
                      <a:lnTo>
                        <a:pt x="496" y="296"/>
                      </a:lnTo>
                      <a:lnTo>
                        <a:pt x="470" y="288"/>
                      </a:lnTo>
                      <a:lnTo>
                        <a:pt x="452" y="354"/>
                      </a:lnTo>
                      <a:lnTo>
                        <a:pt x="442" y="336"/>
                      </a:lnTo>
                      <a:lnTo>
                        <a:pt x="414" y="336"/>
                      </a:lnTo>
                      <a:lnTo>
                        <a:pt x="462" y="286"/>
                      </a:lnTo>
                      <a:lnTo>
                        <a:pt x="444" y="266"/>
                      </a:lnTo>
                      <a:lnTo>
                        <a:pt x="396" y="312"/>
                      </a:lnTo>
                      <a:lnTo>
                        <a:pt x="392" y="176"/>
                      </a:lnTo>
                      <a:lnTo>
                        <a:pt x="476" y="90"/>
                      </a:lnTo>
                      <a:lnTo>
                        <a:pt x="464" y="76"/>
                      </a:lnTo>
                      <a:lnTo>
                        <a:pt x="392" y="146"/>
                      </a:lnTo>
                      <a:lnTo>
                        <a:pt x="392" y="116"/>
                      </a:lnTo>
                      <a:lnTo>
                        <a:pt x="456" y="50"/>
                      </a:lnTo>
                      <a:lnTo>
                        <a:pt x="444" y="38"/>
                      </a:lnTo>
                      <a:lnTo>
                        <a:pt x="392" y="86"/>
                      </a:lnTo>
                      <a:lnTo>
                        <a:pt x="390" y="0"/>
                      </a:lnTo>
                      <a:lnTo>
                        <a:pt x="374" y="0"/>
                      </a:lnTo>
                      <a:lnTo>
                        <a:pt x="372" y="90"/>
                      </a:lnTo>
                      <a:lnTo>
                        <a:pt x="316" y="36"/>
                      </a:lnTo>
                      <a:lnTo>
                        <a:pt x="304" y="50"/>
                      </a:lnTo>
                      <a:lnTo>
                        <a:pt x="372" y="120"/>
                      </a:lnTo>
                      <a:lnTo>
                        <a:pt x="370" y="148"/>
                      </a:lnTo>
                      <a:lnTo>
                        <a:pt x="296" y="76"/>
                      </a:lnTo>
                      <a:lnTo>
                        <a:pt x="282" y="90"/>
                      </a:lnTo>
                      <a:lnTo>
                        <a:pt x="370" y="180"/>
                      </a:lnTo>
                      <a:lnTo>
                        <a:pt x="368" y="316"/>
                      </a:lnTo>
                      <a:lnTo>
                        <a:pt x="316" y="266"/>
                      </a:lnTo>
                      <a:lnTo>
                        <a:pt x="298" y="286"/>
                      </a:lnTo>
                      <a:lnTo>
                        <a:pt x="344" y="336"/>
                      </a:lnTo>
                      <a:lnTo>
                        <a:pt x="322" y="336"/>
                      </a:lnTo>
                      <a:lnTo>
                        <a:pt x="308" y="358"/>
                      </a:lnTo>
                      <a:lnTo>
                        <a:pt x="288" y="290"/>
                      </a:lnTo>
                      <a:lnTo>
                        <a:pt x="264" y="296"/>
                      </a:lnTo>
                      <a:lnTo>
                        <a:pt x="280" y="360"/>
                      </a:lnTo>
                      <a:lnTo>
                        <a:pt x="162" y="294"/>
                      </a:lnTo>
                      <a:lnTo>
                        <a:pt x="128" y="178"/>
                      </a:lnTo>
                      <a:lnTo>
                        <a:pt x="110" y="184"/>
                      </a:lnTo>
                      <a:lnTo>
                        <a:pt x="134" y="280"/>
                      </a:lnTo>
                      <a:lnTo>
                        <a:pt x="110" y="266"/>
                      </a:lnTo>
                      <a:lnTo>
                        <a:pt x="84" y="176"/>
                      </a:lnTo>
                      <a:lnTo>
                        <a:pt x="66" y="182"/>
                      </a:lnTo>
                      <a:lnTo>
                        <a:pt x="84" y="252"/>
                      </a:lnTo>
                      <a:lnTo>
                        <a:pt x="10" y="210"/>
                      </a:lnTo>
                      <a:lnTo>
                        <a:pt x="2" y="224"/>
                      </a:lnTo>
                      <a:lnTo>
                        <a:pt x="76" y="270"/>
                      </a:lnTo>
                      <a:lnTo>
                        <a:pt x="2" y="292"/>
                      </a:lnTo>
                      <a:lnTo>
                        <a:pt x="8" y="308"/>
                      </a:lnTo>
                      <a:lnTo>
                        <a:pt x="102" y="286"/>
                      </a:lnTo>
                      <a:lnTo>
                        <a:pt x="126" y="300"/>
                      </a:lnTo>
                      <a:lnTo>
                        <a:pt x="26" y="328"/>
                      </a:lnTo>
                      <a:lnTo>
                        <a:pt x="30" y="346"/>
                      </a:lnTo>
                      <a:lnTo>
                        <a:pt x="154" y="316"/>
                      </a:lnTo>
                      <a:lnTo>
                        <a:pt x="270" y="386"/>
                      </a:lnTo>
                      <a:lnTo>
                        <a:pt x="200" y="406"/>
                      </a:lnTo>
                      <a:lnTo>
                        <a:pt x="206" y="430"/>
                      </a:lnTo>
                      <a:lnTo>
                        <a:pt x="276" y="414"/>
                      </a:lnTo>
                      <a:lnTo>
                        <a:pt x="262" y="436"/>
                      </a:lnTo>
                      <a:lnTo>
                        <a:pt x="276" y="458"/>
                      </a:lnTo>
                      <a:lnTo>
                        <a:pt x="206" y="442"/>
                      </a:lnTo>
                      <a:lnTo>
                        <a:pt x="200" y="466"/>
                      </a:lnTo>
                      <a:lnTo>
                        <a:pt x="264" y="484"/>
                      </a:lnTo>
                      <a:lnTo>
                        <a:pt x="148" y="554"/>
                      </a:lnTo>
                      <a:lnTo>
                        <a:pt x="30" y="526"/>
                      </a:lnTo>
                      <a:lnTo>
                        <a:pt x="26" y="542"/>
                      </a:lnTo>
                      <a:lnTo>
                        <a:pt x="122" y="570"/>
                      </a:lnTo>
                      <a:lnTo>
                        <a:pt x="98" y="586"/>
                      </a:lnTo>
                      <a:lnTo>
                        <a:pt x="8" y="562"/>
                      </a:lnTo>
                      <a:lnTo>
                        <a:pt x="2" y="580"/>
                      </a:lnTo>
                      <a:lnTo>
                        <a:pt x="72" y="600"/>
                      </a:lnTo>
                      <a:lnTo>
                        <a:pt x="0" y="644"/>
                      </a:lnTo>
                      <a:lnTo>
                        <a:pt x="8" y="658"/>
                      </a:lnTo>
                      <a:lnTo>
                        <a:pt x="84" y="616"/>
                      </a:lnTo>
                      <a:lnTo>
                        <a:pt x="66" y="690"/>
                      </a:lnTo>
                      <a:lnTo>
                        <a:pt x="84" y="694"/>
                      </a:lnTo>
                      <a:lnTo>
                        <a:pt x="110" y="602"/>
                      </a:lnTo>
                      <a:lnTo>
                        <a:pt x="136" y="588"/>
                      </a:lnTo>
                      <a:lnTo>
                        <a:pt x="110" y="688"/>
                      </a:lnTo>
                      <a:lnTo>
                        <a:pt x="128" y="694"/>
                      </a:lnTo>
                      <a:lnTo>
                        <a:pt x="164" y="572"/>
                      </a:lnTo>
                      <a:lnTo>
                        <a:pt x="282" y="506"/>
                      </a:lnTo>
                      <a:lnTo>
                        <a:pt x="264" y="576"/>
                      </a:lnTo>
                      <a:lnTo>
                        <a:pt x="288" y="582"/>
                      </a:lnTo>
                      <a:lnTo>
                        <a:pt x="308" y="514"/>
                      </a:lnTo>
                      <a:lnTo>
                        <a:pt x="322" y="536"/>
                      </a:lnTo>
                      <a:lnTo>
                        <a:pt x="344" y="536"/>
                      </a:lnTo>
                      <a:lnTo>
                        <a:pt x="298" y="586"/>
                      </a:lnTo>
                      <a:lnTo>
                        <a:pt x="316" y="606"/>
                      </a:lnTo>
                      <a:lnTo>
                        <a:pt x="364" y="560"/>
                      </a:lnTo>
                      <a:lnTo>
                        <a:pt x="366" y="694"/>
                      </a:lnTo>
                      <a:lnTo>
                        <a:pt x="282" y="782"/>
                      </a:lnTo>
                      <a:lnTo>
                        <a:pt x="296" y="796"/>
                      </a:lnTo>
                      <a:lnTo>
                        <a:pt x="368" y="726"/>
                      </a:lnTo>
                      <a:lnTo>
                        <a:pt x="368" y="754"/>
                      </a:lnTo>
                      <a:lnTo>
                        <a:pt x="304" y="822"/>
                      </a:lnTo>
                      <a:lnTo>
                        <a:pt x="316" y="834"/>
                      </a:lnTo>
                      <a:lnTo>
                        <a:pt x="368" y="784"/>
                      </a:lnTo>
                      <a:lnTo>
                        <a:pt x="370" y="870"/>
                      </a:lnTo>
                      <a:lnTo>
                        <a:pt x="386" y="870"/>
                      </a:lnTo>
                      <a:lnTo>
                        <a:pt x="388" y="780"/>
                      </a:lnTo>
                      <a:lnTo>
                        <a:pt x="444" y="834"/>
                      </a:lnTo>
                      <a:lnTo>
                        <a:pt x="456" y="822"/>
                      </a:lnTo>
                      <a:lnTo>
                        <a:pt x="388" y="752"/>
                      </a:lnTo>
                      <a:lnTo>
                        <a:pt x="388" y="724"/>
                      </a:lnTo>
                      <a:lnTo>
                        <a:pt x="464" y="796"/>
                      </a:lnTo>
                      <a:lnTo>
                        <a:pt x="476" y="782"/>
                      </a:lnTo>
                      <a:lnTo>
                        <a:pt x="390" y="692"/>
                      </a:lnTo>
                      <a:lnTo>
                        <a:pt x="392" y="556"/>
                      </a:lnTo>
                      <a:lnTo>
                        <a:pt x="444" y="606"/>
                      </a:lnTo>
                      <a:lnTo>
                        <a:pt x="462" y="586"/>
                      </a:lnTo>
                      <a:lnTo>
                        <a:pt x="414" y="536"/>
                      </a:lnTo>
                      <a:lnTo>
                        <a:pt x="442" y="536"/>
                      </a:lnTo>
                      <a:lnTo>
                        <a:pt x="452" y="518"/>
                      </a:lnTo>
                      <a:lnTo>
                        <a:pt x="470" y="582"/>
                      </a:lnTo>
                      <a:lnTo>
                        <a:pt x="496" y="576"/>
                      </a:lnTo>
                      <a:lnTo>
                        <a:pt x="480" y="512"/>
                      </a:lnTo>
                      <a:lnTo>
                        <a:pt x="598" y="576"/>
                      </a:lnTo>
                      <a:lnTo>
                        <a:pt x="632" y="694"/>
                      </a:lnTo>
                      <a:lnTo>
                        <a:pt x="650" y="688"/>
                      </a:lnTo>
                      <a:lnTo>
                        <a:pt x="626" y="592"/>
                      </a:lnTo>
                      <a:lnTo>
                        <a:pt x="650" y="606"/>
                      </a:lnTo>
                      <a:lnTo>
                        <a:pt x="676" y="694"/>
                      </a:lnTo>
                      <a:lnTo>
                        <a:pt x="694" y="690"/>
                      </a:lnTo>
                      <a:lnTo>
                        <a:pt x="676" y="620"/>
                      </a:lnTo>
                      <a:lnTo>
                        <a:pt x="750" y="660"/>
                      </a:lnTo>
                      <a:lnTo>
                        <a:pt x="758" y="648"/>
                      </a:lnTo>
                      <a:lnTo>
                        <a:pt x="682" y="602"/>
                      </a:lnTo>
                      <a:lnTo>
                        <a:pt x="756" y="580"/>
                      </a:lnTo>
                      <a:close/>
                      <a:moveTo>
                        <a:pt x="418" y="496"/>
                      </a:moveTo>
                      <a:lnTo>
                        <a:pt x="346" y="496"/>
                      </a:lnTo>
                      <a:lnTo>
                        <a:pt x="308" y="436"/>
                      </a:lnTo>
                      <a:lnTo>
                        <a:pt x="346" y="376"/>
                      </a:lnTo>
                      <a:lnTo>
                        <a:pt x="418" y="376"/>
                      </a:lnTo>
                      <a:lnTo>
                        <a:pt x="456" y="436"/>
                      </a:lnTo>
                      <a:lnTo>
                        <a:pt x="418" y="496"/>
                      </a:lnTo>
                      <a:close/>
                    </a:path>
                  </a:pathLst>
                </a:custGeom>
                <a:solidFill>
                  <a:srgbClr val="FEFFFF">
                    <a:alpha val="76000"/>
                  </a:srgb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228" name="Freeform 73"/>
                <p:cNvSpPr>
                  <a:spLocks noChangeAspect="1" noEditPoints="1"/>
                </p:cNvSpPr>
                <p:nvPr/>
              </p:nvSpPr>
              <p:spPr bwMode="auto">
                <a:xfrm rot="20414437">
                  <a:off x="7564131" y="154734"/>
                  <a:ext cx="722936" cy="825205"/>
                </a:xfrm>
                <a:custGeom>
                  <a:avLst/>
                  <a:gdLst>
                    <a:gd name="T0" fmla="*/ 678 w 820"/>
                    <a:gd name="T1" fmla="*/ 610 h 936"/>
                    <a:gd name="T2" fmla="*/ 656 w 820"/>
                    <a:gd name="T3" fmla="*/ 598 h 936"/>
                    <a:gd name="T4" fmla="*/ 514 w 820"/>
                    <a:gd name="T5" fmla="*/ 512 h 936"/>
                    <a:gd name="T6" fmla="*/ 522 w 820"/>
                    <a:gd name="T7" fmla="*/ 468 h 936"/>
                    <a:gd name="T8" fmla="*/ 564 w 820"/>
                    <a:gd name="T9" fmla="*/ 414 h 936"/>
                    <a:gd name="T10" fmla="*/ 684 w 820"/>
                    <a:gd name="T11" fmla="*/ 324 h 936"/>
                    <a:gd name="T12" fmla="*/ 736 w 820"/>
                    <a:gd name="T13" fmla="*/ 292 h 936"/>
                    <a:gd name="T14" fmla="*/ 744 w 820"/>
                    <a:gd name="T15" fmla="*/ 196 h 936"/>
                    <a:gd name="T16" fmla="*/ 696 w 820"/>
                    <a:gd name="T17" fmla="*/ 198 h 936"/>
                    <a:gd name="T18" fmla="*/ 536 w 820"/>
                    <a:gd name="T19" fmla="*/ 364 h 936"/>
                    <a:gd name="T20" fmla="*/ 486 w 820"/>
                    <a:gd name="T21" fmla="*/ 384 h 936"/>
                    <a:gd name="T22" fmla="*/ 428 w 820"/>
                    <a:gd name="T23" fmla="*/ 356 h 936"/>
                    <a:gd name="T24" fmla="*/ 508 w 820"/>
                    <a:gd name="T25" fmla="*/ 92 h 936"/>
                    <a:gd name="T26" fmla="*/ 486 w 820"/>
                    <a:gd name="T27" fmla="*/ 50 h 936"/>
                    <a:gd name="T28" fmla="*/ 404 w 820"/>
                    <a:gd name="T29" fmla="*/ 0 h 936"/>
                    <a:gd name="T30" fmla="*/ 402 w 820"/>
                    <a:gd name="T31" fmla="*/ 120 h 936"/>
                    <a:gd name="T32" fmla="*/ 400 w 820"/>
                    <a:gd name="T33" fmla="*/ 184 h 936"/>
                    <a:gd name="T34" fmla="*/ 398 w 820"/>
                    <a:gd name="T35" fmla="*/ 356 h 936"/>
                    <a:gd name="T36" fmla="*/ 340 w 820"/>
                    <a:gd name="T37" fmla="*/ 382 h 936"/>
                    <a:gd name="T38" fmla="*/ 168 w 820"/>
                    <a:gd name="T39" fmla="*/ 312 h 936"/>
                    <a:gd name="T40" fmla="*/ 112 w 820"/>
                    <a:gd name="T41" fmla="*/ 280 h 936"/>
                    <a:gd name="T42" fmla="*/ 10 w 820"/>
                    <a:gd name="T43" fmla="*/ 224 h 936"/>
                    <a:gd name="T44" fmla="*/ 10 w 820"/>
                    <a:gd name="T45" fmla="*/ 324 h 936"/>
                    <a:gd name="T46" fmla="*/ 36 w 820"/>
                    <a:gd name="T47" fmla="*/ 364 h 936"/>
                    <a:gd name="T48" fmla="*/ 266 w 820"/>
                    <a:gd name="T49" fmla="*/ 398 h 936"/>
                    <a:gd name="T50" fmla="*/ 302 w 820"/>
                    <a:gd name="T51" fmla="*/ 468 h 936"/>
                    <a:gd name="T52" fmla="*/ 264 w 820"/>
                    <a:gd name="T53" fmla="*/ 532 h 936"/>
                    <a:gd name="T54" fmla="*/ 34 w 820"/>
                    <a:gd name="T55" fmla="*/ 580 h 936"/>
                    <a:gd name="T56" fmla="*/ 8 w 820"/>
                    <a:gd name="T57" fmla="*/ 620 h 936"/>
                    <a:gd name="T58" fmla="*/ 96 w 820"/>
                    <a:gd name="T59" fmla="*/ 658 h 936"/>
                    <a:gd name="T60" fmla="*/ 152 w 820"/>
                    <a:gd name="T61" fmla="*/ 628 h 936"/>
                    <a:gd name="T62" fmla="*/ 174 w 820"/>
                    <a:gd name="T63" fmla="*/ 616 h 936"/>
                    <a:gd name="T64" fmla="*/ 324 w 820"/>
                    <a:gd name="T65" fmla="*/ 532 h 936"/>
                    <a:gd name="T66" fmla="*/ 392 w 820"/>
                    <a:gd name="T67" fmla="*/ 574 h 936"/>
                    <a:gd name="T68" fmla="*/ 312 w 820"/>
                    <a:gd name="T69" fmla="*/ 842 h 936"/>
                    <a:gd name="T70" fmla="*/ 334 w 820"/>
                    <a:gd name="T71" fmla="*/ 884 h 936"/>
                    <a:gd name="T72" fmla="*/ 416 w 820"/>
                    <a:gd name="T73" fmla="*/ 936 h 936"/>
                    <a:gd name="T74" fmla="*/ 420 w 820"/>
                    <a:gd name="T75" fmla="*/ 814 h 936"/>
                    <a:gd name="T76" fmla="*/ 420 w 820"/>
                    <a:gd name="T77" fmla="*/ 750 h 936"/>
                    <a:gd name="T78" fmla="*/ 424 w 820"/>
                    <a:gd name="T79" fmla="*/ 576 h 936"/>
                    <a:gd name="T80" fmla="*/ 482 w 820"/>
                    <a:gd name="T81" fmla="*/ 552 h 936"/>
                    <a:gd name="T82" fmla="*/ 652 w 820"/>
                    <a:gd name="T83" fmla="*/ 622 h 936"/>
                    <a:gd name="T84" fmla="*/ 708 w 820"/>
                    <a:gd name="T85" fmla="*/ 654 h 936"/>
                    <a:gd name="T86" fmla="*/ 812 w 820"/>
                    <a:gd name="T87" fmla="*/ 710 h 936"/>
                    <a:gd name="T88" fmla="*/ 412 w 820"/>
                    <a:gd name="T89" fmla="*/ 546 h 936"/>
                    <a:gd name="T90" fmla="*/ 368 w 820"/>
                    <a:gd name="T91" fmla="*/ 532 h 936"/>
                    <a:gd name="T92" fmla="*/ 336 w 820"/>
                    <a:gd name="T93" fmla="*/ 482 h 936"/>
                    <a:gd name="T94" fmla="*/ 340 w 820"/>
                    <a:gd name="T95" fmla="*/ 436 h 936"/>
                    <a:gd name="T96" fmla="*/ 382 w 820"/>
                    <a:gd name="T97" fmla="*/ 394 h 936"/>
                    <a:gd name="T98" fmla="*/ 428 w 820"/>
                    <a:gd name="T99" fmla="*/ 390 h 936"/>
                    <a:gd name="T100" fmla="*/ 478 w 820"/>
                    <a:gd name="T101" fmla="*/ 424 h 936"/>
                    <a:gd name="T102" fmla="*/ 490 w 820"/>
                    <a:gd name="T103" fmla="*/ 468 h 936"/>
                    <a:gd name="T104" fmla="*/ 468 w 820"/>
                    <a:gd name="T105" fmla="*/ 522 h 936"/>
                    <a:gd name="T106" fmla="*/ 412 w 820"/>
                    <a:gd name="T107" fmla="*/ 546 h 9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20" h="936">
                      <a:moveTo>
                        <a:pt x="812" y="620"/>
                      </a:moveTo>
                      <a:lnTo>
                        <a:pt x="810" y="610"/>
                      </a:lnTo>
                      <a:lnTo>
                        <a:pt x="716" y="634"/>
                      </a:lnTo>
                      <a:lnTo>
                        <a:pt x="678" y="610"/>
                      </a:lnTo>
                      <a:lnTo>
                        <a:pt x="788" y="580"/>
                      </a:lnTo>
                      <a:lnTo>
                        <a:pt x="784" y="570"/>
                      </a:lnTo>
                      <a:lnTo>
                        <a:pt x="660" y="600"/>
                      </a:lnTo>
                      <a:lnTo>
                        <a:pt x="656" y="598"/>
                      </a:lnTo>
                      <a:lnTo>
                        <a:pt x="562" y="524"/>
                      </a:lnTo>
                      <a:lnTo>
                        <a:pt x="556" y="536"/>
                      </a:lnTo>
                      <a:lnTo>
                        <a:pt x="514" y="512"/>
                      </a:lnTo>
                      <a:lnTo>
                        <a:pt x="514" y="512"/>
                      </a:lnTo>
                      <a:lnTo>
                        <a:pt x="520" y="490"/>
                      </a:lnTo>
                      <a:lnTo>
                        <a:pt x="522" y="478"/>
                      </a:lnTo>
                      <a:lnTo>
                        <a:pt x="522" y="468"/>
                      </a:lnTo>
                      <a:lnTo>
                        <a:pt x="522" y="468"/>
                      </a:lnTo>
                      <a:lnTo>
                        <a:pt x="520" y="446"/>
                      </a:lnTo>
                      <a:lnTo>
                        <a:pt x="516" y="426"/>
                      </a:lnTo>
                      <a:lnTo>
                        <a:pt x="558" y="402"/>
                      </a:lnTo>
                      <a:lnTo>
                        <a:pt x="564" y="414"/>
                      </a:lnTo>
                      <a:lnTo>
                        <a:pt x="666" y="336"/>
                      </a:lnTo>
                      <a:lnTo>
                        <a:pt x="784" y="364"/>
                      </a:lnTo>
                      <a:lnTo>
                        <a:pt x="788" y="354"/>
                      </a:lnTo>
                      <a:lnTo>
                        <a:pt x="684" y="324"/>
                      </a:lnTo>
                      <a:lnTo>
                        <a:pt x="720" y="302"/>
                      </a:lnTo>
                      <a:lnTo>
                        <a:pt x="810" y="324"/>
                      </a:lnTo>
                      <a:lnTo>
                        <a:pt x="812" y="314"/>
                      </a:lnTo>
                      <a:lnTo>
                        <a:pt x="736" y="292"/>
                      </a:lnTo>
                      <a:lnTo>
                        <a:pt x="820" y="242"/>
                      </a:lnTo>
                      <a:lnTo>
                        <a:pt x="812" y="228"/>
                      </a:lnTo>
                      <a:lnTo>
                        <a:pt x="724" y="276"/>
                      </a:lnTo>
                      <a:lnTo>
                        <a:pt x="744" y="196"/>
                      </a:lnTo>
                      <a:lnTo>
                        <a:pt x="734" y="192"/>
                      </a:lnTo>
                      <a:lnTo>
                        <a:pt x="706" y="286"/>
                      </a:lnTo>
                      <a:lnTo>
                        <a:pt x="670" y="306"/>
                      </a:lnTo>
                      <a:lnTo>
                        <a:pt x="696" y="198"/>
                      </a:lnTo>
                      <a:lnTo>
                        <a:pt x="686" y="194"/>
                      </a:lnTo>
                      <a:lnTo>
                        <a:pt x="650" y="318"/>
                      </a:lnTo>
                      <a:lnTo>
                        <a:pt x="646" y="320"/>
                      </a:lnTo>
                      <a:lnTo>
                        <a:pt x="536" y="364"/>
                      </a:lnTo>
                      <a:lnTo>
                        <a:pt x="542" y="376"/>
                      </a:lnTo>
                      <a:lnTo>
                        <a:pt x="500" y="400"/>
                      </a:lnTo>
                      <a:lnTo>
                        <a:pt x="500" y="400"/>
                      </a:lnTo>
                      <a:lnTo>
                        <a:pt x="486" y="384"/>
                      </a:lnTo>
                      <a:lnTo>
                        <a:pt x="468" y="372"/>
                      </a:lnTo>
                      <a:lnTo>
                        <a:pt x="450" y="362"/>
                      </a:lnTo>
                      <a:lnTo>
                        <a:pt x="438" y="358"/>
                      </a:lnTo>
                      <a:lnTo>
                        <a:pt x="428" y="356"/>
                      </a:lnTo>
                      <a:lnTo>
                        <a:pt x="426" y="304"/>
                      </a:lnTo>
                      <a:lnTo>
                        <a:pt x="442" y="304"/>
                      </a:lnTo>
                      <a:lnTo>
                        <a:pt x="424" y="178"/>
                      </a:lnTo>
                      <a:lnTo>
                        <a:pt x="508" y="92"/>
                      </a:lnTo>
                      <a:lnTo>
                        <a:pt x="502" y="84"/>
                      </a:lnTo>
                      <a:lnTo>
                        <a:pt x="424" y="158"/>
                      </a:lnTo>
                      <a:lnTo>
                        <a:pt x="422" y="116"/>
                      </a:lnTo>
                      <a:lnTo>
                        <a:pt x="486" y="50"/>
                      </a:lnTo>
                      <a:lnTo>
                        <a:pt x="478" y="42"/>
                      </a:lnTo>
                      <a:lnTo>
                        <a:pt x="422" y="98"/>
                      </a:lnTo>
                      <a:lnTo>
                        <a:pt x="420" y="0"/>
                      </a:lnTo>
                      <a:lnTo>
                        <a:pt x="404" y="0"/>
                      </a:lnTo>
                      <a:lnTo>
                        <a:pt x="402" y="102"/>
                      </a:lnTo>
                      <a:lnTo>
                        <a:pt x="342" y="42"/>
                      </a:lnTo>
                      <a:lnTo>
                        <a:pt x="334" y="50"/>
                      </a:lnTo>
                      <a:lnTo>
                        <a:pt x="402" y="120"/>
                      </a:lnTo>
                      <a:lnTo>
                        <a:pt x="400" y="162"/>
                      </a:lnTo>
                      <a:lnTo>
                        <a:pt x="320" y="84"/>
                      </a:lnTo>
                      <a:lnTo>
                        <a:pt x="312" y="92"/>
                      </a:lnTo>
                      <a:lnTo>
                        <a:pt x="400" y="184"/>
                      </a:lnTo>
                      <a:lnTo>
                        <a:pt x="400" y="188"/>
                      </a:lnTo>
                      <a:lnTo>
                        <a:pt x="384" y="304"/>
                      </a:lnTo>
                      <a:lnTo>
                        <a:pt x="398" y="304"/>
                      </a:lnTo>
                      <a:lnTo>
                        <a:pt x="398" y="356"/>
                      </a:lnTo>
                      <a:lnTo>
                        <a:pt x="398" y="356"/>
                      </a:lnTo>
                      <a:lnTo>
                        <a:pt x="376" y="362"/>
                      </a:lnTo>
                      <a:lnTo>
                        <a:pt x="358" y="370"/>
                      </a:lnTo>
                      <a:lnTo>
                        <a:pt x="340" y="382"/>
                      </a:lnTo>
                      <a:lnTo>
                        <a:pt x="326" y="398"/>
                      </a:lnTo>
                      <a:lnTo>
                        <a:pt x="280" y="372"/>
                      </a:lnTo>
                      <a:lnTo>
                        <a:pt x="286" y="360"/>
                      </a:lnTo>
                      <a:lnTo>
                        <a:pt x="168" y="312"/>
                      </a:lnTo>
                      <a:lnTo>
                        <a:pt x="134" y="194"/>
                      </a:lnTo>
                      <a:lnTo>
                        <a:pt x="124" y="198"/>
                      </a:lnTo>
                      <a:lnTo>
                        <a:pt x="150" y="302"/>
                      </a:lnTo>
                      <a:lnTo>
                        <a:pt x="112" y="280"/>
                      </a:lnTo>
                      <a:lnTo>
                        <a:pt x="86" y="192"/>
                      </a:lnTo>
                      <a:lnTo>
                        <a:pt x="76" y="196"/>
                      </a:lnTo>
                      <a:lnTo>
                        <a:pt x="96" y="272"/>
                      </a:lnTo>
                      <a:lnTo>
                        <a:pt x="10" y="224"/>
                      </a:lnTo>
                      <a:lnTo>
                        <a:pt x="2" y="238"/>
                      </a:lnTo>
                      <a:lnTo>
                        <a:pt x="88" y="292"/>
                      </a:lnTo>
                      <a:lnTo>
                        <a:pt x="8" y="314"/>
                      </a:lnTo>
                      <a:lnTo>
                        <a:pt x="10" y="324"/>
                      </a:lnTo>
                      <a:lnTo>
                        <a:pt x="104" y="300"/>
                      </a:lnTo>
                      <a:lnTo>
                        <a:pt x="142" y="324"/>
                      </a:lnTo>
                      <a:lnTo>
                        <a:pt x="34" y="354"/>
                      </a:lnTo>
                      <a:lnTo>
                        <a:pt x="36" y="364"/>
                      </a:lnTo>
                      <a:lnTo>
                        <a:pt x="160" y="334"/>
                      </a:lnTo>
                      <a:lnTo>
                        <a:pt x="164" y="336"/>
                      </a:lnTo>
                      <a:lnTo>
                        <a:pt x="258" y="410"/>
                      </a:lnTo>
                      <a:lnTo>
                        <a:pt x="266" y="398"/>
                      </a:lnTo>
                      <a:lnTo>
                        <a:pt x="310" y="424"/>
                      </a:lnTo>
                      <a:lnTo>
                        <a:pt x="310" y="424"/>
                      </a:lnTo>
                      <a:lnTo>
                        <a:pt x="304" y="446"/>
                      </a:lnTo>
                      <a:lnTo>
                        <a:pt x="302" y="468"/>
                      </a:lnTo>
                      <a:lnTo>
                        <a:pt x="302" y="468"/>
                      </a:lnTo>
                      <a:lnTo>
                        <a:pt x="304" y="486"/>
                      </a:lnTo>
                      <a:lnTo>
                        <a:pt x="310" y="506"/>
                      </a:lnTo>
                      <a:lnTo>
                        <a:pt x="264" y="532"/>
                      </a:lnTo>
                      <a:lnTo>
                        <a:pt x="256" y="520"/>
                      </a:lnTo>
                      <a:lnTo>
                        <a:pt x="154" y="598"/>
                      </a:lnTo>
                      <a:lnTo>
                        <a:pt x="36" y="570"/>
                      </a:lnTo>
                      <a:lnTo>
                        <a:pt x="34" y="580"/>
                      </a:lnTo>
                      <a:lnTo>
                        <a:pt x="136" y="610"/>
                      </a:lnTo>
                      <a:lnTo>
                        <a:pt x="100" y="632"/>
                      </a:lnTo>
                      <a:lnTo>
                        <a:pt x="10" y="610"/>
                      </a:lnTo>
                      <a:lnTo>
                        <a:pt x="8" y="620"/>
                      </a:lnTo>
                      <a:lnTo>
                        <a:pt x="84" y="642"/>
                      </a:lnTo>
                      <a:lnTo>
                        <a:pt x="0" y="692"/>
                      </a:lnTo>
                      <a:lnTo>
                        <a:pt x="8" y="708"/>
                      </a:lnTo>
                      <a:lnTo>
                        <a:pt x="96" y="658"/>
                      </a:lnTo>
                      <a:lnTo>
                        <a:pt x="76" y="738"/>
                      </a:lnTo>
                      <a:lnTo>
                        <a:pt x="86" y="742"/>
                      </a:lnTo>
                      <a:lnTo>
                        <a:pt x="114" y="648"/>
                      </a:lnTo>
                      <a:lnTo>
                        <a:pt x="152" y="628"/>
                      </a:lnTo>
                      <a:lnTo>
                        <a:pt x="124" y="738"/>
                      </a:lnTo>
                      <a:lnTo>
                        <a:pt x="134" y="740"/>
                      </a:lnTo>
                      <a:lnTo>
                        <a:pt x="170" y="618"/>
                      </a:lnTo>
                      <a:lnTo>
                        <a:pt x="174" y="616"/>
                      </a:lnTo>
                      <a:lnTo>
                        <a:pt x="284" y="570"/>
                      </a:lnTo>
                      <a:lnTo>
                        <a:pt x="278" y="558"/>
                      </a:lnTo>
                      <a:lnTo>
                        <a:pt x="324" y="532"/>
                      </a:lnTo>
                      <a:lnTo>
                        <a:pt x="324" y="532"/>
                      </a:lnTo>
                      <a:lnTo>
                        <a:pt x="338" y="548"/>
                      </a:lnTo>
                      <a:lnTo>
                        <a:pt x="354" y="560"/>
                      </a:lnTo>
                      <a:lnTo>
                        <a:pt x="372" y="568"/>
                      </a:lnTo>
                      <a:lnTo>
                        <a:pt x="392" y="574"/>
                      </a:lnTo>
                      <a:lnTo>
                        <a:pt x="394" y="624"/>
                      </a:lnTo>
                      <a:lnTo>
                        <a:pt x="380" y="624"/>
                      </a:lnTo>
                      <a:lnTo>
                        <a:pt x="396" y="752"/>
                      </a:lnTo>
                      <a:lnTo>
                        <a:pt x="312" y="842"/>
                      </a:lnTo>
                      <a:lnTo>
                        <a:pt x="320" y="850"/>
                      </a:lnTo>
                      <a:lnTo>
                        <a:pt x="396" y="774"/>
                      </a:lnTo>
                      <a:lnTo>
                        <a:pt x="398" y="818"/>
                      </a:lnTo>
                      <a:lnTo>
                        <a:pt x="334" y="884"/>
                      </a:lnTo>
                      <a:lnTo>
                        <a:pt x="342" y="892"/>
                      </a:lnTo>
                      <a:lnTo>
                        <a:pt x="398" y="838"/>
                      </a:lnTo>
                      <a:lnTo>
                        <a:pt x="400" y="936"/>
                      </a:lnTo>
                      <a:lnTo>
                        <a:pt x="416" y="936"/>
                      </a:lnTo>
                      <a:lnTo>
                        <a:pt x="418" y="834"/>
                      </a:lnTo>
                      <a:lnTo>
                        <a:pt x="478" y="892"/>
                      </a:lnTo>
                      <a:lnTo>
                        <a:pt x="486" y="884"/>
                      </a:lnTo>
                      <a:lnTo>
                        <a:pt x="420" y="814"/>
                      </a:lnTo>
                      <a:lnTo>
                        <a:pt x="420" y="772"/>
                      </a:lnTo>
                      <a:lnTo>
                        <a:pt x="502" y="850"/>
                      </a:lnTo>
                      <a:lnTo>
                        <a:pt x="508" y="842"/>
                      </a:lnTo>
                      <a:lnTo>
                        <a:pt x="420" y="750"/>
                      </a:lnTo>
                      <a:lnTo>
                        <a:pt x="420" y="744"/>
                      </a:lnTo>
                      <a:lnTo>
                        <a:pt x="436" y="624"/>
                      </a:lnTo>
                      <a:lnTo>
                        <a:pt x="422" y="624"/>
                      </a:lnTo>
                      <a:lnTo>
                        <a:pt x="424" y="576"/>
                      </a:lnTo>
                      <a:lnTo>
                        <a:pt x="424" y="576"/>
                      </a:lnTo>
                      <a:lnTo>
                        <a:pt x="444" y="570"/>
                      </a:lnTo>
                      <a:lnTo>
                        <a:pt x="464" y="564"/>
                      </a:lnTo>
                      <a:lnTo>
                        <a:pt x="482" y="552"/>
                      </a:lnTo>
                      <a:lnTo>
                        <a:pt x="498" y="536"/>
                      </a:lnTo>
                      <a:lnTo>
                        <a:pt x="540" y="562"/>
                      </a:lnTo>
                      <a:lnTo>
                        <a:pt x="534" y="574"/>
                      </a:lnTo>
                      <a:lnTo>
                        <a:pt x="652" y="622"/>
                      </a:lnTo>
                      <a:lnTo>
                        <a:pt x="686" y="740"/>
                      </a:lnTo>
                      <a:lnTo>
                        <a:pt x="696" y="738"/>
                      </a:lnTo>
                      <a:lnTo>
                        <a:pt x="670" y="632"/>
                      </a:lnTo>
                      <a:lnTo>
                        <a:pt x="708" y="654"/>
                      </a:lnTo>
                      <a:lnTo>
                        <a:pt x="734" y="742"/>
                      </a:lnTo>
                      <a:lnTo>
                        <a:pt x="744" y="738"/>
                      </a:lnTo>
                      <a:lnTo>
                        <a:pt x="724" y="662"/>
                      </a:lnTo>
                      <a:lnTo>
                        <a:pt x="812" y="710"/>
                      </a:lnTo>
                      <a:lnTo>
                        <a:pt x="820" y="696"/>
                      </a:lnTo>
                      <a:lnTo>
                        <a:pt x="732" y="644"/>
                      </a:lnTo>
                      <a:lnTo>
                        <a:pt x="812" y="620"/>
                      </a:lnTo>
                      <a:close/>
                      <a:moveTo>
                        <a:pt x="412" y="546"/>
                      </a:moveTo>
                      <a:lnTo>
                        <a:pt x="412" y="546"/>
                      </a:lnTo>
                      <a:lnTo>
                        <a:pt x="396" y="544"/>
                      </a:lnTo>
                      <a:lnTo>
                        <a:pt x="382" y="540"/>
                      </a:lnTo>
                      <a:lnTo>
                        <a:pt x="368" y="532"/>
                      </a:lnTo>
                      <a:lnTo>
                        <a:pt x="358" y="522"/>
                      </a:lnTo>
                      <a:lnTo>
                        <a:pt x="348" y="510"/>
                      </a:lnTo>
                      <a:lnTo>
                        <a:pt x="340" y="498"/>
                      </a:lnTo>
                      <a:lnTo>
                        <a:pt x="336" y="482"/>
                      </a:lnTo>
                      <a:lnTo>
                        <a:pt x="334" y="468"/>
                      </a:lnTo>
                      <a:lnTo>
                        <a:pt x="334" y="468"/>
                      </a:lnTo>
                      <a:lnTo>
                        <a:pt x="336" y="452"/>
                      </a:lnTo>
                      <a:lnTo>
                        <a:pt x="340" y="436"/>
                      </a:lnTo>
                      <a:lnTo>
                        <a:pt x="348" y="424"/>
                      </a:lnTo>
                      <a:lnTo>
                        <a:pt x="358" y="412"/>
                      </a:lnTo>
                      <a:lnTo>
                        <a:pt x="368" y="402"/>
                      </a:lnTo>
                      <a:lnTo>
                        <a:pt x="382" y="394"/>
                      </a:lnTo>
                      <a:lnTo>
                        <a:pt x="396" y="390"/>
                      </a:lnTo>
                      <a:lnTo>
                        <a:pt x="412" y="388"/>
                      </a:lnTo>
                      <a:lnTo>
                        <a:pt x="412" y="388"/>
                      </a:lnTo>
                      <a:lnTo>
                        <a:pt x="428" y="390"/>
                      </a:lnTo>
                      <a:lnTo>
                        <a:pt x="442" y="394"/>
                      </a:lnTo>
                      <a:lnTo>
                        <a:pt x="456" y="402"/>
                      </a:lnTo>
                      <a:lnTo>
                        <a:pt x="468" y="412"/>
                      </a:lnTo>
                      <a:lnTo>
                        <a:pt x="478" y="424"/>
                      </a:lnTo>
                      <a:lnTo>
                        <a:pt x="484" y="436"/>
                      </a:lnTo>
                      <a:lnTo>
                        <a:pt x="490" y="452"/>
                      </a:lnTo>
                      <a:lnTo>
                        <a:pt x="490" y="468"/>
                      </a:lnTo>
                      <a:lnTo>
                        <a:pt x="490" y="468"/>
                      </a:lnTo>
                      <a:lnTo>
                        <a:pt x="490" y="482"/>
                      </a:lnTo>
                      <a:lnTo>
                        <a:pt x="484" y="498"/>
                      </a:lnTo>
                      <a:lnTo>
                        <a:pt x="478" y="510"/>
                      </a:lnTo>
                      <a:lnTo>
                        <a:pt x="468" y="522"/>
                      </a:lnTo>
                      <a:lnTo>
                        <a:pt x="456" y="532"/>
                      </a:lnTo>
                      <a:lnTo>
                        <a:pt x="442" y="540"/>
                      </a:lnTo>
                      <a:lnTo>
                        <a:pt x="428" y="544"/>
                      </a:lnTo>
                      <a:lnTo>
                        <a:pt x="412" y="546"/>
                      </a:lnTo>
                      <a:lnTo>
                        <a:pt x="412" y="546"/>
                      </a:lnTo>
                      <a:close/>
                    </a:path>
                  </a:pathLst>
                </a:custGeom>
                <a:solidFill>
                  <a:srgbClr val="FEFFFF">
                    <a:alpha val="76000"/>
                  </a:srgb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229" name="Freeform 77"/>
                <p:cNvSpPr>
                  <a:spLocks noChangeAspect="1" noEditPoints="1"/>
                </p:cNvSpPr>
                <p:nvPr/>
              </p:nvSpPr>
              <p:spPr bwMode="auto">
                <a:xfrm rot="20957513">
                  <a:off x="7869058" y="3830515"/>
                  <a:ext cx="639682" cy="729516"/>
                </a:xfrm>
                <a:custGeom>
                  <a:avLst/>
                  <a:gdLst>
                    <a:gd name="T0" fmla="*/ 718 w 826"/>
                    <a:gd name="T1" fmla="*/ 634 h 942"/>
                    <a:gd name="T2" fmla="*/ 788 w 826"/>
                    <a:gd name="T3" fmla="*/ 570 h 942"/>
                    <a:gd name="T4" fmla="*/ 542 w 826"/>
                    <a:gd name="T5" fmla="*/ 472 h 942"/>
                    <a:gd name="T6" fmla="*/ 788 w 826"/>
                    <a:gd name="T7" fmla="*/ 376 h 942"/>
                    <a:gd name="T8" fmla="*/ 722 w 826"/>
                    <a:gd name="T9" fmla="*/ 314 h 942"/>
                    <a:gd name="T10" fmla="*/ 748 w 826"/>
                    <a:gd name="T11" fmla="*/ 298 h 942"/>
                    <a:gd name="T12" fmla="*/ 730 w 826"/>
                    <a:gd name="T13" fmla="*/ 276 h 942"/>
                    <a:gd name="T14" fmla="*/ 704 w 826"/>
                    <a:gd name="T15" fmla="*/ 290 h 942"/>
                    <a:gd name="T16" fmla="*/ 684 w 826"/>
                    <a:gd name="T17" fmla="*/ 196 h 942"/>
                    <a:gd name="T18" fmla="*/ 478 w 826"/>
                    <a:gd name="T19" fmla="*/ 360 h 942"/>
                    <a:gd name="T20" fmla="*/ 516 w 826"/>
                    <a:gd name="T21" fmla="*/ 100 h 942"/>
                    <a:gd name="T22" fmla="*/ 430 w 826"/>
                    <a:gd name="T23" fmla="*/ 124 h 942"/>
                    <a:gd name="T24" fmla="*/ 430 w 826"/>
                    <a:gd name="T25" fmla="*/ 94 h 942"/>
                    <a:gd name="T26" fmla="*/ 402 w 826"/>
                    <a:gd name="T27" fmla="*/ 98 h 942"/>
                    <a:gd name="T28" fmla="*/ 400 w 826"/>
                    <a:gd name="T29" fmla="*/ 128 h 942"/>
                    <a:gd name="T30" fmla="*/ 310 w 826"/>
                    <a:gd name="T31" fmla="*/ 100 h 942"/>
                    <a:gd name="T32" fmla="*/ 352 w 826"/>
                    <a:gd name="T33" fmla="*/ 360 h 942"/>
                    <a:gd name="T34" fmla="*/ 142 w 826"/>
                    <a:gd name="T35" fmla="*/ 196 h 942"/>
                    <a:gd name="T36" fmla="*/ 120 w 826"/>
                    <a:gd name="T37" fmla="*/ 284 h 942"/>
                    <a:gd name="T38" fmla="*/ 94 w 826"/>
                    <a:gd name="T39" fmla="*/ 270 h 942"/>
                    <a:gd name="T40" fmla="*/ 84 w 826"/>
                    <a:gd name="T41" fmla="*/ 296 h 942"/>
                    <a:gd name="T42" fmla="*/ 110 w 826"/>
                    <a:gd name="T43" fmla="*/ 312 h 942"/>
                    <a:gd name="T44" fmla="*/ 40 w 826"/>
                    <a:gd name="T45" fmla="*/ 376 h 942"/>
                    <a:gd name="T46" fmla="*/ 290 w 826"/>
                    <a:gd name="T47" fmla="*/ 472 h 942"/>
                    <a:gd name="T48" fmla="*/ 40 w 826"/>
                    <a:gd name="T49" fmla="*/ 570 h 942"/>
                    <a:gd name="T50" fmla="*/ 104 w 826"/>
                    <a:gd name="T51" fmla="*/ 632 h 942"/>
                    <a:gd name="T52" fmla="*/ 80 w 826"/>
                    <a:gd name="T53" fmla="*/ 648 h 942"/>
                    <a:gd name="T54" fmla="*/ 96 w 826"/>
                    <a:gd name="T55" fmla="*/ 670 h 942"/>
                    <a:gd name="T56" fmla="*/ 122 w 826"/>
                    <a:gd name="T57" fmla="*/ 656 h 942"/>
                    <a:gd name="T58" fmla="*/ 142 w 826"/>
                    <a:gd name="T59" fmla="*/ 748 h 942"/>
                    <a:gd name="T60" fmla="*/ 352 w 826"/>
                    <a:gd name="T61" fmla="*/ 584 h 942"/>
                    <a:gd name="T62" fmla="*/ 310 w 826"/>
                    <a:gd name="T63" fmla="*/ 846 h 942"/>
                    <a:gd name="T64" fmla="*/ 396 w 826"/>
                    <a:gd name="T65" fmla="*/ 820 h 942"/>
                    <a:gd name="T66" fmla="*/ 398 w 826"/>
                    <a:gd name="T67" fmla="*/ 850 h 942"/>
                    <a:gd name="T68" fmla="*/ 426 w 826"/>
                    <a:gd name="T69" fmla="*/ 846 h 942"/>
                    <a:gd name="T70" fmla="*/ 426 w 826"/>
                    <a:gd name="T71" fmla="*/ 816 h 942"/>
                    <a:gd name="T72" fmla="*/ 516 w 826"/>
                    <a:gd name="T73" fmla="*/ 844 h 942"/>
                    <a:gd name="T74" fmla="*/ 478 w 826"/>
                    <a:gd name="T75" fmla="*/ 584 h 942"/>
                    <a:gd name="T76" fmla="*/ 684 w 826"/>
                    <a:gd name="T77" fmla="*/ 748 h 942"/>
                    <a:gd name="T78" fmla="*/ 706 w 826"/>
                    <a:gd name="T79" fmla="*/ 660 h 942"/>
                    <a:gd name="T80" fmla="*/ 732 w 826"/>
                    <a:gd name="T81" fmla="*/ 674 h 942"/>
                    <a:gd name="T82" fmla="*/ 742 w 826"/>
                    <a:gd name="T83" fmla="*/ 648 h 942"/>
                    <a:gd name="T84" fmla="*/ 376 w 826"/>
                    <a:gd name="T85" fmla="*/ 544 h 942"/>
                    <a:gd name="T86" fmla="*/ 456 w 826"/>
                    <a:gd name="T87" fmla="*/ 400 h 9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826" h="942">
                      <a:moveTo>
                        <a:pt x="818" y="628"/>
                      </a:moveTo>
                      <a:lnTo>
                        <a:pt x="814" y="610"/>
                      </a:lnTo>
                      <a:lnTo>
                        <a:pt x="718" y="634"/>
                      </a:lnTo>
                      <a:lnTo>
                        <a:pt x="690" y="616"/>
                      </a:lnTo>
                      <a:lnTo>
                        <a:pt x="792" y="588"/>
                      </a:lnTo>
                      <a:lnTo>
                        <a:pt x="788" y="570"/>
                      </a:lnTo>
                      <a:lnTo>
                        <a:pt x="662" y="600"/>
                      </a:lnTo>
                      <a:lnTo>
                        <a:pt x="518" y="514"/>
                      </a:lnTo>
                      <a:lnTo>
                        <a:pt x="542" y="472"/>
                      </a:lnTo>
                      <a:lnTo>
                        <a:pt x="520" y="436"/>
                      </a:lnTo>
                      <a:lnTo>
                        <a:pt x="668" y="346"/>
                      </a:lnTo>
                      <a:lnTo>
                        <a:pt x="788" y="376"/>
                      </a:lnTo>
                      <a:lnTo>
                        <a:pt x="792" y="358"/>
                      </a:lnTo>
                      <a:lnTo>
                        <a:pt x="694" y="330"/>
                      </a:lnTo>
                      <a:lnTo>
                        <a:pt x="722" y="314"/>
                      </a:lnTo>
                      <a:lnTo>
                        <a:pt x="814" y="336"/>
                      </a:lnTo>
                      <a:lnTo>
                        <a:pt x="818" y="318"/>
                      </a:lnTo>
                      <a:lnTo>
                        <a:pt x="748" y="298"/>
                      </a:lnTo>
                      <a:lnTo>
                        <a:pt x="826" y="250"/>
                      </a:lnTo>
                      <a:lnTo>
                        <a:pt x="814" y="228"/>
                      </a:lnTo>
                      <a:lnTo>
                        <a:pt x="730" y="276"/>
                      </a:lnTo>
                      <a:lnTo>
                        <a:pt x="750" y="200"/>
                      </a:lnTo>
                      <a:lnTo>
                        <a:pt x="732" y="196"/>
                      </a:lnTo>
                      <a:lnTo>
                        <a:pt x="704" y="290"/>
                      </a:lnTo>
                      <a:lnTo>
                        <a:pt x="676" y="306"/>
                      </a:lnTo>
                      <a:lnTo>
                        <a:pt x="702" y="202"/>
                      </a:lnTo>
                      <a:lnTo>
                        <a:pt x="684" y="196"/>
                      </a:lnTo>
                      <a:lnTo>
                        <a:pt x="648" y="320"/>
                      </a:lnTo>
                      <a:lnTo>
                        <a:pt x="502" y="400"/>
                      </a:lnTo>
                      <a:lnTo>
                        <a:pt x="478" y="360"/>
                      </a:lnTo>
                      <a:lnTo>
                        <a:pt x="434" y="360"/>
                      </a:lnTo>
                      <a:lnTo>
                        <a:pt x="432" y="188"/>
                      </a:lnTo>
                      <a:lnTo>
                        <a:pt x="516" y="100"/>
                      </a:lnTo>
                      <a:lnTo>
                        <a:pt x="504" y="86"/>
                      </a:lnTo>
                      <a:lnTo>
                        <a:pt x="430" y="158"/>
                      </a:lnTo>
                      <a:lnTo>
                        <a:pt x="430" y="124"/>
                      </a:lnTo>
                      <a:lnTo>
                        <a:pt x="494" y="58"/>
                      </a:lnTo>
                      <a:lnTo>
                        <a:pt x="482" y="46"/>
                      </a:lnTo>
                      <a:lnTo>
                        <a:pt x="430" y="94"/>
                      </a:lnTo>
                      <a:lnTo>
                        <a:pt x="428" y="0"/>
                      </a:lnTo>
                      <a:lnTo>
                        <a:pt x="402" y="0"/>
                      </a:lnTo>
                      <a:lnTo>
                        <a:pt x="402" y="98"/>
                      </a:lnTo>
                      <a:lnTo>
                        <a:pt x="346" y="44"/>
                      </a:lnTo>
                      <a:lnTo>
                        <a:pt x="332" y="58"/>
                      </a:lnTo>
                      <a:lnTo>
                        <a:pt x="400" y="128"/>
                      </a:lnTo>
                      <a:lnTo>
                        <a:pt x="400" y="160"/>
                      </a:lnTo>
                      <a:lnTo>
                        <a:pt x="324" y="86"/>
                      </a:lnTo>
                      <a:lnTo>
                        <a:pt x="310" y="100"/>
                      </a:lnTo>
                      <a:lnTo>
                        <a:pt x="400" y="192"/>
                      </a:lnTo>
                      <a:lnTo>
                        <a:pt x="396" y="360"/>
                      </a:lnTo>
                      <a:lnTo>
                        <a:pt x="352" y="360"/>
                      </a:lnTo>
                      <a:lnTo>
                        <a:pt x="332" y="398"/>
                      </a:lnTo>
                      <a:lnTo>
                        <a:pt x="178" y="314"/>
                      </a:lnTo>
                      <a:lnTo>
                        <a:pt x="142" y="196"/>
                      </a:lnTo>
                      <a:lnTo>
                        <a:pt x="124" y="202"/>
                      </a:lnTo>
                      <a:lnTo>
                        <a:pt x="150" y="300"/>
                      </a:lnTo>
                      <a:lnTo>
                        <a:pt x="120" y="284"/>
                      </a:lnTo>
                      <a:lnTo>
                        <a:pt x="94" y="194"/>
                      </a:lnTo>
                      <a:lnTo>
                        <a:pt x="78" y="200"/>
                      </a:lnTo>
                      <a:lnTo>
                        <a:pt x="94" y="270"/>
                      </a:lnTo>
                      <a:lnTo>
                        <a:pt x="14" y="226"/>
                      </a:lnTo>
                      <a:lnTo>
                        <a:pt x="2" y="246"/>
                      </a:lnTo>
                      <a:lnTo>
                        <a:pt x="84" y="296"/>
                      </a:lnTo>
                      <a:lnTo>
                        <a:pt x="10" y="318"/>
                      </a:lnTo>
                      <a:lnTo>
                        <a:pt x="14" y="336"/>
                      </a:lnTo>
                      <a:lnTo>
                        <a:pt x="110" y="312"/>
                      </a:lnTo>
                      <a:lnTo>
                        <a:pt x="136" y="328"/>
                      </a:lnTo>
                      <a:lnTo>
                        <a:pt x="34" y="358"/>
                      </a:lnTo>
                      <a:lnTo>
                        <a:pt x="40" y="376"/>
                      </a:lnTo>
                      <a:lnTo>
                        <a:pt x="164" y="346"/>
                      </a:lnTo>
                      <a:lnTo>
                        <a:pt x="312" y="434"/>
                      </a:lnTo>
                      <a:lnTo>
                        <a:pt x="290" y="472"/>
                      </a:lnTo>
                      <a:lnTo>
                        <a:pt x="310" y="508"/>
                      </a:lnTo>
                      <a:lnTo>
                        <a:pt x="160" y="598"/>
                      </a:lnTo>
                      <a:lnTo>
                        <a:pt x="40" y="570"/>
                      </a:lnTo>
                      <a:lnTo>
                        <a:pt x="34" y="588"/>
                      </a:lnTo>
                      <a:lnTo>
                        <a:pt x="132" y="616"/>
                      </a:lnTo>
                      <a:lnTo>
                        <a:pt x="104" y="632"/>
                      </a:lnTo>
                      <a:lnTo>
                        <a:pt x="14" y="610"/>
                      </a:lnTo>
                      <a:lnTo>
                        <a:pt x="10" y="628"/>
                      </a:lnTo>
                      <a:lnTo>
                        <a:pt x="80" y="648"/>
                      </a:lnTo>
                      <a:lnTo>
                        <a:pt x="0" y="696"/>
                      </a:lnTo>
                      <a:lnTo>
                        <a:pt x="12" y="716"/>
                      </a:lnTo>
                      <a:lnTo>
                        <a:pt x="96" y="670"/>
                      </a:lnTo>
                      <a:lnTo>
                        <a:pt x="78" y="746"/>
                      </a:lnTo>
                      <a:lnTo>
                        <a:pt x="94" y="750"/>
                      </a:lnTo>
                      <a:lnTo>
                        <a:pt x="122" y="656"/>
                      </a:lnTo>
                      <a:lnTo>
                        <a:pt x="150" y="640"/>
                      </a:lnTo>
                      <a:lnTo>
                        <a:pt x="124" y="744"/>
                      </a:lnTo>
                      <a:lnTo>
                        <a:pt x="142" y="748"/>
                      </a:lnTo>
                      <a:lnTo>
                        <a:pt x="178" y="624"/>
                      </a:lnTo>
                      <a:lnTo>
                        <a:pt x="328" y="542"/>
                      </a:lnTo>
                      <a:lnTo>
                        <a:pt x="352" y="584"/>
                      </a:lnTo>
                      <a:lnTo>
                        <a:pt x="392" y="584"/>
                      </a:lnTo>
                      <a:lnTo>
                        <a:pt x="396" y="756"/>
                      </a:lnTo>
                      <a:lnTo>
                        <a:pt x="310" y="846"/>
                      </a:lnTo>
                      <a:lnTo>
                        <a:pt x="324" y="858"/>
                      </a:lnTo>
                      <a:lnTo>
                        <a:pt x="396" y="788"/>
                      </a:lnTo>
                      <a:lnTo>
                        <a:pt x="396" y="820"/>
                      </a:lnTo>
                      <a:lnTo>
                        <a:pt x="332" y="888"/>
                      </a:lnTo>
                      <a:lnTo>
                        <a:pt x="346" y="900"/>
                      </a:lnTo>
                      <a:lnTo>
                        <a:pt x="398" y="850"/>
                      </a:lnTo>
                      <a:lnTo>
                        <a:pt x="400" y="942"/>
                      </a:lnTo>
                      <a:lnTo>
                        <a:pt x="424" y="942"/>
                      </a:lnTo>
                      <a:lnTo>
                        <a:pt x="426" y="846"/>
                      </a:lnTo>
                      <a:lnTo>
                        <a:pt x="482" y="900"/>
                      </a:lnTo>
                      <a:lnTo>
                        <a:pt x="494" y="888"/>
                      </a:lnTo>
                      <a:lnTo>
                        <a:pt x="426" y="816"/>
                      </a:lnTo>
                      <a:lnTo>
                        <a:pt x="426" y="784"/>
                      </a:lnTo>
                      <a:lnTo>
                        <a:pt x="504" y="858"/>
                      </a:lnTo>
                      <a:lnTo>
                        <a:pt x="516" y="844"/>
                      </a:lnTo>
                      <a:lnTo>
                        <a:pt x="428" y="752"/>
                      </a:lnTo>
                      <a:lnTo>
                        <a:pt x="430" y="584"/>
                      </a:lnTo>
                      <a:lnTo>
                        <a:pt x="478" y="584"/>
                      </a:lnTo>
                      <a:lnTo>
                        <a:pt x="500" y="548"/>
                      </a:lnTo>
                      <a:lnTo>
                        <a:pt x="650" y="630"/>
                      </a:lnTo>
                      <a:lnTo>
                        <a:pt x="684" y="748"/>
                      </a:lnTo>
                      <a:lnTo>
                        <a:pt x="702" y="744"/>
                      </a:lnTo>
                      <a:lnTo>
                        <a:pt x="678" y="646"/>
                      </a:lnTo>
                      <a:lnTo>
                        <a:pt x="706" y="660"/>
                      </a:lnTo>
                      <a:lnTo>
                        <a:pt x="732" y="750"/>
                      </a:lnTo>
                      <a:lnTo>
                        <a:pt x="750" y="746"/>
                      </a:lnTo>
                      <a:lnTo>
                        <a:pt x="732" y="674"/>
                      </a:lnTo>
                      <a:lnTo>
                        <a:pt x="812" y="720"/>
                      </a:lnTo>
                      <a:lnTo>
                        <a:pt x="826" y="698"/>
                      </a:lnTo>
                      <a:lnTo>
                        <a:pt x="742" y="648"/>
                      </a:lnTo>
                      <a:lnTo>
                        <a:pt x="818" y="628"/>
                      </a:lnTo>
                      <a:close/>
                      <a:moveTo>
                        <a:pt x="456" y="544"/>
                      </a:moveTo>
                      <a:lnTo>
                        <a:pt x="376" y="544"/>
                      </a:lnTo>
                      <a:lnTo>
                        <a:pt x="336" y="472"/>
                      </a:lnTo>
                      <a:lnTo>
                        <a:pt x="376" y="400"/>
                      </a:lnTo>
                      <a:lnTo>
                        <a:pt x="456" y="400"/>
                      </a:lnTo>
                      <a:lnTo>
                        <a:pt x="496" y="472"/>
                      </a:lnTo>
                      <a:lnTo>
                        <a:pt x="456" y="544"/>
                      </a:lnTo>
                      <a:close/>
                    </a:path>
                  </a:pathLst>
                </a:custGeom>
                <a:noFill/>
                <a:ln>
                  <a:solidFill>
                    <a:srgbClr val="FEFFFF">
                      <a:alpha val="26000"/>
                    </a:srgbClr>
                  </a:solidFill>
                </a:ln>
                <a:effectLst/>
                <a:extLst/>
              </p:spPr>
              <p:txBody>
                <a:bodyPr vert="horz" wrap="square" lIns="91440" tIns="45720" rIns="91440" bIns="45720" numCol="1" anchor="t" anchorCtr="0" compatLnSpc="1">
                  <a:prstTxWarp prst="textNoShape">
                    <a:avLst/>
                  </a:prstTxWarp>
                </a:bodyPr>
                <a:lstStyle/>
                <a:p>
                  <a:endParaRPr lang="en-US" sz="1800"/>
                </a:p>
              </p:txBody>
            </p:sp>
            <p:sp>
              <p:nvSpPr>
                <p:cNvPr id="230" name="Freeform 81"/>
                <p:cNvSpPr>
                  <a:spLocks noChangeAspect="1" noEditPoints="1"/>
                </p:cNvSpPr>
                <p:nvPr/>
              </p:nvSpPr>
              <p:spPr bwMode="auto">
                <a:xfrm rot="924218">
                  <a:off x="8027251" y="1799143"/>
                  <a:ext cx="766532" cy="869062"/>
                </a:xfrm>
                <a:custGeom>
                  <a:avLst/>
                  <a:gdLst>
                    <a:gd name="T0" fmla="*/ 546 w 628"/>
                    <a:gd name="T1" fmla="*/ 480 h 712"/>
                    <a:gd name="T2" fmla="*/ 598 w 628"/>
                    <a:gd name="T3" fmla="*/ 430 h 712"/>
                    <a:gd name="T4" fmla="*/ 400 w 628"/>
                    <a:gd name="T5" fmla="*/ 374 h 712"/>
                    <a:gd name="T6" fmla="*/ 402 w 628"/>
                    <a:gd name="T7" fmla="*/ 354 h 712"/>
                    <a:gd name="T8" fmla="*/ 508 w 628"/>
                    <a:gd name="T9" fmla="*/ 254 h 712"/>
                    <a:gd name="T10" fmla="*/ 524 w 628"/>
                    <a:gd name="T11" fmla="*/ 246 h 712"/>
                    <a:gd name="T12" fmla="*/ 620 w 628"/>
                    <a:gd name="T13" fmla="*/ 236 h 712"/>
                    <a:gd name="T14" fmla="*/ 620 w 628"/>
                    <a:gd name="T15" fmla="*/ 170 h 712"/>
                    <a:gd name="T16" fmla="*/ 558 w 628"/>
                    <a:gd name="T17" fmla="*/ 144 h 712"/>
                    <a:gd name="T18" fmla="*/ 532 w 628"/>
                    <a:gd name="T19" fmla="*/ 148 h 712"/>
                    <a:gd name="T20" fmla="*/ 450 w 628"/>
                    <a:gd name="T21" fmla="*/ 264 h 712"/>
                    <a:gd name="T22" fmla="*/ 360 w 628"/>
                    <a:gd name="T23" fmla="*/ 278 h 712"/>
                    <a:gd name="T24" fmla="*/ 324 w 628"/>
                    <a:gd name="T25" fmla="*/ 136 h 712"/>
                    <a:gd name="T26" fmla="*/ 324 w 628"/>
                    <a:gd name="T27" fmla="*/ 118 h 712"/>
                    <a:gd name="T28" fmla="*/ 366 w 628"/>
                    <a:gd name="T29" fmla="*/ 30 h 712"/>
                    <a:gd name="T30" fmla="*/ 308 w 628"/>
                    <a:gd name="T31" fmla="*/ 0 h 712"/>
                    <a:gd name="T32" fmla="*/ 254 w 628"/>
                    <a:gd name="T33" fmla="*/ 36 h 712"/>
                    <a:gd name="T34" fmla="*/ 244 w 628"/>
                    <a:gd name="T35" fmla="*/ 62 h 712"/>
                    <a:gd name="T36" fmla="*/ 304 w 628"/>
                    <a:gd name="T37" fmla="*/ 190 h 712"/>
                    <a:gd name="T38" fmla="*/ 272 w 628"/>
                    <a:gd name="T39" fmla="*/ 278 h 712"/>
                    <a:gd name="T40" fmla="*/ 130 w 628"/>
                    <a:gd name="T41" fmla="*/ 234 h 712"/>
                    <a:gd name="T42" fmla="*/ 114 w 628"/>
                    <a:gd name="T43" fmla="*/ 226 h 712"/>
                    <a:gd name="T44" fmla="*/ 58 w 628"/>
                    <a:gd name="T45" fmla="*/ 146 h 712"/>
                    <a:gd name="T46" fmla="*/ 0 w 628"/>
                    <a:gd name="T47" fmla="*/ 180 h 712"/>
                    <a:gd name="T48" fmla="*/ 8 w 628"/>
                    <a:gd name="T49" fmla="*/ 246 h 712"/>
                    <a:gd name="T50" fmla="*/ 26 w 628"/>
                    <a:gd name="T51" fmla="*/ 268 h 712"/>
                    <a:gd name="T52" fmla="*/ 166 w 628"/>
                    <a:gd name="T53" fmla="*/ 280 h 712"/>
                    <a:gd name="T54" fmla="*/ 228 w 628"/>
                    <a:gd name="T55" fmla="*/ 354 h 712"/>
                    <a:gd name="T56" fmla="*/ 162 w 628"/>
                    <a:gd name="T57" fmla="*/ 426 h 712"/>
                    <a:gd name="T58" fmla="*/ 26 w 628"/>
                    <a:gd name="T59" fmla="*/ 440 h 712"/>
                    <a:gd name="T60" fmla="*/ 8 w 628"/>
                    <a:gd name="T61" fmla="*/ 462 h 712"/>
                    <a:gd name="T62" fmla="*/ 0 w 628"/>
                    <a:gd name="T63" fmla="*/ 526 h 712"/>
                    <a:gd name="T64" fmla="*/ 58 w 628"/>
                    <a:gd name="T65" fmla="*/ 562 h 712"/>
                    <a:gd name="T66" fmla="*/ 114 w 628"/>
                    <a:gd name="T67" fmla="*/ 478 h 712"/>
                    <a:gd name="T68" fmla="*/ 132 w 628"/>
                    <a:gd name="T69" fmla="*/ 468 h 712"/>
                    <a:gd name="T70" fmla="*/ 256 w 628"/>
                    <a:gd name="T71" fmla="*/ 418 h 712"/>
                    <a:gd name="T72" fmla="*/ 300 w 628"/>
                    <a:gd name="T73" fmla="*/ 522 h 712"/>
                    <a:gd name="T74" fmla="*/ 244 w 628"/>
                    <a:gd name="T75" fmla="*/ 646 h 712"/>
                    <a:gd name="T76" fmla="*/ 254 w 628"/>
                    <a:gd name="T77" fmla="*/ 672 h 712"/>
                    <a:gd name="T78" fmla="*/ 304 w 628"/>
                    <a:gd name="T79" fmla="*/ 712 h 712"/>
                    <a:gd name="T80" fmla="*/ 366 w 628"/>
                    <a:gd name="T81" fmla="*/ 678 h 712"/>
                    <a:gd name="T82" fmla="*/ 322 w 628"/>
                    <a:gd name="T83" fmla="*/ 588 h 712"/>
                    <a:gd name="T84" fmla="*/ 322 w 628"/>
                    <a:gd name="T85" fmla="*/ 568 h 712"/>
                    <a:gd name="T86" fmla="*/ 340 w 628"/>
                    <a:gd name="T87" fmla="*/ 438 h 712"/>
                    <a:gd name="T88" fmla="*/ 452 w 628"/>
                    <a:gd name="T89" fmla="*/ 448 h 712"/>
                    <a:gd name="T90" fmla="*/ 532 w 628"/>
                    <a:gd name="T91" fmla="*/ 560 h 712"/>
                    <a:gd name="T92" fmla="*/ 558 w 628"/>
                    <a:gd name="T93" fmla="*/ 564 h 712"/>
                    <a:gd name="T94" fmla="*/ 618 w 628"/>
                    <a:gd name="T95" fmla="*/ 540 h 712"/>
                    <a:gd name="T96" fmla="*/ 620 w 628"/>
                    <a:gd name="T97" fmla="*/ 470 h 712"/>
                    <a:gd name="T98" fmla="*/ 304 w 628"/>
                    <a:gd name="T99" fmla="*/ 408 h 712"/>
                    <a:gd name="T100" fmla="*/ 276 w 628"/>
                    <a:gd name="T101" fmla="*/ 394 h 712"/>
                    <a:gd name="T102" fmla="*/ 260 w 628"/>
                    <a:gd name="T103" fmla="*/ 364 h 712"/>
                    <a:gd name="T104" fmla="*/ 260 w 628"/>
                    <a:gd name="T105" fmla="*/ 342 h 712"/>
                    <a:gd name="T106" fmla="*/ 276 w 628"/>
                    <a:gd name="T107" fmla="*/ 314 h 712"/>
                    <a:gd name="T108" fmla="*/ 304 w 628"/>
                    <a:gd name="T109" fmla="*/ 300 h 712"/>
                    <a:gd name="T110" fmla="*/ 326 w 628"/>
                    <a:gd name="T111" fmla="*/ 300 h 712"/>
                    <a:gd name="T112" fmla="*/ 354 w 628"/>
                    <a:gd name="T113" fmla="*/ 314 h 712"/>
                    <a:gd name="T114" fmla="*/ 370 w 628"/>
                    <a:gd name="T115" fmla="*/ 342 h 712"/>
                    <a:gd name="T116" fmla="*/ 370 w 628"/>
                    <a:gd name="T117" fmla="*/ 364 h 712"/>
                    <a:gd name="T118" fmla="*/ 354 w 628"/>
                    <a:gd name="T119" fmla="*/ 394 h 712"/>
                    <a:gd name="T120" fmla="*/ 326 w 628"/>
                    <a:gd name="T121" fmla="*/ 408 h 7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28" h="712">
                      <a:moveTo>
                        <a:pt x="620" y="470"/>
                      </a:moveTo>
                      <a:lnTo>
                        <a:pt x="618" y="462"/>
                      </a:lnTo>
                      <a:lnTo>
                        <a:pt x="546" y="480"/>
                      </a:lnTo>
                      <a:lnTo>
                        <a:pt x="520" y="464"/>
                      </a:lnTo>
                      <a:lnTo>
                        <a:pt x="602" y="440"/>
                      </a:lnTo>
                      <a:lnTo>
                        <a:pt x="598" y="430"/>
                      </a:lnTo>
                      <a:lnTo>
                        <a:pt x="504" y="454"/>
                      </a:lnTo>
                      <a:lnTo>
                        <a:pt x="460" y="428"/>
                      </a:lnTo>
                      <a:lnTo>
                        <a:pt x="400" y="374"/>
                      </a:lnTo>
                      <a:lnTo>
                        <a:pt x="400" y="374"/>
                      </a:lnTo>
                      <a:lnTo>
                        <a:pt x="402" y="354"/>
                      </a:lnTo>
                      <a:lnTo>
                        <a:pt x="402" y="354"/>
                      </a:lnTo>
                      <a:lnTo>
                        <a:pt x="402" y="338"/>
                      </a:lnTo>
                      <a:lnTo>
                        <a:pt x="464" y="282"/>
                      </a:lnTo>
                      <a:lnTo>
                        <a:pt x="508" y="254"/>
                      </a:lnTo>
                      <a:lnTo>
                        <a:pt x="598" y="278"/>
                      </a:lnTo>
                      <a:lnTo>
                        <a:pt x="602" y="268"/>
                      </a:lnTo>
                      <a:lnTo>
                        <a:pt x="524" y="246"/>
                      </a:lnTo>
                      <a:lnTo>
                        <a:pt x="550" y="230"/>
                      </a:lnTo>
                      <a:lnTo>
                        <a:pt x="618" y="246"/>
                      </a:lnTo>
                      <a:lnTo>
                        <a:pt x="620" y="236"/>
                      </a:lnTo>
                      <a:lnTo>
                        <a:pt x="564" y="220"/>
                      </a:lnTo>
                      <a:lnTo>
                        <a:pt x="628" y="182"/>
                      </a:lnTo>
                      <a:lnTo>
                        <a:pt x="620" y="170"/>
                      </a:lnTo>
                      <a:lnTo>
                        <a:pt x="554" y="206"/>
                      </a:lnTo>
                      <a:lnTo>
                        <a:pt x="568" y="146"/>
                      </a:lnTo>
                      <a:lnTo>
                        <a:pt x="558" y="144"/>
                      </a:lnTo>
                      <a:lnTo>
                        <a:pt x="538" y="214"/>
                      </a:lnTo>
                      <a:lnTo>
                        <a:pt x="512" y="230"/>
                      </a:lnTo>
                      <a:lnTo>
                        <a:pt x="532" y="148"/>
                      </a:lnTo>
                      <a:lnTo>
                        <a:pt x="522" y="144"/>
                      </a:lnTo>
                      <a:lnTo>
                        <a:pt x="494" y="238"/>
                      </a:lnTo>
                      <a:lnTo>
                        <a:pt x="450" y="264"/>
                      </a:lnTo>
                      <a:lnTo>
                        <a:pt x="374" y="288"/>
                      </a:lnTo>
                      <a:lnTo>
                        <a:pt x="374" y="288"/>
                      </a:lnTo>
                      <a:lnTo>
                        <a:pt x="360" y="278"/>
                      </a:lnTo>
                      <a:lnTo>
                        <a:pt x="344" y="272"/>
                      </a:lnTo>
                      <a:lnTo>
                        <a:pt x="326" y="186"/>
                      </a:lnTo>
                      <a:lnTo>
                        <a:pt x="324" y="136"/>
                      </a:lnTo>
                      <a:lnTo>
                        <a:pt x="390" y="68"/>
                      </a:lnTo>
                      <a:lnTo>
                        <a:pt x="382" y="62"/>
                      </a:lnTo>
                      <a:lnTo>
                        <a:pt x="324" y="118"/>
                      </a:lnTo>
                      <a:lnTo>
                        <a:pt x="324" y="86"/>
                      </a:lnTo>
                      <a:lnTo>
                        <a:pt x="372" y="36"/>
                      </a:lnTo>
                      <a:lnTo>
                        <a:pt x="366" y="30"/>
                      </a:lnTo>
                      <a:lnTo>
                        <a:pt x="324" y="72"/>
                      </a:lnTo>
                      <a:lnTo>
                        <a:pt x="322" y="0"/>
                      </a:lnTo>
                      <a:lnTo>
                        <a:pt x="308" y="0"/>
                      </a:lnTo>
                      <a:lnTo>
                        <a:pt x="306" y="74"/>
                      </a:lnTo>
                      <a:lnTo>
                        <a:pt x="260" y="30"/>
                      </a:lnTo>
                      <a:lnTo>
                        <a:pt x="254" y="36"/>
                      </a:lnTo>
                      <a:lnTo>
                        <a:pt x="306" y="90"/>
                      </a:lnTo>
                      <a:lnTo>
                        <a:pt x="304" y="120"/>
                      </a:lnTo>
                      <a:lnTo>
                        <a:pt x="244" y="62"/>
                      </a:lnTo>
                      <a:lnTo>
                        <a:pt x="236" y="68"/>
                      </a:lnTo>
                      <a:lnTo>
                        <a:pt x="304" y="138"/>
                      </a:lnTo>
                      <a:lnTo>
                        <a:pt x="304" y="190"/>
                      </a:lnTo>
                      <a:lnTo>
                        <a:pt x="286" y="270"/>
                      </a:lnTo>
                      <a:lnTo>
                        <a:pt x="286" y="270"/>
                      </a:lnTo>
                      <a:lnTo>
                        <a:pt x="272" y="278"/>
                      </a:lnTo>
                      <a:lnTo>
                        <a:pt x="258" y="286"/>
                      </a:lnTo>
                      <a:lnTo>
                        <a:pt x="174" y="260"/>
                      </a:lnTo>
                      <a:lnTo>
                        <a:pt x="130" y="234"/>
                      </a:lnTo>
                      <a:lnTo>
                        <a:pt x="104" y="144"/>
                      </a:lnTo>
                      <a:lnTo>
                        <a:pt x="94" y="148"/>
                      </a:lnTo>
                      <a:lnTo>
                        <a:pt x="114" y="226"/>
                      </a:lnTo>
                      <a:lnTo>
                        <a:pt x="86" y="212"/>
                      </a:lnTo>
                      <a:lnTo>
                        <a:pt x="68" y="144"/>
                      </a:lnTo>
                      <a:lnTo>
                        <a:pt x="58" y="146"/>
                      </a:lnTo>
                      <a:lnTo>
                        <a:pt x="72" y="204"/>
                      </a:lnTo>
                      <a:lnTo>
                        <a:pt x="8" y="168"/>
                      </a:lnTo>
                      <a:lnTo>
                        <a:pt x="0" y="180"/>
                      </a:lnTo>
                      <a:lnTo>
                        <a:pt x="66" y="220"/>
                      </a:lnTo>
                      <a:lnTo>
                        <a:pt x="6" y="236"/>
                      </a:lnTo>
                      <a:lnTo>
                        <a:pt x="8" y="246"/>
                      </a:lnTo>
                      <a:lnTo>
                        <a:pt x="80" y="228"/>
                      </a:lnTo>
                      <a:lnTo>
                        <a:pt x="106" y="244"/>
                      </a:lnTo>
                      <a:lnTo>
                        <a:pt x="26" y="268"/>
                      </a:lnTo>
                      <a:lnTo>
                        <a:pt x="28" y="278"/>
                      </a:lnTo>
                      <a:lnTo>
                        <a:pt x="122" y="254"/>
                      </a:lnTo>
                      <a:lnTo>
                        <a:pt x="166" y="280"/>
                      </a:lnTo>
                      <a:lnTo>
                        <a:pt x="228" y="336"/>
                      </a:lnTo>
                      <a:lnTo>
                        <a:pt x="228" y="336"/>
                      </a:lnTo>
                      <a:lnTo>
                        <a:pt x="228" y="354"/>
                      </a:lnTo>
                      <a:lnTo>
                        <a:pt x="228" y="354"/>
                      </a:lnTo>
                      <a:lnTo>
                        <a:pt x="228" y="366"/>
                      </a:lnTo>
                      <a:lnTo>
                        <a:pt x="162" y="426"/>
                      </a:lnTo>
                      <a:lnTo>
                        <a:pt x="118" y="452"/>
                      </a:lnTo>
                      <a:lnTo>
                        <a:pt x="28" y="430"/>
                      </a:lnTo>
                      <a:lnTo>
                        <a:pt x="26" y="440"/>
                      </a:lnTo>
                      <a:lnTo>
                        <a:pt x="102" y="462"/>
                      </a:lnTo>
                      <a:lnTo>
                        <a:pt x="76" y="478"/>
                      </a:lnTo>
                      <a:lnTo>
                        <a:pt x="8" y="462"/>
                      </a:lnTo>
                      <a:lnTo>
                        <a:pt x="6" y="470"/>
                      </a:lnTo>
                      <a:lnTo>
                        <a:pt x="62" y="488"/>
                      </a:lnTo>
                      <a:lnTo>
                        <a:pt x="0" y="526"/>
                      </a:lnTo>
                      <a:lnTo>
                        <a:pt x="6" y="538"/>
                      </a:lnTo>
                      <a:lnTo>
                        <a:pt x="74" y="500"/>
                      </a:lnTo>
                      <a:lnTo>
                        <a:pt x="58" y="562"/>
                      </a:lnTo>
                      <a:lnTo>
                        <a:pt x="68" y="564"/>
                      </a:lnTo>
                      <a:lnTo>
                        <a:pt x="88" y="492"/>
                      </a:lnTo>
                      <a:lnTo>
                        <a:pt x="114" y="478"/>
                      </a:lnTo>
                      <a:lnTo>
                        <a:pt x="94" y="560"/>
                      </a:lnTo>
                      <a:lnTo>
                        <a:pt x="104" y="562"/>
                      </a:lnTo>
                      <a:lnTo>
                        <a:pt x="132" y="468"/>
                      </a:lnTo>
                      <a:lnTo>
                        <a:pt x="176" y="444"/>
                      </a:lnTo>
                      <a:lnTo>
                        <a:pt x="256" y="418"/>
                      </a:lnTo>
                      <a:lnTo>
                        <a:pt x="256" y="418"/>
                      </a:lnTo>
                      <a:lnTo>
                        <a:pt x="268" y="428"/>
                      </a:lnTo>
                      <a:lnTo>
                        <a:pt x="282" y="436"/>
                      </a:lnTo>
                      <a:lnTo>
                        <a:pt x="300" y="522"/>
                      </a:lnTo>
                      <a:lnTo>
                        <a:pt x="302" y="572"/>
                      </a:lnTo>
                      <a:lnTo>
                        <a:pt x="236" y="640"/>
                      </a:lnTo>
                      <a:lnTo>
                        <a:pt x="244" y="646"/>
                      </a:lnTo>
                      <a:lnTo>
                        <a:pt x="302" y="590"/>
                      </a:lnTo>
                      <a:lnTo>
                        <a:pt x="302" y="620"/>
                      </a:lnTo>
                      <a:lnTo>
                        <a:pt x="254" y="672"/>
                      </a:lnTo>
                      <a:lnTo>
                        <a:pt x="260" y="678"/>
                      </a:lnTo>
                      <a:lnTo>
                        <a:pt x="304" y="638"/>
                      </a:lnTo>
                      <a:lnTo>
                        <a:pt x="304" y="712"/>
                      </a:lnTo>
                      <a:lnTo>
                        <a:pt x="320" y="712"/>
                      </a:lnTo>
                      <a:lnTo>
                        <a:pt x="320" y="636"/>
                      </a:lnTo>
                      <a:lnTo>
                        <a:pt x="366" y="678"/>
                      </a:lnTo>
                      <a:lnTo>
                        <a:pt x="372" y="672"/>
                      </a:lnTo>
                      <a:lnTo>
                        <a:pt x="320" y="618"/>
                      </a:lnTo>
                      <a:lnTo>
                        <a:pt x="322" y="588"/>
                      </a:lnTo>
                      <a:lnTo>
                        <a:pt x="382" y="646"/>
                      </a:lnTo>
                      <a:lnTo>
                        <a:pt x="390" y="640"/>
                      </a:lnTo>
                      <a:lnTo>
                        <a:pt x="322" y="568"/>
                      </a:lnTo>
                      <a:lnTo>
                        <a:pt x="322" y="518"/>
                      </a:lnTo>
                      <a:lnTo>
                        <a:pt x="340" y="438"/>
                      </a:lnTo>
                      <a:lnTo>
                        <a:pt x="340" y="438"/>
                      </a:lnTo>
                      <a:lnTo>
                        <a:pt x="356" y="432"/>
                      </a:lnTo>
                      <a:lnTo>
                        <a:pt x="370" y="422"/>
                      </a:lnTo>
                      <a:lnTo>
                        <a:pt x="452" y="448"/>
                      </a:lnTo>
                      <a:lnTo>
                        <a:pt x="496" y="472"/>
                      </a:lnTo>
                      <a:lnTo>
                        <a:pt x="522" y="562"/>
                      </a:lnTo>
                      <a:lnTo>
                        <a:pt x="532" y="560"/>
                      </a:lnTo>
                      <a:lnTo>
                        <a:pt x="512" y="482"/>
                      </a:lnTo>
                      <a:lnTo>
                        <a:pt x="540" y="496"/>
                      </a:lnTo>
                      <a:lnTo>
                        <a:pt x="558" y="564"/>
                      </a:lnTo>
                      <a:lnTo>
                        <a:pt x="568" y="562"/>
                      </a:lnTo>
                      <a:lnTo>
                        <a:pt x="554" y="504"/>
                      </a:lnTo>
                      <a:lnTo>
                        <a:pt x="618" y="540"/>
                      </a:lnTo>
                      <a:lnTo>
                        <a:pt x="626" y="528"/>
                      </a:lnTo>
                      <a:lnTo>
                        <a:pt x="560" y="488"/>
                      </a:lnTo>
                      <a:lnTo>
                        <a:pt x="620" y="470"/>
                      </a:lnTo>
                      <a:close/>
                      <a:moveTo>
                        <a:pt x="314" y="410"/>
                      </a:moveTo>
                      <a:lnTo>
                        <a:pt x="314" y="410"/>
                      </a:lnTo>
                      <a:lnTo>
                        <a:pt x="304" y="408"/>
                      </a:lnTo>
                      <a:lnTo>
                        <a:pt x="294" y="406"/>
                      </a:lnTo>
                      <a:lnTo>
                        <a:pt x="284" y="400"/>
                      </a:lnTo>
                      <a:lnTo>
                        <a:pt x="276" y="394"/>
                      </a:lnTo>
                      <a:lnTo>
                        <a:pt x="268" y="384"/>
                      </a:lnTo>
                      <a:lnTo>
                        <a:pt x="264" y="376"/>
                      </a:lnTo>
                      <a:lnTo>
                        <a:pt x="260" y="364"/>
                      </a:lnTo>
                      <a:lnTo>
                        <a:pt x="260" y="354"/>
                      </a:lnTo>
                      <a:lnTo>
                        <a:pt x="260" y="354"/>
                      </a:lnTo>
                      <a:lnTo>
                        <a:pt x="260" y="342"/>
                      </a:lnTo>
                      <a:lnTo>
                        <a:pt x="264" y="332"/>
                      </a:lnTo>
                      <a:lnTo>
                        <a:pt x="268" y="322"/>
                      </a:lnTo>
                      <a:lnTo>
                        <a:pt x="276" y="314"/>
                      </a:lnTo>
                      <a:lnTo>
                        <a:pt x="284" y="308"/>
                      </a:lnTo>
                      <a:lnTo>
                        <a:pt x="294" y="302"/>
                      </a:lnTo>
                      <a:lnTo>
                        <a:pt x="304" y="300"/>
                      </a:lnTo>
                      <a:lnTo>
                        <a:pt x="314" y="298"/>
                      </a:lnTo>
                      <a:lnTo>
                        <a:pt x="314" y="298"/>
                      </a:lnTo>
                      <a:lnTo>
                        <a:pt x="326" y="300"/>
                      </a:lnTo>
                      <a:lnTo>
                        <a:pt x="336" y="302"/>
                      </a:lnTo>
                      <a:lnTo>
                        <a:pt x="346" y="308"/>
                      </a:lnTo>
                      <a:lnTo>
                        <a:pt x="354" y="314"/>
                      </a:lnTo>
                      <a:lnTo>
                        <a:pt x="362" y="322"/>
                      </a:lnTo>
                      <a:lnTo>
                        <a:pt x="366" y="332"/>
                      </a:lnTo>
                      <a:lnTo>
                        <a:pt x="370" y="342"/>
                      </a:lnTo>
                      <a:lnTo>
                        <a:pt x="370" y="354"/>
                      </a:lnTo>
                      <a:lnTo>
                        <a:pt x="370" y="354"/>
                      </a:lnTo>
                      <a:lnTo>
                        <a:pt x="370" y="364"/>
                      </a:lnTo>
                      <a:lnTo>
                        <a:pt x="366" y="376"/>
                      </a:lnTo>
                      <a:lnTo>
                        <a:pt x="362" y="384"/>
                      </a:lnTo>
                      <a:lnTo>
                        <a:pt x="354" y="394"/>
                      </a:lnTo>
                      <a:lnTo>
                        <a:pt x="346" y="400"/>
                      </a:lnTo>
                      <a:lnTo>
                        <a:pt x="336" y="406"/>
                      </a:lnTo>
                      <a:lnTo>
                        <a:pt x="326" y="408"/>
                      </a:lnTo>
                      <a:lnTo>
                        <a:pt x="314" y="410"/>
                      </a:lnTo>
                      <a:lnTo>
                        <a:pt x="314" y="410"/>
                      </a:lnTo>
                      <a:close/>
                    </a:path>
                  </a:pathLst>
                </a:custGeom>
                <a:solidFill>
                  <a:srgbClr val="FEFFFF">
                    <a:alpha val="76000"/>
                  </a:srgb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grpSp>
        </p:grpSp>
        <p:sp>
          <p:nvSpPr>
            <p:cNvPr id="221" name="Freeform 8"/>
            <p:cNvSpPr>
              <a:spLocks noChangeAspect="1" noEditPoints="1"/>
            </p:cNvSpPr>
            <p:nvPr/>
          </p:nvSpPr>
          <p:spPr bwMode="auto">
            <a:xfrm>
              <a:off x="8267911" y="2855927"/>
              <a:ext cx="865764" cy="1172389"/>
            </a:xfrm>
            <a:custGeom>
              <a:avLst/>
              <a:gdLst>
                <a:gd name="T0" fmla="*/ 562 w 672"/>
                <a:gd name="T1" fmla="*/ 532 h 910"/>
                <a:gd name="T2" fmla="*/ 624 w 672"/>
                <a:gd name="T3" fmla="*/ 522 h 910"/>
                <a:gd name="T4" fmla="*/ 640 w 672"/>
                <a:gd name="T5" fmla="*/ 514 h 910"/>
                <a:gd name="T6" fmla="*/ 636 w 672"/>
                <a:gd name="T7" fmla="*/ 502 h 910"/>
                <a:gd name="T8" fmla="*/ 594 w 672"/>
                <a:gd name="T9" fmla="*/ 460 h 910"/>
                <a:gd name="T10" fmla="*/ 588 w 672"/>
                <a:gd name="T11" fmla="*/ 422 h 910"/>
                <a:gd name="T12" fmla="*/ 610 w 672"/>
                <a:gd name="T13" fmla="*/ 364 h 910"/>
                <a:gd name="T14" fmla="*/ 614 w 672"/>
                <a:gd name="T15" fmla="*/ 352 h 910"/>
                <a:gd name="T16" fmla="*/ 604 w 672"/>
                <a:gd name="T17" fmla="*/ 342 h 910"/>
                <a:gd name="T18" fmla="*/ 560 w 672"/>
                <a:gd name="T19" fmla="*/ 374 h 910"/>
                <a:gd name="T20" fmla="*/ 672 w 672"/>
                <a:gd name="T21" fmla="*/ 156 h 910"/>
                <a:gd name="T22" fmla="*/ 672 w 672"/>
                <a:gd name="T23" fmla="*/ 104 h 910"/>
                <a:gd name="T24" fmla="*/ 644 w 672"/>
                <a:gd name="T25" fmla="*/ 0 h 910"/>
                <a:gd name="T26" fmla="*/ 596 w 672"/>
                <a:gd name="T27" fmla="*/ 120 h 910"/>
                <a:gd name="T28" fmla="*/ 570 w 672"/>
                <a:gd name="T29" fmla="*/ 182 h 910"/>
                <a:gd name="T30" fmla="*/ 476 w 672"/>
                <a:gd name="T31" fmla="*/ 342 h 910"/>
                <a:gd name="T32" fmla="*/ 468 w 672"/>
                <a:gd name="T33" fmla="*/ 296 h 910"/>
                <a:gd name="T34" fmla="*/ 468 w 672"/>
                <a:gd name="T35" fmla="*/ 294 h 910"/>
                <a:gd name="T36" fmla="*/ 468 w 672"/>
                <a:gd name="T37" fmla="*/ 290 h 910"/>
                <a:gd name="T38" fmla="*/ 464 w 672"/>
                <a:gd name="T39" fmla="*/ 288 h 910"/>
                <a:gd name="T40" fmla="*/ 460 w 672"/>
                <a:gd name="T41" fmla="*/ 288 h 910"/>
                <a:gd name="T42" fmla="*/ 450 w 672"/>
                <a:gd name="T43" fmla="*/ 288 h 910"/>
                <a:gd name="T44" fmla="*/ 444 w 672"/>
                <a:gd name="T45" fmla="*/ 300 h 910"/>
                <a:gd name="T46" fmla="*/ 450 w 672"/>
                <a:gd name="T47" fmla="*/ 346 h 910"/>
                <a:gd name="T48" fmla="*/ 320 w 672"/>
                <a:gd name="T49" fmla="*/ 90 h 910"/>
                <a:gd name="T50" fmla="*/ 276 w 672"/>
                <a:gd name="T51" fmla="*/ 70 h 910"/>
                <a:gd name="T52" fmla="*/ 168 w 672"/>
                <a:gd name="T53" fmla="*/ 88 h 910"/>
                <a:gd name="T54" fmla="*/ 246 w 672"/>
                <a:gd name="T55" fmla="*/ 188 h 910"/>
                <a:gd name="T56" fmla="*/ 288 w 672"/>
                <a:gd name="T57" fmla="*/ 240 h 910"/>
                <a:gd name="T58" fmla="*/ 380 w 672"/>
                <a:gd name="T59" fmla="*/ 404 h 910"/>
                <a:gd name="T60" fmla="*/ 328 w 672"/>
                <a:gd name="T61" fmla="*/ 388 h 910"/>
                <a:gd name="T62" fmla="*/ 322 w 672"/>
                <a:gd name="T63" fmla="*/ 398 h 910"/>
                <a:gd name="T64" fmla="*/ 372 w 672"/>
                <a:gd name="T65" fmla="*/ 426 h 910"/>
                <a:gd name="T66" fmla="*/ 188 w 672"/>
                <a:gd name="T67" fmla="*/ 482 h 910"/>
                <a:gd name="T68" fmla="*/ 122 w 672"/>
                <a:gd name="T69" fmla="*/ 494 h 910"/>
                <a:gd name="T70" fmla="*/ 0 w 672"/>
                <a:gd name="T71" fmla="*/ 516 h 910"/>
                <a:gd name="T72" fmla="*/ 54 w 672"/>
                <a:gd name="T73" fmla="*/ 594 h 910"/>
                <a:gd name="T74" fmla="*/ 100 w 672"/>
                <a:gd name="T75" fmla="*/ 610 h 910"/>
                <a:gd name="T76" fmla="*/ 374 w 672"/>
                <a:gd name="T77" fmla="*/ 490 h 910"/>
                <a:gd name="T78" fmla="*/ 352 w 672"/>
                <a:gd name="T79" fmla="*/ 544 h 910"/>
                <a:gd name="T80" fmla="*/ 350 w 672"/>
                <a:gd name="T81" fmla="*/ 562 h 910"/>
                <a:gd name="T82" fmla="*/ 362 w 672"/>
                <a:gd name="T83" fmla="*/ 566 h 910"/>
                <a:gd name="T84" fmla="*/ 420 w 672"/>
                <a:gd name="T85" fmla="*/ 548 h 910"/>
                <a:gd name="T86" fmla="*/ 346 w 672"/>
                <a:gd name="T87" fmla="*/ 752 h 910"/>
                <a:gd name="T88" fmla="*/ 324 w 672"/>
                <a:gd name="T89" fmla="*/ 812 h 910"/>
                <a:gd name="T90" fmla="*/ 352 w 672"/>
                <a:gd name="T91" fmla="*/ 820 h 910"/>
                <a:gd name="T92" fmla="*/ 376 w 672"/>
                <a:gd name="T93" fmla="*/ 760 h 910"/>
                <a:gd name="T94" fmla="*/ 456 w 672"/>
                <a:gd name="T95" fmla="*/ 564 h 910"/>
                <a:gd name="T96" fmla="*/ 494 w 672"/>
                <a:gd name="T97" fmla="*/ 612 h 910"/>
                <a:gd name="T98" fmla="*/ 498 w 672"/>
                <a:gd name="T99" fmla="*/ 620 h 910"/>
                <a:gd name="T100" fmla="*/ 514 w 672"/>
                <a:gd name="T101" fmla="*/ 620 h 910"/>
                <a:gd name="T102" fmla="*/ 512 w 672"/>
                <a:gd name="T103" fmla="*/ 562 h 910"/>
                <a:gd name="T104" fmla="*/ 638 w 672"/>
                <a:gd name="T105" fmla="*/ 822 h 910"/>
                <a:gd name="T106" fmla="*/ 672 w 672"/>
                <a:gd name="T107" fmla="*/ 672 h 910"/>
                <a:gd name="T108" fmla="*/ 504 w 672"/>
                <a:gd name="T109" fmla="*/ 532 h 910"/>
                <a:gd name="T110" fmla="*/ 442 w 672"/>
                <a:gd name="T111" fmla="*/ 526 h 910"/>
                <a:gd name="T112" fmla="*/ 410 w 672"/>
                <a:gd name="T113" fmla="*/ 492 h 910"/>
                <a:gd name="T114" fmla="*/ 404 w 672"/>
                <a:gd name="T115" fmla="*/ 430 h 910"/>
                <a:gd name="T116" fmla="*/ 430 w 672"/>
                <a:gd name="T117" fmla="*/ 392 h 910"/>
                <a:gd name="T118" fmla="*/ 490 w 672"/>
                <a:gd name="T119" fmla="*/ 374 h 910"/>
                <a:gd name="T120" fmla="*/ 544 w 672"/>
                <a:gd name="T121" fmla="*/ 404 h 910"/>
                <a:gd name="T122" fmla="*/ 562 w 672"/>
                <a:gd name="T123" fmla="*/ 448 h 910"/>
                <a:gd name="T124" fmla="*/ 544 w 672"/>
                <a:gd name="T125" fmla="*/ 506 h 9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72" h="910">
                  <a:moveTo>
                    <a:pt x="672" y="672"/>
                  </a:moveTo>
                  <a:lnTo>
                    <a:pt x="670" y="672"/>
                  </a:lnTo>
                  <a:lnTo>
                    <a:pt x="562" y="532"/>
                  </a:lnTo>
                  <a:lnTo>
                    <a:pt x="562" y="532"/>
                  </a:lnTo>
                  <a:lnTo>
                    <a:pt x="572" y="520"/>
                  </a:lnTo>
                  <a:lnTo>
                    <a:pt x="582" y="506"/>
                  </a:lnTo>
                  <a:lnTo>
                    <a:pt x="624" y="522"/>
                  </a:lnTo>
                  <a:lnTo>
                    <a:pt x="624" y="522"/>
                  </a:lnTo>
                  <a:lnTo>
                    <a:pt x="630" y="522"/>
                  </a:lnTo>
                  <a:lnTo>
                    <a:pt x="636" y="520"/>
                  </a:lnTo>
                  <a:lnTo>
                    <a:pt x="636" y="520"/>
                  </a:lnTo>
                  <a:lnTo>
                    <a:pt x="640" y="514"/>
                  </a:lnTo>
                  <a:lnTo>
                    <a:pt x="640" y="514"/>
                  </a:lnTo>
                  <a:lnTo>
                    <a:pt x="640" y="510"/>
                  </a:lnTo>
                  <a:lnTo>
                    <a:pt x="640" y="504"/>
                  </a:lnTo>
                  <a:lnTo>
                    <a:pt x="636" y="502"/>
                  </a:lnTo>
                  <a:lnTo>
                    <a:pt x="632" y="498"/>
                  </a:lnTo>
                  <a:lnTo>
                    <a:pt x="590" y="482"/>
                  </a:lnTo>
                  <a:lnTo>
                    <a:pt x="590" y="482"/>
                  </a:lnTo>
                  <a:lnTo>
                    <a:pt x="594" y="460"/>
                  </a:lnTo>
                  <a:lnTo>
                    <a:pt x="672" y="446"/>
                  </a:lnTo>
                  <a:lnTo>
                    <a:pt x="672" y="410"/>
                  </a:lnTo>
                  <a:lnTo>
                    <a:pt x="588" y="422"/>
                  </a:lnTo>
                  <a:lnTo>
                    <a:pt x="588" y="422"/>
                  </a:lnTo>
                  <a:lnTo>
                    <a:pt x="582" y="406"/>
                  </a:lnTo>
                  <a:lnTo>
                    <a:pt x="576" y="392"/>
                  </a:lnTo>
                  <a:lnTo>
                    <a:pt x="610" y="364"/>
                  </a:lnTo>
                  <a:lnTo>
                    <a:pt x="610" y="364"/>
                  </a:lnTo>
                  <a:lnTo>
                    <a:pt x="614" y="360"/>
                  </a:lnTo>
                  <a:lnTo>
                    <a:pt x="614" y="356"/>
                  </a:lnTo>
                  <a:lnTo>
                    <a:pt x="614" y="356"/>
                  </a:lnTo>
                  <a:lnTo>
                    <a:pt x="614" y="352"/>
                  </a:lnTo>
                  <a:lnTo>
                    <a:pt x="612" y="348"/>
                  </a:lnTo>
                  <a:lnTo>
                    <a:pt x="612" y="348"/>
                  </a:lnTo>
                  <a:lnTo>
                    <a:pt x="608" y="344"/>
                  </a:lnTo>
                  <a:lnTo>
                    <a:pt x="604" y="342"/>
                  </a:lnTo>
                  <a:lnTo>
                    <a:pt x="600" y="344"/>
                  </a:lnTo>
                  <a:lnTo>
                    <a:pt x="594" y="346"/>
                  </a:lnTo>
                  <a:lnTo>
                    <a:pt x="560" y="374"/>
                  </a:lnTo>
                  <a:lnTo>
                    <a:pt x="560" y="374"/>
                  </a:lnTo>
                  <a:lnTo>
                    <a:pt x="550" y="366"/>
                  </a:lnTo>
                  <a:lnTo>
                    <a:pt x="540" y="358"/>
                  </a:lnTo>
                  <a:lnTo>
                    <a:pt x="602" y="190"/>
                  </a:lnTo>
                  <a:lnTo>
                    <a:pt x="672" y="156"/>
                  </a:lnTo>
                  <a:lnTo>
                    <a:pt x="672" y="134"/>
                  </a:lnTo>
                  <a:lnTo>
                    <a:pt x="612" y="160"/>
                  </a:lnTo>
                  <a:lnTo>
                    <a:pt x="624" y="128"/>
                  </a:lnTo>
                  <a:lnTo>
                    <a:pt x="672" y="104"/>
                  </a:lnTo>
                  <a:lnTo>
                    <a:pt x="672" y="84"/>
                  </a:lnTo>
                  <a:lnTo>
                    <a:pt x="634" y="100"/>
                  </a:lnTo>
                  <a:lnTo>
                    <a:pt x="666" y="10"/>
                  </a:lnTo>
                  <a:lnTo>
                    <a:pt x="644" y="0"/>
                  </a:lnTo>
                  <a:lnTo>
                    <a:pt x="606" y="92"/>
                  </a:lnTo>
                  <a:lnTo>
                    <a:pt x="572" y="18"/>
                  </a:lnTo>
                  <a:lnTo>
                    <a:pt x="556" y="26"/>
                  </a:lnTo>
                  <a:lnTo>
                    <a:pt x="596" y="120"/>
                  </a:lnTo>
                  <a:lnTo>
                    <a:pt x="582" y="152"/>
                  </a:lnTo>
                  <a:lnTo>
                    <a:pt x="536" y="52"/>
                  </a:lnTo>
                  <a:lnTo>
                    <a:pt x="518" y="58"/>
                  </a:lnTo>
                  <a:lnTo>
                    <a:pt x="570" y="182"/>
                  </a:lnTo>
                  <a:lnTo>
                    <a:pt x="504" y="344"/>
                  </a:lnTo>
                  <a:lnTo>
                    <a:pt x="504" y="344"/>
                  </a:lnTo>
                  <a:lnTo>
                    <a:pt x="490" y="342"/>
                  </a:lnTo>
                  <a:lnTo>
                    <a:pt x="476" y="342"/>
                  </a:lnTo>
                  <a:lnTo>
                    <a:pt x="468" y="298"/>
                  </a:lnTo>
                  <a:lnTo>
                    <a:pt x="468" y="298"/>
                  </a:lnTo>
                  <a:lnTo>
                    <a:pt x="468" y="296"/>
                  </a:lnTo>
                  <a:lnTo>
                    <a:pt x="468" y="296"/>
                  </a:lnTo>
                  <a:lnTo>
                    <a:pt x="468" y="294"/>
                  </a:lnTo>
                  <a:lnTo>
                    <a:pt x="468" y="294"/>
                  </a:lnTo>
                  <a:lnTo>
                    <a:pt x="468" y="294"/>
                  </a:lnTo>
                  <a:lnTo>
                    <a:pt x="468" y="294"/>
                  </a:lnTo>
                  <a:lnTo>
                    <a:pt x="470" y="290"/>
                  </a:lnTo>
                  <a:lnTo>
                    <a:pt x="470" y="290"/>
                  </a:lnTo>
                  <a:lnTo>
                    <a:pt x="468" y="290"/>
                  </a:lnTo>
                  <a:lnTo>
                    <a:pt x="468" y="290"/>
                  </a:lnTo>
                  <a:lnTo>
                    <a:pt x="464" y="288"/>
                  </a:lnTo>
                  <a:lnTo>
                    <a:pt x="464" y="288"/>
                  </a:lnTo>
                  <a:lnTo>
                    <a:pt x="464" y="288"/>
                  </a:lnTo>
                  <a:lnTo>
                    <a:pt x="464" y="288"/>
                  </a:lnTo>
                  <a:lnTo>
                    <a:pt x="458" y="286"/>
                  </a:lnTo>
                  <a:lnTo>
                    <a:pt x="458" y="286"/>
                  </a:lnTo>
                  <a:lnTo>
                    <a:pt x="460" y="288"/>
                  </a:lnTo>
                  <a:lnTo>
                    <a:pt x="460" y="288"/>
                  </a:lnTo>
                  <a:lnTo>
                    <a:pt x="456" y="288"/>
                  </a:lnTo>
                  <a:lnTo>
                    <a:pt x="454" y="288"/>
                  </a:lnTo>
                  <a:lnTo>
                    <a:pt x="454" y="288"/>
                  </a:lnTo>
                  <a:lnTo>
                    <a:pt x="450" y="288"/>
                  </a:lnTo>
                  <a:lnTo>
                    <a:pt x="446" y="290"/>
                  </a:lnTo>
                  <a:lnTo>
                    <a:pt x="444" y="298"/>
                  </a:lnTo>
                  <a:lnTo>
                    <a:pt x="444" y="298"/>
                  </a:lnTo>
                  <a:lnTo>
                    <a:pt x="444" y="300"/>
                  </a:lnTo>
                  <a:lnTo>
                    <a:pt x="444" y="300"/>
                  </a:lnTo>
                  <a:lnTo>
                    <a:pt x="444" y="302"/>
                  </a:lnTo>
                  <a:lnTo>
                    <a:pt x="450" y="346"/>
                  </a:lnTo>
                  <a:lnTo>
                    <a:pt x="450" y="346"/>
                  </a:lnTo>
                  <a:lnTo>
                    <a:pt x="438" y="350"/>
                  </a:lnTo>
                  <a:lnTo>
                    <a:pt x="426" y="356"/>
                  </a:lnTo>
                  <a:lnTo>
                    <a:pt x="310" y="216"/>
                  </a:lnTo>
                  <a:lnTo>
                    <a:pt x="320" y="90"/>
                  </a:lnTo>
                  <a:lnTo>
                    <a:pt x="302" y="88"/>
                  </a:lnTo>
                  <a:lnTo>
                    <a:pt x="288" y="192"/>
                  </a:lnTo>
                  <a:lnTo>
                    <a:pt x="266" y="166"/>
                  </a:lnTo>
                  <a:lnTo>
                    <a:pt x="276" y="70"/>
                  </a:lnTo>
                  <a:lnTo>
                    <a:pt x="258" y="68"/>
                  </a:lnTo>
                  <a:lnTo>
                    <a:pt x="248" y="144"/>
                  </a:lnTo>
                  <a:lnTo>
                    <a:pt x="188" y="72"/>
                  </a:lnTo>
                  <a:lnTo>
                    <a:pt x="168" y="88"/>
                  </a:lnTo>
                  <a:lnTo>
                    <a:pt x="228" y="164"/>
                  </a:lnTo>
                  <a:lnTo>
                    <a:pt x="148" y="158"/>
                  </a:lnTo>
                  <a:lnTo>
                    <a:pt x="146" y="174"/>
                  </a:lnTo>
                  <a:lnTo>
                    <a:pt x="246" y="188"/>
                  </a:lnTo>
                  <a:lnTo>
                    <a:pt x="268" y="214"/>
                  </a:lnTo>
                  <a:lnTo>
                    <a:pt x="156" y="204"/>
                  </a:lnTo>
                  <a:lnTo>
                    <a:pt x="154" y="222"/>
                  </a:lnTo>
                  <a:lnTo>
                    <a:pt x="288" y="240"/>
                  </a:lnTo>
                  <a:lnTo>
                    <a:pt x="396" y="380"/>
                  </a:lnTo>
                  <a:lnTo>
                    <a:pt x="396" y="380"/>
                  </a:lnTo>
                  <a:lnTo>
                    <a:pt x="388" y="392"/>
                  </a:lnTo>
                  <a:lnTo>
                    <a:pt x="380" y="404"/>
                  </a:lnTo>
                  <a:lnTo>
                    <a:pt x="338" y="386"/>
                  </a:lnTo>
                  <a:lnTo>
                    <a:pt x="338" y="386"/>
                  </a:lnTo>
                  <a:lnTo>
                    <a:pt x="334" y="386"/>
                  </a:lnTo>
                  <a:lnTo>
                    <a:pt x="328" y="388"/>
                  </a:lnTo>
                  <a:lnTo>
                    <a:pt x="326" y="390"/>
                  </a:lnTo>
                  <a:lnTo>
                    <a:pt x="322" y="394"/>
                  </a:lnTo>
                  <a:lnTo>
                    <a:pt x="322" y="394"/>
                  </a:lnTo>
                  <a:lnTo>
                    <a:pt x="322" y="398"/>
                  </a:lnTo>
                  <a:lnTo>
                    <a:pt x="322" y="404"/>
                  </a:lnTo>
                  <a:lnTo>
                    <a:pt x="326" y="408"/>
                  </a:lnTo>
                  <a:lnTo>
                    <a:pt x="330" y="410"/>
                  </a:lnTo>
                  <a:lnTo>
                    <a:pt x="372" y="426"/>
                  </a:lnTo>
                  <a:lnTo>
                    <a:pt x="372" y="426"/>
                  </a:lnTo>
                  <a:lnTo>
                    <a:pt x="370" y="438"/>
                  </a:lnTo>
                  <a:lnTo>
                    <a:pt x="368" y="450"/>
                  </a:lnTo>
                  <a:lnTo>
                    <a:pt x="188" y="482"/>
                  </a:lnTo>
                  <a:lnTo>
                    <a:pt x="82" y="410"/>
                  </a:lnTo>
                  <a:lnTo>
                    <a:pt x="72" y="424"/>
                  </a:lnTo>
                  <a:lnTo>
                    <a:pt x="156" y="488"/>
                  </a:lnTo>
                  <a:lnTo>
                    <a:pt x="122" y="494"/>
                  </a:lnTo>
                  <a:lnTo>
                    <a:pt x="44" y="440"/>
                  </a:lnTo>
                  <a:lnTo>
                    <a:pt x="32" y="454"/>
                  </a:lnTo>
                  <a:lnTo>
                    <a:pt x="92" y="500"/>
                  </a:lnTo>
                  <a:lnTo>
                    <a:pt x="0" y="516"/>
                  </a:lnTo>
                  <a:lnTo>
                    <a:pt x="0" y="528"/>
                  </a:lnTo>
                  <a:lnTo>
                    <a:pt x="2" y="540"/>
                  </a:lnTo>
                  <a:lnTo>
                    <a:pt x="100" y="528"/>
                  </a:lnTo>
                  <a:lnTo>
                    <a:pt x="54" y="594"/>
                  </a:lnTo>
                  <a:lnTo>
                    <a:pt x="68" y="604"/>
                  </a:lnTo>
                  <a:lnTo>
                    <a:pt x="130" y="524"/>
                  </a:lnTo>
                  <a:lnTo>
                    <a:pt x="164" y="518"/>
                  </a:lnTo>
                  <a:lnTo>
                    <a:pt x="100" y="610"/>
                  </a:lnTo>
                  <a:lnTo>
                    <a:pt x="116" y="620"/>
                  </a:lnTo>
                  <a:lnTo>
                    <a:pt x="196" y="514"/>
                  </a:lnTo>
                  <a:lnTo>
                    <a:pt x="374" y="490"/>
                  </a:lnTo>
                  <a:lnTo>
                    <a:pt x="374" y="490"/>
                  </a:lnTo>
                  <a:lnTo>
                    <a:pt x="380" y="502"/>
                  </a:lnTo>
                  <a:lnTo>
                    <a:pt x="386" y="516"/>
                  </a:lnTo>
                  <a:lnTo>
                    <a:pt x="352" y="544"/>
                  </a:lnTo>
                  <a:lnTo>
                    <a:pt x="352" y="544"/>
                  </a:lnTo>
                  <a:lnTo>
                    <a:pt x="348" y="548"/>
                  </a:lnTo>
                  <a:lnTo>
                    <a:pt x="346" y="552"/>
                  </a:lnTo>
                  <a:lnTo>
                    <a:pt x="348" y="558"/>
                  </a:lnTo>
                  <a:lnTo>
                    <a:pt x="350" y="562"/>
                  </a:lnTo>
                  <a:lnTo>
                    <a:pt x="350" y="562"/>
                  </a:lnTo>
                  <a:lnTo>
                    <a:pt x="354" y="564"/>
                  </a:lnTo>
                  <a:lnTo>
                    <a:pt x="358" y="566"/>
                  </a:lnTo>
                  <a:lnTo>
                    <a:pt x="362" y="566"/>
                  </a:lnTo>
                  <a:lnTo>
                    <a:pt x="366" y="564"/>
                  </a:lnTo>
                  <a:lnTo>
                    <a:pt x="402" y="534"/>
                  </a:lnTo>
                  <a:lnTo>
                    <a:pt x="402" y="534"/>
                  </a:lnTo>
                  <a:lnTo>
                    <a:pt x="420" y="548"/>
                  </a:lnTo>
                  <a:lnTo>
                    <a:pt x="356" y="722"/>
                  </a:lnTo>
                  <a:lnTo>
                    <a:pt x="240" y="776"/>
                  </a:lnTo>
                  <a:lnTo>
                    <a:pt x="248" y="794"/>
                  </a:lnTo>
                  <a:lnTo>
                    <a:pt x="346" y="752"/>
                  </a:lnTo>
                  <a:lnTo>
                    <a:pt x="334" y="784"/>
                  </a:lnTo>
                  <a:lnTo>
                    <a:pt x="246" y="826"/>
                  </a:lnTo>
                  <a:lnTo>
                    <a:pt x="254" y="842"/>
                  </a:lnTo>
                  <a:lnTo>
                    <a:pt x="324" y="812"/>
                  </a:lnTo>
                  <a:lnTo>
                    <a:pt x="292" y="902"/>
                  </a:lnTo>
                  <a:lnTo>
                    <a:pt x="310" y="910"/>
                  </a:lnTo>
                  <a:lnTo>
                    <a:pt x="314" y="910"/>
                  </a:lnTo>
                  <a:lnTo>
                    <a:pt x="352" y="820"/>
                  </a:lnTo>
                  <a:lnTo>
                    <a:pt x="386" y="892"/>
                  </a:lnTo>
                  <a:lnTo>
                    <a:pt x="402" y="886"/>
                  </a:lnTo>
                  <a:lnTo>
                    <a:pt x="364" y="792"/>
                  </a:lnTo>
                  <a:lnTo>
                    <a:pt x="376" y="760"/>
                  </a:lnTo>
                  <a:lnTo>
                    <a:pt x="422" y="860"/>
                  </a:lnTo>
                  <a:lnTo>
                    <a:pt x="440" y="852"/>
                  </a:lnTo>
                  <a:lnTo>
                    <a:pt x="388" y="730"/>
                  </a:lnTo>
                  <a:lnTo>
                    <a:pt x="456" y="564"/>
                  </a:lnTo>
                  <a:lnTo>
                    <a:pt x="456" y="564"/>
                  </a:lnTo>
                  <a:lnTo>
                    <a:pt x="472" y="566"/>
                  </a:lnTo>
                  <a:lnTo>
                    <a:pt x="486" y="566"/>
                  </a:lnTo>
                  <a:lnTo>
                    <a:pt x="494" y="612"/>
                  </a:lnTo>
                  <a:lnTo>
                    <a:pt x="494" y="612"/>
                  </a:lnTo>
                  <a:lnTo>
                    <a:pt x="496" y="616"/>
                  </a:lnTo>
                  <a:lnTo>
                    <a:pt x="498" y="620"/>
                  </a:lnTo>
                  <a:lnTo>
                    <a:pt x="498" y="620"/>
                  </a:lnTo>
                  <a:lnTo>
                    <a:pt x="504" y="622"/>
                  </a:lnTo>
                  <a:lnTo>
                    <a:pt x="508" y="622"/>
                  </a:lnTo>
                  <a:lnTo>
                    <a:pt x="508" y="622"/>
                  </a:lnTo>
                  <a:lnTo>
                    <a:pt x="514" y="620"/>
                  </a:lnTo>
                  <a:lnTo>
                    <a:pt x="514" y="620"/>
                  </a:lnTo>
                  <a:lnTo>
                    <a:pt x="518" y="614"/>
                  </a:lnTo>
                  <a:lnTo>
                    <a:pt x="518" y="608"/>
                  </a:lnTo>
                  <a:lnTo>
                    <a:pt x="512" y="562"/>
                  </a:lnTo>
                  <a:lnTo>
                    <a:pt x="512" y="562"/>
                  </a:lnTo>
                  <a:lnTo>
                    <a:pt x="530" y="556"/>
                  </a:lnTo>
                  <a:lnTo>
                    <a:pt x="648" y="694"/>
                  </a:lnTo>
                  <a:lnTo>
                    <a:pt x="638" y="822"/>
                  </a:lnTo>
                  <a:lnTo>
                    <a:pt x="656" y="824"/>
                  </a:lnTo>
                  <a:lnTo>
                    <a:pt x="670" y="720"/>
                  </a:lnTo>
                  <a:lnTo>
                    <a:pt x="672" y="722"/>
                  </a:lnTo>
                  <a:lnTo>
                    <a:pt x="672" y="672"/>
                  </a:lnTo>
                  <a:close/>
                  <a:moveTo>
                    <a:pt x="532" y="518"/>
                  </a:moveTo>
                  <a:lnTo>
                    <a:pt x="532" y="518"/>
                  </a:lnTo>
                  <a:lnTo>
                    <a:pt x="518" y="526"/>
                  </a:lnTo>
                  <a:lnTo>
                    <a:pt x="504" y="532"/>
                  </a:lnTo>
                  <a:lnTo>
                    <a:pt x="488" y="534"/>
                  </a:lnTo>
                  <a:lnTo>
                    <a:pt x="472" y="534"/>
                  </a:lnTo>
                  <a:lnTo>
                    <a:pt x="458" y="532"/>
                  </a:lnTo>
                  <a:lnTo>
                    <a:pt x="442" y="526"/>
                  </a:lnTo>
                  <a:lnTo>
                    <a:pt x="430" y="516"/>
                  </a:lnTo>
                  <a:lnTo>
                    <a:pt x="418" y="504"/>
                  </a:lnTo>
                  <a:lnTo>
                    <a:pt x="418" y="504"/>
                  </a:lnTo>
                  <a:lnTo>
                    <a:pt x="410" y="492"/>
                  </a:lnTo>
                  <a:lnTo>
                    <a:pt x="404" y="476"/>
                  </a:lnTo>
                  <a:lnTo>
                    <a:pt x="400" y="462"/>
                  </a:lnTo>
                  <a:lnTo>
                    <a:pt x="400" y="446"/>
                  </a:lnTo>
                  <a:lnTo>
                    <a:pt x="404" y="430"/>
                  </a:lnTo>
                  <a:lnTo>
                    <a:pt x="410" y="416"/>
                  </a:lnTo>
                  <a:lnTo>
                    <a:pt x="418" y="402"/>
                  </a:lnTo>
                  <a:lnTo>
                    <a:pt x="430" y="392"/>
                  </a:lnTo>
                  <a:lnTo>
                    <a:pt x="430" y="392"/>
                  </a:lnTo>
                  <a:lnTo>
                    <a:pt x="444" y="382"/>
                  </a:lnTo>
                  <a:lnTo>
                    <a:pt x="458" y="376"/>
                  </a:lnTo>
                  <a:lnTo>
                    <a:pt x="474" y="374"/>
                  </a:lnTo>
                  <a:lnTo>
                    <a:pt x="490" y="374"/>
                  </a:lnTo>
                  <a:lnTo>
                    <a:pt x="504" y="378"/>
                  </a:lnTo>
                  <a:lnTo>
                    <a:pt x="520" y="384"/>
                  </a:lnTo>
                  <a:lnTo>
                    <a:pt x="532" y="392"/>
                  </a:lnTo>
                  <a:lnTo>
                    <a:pt x="544" y="404"/>
                  </a:lnTo>
                  <a:lnTo>
                    <a:pt x="544" y="404"/>
                  </a:lnTo>
                  <a:lnTo>
                    <a:pt x="552" y="418"/>
                  </a:lnTo>
                  <a:lnTo>
                    <a:pt x="558" y="432"/>
                  </a:lnTo>
                  <a:lnTo>
                    <a:pt x="562" y="448"/>
                  </a:lnTo>
                  <a:lnTo>
                    <a:pt x="562" y="462"/>
                  </a:lnTo>
                  <a:lnTo>
                    <a:pt x="558" y="478"/>
                  </a:lnTo>
                  <a:lnTo>
                    <a:pt x="552" y="492"/>
                  </a:lnTo>
                  <a:lnTo>
                    <a:pt x="544" y="506"/>
                  </a:lnTo>
                  <a:lnTo>
                    <a:pt x="532" y="518"/>
                  </a:lnTo>
                  <a:lnTo>
                    <a:pt x="532" y="518"/>
                  </a:lnTo>
                  <a:close/>
                </a:path>
              </a:pathLst>
            </a:custGeom>
            <a:solidFill>
              <a:srgbClr val="FEFFFF">
                <a:alpha val="4000"/>
              </a:srgbClr>
            </a:solidFill>
            <a:ln>
              <a:solidFill>
                <a:srgbClr val="FEFFFF">
                  <a:alpha val="8000"/>
                </a:srgbClr>
              </a:solidFill>
            </a:ln>
            <a:effectLst>
              <a:glow rad="88900">
                <a:srgbClr val="FEFFFF">
                  <a:alpha val="10000"/>
                </a:srgb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sp>
          <p:nvSpPr>
            <p:cNvPr id="222" name="Freeform 12"/>
            <p:cNvSpPr>
              <a:spLocks noChangeAspect="1" noEditPoints="1"/>
            </p:cNvSpPr>
            <p:nvPr/>
          </p:nvSpPr>
          <p:spPr bwMode="auto">
            <a:xfrm>
              <a:off x="6558164" y="5996260"/>
              <a:ext cx="1289035" cy="867126"/>
            </a:xfrm>
            <a:custGeom>
              <a:avLst/>
              <a:gdLst>
                <a:gd name="T0" fmla="*/ 1036 w 1106"/>
                <a:gd name="T1" fmla="*/ 350 h 744"/>
                <a:gd name="T2" fmla="*/ 772 w 1106"/>
                <a:gd name="T3" fmla="*/ 472 h 744"/>
                <a:gd name="T4" fmla="*/ 736 w 1106"/>
                <a:gd name="T5" fmla="*/ 478 h 744"/>
                <a:gd name="T6" fmla="*/ 660 w 1106"/>
                <a:gd name="T7" fmla="*/ 472 h 744"/>
                <a:gd name="T8" fmla="*/ 638 w 1106"/>
                <a:gd name="T9" fmla="*/ 446 h 744"/>
                <a:gd name="T10" fmla="*/ 604 w 1106"/>
                <a:gd name="T11" fmla="*/ 424 h 744"/>
                <a:gd name="T12" fmla="*/ 848 w 1106"/>
                <a:gd name="T13" fmla="*/ 226 h 744"/>
                <a:gd name="T14" fmla="*/ 792 w 1106"/>
                <a:gd name="T15" fmla="*/ 92 h 744"/>
                <a:gd name="T16" fmla="*/ 738 w 1106"/>
                <a:gd name="T17" fmla="*/ 8 h 744"/>
                <a:gd name="T18" fmla="*/ 630 w 1106"/>
                <a:gd name="T19" fmla="*/ 26 h 744"/>
                <a:gd name="T20" fmla="*/ 604 w 1106"/>
                <a:gd name="T21" fmla="*/ 316 h 744"/>
                <a:gd name="T22" fmla="*/ 592 w 1106"/>
                <a:gd name="T23" fmla="*/ 350 h 744"/>
                <a:gd name="T24" fmla="*/ 544 w 1106"/>
                <a:gd name="T25" fmla="*/ 410 h 744"/>
                <a:gd name="T26" fmla="*/ 474 w 1106"/>
                <a:gd name="T27" fmla="*/ 432 h 744"/>
                <a:gd name="T28" fmla="*/ 430 w 1106"/>
                <a:gd name="T29" fmla="*/ 126 h 744"/>
                <a:gd name="T30" fmla="*/ 284 w 1106"/>
                <a:gd name="T31" fmla="*/ 108 h 744"/>
                <a:gd name="T32" fmla="*/ 182 w 1106"/>
                <a:gd name="T33" fmla="*/ 110 h 744"/>
                <a:gd name="T34" fmla="*/ 146 w 1106"/>
                <a:gd name="T35" fmla="*/ 214 h 744"/>
                <a:gd name="T36" fmla="*/ 384 w 1106"/>
                <a:gd name="T37" fmla="*/ 384 h 744"/>
                <a:gd name="T38" fmla="*/ 408 w 1106"/>
                <a:gd name="T39" fmla="*/ 412 h 744"/>
                <a:gd name="T40" fmla="*/ 438 w 1106"/>
                <a:gd name="T41" fmla="*/ 468 h 744"/>
                <a:gd name="T42" fmla="*/ 420 w 1106"/>
                <a:gd name="T43" fmla="*/ 504 h 744"/>
                <a:gd name="T44" fmla="*/ 414 w 1106"/>
                <a:gd name="T45" fmla="*/ 542 h 744"/>
                <a:gd name="T46" fmla="*/ 142 w 1106"/>
                <a:gd name="T47" fmla="*/ 426 h 744"/>
                <a:gd name="T48" fmla="*/ 136 w 1106"/>
                <a:gd name="T49" fmla="*/ 616 h 744"/>
                <a:gd name="T50" fmla="*/ 114 w 1106"/>
                <a:gd name="T51" fmla="*/ 620 h 744"/>
                <a:gd name="T52" fmla="*/ 2 w 1106"/>
                <a:gd name="T53" fmla="*/ 664 h 744"/>
                <a:gd name="T54" fmla="*/ 80 w 1106"/>
                <a:gd name="T55" fmla="*/ 736 h 744"/>
                <a:gd name="T56" fmla="*/ 246 w 1106"/>
                <a:gd name="T57" fmla="*/ 744 h 744"/>
                <a:gd name="T58" fmla="*/ 422 w 1106"/>
                <a:gd name="T59" fmla="*/ 592 h 744"/>
                <a:gd name="T60" fmla="*/ 446 w 1106"/>
                <a:gd name="T61" fmla="*/ 632 h 744"/>
                <a:gd name="T62" fmla="*/ 470 w 1106"/>
                <a:gd name="T63" fmla="*/ 652 h 744"/>
                <a:gd name="T64" fmla="*/ 480 w 1106"/>
                <a:gd name="T65" fmla="*/ 720 h 744"/>
                <a:gd name="T66" fmla="*/ 514 w 1106"/>
                <a:gd name="T67" fmla="*/ 728 h 744"/>
                <a:gd name="T68" fmla="*/ 546 w 1106"/>
                <a:gd name="T69" fmla="*/ 678 h 744"/>
                <a:gd name="T70" fmla="*/ 584 w 1106"/>
                <a:gd name="T71" fmla="*/ 672 h 744"/>
                <a:gd name="T72" fmla="*/ 620 w 1106"/>
                <a:gd name="T73" fmla="*/ 656 h 744"/>
                <a:gd name="T74" fmla="*/ 670 w 1106"/>
                <a:gd name="T75" fmla="*/ 744 h 744"/>
                <a:gd name="T76" fmla="*/ 720 w 1106"/>
                <a:gd name="T77" fmla="*/ 744 h 744"/>
                <a:gd name="T78" fmla="*/ 934 w 1106"/>
                <a:gd name="T79" fmla="*/ 706 h 744"/>
                <a:gd name="T80" fmla="*/ 656 w 1106"/>
                <a:gd name="T81" fmla="*/ 620 h 744"/>
                <a:gd name="T82" fmla="*/ 676 w 1106"/>
                <a:gd name="T83" fmla="*/ 574 h 744"/>
                <a:gd name="T84" fmla="*/ 746 w 1106"/>
                <a:gd name="T85" fmla="*/ 512 h 744"/>
                <a:gd name="T86" fmla="*/ 778 w 1106"/>
                <a:gd name="T87" fmla="*/ 504 h 744"/>
                <a:gd name="T88" fmla="*/ 1068 w 1106"/>
                <a:gd name="T89" fmla="*/ 512 h 744"/>
                <a:gd name="T90" fmla="*/ 1102 w 1106"/>
                <a:gd name="T91" fmla="*/ 414 h 744"/>
                <a:gd name="T92" fmla="*/ 592 w 1106"/>
                <a:gd name="T93" fmla="*/ 626 h 744"/>
                <a:gd name="T94" fmla="*/ 540 w 1106"/>
                <a:gd name="T95" fmla="*/ 638 h 744"/>
                <a:gd name="T96" fmla="*/ 490 w 1106"/>
                <a:gd name="T97" fmla="*/ 618 h 744"/>
                <a:gd name="T98" fmla="*/ 466 w 1106"/>
                <a:gd name="T99" fmla="*/ 590 h 744"/>
                <a:gd name="T100" fmla="*/ 454 w 1106"/>
                <a:gd name="T101" fmla="*/ 538 h 744"/>
                <a:gd name="T102" fmla="*/ 472 w 1106"/>
                <a:gd name="T103" fmla="*/ 488 h 744"/>
                <a:gd name="T104" fmla="*/ 502 w 1106"/>
                <a:gd name="T105" fmla="*/ 462 h 744"/>
                <a:gd name="T106" fmla="*/ 554 w 1106"/>
                <a:gd name="T107" fmla="*/ 452 h 744"/>
                <a:gd name="T108" fmla="*/ 604 w 1106"/>
                <a:gd name="T109" fmla="*/ 470 h 744"/>
                <a:gd name="T110" fmla="*/ 628 w 1106"/>
                <a:gd name="T111" fmla="*/ 498 h 744"/>
                <a:gd name="T112" fmla="*/ 640 w 1106"/>
                <a:gd name="T113" fmla="*/ 550 h 744"/>
                <a:gd name="T114" fmla="*/ 622 w 1106"/>
                <a:gd name="T115" fmla="*/ 600 h 7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06" h="744">
                  <a:moveTo>
                    <a:pt x="1102" y="414"/>
                  </a:moveTo>
                  <a:lnTo>
                    <a:pt x="982" y="434"/>
                  </a:lnTo>
                  <a:lnTo>
                    <a:pt x="1036" y="350"/>
                  </a:lnTo>
                  <a:lnTo>
                    <a:pt x="1026" y="344"/>
                  </a:lnTo>
                  <a:lnTo>
                    <a:pt x="958" y="440"/>
                  </a:lnTo>
                  <a:lnTo>
                    <a:pt x="772" y="472"/>
                  </a:lnTo>
                  <a:lnTo>
                    <a:pt x="886" y="292"/>
                  </a:lnTo>
                  <a:lnTo>
                    <a:pt x="874" y="284"/>
                  </a:lnTo>
                  <a:lnTo>
                    <a:pt x="736" y="478"/>
                  </a:lnTo>
                  <a:lnTo>
                    <a:pt x="668" y="490"/>
                  </a:lnTo>
                  <a:lnTo>
                    <a:pt x="668" y="490"/>
                  </a:lnTo>
                  <a:lnTo>
                    <a:pt x="660" y="472"/>
                  </a:lnTo>
                  <a:lnTo>
                    <a:pt x="648" y="456"/>
                  </a:lnTo>
                  <a:lnTo>
                    <a:pt x="648" y="456"/>
                  </a:lnTo>
                  <a:lnTo>
                    <a:pt x="638" y="446"/>
                  </a:lnTo>
                  <a:lnTo>
                    <a:pt x="628" y="438"/>
                  </a:lnTo>
                  <a:lnTo>
                    <a:pt x="616" y="430"/>
                  </a:lnTo>
                  <a:lnTo>
                    <a:pt x="604" y="424"/>
                  </a:lnTo>
                  <a:lnTo>
                    <a:pt x="626" y="358"/>
                  </a:lnTo>
                  <a:lnTo>
                    <a:pt x="856" y="240"/>
                  </a:lnTo>
                  <a:lnTo>
                    <a:pt x="848" y="226"/>
                  </a:lnTo>
                  <a:lnTo>
                    <a:pt x="636" y="326"/>
                  </a:lnTo>
                  <a:lnTo>
                    <a:pt x="694" y="142"/>
                  </a:lnTo>
                  <a:lnTo>
                    <a:pt x="792" y="92"/>
                  </a:lnTo>
                  <a:lnTo>
                    <a:pt x="786" y="80"/>
                  </a:lnTo>
                  <a:lnTo>
                    <a:pt x="702" y="120"/>
                  </a:lnTo>
                  <a:lnTo>
                    <a:pt x="738" y="8"/>
                  </a:lnTo>
                  <a:lnTo>
                    <a:pt x="718" y="0"/>
                  </a:lnTo>
                  <a:lnTo>
                    <a:pt x="676" y="116"/>
                  </a:lnTo>
                  <a:lnTo>
                    <a:pt x="630" y="26"/>
                  </a:lnTo>
                  <a:lnTo>
                    <a:pt x="620" y="32"/>
                  </a:lnTo>
                  <a:lnTo>
                    <a:pt x="668" y="138"/>
                  </a:lnTo>
                  <a:lnTo>
                    <a:pt x="604" y="316"/>
                  </a:lnTo>
                  <a:lnTo>
                    <a:pt x="506" y="126"/>
                  </a:lnTo>
                  <a:lnTo>
                    <a:pt x="492" y="134"/>
                  </a:lnTo>
                  <a:lnTo>
                    <a:pt x="592" y="350"/>
                  </a:lnTo>
                  <a:lnTo>
                    <a:pt x="568" y="412"/>
                  </a:lnTo>
                  <a:lnTo>
                    <a:pt x="568" y="412"/>
                  </a:lnTo>
                  <a:lnTo>
                    <a:pt x="544" y="410"/>
                  </a:lnTo>
                  <a:lnTo>
                    <a:pt x="520" y="414"/>
                  </a:lnTo>
                  <a:lnTo>
                    <a:pt x="496" y="420"/>
                  </a:lnTo>
                  <a:lnTo>
                    <a:pt x="474" y="432"/>
                  </a:lnTo>
                  <a:lnTo>
                    <a:pt x="432" y="386"/>
                  </a:lnTo>
                  <a:lnTo>
                    <a:pt x="446" y="128"/>
                  </a:lnTo>
                  <a:lnTo>
                    <a:pt x="430" y="126"/>
                  </a:lnTo>
                  <a:lnTo>
                    <a:pt x="410" y="362"/>
                  </a:lnTo>
                  <a:lnTo>
                    <a:pt x="278" y="218"/>
                  </a:lnTo>
                  <a:lnTo>
                    <a:pt x="284" y="108"/>
                  </a:lnTo>
                  <a:lnTo>
                    <a:pt x="272" y="106"/>
                  </a:lnTo>
                  <a:lnTo>
                    <a:pt x="262" y="200"/>
                  </a:lnTo>
                  <a:lnTo>
                    <a:pt x="182" y="110"/>
                  </a:lnTo>
                  <a:lnTo>
                    <a:pt x="166" y="124"/>
                  </a:lnTo>
                  <a:lnTo>
                    <a:pt x="246" y="218"/>
                  </a:lnTo>
                  <a:lnTo>
                    <a:pt x="146" y="214"/>
                  </a:lnTo>
                  <a:lnTo>
                    <a:pt x="146" y="228"/>
                  </a:lnTo>
                  <a:lnTo>
                    <a:pt x="262" y="238"/>
                  </a:lnTo>
                  <a:lnTo>
                    <a:pt x="384" y="384"/>
                  </a:lnTo>
                  <a:lnTo>
                    <a:pt x="172" y="374"/>
                  </a:lnTo>
                  <a:lnTo>
                    <a:pt x="170" y="390"/>
                  </a:lnTo>
                  <a:lnTo>
                    <a:pt x="408" y="412"/>
                  </a:lnTo>
                  <a:lnTo>
                    <a:pt x="446" y="458"/>
                  </a:lnTo>
                  <a:lnTo>
                    <a:pt x="446" y="458"/>
                  </a:lnTo>
                  <a:lnTo>
                    <a:pt x="438" y="468"/>
                  </a:lnTo>
                  <a:lnTo>
                    <a:pt x="430" y="480"/>
                  </a:lnTo>
                  <a:lnTo>
                    <a:pt x="424" y="490"/>
                  </a:lnTo>
                  <a:lnTo>
                    <a:pt x="420" y="504"/>
                  </a:lnTo>
                  <a:lnTo>
                    <a:pt x="416" y="516"/>
                  </a:lnTo>
                  <a:lnTo>
                    <a:pt x="414" y="528"/>
                  </a:lnTo>
                  <a:lnTo>
                    <a:pt x="414" y="542"/>
                  </a:lnTo>
                  <a:lnTo>
                    <a:pt x="414" y="554"/>
                  </a:lnTo>
                  <a:lnTo>
                    <a:pt x="360" y="566"/>
                  </a:lnTo>
                  <a:lnTo>
                    <a:pt x="142" y="426"/>
                  </a:lnTo>
                  <a:lnTo>
                    <a:pt x="134" y="440"/>
                  </a:lnTo>
                  <a:lnTo>
                    <a:pt x="326" y="574"/>
                  </a:lnTo>
                  <a:lnTo>
                    <a:pt x="136" y="616"/>
                  </a:lnTo>
                  <a:lnTo>
                    <a:pt x="44" y="556"/>
                  </a:lnTo>
                  <a:lnTo>
                    <a:pt x="38" y="566"/>
                  </a:lnTo>
                  <a:lnTo>
                    <a:pt x="114" y="620"/>
                  </a:lnTo>
                  <a:lnTo>
                    <a:pt x="0" y="646"/>
                  </a:lnTo>
                  <a:lnTo>
                    <a:pt x="0" y="650"/>
                  </a:lnTo>
                  <a:lnTo>
                    <a:pt x="2" y="664"/>
                  </a:lnTo>
                  <a:lnTo>
                    <a:pt x="124" y="644"/>
                  </a:lnTo>
                  <a:lnTo>
                    <a:pt x="68" y="728"/>
                  </a:lnTo>
                  <a:lnTo>
                    <a:pt x="80" y="736"/>
                  </a:lnTo>
                  <a:lnTo>
                    <a:pt x="146" y="640"/>
                  </a:lnTo>
                  <a:lnTo>
                    <a:pt x="334" y="606"/>
                  </a:lnTo>
                  <a:lnTo>
                    <a:pt x="246" y="744"/>
                  </a:lnTo>
                  <a:lnTo>
                    <a:pt x="268" y="744"/>
                  </a:lnTo>
                  <a:lnTo>
                    <a:pt x="370" y="600"/>
                  </a:lnTo>
                  <a:lnTo>
                    <a:pt x="422" y="592"/>
                  </a:lnTo>
                  <a:lnTo>
                    <a:pt x="422" y="592"/>
                  </a:lnTo>
                  <a:lnTo>
                    <a:pt x="432" y="612"/>
                  </a:lnTo>
                  <a:lnTo>
                    <a:pt x="446" y="632"/>
                  </a:lnTo>
                  <a:lnTo>
                    <a:pt x="446" y="632"/>
                  </a:lnTo>
                  <a:lnTo>
                    <a:pt x="458" y="644"/>
                  </a:lnTo>
                  <a:lnTo>
                    <a:pt x="470" y="652"/>
                  </a:lnTo>
                  <a:lnTo>
                    <a:pt x="482" y="660"/>
                  </a:lnTo>
                  <a:lnTo>
                    <a:pt x="496" y="668"/>
                  </a:lnTo>
                  <a:lnTo>
                    <a:pt x="480" y="720"/>
                  </a:lnTo>
                  <a:lnTo>
                    <a:pt x="434" y="744"/>
                  </a:lnTo>
                  <a:lnTo>
                    <a:pt x="520" y="744"/>
                  </a:lnTo>
                  <a:lnTo>
                    <a:pt x="514" y="728"/>
                  </a:lnTo>
                  <a:lnTo>
                    <a:pt x="532" y="676"/>
                  </a:lnTo>
                  <a:lnTo>
                    <a:pt x="532" y="676"/>
                  </a:lnTo>
                  <a:lnTo>
                    <a:pt x="546" y="678"/>
                  </a:lnTo>
                  <a:lnTo>
                    <a:pt x="558" y="676"/>
                  </a:lnTo>
                  <a:lnTo>
                    <a:pt x="572" y="674"/>
                  </a:lnTo>
                  <a:lnTo>
                    <a:pt x="584" y="672"/>
                  </a:lnTo>
                  <a:lnTo>
                    <a:pt x="596" y="668"/>
                  </a:lnTo>
                  <a:lnTo>
                    <a:pt x="608" y="662"/>
                  </a:lnTo>
                  <a:lnTo>
                    <a:pt x="620" y="656"/>
                  </a:lnTo>
                  <a:lnTo>
                    <a:pt x="632" y="648"/>
                  </a:lnTo>
                  <a:lnTo>
                    <a:pt x="672" y="692"/>
                  </a:lnTo>
                  <a:lnTo>
                    <a:pt x="670" y="744"/>
                  </a:lnTo>
                  <a:lnTo>
                    <a:pt x="692" y="744"/>
                  </a:lnTo>
                  <a:lnTo>
                    <a:pt x="696" y="718"/>
                  </a:lnTo>
                  <a:lnTo>
                    <a:pt x="720" y="744"/>
                  </a:lnTo>
                  <a:lnTo>
                    <a:pt x="762" y="744"/>
                  </a:lnTo>
                  <a:lnTo>
                    <a:pt x="720" y="696"/>
                  </a:lnTo>
                  <a:lnTo>
                    <a:pt x="934" y="706"/>
                  </a:lnTo>
                  <a:lnTo>
                    <a:pt x="934" y="690"/>
                  </a:lnTo>
                  <a:lnTo>
                    <a:pt x="696" y="668"/>
                  </a:lnTo>
                  <a:lnTo>
                    <a:pt x="656" y="620"/>
                  </a:lnTo>
                  <a:lnTo>
                    <a:pt x="656" y="620"/>
                  </a:lnTo>
                  <a:lnTo>
                    <a:pt x="668" y="598"/>
                  </a:lnTo>
                  <a:lnTo>
                    <a:pt x="676" y="574"/>
                  </a:lnTo>
                  <a:lnTo>
                    <a:pt x="680" y="550"/>
                  </a:lnTo>
                  <a:lnTo>
                    <a:pt x="678" y="526"/>
                  </a:lnTo>
                  <a:lnTo>
                    <a:pt x="746" y="512"/>
                  </a:lnTo>
                  <a:lnTo>
                    <a:pt x="962" y="652"/>
                  </a:lnTo>
                  <a:lnTo>
                    <a:pt x="972" y="640"/>
                  </a:lnTo>
                  <a:lnTo>
                    <a:pt x="778" y="504"/>
                  </a:lnTo>
                  <a:lnTo>
                    <a:pt x="968" y="464"/>
                  </a:lnTo>
                  <a:lnTo>
                    <a:pt x="1060" y="524"/>
                  </a:lnTo>
                  <a:lnTo>
                    <a:pt x="1068" y="512"/>
                  </a:lnTo>
                  <a:lnTo>
                    <a:pt x="990" y="458"/>
                  </a:lnTo>
                  <a:lnTo>
                    <a:pt x="1106" y="434"/>
                  </a:lnTo>
                  <a:lnTo>
                    <a:pt x="1102" y="414"/>
                  </a:lnTo>
                  <a:close/>
                  <a:moveTo>
                    <a:pt x="608" y="614"/>
                  </a:moveTo>
                  <a:lnTo>
                    <a:pt x="608" y="614"/>
                  </a:lnTo>
                  <a:lnTo>
                    <a:pt x="592" y="626"/>
                  </a:lnTo>
                  <a:lnTo>
                    <a:pt x="576" y="632"/>
                  </a:lnTo>
                  <a:lnTo>
                    <a:pt x="558" y="636"/>
                  </a:lnTo>
                  <a:lnTo>
                    <a:pt x="540" y="638"/>
                  </a:lnTo>
                  <a:lnTo>
                    <a:pt x="522" y="634"/>
                  </a:lnTo>
                  <a:lnTo>
                    <a:pt x="506" y="628"/>
                  </a:lnTo>
                  <a:lnTo>
                    <a:pt x="490" y="618"/>
                  </a:lnTo>
                  <a:lnTo>
                    <a:pt x="476" y="606"/>
                  </a:lnTo>
                  <a:lnTo>
                    <a:pt x="476" y="606"/>
                  </a:lnTo>
                  <a:lnTo>
                    <a:pt x="466" y="590"/>
                  </a:lnTo>
                  <a:lnTo>
                    <a:pt x="458" y="574"/>
                  </a:lnTo>
                  <a:lnTo>
                    <a:pt x="454" y="556"/>
                  </a:lnTo>
                  <a:lnTo>
                    <a:pt x="454" y="538"/>
                  </a:lnTo>
                  <a:lnTo>
                    <a:pt x="456" y="520"/>
                  </a:lnTo>
                  <a:lnTo>
                    <a:pt x="464" y="504"/>
                  </a:lnTo>
                  <a:lnTo>
                    <a:pt x="472" y="488"/>
                  </a:lnTo>
                  <a:lnTo>
                    <a:pt x="486" y="474"/>
                  </a:lnTo>
                  <a:lnTo>
                    <a:pt x="486" y="474"/>
                  </a:lnTo>
                  <a:lnTo>
                    <a:pt x="502" y="462"/>
                  </a:lnTo>
                  <a:lnTo>
                    <a:pt x="518" y="456"/>
                  </a:lnTo>
                  <a:lnTo>
                    <a:pt x="536" y="452"/>
                  </a:lnTo>
                  <a:lnTo>
                    <a:pt x="554" y="452"/>
                  </a:lnTo>
                  <a:lnTo>
                    <a:pt x="572" y="454"/>
                  </a:lnTo>
                  <a:lnTo>
                    <a:pt x="588" y="460"/>
                  </a:lnTo>
                  <a:lnTo>
                    <a:pt x="604" y="470"/>
                  </a:lnTo>
                  <a:lnTo>
                    <a:pt x="618" y="482"/>
                  </a:lnTo>
                  <a:lnTo>
                    <a:pt x="618" y="482"/>
                  </a:lnTo>
                  <a:lnTo>
                    <a:pt x="628" y="498"/>
                  </a:lnTo>
                  <a:lnTo>
                    <a:pt x="636" y="516"/>
                  </a:lnTo>
                  <a:lnTo>
                    <a:pt x="640" y="532"/>
                  </a:lnTo>
                  <a:lnTo>
                    <a:pt x="640" y="550"/>
                  </a:lnTo>
                  <a:lnTo>
                    <a:pt x="638" y="568"/>
                  </a:lnTo>
                  <a:lnTo>
                    <a:pt x="630" y="586"/>
                  </a:lnTo>
                  <a:lnTo>
                    <a:pt x="622" y="600"/>
                  </a:lnTo>
                  <a:lnTo>
                    <a:pt x="608" y="614"/>
                  </a:lnTo>
                  <a:lnTo>
                    <a:pt x="608" y="614"/>
                  </a:lnTo>
                  <a:close/>
                </a:path>
              </a:pathLst>
            </a:custGeom>
            <a:solidFill>
              <a:srgbClr val="FEFFFF">
                <a:alpha val="4000"/>
              </a:srgbClr>
            </a:solidFill>
            <a:ln>
              <a:solidFill>
                <a:srgbClr val="FEFFFF">
                  <a:alpha val="13000"/>
                </a:srgbClr>
              </a:solidFill>
            </a:ln>
            <a:effectLst>
              <a:glow rad="101600">
                <a:srgbClr val="FEFFFF">
                  <a:alpha val="13000"/>
                </a:srgbClr>
              </a:glow>
            </a:effectLst>
            <a:extLst/>
          </p:spPr>
          <p:txBody>
            <a:bodyPr vert="horz" wrap="square" lIns="91440" tIns="45720" rIns="91440" bIns="45720" numCol="1" anchor="t" anchorCtr="0" compatLnSpc="1">
              <a:prstTxWarp prst="textNoShape">
                <a:avLst/>
              </a:prstTxWarp>
            </a:bodyPr>
            <a:lstStyle/>
            <a:p>
              <a:endParaRPr lang="en-US" sz="1800"/>
            </a:p>
          </p:txBody>
        </p:sp>
        <p:sp>
          <p:nvSpPr>
            <p:cNvPr id="223" name="Freeform 16"/>
            <p:cNvSpPr>
              <a:spLocks noChangeAspect="1"/>
            </p:cNvSpPr>
            <p:nvPr/>
          </p:nvSpPr>
          <p:spPr bwMode="auto">
            <a:xfrm>
              <a:off x="8126715" y="6307559"/>
              <a:ext cx="976330" cy="550441"/>
            </a:xfrm>
            <a:custGeom>
              <a:avLst/>
              <a:gdLst>
                <a:gd name="T0" fmla="*/ 962 w 972"/>
                <a:gd name="T1" fmla="*/ 344 h 548"/>
                <a:gd name="T2" fmla="*/ 860 w 972"/>
                <a:gd name="T3" fmla="*/ 232 h 548"/>
                <a:gd name="T4" fmla="*/ 972 w 972"/>
                <a:gd name="T5" fmla="*/ 210 h 548"/>
                <a:gd name="T6" fmla="*/ 954 w 972"/>
                <a:gd name="T7" fmla="*/ 122 h 548"/>
                <a:gd name="T8" fmla="*/ 854 w 972"/>
                <a:gd name="T9" fmla="*/ 200 h 548"/>
                <a:gd name="T10" fmla="*/ 834 w 972"/>
                <a:gd name="T11" fmla="*/ 98 h 548"/>
                <a:gd name="T12" fmla="*/ 742 w 972"/>
                <a:gd name="T13" fmla="*/ 320 h 548"/>
                <a:gd name="T14" fmla="*/ 714 w 972"/>
                <a:gd name="T15" fmla="*/ 122 h 548"/>
                <a:gd name="T16" fmla="*/ 636 w 972"/>
                <a:gd name="T17" fmla="*/ 434 h 548"/>
                <a:gd name="T18" fmla="*/ 614 w 972"/>
                <a:gd name="T19" fmla="*/ 422 h 548"/>
                <a:gd name="T20" fmla="*/ 576 w 972"/>
                <a:gd name="T21" fmla="*/ 412 h 548"/>
                <a:gd name="T22" fmla="*/ 552 w 972"/>
                <a:gd name="T23" fmla="*/ 412 h 548"/>
                <a:gd name="T24" fmla="*/ 502 w 972"/>
                <a:gd name="T25" fmla="*/ 312 h 548"/>
                <a:gd name="T26" fmla="*/ 588 w 972"/>
                <a:gd name="T27" fmla="*/ 100 h 548"/>
                <a:gd name="T28" fmla="*/ 440 w 972"/>
                <a:gd name="T29" fmla="*/ 132 h 548"/>
                <a:gd name="T30" fmla="*/ 478 w 972"/>
                <a:gd name="T31" fmla="*/ 24 h 548"/>
                <a:gd name="T32" fmla="*/ 394 w 972"/>
                <a:gd name="T33" fmla="*/ 0 h 548"/>
                <a:gd name="T34" fmla="*/ 410 w 972"/>
                <a:gd name="T35" fmla="*/ 124 h 548"/>
                <a:gd name="T36" fmla="*/ 312 w 972"/>
                <a:gd name="T37" fmla="*/ 88 h 548"/>
                <a:gd name="T38" fmla="*/ 458 w 972"/>
                <a:gd name="T39" fmla="*/ 278 h 548"/>
                <a:gd name="T40" fmla="*/ 272 w 972"/>
                <a:gd name="T41" fmla="*/ 204 h 548"/>
                <a:gd name="T42" fmla="*/ 502 w 972"/>
                <a:gd name="T43" fmla="*/ 426 h 548"/>
                <a:gd name="T44" fmla="*/ 490 w 972"/>
                <a:gd name="T45" fmla="*/ 432 h 548"/>
                <a:gd name="T46" fmla="*/ 470 w 972"/>
                <a:gd name="T47" fmla="*/ 448 h 548"/>
                <a:gd name="T48" fmla="*/ 452 w 972"/>
                <a:gd name="T49" fmla="*/ 468 h 548"/>
                <a:gd name="T50" fmla="*/ 440 w 972"/>
                <a:gd name="T51" fmla="*/ 490 h 548"/>
                <a:gd name="T52" fmla="*/ 332 w 972"/>
                <a:gd name="T53" fmla="*/ 482 h 548"/>
                <a:gd name="T54" fmla="*/ 190 w 972"/>
                <a:gd name="T55" fmla="*/ 302 h 548"/>
                <a:gd name="T56" fmla="*/ 142 w 972"/>
                <a:gd name="T57" fmla="*/ 446 h 548"/>
                <a:gd name="T58" fmla="*/ 70 w 972"/>
                <a:gd name="T59" fmla="*/ 360 h 548"/>
                <a:gd name="T60" fmla="*/ 2 w 972"/>
                <a:gd name="T61" fmla="*/ 420 h 548"/>
                <a:gd name="T62" fmla="*/ 0 w 972"/>
                <a:gd name="T63" fmla="*/ 440 h 548"/>
                <a:gd name="T64" fmla="*/ 34 w 972"/>
                <a:gd name="T65" fmla="*/ 526 h 548"/>
                <a:gd name="T66" fmla="*/ 142 w 972"/>
                <a:gd name="T67" fmla="*/ 472 h 548"/>
                <a:gd name="T68" fmla="*/ 214 w 972"/>
                <a:gd name="T69" fmla="*/ 548 h 548"/>
                <a:gd name="T70" fmla="*/ 310 w 972"/>
                <a:gd name="T71" fmla="*/ 512 h 548"/>
                <a:gd name="T72" fmla="*/ 428 w 972"/>
                <a:gd name="T73" fmla="*/ 538 h 548"/>
                <a:gd name="T74" fmla="*/ 464 w 972"/>
                <a:gd name="T75" fmla="*/ 548 h 548"/>
                <a:gd name="T76" fmla="*/ 466 w 972"/>
                <a:gd name="T77" fmla="*/ 532 h 548"/>
                <a:gd name="T78" fmla="*/ 474 w 972"/>
                <a:gd name="T79" fmla="*/ 504 h 548"/>
                <a:gd name="T80" fmla="*/ 492 w 972"/>
                <a:gd name="T81" fmla="*/ 478 h 548"/>
                <a:gd name="T82" fmla="*/ 516 w 972"/>
                <a:gd name="T83" fmla="*/ 460 h 548"/>
                <a:gd name="T84" fmla="*/ 532 w 972"/>
                <a:gd name="T85" fmla="*/ 454 h 548"/>
                <a:gd name="T86" fmla="*/ 570 w 972"/>
                <a:gd name="T87" fmla="*/ 450 h 548"/>
                <a:gd name="T88" fmla="*/ 606 w 972"/>
                <a:gd name="T89" fmla="*/ 460 h 548"/>
                <a:gd name="T90" fmla="*/ 634 w 972"/>
                <a:gd name="T91" fmla="*/ 482 h 548"/>
                <a:gd name="T92" fmla="*/ 654 w 972"/>
                <a:gd name="T93" fmla="*/ 516 h 548"/>
                <a:gd name="T94" fmla="*/ 658 w 972"/>
                <a:gd name="T95" fmla="*/ 532 h 548"/>
                <a:gd name="T96" fmla="*/ 696 w 972"/>
                <a:gd name="T97" fmla="*/ 548 h 548"/>
                <a:gd name="T98" fmla="*/ 694 w 972"/>
                <a:gd name="T99" fmla="*/ 526 h 548"/>
                <a:gd name="T100" fmla="*/ 690 w 972"/>
                <a:gd name="T101" fmla="*/ 504 h 548"/>
                <a:gd name="T102" fmla="*/ 680 w 972"/>
                <a:gd name="T103" fmla="*/ 480 h 548"/>
                <a:gd name="T104" fmla="*/ 664 w 972"/>
                <a:gd name="T105" fmla="*/ 458 h 548"/>
                <a:gd name="T106" fmla="*/ 962 w 972"/>
                <a:gd name="T107" fmla="*/ 360 h 5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72" h="548">
                  <a:moveTo>
                    <a:pt x="962" y="360"/>
                  </a:moveTo>
                  <a:lnTo>
                    <a:pt x="962" y="344"/>
                  </a:lnTo>
                  <a:lnTo>
                    <a:pt x="756" y="352"/>
                  </a:lnTo>
                  <a:lnTo>
                    <a:pt x="860" y="232"/>
                  </a:lnTo>
                  <a:lnTo>
                    <a:pt x="972" y="222"/>
                  </a:lnTo>
                  <a:lnTo>
                    <a:pt x="972" y="210"/>
                  </a:lnTo>
                  <a:lnTo>
                    <a:pt x="874" y="214"/>
                  </a:lnTo>
                  <a:lnTo>
                    <a:pt x="954" y="122"/>
                  </a:lnTo>
                  <a:lnTo>
                    <a:pt x="940" y="108"/>
                  </a:lnTo>
                  <a:lnTo>
                    <a:pt x="854" y="200"/>
                  </a:lnTo>
                  <a:lnTo>
                    <a:pt x="846" y="98"/>
                  </a:lnTo>
                  <a:lnTo>
                    <a:pt x="834" y="98"/>
                  </a:lnTo>
                  <a:lnTo>
                    <a:pt x="838" y="218"/>
                  </a:lnTo>
                  <a:lnTo>
                    <a:pt x="742" y="320"/>
                  </a:lnTo>
                  <a:lnTo>
                    <a:pt x="728" y="122"/>
                  </a:lnTo>
                  <a:lnTo>
                    <a:pt x="714" y="122"/>
                  </a:lnTo>
                  <a:lnTo>
                    <a:pt x="720" y="344"/>
                  </a:lnTo>
                  <a:lnTo>
                    <a:pt x="636" y="434"/>
                  </a:lnTo>
                  <a:lnTo>
                    <a:pt x="636" y="434"/>
                  </a:lnTo>
                  <a:lnTo>
                    <a:pt x="614" y="422"/>
                  </a:lnTo>
                  <a:lnTo>
                    <a:pt x="590" y="414"/>
                  </a:lnTo>
                  <a:lnTo>
                    <a:pt x="576" y="412"/>
                  </a:lnTo>
                  <a:lnTo>
                    <a:pt x="564" y="412"/>
                  </a:lnTo>
                  <a:lnTo>
                    <a:pt x="552" y="412"/>
                  </a:lnTo>
                  <a:lnTo>
                    <a:pt x="538" y="414"/>
                  </a:lnTo>
                  <a:lnTo>
                    <a:pt x="502" y="312"/>
                  </a:lnTo>
                  <a:lnTo>
                    <a:pt x="602" y="108"/>
                  </a:lnTo>
                  <a:lnTo>
                    <a:pt x="588" y="100"/>
                  </a:lnTo>
                  <a:lnTo>
                    <a:pt x="492" y="282"/>
                  </a:lnTo>
                  <a:lnTo>
                    <a:pt x="440" y="132"/>
                  </a:lnTo>
                  <a:lnTo>
                    <a:pt x="488" y="30"/>
                  </a:lnTo>
                  <a:lnTo>
                    <a:pt x="478" y="24"/>
                  </a:lnTo>
                  <a:lnTo>
                    <a:pt x="432" y="112"/>
                  </a:lnTo>
                  <a:lnTo>
                    <a:pt x="394" y="0"/>
                  </a:lnTo>
                  <a:lnTo>
                    <a:pt x="374" y="6"/>
                  </a:lnTo>
                  <a:lnTo>
                    <a:pt x="410" y="124"/>
                  </a:lnTo>
                  <a:lnTo>
                    <a:pt x="318" y="78"/>
                  </a:lnTo>
                  <a:lnTo>
                    <a:pt x="312" y="88"/>
                  </a:lnTo>
                  <a:lnTo>
                    <a:pt x="416" y="144"/>
                  </a:lnTo>
                  <a:lnTo>
                    <a:pt x="458" y="278"/>
                  </a:lnTo>
                  <a:lnTo>
                    <a:pt x="278" y="192"/>
                  </a:lnTo>
                  <a:lnTo>
                    <a:pt x="272" y="204"/>
                  </a:lnTo>
                  <a:lnTo>
                    <a:pt x="466" y="308"/>
                  </a:lnTo>
                  <a:lnTo>
                    <a:pt x="502" y="426"/>
                  </a:lnTo>
                  <a:lnTo>
                    <a:pt x="502" y="426"/>
                  </a:lnTo>
                  <a:lnTo>
                    <a:pt x="490" y="432"/>
                  </a:lnTo>
                  <a:lnTo>
                    <a:pt x="480" y="440"/>
                  </a:lnTo>
                  <a:lnTo>
                    <a:pt x="470" y="448"/>
                  </a:lnTo>
                  <a:lnTo>
                    <a:pt x="460" y="458"/>
                  </a:lnTo>
                  <a:lnTo>
                    <a:pt x="452" y="468"/>
                  </a:lnTo>
                  <a:lnTo>
                    <a:pt x="446" y="478"/>
                  </a:lnTo>
                  <a:lnTo>
                    <a:pt x="440" y="490"/>
                  </a:lnTo>
                  <a:lnTo>
                    <a:pt x="434" y="502"/>
                  </a:lnTo>
                  <a:lnTo>
                    <a:pt x="332" y="482"/>
                  </a:lnTo>
                  <a:lnTo>
                    <a:pt x="202" y="294"/>
                  </a:lnTo>
                  <a:lnTo>
                    <a:pt x="190" y="302"/>
                  </a:lnTo>
                  <a:lnTo>
                    <a:pt x="298" y="476"/>
                  </a:lnTo>
                  <a:lnTo>
                    <a:pt x="142" y="446"/>
                  </a:lnTo>
                  <a:lnTo>
                    <a:pt x="80" y="354"/>
                  </a:lnTo>
                  <a:lnTo>
                    <a:pt x="70" y="360"/>
                  </a:lnTo>
                  <a:lnTo>
                    <a:pt x="120" y="442"/>
                  </a:lnTo>
                  <a:lnTo>
                    <a:pt x="2" y="420"/>
                  </a:lnTo>
                  <a:lnTo>
                    <a:pt x="0" y="426"/>
                  </a:lnTo>
                  <a:lnTo>
                    <a:pt x="0" y="440"/>
                  </a:lnTo>
                  <a:lnTo>
                    <a:pt x="120" y="468"/>
                  </a:lnTo>
                  <a:lnTo>
                    <a:pt x="34" y="526"/>
                  </a:lnTo>
                  <a:lnTo>
                    <a:pt x="40" y="536"/>
                  </a:lnTo>
                  <a:lnTo>
                    <a:pt x="142" y="472"/>
                  </a:lnTo>
                  <a:lnTo>
                    <a:pt x="280" y="504"/>
                  </a:lnTo>
                  <a:lnTo>
                    <a:pt x="214" y="548"/>
                  </a:lnTo>
                  <a:lnTo>
                    <a:pt x="250" y="548"/>
                  </a:lnTo>
                  <a:lnTo>
                    <a:pt x="310" y="512"/>
                  </a:lnTo>
                  <a:lnTo>
                    <a:pt x="428" y="538"/>
                  </a:lnTo>
                  <a:lnTo>
                    <a:pt x="428" y="538"/>
                  </a:lnTo>
                  <a:lnTo>
                    <a:pt x="426" y="548"/>
                  </a:lnTo>
                  <a:lnTo>
                    <a:pt x="464" y="548"/>
                  </a:lnTo>
                  <a:lnTo>
                    <a:pt x="464" y="548"/>
                  </a:lnTo>
                  <a:lnTo>
                    <a:pt x="466" y="532"/>
                  </a:lnTo>
                  <a:lnTo>
                    <a:pt x="468" y="518"/>
                  </a:lnTo>
                  <a:lnTo>
                    <a:pt x="474" y="504"/>
                  </a:lnTo>
                  <a:lnTo>
                    <a:pt x="482" y="490"/>
                  </a:lnTo>
                  <a:lnTo>
                    <a:pt x="492" y="478"/>
                  </a:lnTo>
                  <a:lnTo>
                    <a:pt x="504" y="468"/>
                  </a:lnTo>
                  <a:lnTo>
                    <a:pt x="516" y="460"/>
                  </a:lnTo>
                  <a:lnTo>
                    <a:pt x="532" y="454"/>
                  </a:lnTo>
                  <a:lnTo>
                    <a:pt x="532" y="454"/>
                  </a:lnTo>
                  <a:lnTo>
                    <a:pt x="550" y="450"/>
                  </a:lnTo>
                  <a:lnTo>
                    <a:pt x="570" y="450"/>
                  </a:lnTo>
                  <a:lnTo>
                    <a:pt x="588" y="454"/>
                  </a:lnTo>
                  <a:lnTo>
                    <a:pt x="606" y="460"/>
                  </a:lnTo>
                  <a:lnTo>
                    <a:pt x="622" y="470"/>
                  </a:lnTo>
                  <a:lnTo>
                    <a:pt x="634" y="482"/>
                  </a:lnTo>
                  <a:lnTo>
                    <a:pt x="646" y="498"/>
                  </a:lnTo>
                  <a:lnTo>
                    <a:pt x="654" y="516"/>
                  </a:lnTo>
                  <a:lnTo>
                    <a:pt x="654" y="516"/>
                  </a:lnTo>
                  <a:lnTo>
                    <a:pt x="658" y="532"/>
                  </a:lnTo>
                  <a:lnTo>
                    <a:pt x="658" y="548"/>
                  </a:lnTo>
                  <a:lnTo>
                    <a:pt x="696" y="548"/>
                  </a:lnTo>
                  <a:lnTo>
                    <a:pt x="696" y="548"/>
                  </a:lnTo>
                  <a:lnTo>
                    <a:pt x="694" y="526"/>
                  </a:lnTo>
                  <a:lnTo>
                    <a:pt x="690" y="504"/>
                  </a:lnTo>
                  <a:lnTo>
                    <a:pt x="690" y="504"/>
                  </a:lnTo>
                  <a:lnTo>
                    <a:pt x="686" y="492"/>
                  </a:lnTo>
                  <a:lnTo>
                    <a:pt x="680" y="480"/>
                  </a:lnTo>
                  <a:lnTo>
                    <a:pt x="672" y="470"/>
                  </a:lnTo>
                  <a:lnTo>
                    <a:pt x="664" y="458"/>
                  </a:lnTo>
                  <a:lnTo>
                    <a:pt x="736" y="376"/>
                  </a:lnTo>
                  <a:lnTo>
                    <a:pt x="962" y="360"/>
                  </a:lnTo>
                  <a:close/>
                </a:path>
              </a:pathLst>
            </a:custGeom>
            <a:solidFill>
              <a:srgbClr val="FEFFFF">
                <a:alpha val="76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grpSp>
      <p:sp>
        <p:nvSpPr>
          <p:cNvPr id="2" name="Title Placeholder 1"/>
          <p:cNvSpPr>
            <a:spLocks noGrp="1"/>
          </p:cNvSpPr>
          <p:nvPr>
            <p:ph type="title"/>
          </p:nvPr>
        </p:nvSpPr>
        <p:spPr>
          <a:xfrm>
            <a:off x="1345923" y="675725"/>
            <a:ext cx="9500151" cy="924475"/>
          </a:xfrm>
          <a:prstGeom prst="rect">
            <a:avLst/>
          </a:prstGeom>
        </p:spPr>
        <p:txBody>
          <a:bodyPr vert="horz" lIns="91440" tIns="45720" rIns="91440" bIns="45720" rtlCol="0" anchor="ctr">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345924" y="1807361"/>
            <a:ext cx="9500149" cy="4051437"/>
          </a:xfrm>
          <a:prstGeom prst="rect">
            <a:avLst/>
          </a:prstGeom>
        </p:spPr>
        <p:txBody>
          <a:bodyPr vert="horz" lIns="91440" tIns="45720" rIns="91440" bIns="45720" rtlCol="0"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2"/>
          </p:nvPr>
        </p:nvSpPr>
        <p:spPr>
          <a:xfrm>
            <a:off x="8583125" y="5951811"/>
            <a:ext cx="2844800" cy="365125"/>
          </a:xfrm>
          <a:prstGeom prst="rect">
            <a:avLst/>
          </a:prstGeom>
        </p:spPr>
        <p:txBody>
          <a:bodyPr vert="horz" lIns="91440" tIns="45720" rIns="91440" bIns="45720" rtlCol="0" anchor="b"/>
          <a:lstStyle>
            <a:lvl1pPr algn="r">
              <a:defRPr sz="900">
                <a:solidFill>
                  <a:schemeClr val="tx1">
                    <a:tint val="75000"/>
                  </a:schemeClr>
                </a:solidFill>
              </a:defRPr>
            </a:lvl1pPr>
          </a:lstStyle>
          <a:p>
            <a:fld id="{7390CF43-34E3-4184-B6CD-4BFFC793D124}" type="datetimeFigureOut">
              <a:rPr lang="es-MX" smtClean="0"/>
              <a:t>28/09/2018</a:t>
            </a:fld>
            <a:endParaRPr lang="es-MX"/>
          </a:p>
        </p:txBody>
      </p:sp>
      <p:sp>
        <p:nvSpPr>
          <p:cNvPr id="5" name="Footer Placeholder 4"/>
          <p:cNvSpPr>
            <a:spLocks noGrp="1"/>
          </p:cNvSpPr>
          <p:nvPr>
            <p:ph type="ftr" sz="quarter" idx="3"/>
          </p:nvPr>
        </p:nvSpPr>
        <p:spPr>
          <a:xfrm>
            <a:off x="1574594" y="5951811"/>
            <a:ext cx="7008532" cy="365125"/>
          </a:xfrm>
          <a:prstGeom prst="rect">
            <a:avLst/>
          </a:prstGeom>
        </p:spPr>
        <p:txBody>
          <a:bodyPr vert="horz" lIns="91440" tIns="45720" rIns="91440" bIns="45720" rtlCol="0" anchor="b"/>
          <a:lstStyle>
            <a:lvl1pPr algn="l">
              <a:defRPr sz="900">
                <a:solidFill>
                  <a:schemeClr val="tx1">
                    <a:tint val="75000"/>
                  </a:schemeClr>
                </a:solidFill>
              </a:defRPr>
            </a:lvl1pPr>
          </a:lstStyle>
          <a:p>
            <a:endParaRPr lang="es-MX"/>
          </a:p>
        </p:txBody>
      </p:sp>
      <p:sp>
        <p:nvSpPr>
          <p:cNvPr id="6" name="Slide Number Placeholder 5"/>
          <p:cNvSpPr>
            <a:spLocks noGrp="1"/>
          </p:cNvSpPr>
          <p:nvPr>
            <p:ph type="sldNum" sz="quarter" idx="4"/>
          </p:nvPr>
        </p:nvSpPr>
        <p:spPr>
          <a:xfrm>
            <a:off x="763545" y="5951811"/>
            <a:ext cx="811049" cy="365125"/>
          </a:xfrm>
          <a:prstGeom prst="rect">
            <a:avLst/>
          </a:prstGeom>
        </p:spPr>
        <p:txBody>
          <a:bodyPr vert="horz" lIns="91440" tIns="45720" rIns="91440" bIns="45720" rtlCol="0" anchor="b"/>
          <a:lstStyle>
            <a:lvl1pPr algn="l">
              <a:defRPr sz="1800">
                <a:solidFill>
                  <a:schemeClr val="tx1">
                    <a:tint val="75000"/>
                  </a:schemeClr>
                </a:solidFill>
              </a:defRPr>
            </a:lvl1pPr>
          </a:lstStyle>
          <a:p>
            <a:fld id="{2FCB18FE-E81E-464F-819F-0CD2A2693C34}" type="slidenum">
              <a:rPr lang="es-MX" smtClean="0"/>
              <a:t>‹Nº›</a:t>
            </a:fld>
            <a:endParaRPr lang="es-MX"/>
          </a:p>
        </p:txBody>
      </p:sp>
    </p:spTree>
    <p:extLst>
      <p:ext uri="{BB962C8B-B14F-4D97-AF65-F5344CB8AC3E}">
        <p14:creationId xmlns:p14="http://schemas.microsoft.com/office/powerpoint/2010/main" val="718403331"/>
      </p:ext>
    </p:extLst>
  </p:cSld>
  <p:clrMap bg1="dk1" tx1="lt1" bg2="dk2" tx2="lt2" accent1="accent1" accent2="accent2" accent3="accent3" accent4="accent4" accent5="accent5" accent6="accent6" hlink="hlink" folHlink="folHlink"/>
  <p:sldLayoutIdLst>
    <p:sldLayoutId id="2147484021" r:id="rId1"/>
    <p:sldLayoutId id="2147484022" r:id="rId2"/>
    <p:sldLayoutId id="2147484023" r:id="rId3"/>
    <p:sldLayoutId id="2147484024" r:id="rId4"/>
    <p:sldLayoutId id="2147484025" r:id="rId5"/>
    <p:sldLayoutId id="2147484026" r:id="rId6"/>
    <p:sldLayoutId id="2147484027" r:id="rId7"/>
    <p:sldLayoutId id="2147484028" r:id="rId8"/>
    <p:sldLayoutId id="2147484029" r:id="rId9"/>
    <p:sldLayoutId id="2147484030" r:id="rId10"/>
    <p:sldLayoutId id="2147484031" r:id="rId11"/>
  </p:sldLayoutIdLst>
  <p:txStyles>
    <p:titleStyle>
      <a:lvl1pPr algn="l" defTabSz="457200" rtl="0" eaLnBrk="1" latinLnBrk="0" hangingPunct="1">
        <a:spcBef>
          <a:spcPct val="0"/>
        </a:spcBef>
        <a:buNone/>
        <a:defRPr sz="3200" kern="1200">
          <a:solidFill>
            <a:schemeClr val="tx1"/>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tx2"/>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tx2"/>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tx2"/>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6.xml><?xml version="1.0" encoding="utf-8"?>
<p:sldMaster xmlns:a="http://schemas.openxmlformats.org/drawingml/2006/main" xmlns:r="http://schemas.openxmlformats.org/officeDocument/2006/relationships" xmlns:p="http://schemas.openxmlformats.org/presentationml/2006/main" preserve="1">
  <p:cSld>
    <p:bg>
      <p:bgRef idx="1003">
        <a:schemeClr val="bg2"/>
      </p:bgRef>
    </p:bg>
    <p:spTree>
      <p:nvGrpSpPr>
        <p:cNvPr id="1" name=""/>
        <p:cNvGrpSpPr/>
        <p:nvPr/>
      </p:nvGrpSpPr>
      <p:grpSpPr>
        <a:xfrm>
          <a:off x="0" y="0"/>
          <a:ext cx="0" cy="0"/>
          <a:chOff x="0" y="0"/>
          <a:chExt cx="0" cy="0"/>
        </a:xfrm>
      </p:grpSpPr>
      <p:sp>
        <p:nvSpPr>
          <p:cNvPr id="190" name="Rectangle 189"/>
          <p:cNvSpPr/>
          <p:nvPr/>
        </p:nvSpPr>
        <p:spPr>
          <a:xfrm>
            <a:off x="199136" y="137160"/>
            <a:ext cx="11826240" cy="6583680"/>
          </a:xfrm>
          <a:prstGeom prst="rect">
            <a:avLst/>
          </a:prstGeom>
          <a:noFill/>
          <a:ln w="19050" cmpd="sng">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800" kern="1200">
              <a:solidFill>
                <a:prstClr val="white"/>
              </a:solidFill>
              <a:latin typeface="Tw Cen MT"/>
              <a:ea typeface="+mn-ea"/>
              <a:cs typeface="+mn-cs"/>
            </a:endParaRPr>
          </a:p>
        </p:txBody>
      </p:sp>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b">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609600" y="6312409"/>
            <a:ext cx="2844800" cy="365125"/>
          </a:xfrm>
          <a:prstGeom prst="rect">
            <a:avLst/>
          </a:prstGeom>
        </p:spPr>
        <p:txBody>
          <a:bodyPr vert="horz" lIns="91440" tIns="45720" rIns="91440" bIns="45720" rtlCol="0" anchor="ctr"/>
          <a:lstStyle>
            <a:lvl1pPr algn="l">
              <a:defRPr sz="1200">
                <a:solidFill>
                  <a:schemeClr val="tx2"/>
                </a:solidFill>
              </a:defRPr>
            </a:lvl1pPr>
          </a:lstStyle>
          <a:p>
            <a:fld id="{7390CF43-34E3-4184-B6CD-4BFFC793D124}" type="datetimeFigureOut">
              <a:rPr lang="es-MX" smtClean="0"/>
              <a:t>28/09/2018</a:t>
            </a:fld>
            <a:endParaRPr lang="es-MX"/>
          </a:p>
        </p:txBody>
      </p:sp>
      <p:sp>
        <p:nvSpPr>
          <p:cNvPr id="5" name="Footer Placeholder 4"/>
          <p:cNvSpPr>
            <a:spLocks noGrp="1"/>
          </p:cNvSpPr>
          <p:nvPr>
            <p:ph type="ftr" sz="quarter" idx="3"/>
          </p:nvPr>
        </p:nvSpPr>
        <p:spPr>
          <a:xfrm>
            <a:off x="3774831" y="6312409"/>
            <a:ext cx="4642339" cy="365125"/>
          </a:xfrm>
          <a:prstGeom prst="rect">
            <a:avLst/>
          </a:prstGeom>
        </p:spPr>
        <p:txBody>
          <a:bodyPr vert="horz" lIns="91440" tIns="45720" rIns="91440" bIns="45720" rtlCol="0" anchor="ctr"/>
          <a:lstStyle>
            <a:lvl1pPr algn="ctr">
              <a:defRPr sz="1200">
                <a:solidFill>
                  <a:schemeClr val="tx2"/>
                </a:solidFill>
              </a:defRPr>
            </a:lvl1pPr>
          </a:lstStyle>
          <a:p>
            <a:endParaRPr lang="es-MX"/>
          </a:p>
        </p:txBody>
      </p:sp>
      <p:sp>
        <p:nvSpPr>
          <p:cNvPr id="6" name="Slide Number Placeholder 5"/>
          <p:cNvSpPr>
            <a:spLocks noGrp="1"/>
          </p:cNvSpPr>
          <p:nvPr>
            <p:ph type="sldNum" sz="quarter" idx="4"/>
          </p:nvPr>
        </p:nvSpPr>
        <p:spPr>
          <a:xfrm>
            <a:off x="8737600" y="6312409"/>
            <a:ext cx="2844800" cy="365125"/>
          </a:xfrm>
          <a:prstGeom prst="rect">
            <a:avLst/>
          </a:prstGeom>
        </p:spPr>
        <p:txBody>
          <a:bodyPr vert="horz" lIns="91440" tIns="45720" rIns="91440" bIns="45720" rtlCol="0" anchor="ctr"/>
          <a:lstStyle>
            <a:lvl1pPr algn="r">
              <a:defRPr sz="1200">
                <a:solidFill>
                  <a:schemeClr val="tx2"/>
                </a:solidFill>
              </a:defRPr>
            </a:lvl1pPr>
          </a:lstStyle>
          <a:p>
            <a:fld id="{2FCB18FE-E81E-464F-819F-0CD2A2693C34}" type="slidenum">
              <a:rPr lang="es-MX" smtClean="0"/>
              <a:t>‹Nº›</a:t>
            </a:fld>
            <a:endParaRPr lang="es-MX"/>
          </a:p>
        </p:txBody>
      </p:sp>
    </p:spTree>
    <p:extLst>
      <p:ext uri="{BB962C8B-B14F-4D97-AF65-F5344CB8AC3E}">
        <p14:creationId xmlns:p14="http://schemas.microsoft.com/office/powerpoint/2010/main" val="2820272714"/>
      </p:ext>
    </p:extLst>
  </p:cSld>
  <p:clrMap bg1="lt1" tx1="dk1" bg2="lt2" tx2="dk2" accent1="accent1" accent2="accent2" accent3="accent3" accent4="accent4" accent5="accent5" accent6="accent6" hlink="hlink" folHlink="folHlink"/>
  <p:sldLayoutIdLst>
    <p:sldLayoutId id="2147484033" r:id="rId1"/>
    <p:sldLayoutId id="2147484034" r:id="rId2"/>
    <p:sldLayoutId id="2147484035" r:id="rId3"/>
    <p:sldLayoutId id="2147484036" r:id="rId4"/>
    <p:sldLayoutId id="2147484037" r:id="rId5"/>
    <p:sldLayoutId id="2147484038" r:id="rId6"/>
    <p:sldLayoutId id="2147484039" r:id="rId7"/>
    <p:sldLayoutId id="2147484040" r:id="rId8"/>
    <p:sldLayoutId id="2147484041" r:id="rId9"/>
    <p:sldLayoutId id="2147484042" r:id="rId10"/>
    <p:sldLayoutId id="2147484043" r:id="rId11"/>
  </p:sldLayoutIdLst>
  <p:txStyles>
    <p:titleStyle>
      <a:lvl1pPr algn="l" defTabSz="914400" rtl="0" eaLnBrk="1" latinLnBrk="0" hangingPunct="1">
        <a:spcBef>
          <a:spcPct val="0"/>
        </a:spcBef>
        <a:buNone/>
        <a:tabLst>
          <a:tab pos="3830638" algn="l"/>
        </a:tabLst>
        <a:defRPr sz="3600" b="1" kern="1200" cap="none" spc="50">
          <a:ln w="13335" cmpd="sng">
            <a:solidFill>
              <a:schemeClr val="accent1">
                <a:lumMod val="50000"/>
              </a:schemeClr>
            </a:solidFill>
            <a:prstDash val="solid"/>
          </a:ln>
          <a:solidFill>
            <a:schemeClr val="accent6">
              <a:tint val="1000"/>
            </a:schemeClr>
          </a:solidFill>
          <a:effectLst/>
          <a:latin typeface="+mj-lt"/>
          <a:ea typeface="+mj-ea"/>
          <a:cs typeface="+mj-cs"/>
        </a:defRPr>
      </a:lvl1pPr>
    </p:titleStyle>
    <p:bodyStyle>
      <a:lvl1pPr marL="274320" indent="-274320" algn="l" defTabSz="914400" rtl="0" eaLnBrk="1" latinLnBrk="0" hangingPunct="1">
        <a:spcBef>
          <a:spcPct val="20000"/>
        </a:spcBef>
        <a:buClr>
          <a:schemeClr val="accent1">
            <a:lumMod val="60000"/>
            <a:lumOff val="40000"/>
          </a:schemeClr>
        </a:buClr>
        <a:buFont typeface="Arial" pitchFamily="34" charset="0"/>
        <a:buChar char="•"/>
        <a:defRPr sz="2400" kern="1200">
          <a:solidFill>
            <a:schemeClr val="tx2"/>
          </a:solidFill>
          <a:latin typeface="+mn-lt"/>
          <a:ea typeface="+mn-ea"/>
          <a:cs typeface="+mn-cs"/>
        </a:defRPr>
      </a:lvl1pPr>
      <a:lvl2pPr marL="548640" indent="-182880" algn="l" defTabSz="914400" rtl="0" eaLnBrk="1" latinLnBrk="0" hangingPunct="1">
        <a:spcBef>
          <a:spcPct val="20000"/>
        </a:spcBef>
        <a:buClr>
          <a:schemeClr val="accent1">
            <a:lumMod val="60000"/>
            <a:lumOff val="40000"/>
          </a:schemeClr>
        </a:buClr>
        <a:buFont typeface="Arial" pitchFamily="34" charset="0"/>
        <a:buChar char="•"/>
        <a:defRPr sz="20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3pPr>
      <a:lvl4pPr marL="118872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4pPr>
      <a:lvl5pPr marL="1463040" indent="-228600" algn="l" defTabSz="914400" rtl="0" eaLnBrk="1" latinLnBrk="0" hangingPunct="1">
        <a:spcBef>
          <a:spcPct val="20000"/>
        </a:spcBef>
        <a:buClr>
          <a:schemeClr val="accent4"/>
        </a:buClr>
        <a:buFont typeface="Arial" pitchFamily="34" charset="0"/>
        <a:buChar char="•"/>
        <a:defRPr sz="1600" kern="1200" baseline="0">
          <a:solidFill>
            <a:schemeClr val="tx2"/>
          </a:solidFill>
          <a:latin typeface="+mn-lt"/>
          <a:ea typeface="+mn-ea"/>
          <a:cs typeface="+mn-cs"/>
        </a:defRPr>
      </a:lvl5pPr>
      <a:lvl6pPr marL="1691640" indent="-182880" algn="l" defTabSz="914400" rtl="0" eaLnBrk="1" latinLnBrk="0" hangingPunct="1">
        <a:spcBef>
          <a:spcPct val="20000"/>
        </a:spcBef>
        <a:buClr>
          <a:schemeClr val="accent5"/>
        </a:buClr>
        <a:buFont typeface="Arial" pitchFamily="34" charset="0"/>
        <a:buChar char="•"/>
        <a:defRPr sz="1600" kern="1200">
          <a:solidFill>
            <a:schemeClr val="tx1"/>
          </a:solidFill>
          <a:latin typeface="+mn-lt"/>
          <a:ea typeface="+mn-ea"/>
          <a:cs typeface="+mn-cs"/>
        </a:defRPr>
      </a:lvl6pPr>
      <a:lvl7pPr marL="19202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7pPr>
      <a:lvl8pPr marL="2148840" indent="-182880" algn="l" defTabSz="914400" rtl="0" eaLnBrk="1" latinLnBrk="0" hangingPunct="1">
        <a:spcBef>
          <a:spcPct val="20000"/>
        </a:spcBef>
        <a:buClr>
          <a:schemeClr val="accent3"/>
        </a:buClr>
        <a:buFont typeface="Arial" pitchFamily="34" charset="0"/>
        <a:buChar char="•"/>
        <a:defRPr sz="1600" kern="1200">
          <a:solidFill>
            <a:schemeClr val="tx1"/>
          </a:solidFill>
          <a:latin typeface="+mn-lt"/>
          <a:ea typeface="+mn-ea"/>
          <a:cs typeface="+mn-cs"/>
        </a:defRPr>
      </a:lvl8pPr>
      <a:lvl9pPr marL="23774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7.xml><?xml version="1.0" encoding="utf-8"?>
<p:sldMaster xmlns:a="http://schemas.openxmlformats.org/drawingml/2006/main" xmlns:r="http://schemas.openxmlformats.org/officeDocument/2006/relationships" xmlns:p="http://schemas.openxmlformats.org/presentationml/2006/main" preserve="1">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0"/>
            <a:ext cx="12192000" cy="6858000"/>
          </a:xfrm>
          <a:prstGeom prst="rect">
            <a:avLst/>
          </a:prstGeom>
          <a:gradFill>
            <a:gsLst>
              <a:gs pos="0">
                <a:schemeClr val="bg1">
                  <a:alpha val="0"/>
                </a:schemeClr>
              </a:gs>
              <a:gs pos="34000">
                <a:schemeClr val="bg1">
                  <a:lumMod val="75000"/>
                  <a:alpha val="61000"/>
                </a:schemeClr>
              </a:gs>
              <a:gs pos="38000">
                <a:schemeClr val="bg1">
                  <a:lumMod val="75000"/>
                  <a:alpha val="76000"/>
                </a:schemeClr>
              </a:gs>
              <a:gs pos="100000">
                <a:schemeClr val="bg1">
                  <a:alpha val="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Placeholder 1"/>
          <p:cNvSpPr>
            <a:spLocks noGrp="1"/>
          </p:cNvSpPr>
          <p:nvPr>
            <p:ph type="title"/>
          </p:nvPr>
        </p:nvSpPr>
        <p:spPr>
          <a:xfrm>
            <a:off x="609600" y="990600"/>
            <a:ext cx="10972800" cy="914400"/>
          </a:xfrm>
          <a:prstGeom prst="rect">
            <a:avLst/>
          </a:prstGeom>
        </p:spPr>
        <p:txBody>
          <a:bodyPr vert="horz" lIns="0" tIns="45720" rIns="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09600" y="1981201"/>
            <a:ext cx="10972800" cy="4144963"/>
          </a:xfrm>
          <a:prstGeom prst="rect">
            <a:avLst/>
          </a:prstGeom>
        </p:spPr>
        <p:txBody>
          <a:bodyPr vert="horz" lIns="0" tIns="45720" rIns="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9550400" y="6610350"/>
            <a:ext cx="2032000" cy="228600"/>
          </a:xfrm>
          <a:prstGeom prst="rect">
            <a:avLst/>
          </a:prstGeom>
        </p:spPr>
        <p:txBody>
          <a:bodyPr vert="horz" lIns="91440" tIns="45720" rIns="91440" bIns="45720" rtlCol="0" anchor="ctr"/>
          <a:lstStyle>
            <a:lvl1pPr algn="r">
              <a:defRPr sz="900" baseline="0">
                <a:solidFill>
                  <a:schemeClr val="tx1"/>
                </a:solidFill>
              </a:defRPr>
            </a:lvl1pPr>
          </a:lstStyle>
          <a:p>
            <a:fld id="{7390CF43-34E3-4184-B6CD-4BFFC793D124}" type="datetimeFigureOut">
              <a:rPr lang="es-MX" smtClean="0"/>
              <a:t>28/09/2018</a:t>
            </a:fld>
            <a:endParaRPr lang="es-MX"/>
          </a:p>
        </p:txBody>
      </p:sp>
      <p:sp>
        <p:nvSpPr>
          <p:cNvPr id="5" name="Footer Placeholder 4"/>
          <p:cNvSpPr>
            <a:spLocks noGrp="1"/>
          </p:cNvSpPr>
          <p:nvPr>
            <p:ph type="ftr" sz="quarter" idx="3"/>
          </p:nvPr>
        </p:nvSpPr>
        <p:spPr>
          <a:xfrm>
            <a:off x="609600" y="6610350"/>
            <a:ext cx="8839200" cy="228600"/>
          </a:xfrm>
          <a:prstGeom prst="rect">
            <a:avLst/>
          </a:prstGeom>
        </p:spPr>
        <p:txBody>
          <a:bodyPr vert="horz" lIns="91440" tIns="45720" rIns="91440" bIns="45720" rtlCol="0" anchor="ctr"/>
          <a:lstStyle>
            <a:lvl1pPr algn="r">
              <a:defRPr sz="900" baseline="0">
                <a:solidFill>
                  <a:schemeClr val="tx1"/>
                </a:solidFill>
              </a:defRPr>
            </a:lvl1pPr>
          </a:lstStyle>
          <a:p>
            <a:endParaRPr lang="es-MX"/>
          </a:p>
        </p:txBody>
      </p:sp>
      <p:sp>
        <p:nvSpPr>
          <p:cNvPr id="6" name="Slide Number Placeholder 5"/>
          <p:cNvSpPr>
            <a:spLocks noGrp="1"/>
          </p:cNvSpPr>
          <p:nvPr>
            <p:ph type="sldNum" sz="quarter" idx="4"/>
          </p:nvPr>
        </p:nvSpPr>
        <p:spPr>
          <a:xfrm>
            <a:off x="11656907" y="6610350"/>
            <a:ext cx="508000" cy="228600"/>
          </a:xfrm>
          <a:prstGeom prst="rect">
            <a:avLst/>
          </a:prstGeom>
        </p:spPr>
        <p:txBody>
          <a:bodyPr vert="horz" lIns="91440" tIns="45720" rIns="91440" bIns="45720" rtlCol="0" anchor="ctr"/>
          <a:lstStyle>
            <a:lvl1pPr algn="r">
              <a:defRPr sz="900" baseline="0">
                <a:solidFill>
                  <a:schemeClr val="tx1"/>
                </a:solidFill>
              </a:defRPr>
            </a:lvl1pPr>
          </a:lstStyle>
          <a:p>
            <a:fld id="{2FCB18FE-E81E-464F-819F-0CD2A2693C34}" type="slidenum">
              <a:rPr lang="es-MX" smtClean="0"/>
              <a:t>‹Nº›</a:t>
            </a:fld>
            <a:endParaRPr lang="es-MX"/>
          </a:p>
        </p:txBody>
      </p:sp>
    </p:spTree>
    <p:extLst>
      <p:ext uri="{BB962C8B-B14F-4D97-AF65-F5344CB8AC3E}">
        <p14:creationId xmlns:p14="http://schemas.microsoft.com/office/powerpoint/2010/main" val="664528913"/>
      </p:ext>
    </p:extLst>
  </p:cSld>
  <p:clrMap bg1="lt1" tx1="dk1" bg2="lt2" tx2="dk2" accent1="accent1" accent2="accent2" accent3="accent3" accent4="accent4" accent5="accent5" accent6="accent6" hlink="hlink" folHlink="folHlink"/>
  <p:sldLayoutIdLst>
    <p:sldLayoutId id="2147484045" r:id="rId1"/>
    <p:sldLayoutId id="2147484046" r:id="rId2"/>
    <p:sldLayoutId id="2147484047" r:id="rId3"/>
    <p:sldLayoutId id="2147484048" r:id="rId4"/>
    <p:sldLayoutId id="2147484049" r:id="rId5"/>
    <p:sldLayoutId id="2147484050" r:id="rId6"/>
    <p:sldLayoutId id="2147484051" r:id="rId7"/>
    <p:sldLayoutId id="2147484052" r:id="rId8"/>
    <p:sldLayoutId id="2147484053" r:id="rId9"/>
    <p:sldLayoutId id="2147484054" r:id="rId10"/>
    <p:sldLayoutId id="2147484055" r:id="rId11"/>
  </p:sldLayoutIdLst>
  <p:txStyles>
    <p:titleStyle>
      <a:lvl1pPr algn="l" defTabSz="914400" rtl="0" eaLnBrk="1" latinLnBrk="0" hangingPunct="1">
        <a:spcBef>
          <a:spcPct val="0"/>
        </a:spcBef>
        <a:buNone/>
        <a:defRPr sz="36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914400" rtl="0" eaLnBrk="1" latinLnBrk="0" hangingPunct="1">
        <a:lnSpc>
          <a:spcPct val="100000"/>
        </a:lnSpc>
        <a:spcBef>
          <a:spcPct val="20000"/>
        </a:spcBef>
        <a:spcAft>
          <a:spcPts val="600"/>
        </a:spcAft>
        <a:buFont typeface="Wingdings" pitchFamily="2" charset="2"/>
        <a:buChar char="§"/>
        <a:defRPr sz="2000" kern="1200" baseline="0">
          <a:solidFill>
            <a:schemeClr val="tx2"/>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1">
            <a:lumMod val="50000"/>
            <a:lumOff val="50000"/>
          </a:schemeClr>
        </a:buClr>
        <a:buFont typeface="Wingdings" pitchFamily="2" charset="2"/>
        <a:buChar char="§"/>
        <a:defRPr sz="1600" kern="1200" baseline="0">
          <a:solidFill>
            <a:schemeClr val="tx2"/>
          </a:solidFill>
          <a:latin typeface="+mn-lt"/>
          <a:ea typeface="+mn-ea"/>
          <a:cs typeface="+mn-cs"/>
        </a:defRPr>
      </a:lvl2pPr>
      <a:lvl3pPr marL="1143000" indent="-228600" algn="l" defTabSz="914400" rtl="0" eaLnBrk="1" latinLnBrk="0" hangingPunct="1">
        <a:lnSpc>
          <a:spcPct val="100000"/>
        </a:lnSpc>
        <a:spcBef>
          <a:spcPct val="20000"/>
        </a:spcBef>
        <a:spcAft>
          <a:spcPts val="600"/>
        </a:spcAft>
        <a:buFont typeface="Wingdings" pitchFamily="2" charset="2"/>
        <a:buNone/>
        <a:defRPr sz="1400" kern="1200" baseline="0">
          <a:solidFill>
            <a:schemeClr val="tx2"/>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1">
            <a:lumMod val="50000"/>
            <a:lumOff val="50000"/>
          </a:schemeClr>
        </a:buClr>
        <a:buFont typeface="Wingdings" pitchFamily="2" charset="2"/>
        <a:buNone/>
        <a:defRPr sz="1400" kern="1200" baseline="0">
          <a:solidFill>
            <a:schemeClr val="tx2"/>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1">
            <a:lumMod val="50000"/>
            <a:lumOff val="50000"/>
          </a:schemeClr>
        </a:buClr>
        <a:buFont typeface="Wingdings" pitchFamily="2" charset="2"/>
        <a:buNone/>
        <a:defRPr sz="1400" kern="1200" baseline="0">
          <a:solidFill>
            <a:schemeClr val="tx2"/>
          </a:solidFill>
          <a:latin typeface="+mn-lt"/>
          <a:ea typeface="+mn-ea"/>
          <a:cs typeface="+mn-cs"/>
        </a:defRPr>
      </a:lvl5pPr>
      <a:lvl6pPr marL="2514600" indent="-228600" algn="l" defTabSz="914400" rtl="0" eaLnBrk="1" latinLnBrk="0" hangingPunct="1">
        <a:lnSpc>
          <a:spcPct val="100000"/>
        </a:lnSpc>
        <a:spcBef>
          <a:spcPct val="20000"/>
        </a:spcBef>
        <a:spcAft>
          <a:spcPts val="600"/>
        </a:spcAft>
        <a:buFontTx/>
        <a:buNone/>
        <a:defRPr sz="1400" kern="1200">
          <a:solidFill>
            <a:schemeClr val="tx2"/>
          </a:solidFill>
          <a:latin typeface="+mn-lt"/>
          <a:ea typeface="+mn-ea"/>
          <a:cs typeface="+mn-cs"/>
        </a:defRPr>
      </a:lvl6pPr>
      <a:lvl7pPr marL="2971800" indent="-228600" algn="l" defTabSz="914400" rtl="0" eaLnBrk="1" latinLnBrk="0" hangingPunct="1">
        <a:lnSpc>
          <a:spcPct val="100000"/>
        </a:lnSpc>
        <a:spcBef>
          <a:spcPct val="20000"/>
        </a:spcBef>
        <a:spcAft>
          <a:spcPts val="600"/>
        </a:spcAft>
        <a:buFontTx/>
        <a:buNone/>
        <a:defRPr sz="1400" kern="1200">
          <a:solidFill>
            <a:schemeClr val="tx2"/>
          </a:solidFill>
          <a:latin typeface="+mn-lt"/>
          <a:ea typeface="+mn-ea"/>
          <a:cs typeface="+mn-cs"/>
        </a:defRPr>
      </a:lvl7pPr>
      <a:lvl8pPr marL="3429000" indent="-228600" algn="l" defTabSz="914400" rtl="0" eaLnBrk="1" latinLnBrk="0" hangingPunct="1">
        <a:lnSpc>
          <a:spcPct val="100000"/>
        </a:lnSpc>
        <a:spcBef>
          <a:spcPct val="20000"/>
        </a:spcBef>
        <a:spcAft>
          <a:spcPts val="600"/>
        </a:spcAft>
        <a:buFontTx/>
        <a:buNone/>
        <a:defRPr sz="1400" kern="1200">
          <a:solidFill>
            <a:schemeClr val="tx2"/>
          </a:solidFill>
          <a:latin typeface="+mn-lt"/>
          <a:ea typeface="+mn-ea"/>
          <a:cs typeface="+mn-cs"/>
        </a:defRPr>
      </a:lvl8pPr>
      <a:lvl9pPr marL="3886200" indent="-228600" algn="l" defTabSz="914400" rtl="0" eaLnBrk="1" latinLnBrk="0" hangingPunct="1">
        <a:lnSpc>
          <a:spcPct val="100000"/>
        </a:lnSpc>
        <a:spcBef>
          <a:spcPct val="20000"/>
        </a:spcBef>
        <a:spcAft>
          <a:spcPts val="600"/>
        </a:spcAft>
        <a:buFontTx/>
        <a:buNone/>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8.xml><?xml version="1.0" encoding="utf-8"?>
<p:sldMaster xmlns:a="http://schemas.openxmlformats.org/drawingml/2006/main" xmlns:r="http://schemas.openxmlformats.org/officeDocument/2006/relationships" xmlns:p="http://schemas.openxmlformats.org/presentationml/2006/main" preserve="1">
  <p:cSld>
    <p:bg>
      <p:bgRef idx="1003">
        <a:schemeClr val="bg1"/>
      </p:bgRef>
    </p:bg>
    <p:spTree>
      <p:nvGrpSpPr>
        <p:cNvPr id="1" name=""/>
        <p:cNvGrpSpPr/>
        <p:nvPr/>
      </p:nvGrpSpPr>
      <p:grpSpPr>
        <a:xfrm>
          <a:off x="0" y="0"/>
          <a:ext cx="0" cy="0"/>
          <a:chOff x="0" y="0"/>
          <a:chExt cx="0" cy="0"/>
        </a:xfrm>
      </p:grpSpPr>
      <p:sp>
        <p:nvSpPr>
          <p:cNvPr id="8" name="Rectangle 7"/>
          <p:cNvSpPr/>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useBgFill="1">
        <p:nvSpPr>
          <p:cNvPr id="7" name="Rounded Rectangle 6"/>
          <p:cNvSpPr/>
          <p:nvPr/>
        </p:nvSpPr>
        <p:spPr>
          <a:xfrm>
            <a:off x="121920" y="101600"/>
            <a:ext cx="1194816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 name="Text Placeholder 2"/>
          <p:cNvSpPr>
            <a:spLocks noGrp="1"/>
          </p:cNvSpPr>
          <p:nvPr>
            <p:ph type="body" idx="1"/>
          </p:nvPr>
        </p:nvSpPr>
        <p:spPr>
          <a:xfrm>
            <a:off x="609600" y="1752601"/>
            <a:ext cx="10972800" cy="43735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2"/>
                </a:solidFill>
              </a:defRPr>
            </a:lvl1pPr>
          </a:lstStyle>
          <a:p>
            <a:fld id="{7390CF43-34E3-4184-B6CD-4BFFC793D124}" type="datetimeFigureOut">
              <a:rPr lang="es-MX" smtClean="0"/>
              <a:t>28/09/2018</a:t>
            </a:fld>
            <a:endParaRPr lang="es-MX"/>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2"/>
                </a:solidFill>
              </a:defRPr>
            </a:lvl1pPr>
          </a:lstStyle>
          <a:p>
            <a:endParaRPr lang="es-MX"/>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2"/>
                </a:solidFill>
              </a:defRPr>
            </a:lvl1pPr>
          </a:lstStyle>
          <a:p>
            <a:fld id="{2FCB18FE-E81E-464F-819F-0CD2A2693C34}" type="slidenum">
              <a:rPr lang="es-MX" smtClean="0"/>
              <a:t>‹Nº›</a:t>
            </a:fld>
            <a:endParaRPr lang="es-MX"/>
          </a:p>
        </p:txBody>
      </p:sp>
      <p:sp>
        <p:nvSpPr>
          <p:cNvPr id="9" name="Rectangle 8"/>
          <p:cNvSpPr/>
          <p:nvPr/>
        </p:nvSpPr>
        <p:spPr>
          <a:xfrm>
            <a:off x="365760" y="278166"/>
            <a:ext cx="11460480" cy="132588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0" name="Rectangle 9"/>
          <p:cNvSpPr/>
          <p:nvPr/>
        </p:nvSpPr>
        <p:spPr>
          <a:xfrm>
            <a:off x="497151" y="372862"/>
            <a:ext cx="11174027" cy="111858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Placeholder 1"/>
          <p:cNvSpPr>
            <a:spLocks noGrp="1"/>
          </p:cNvSpPr>
          <p:nvPr>
            <p:ph type="title"/>
          </p:nvPr>
        </p:nvSpPr>
        <p:spPr>
          <a:xfrm>
            <a:off x="568171" y="408373"/>
            <a:ext cx="11014229" cy="1039427"/>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Tree>
    <p:extLst>
      <p:ext uri="{BB962C8B-B14F-4D97-AF65-F5344CB8AC3E}">
        <p14:creationId xmlns:p14="http://schemas.microsoft.com/office/powerpoint/2010/main" val="1668391853"/>
      </p:ext>
    </p:extLst>
  </p:cSld>
  <p:clrMap bg1="lt1" tx1="dk1" bg2="lt2" tx2="dk2" accent1="accent1" accent2="accent2" accent3="accent3" accent4="accent4" accent5="accent5" accent6="accent6" hlink="hlink" folHlink="folHlink"/>
  <p:sldLayoutIdLst>
    <p:sldLayoutId id="2147484057" r:id="rId1"/>
    <p:sldLayoutId id="2147484058" r:id="rId2"/>
    <p:sldLayoutId id="2147484059" r:id="rId3"/>
    <p:sldLayoutId id="2147484060" r:id="rId4"/>
    <p:sldLayoutId id="2147484061" r:id="rId5"/>
    <p:sldLayoutId id="2147484062" r:id="rId6"/>
    <p:sldLayoutId id="2147484063" r:id="rId7"/>
    <p:sldLayoutId id="2147484064" r:id="rId8"/>
    <p:sldLayoutId id="2147484065" r:id="rId9"/>
    <p:sldLayoutId id="2147484066" r:id="rId10"/>
    <p:sldLayoutId id="2147484067" r:id="rId11"/>
  </p:sldLayoutIdLst>
  <p:txStyles>
    <p:titleStyle>
      <a:lvl1pPr algn="ctr" defTabSz="914400" rtl="0" eaLnBrk="1" latinLnBrk="0" hangingPunct="1">
        <a:spcBef>
          <a:spcPct val="0"/>
        </a:spcBef>
        <a:buNone/>
        <a:defRPr sz="3500" kern="1200" cap="all" baseline="0">
          <a:solidFill>
            <a:schemeClr val="accent1">
              <a:lumMod val="75000"/>
            </a:schemeClr>
          </a:solidFill>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2pPr>
      <a:lvl3pPr marL="914400" indent="-228600" algn="l" defTabSz="914400" rtl="0"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600" kern="1200" baseline="0">
          <a:solidFill>
            <a:schemeClr val="tx2"/>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2011680" indent="-182880" algn="l" defTabSz="914400" rtl="0" eaLnBrk="1" latinLnBrk="0" hangingPunct="1">
        <a:spcBef>
          <a:spcPct val="20000"/>
        </a:spcBef>
        <a:buClr>
          <a:schemeClr val="accent2"/>
        </a:buClr>
        <a:buFont typeface="Arial" pitchFamily="34" charset="0"/>
        <a:buChar char="•"/>
        <a:defRPr sz="1400" kern="1200">
          <a:solidFill>
            <a:schemeClr val="tx2"/>
          </a:solidFill>
          <a:latin typeface="+mn-lt"/>
          <a:ea typeface="+mn-ea"/>
          <a:cs typeface="+mn-cs"/>
        </a:defRPr>
      </a:lvl7pPr>
      <a:lvl8pPr marL="2194560" indent="-182880" algn="l" defTabSz="914400" rtl="0" eaLnBrk="1" latinLnBrk="0" hangingPunct="1">
        <a:spcBef>
          <a:spcPct val="20000"/>
        </a:spcBef>
        <a:buClr>
          <a:schemeClr val="accent3"/>
        </a:buClr>
        <a:buFont typeface="Arial" pitchFamily="34" charset="0"/>
        <a:buChar char="•"/>
        <a:defRPr sz="1400" kern="1200">
          <a:solidFill>
            <a:schemeClr val="tx2"/>
          </a:solidFill>
          <a:latin typeface="+mn-lt"/>
          <a:ea typeface="+mn-ea"/>
          <a:cs typeface="+mn-cs"/>
        </a:defRPr>
      </a:lvl8pPr>
      <a:lvl9pPr marL="2377440" indent="-182880" algn="l" defTabSz="914400" rtl="0"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9.xml><?xml version="1.0" encoding="utf-8"?>
<p:sldMaster xmlns:a="http://schemas.openxmlformats.org/drawingml/2006/main" xmlns:r="http://schemas.openxmlformats.org/officeDocument/2006/relationships" xmlns:p="http://schemas.openxmlformats.org/presentationml/2006/main" preserve="1">
  <p:cSld>
    <p:bg>
      <p:bgRef idx="1002">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45923" y="675725"/>
            <a:ext cx="9500151" cy="924475"/>
          </a:xfrm>
          <a:prstGeom prst="rect">
            <a:avLst/>
          </a:prstGeom>
        </p:spPr>
        <p:txBody>
          <a:bodyPr vert="horz" lIns="91440" tIns="45720" rIns="91440" bIns="45720" rtlCol="0" anchor="ctr">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345924" y="1807361"/>
            <a:ext cx="9500149" cy="4051437"/>
          </a:xfrm>
          <a:prstGeom prst="rect">
            <a:avLst/>
          </a:prstGeom>
        </p:spPr>
        <p:txBody>
          <a:bodyPr vert="horz" lIns="91440" tIns="45720" rIns="91440" bIns="45720" rtlCol="0"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2"/>
          </p:nvPr>
        </p:nvSpPr>
        <p:spPr>
          <a:xfrm>
            <a:off x="8583125" y="5951811"/>
            <a:ext cx="2844800" cy="365125"/>
          </a:xfrm>
          <a:prstGeom prst="rect">
            <a:avLst/>
          </a:prstGeom>
        </p:spPr>
        <p:txBody>
          <a:bodyPr vert="horz" lIns="91440" tIns="45720" rIns="91440" bIns="45720" rtlCol="0" anchor="b"/>
          <a:lstStyle>
            <a:lvl1pPr algn="r">
              <a:defRPr sz="900">
                <a:solidFill>
                  <a:schemeClr val="tx2"/>
                </a:solidFill>
              </a:defRPr>
            </a:lvl1pPr>
          </a:lstStyle>
          <a:p>
            <a:fld id="{7390CF43-34E3-4184-B6CD-4BFFC793D124}" type="datetimeFigureOut">
              <a:rPr lang="es-MX" smtClean="0"/>
              <a:t>28/09/2018</a:t>
            </a:fld>
            <a:endParaRPr lang="es-MX"/>
          </a:p>
        </p:txBody>
      </p:sp>
      <p:sp>
        <p:nvSpPr>
          <p:cNvPr id="5" name="Footer Placeholder 4"/>
          <p:cNvSpPr>
            <a:spLocks noGrp="1"/>
          </p:cNvSpPr>
          <p:nvPr>
            <p:ph type="ftr" sz="quarter" idx="3"/>
          </p:nvPr>
        </p:nvSpPr>
        <p:spPr>
          <a:xfrm>
            <a:off x="1574594" y="5951811"/>
            <a:ext cx="7008532" cy="365125"/>
          </a:xfrm>
          <a:prstGeom prst="rect">
            <a:avLst/>
          </a:prstGeom>
        </p:spPr>
        <p:txBody>
          <a:bodyPr vert="horz" lIns="91440" tIns="45720" rIns="91440" bIns="45720" rtlCol="0" anchor="b"/>
          <a:lstStyle>
            <a:lvl1pPr algn="l">
              <a:defRPr sz="900">
                <a:solidFill>
                  <a:schemeClr val="tx2"/>
                </a:solidFill>
              </a:defRPr>
            </a:lvl1pPr>
          </a:lstStyle>
          <a:p>
            <a:endParaRPr lang="es-MX"/>
          </a:p>
        </p:txBody>
      </p:sp>
      <p:sp>
        <p:nvSpPr>
          <p:cNvPr id="6" name="Slide Number Placeholder 5"/>
          <p:cNvSpPr>
            <a:spLocks noGrp="1"/>
          </p:cNvSpPr>
          <p:nvPr>
            <p:ph type="sldNum" sz="quarter" idx="4"/>
          </p:nvPr>
        </p:nvSpPr>
        <p:spPr>
          <a:xfrm>
            <a:off x="763545" y="5951811"/>
            <a:ext cx="811049" cy="365125"/>
          </a:xfrm>
          <a:prstGeom prst="rect">
            <a:avLst/>
          </a:prstGeom>
        </p:spPr>
        <p:txBody>
          <a:bodyPr vert="horz" lIns="91440" tIns="45720" rIns="91440" bIns="45720" rtlCol="0" anchor="b"/>
          <a:lstStyle>
            <a:lvl1pPr algn="l">
              <a:defRPr sz="1800">
                <a:solidFill>
                  <a:schemeClr val="tx2"/>
                </a:solidFill>
              </a:defRPr>
            </a:lvl1pPr>
          </a:lstStyle>
          <a:p>
            <a:fld id="{2FCB18FE-E81E-464F-819F-0CD2A2693C34}" type="slidenum">
              <a:rPr lang="es-MX" smtClean="0"/>
              <a:t>‹Nº›</a:t>
            </a:fld>
            <a:endParaRPr lang="es-MX"/>
          </a:p>
        </p:txBody>
      </p:sp>
      <p:grpSp>
        <p:nvGrpSpPr>
          <p:cNvPr id="61" name="Group 60"/>
          <p:cNvGrpSpPr/>
          <p:nvPr/>
        </p:nvGrpSpPr>
        <p:grpSpPr>
          <a:xfrm>
            <a:off x="-44793" y="1"/>
            <a:ext cx="12236793" cy="6857999"/>
            <a:chOff x="-33595" y="0"/>
            <a:chExt cx="9177595" cy="6857999"/>
          </a:xfrm>
        </p:grpSpPr>
        <p:grpSp>
          <p:nvGrpSpPr>
            <p:cNvPr id="62" name="Group 182"/>
            <p:cNvGrpSpPr/>
            <p:nvPr/>
          </p:nvGrpSpPr>
          <p:grpSpPr>
            <a:xfrm>
              <a:off x="-33595" y="437091"/>
              <a:ext cx="9074452" cy="6174255"/>
              <a:chOff x="-33595" y="437091"/>
              <a:chExt cx="9074452" cy="6174255"/>
            </a:xfrm>
          </p:grpSpPr>
          <p:sp>
            <p:nvSpPr>
              <p:cNvPr id="92" name="Freeform 12"/>
              <p:cNvSpPr>
                <a:spLocks noChangeAspect="1"/>
              </p:cNvSpPr>
              <p:nvPr/>
            </p:nvSpPr>
            <p:spPr bwMode="auto">
              <a:xfrm rot="8051039">
                <a:off x="-11813" y="3783436"/>
                <a:ext cx="1054883" cy="1098447"/>
              </a:xfrm>
              <a:custGeom>
                <a:avLst/>
                <a:gdLst/>
                <a:ahLst/>
                <a:cxnLst>
                  <a:cxn ang="0">
                    <a:pos x="1226" y="680"/>
                  </a:cxn>
                  <a:cxn ang="0">
                    <a:pos x="1198" y="622"/>
                  </a:cxn>
                  <a:cxn ang="0">
                    <a:pos x="1248" y="526"/>
                  </a:cxn>
                  <a:cxn ang="0">
                    <a:pos x="1220" y="512"/>
                  </a:cxn>
                  <a:cxn ang="0">
                    <a:pos x="1224" y="420"/>
                  </a:cxn>
                  <a:cxn ang="0">
                    <a:pos x="1210" y="362"/>
                  </a:cxn>
                  <a:cxn ang="0">
                    <a:pos x="1082" y="416"/>
                  </a:cxn>
                  <a:cxn ang="0">
                    <a:pos x="1012" y="402"/>
                  </a:cxn>
                  <a:cxn ang="0">
                    <a:pos x="902" y="532"/>
                  </a:cxn>
                  <a:cxn ang="0">
                    <a:pos x="882" y="516"/>
                  </a:cxn>
                  <a:cxn ang="0">
                    <a:pos x="928" y="360"/>
                  </a:cxn>
                  <a:cxn ang="0">
                    <a:pos x="850" y="310"/>
                  </a:cxn>
                  <a:cxn ang="0">
                    <a:pos x="804" y="306"/>
                  </a:cxn>
                  <a:cxn ang="0">
                    <a:pos x="792" y="212"/>
                  </a:cxn>
                  <a:cxn ang="0">
                    <a:pos x="774" y="194"/>
                  </a:cxn>
                  <a:cxn ang="0">
                    <a:pos x="726" y="180"/>
                  </a:cxn>
                  <a:cxn ang="0">
                    <a:pos x="684" y="42"/>
                  </a:cxn>
                  <a:cxn ang="0">
                    <a:pos x="678" y="0"/>
                  </a:cxn>
                  <a:cxn ang="0">
                    <a:pos x="640" y="164"/>
                  </a:cxn>
                  <a:cxn ang="0">
                    <a:pos x="590" y="198"/>
                  </a:cxn>
                  <a:cxn ang="0">
                    <a:pos x="558" y="186"/>
                  </a:cxn>
                  <a:cxn ang="0">
                    <a:pos x="556" y="300"/>
                  </a:cxn>
                  <a:cxn ang="0">
                    <a:pos x="516" y="312"/>
                  </a:cxn>
                  <a:cxn ang="0">
                    <a:pos x="418" y="282"/>
                  </a:cxn>
                  <a:cxn ang="0">
                    <a:pos x="474" y="516"/>
                  </a:cxn>
                  <a:cxn ang="0">
                    <a:pos x="462" y="538"/>
                  </a:cxn>
                  <a:cxn ang="0">
                    <a:pos x="350" y="414"/>
                  </a:cxn>
                  <a:cxn ang="0">
                    <a:pos x="290" y="416"/>
                  </a:cxn>
                  <a:cxn ang="0">
                    <a:pos x="172" y="380"/>
                  </a:cxn>
                  <a:cxn ang="0">
                    <a:pos x="120" y="380"/>
                  </a:cxn>
                  <a:cxn ang="0">
                    <a:pos x="138" y="506"/>
                  </a:cxn>
                  <a:cxn ang="0">
                    <a:pos x="108" y="526"/>
                  </a:cxn>
                  <a:cxn ang="0">
                    <a:pos x="154" y="606"/>
                  </a:cxn>
                  <a:cxn ang="0">
                    <a:pos x="138" y="674"/>
                  </a:cxn>
                  <a:cxn ang="0">
                    <a:pos x="50" y="704"/>
                  </a:cxn>
                  <a:cxn ang="0">
                    <a:pos x="224" y="804"/>
                  </a:cxn>
                  <a:cxn ang="0">
                    <a:pos x="248" y="868"/>
                  </a:cxn>
                  <a:cxn ang="0">
                    <a:pos x="156" y="930"/>
                  </a:cxn>
                  <a:cxn ang="0">
                    <a:pos x="30" y="966"/>
                  </a:cxn>
                  <a:cxn ang="0">
                    <a:pos x="250" y="1032"/>
                  </a:cxn>
                  <a:cxn ang="0">
                    <a:pos x="374" y="1066"/>
                  </a:cxn>
                  <a:cxn ang="0">
                    <a:pos x="422" y="1100"/>
                  </a:cxn>
                  <a:cxn ang="0">
                    <a:pos x="382" y="1168"/>
                  </a:cxn>
                  <a:cxn ang="0">
                    <a:pos x="616" y="1088"/>
                  </a:cxn>
                  <a:cxn ang="0">
                    <a:pos x="646" y="1224"/>
                  </a:cxn>
                  <a:cxn ang="0">
                    <a:pos x="594" y="1374"/>
                  </a:cxn>
                  <a:cxn ang="0">
                    <a:pos x="582" y="1400"/>
                  </a:cxn>
                  <a:cxn ang="0">
                    <a:pos x="626" y="1408"/>
                  </a:cxn>
                  <a:cxn ang="0">
                    <a:pos x="658" y="1390"/>
                  </a:cxn>
                  <a:cxn ang="0">
                    <a:pos x="690" y="1240"/>
                  </a:cxn>
                  <a:cxn ang="0">
                    <a:pos x="786" y="1108"/>
                  </a:cxn>
                  <a:cxn ang="0">
                    <a:pos x="974" y="1168"/>
                  </a:cxn>
                  <a:cxn ang="0">
                    <a:pos x="934" y="1094"/>
                  </a:cxn>
                  <a:cxn ang="0">
                    <a:pos x="998" y="1064"/>
                  </a:cxn>
                  <a:cxn ang="0">
                    <a:pos x="1132" y="1020"/>
                  </a:cxn>
                  <a:cxn ang="0">
                    <a:pos x="1356" y="964"/>
                  </a:cxn>
                  <a:cxn ang="0">
                    <a:pos x="1174" y="920"/>
                  </a:cxn>
                  <a:cxn ang="0">
                    <a:pos x="1106" y="856"/>
                  </a:cxn>
                  <a:cxn ang="0">
                    <a:pos x="1154" y="784"/>
                  </a:cxn>
                  <a:cxn ang="0">
                    <a:pos x="1306" y="704"/>
                  </a:cxn>
                </a:cxnLst>
                <a:rect l="0" t="0" r="r" b="b"/>
                <a:pathLst>
                  <a:path w="1356" h="1412">
                    <a:moveTo>
                      <a:pt x="1306" y="704"/>
                    </a:moveTo>
                    <a:lnTo>
                      <a:pt x="1306" y="704"/>
                    </a:lnTo>
                    <a:lnTo>
                      <a:pt x="1272" y="698"/>
                    </a:lnTo>
                    <a:lnTo>
                      <a:pt x="1246" y="690"/>
                    </a:lnTo>
                    <a:lnTo>
                      <a:pt x="1236" y="684"/>
                    </a:lnTo>
                    <a:lnTo>
                      <a:pt x="1226" y="680"/>
                    </a:lnTo>
                    <a:lnTo>
                      <a:pt x="1218" y="674"/>
                    </a:lnTo>
                    <a:lnTo>
                      <a:pt x="1212" y="666"/>
                    </a:lnTo>
                    <a:lnTo>
                      <a:pt x="1208" y="660"/>
                    </a:lnTo>
                    <a:lnTo>
                      <a:pt x="1204" y="652"/>
                    </a:lnTo>
                    <a:lnTo>
                      <a:pt x="1200" y="638"/>
                    </a:lnTo>
                    <a:lnTo>
                      <a:pt x="1198" y="622"/>
                    </a:lnTo>
                    <a:lnTo>
                      <a:pt x="1202" y="606"/>
                    </a:lnTo>
                    <a:lnTo>
                      <a:pt x="1206" y="592"/>
                    </a:lnTo>
                    <a:lnTo>
                      <a:pt x="1214" y="576"/>
                    </a:lnTo>
                    <a:lnTo>
                      <a:pt x="1230" y="552"/>
                    </a:lnTo>
                    <a:lnTo>
                      <a:pt x="1242" y="534"/>
                    </a:lnTo>
                    <a:lnTo>
                      <a:pt x="1248" y="526"/>
                    </a:lnTo>
                    <a:lnTo>
                      <a:pt x="1248" y="526"/>
                    </a:lnTo>
                    <a:lnTo>
                      <a:pt x="1240" y="526"/>
                    </a:lnTo>
                    <a:lnTo>
                      <a:pt x="1234" y="524"/>
                    </a:lnTo>
                    <a:lnTo>
                      <a:pt x="1228" y="522"/>
                    </a:lnTo>
                    <a:lnTo>
                      <a:pt x="1224" y="518"/>
                    </a:lnTo>
                    <a:lnTo>
                      <a:pt x="1220" y="512"/>
                    </a:lnTo>
                    <a:lnTo>
                      <a:pt x="1218" y="506"/>
                    </a:lnTo>
                    <a:lnTo>
                      <a:pt x="1214" y="494"/>
                    </a:lnTo>
                    <a:lnTo>
                      <a:pt x="1214" y="478"/>
                    </a:lnTo>
                    <a:lnTo>
                      <a:pt x="1216" y="460"/>
                    </a:lnTo>
                    <a:lnTo>
                      <a:pt x="1218" y="440"/>
                    </a:lnTo>
                    <a:lnTo>
                      <a:pt x="1224" y="420"/>
                    </a:lnTo>
                    <a:lnTo>
                      <a:pt x="1236" y="380"/>
                    </a:lnTo>
                    <a:lnTo>
                      <a:pt x="1250" y="346"/>
                    </a:lnTo>
                    <a:lnTo>
                      <a:pt x="1266" y="312"/>
                    </a:lnTo>
                    <a:lnTo>
                      <a:pt x="1266" y="312"/>
                    </a:lnTo>
                    <a:lnTo>
                      <a:pt x="1238" y="340"/>
                    </a:lnTo>
                    <a:lnTo>
                      <a:pt x="1210" y="362"/>
                    </a:lnTo>
                    <a:lnTo>
                      <a:pt x="1184" y="380"/>
                    </a:lnTo>
                    <a:lnTo>
                      <a:pt x="1160" y="394"/>
                    </a:lnTo>
                    <a:lnTo>
                      <a:pt x="1138" y="404"/>
                    </a:lnTo>
                    <a:lnTo>
                      <a:pt x="1118" y="410"/>
                    </a:lnTo>
                    <a:lnTo>
                      <a:pt x="1098" y="414"/>
                    </a:lnTo>
                    <a:lnTo>
                      <a:pt x="1082" y="416"/>
                    </a:lnTo>
                    <a:lnTo>
                      <a:pt x="1066" y="416"/>
                    </a:lnTo>
                    <a:lnTo>
                      <a:pt x="1052" y="414"/>
                    </a:lnTo>
                    <a:lnTo>
                      <a:pt x="1030" y="410"/>
                    </a:lnTo>
                    <a:lnTo>
                      <a:pt x="1016" y="404"/>
                    </a:lnTo>
                    <a:lnTo>
                      <a:pt x="1012" y="402"/>
                    </a:lnTo>
                    <a:lnTo>
                      <a:pt x="1012" y="402"/>
                    </a:lnTo>
                    <a:lnTo>
                      <a:pt x="1006" y="414"/>
                    </a:lnTo>
                    <a:lnTo>
                      <a:pt x="996" y="430"/>
                    </a:lnTo>
                    <a:lnTo>
                      <a:pt x="964" y="468"/>
                    </a:lnTo>
                    <a:lnTo>
                      <a:pt x="928" y="506"/>
                    </a:lnTo>
                    <a:lnTo>
                      <a:pt x="902" y="532"/>
                    </a:lnTo>
                    <a:lnTo>
                      <a:pt x="902" y="532"/>
                    </a:lnTo>
                    <a:lnTo>
                      <a:pt x="894" y="538"/>
                    </a:lnTo>
                    <a:lnTo>
                      <a:pt x="888" y="540"/>
                    </a:lnTo>
                    <a:lnTo>
                      <a:pt x="886" y="538"/>
                    </a:lnTo>
                    <a:lnTo>
                      <a:pt x="884" y="532"/>
                    </a:lnTo>
                    <a:lnTo>
                      <a:pt x="882" y="522"/>
                    </a:lnTo>
                    <a:lnTo>
                      <a:pt x="882" y="516"/>
                    </a:lnTo>
                    <a:lnTo>
                      <a:pt x="882" y="516"/>
                    </a:lnTo>
                    <a:lnTo>
                      <a:pt x="890" y="502"/>
                    </a:lnTo>
                    <a:lnTo>
                      <a:pt x="898" y="486"/>
                    </a:lnTo>
                    <a:lnTo>
                      <a:pt x="910" y="448"/>
                    </a:lnTo>
                    <a:lnTo>
                      <a:pt x="920" y="404"/>
                    </a:lnTo>
                    <a:lnTo>
                      <a:pt x="928" y="360"/>
                    </a:lnTo>
                    <a:lnTo>
                      <a:pt x="938" y="282"/>
                    </a:lnTo>
                    <a:lnTo>
                      <a:pt x="942" y="250"/>
                    </a:lnTo>
                    <a:lnTo>
                      <a:pt x="942" y="250"/>
                    </a:lnTo>
                    <a:lnTo>
                      <a:pt x="904" y="278"/>
                    </a:lnTo>
                    <a:lnTo>
                      <a:pt x="874" y="298"/>
                    </a:lnTo>
                    <a:lnTo>
                      <a:pt x="850" y="310"/>
                    </a:lnTo>
                    <a:lnTo>
                      <a:pt x="840" y="312"/>
                    </a:lnTo>
                    <a:lnTo>
                      <a:pt x="830" y="314"/>
                    </a:lnTo>
                    <a:lnTo>
                      <a:pt x="822" y="314"/>
                    </a:lnTo>
                    <a:lnTo>
                      <a:pt x="816" y="312"/>
                    </a:lnTo>
                    <a:lnTo>
                      <a:pt x="810" y="310"/>
                    </a:lnTo>
                    <a:lnTo>
                      <a:pt x="804" y="306"/>
                    </a:lnTo>
                    <a:lnTo>
                      <a:pt x="800" y="300"/>
                    </a:lnTo>
                    <a:lnTo>
                      <a:pt x="796" y="294"/>
                    </a:lnTo>
                    <a:lnTo>
                      <a:pt x="792" y="280"/>
                    </a:lnTo>
                    <a:lnTo>
                      <a:pt x="790" y="264"/>
                    </a:lnTo>
                    <a:lnTo>
                      <a:pt x="790" y="246"/>
                    </a:lnTo>
                    <a:lnTo>
                      <a:pt x="792" y="212"/>
                    </a:lnTo>
                    <a:lnTo>
                      <a:pt x="798" y="186"/>
                    </a:lnTo>
                    <a:lnTo>
                      <a:pt x="800" y="176"/>
                    </a:lnTo>
                    <a:lnTo>
                      <a:pt x="800" y="176"/>
                    </a:lnTo>
                    <a:lnTo>
                      <a:pt x="792" y="184"/>
                    </a:lnTo>
                    <a:lnTo>
                      <a:pt x="782" y="190"/>
                    </a:lnTo>
                    <a:lnTo>
                      <a:pt x="774" y="194"/>
                    </a:lnTo>
                    <a:lnTo>
                      <a:pt x="766" y="198"/>
                    </a:lnTo>
                    <a:lnTo>
                      <a:pt x="758" y="198"/>
                    </a:lnTo>
                    <a:lnTo>
                      <a:pt x="750" y="196"/>
                    </a:lnTo>
                    <a:lnTo>
                      <a:pt x="744" y="194"/>
                    </a:lnTo>
                    <a:lnTo>
                      <a:pt x="738" y="190"/>
                    </a:lnTo>
                    <a:lnTo>
                      <a:pt x="726" y="180"/>
                    </a:lnTo>
                    <a:lnTo>
                      <a:pt x="716" y="164"/>
                    </a:lnTo>
                    <a:lnTo>
                      <a:pt x="708" y="146"/>
                    </a:lnTo>
                    <a:lnTo>
                      <a:pt x="700" y="126"/>
                    </a:lnTo>
                    <a:lnTo>
                      <a:pt x="694" y="104"/>
                    </a:lnTo>
                    <a:lnTo>
                      <a:pt x="690" y="82"/>
                    </a:lnTo>
                    <a:lnTo>
                      <a:pt x="684" y="42"/>
                    </a:lnTo>
                    <a:lnTo>
                      <a:pt x="678" y="0"/>
                    </a:lnTo>
                    <a:lnTo>
                      <a:pt x="678" y="0"/>
                    </a:lnTo>
                    <a:lnTo>
                      <a:pt x="678" y="8"/>
                    </a:lnTo>
                    <a:lnTo>
                      <a:pt x="678" y="8"/>
                    </a:lnTo>
                    <a:lnTo>
                      <a:pt x="678" y="0"/>
                    </a:lnTo>
                    <a:lnTo>
                      <a:pt x="678" y="0"/>
                    </a:lnTo>
                    <a:lnTo>
                      <a:pt x="672" y="42"/>
                    </a:lnTo>
                    <a:lnTo>
                      <a:pt x="666" y="82"/>
                    </a:lnTo>
                    <a:lnTo>
                      <a:pt x="662" y="104"/>
                    </a:lnTo>
                    <a:lnTo>
                      <a:pt x="656" y="126"/>
                    </a:lnTo>
                    <a:lnTo>
                      <a:pt x="648" y="146"/>
                    </a:lnTo>
                    <a:lnTo>
                      <a:pt x="640" y="164"/>
                    </a:lnTo>
                    <a:lnTo>
                      <a:pt x="630" y="180"/>
                    </a:lnTo>
                    <a:lnTo>
                      <a:pt x="618" y="190"/>
                    </a:lnTo>
                    <a:lnTo>
                      <a:pt x="612" y="194"/>
                    </a:lnTo>
                    <a:lnTo>
                      <a:pt x="606" y="196"/>
                    </a:lnTo>
                    <a:lnTo>
                      <a:pt x="598" y="198"/>
                    </a:lnTo>
                    <a:lnTo>
                      <a:pt x="590" y="198"/>
                    </a:lnTo>
                    <a:lnTo>
                      <a:pt x="582" y="194"/>
                    </a:lnTo>
                    <a:lnTo>
                      <a:pt x="574" y="190"/>
                    </a:lnTo>
                    <a:lnTo>
                      <a:pt x="564" y="184"/>
                    </a:lnTo>
                    <a:lnTo>
                      <a:pt x="556" y="176"/>
                    </a:lnTo>
                    <a:lnTo>
                      <a:pt x="556" y="176"/>
                    </a:lnTo>
                    <a:lnTo>
                      <a:pt x="558" y="186"/>
                    </a:lnTo>
                    <a:lnTo>
                      <a:pt x="564" y="212"/>
                    </a:lnTo>
                    <a:lnTo>
                      <a:pt x="566" y="246"/>
                    </a:lnTo>
                    <a:lnTo>
                      <a:pt x="566" y="264"/>
                    </a:lnTo>
                    <a:lnTo>
                      <a:pt x="564" y="280"/>
                    </a:lnTo>
                    <a:lnTo>
                      <a:pt x="560" y="294"/>
                    </a:lnTo>
                    <a:lnTo>
                      <a:pt x="556" y="300"/>
                    </a:lnTo>
                    <a:lnTo>
                      <a:pt x="552" y="306"/>
                    </a:lnTo>
                    <a:lnTo>
                      <a:pt x="546" y="310"/>
                    </a:lnTo>
                    <a:lnTo>
                      <a:pt x="540" y="312"/>
                    </a:lnTo>
                    <a:lnTo>
                      <a:pt x="534" y="314"/>
                    </a:lnTo>
                    <a:lnTo>
                      <a:pt x="526" y="314"/>
                    </a:lnTo>
                    <a:lnTo>
                      <a:pt x="516" y="312"/>
                    </a:lnTo>
                    <a:lnTo>
                      <a:pt x="506" y="310"/>
                    </a:lnTo>
                    <a:lnTo>
                      <a:pt x="482" y="298"/>
                    </a:lnTo>
                    <a:lnTo>
                      <a:pt x="452" y="278"/>
                    </a:lnTo>
                    <a:lnTo>
                      <a:pt x="414" y="250"/>
                    </a:lnTo>
                    <a:lnTo>
                      <a:pt x="414" y="250"/>
                    </a:lnTo>
                    <a:lnTo>
                      <a:pt x="418" y="282"/>
                    </a:lnTo>
                    <a:lnTo>
                      <a:pt x="428" y="360"/>
                    </a:lnTo>
                    <a:lnTo>
                      <a:pt x="436" y="404"/>
                    </a:lnTo>
                    <a:lnTo>
                      <a:pt x="446" y="448"/>
                    </a:lnTo>
                    <a:lnTo>
                      <a:pt x="458" y="486"/>
                    </a:lnTo>
                    <a:lnTo>
                      <a:pt x="466" y="502"/>
                    </a:lnTo>
                    <a:lnTo>
                      <a:pt x="474" y="516"/>
                    </a:lnTo>
                    <a:lnTo>
                      <a:pt x="474" y="516"/>
                    </a:lnTo>
                    <a:lnTo>
                      <a:pt x="474" y="522"/>
                    </a:lnTo>
                    <a:lnTo>
                      <a:pt x="472" y="532"/>
                    </a:lnTo>
                    <a:lnTo>
                      <a:pt x="470" y="538"/>
                    </a:lnTo>
                    <a:lnTo>
                      <a:pt x="468" y="540"/>
                    </a:lnTo>
                    <a:lnTo>
                      <a:pt x="462" y="538"/>
                    </a:lnTo>
                    <a:lnTo>
                      <a:pt x="454" y="532"/>
                    </a:lnTo>
                    <a:lnTo>
                      <a:pt x="454" y="532"/>
                    </a:lnTo>
                    <a:lnTo>
                      <a:pt x="428" y="506"/>
                    </a:lnTo>
                    <a:lnTo>
                      <a:pt x="392" y="468"/>
                    </a:lnTo>
                    <a:lnTo>
                      <a:pt x="360" y="430"/>
                    </a:lnTo>
                    <a:lnTo>
                      <a:pt x="350" y="414"/>
                    </a:lnTo>
                    <a:lnTo>
                      <a:pt x="344" y="402"/>
                    </a:lnTo>
                    <a:lnTo>
                      <a:pt x="344" y="402"/>
                    </a:lnTo>
                    <a:lnTo>
                      <a:pt x="340" y="404"/>
                    </a:lnTo>
                    <a:lnTo>
                      <a:pt x="326" y="410"/>
                    </a:lnTo>
                    <a:lnTo>
                      <a:pt x="304" y="414"/>
                    </a:lnTo>
                    <a:lnTo>
                      <a:pt x="290" y="416"/>
                    </a:lnTo>
                    <a:lnTo>
                      <a:pt x="274" y="416"/>
                    </a:lnTo>
                    <a:lnTo>
                      <a:pt x="258" y="414"/>
                    </a:lnTo>
                    <a:lnTo>
                      <a:pt x="238" y="410"/>
                    </a:lnTo>
                    <a:lnTo>
                      <a:pt x="218" y="404"/>
                    </a:lnTo>
                    <a:lnTo>
                      <a:pt x="196" y="394"/>
                    </a:lnTo>
                    <a:lnTo>
                      <a:pt x="172" y="380"/>
                    </a:lnTo>
                    <a:lnTo>
                      <a:pt x="146" y="362"/>
                    </a:lnTo>
                    <a:lnTo>
                      <a:pt x="118" y="340"/>
                    </a:lnTo>
                    <a:lnTo>
                      <a:pt x="90" y="312"/>
                    </a:lnTo>
                    <a:lnTo>
                      <a:pt x="90" y="312"/>
                    </a:lnTo>
                    <a:lnTo>
                      <a:pt x="106" y="346"/>
                    </a:lnTo>
                    <a:lnTo>
                      <a:pt x="120" y="380"/>
                    </a:lnTo>
                    <a:lnTo>
                      <a:pt x="132" y="420"/>
                    </a:lnTo>
                    <a:lnTo>
                      <a:pt x="138" y="440"/>
                    </a:lnTo>
                    <a:lnTo>
                      <a:pt x="140" y="460"/>
                    </a:lnTo>
                    <a:lnTo>
                      <a:pt x="142" y="478"/>
                    </a:lnTo>
                    <a:lnTo>
                      <a:pt x="142" y="494"/>
                    </a:lnTo>
                    <a:lnTo>
                      <a:pt x="138" y="506"/>
                    </a:lnTo>
                    <a:lnTo>
                      <a:pt x="136" y="512"/>
                    </a:lnTo>
                    <a:lnTo>
                      <a:pt x="132" y="518"/>
                    </a:lnTo>
                    <a:lnTo>
                      <a:pt x="128" y="522"/>
                    </a:lnTo>
                    <a:lnTo>
                      <a:pt x="122" y="524"/>
                    </a:lnTo>
                    <a:lnTo>
                      <a:pt x="116" y="526"/>
                    </a:lnTo>
                    <a:lnTo>
                      <a:pt x="108" y="526"/>
                    </a:lnTo>
                    <a:lnTo>
                      <a:pt x="108" y="526"/>
                    </a:lnTo>
                    <a:lnTo>
                      <a:pt x="114" y="534"/>
                    </a:lnTo>
                    <a:lnTo>
                      <a:pt x="126" y="552"/>
                    </a:lnTo>
                    <a:lnTo>
                      <a:pt x="142" y="576"/>
                    </a:lnTo>
                    <a:lnTo>
                      <a:pt x="150" y="592"/>
                    </a:lnTo>
                    <a:lnTo>
                      <a:pt x="154" y="606"/>
                    </a:lnTo>
                    <a:lnTo>
                      <a:pt x="158" y="622"/>
                    </a:lnTo>
                    <a:lnTo>
                      <a:pt x="156" y="638"/>
                    </a:lnTo>
                    <a:lnTo>
                      <a:pt x="152" y="652"/>
                    </a:lnTo>
                    <a:lnTo>
                      <a:pt x="148" y="660"/>
                    </a:lnTo>
                    <a:lnTo>
                      <a:pt x="144" y="666"/>
                    </a:lnTo>
                    <a:lnTo>
                      <a:pt x="138" y="674"/>
                    </a:lnTo>
                    <a:lnTo>
                      <a:pt x="130" y="680"/>
                    </a:lnTo>
                    <a:lnTo>
                      <a:pt x="120" y="684"/>
                    </a:lnTo>
                    <a:lnTo>
                      <a:pt x="110" y="690"/>
                    </a:lnTo>
                    <a:lnTo>
                      <a:pt x="84" y="698"/>
                    </a:lnTo>
                    <a:lnTo>
                      <a:pt x="50" y="704"/>
                    </a:lnTo>
                    <a:lnTo>
                      <a:pt x="50" y="704"/>
                    </a:lnTo>
                    <a:lnTo>
                      <a:pt x="70" y="712"/>
                    </a:lnTo>
                    <a:lnTo>
                      <a:pt x="116" y="734"/>
                    </a:lnTo>
                    <a:lnTo>
                      <a:pt x="146" y="748"/>
                    </a:lnTo>
                    <a:lnTo>
                      <a:pt x="174" y="766"/>
                    </a:lnTo>
                    <a:lnTo>
                      <a:pt x="202" y="784"/>
                    </a:lnTo>
                    <a:lnTo>
                      <a:pt x="224" y="804"/>
                    </a:lnTo>
                    <a:lnTo>
                      <a:pt x="234" y="814"/>
                    </a:lnTo>
                    <a:lnTo>
                      <a:pt x="242" y="824"/>
                    </a:lnTo>
                    <a:lnTo>
                      <a:pt x="246" y="836"/>
                    </a:lnTo>
                    <a:lnTo>
                      <a:pt x="250" y="846"/>
                    </a:lnTo>
                    <a:lnTo>
                      <a:pt x="250" y="856"/>
                    </a:lnTo>
                    <a:lnTo>
                      <a:pt x="248" y="868"/>
                    </a:lnTo>
                    <a:lnTo>
                      <a:pt x="242" y="878"/>
                    </a:lnTo>
                    <a:lnTo>
                      <a:pt x="232" y="888"/>
                    </a:lnTo>
                    <a:lnTo>
                      <a:pt x="220" y="900"/>
                    </a:lnTo>
                    <a:lnTo>
                      <a:pt x="202" y="910"/>
                    </a:lnTo>
                    <a:lnTo>
                      <a:pt x="182" y="920"/>
                    </a:lnTo>
                    <a:lnTo>
                      <a:pt x="156" y="930"/>
                    </a:lnTo>
                    <a:lnTo>
                      <a:pt x="124" y="938"/>
                    </a:lnTo>
                    <a:lnTo>
                      <a:pt x="88" y="948"/>
                    </a:lnTo>
                    <a:lnTo>
                      <a:pt x="48" y="956"/>
                    </a:lnTo>
                    <a:lnTo>
                      <a:pt x="0" y="964"/>
                    </a:lnTo>
                    <a:lnTo>
                      <a:pt x="0" y="964"/>
                    </a:lnTo>
                    <a:lnTo>
                      <a:pt x="30" y="966"/>
                    </a:lnTo>
                    <a:lnTo>
                      <a:pt x="62" y="972"/>
                    </a:lnTo>
                    <a:lnTo>
                      <a:pt x="102" y="980"/>
                    </a:lnTo>
                    <a:lnTo>
                      <a:pt x="148" y="992"/>
                    </a:lnTo>
                    <a:lnTo>
                      <a:pt x="198" y="1010"/>
                    </a:lnTo>
                    <a:lnTo>
                      <a:pt x="224" y="1020"/>
                    </a:lnTo>
                    <a:lnTo>
                      <a:pt x="250" y="1032"/>
                    </a:lnTo>
                    <a:lnTo>
                      <a:pt x="274" y="1046"/>
                    </a:lnTo>
                    <a:lnTo>
                      <a:pt x="298" y="1060"/>
                    </a:lnTo>
                    <a:lnTo>
                      <a:pt x="298" y="1060"/>
                    </a:lnTo>
                    <a:lnTo>
                      <a:pt x="330" y="1060"/>
                    </a:lnTo>
                    <a:lnTo>
                      <a:pt x="358" y="1064"/>
                    </a:lnTo>
                    <a:lnTo>
                      <a:pt x="374" y="1066"/>
                    </a:lnTo>
                    <a:lnTo>
                      <a:pt x="388" y="1070"/>
                    </a:lnTo>
                    <a:lnTo>
                      <a:pt x="402" y="1074"/>
                    </a:lnTo>
                    <a:lnTo>
                      <a:pt x="412" y="1082"/>
                    </a:lnTo>
                    <a:lnTo>
                      <a:pt x="420" y="1090"/>
                    </a:lnTo>
                    <a:lnTo>
                      <a:pt x="422" y="1094"/>
                    </a:lnTo>
                    <a:lnTo>
                      <a:pt x="422" y="1100"/>
                    </a:lnTo>
                    <a:lnTo>
                      <a:pt x="422" y="1106"/>
                    </a:lnTo>
                    <a:lnTo>
                      <a:pt x="422" y="1114"/>
                    </a:lnTo>
                    <a:lnTo>
                      <a:pt x="414" y="1128"/>
                    </a:lnTo>
                    <a:lnTo>
                      <a:pt x="402" y="1146"/>
                    </a:lnTo>
                    <a:lnTo>
                      <a:pt x="382" y="1168"/>
                    </a:lnTo>
                    <a:lnTo>
                      <a:pt x="382" y="1168"/>
                    </a:lnTo>
                    <a:lnTo>
                      <a:pt x="410" y="1160"/>
                    </a:lnTo>
                    <a:lnTo>
                      <a:pt x="442" y="1152"/>
                    </a:lnTo>
                    <a:lnTo>
                      <a:pt x="482" y="1140"/>
                    </a:lnTo>
                    <a:lnTo>
                      <a:pt x="526" y="1126"/>
                    </a:lnTo>
                    <a:lnTo>
                      <a:pt x="572" y="1108"/>
                    </a:lnTo>
                    <a:lnTo>
                      <a:pt x="616" y="1088"/>
                    </a:lnTo>
                    <a:lnTo>
                      <a:pt x="636" y="1076"/>
                    </a:lnTo>
                    <a:lnTo>
                      <a:pt x="654" y="1064"/>
                    </a:lnTo>
                    <a:lnTo>
                      <a:pt x="654" y="1064"/>
                    </a:lnTo>
                    <a:lnTo>
                      <a:pt x="654" y="1128"/>
                    </a:lnTo>
                    <a:lnTo>
                      <a:pt x="652" y="1174"/>
                    </a:lnTo>
                    <a:lnTo>
                      <a:pt x="646" y="1224"/>
                    </a:lnTo>
                    <a:lnTo>
                      <a:pt x="638" y="1274"/>
                    </a:lnTo>
                    <a:lnTo>
                      <a:pt x="632" y="1298"/>
                    </a:lnTo>
                    <a:lnTo>
                      <a:pt x="626" y="1322"/>
                    </a:lnTo>
                    <a:lnTo>
                      <a:pt x="616" y="1342"/>
                    </a:lnTo>
                    <a:lnTo>
                      <a:pt x="606" y="1360"/>
                    </a:lnTo>
                    <a:lnTo>
                      <a:pt x="594" y="1374"/>
                    </a:lnTo>
                    <a:lnTo>
                      <a:pt x="582" y="1386"/>
                    </a:lnTo>
                    <a:lnTo>
                      <a:pt x="582" y="1386"/>
                    </a:lnTo>
                    <a:lnTo>
                      <a:pt x="580" y="1388"/>
                    </a:lnTo>
                    <a:lnTo>
                      <a:pt x="576" y="1392"/>
                    </a:lnTo>
                    <a:lnTo>
                      <a:pt x="576" y="1396"/>
                    </a:lnTo>
                    <a:lnTo>
                      <a:pt x="582" y="1400"/>
                    </a:lnTo>
                    <a:lnTo>
                      <a:pt x="582" y="1400"/>
                    </a:lnTo>
                    <a:lnTo>
                      <a:pt x="586" y="1404"/>
                    </a:lnTo>
                    <a:lnTo>
                      <a:pt x="600" y="1410"/>
                    </a:lnTo>
                    <a:lnTo>
                      <a:pt x="608" y="1412"/>
                    </a:lnTo>
                    <a:lnTo>
                      <a:pt x="616" y="1410"/>
                    </a:lnTo>
                    <a:lnTo>
                      <a:pt x="626" y="1408"/>
                    </a:lnTo>
                    <a:lnTo>
                      <a:pt x="636" y="1402"/>
                    </a:lnTo>
                    <a:lnTo>
                      <a:pt x="636" y="1402"/>
                    </a:lnTo>
                    <a:lnTo>
                      <a:pt x="642" y="1400"/>
                    </a:lnTo>
                    <a:lnTo>
                      <a:pt x="646" y="1400"/>
                    </a:lnTo>
                    <a:lnTo>
                      <a:pt x="652" y="1396"/>
                    </a:lnTo>
                    <a:lnTo>
                      <a:pt x="658" y="1390"/>
                    </a:lnTo>
                    <a:lnTo>
                      <a:pt x="658" y="1390"/>
                    </a:lnTo>
                    <a:lnTo>
                      <a:pt x="666" y="1372"/>
                    </a:lnTo>
                    <a:lnTo>
                      <a:pt x="672" y="1350"/>
                    </a:lnTo>
                    <a:lnTo>
                      <a:pt x="678" y="1320"/>
                    </a:lnTo>
                    <a:lnTo>
                      <a:pt x="684" y="1284"/>
                    </a:lnTo>
                    <a:lnTo>
                      <a:pt x="690" y="1240"/>
                    </a:lnTo>
                    <a:lnTo>
                      <a:pt x="694" y="1190"/>
                    </a:lnTo>
                    <a:lnTo>
                      <a:pt x="702" y="1064"/>
                    </a:lnTo>
                    <a:lnTo>
                      <a:pt x="702" y="1064"/>
                    </a:lnTo>
                    <a:lnTo>
                      <a:pt x="722" y="1076"/>
                    </a:lnTo>
                    <a:lnTo>
                      <a:pt x="742" y="1088"/>
                    </a:lnTo>
                    <a:lnTo>
                      <a:pt x="786" y="1108"/>
                    </a:lnTo>
                    <a:lnTo>
                      <a:pt x="830" y="1126"/>
                    </a:lnTo>
                    <a:lnTo>
                      <a:pt x="874" y="1140"/>
                    </a:lnTo>
                    <a:lnTo>
                      <a:pt x="914" y="1152"/>
                    </a:lnTo>
                    <a:lnTo>
                      <a:pt x="946" y="1160"/>
                    </a:lnTo>
                    <a:lnTo>
                      <a:pt x="974" y="1168"/>
                    </a:lnTo>
                    <a:lnTo>
                      <a:pt x="974" y="1168"/>
                    </a:lnTo>
                    <a:lnTo>
                      <a:pt x="954" y="1146"/>
                    </a:lnTo>
                    <a:lnTo>
                      <a:pt x="942" y="1128"/>
                    </a:lnTo>
                    <a:lnTo>
                      <a:pt x="934" y="1114"/>
                    </a:lnTo>
                    <a:lnTo>
                      <a:pt x="934" y="1106"/>
                    </a:lnTo>
                    <a:lnTo>
                      <a:pt x="934" y="1100"/>
                    </a:lnTo>
                    <a:lnTo>
                      <a:pt x="934" y="1094"/>
                    </a:lnTo>
                    <a:lnTo>
                      <a:pt x="936" y="1090"/>
                    </a:lnTo>
                    <a:lnTo>
                      <a:pt x="944" y="1082"/>
                    </a:lnTo>
                    <a:lnTo>
                      <a:pt x="954" y="1074"/>
                    </a:lnTo>
                    <a:lnTo>
                      <a:pt x="968" y="1070"/>
                    </a:lnTo>
                    <a:lnTo>
                      <a:pt x="982" y="1066"/>
                    </a:lnTo>
                    <a:lnTo>
                      <a:pt x="998" y="1064"/>
                    </a:lnTo>
                    <a:lnTo>
                      <a:pt x="1026" y="1060"/>
                    </a:lnTo>
                    <a:lnTo>
                      <a:pt x="1058" y="1060"/>
                    </a:lnTo>
                    <a:lnTo>
                      <a:pt x="1058" y="1060"/>
                    </a:lnTo>
                    <a:lnTo>
                      <a:pt x="1082" y="1046"/>
                    </a:lnTo>
                    <a:lnTo>
                      <a:pt x="1106" y="1032"/>
                    </a:lnTo>
                    <a:lnTo>
                      <a:pt x="1132" y="1020"/>
                    </a:lnTo>
                    <a:lnTo>
                      <a:pt x="1158" y="1010"/>
                    </a:lnTo>
                    <a:lnTo>
                      <a:pt x="1208" y="992"/>
                    </a:lnTo>
                    <a:lnTo>
                      <a:pt x="1254" y="980"/>
                    </a:lnTo>
                    <a:lnTo>
                      <a:pt x="1294" y="972"/>
                    </a:lnTo>
                    <a:lnTo>
                      <a:pt x="1326" y="966"/>
                    </a:lnTo>
                    <a:lnTo>
                      <a:pt x="1356" y="964"/>
                    </a:lnTo>
                    <a:lnTo>
                      <a:pt x="1356" y="964"/>
                    </a:lnTo>
                    <a:lnTo>
                      <a:pt x="1308" y="956"/>
                    </a:lnTo>
                    <a:lnTo>
                      <a:pt x="1268" y="948"/>
                    </a:lnTo>
                    <a:lnTo>
                      <a:pt x="1232" y="938"/>
                    </a:lnTo>
                    <a:lnTo>
                      <a:pt x="1200" y="930"/>
                    </a:lnTo>
                    <a:lnTo>
                      <a:pt x="1174" y="920"/>
                    </a:lnTo>
                    <a:lnTo>
                      <a:pt x="1154" y="910"/>
                    </a:lnTo>
                    <a:lnTo>
                      <a:pt x="1136" y="900"/>
                    </a:lnTo>
                    <a:lnTo>
                      <a:pt x="1124" y="888"/>
                    </a:lnTo>
                    <a:lnTo>
                      <a:pt x="1114" y="878"/>
                    </a:lnTo>
                    <a:lnTo>
                      <a:pt x="1108" y="868"/>
                    </a:lnTo>
                    <a:lnTo>
                      <a:pt x="1106" y="856"/>
                    </a:lnTo>
                    <a:lnTo>
                      <a:pt x="1106" y="846"/>
                    </a:lnTo>
                    <a:lnTo>
                      <a:pt x="1108" y="836"/>
                    </a:lnTo>
                    <a:lnTo>
                      <a:pt x="1114" y="824"/>
                    </a:lnTo>
                    <a:lnTo>
                      <a:pt x="1122" y="814"/>
                    </a:lnTo>
                    <a:lnTo>
                      <a:pt x="1132" y="804"/>
                    </a:lnTo>
                    <a:lnTo>
                      <a:pt x="1154" y="784"/>
                    </a:lnTo>
                    <a:lnTo>
                      <a:pt x="1182" y="766"/>
                    </a:lnTo>
                    <a:lnTo>
                      <a:pt x="1210" y="748"/>
                    </a:lnTo>
                    <a:lnTo>
                      <a:pt x="1240" y="734"/>
                    </a:lnTo>
                    <a:lnTo>
                      <a:pt x="1286" y="712"/>
                    </a:lnTo>
                    <a:lnTo>
                      <a:pt x="1306" y="704"/>
                    </a:lnTo>
                    <a:lnTo>
                      <a:pt x="1306" y="704"/>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sz="1800"/>
              </a:p>
            </p:txBody>
          </p:sp>
          <p:sp>
            <p:nvSpPr>
              <p:cNvPr id="93" name="Freeform 28"/>
              <p:cNvSpPr>
                <a:spLocks noChangeAspect="1"/>
              </p:cNvSpPr>
              <p:nvPr/>
            </p:nvSpPr>
            <p:spPr bwMode="auto">
              <a:xfrm rot="7569598">
                <a:off x="558950" y="196683"/>
                <a:ext cx="832668" cy="1313484"/>
              </a:xfrm>
              <a:custGeom>
                <a:avLst/>
                <a:gdLst/>
                <a:ahLst/>
                <a:cxnLst>
                  <a:cxn ang="0">
                    <a:pos x="1140" y="784"/>
                  </a:cxn>
                  <a:cxn ang="0">
                    <a:pos x="1090" y="812"/>
                  </a:cxn>
                  <a:cxn ang="0">
                    <a:pos x="1052" y="766"/>
                  </a:cxn>
                  <a:cxn ang="0">
                    <a:pos x="956" y="774"/>
                  </a:cxn>
                  <a:cxn ang="0">
                    <a:pos x="842" y="848"/>
                  </a:cxn>
                  <a:cxn ang="0">
                    <a:pos x="824" y="848"/>
                  </a:cxn>
                  <a:cxn ang="0">
                    <a:pos x="928" y="698"/>
                  </a:cxn>
                  <a:cxn ang="0">
                    <a:pos x="952" y="538"/>
                  </a:cxn>
                  <a:cxn ang="0">
                    <a:pos x="898" y="354"/>
                  </a:cxn>
                  <a:cxn ang="0">
                    <a:pos x="792" y="312"/>
                  </a:cxn>
                  <a:cxn ang="0">
                    <a:pos x="688" y="238"/>
                  </a:cxn>
                  <a:cxn ang="0">
                    <a:pos x="600" y="68"/>
                  </a:cxn>
                  <a:cxn ang="0">
                    <a:pos x="592" y="0"/>
                  </a:cxn>
                  <a:cxn ang="0">
                    <a:pos x="558" y="150"/>
                  </a:cxn>
                  <a:cxn ang="0">
                    <a:pos x="452" y="278"/>
                  </a:cxn>
                  <a:cxn ang="0">
                    <a:pos x="322" y="338"/>
                  </a:cxn>
                  <a:cxn ang="0">
                    <a:pos x="252" y="452"/>
                  </a:cxn>
                  <a:cxn ang="0">
                    <a:pos x="234" y="628"/>
                  </a:cxn>
                  <a:cxn ang="0">
                    <a:pos x="320" y="786"/>
                  </a:cxn>
                  <a:cxn ang="0">
                    <a:pos x="356" y="856"/>
                  </a:cxn>
                  <a:cxn ang="0">
                    <a:pos x="288" y="804"/>
                  </a:cxn>
                  <a:cxn ang="0">
                    <a:pos x="174" y="760"/>
                  </a:cxn>
                  <a:cxn ang="0">
                    <a:pos x="110" y="782"/>
                  </a:cxn>
                  <a:cxn ang="0">
                    <a:pos x="84" y="810"/>
                  </a:cxn>
                  <a:cxn ang="0">
                    <a:pos x="18" y="742"/>
                  </a:cxn>
                  <a:cxn ang="0">
                    <a:pos x="6" y="734"/>
                  </a:cxn>
                  <a:cxn ang="0">
                    <a:pos x="4" y="942"/>
                  </a:cxn>
                  <a:cxn ang="0">
                    <a:pos x="52" y="1018"/>
                  </a:cxn>
                  <a:cxn ang="0">
                    <a:pos x="118" y="1050"/>
                  </a:cxn>
                  <a:cxn ang="0">
                    <a:pos x="200" y="1124"/>
                  </a:cxn>
                  <a:cxn ang="0">
                    <a:pos x="208" y="1206"/>
                  </a:cxn>
                  <a:cxn ang="0">
                    <a:pos x="154" y="1282"/>
                  </a:cxn>
                  <a:cxn ang="0">
                    <a:pos x="178" y="1312"/>
                  </a:cxn>
                  <a:cxn ang="0">
                    <a:pos x="338" y="1372"/>
                  </a:cxn>
                  <a:cxn ang="0">
                    <a:pos x="448" y="1374"/>
                  </a:cxn>
                  <a:cxn ang="0">
                    <a:pos x="558" y="1324"/>
                  </a:cxn>
                  <a:cxn ang="0">
                    <a:pos x="540" y="1616"/>
                  </a:cxn>
                  <a:cxn ang="0">
                    <a:pos x="474" y="1806"/>
                  </a:cxn>
                  <a:cxn ang="0">
                    <a:pos x="434" y="1842"/>
                  </a:cxn>
                  <a:cxn ang="0">
                    <a:pos x="450" y="1864"/>
                  </a:cxn>
                  <a:cxn ang="0">
                    <a:pos x="528" y="1860"/>
                  </a:cxn>
                  <a:cxn ang="0">
                    <a:pos x="554" y="1852"/>
                  </a:cxn>
                  <a:cxn ang="0">
                    <a:pos x="596" y="1730"/>
                  </a:cxn>
                  <a:cxn ang="0">
                    <a:pos x="634" y="1326"/>
                  </a:cxn>
                  <a:cxn ang="0">
                    <a:pos x="762" y="1380"/>
                  </a:cxn>
                  <a:cxn ang="0">
                    <a:pos x="866" y="1362"/>
                  </a:cxn>
                  <a:cxn ang="0">
                    <a:pos x="1032" y="1310"/>
                  </a:cxn>
                  <a:cxn ang="0">
                    <a:pos x="1018" y="1268"/>
                  </a:cxn>
                  <a:cxn ang="0">
                    <a:pos x="974" y="1194"/>
                  </a:cxn>
                  <a:cxn ang="0">
                    <a:pos x="996" y="1106"/>
                  </a:cxn>
                  <a:cxn ang="0">
                    <a:pos x="1080" y="1046"/>
                  </a:cxn>
                  <a:cxn ang="0">
                    <a:pos x="1148" y="1006"/>
                  </a:cxn>
                  <a:cxn ang="0">
                    <a:pos x="1186" y="920"/>
                  </a:cxn>
                  <a:cxn ang="0">
                    <a:pos x="1178" y="724"/>
                  </a:cxn>
                </a:cxnLst>
                <a:rect l="0" t="0" r="r" b="b"/>
                <a:pathLst>
                  <a:path w="1188" h="1874">
                    <a:moveTo>
                      <a:pt x="1170" y="730"/>
                    </a:moveTo>
                    <a:lnTo>
                      <a:pt x="1170" y="730"/>
                    </a:lnTo>
                    <a:lnTo>
                      <a:pt x="1168" y="742"/>
                    </a:lnTo>
                    <a:lnTo>
                      <a:pt x="1164" y="752"/>
                    </a:lnTo>
                    <a:lnTo>
                      <a:pt x="1154" y="768"/>
                    </a:lnTo>
                    <a:lnTo>
                      <a:pt x="1140" y="784"/>
                    </a:lnTo>
                    <a:lnTo>
                      <a:pt x="1126" y="796"/>
                    </a:lnTo>
                    <a:lnTo>
                      <a:pt x="1114" y="804"/>
                    </a:lnTo>
                    <a:lnTo>
                      <a:pt x="1102" y="810"/>
                    </a:lnTo>
                    <a:lnTo>
                      <a:pt x="1092" y="816"/>
                    </a:lnTo>
                    <a:lnTo>
                      <a:pt x="1092" y="816"/>
                    </a:lnTo>
                    <a:lnTo>
                      <a:pt x="1090" y="812"/>
                    </a:lnTo>
                    <a:lnTo>
                      <a:pt x="1088" y="802"/>
                    </a:lnTo>
                    <a:lnTo>
                      <a:pt x="1080" y="790"/>
                    </a:lnTo>
                    <a:lnTo>
                      <a:pt x="1076" y="782"/>
                    </a:lnTo>
                    <a:lnTo>
                      <a:pt x="1068" y="776"/>
                    </a:lnTo>
                    <a:lnTo>
                      <a:pt x="1060" y="770"/>
                    </a:lnTo>
                    <a:lnTo>
                      <a:pt x="1052" y="766"/>
                    </a:lnTo>
                    <a:lnTo>
                      <a:pt x="1040" y="762"/>
                    </a:lnTo>
                    <a:lnTo>
                      <a:pt x="1028" y="760"/>
                    </a:lnTo>
                    <a:lnTo>
                      <a:pt x="1012" y="760"/>
                    </a:lnTo>
                    <a:lnTo>
                      <a:pt x="996" y="762"/>
                    </a:lnTo>
                    <a:lnTo>
                      <a:pt x="976" y="768"/>
                    </a:lnTo>
                    <a:lnTo>
                      <a:pt x="956" y="774"/>
                    </a:lnTo>
                    <a:lnTo>
                      <a:pt x="956" y="774"/>
                    </a:lnTo>
                    <a:lnTo>
                      <a:pt x="924" y="790"/>
                    </a:lnTo>
                    <a:lnTo>
                      <a:pt x="898" y="804"/>
                    </a:lnTo>
                    <a:lnTo>
                      <a:pt x="878" y="818"/>
                    </a:lnTo>
                    <a:lnTo>
                      <a:pt x="862" y="830"/>
                    </a:lnTo>
                    <a:lnTo>
                      <a:pt x="842" y="848"/>
                    </a:lnTo>
                    <a:lnTo>
                      <a:pt x="836" y="854"/>
                    </a:lnTo>
                    <a:lnTo>
                      <a:pt x="830" y="856"/>
                    </a:lnTo>
                    <a:lnTo>
                      <a:pt x="830" y="856"/>
                    </a:lnTo>
                    <a:lnTo>
                      <a:pt x="826" y="856"/>
                    </a:lnTo>
                    <a:lnTo>
                      <a:pt x="824" y="854"/>
                    </a:lnTo>
                    <a:lnTo>
                      <a:pt x="824" y="848"/>
                    </a:lnTo>
                    <a:lnTo>
                      <a:pt x="824" y="848"/>
                    </a:lnTo>
                    <a:lnTo>
                      <a:pt x="838" y="828"/>
                    </a:lnTo>
                    <a:lnTo>
                      <a:pt x="866" y="786"/>
                    </a:lnTo>
                    <a:lnTo>
                      <a:pt x="920" y="710"/>
                    </a:lnTo>
                    <a:lnTo>
                      <a:pt x="920" y="710"/>
                    </a:lnTo>
                    <a:lnTo>
                      <a:pt x="928" y="698"/>
                    </a:lnTo>
                    <a:lnTo>
                      <a:pt x="936" y="686"/>
                    </a:lnTo>
                    <a:lnTo>
                      <a:pt x="946" y="658"/>
                    </a:lnTo>
                    <a:lnTo>
                      <a:pt x="952" y="628"/>
                    </a:lnTo>
                    <a:lnTo>
                      <a:pt x="956" y="598"/>
                    </a:lnTo>
                    <a:lnTo>
                      <a:pt x="956" y="568"/>
                    </a:lnTo>
                    <a:lnTo>
                      <a:pt x="952" y="538"/>
                    </a:lnTo>
                    <a:lnTo>
                      <a:pt x="948" y="508"/>
                    </a:lnTo>
                    <a:lnTo>
                      <a:pt x="942" y="478"/>
                    </a:lnTo>
                    <a:lnTo>
                      <a:pt x="934" y="452"/>
                    </a:lnTo>
                    <a:lnTo>
                      <a:pt x="926" y="426"/>
                    </a:lnTo>
                    <a:lnTo>
                      <a:pt x="910" y="384"/>
                    </a:lnTo>
                    <a:lnTo>
                      <a:pt x="898" y="354"/>
                    </a:lnTo>
                    <a:lnTo>
                      <a:pt x="892" y="344"/>
                    </a:lnTo>
                    <a:lnTo>
                      <a:pt x="892" y="344"/>
                    </a:lnTo>
                    <a:lnTo>
                      <a:pt x="864" y="338"/>
                    </a:lnTo>
                    <a:lnTo>
                      <a:pt x="838" y="330"/>
                    </a:lnTo>
                    <a:lnTo>
                      <a:pt x="814" y="322"/>
                    </a:lnTo>
                    <a:lnTo>
                      <a:pt x="792" y="312"/>
                    </a:lnTo>
                    <a:lnTo>
                      <a:pt x="770" y="302"/>
                    </a:lnTo>
                    <a:lnTo>
                      <a:pt x="752" y="290"/>
                    </a:lnTo>
                    <a:lnTo>
                      <a:pt x="734" y="278"/>
                    </a:lnTo>
                    <a:lnTo>
                      <a:pt x="716" y="266"/>
                    </a:lnTo>
                    <a:lnTo>
                      <a:pt x="702" y="252"/>
                    </a:lnTo>
                    <a:lnTo>
                      <a:pt x="688" y="238"/>
                    </a:lnTo>
                    <a:lnTo>
                      <a:pt x="664" y="210"/>
                    </a:lnTo>
                    <a:lnTo>
                      <a:pt x="644" y="180"/>
                    </a:lnTo>
                    <a:lnTo>
                      <a:pt x="628" y="150"/>
                    </a:lnTo>
                    <a:lnTo>
                      <a:pt x="616" y="122"/>
                    </a:lnTo>
                    <a:lnTo>
                      <a:pt x="608" y="94"/>
                    </a:lnTo>
                    <a:lnTo>
                      <a:pt x="600" y="68"/>
                    </a:lnTo>
                    <a:lnTo>
                      <a:pt x="596" y="46"/>
                    </a:lnTo>
                    <a:lnTo>
                      <a:pt x="594" y="12"/>
                    </a:lnTo>
                    <a:lnTo>
                      <a:pt x="594" y="0"/>
                    </a:lnTo>
                    <a:lnTo>
                      <a:pt x="594" y="4"/>
                    </a:lnTo>
                    <a:lnTo>
                      <a:pt x="592" y="0"/>
                    </a:lnTo>
                    <a:lnTo>
                      <a:pt x="592" y="0"/>
                    </a:lnTo>
                    <a:lnTo>
                      <a:pt x="592" y="12"/>
                    </a:lnTo>
                    <a:lnTo>
                      <a:pt x="590" y="46"/>
                    </a:lnTo>
                    <a:lnTo>
                      <a:pt x="586" y="68"/>
                    </a:lnTo>
                    <a:lnTo>
                      <a:pt x="578" y="94"/>
                    </a:lnTo>
                    <a:lnTo>
                      <a:pt x="570" y="122"/>
                    </a:lnTo>
                    <a:lnTo>
                      <a:pt x="558" y="150"/>
                    </a:lnTo>
                    <a:lnTo>
                      <a:pt x="542" y="180"/>
                    </a:lnTo>
                    <a:lnTo>
                      <a:pt x="522" y="210"/>
                    </a:lnTo>
                    <a:lnTo>
                      <a:pt x="498" y="238"/>
                    </a:lnTo>
                    <a:lnTo>
                      <a:pt x="484" y="252"/>
                    </a:lnTo>
                    <a:lnTo>
                      <a:pt x="470" y="266"/>
                    </a:lnTo>
                    <a:lnTo>
                      <a:pt x="452" y="278"/>
                    </a:lnTo>
                    <a:lnTo>
                      <a:pt x="434" y="290"/>
                    </a:lnTo>
                    <a:lnTo>
                      <a:pt x="416" y="302"/>
                    </a:lnTo>
                    <a:lnTo>
                      <a:pt x="394" y="312"/>
                    </a:lnTo>
                    <a:lnTo>
                      <a:pt x="372" y="322"/>
                    </a:lnTo>
                    <a:lnTo>
                      <a:pt x="348" y="330"/>
                    </a:lnTo>
                    <a:lnTo>
                      <a:pt x="322" y="338"/>
                    </a:lnTo>
                    <a:lnTo>
                      <a:pt x="294" y="344"/>
                    </a:lnTo>
                    <a:lnTo>
                      <a:pt x="294" y="344"/>
                    </a:lnTo>
                    <a:lnTo>
                      <a:pt x="288" y="354"/>
                    </a:lnTo>
                    <a:lnTo>
                      <a:pt x="276" y="384"/>
                    </a:lnTo>
                    <a:lnTo>
                      <a:pt x="260" y="426"/>
                    </a:lnTo>
                    <a:lnTo>
                      <a:pt x="252" y="452"/>
                    </a:lnTo>
                    <a:lnTo>
                      <a:pt x="244" y="478"/>
                    </a:lnTo>
                    <a:lnTo>
                      <a:pt x="238" y="508"/>
                    </a:lnTo>
                    <a:lnTo>
                      <a:pt x="234" y="538"/>
                    </a:lnTo>
                    <a:lnTo>
                      <a:pt x="230" y="568"/>
                    </a:lnTo>
                    <a:lnTo>
                      <a:pt x="230" y="598"/>
                    </a:lnTo>
                    <a:lnTo>
                      <a:pt x="234" y="628"/>
                    </a:lnTo>
                    <a:lnTo>
                      <a:pt x="240" y="658"/>
                    </a:lnTo>
                    <a:lnTo>
                      <a:pt x="250" y="686"/>
                    </a:lnTo>
                    <a:lnTo>
                      <a:pt x="258" y="698"/>
                    </a:lnTo>
                    <a:lnTo>
                      <a:pt x="266" y="710"/>
                    </a:lnTo>
                    <a:lnTo>
                      <a:pt x="266" y="710"/>
                    </a:lnTo>
                    <a:lnTo>
                      <a:pt x="320" y="786"/>
                    </a:lnTo>
                    <a:lnTo>
                      <a:pt x="348" y="828"/>
                    </a:lnTo>
                    <a:lnTo>
                      <a:pt x="362" y="848"/>
                    </a:lnTo>
                    <a:lnTo>
                      <a:pt x="362" y="848"/>
                    </a:lnTo>
                    <a:lnTo>
                      <a:pt x="362" y="854"/>
                    </a:lnTo>
                    <a:lnTo>
                      <a:pt x="360" y="856"/>
                    </a:lnTo>
                    <a:lnTo>
                      <a:pt x="356" y="856"/>
                    </a:lnTo>
                    <a:lnTo>
                      <a:pt x="356" y="856"/>
                    </a:lnTo>
                    <a:lnTo>
                      <a:pt x="350" y="854"/>
                    </a:lnTo>
                    <a:lnTo>
                      <a:pt x="344" y="848"/>
                    </a:lnTo>
                    <a:lnTo>
                      <a:pt x="324" y="830"/>
                    </a:lnTo>
                    <a:lnTo>
                      <a:pt x="308" y="818"/>
                    </a:lnTo>
                    <a:lnTo>
                      <a:pt x="288" y="804"/>
                    </a:lnTo>
                    <a:lnTo>
                      <a:pt x="262" y="790"/>
                    </a:lnTo>
                    <a:lnTo>
                      <a:pt x="230" y="774"/>
                    </a:lnTo>
                    <a:lnTo>
                      <a:pt x="230" y="774"/>
                    </a:lnTo>
                    <a:lnTo>
                      <a:pt x="210" y="768"/>
                    </a:lnTo>
                    <a:lnTo>
                      <a:pt x="190" y="762"/>
                    </a:lnTo>
                    <a:lnTo>
                      <a:pt x="174" y="760"/>
                    </a:lnTo>
                    <a:lnTo>
                      <a:pt x="158" y="760"/>
                    </a:lnTo>
                    <a:lnTo>
                      <a:pt x="146" y="762"/>
                    </a:lnTo>
                    <a:lnTo>
                      <a:pt x="134" y="766"/>
                    </a:lnTo>
                    <a:lnTo>
                      <a:pt x="126" y="770"/>
                    </a:lnTo>
                    <a:lnTo>
                      <a:pt x="118" y="776"/>
                    </a:lnTo>
                    <a:lnTo>
                      <a:pt x="110" y="782"/>
                    </a:lnTo>
                    <a:lnTo>
                      <a:pt x="106" y="790"/>
                    </a:lnTo>
                    <a:lnTo>
                      <a:pt x="98" y="802"/>
                    </a:lnTo>
                    <a:lnTo>
                      <a:pt x="96" y="812"/>
                    </a:lnTo>
                    <a:lnTo>
                      <a:pt x="94" y="816"/>
                    </a:lnTo>
                    <a:lnTo>
                      <a:pt x="94" y="816"/>
                    </a:lnTo>
                    <a:lnTo>
                      <a:pt x="84" y="810"/>
                    </a:lnTo>
                    <a:lnTo>
                      <a:pt x="72" y="804"/>
                    </a:lnTo>
                    <a:lnTo>
                      <a:pt x="60" y="796"/>
                    </a:lnTo>
                    <a:lnTo>
                      <a:pt x="46" y="784"/>
                    </a:lnTo>
                    <a:lnTo>
                      <a:pt x="34" y="768"/>
                    </a:lnTo>
                    <a:lnTo>
                      <a:pt x="22" y="752"/>
                    </a:lnTo>
                    <a:lnTo>
                      <a:pt x="18" y="742"/>
                    </a:lnTo>
                    <a:lnTo>
                      <a:pt x="16" y="730"/>
                    </a:lnTo>
                    <a:lnTo>
                      <a:pt x="16" y="730"/>
                    </a:lnTo>
                    <a:lnTo>
                      <a:pt x="14" y="722"/>
                    </a:lnTo>
                    <a:lnTo>
                      <a:pt x="10" y="722"/>
                    </a:lnTo>
                    <a:lnTo>
                      <a:pt x="8" y="724"/>
                    </a:lnTo>
                    <a:lnTo>
                      <a:pt x="6" y="734"/>
                    </a:lnTo>
                    <a:lnTo>
                      <a:pt x="4" y="762"/>
                    </a:lnTo>
                    <a:lnTo>
                      <a:pt x="0" y="800"/>
                    </a:lnTo>
                    <a:lnTo>
                      <a:pt x="0" y="842"/>
                    </a:lnTo>
                    <a:lnTo>
                      <a:pt x="0" y="884"/>
                    </a:lnTo>
                    <a:lnTo>
                      <a:pt x="0" y="920"/>
                    </a:lnTo>
                    <a:lnTo>
                      <a:pt x="4" y="942"/>
                    </a:lnTo>
                    <a:lnTo>
                      <a:pt x="4" y="942"/>
                    </a:lnTo>
                    <a:lnTo>
                      <a:pt x="8" y="958"/>
                    </a:lnTo>
                    <a:lnTo>
                      <a:pt x="16" y="974"/>
                    </a:lnTo>
                    <a:lnTo>
                      <a:pt x="26" y="990"/>
                    </a:lnTo>
                    <a:lnTo>
                      <a:pt x="38" y="1006"/>
                    </a:lnTo>
                    <a:lnTo>
                      <a:pt x="52" y="1018"/>
                    </a:lnTo>
                    <a:lnTo>
                      <a:pt x="66" y="1030"/>
                    </a:lnTo>
                    <a:lnTo>
                      <a:pt x="80" y="1038"/>
                    </a:lnTo>
                    <a:lnTo>
                      <a:pt x="96" y="1042"/>
                    </a:lnTo>
                    <a:lnTo>
                      <a:pt x="96" y="1042"/>
                    </a:lnTo>
                    <a:lnTo>
                      <a:pt x="106" y="1046"/>
                    </a:lnTo>
                    <a:lnTo>
                      <a:pt x="118" y="1050"/>
                    </a:lnTo>
                    <a:lnTo>
                      <a:pt x="132" y="1058"/>
                    </a:lnTo>
                    <a:lnTo>
                      <a:pt x="146" y="1066"/>
                    </a:lnTo>
                    <a:lnTo>
                      <a:pt x="162" y="1078"/>
                    </a:lnTo>
                    <a:lnTo>
                      <a:pt x="176" y="1092"/>
                    </a:lnTo>
                    <a:lnTo>
                      <a:pt x="190" y="1106"/>
                    </a:lnTo>
                    <a:lnTo>
                      <a:pt x="200" y="1124"/>
                    </a:lnTo>
                    <a:lnTo>
                      <a:pt x="210" y="1142"/>
                    </a:lnTo>
                    <a:lnTo>
                      <a:pt x="214" y="1162"/>
                    </a:lnTo>
                    <a:lnTo>
                      <a:pt x="214" y="1172"/>
                    </a:lnTo>
                    <a:lnTo>
                      <a:pt x="214" y="1184"/>
                    </a:lnTo>
                    <a:lnTo>
                      <a:pt x="212" y="1194"/>
                    </a:lnTo>
                    <a:lnTo>
                      <a:pt x="208" y="1206"/>
                    </a:lnTo>
                    <a:lnTo>
                      <a:pt x="204" y="1218"/>
                    </a:lnTo>
                    <a:lnTo>
                      <a:pt x="198" y="1230"/>
                    </a:lnTo>
                    <a:lnTo>
                      <a:pt x="190" y="1242"/>
                    </a:lnTo>
                    <a:lnTo>
                      <a:pt x="180" y="1256"/>
                    </a:lnTo>
                    <a:lnTo>
                      <a:pt x="168" y="1268"/>
                    </a:lnTo>
                    <a:lnTo>
                      <a:pt x="154" y="1282"/>
                    </a:lnTo>
                    <a:lnTo>
                      <a:pt x="138" y="1294"/>
                    </a:lnTo>
                    <a:lnTo>
                      <a:pt x="120" y="1308"/>
                    </a:lnTo>
                    <a:lnTo>
                      <a:pt x="120" y="1308"/>
                    </a:lnTo>
                    <a:lnTo>
                      <a:pt x="136" y="1308"/>
                    </a:lnTo>
                    <a:lnTo>
                      <a:pt x="154" y="1310"/>
                    </a:lnTo>
                    <a:lnTo>
                      <a:pt x="178" y="1312"/>
                    </a:lnTo>
                    <a:lnTo>
                      <a:pt x="208" y="1318"/>
                    </a:lnTo>
                    <a:lnTo>
                      <a:pt x="242" y="1328"/>
                    </a:lnTo>
                    <a:lnTo>
                      <a:pt x="280" y="1342"/>
                    </a:lnTo>
                    <a:lnTo>
                      <a:pt x="320" y="1362"/>
                    </a:lnTo>
                    <a:lnTo>
                      <a:pt x="320" y="1362"/>
                    </a:lnTo>
                    <a:lnTo>
                      <a:pt x="338" y="1372"/>
                    </a:lnTo>
                    <a:lnTo>
                      <a:pt x="356" y="1376"/>
                    </a:lnTo>
                    <a:lnTo>
                      <a:pt x="374" y="1380"/>
                    </a:lnTo>
                    <a:lnTo>
                      <a:pt x="394" y="1382"/>
                    </a:lnTo>
                    <a:lnTo>
                      <a:pt x="412" y="1380"/>
                    </a:lnTo>
                    <a:lnTo>
                      <a:pt x="430" y="1378"/>
                    </a:lnTo>
                    <a:lnTo>
                      <a:pt x="448" y="1374"/>
                    </a:lnTo>
                    <a:lnTo>
                      <a:pt x="464" y="1370"/>
                    </a:lnTo>
                    <a:lnTo>
                      <a:pt x="496" y="1358"/>
                    </a:lnTo>
                    <a:lnTo>
                      <a:pt x="522" y="1344"/>
                    </a:lnTo>
                    <a:lnTo>
                      <a:pt x="544" y="1332"/>
                    </a:lnTo>
                    <a:lnTo>
                      <a:pt x="558" y="1324"/>
                    </a:lnTo>
                    <a:lnTo>
                      <a:pt x="558" y="1324"/>
                    </a:lnTo>
                    <a:lnTo>
                      <a:pt x="558" y="1362"/>
                    </a:lnTo>
                    <a:lnTo>
                      <a:pt x="558" y="1422"/>
                    </a:lnTo>
                    <a:lnTo>
                      <a:pt x="554" y="1496"/>
                    </a:lnTo>
                    <a:lnTo>
                      <a:pt x="550" y="1534"/>
                    </a:lnTo>
                    <a:lnTo>
                      <a:pt x="546" y="1576"/>
                    </a:lnTo>
                    <a:lnTo>
                      <a:pt x="540" y="1616"/>
                    </a:lnTo>
                    <a:lnTo>
                      <a:pt x="532" y="1656"/>
                    </a:lnTo>
                    <a:lnTo>
                      <a:pt x="524" y="1696"/>
                    </a:lnTo>
                    <a:lnTo>
                      <a:pt x="512" y="1732"/>
                    </a:lnTo>
                    <a:lnTo>
                      <a:pt x="498" y="1764"/>
                    </a:lnTo>
                    <a:lnTo>
                      <a:pt x="482" y="1794"/>
                    </a:lnTo>
                    <a:lnTo>
                      <a:pt x="474" y="1806"/>
                    </a:lnTo>
                    <a:lnTo>
                      <a:pt x="464" y="1816"/>
                    </a:lnTo>
                    <a:lnTo>
                      <a:pt x="454" y="1826"/>
                    </a:lnTo>
                    <a:lnTo>
                      <a:pt x="442" y="1834"/>
                    </a:lnTo>
                    <a:lnTo>
                      <a:pt x="442" y="1834"/>
                    </a:lnTo>
                    <a:lnTo>
                      <a:pt x="438" y="1838"/>
                    </a:lnTo>
                    <a:lnTo>
                      <a:pt x="434" y="1842"/>
                    </a:lnTo>
                    <a:lnTo>
                      <a:pt x="434" y="1846"/>
                    </a:lnTo>
                    <a:lnTo>
                      <a:pt x="434" y="1850"/>
                    </a:lnTo>
                    <a:lnTo>
                      <a:pt x="438" y="1854"/>
                    </a:lnTo>
                    <a:lnTo>
                      <a:pt x="442" y="1858"/>
                    </a:lnTo>
                    <a:lnTo>
                      <a:pt x="442" y="1858"/>
                    </a:lnTo>
                    <a:lnTo>
                      <a:pt x="450" y="1864"/>
                    </a:lnTo>
                    <a:lnTo>
                      <a:pt x="460" y="1868"/>
                    </a:lnTo>
                    <a:lnTo>
                      <a:pt x="470" y="1872"/>
                    </a:lnTo>
                    <a:lnTo>
                      <a:pt x="482" y="1874"/>
                    </a:lnTo>
                    <a:lnTo>
                      <a:pt x="496" y="1874"/>
                    </a:lnTo>
                    <a:lnTo>
                      <a:pt x="512" y="1870"/>
                    </a:lnTo>
                    <a:lnTo>
                      <a:pt x="528" y="1860"/>
                    </a:lnTo>
                    <a:lnTo>
                      <a:pt x="528" y="1860"/>
                    </a:lnTo>
                    <a:lnTo>
                      <a:pt x="532" y="1858"/>
                    </a:lnTo>
                    <a:lnTo>
                      <a:pt x="538" y="1856"/>
                    </a:lnTo>
                    <a:lnTo>
                      <a:pt x="546" y="1856"/>
                    </a:lnTo>
                    <a:lnTo>
                      <a:pt x="550" y="1854"/>
                    </a:lnTo>
                    <a:lnTo>
                      <a:pt x="554" y="1852"/>
                    </a:lnTo>
                    <a:lnTo>
                      <a:pt x="558" y="1848"/>
                    </a:lnTo>
                    <a:lnTo>
                      <a:pt x="562" y="1842"/>
                    </a:lnTo>
                    <a:lnTo>
                      <a:pt x="562" y="1842"/>
                    </a:lnTo>
                    <a:lnTo>
                      <a:pt x="574" y="1814"/>
                    </a:lnTo>
                    <a:lnTo>
                      <a:pt x="586" y="1776"/>
                    </a:lnTo>
                    <a:lnTo>
                      <a:pt x="596" y="1730"/>
                    </a:lnTo>
                    <a:lnTo>
                      <a:pt x="606" y="1672"/>
                    </a:lnTo>
                    <a:lnTo>
                      <a:pt x="614" y="1604"/>
                    </a:lnTo>
                    <a:lnTo>
                      <a:pt x="622" y="1524"/>
                    </a:lnTo>
                    <a:lnTo>
                      <a:pt x="628" y="1432"/>
                    </a:lnTo>
                    <a:lnTo>
                      <a:pt x="634" y="1326"/>
                    </a:lnTo>
                    <a:lnTo>
                      <a:pt x="634" y="1326"/>
                    </a:lnTo>
                    <a:lnTo>
                      <a:pt x="650" y="1338"/>
                    </a:lnTo>
                    <a:lnTo>
                      <a:pt x="672" y="1350"/>
                    </a:lnTo>
                    <a:lnTo>
                      <a:pt x="698" y="1362"/>
                    </a:lnTo>
                    <a:lnTo>
                      <a:pt x="730" y="1372"/>
                    </a:lnTo>
                    <a:lnTo>
                      <a:pt x="746" y="1376"/>
                    </a:lnTo>
                    <a:lnTo>
                      <a:pt x="762" y="1380"/>
                    </a:lnTo>
                    <a:lnTo>
                      <a:pt x="780" y="1382"/>
                    </a:lnTo>
                    <a:lnTo>
                      <a:pt x="796" y="1382"/>
                    </a:lnTo>
                    <a:lnTo>
                      <a:pt x="814" y="1380"/>
                    </a:lnTo>
                    <a:lnTo>
                      <a:pt x="832" y="1376"/>
                    </a:lnTo>
                    <a:lnTo>
                      <a:pt x="850" y="1370"/>
                    </a:lnTo>
                    <a:lnTo>
                      <a:pt x="866" y="1362"/>
                    </a:lnTo>
                    <a:lnTo>
                      <a:pt x="866" y="1362"/>
                    </a:lnTo>
                    <a:lnTo>
                      <a:pt x="906" y="1342"/>
                    </a:lnTo>
                    <a:lnTo>
                      <a:pt x="944" y="1328"/>
                    </a:lnTo>
                    <a:lnTo>
                      <a:pt x="978" y="1318"/>
                    </a:lnTo>
                    <a:lnTo>
                      <a:pt x="1008" y="1312"/>
                    </a:lnTo>
                    <a:lnTo>
                      <a:pt x="1032" y="1310"/>
                    </a:lnTo>
                    <a:lnTo>
                      <a:pt x="1050" y="1308"/>
                    </a:lnTo>
                    <a:lnTo>
                      <a:pt x="1066" y="1308"/>
                    </a:lnTo>
                    <a:lnTo>
                      <a:pt x="1066" y="1308"/>
                    </a:lnTo>
                    <a:lnTo>
                      <a:pt x="1048" y="1294"/>
                    </a:lnTo>
                    <a:lnTo>
                      <a:pt x="1032" y="1282"/>
                    </a:lnTo>
                    <a:lnTo>
                      <a:pt x="1018" y="1268"/>
                    </a:lnTo>
                    <a:lnTo>
                      <a:pt x="1006" y="1256"/>
                    </a:lnTo>
                    <a:lnTo>
                      <a:pt x="998" y="1242"/>
                    </a:lnTo>
                    <a:lnTo>
                      <a:pt x="988" y="1230"/>
                    </a:lnTo>
                    <a:lnTo>
                      <a:pt x="982" y="1218"/>
                    </a:lnTo>
                    <a:lnTo>
                      <a:pt x="978" y="1206"/>
                    </a:lnTo>
                    <a:lnTo>
                      <a:pt x="974" y="1194"/>
                    </a:lnTo>
                    <a:lnTo>
                      <a:pt x="972" y="1184"/>
                    </a:lnTo>
                    <a:lnTo>
                      <a:pt x="972" y="1172"/>
                    </a:lnTo>
                    <a:lnTo>
                      <a:pt x="972" y="1162"/>
                    </a:lnTo>
                    <a:lnTo>
                      <a:pt x="976" y="1142"/>
                    </a:lnTo>
                    <a:lnTo>
                      <a:pt x="986" y="1124"/>
                    </a:lnTo>
                    <a:lnTo>
                      <a:pt x="996" y="1106"/>
                    </a:lnTo>
                    <a:lnTo>
                      <a:pt x="1010" y="1092"/>
                    </a:lnTo>
                    <a:lnTo>
                      <a:pt x="1024" y="1078"/>
                    </a:lnTo>
                    <a:lnTo>
                      <a:pt x="1040" y="1066"/>
                    </a:lnTo>
                    <a:lnTo>
                      <a:pt x="1054" y="1058"/>
                    </a:lnTo>
                    <a:lnTo>
                      <a:pt x="1068" y="1050"/>
                    </a:lnTo>
                    <a:lnTo>
                      <a:pt x="1080" y="1046"/>
                    </a:lnTo>
                    <a:lnTo>
                      <a:pt x="1090" y="1042"/>
                    </a:lnTo>
                    <a:lnTo>
                      <a:pt x="1090" y="1042"/>
                    </a:lnTo>
                    <a:lnTo>
                      <a:pt x="1106" y="1038"/>
                    </a:lnTo>
                    <a:lnTo>
                      <a:pt x="1120" y="1030"/>
                    </a:lnTo>
                    <a:lnTo>
                      <a:pt x="1134" y="1018"/>
                    </a:lnTo>
                    <a:lnTo>
                      <a:pt x="1148" y="1006"/>
                    </a:lnTo>
                    <a:lnTo>
                      <a:pt x="1160" y="990"/>
                    </a:lnTo>
                    <a:lnTo>
                      <a:pt x="1170" y="974"/>
                    </a:lnTo>
                    <a:lnTo>
                      <a:pt x="1178" y="958"/>
                    </a:lnTo>
                    <a:lnTo>
                      <a:pt x="1182" y="942"/>
                    </a:lnTo>
                    <a:lnTo>
                      <a:pt x="1182" y="942"/>
                    </a:lnTo>
                    <a:lnTo>
                      <a:pt x="1186" y="920"/>
                    </a:lnTo>
                    <a:lnTo>
                      <a:pt x="1188" y="884"/>
                    </a:lnTo>
                    <a:lnTo>
                      <a:pt x="1186" y="842"/>
                    </a:lnTo>
                    <a:lnTo>
                      <a:pt x="1186" y="800"/>
                    </a:lnTo>
                    <a:lnTo>
                      <a:pt x="1182" y="762"/>
                    </a:lnTo>
                    <a:lnTo>
                      <a:pt x="1180" y="734"/>
                    </a:lnTo>
                    <a:lnTo>
                      <a:pt x="1178" y="724"/>
                    </a:lnTo>
                    <a:lnTo>
                      <a:pt x="1176" y="722"/>
                    </a:lnTo>
                    <a:lnTo>
                      <a:pt x="1172" y="722"/>
                    </a:lnTo>
                    <a:lnTo>
                      <a:pt x="1170" y="730"/>
                    </a:lnTo>
                    <a:lnTo>
                      <a:pt x="1170" y="730"/>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sz="1800"/>
              </a:p>
            </p:txBody>
          </p:sp>
          <p:sp>
            <p:nvSpPr>
              <p:cNvPr id="94" name="Freeform 36"/>
              <p:cNvSpPr>
                <a:spLocks noChangeAspect="1"/>
              </p:cNvSpPr>
              <p:nvPr/>
            </p:nvSpPr>
            <p:spPr bwMode="auto">
              <a:xfrm rot="11849821">
                <a:off x="7750232" y="597775"/>
                <a:ext cx="1064273" cy="1063143"/>
              </a:xfrm>
              <a:custGeom>
                <a:avLst/>
                <a:gdLst/>
                <a:ahLst/>
                <a:cxnLst>
                  <a:cxn ang="0">
                    <a:pos x="1280" y="874"/>
                  </a:cxn>
                  <a:cxn ang="0">
                    <a:pos x="1142" y="974"/>
                  </a:cxn>
                  <a:cxn ang="0">
                    <a:pos x="1150" y="944"/>
                  </a:cxn>
                  <a:cxn ang="0">
                    <a:pos x="1196" y="832"/>
                  </a:cxn>
                  <a:cxn ang="0">
                    <a:pos x="1194" y="590"/>
                  </a:cxn>
                  <a:cxn ang="0">
                    <a:pos x="1152" y="368"/>
                  </a:cxn>
                  <a:cxn ang="0">
                    <a:pos x="1020" y="148"/>
                  </a:cxn>
                  <a:cxn ang="0">
                    <a:pos x="958" y="62"/>
                  </a:cxn>
                  <a:cxn ang="0">
                    <a:pos x="942" y="0"/>
                  </a:cxn>
                  <a:cxn ang="0">
                    <a:pos x="930" y="44"/>
                  </a:cxn>
                  <a:cxn ang="0">
                    <a:pos x="884" y="120"/>
                  </a:cxn>
                  <a:cxn ang="0">
                    <a:pos x="738" y="346"/>
                  </a:cxn>
                  <a:cxn ang="0">
                    <a:pos x="702" y="516"/>
                  </a:cxn>
                  <a:cxn ang="0">
                    <a:pos x="680" y="794"/>
                  </a:cxn>
                  <a:cxn ang="0">
                    <a:pos x="724" y="930"/>
                  </a:cxn>
                  <a:cxn ang="0">
                    <a:pos x="744" y="972"/>
                  </a:cxn>
                  <a:cxn ang="0">
                    <a:pos x="636" y="896"/>
                  </a:cxn>
                  <a:cxn ang="0">
                    <a:pos x="504" y="826"/>
                  </a:cxn>
                  <a:cxn ang="0">
                    <a:pos x="118" y="794"/>
                  </a:cxn>
                  <a:cxn ang="0">
                    <a:pos x="72" y="836"/>
                  </a:cxn>
                  <a:cxn ang="0">
                    <a:pos x="232" y="986"/>
                  </a:cxn>
                  <a:cxn ang="0">
                    <a:pos x="424" y="1194"/>
                  </a:cxn>
                  <a:cxn ang="0">
                    <a:pos x="608" y="1266"/>
                  </a:cxn>
                  <a:cxn ang="0">
                    <a:pos x="698" y="1248"/>
                  </a:cxn>
                  <a:cxn ang="0">
                    <a:pos x="708" y="1268"/>
                  </a:cxn>
                  <a:cxn ang="0">
                    <a:pos x="558" y="1382"/>
                  </a:cxn>
                  <a:cxn ang="0">
                    <a:pos x="416" y="1562"/>
                  </a:cxn>
                  <a:cxn ang="0">
                    <a:pos x="460" y="1634"/>
                  </a:cxn>
                  <a:cxn ang="0">
                    <a:pos x="628" y="1588"/>
                  </a:cxn>
                  <a:cxn ang="0">
                    <a:pos x="752" y="1516"/>
                  </a:cxn>
                  <a:cxn ang="0">
                    <a:pos x="784" y="1576"/>
                  </a:cxn>
                  <a:cxn ang="0">
                    <a:pos x="816" y="1560"/>
                  </a:cxn>
                  <a:cxn ang="0">
                    <a:pos x="858" y="1422"/>
                  </a:cxn>
                  <a:cxn ang="0">
                    <a:pos x="904" y="1368"/>
                  </a:cxn>
                  <a:cxn ang="0">
                    <a:pos x="878" y="1664"/>
                  </a:cxn>
                  <a:cxn ang="0">
                    <a:pos x="810" y="1824"/>
                  </a:cxn>
                  <a:cxn ang="0">
                    <a:pos x="780" y="1854"/>
                  </a:cxn>
                  <a:cxn ang="0">
                    <a:pos x="806" y="1876"/>
                  </a:cxn>
                  <a:cxn ang="0">
                    <a:pos x="874" y="1868"/>
                  </a:cxn>
                  <a:cxn ang="0">
                    <a:pos x="904" y="1856"/>
                  </a:cxn>
                  <a:cxn ang="0">
                    <a:pos x="952" y="1680"/>
                  </a:cxn>
                  <a:cxn ang="0">
                    <a:pos x="988" y="1342"/>
                  </a:cxn>
                  <a:cxn ang="0">
                    <a:pos x="1062" y="1548"/>
                  </a:cxn>
                  <a:cxn ang="0">
                    <a:pos x="1084" y="1572"/>
                  </a:cxn>
                  <a:cxn ang="0">
                    <a:pos x="1112" y="1566"/>
                  </a:cxn>
                  <a:cxn ang="0">
                    <a:pos x="1162" y="1530"/>
                  </a:cxn>
                  <a:cxn ang="0">
                    <a:pos x="1344" y="1620"/>
                  </a:cxn>
                  <a:cxn ang="0">
                    <a:pos x="1498" y="1638"/>
                  </a:cxn>
                  <a:cxn ang="0">
                    <a:pos x="1402" y="1462"/>
                  </a:cxn>
                  <a:cxn ang="0">
                    <a:pos x="1230" y="1306"/>
                  </a:cxn>
                  <a:cxn ang="0">
                    <a:pos x="1164" y="1252"/>
                  </a:cxn>
                  <a:cxn ang="0">
                    <a:pos x="1216" y="1260"/>
                  </a:cxn>
                  <a:cxn ang="0">
                    <a:pos x="1358" y="1250"/>
                  </a:cxn>
                  <a:cxn ang="0">
                    <a:pos x="1576" y="1076"/>
                  </a:cxn>
                  <a:cxn ang="0">
                    <a:pos x="1744" y="892"/>
                  </a:cxn>
                  <a:cxn ang="0">
                    <a:pos x="1880" y="802"/>
                  </a:cxn>
                  <a:cxn ang="0">
                    <a:pos x="1528" y="798"/>
                  </a:cxn>
                </a:cxnLst>
                <a:rect l="0" t="0" r="r" b="b"/>
                <a:pathLst>
                  <a:path w="1884" h="1882">
                    <a:moveTo>
                      <a:pt x="1380" y="826"/>
                    </a:moveTo>
                    <a:lnTo>
                      <a:pt x="1380" y="826"/>
                    </a:lnTo>
                    <a:lnTo>
                      <a:pt x="1364" y="830"/>
                    </a:lnTo>
                    <a:lnTo>
                      <a:pt x="1348" y="836"/>
                    </a:lnTo>
                    <a:lnTo>
                      <a:pt x="1314" y="852"/>
                    </a:lnTo>
                    <a:lnTo>
                      <a:pt x="1280" y="874"/>
                    </a:lnTo>
                    <a:lnTo>
                      <a:pt x="1248" y="896"/>
                    </a:lnTo>
                    <a:lnTo>
                      <a:pt x="1190" y="940"/>
                    </a:lnTo>
                    <a:lnTo>
                      <a:pt x="1156" y="968"/>
                    </a:lnTo>
                    <a:lnTo>
                      <a:pt x="1156" y="968"/>
                    </a:lnTo>
                    <a:lnTo>
                      <a:pt x="1148" y="972"/>
                    </a:lnTo>
                    <a:lnTo>
                      <a:pt x="1142" y="974"/>
                    </a:lnTo>
                    <a:lnTo>
                      <a:pt x="1140" y="972"/>
                    </a:lnTo>
                    <a:lnTo>
                      <a:pt x="1138" y="968"/>
                    </a:lnTo>
                    <a:lnTo>
                      <a:pt x="1138" y="960"/>
                    </a:lnTo>
                    <a:lnTo>
                      <a:pt x="1138" y="956"/>
                    </a:lnTo>
                    <a:lnTo>
                      <a:pt x="1138" y="956"/>
                    </a:lnTo>
                    <a:lnTo>
                      <a:pt x="1150" y="944"/>
                    </a:lnTo>
                    <a:lnTo>
                      <a:pt x="1160" y="930"/>
                    </a:lnTo>
                    <a:lnTo>
                      <a:pt x="1168" y="916"/>
                    </a:lnTo>
                    <a:lnTo>
                      <a:pt x="1176" y="900"/>
                    </a:lnTo>
                    <a:lnTo>
                      <a:pt x="1182" y="884"/>
                    </a:lnTo>
                    <a:lnTo>
                      <a:pt x="1188" y="868"/>
                    </a:lnTo>
                    <a:lnTo>
                      <a:pt x="1196" y="832"/>
                    </a:lnTo>
                    <a:lnTo>
                      <a:pt x="1202" y="794"/>
                    </a:lnTo>
                    <a:lnTo>
                      <a:pt x="1204" y="754"/>
                    </a:lnTo>
                    <a:lnTo>
                      <a:pt x="1204" y="712"/>
                    </a:lnTo>
                    <a:lnTo>
                      <a:pt x="1202" y="672"/>
                    </a:lnTo>
                    <a:lnTo>
                      <a:pt x="1198" y="630"/>
                    </a:lnTo>
                    <a:lnTo>
                      <a:pt x="1194" y="590"/>
                    </a:lnTo>
                    <a:lnTo>
                      <a:pt x="1182" y="516"/>
                    </a:lnTo>
                    <a:lnTo>
                      <a:pt x="1170" y="454"/>
                    </a:lnTo>
                    <a:lnTo>
                      <a:pt x="1162" y="408"/>
                    </a:lnTo>
                    <a:lnTo>
                      <a:pt x="1162" y="408"/>
                    </a:lnTo>
                    <a:lnTo>
                      <a:pt x="1160" y="388"/>
                    </a:lnTo>
                    <a:lnTo>
                      <a:pt x="1152" y="368"/>
                    </a:lnTo>
                    <a:lnTo>
                      <a:pt x="1144" y="346"/>
                    </a:lnTo>
                    <a:lnTo>
                      <a:pt x="1134" y="324"/>
                    </a:lnTo>
                    <a:lnTo>
                      <a:pt x="1108" y="276"/>
                    </a:lnTo>
                    <a:lnTo>
                      <a:pt x="1078" y="230"/>
                    </a:lnTo>
                    <a:lnTo>
                      <a:pt x="1048" y="186"/>
                    </a:lnTo>
                    <a:lnTo>
                      <a:pt x="1020" y="148"/>
                    </a:lnTo>
                    <a:lnTo>
                      <a:pt x="998" y="120"/>
                    </a:lnTo>
                    <a:lnTo>
                      <a:pt x="984" y="104"/>
                    </a:lnTo>
                    <a:lnTo>
                      <a:pt x="984" y="104"/>
                    </a:lnTo>
                    <a:lnTo>
                      <a:pt x="974" y="94"/>
                    </a:lnTo>
                    <a:lnTo>
                      <a:pt x="966" y="78"/>
                    </a:lnTo>
                    <a:lnTo>
                      <a:pt x="958" y="62"/>
                    </a:lnTo>
                    <a:lnTo>
                      <a:pt x="952" y="44"/>
                    </a:lnTo>
                    <a:lnTo>
                      <a:pt x="944" y="14"/>
                    </a:lnTo>
                    <a:lnTo>
                      <a:pt x="942" y="0"/>
                    </a:lnTo>
                    <a:lnTo>
                      <a:pt x="942" y="0"/>
                    </a:lnTo>
                    <a:lnTo>
                      <a:pt x="942" y="0"/>
                    </a:lnTo>
                    <a:lnTo>
                      <a:pt x="942" y="0"/>
                    </a:lnTo>
                    <a:lnTo>
                      <a:pt x="942" y="0"/>
                    </a:lnTo>
                    <a:lnTo>
                      <a:pt x="942" y="0"/>
                    </a:lnTo>
                    <a:lnTo>
                      <a:pt x="942" y="0"/>
                    </a:lnTo>
                    <a:lnTo>
                      <a:pt x="942" y="0"/>
                    </a:lnTo>
                    <a:lnTo>
                      <a:pt x="938" y="14"/>
                    </a:lnTo>
                    <a:lnTo>
                      <a:pt x="930" y="44"/>
                    </a:lnTo>
                    <a:lnTo>
                      <a:pt x="924" y="62"/>
                    </a:lnTo>
                    <a:lnTo>
                      <a:pt x="918" y="78"/>
                    </a:lnTo>
                    <a:lnTo>
                      <a:pt x="910" y="94"/>
                    </a:lnTo>
                    <a:lnTo>
                      <a:pt x="900" y="104"/>
                    </a:lnTo>
                    <a:lnTo>
                      <a:pt x="900" y="104"/>
                    </a:lnTo>
                    <a:lnTo>
                      <a:pt x="884" y="120"/>
                    </a:lnTo>
                    <a:lnTo>
                      <a:pt x="862" y="148"/>
                    </a:lnTo>
                    <a:lnTo>
                      <a:pt x="834" y="186"/>
                    </a:lnTo>
                    <a:lnTo>
                      <a:pt x="804" y="230"/>
                    </a:lnTo>
                    <a:lnTo>
                      <a:pt x="776" y="276"/>
                    </a:lnTo>
                    <a:lnTo>
                      <a:pt x="750" y="324"/>
                    </a:lnTo>
                    <a:lnTo>
                      <a:pt x="738" y="346"/>
                    </a:lnTo>
                    <a:lnTo>
                      <a:pt x="730" y="368"/>
                    </a:lnTo>
                    <a:lnTo>
                      <a:pt x="724" y="388"/>
                    </a:lnTo>
                    <a:lnTo>
                      <a:pt x="720" y="408"/>
                    </a:lnTo>
                    <a:lnTo>
                      <a:pt x="720" y="408"/>
                    </a:lnTo>
                    <a:lnTo>
                      <a:pt x="712" y="454"/>
                    </a:lnTo>
                    <a:lnTo>
                      <a:pt x="702" y="516"/>
                    </a:lnTo>
                    <a:lnTo>
                      <a:pt x="690" y="590"/>
                    </a:lnTo>
                    <a:lnTo>
                      <a:pt x="684" y="630"/>
                    </a:lnTo>
                    <a:lnTo>
                      <a:pt x="680" y="672"/>
                    </a:lnTo>
                    <a:lnTo>
                      <a:pt x="678" y="712"/>
                    </a:lnTo>
                    <a:lnTo>
                      <a:pt x="678" y="754"/>
                    </a:lnTo>
                    <a:lnTo>
                      <a:pt x="680" y="794"/>
                    </a:lnTo>
                    <a:lnTo>
                      <a:pt x="686" y="832"/>
                    </a:lnTo>
                    <a:lnTo>
                      <a:pt x="694" y="868"/>
                    </a:lnTo>
                    <a:lnTo>
                      <a:pt x="700" y="884"/>
                    </a:lnTo>
                    <a:lnTo>
                      <a:pt x="708" y="900"/>
                    </a:lnTo>
                    <a:lnTo>
                      <a:pt x="714" y="916"/>
                    </a:lnTo>
                    <a:lnTo>
                      <a:pt x="724" y="930"/>
                    </a:lnTo>
                    <a:lnTo>
                      <a:pt x="734" y="944"/>
                    </a:lnTo>
                    <a:lnTo>
                      <a:pt x="744" y="956"/>
                    </a:lnTo>
                    <a:lnTo>
                      <a:pt x="744" y="956"/>
                    </a:lnTo>
                    <a:lnTo>
                      <a:pt x="746" y="960"/>
                    </a:lnTo>
                    <a:lnTo>
                      <a:pt x="746" y="968"/>
                    </a:lnTo>
                    <a:lnTo>
                      <a:pt x="744" y="972"/>
                    </a:lnTo>
                    <a:lnTo>
                      <a:pt x="740" y="974"/>
                    </a:lnTo>
                    <a:lnTo>
                      <a:pt x="736" y="972"/>
                    </a:lnTo>
                    <a:lnTo>
                      <a:pt x="728" y="968"/>
                    </a:lnTo>
                    <a:lnTo>
                      <a:pt x="728" y="968"/>
                    </a:lnTo>
                    <a:lnTo>
                      <a:pt x="694" y="940"/>
                    </a:lnTo>
                    <a:lnTo>
                      <a:pt x="636" y="896"/>
                    </a:lnTo>
                    <a:lnTo>
                      <a:pt x="602" y="874"/>
                    </a:lnTo>
                    <a:lnTo>
                      <a:pt x="568" y="852"/>
                    </a:lnTo>
                    <a:lnTo>
                      <a:pt x="534" y="836"/>
                    </a:lnTo>
                    <a:lnTo>
                      <a:pt x="518" y="830"/>
                    </a:lnTo>
                    <a:lnTo>
                      <a:pt x="504" y="826"/>
                    </a:lnTo>
                    <a:lnTo>
                      <a:pt x="504" y="826"/>
                    </a:lnTo>
                    <a:lnTo>
                      <a:pt x="442" y="812"/>
                    </a:lnTo>
                    <a:lnTo>
                      <a:pt x="402" y="804"/>
                    </a:lnTo>
                    <a:lnTo>
                      <a:pt x="354" y="798"/>
                    </a:lnTo>
                    <a:lnTo>
                      <a:pt x="292" y="794"/>
                    </a:lnTo>
                    <a:lnTo>
                      <a:pt x="216" y="792"/>
                    </a:lnTo>
                    <a:lnTo>
                      <a:pt x="118" y="794"/>
                    </a:lnTo>
                    <a:lnTo>
                      <a:pt x="0" y="800"/>
                    </a:lnTo>
                    <a:lnTo>
                      <a:pt x="0" y="800"/>
                    </a:lnTo>
                    <a:lnTo>
                      <a:pt x="4" y="802"/>
                    </a:lnTo>
                    <a:lnTo>
                      <a:pt x="18" y="806"/>
                    </a:lnTo>
                    <a:lnTo>
                      <a:pt x="40" y="816"/>
                    </a:lnTo>
                    <a:lnTo>
                      <a:pt x="72" y="836"/>
                    </a:lnTo>
                    <a:lnTo>
                      <a:pt x="92" y="850"/>
                    </a:lnTo>
                    <a:lnTo>
                      <a:pt x="114" y="870"/>
                    </a:lnTo>
                    <a:lnTo>
                      <a:pt x="140" y="892"/>
                    </a:lnTo>
                    <a:lnTo>
                      <a:pt x="168" y="918"/>
                    </a:lnTo>
                    <a:lnTo>
                      <a:pt x="198" y="950"/>
                    </a:lnTo>
                    <a:lnTo>
                      <a:pt x="232" y="986"/>
                    </a:lnTo>
                    <a:lnTo>
                      <a:pt x="268" y="1028"/>
                    </a:lnTo>
                    <a:lnTo>
                      <a:pt x="306" y="1076"/>
                    </a:lnTo>
                    <a:lnTo>
                      <a:pt x="306" y="1076"/>
                    </a:lnTo>
                    <a:lnTo>
                      <a:pt x="348" y="1124"/>
                    </a:lnTo>
                    <a:lnTo>
                      <a:pt x="386" y="1162"/>
                    </a:lnTo>
                    <a:lnTo>
                      <a:pt x="424" y="1194"/>
                    </a:lnTo>
                    <a:lnTo>
                      <a:pt x="460" y="1218"/>
                    </a:lnTo>
                    <a:lnTo>
                      <a:pt x="494" y="1238"/>
                    </a:lnTo>
                    <a:lnTo>
                      <a:pt x="526" y="1250"/>
                    </a:lnTo>
                    <a:lnTo>
                      <a:pt x="556" y="1260"/>
                    </a:lnTo>
                    <a:lnTo>
                      <a:pt x="584" y="1264"/>
                    </a:lnTo>
                    <a:lnTo>
                      <a:pt x="608" y="1266"/>
                    </a:lnTo>
                    <a:lnTo>
                      <a:pt x="632" y="1266"/>
                    </a:lnTo>
                    <a:lnTo>
                      <a:pt x="650" y="1264"/>
                    </a:lnTo>
                    <a:lnTo>
                      <a:pt x="668" y="1260"/>
                    </a:lnTo>
                    <a:lnTo>
                      <a:pt x="690" y="1252"/>
                    </a:lnTo>
                    <a:lnTo>
                      <a:pt x="698" y="1248"/>
                    </a:lnTo>
                    <a:lnTo>
                      <a:pt x="698" y="1248"/>
                    </a:lnTo>
                    <a:lnTo>
                      <a:pt x="704" y="1248"/>
                    </a:lnTo>
                    <a:lnTo>
                      <a:pt x="716" y="1250"/>
                    </a:lnTo>
                    <a:lnTo>
                      <a:pt x="720" y="1252"/>
                    </a:lnTo>
                    <a:lnTo>
                      <a:pt x="720" y="1256"/>
                    </a:lnTo>
                    <a:lnTo>
                      <a:pt x="718" y="1260"/>
                    </a:lnTo>
                    <a:lnTo>
                      <a:pt x="708" y="1268"/>
                    </a:lnTo>
                    <a:lnTo>
                      <a:pt x="708" y="1268"/>
                    </a:lnTo>
                    <a:lnTo>
                      <a:pt x="686" y="1282"/>
                    </a:lnTo>
                    <a:lnTo>
                      <a:pt x="652" y="1306"/>
                    </a:lnTo>
                    <a:lnTo>
                      <a:pt x="608" y="1338"/>
                    </a:lnTo>
                    <a:lnTo>
                      <a:pt x="584" y="1360"/>
                    </a:lnTo>
                    <a:lnTo>
                      <a:pt x="558" y="1382"/>
                    </a:lnTo>
                    <a:lnTo>
                      <a:pt x="532" y="1406"/>
                    </a:lnTo>
                    <a:lnTo>
                      <a:pt x="506" y="1434"/>
                    </a:lnTo>
                    <a:lnTo>
                      <a:pt x="482" y="1462"/>
                    </a:lnTo>
                    <a:lnTo>
                      <a:pt x="458" y="1494"/>
                    </a:lnTo>
                    <a:lnTo>
                      <a:pt x="436" y="1526"/>
                    </a:lnTo>
                    <a:lnTo>
                      <a:pt x="416" y="1562"/>
                    </a:lnTo>
                    <a:lnTo>
                      <a:pt x="400" y="1598"/>
                    </a:lnTo>
                    <a:lnTo>
                      <a:pt x="386" y="1638"/>
                    </a:lnTo>
                    <a:lnTo>
                      <a:pt x="386" y="1638"/>
                    </a:lnTo>
                    <a:lnTo>
                      <a:pt x="396" y="1638"/>
                    </a:lnTo>
                    <a:lnTo>
                      <a:pt x="422" y="1638"/>
                    </a:lnTo>
                    <a:lnTo>
                      <a:pt x="460" y="1634"/>
                    </a:lnTo>
                    <a:lnTo>
                      <a:pt x="484" y="1632"/>
                    </a:lnTo>
                    <a:lnTo>
                      <a:pt x="510" y="1626"/>
                    </a:lnTo>
                    <a:lnTo>
                      <a:pt x="538" y="1620"/>
                    </a:lnTo>
                    <a:lnTo>
                      <a:pt x="568" y="1612"/>
                    </a:lnTo>
                    <a:lnTo>
                      <a:pt x="598" y="1602"/>
                    </a:lnTo>
                    <a:lnTo>
                      <a:pt x="628" y="1588"/>
                    </a:lnTo>
                    <a:lnTo>
                      <a:pt x="660" y="1572"/>
                    </a:lnTo>
                    <a:lnTo>
                      <a:pt x="690" y="1552"/>
                    </a:lnTo>
                    <a:lnTo>
                      <a:pt x="720" y="1530"/>
                    </a:lnTo>
                    <a:lnTo>
                      <a:pt x="750" y="1504"/>
                    </a:lnTo>
                    <a:lnTo>
                      <a:pt x="750" y="1504"/>
                    </a:lnTo>
                    <a:lnTo>
                      <a:pt x="752" y="1516"/>
                    </a:lnTo>
                    <a:lnTo>
                      <a:pt x="758" y="1542"/>
                    </a:lnTo>
                    <a:lnTo>
                      <a:pt x="764" y="1556"/>
                    </a:lnTo>
                    <a:lnTo>
                      <a:pt x="770" y="1566"/>
                    </a:lnTo>
                    <a:lnTo>
                      <a:pt x="774" y="1570"/>
                    </a:lnTo>
                    <a:lnTo>
                      <a:pt x="778" y="1574"/>
                    </a:lnTo>
                    <a:lnTo>
                      <a:pt x="784" y="1576"/>
                    </a:lnTo>
                    <a:lnTo>
                      <a:pt x="790" y="1576"/>
                    </a:lnTo>
                    <a:lnTo>
                      <a:pt x="790" y="1576"/>
                    </a:lnTo>
                    <a:lnTo>
                      <a:pt x="798" y="1572"/>
                    </a:lnTo>
                    <a:lnTo>
                      <a:pt x="806" y="1570"/>
                    </a:lnTo>
                    <a:lnTo>
                      <a:pt x="812" y="1564"/>
                    </a:lnTo>
                    <a:lnTo>
                      <a:pt x="816" y="1560"/>
                    </a:lnTo>
                    <a:lnTo>
                      <a:pt x="820" y="1552"/>
                    </a:lnTo>
                    <a:lnTo>
                      <a:pt x="820" y="1548"/>
                    </a:lnTo>
                    <a:lnTo>
                      <a:pt x="820" y="1548"/>
                    </a:lnTo>
                    <a:lnTo>
                      <a:pt x="828" y="1522"/>
                    </a:lnTo>
                    <a:lnTo>
                      <a:pt x="846" y="1458"/>
                    </a:lnTo>
                    <a:lnTo>
                      <a:pt x="858" y="1422"/>
                    </a:lnTo>
                    <a:lnTo>
                      <a:pt x="872" y="1386"/>
                    </a:lnTo>
                    <a:lnTo>
                      <a:pt x="888" y="1354"/>
                    </a:lnTo>
                    <a:lnTo>
                      <a:pt x="896" y="1340"/>
                    </a:lnTo>
                    <a:lnTo>
                      <a:pt x="904" y="1330"/>
                    </a:lnTo>
                    <a:lnTo>
                      <a:pt x="904" y="1330"/>
                    </a:lnTo>
                    <a:lnTo>
                      <a:pt x="904" y="1368"/>
                    </a:lnTo>
                    <a:lnTo>
                      <a:pt x="904" y="1428"/>
                    </a:lnTo>
                    <a:lnTo>
                      <a:pt x="900" y="1500"/>
                    </a:lnTo>
                    <a:lnTo>
                      <a:pt x="896" y="1540"/>
                    </a:lnTo>
                    <a:lnTo>
                      <a:pt x="892" y="1582"/>
                    </a:lnTo>
                    <a:lnTo>
                      <a:pt x="886" y="1622"/>
                    </a:lnTo>
                    <a:lnTo>
                      <a:pt x="878" y="1664"/>
                    </a:lnTo>
                    <a:lnTo>
                      <a:pt x="870" y="1702"/>
                    </a:lnTo>
                    <a:lnTo>
                      <a:pt x="858" y="1738"/>
                    </a:lnTo>
                    <a:lnTo>
                      <a:pt x="844" y="1772"/>
                    </a:lnTo>
                    <a:lnTo>
                      <a:pt x="828" y="1800"/>
                    </a:lnTo>
                    <a:lnTo>
                      <a:pt x="820" y="1814"/>
                    </a:lnTo>
                    <a:lnTo>
                      <a:pt x="810" y="1824"/>
                    </a:lnTo>
                    <a:lnTo>
                      <a:pt x="800" y="1834"/>
                    </a:lnTo>
                    <a:lnTo>
                      <a:pt x="788" y="1842"/>
                    </a:lnTo>
                    <a:lnTo>
                      <a:pt x="788" y="1842"/>
                    </a:lnTo>
                    <a:lnTo>
                      <a:pt x="784" y="1846"/>
                    </a:lnTo>
                    <a:lnTo>
                      <a:pt x="780" y="1850"/>
                    </a:lnTo>
                    <a:lnTo>
                      <a:pt x="780" y="1854"/>
                    </a:lnTo>
                    <a:lnTo>
                      <a:pt x="780" y="1858"/>
                    </a:lnTo>
                    <a:lnTo>
                      <a:pt x="784" y="1862"/>
                    </a:lnTo>
                    <a:lnTo>
                      <a:pt x="788" y="1866"/>
                    </a:lnTo>
                    <a:lnTo>
                      <a:pt x="788" y="1866"/>
                    </a:lnTo>
                    <a:lnTo>
                      <a:pt x="796" y="1872"/>
                    </a:lnTo>
                    <a:lnTo>
                      <a:pt x="806" y="1876"/>
                    </a:lnTo>
                    <a:lnTo>
                      <a:pt x="816" y="1880"/>
                    </a:lnTo>
                    <a:lnTo>
                      <a:pt x="828" y="1882"/>
                    </a:lnTo>
                    <a:lnTo>
                      <a:pt x="842" y="1882"/>
                    </a:lnTo>
                    <a:lnTo>
                      <a:pt x="858" y="1878"/>
                    </a:lnTo>
                    <a:lnTo>
                      <a:pt x="874" y="1868"/>
                    </a:lnTo>
                    <a:lnTo>
                      <a:pt x="874" y="1868"/>
                    </a:lnTo>
                    <a:lnTo>
                      <a:pt x="878" y="1866"/>
                    </a:lnTo>
                    <a:lnTo>
                      <a:pt x="884" y="1864"/>
                    </a:lnTo>
                    <a:lnTo>
                      <a:pt x="892" y="1864"/>
                    </a:lnTo>
                    <a:lnTo>
                      <a:pt x="896" y="1862"/>
                    </a:lnTo>
                    <a:lnTo>
                      <a:pt x="900" y="1860"/>
                    </a:lnTo>
                    <a:lnTo>
                      <a:pt x="904" y="1856"/>
                    </a:lnTo>
                    <a:lnTo>
                      <a:pt x="908" y="1850"/>
                    </a:lnTo>
                    <a:lnTo>
                      <a:pt x="908" y="1850"/>
                    </a:lnTo>
                    <a:lnTo>
                      <a:pt x="920" y="1822"/>
                    </a:lnTo>
                    <a:lnTo>
                      <a:pt x="932" y="1784"/>
                    </a:lnTo>
                    <a:lnTo>
                      <a:pt x="942" y="1738"/>
                    </a:lnTo>
                    <a:lnTo>
                      <a:pt x="952" y="1680"/>
                    </a:lnTo>
                    <a:lnTo>
                      <a:pt x="960" y="1610"/>
                    </a:lnTo>
                    <a:lnTo>
                      <a:pt x="968" y="1530"/>
                    </a:lnTo>
                    <a:lnTo>
                      <a:pt x="974" y="1436"/>
                    </a:lnTo>
                    <a:lnTo>
                      <a:pt x="980" y="1330"/>
                    </a:lnTo>
                    <a:lnTo>
                      <a:pt x="980" y="1330"/>
                    </a:lnTo>
                    <a:lnTo>
                      <a:pt x="988" y="1342"/>
                    </a:lnTo>
                    <a:lnTo>
                      <a:pt x="996" y="1356"/>
                    </a:lnTo>
                    <a:lnTo>
                      <a:pt x="1012" y="1388"/>
                    </a:lnTo>
                    <a:lnTo>
                      <a:pt x="1026" y="1424"/>
                    </a:lnTo>
                    <a:lnTo>
                      <a:pt x="1038" y="1460"/>
                    </a:lnTo>
                    <a:lnTo>
                      <a:pt x="1056" y="1522"/>
                    </a:lnTo>
                    <a:lnTo>
                      <a:pt x="1062" y="1548"/>
                    </a:lnTo>
                    <a:lnTo>
                      <a:pt x="1062" y="1548"/>
                    </a:lnTo>
                    <a:lnTo>
                      <a:pt x="1062" y="1552"/>
                    </a:lnTo>
                    <a:lnTo>
                      <a:pt x="1066" y="1560"/>
                    </a:lnTo>
                    <a:lnTo>
                      <a:pt x="1070" y="1564"/>
                    </a:lnTo>
                    <a:lnTo>
                      <a:pt x="1076" y="1570"/>
                    </a:lnTo>
                    <a:lnTo>
                      <a:pt x="1084" y="1572"/>
                    </a:lnTo>
                    <a:lnTo>
                      <a:pt x="1094" y="1576"/>
                    </a:lnTo>
                    <a:lnTo>
                      <a:pt x="1094" y="1576"/>
                    </a:lnTo>
                    <a:lnTo>
                      <a:pt x="1100" y="1576"/>
                    </a:lnTo>
                    <a:lnTo>
                      <a:pt x="1104" y="1574"/>
                    </a:lnTo>
                    <a:lnTo>
                      <a:pt x="1108" y="1570"/>
                    </a:lnTo>
                    <a:lnTo>
                      <a:pt x="1112" y="1566"/>
                    </a:lnTo>
                    <a:lnTo>
                      <a:pt x="1120" y="1556"/>
                    </a:lnTo>
                    <a:lnTo>
                      <a:pt x="1124" y="1542"/>
                    </a:lnTo>
                    <a:lnTo>
                      <a:pt x="1132" y="1516"/>
                    </a:lnTo>
                    <a:lnTo>
                      <a:pt x="1134" y="1504"/>
                    </a:lnTo>
                    <a:lnTo>
                      <a:pt x="1134" y="1504"/>
                    </a:lnTo>
                    <a:lnTo>
                      <a:pt x="1162" y="1530"/>
                    </a:lnTo>
                    <a:lnTo>
                      <a:pt x="1192" y="1552"/>
                    </a:lnTo>
                    <a:lnTo>
                      <a:pt x="1224" y="1572"/>
                    </a:lnTo>
                    <a:lnTo>
                      <a:pt x="1254" y="1588"/>
                    </a:lnTo>
                    <a:lnTo>
                      <a:pt x="1286" y="1602"/>
                    </a:lnTo>
                    <a:lnTo>
                      <a:pt x="1316" y="1612"/>
                    </a:lnTo>
                    <a:lnTo>
                      <a:pt x="1344" y="1620"/>
                    </a:lnTo>
                    <a:lnTo>
                      <a:pt x="1372" y="1626"/>
                    </a:lnTo>
                    <a:lnTo>
                      <a:pt x="1398" y="1632"/>
                    </a:lnTo>
                    <a:lnTo>
                      <a:pt x="1422" y="1634"/>
                    </a:lnTo>
                    <a:lnTo>
                      <a:pt x="1462" y="1638"/>
                    </a:lnTo>
                    <a:lnTo>
                      <a:pt x="1488" y="1638"/>
                    </a:lnTo>
                    <a:lnTo>
                      <a:pt x="1498" y="1638"/>
                    </a:lnTo>
                    <a:lnTo>
                      <a:pt x="1498" y="1638"/>
                    </a:lnTo>
                    <a:lnTo>
                      <a:pt x="1484" y="1598"/>
                    </a:lnTo>
                    <a:lnTo>
                      <a:pt x="1466" y="1562"/>
                    </a:lnTo>
                    <a:lnTo>
                      <a:pt x="1446" y="1526"/>
                    </a:lnTo>
                    <a:lnTo>
                      <a:pt x="1424" y="1494"/>
                    </a:lnTo>
                    <a:lnTo>
                      <a:pt x="1402" y="1462"/>
                    </a:lnTo>
                    <a:lnTo>
                      <a:pt x="1376" y="1434"/>
                    </a:lnTo>
                    <a:lnTo>
                      <a:pt x="1350" y="1406"/>
                    </a:lnTo>
                    <a:lnTo>
                      <a:pt x="1326" y="1382"/>
                    </a:lnTo>
                    <a:lnTo>
                      <a:pt x="1300" y="1360"/>
                    </a:lnTo>
                    <a:lnTo>
                      <a:pt x="1276" y="1338"/>
                    </a:lnTo>
                    <a:lnTo>
                      <a:pt x="1230" y="1306"/>
                    </a:lnTo>
                    <a:lnTo>
                      <a:pt x="1196" y="1282"/>
                    </a:lnTo>
                    <a:lnTo>
                      <a:pt x="1176" y="1268"/>
                    </a:lnTo>
                    <a:lnTo>
                      <a:pt x="1176" y="1268"/>
                    </a:lnTo>
                    <a:lnTo>
                      <a:pt x="1166" y="1260"/>
                    </a:lnTo>
                    <a:lnTo>
                      <a:pt x="1162" y="1256"/>
                    </a:lnTo>
                    <a:lnTo>
                      <a:pt x="1164" y="1252"/>
                    </a:lnTo>
                    <a:lnTo>
                      <a:pt x="1168" y="1250"/>
                    </a:lnTo>
                    <a:lnTo>
                      <a:pt x="1178" y="1248"/>
                    </a:lnTo>
                    <a:lnTo>
                      <a:pt x="1184" y="1248"/>
                    </a:lnTo>
                    <a:lnTo>
                      <a:pt x="1184" y="1248"/>
                    </a:lnTo>
                    <a:lnTo>
                      <a:pt x="1192" y="1252"/>
                    </a:lnTo>
                    <a:lnTo>
                      <a:pt x="1216" y="1260"/>
                    </a:lnTo>
                    <a:lnTo>
                      <a:pt x="1232" y="1264"/>
                    </a:lnTo>
                    <a:lnTo>
                      <a:pt x="1252" y="1266"/>
                    </a:lnTo>
                    <a:lnTo>
                      <a:pt x="1274" y="1266"/>
                    </a:lnTo>
                    <a:lnTo>
                      <a:pt x="1300" y="1264"/>
                    </a:lnTo>
                    <a:lnTo>
                      <a:pt x="1328" y="1260"/>
                    </a:lnTo>
                    <a:lnTo>
                      <a:pt x="1358" y="1250"/>
                    </a:lnTo>
                    <a:lnTo>
                      <a:pt x="1390" y="1238"/>
                    </a:lnTo>
                    <a:lnTo>
                      <a:pt x="1424" y="1218"/>
                    </a:lnTo>
                    <a:lnTo>
                      <a:pt x="1460" y="1194"/>
                    </a:lnTo>
                    <a:lnTo>
                      <a:pt x="1498" y="1162"/>
                    </a:lnTo>
                    <a:lnTo>
                      <a:pt x="1536" y="1124"/>
                    </a:lnTo>
                    <a:lnTo>
                      <a:pt x="1576" y="1076"/>
                    </a:lnTo>
                    <a:lnTo>
                      <a:pt x="1576" y="1076"/>
                    </a:lnTo>
                    <a:lnTo>
                      <a:pt x="1616" y="1028"/>
                    </a:lnTo>
                    <a:lnTo>
                      <a:pt x="1652" y="986"/>
                    </a:lnTo>
                    <a:lnTo>
                      <a:pt x="1684" y="950"/>
                    </a:lnTo>
                    <a:lnTo>
                      <a:pt x="1716" y="918"/>
                    </a:lnTo>
                    <a:lnTo>
                      <a:pt x="1744" y="892"/>
                    </a:lnTo>
                    <a:lnTo>
                      <a:pt x="1768" y="870"/>
                    </a:lnTo>
                    <a:lnTo>
                      <a:pt x="1790" y="850"/>
                    </a:lnTo>
                    <a:lnTo>
                      <a:pt x="1810" y="836"/>
                    </a:lnTo>
                    <a:lnTo>
                      <a:pt x="1844" y="816"/>
                    </a:lnTo>
                    <a:lnTo>
                      <a:pt x="1866" y="806"/>
                    </a:lnTo>
                    <a:lnTo>
                      <a:pt x="1880" y="802"/>
                    </a:lnTo>
                    <a:lnTo>
                      <a:pt x="1884" y="800"/>
                    </a:lnTo>
                    <a:lnTo>
                      <a:pt x="1884" y="800"/>
                    </a:lnTo>
                    <a:lnTo>
                      <a:pt x="1764" y="794"/>
                    </a:lnTo>
                    <a:lnTo>
                      <a:pt x="1668" y="792"/>
                    </a:lnTo>
                    <a:lnTo>
                      <a:pt x="1590" y="794"/>
                    </a:lnTo>
                    <a:lnTo>
                      <a:pt x="1528" y="798"/>
                    </a:lnTo>
                    <a:lnTo>
                      <a:pt x="1480" y="804"/>
                    </a:lnTo>
                    <a:lnTo>
                      <a:pt x="1442" y="812"/>
                    </a:lnTo>
                    <a:lnTo>
                      <a:pt x="1380" y="826"/>
                    </a:lnTo>
                    <a:lnTo>
                      <a:pt x="1380" y="826"/>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sz="1800"/>
              </a:p>
            </p:txBody>
          </p:sp>
          <p:sp>
            <p:nvSpPr>
              <p:cNvPr id="95" name="Freeform 32"/>
              <p:cNvSpPr>
                <a:spLocks noChangeAspect="1"/>
              </p:cNvSpPr>
              <p:nvPr/>
            </p:nvSpPr>
            <p:spPr bwMode="auto">
              <a:xfrm rot="6220444">
                <a:off x="7291403" y="1558152"/>
                <a:ext cx="570505" cy="1349733"/>
              </a:xfrm>
              <a:custGeom>
                <a:avLst/>
                <a:gdLst/>
                <a:ahLst/>
                <a:cxnLst>
                  <a:cxn ang="0">
                    <a:pos x="518" y="468"/>
                  </a:cxn>
                  <a:cxn ang="0">
                    <a:pos x="466" y="358"/>
                  </a:cxn>
                  <a:cxn ang="0">
                    <a:pos x="414" y="238"/>
                  </a:cxn>
                  <a:cxn ang="0">
                    <a:pos x="394" y="178"/>
                  </a:cxn>
                  <a:cxn ang="0">
                    <a:pos x="382" y="116"/>
                  </a:cxn>
                  <a:cxn ang="0">
                    <a:pos x="382" y="56"/>
                  </a:cxn>
                  <a:cxn ang="0">
                    <a:pos x="396" y="0"/>
                  </a:cxn>
                  <a:cxn ang="0">
                    <a:pos x="364" y="30"/>
                  </a:cxn>
                  <a:cxn ang="0">
                    <a:pos x="286" y="114"/>
                  </a:cxn>
                  <a:cxn ang="0">
                    <a:pos x="210" y="204"/>
                  </a:cxn>
                  <a:cxn ang="0">
                    <a:pos x="158" y="274"/>
                  </a:cxn>
                  <a:cxn ang="0">
                    <a:pos x="110" y="352"/>
                  </a:cxn>
                  <a:cxn ang="0">
                    <a:pos x="66" y="436"/>
                  </a:cxn>
                  <a:cxn ang="0">
                    <a:pos x="32" y="522"/>
                  </a:cxn>
                  <a:cxn ang="0">
                    <a:pos x="8" y="614"/>
                  </a:cxn>
                  <a:cxn ang="0">
                    <a:pos x="0" y="704"/>
                  </a:cxn>
                  <a:cxn ang="0">
                    <a:pos x="4" y="750"/>
                  </a:cxn>
                  <a:cxn ang="0">
                    <a:pos x="10" y="796"/>
                  </a:cxn>
                  <a:cxn ang="0">
                    <a:pos x="24" y="842"/>
                  </a:cxn>
                  <a:cxn ang="0">
                    <a:pos x="42" y="886"/>
                  </a:cxn>
                  <a:cxn ang="0">
                    <a:pos x="68" y="930"/>
                  </a:cxn>
                  <a:cxn ang="0">
                    <a:pos x="100" y="974"/>
                  </a:cxn>
                  <a:cxn ang="0">
                    <a:pos x="138" y="1016"/>
                  </a:cxn>
                  <a:cxn ang="0">
                    <a:pos x="184" y="1056"/>
                  </a:cxn>
                  <a:cxn ang="0">
                    <a:pos x="238" y="1096"/>
                  </a:cxn>
                  <a:cxn ang="0">
                    <a:pos x="232" y="1130"/>
                  </a:cxn>
                  <a:cxn ang="0">
                    <a:pos x="212" y="1200"/>
                  </a:cxn>
                  <a:cxn ang="0">
                    <a:pos x="188" y="1266"/>
                  </a:cxn>
                  <a:cxn ang="0">
                    <a:pos x="162" y="1306"/>
                  </a:cxn>
                  <a:cxn ang="0">
                    <a:pos x="142" y="1324"/>
                  </a:cxn>
                  <a:cxn ang="0">
                    <a:pos x="132" y="1330"/>
                  </a:cxn>
                  <a:cxn ang="0">
                    <a:pos x="126" y="1334"/>
                  </a:cxn>
                  <a:cxn ang="0">
                    <a:pos x="130" y="1344"/>
                  </a:cxn>
                  <a:cxn ang="0">
                    <a:pos x="134" y="1348"/>
                  </a:cxn>
                  <a:cxn ang="0">
                    <a:pos x="154" y="1358"/>
                  </a:cxn>
                  <a:cxn ang="0">
                    <a:pos x="172" y="1358"/>
                  </a:cxn>
                  <a:cxn ang="0">
                    <a:pos x="184" y="1354"/>
                  </a:cxn>
                  <a:cxn ang="0">
                    <a:pos x="194" y="1352"/>
                  </a:cxn>
                  <a:cxn ang="0">
                    <a:pos x="206" y="1344"/>
                  </a:cxn>
                  <a:cxn ang="0">
                    <a:pos x="214" y="1330"/>
                  </a:cxn>
                  <a:cxn ang="0">
                    <a:pos x="232" y="1290"/>
                  </a:cxn>
                  <a:cxn ang="0">
                    <a:pos x="262" y="1194"/>
                  </a:cxn>
                  <a:cxn ang="0">
                    <a:pos x="282" y="1102"/>
                  </a:cxn>
                  <a:cxn ang="0">
                    <a:pos x="318" y="1100"/>
                  </a:cxn>
                  <a:cxn ang="0">
                    <a:pos x="360" y="1092"/>
                  </a:cxn>
                  <a:cxn ang="0">
                    <a:pos x="404" y="1074"/>
                  </a:cxn>
                  <a:cxn ang="0">
                    <a:pos x="450" y="1044"/>
                  </a:cxn>
                  <a:cxn ang="0">
                    <a:pos x="492" y="998"/>
                  </a:cxn>
                  <a:cxn ang="0">
                    <a:pos x="528" y="934"/>
                  </a:cxn>
                  <a:cxn ang="0">
                    <a:pos x="556" y="846"/>
                  </a:cxn>
                  <a:cxn ang="0">
                    <a:pos x="574" y="736"/>
                  </a:cxn>
                  <a:cxn ang="0">
                    <a:pos x="574" y="712"/>
                  </a:cxn>
                  <a:cxn ang="0">
                    <a:pos x="568" y="652"/>
                  </a:cxn>
                  <a:cxn ang="0">
                    <a:pos x="552" y="566"/>
                  </a:cxn>
                  <a:cxn ang="0">
                    <a:pos x="528" y="494"/>
                  </a:cxn>
                  <a:cxn ang="0">
                    <a:pos x="518" y="468"/>
                  </a:cxn>
                </a:cxnLst>
                <a:rect l="0" t="0" r="r" b="b"/>
                <a:pathLst>
                  <a:path w="574" h="1358">
                    <a:moveTo>
                      <a:pt x="518" y="468"/>
                    </a:moveTo>
                    <a:lnTo>
                      <a:pt x="518" y="468"/>
                    </a:lnTo>
                    <a:lnTo>
                      <a:pt x="494" y="416"/>
                    </a:lnTo>
                    <a:lnTo>
                      <a:pt x="466" y="358"/>
                    </a:lnTo>
                    <a:lnTo>
                      <a:pt x="438" y="300"/>
                    </a:lnTo>
                    <a:lnTo>
                      <a:pt x="414" y="238"/>
                    </a:lnTo>
                    <a:lnTo>
                      <a:pt x="402" y="208"/>
                    </a:lnTo>
                    <a:lnTo>
                      <a:pt x="394" y="178"/>
                    </a:lnTo>
                    <a:lnTo>
                      <a:pt x="388" y="146"/>
                    </a:lnTo>
                    <a:lnTo>
                      <a:pt x="382" y="116"/>
                    </a:lnTo>
                    <a:lnTo>
                      <a:pt x="382" y="86"/>
                    </a:lnTo>
                    <a:lnTo>
                      <a:pt x="382" y="56"/>
                    </a:lnTo>
                    <a:lnTo>
                      <a:pt x="388" y="28"/>
                    </a:lnTo>
                    <a:lnTo>
                      <a:pt x="396" y="0"/>
                    </a:lnTo>
                    <a:lnTo>
                      <a:pt x="396" y="0"/>
                    </a:lnTo>
                    <a:lnTo>
                      <a:pt x="364" y="30"/>
                    </a:lnTo>
                    <a:lnTo>
                      <a:pt x="330" y="66"/>
                    </a:lnTo>
                    <a:lnTo>
                      <a:pt x="286" y="114"/>
                    </a:lnTo>
                    <a:lnTo>
                      <a:pt x="236" y="170"/>
                    </a:lnTo>
                    <a:lnTo>
                      <a:pt x="210" y="204"/>
                    </a:lnTo>
                    <a:lnTo>
                      <a:pt x="184" y="238"/>
                    </a:lnTo>
                    <a:lnTo>
                      <a:pt x="158" y="274"/>
                    </a:lnTo>
                    <a:lnTo>
                      <a:pt x="134" y="312"/>
                    </a:lnTo>
                    <a:lnTo>
                      <a:pt x="110" y="352"/>
                    </a:lnTo>
                    <a:lnTo>
                      <a:pt x="86" y="394"/>
                    </a:lnTo>
                    <a:lnTo>
                      <a:pt x="66" y="436"/>
                    </a:lnTo>
                    <a:lnTo>
                      <a:pt x="48" y="478"/>
                    </a:lnTo>
                    <a:lnTo>
                      <a:pt x="32" y="522"/>
                    </a:lnTo>
                    <a:lnTo>
                      <a:pt x="18" y="568"/>
                    </a:lnTo>
                    <a:lnTo>
                      <a:pt x="8" y="614"/>
                    </a:lnTo>
                    <a:lnTo>
                      <a:pt x="2" y="658"/>
                    </a:lnTo>
                    <a:lnTo>
                      <a:pt x="0" y="704"/>
                    </a:lnTo>
                    <a:lnTo>
                      <a:pt x="2" y="728"/>
                    </a:lnTo>
                    <a:lnTo>
                      <a:pt x="4" y="750"/>
                    </a:lnTo>
                    <a:lnTo>
                      <a:pt x="6" y="774"/>
                    </a:lnTo>
                    <a:lnTo>
                      <a:pt x="10" y="796"/>
                    </a:lnTo>
                    <a:lnTo>
                      <a:pt x="16" y="818"/>
                    </a:lnTo>
                    <a:lnTo>
                      <a:pt x="24" y="842"/>
                    </a:lnTo>
                    <a:lnTo>
                      <a:pt x="32" y="864"/>
                    </a:lnTo>
                    <a:lnTo>
                      <a:pt x="42" y="886"/>
                    </a:lnTo>
                    <a:lnTo>
                      <a:pt x="54" y="908"/>
                    </a:lnTo>
                    <a:lnTo>
                      <a:pt x="68" y="930"/>
                    </a:lnTo>
                    <a:lnTo>
                      <a:pt x="82" y="952"/>
                    </a:lnTo>
                    <a:lnTo>
                      <a:pt x="100" y="974"/>
                    </a:lnTo>
                    <a:lnTo>
                      <a:pt x="118" y="994"/>
                    </a:lnTo>
                    <a:lnTo>
                      <a:pt x="138" y="1016"/>
                    </a:lnTo>
                    <a:lnTo>
                      <a:pt x="160" y="1036"/>
                    </a:lnTo>
                    <a:lnTo>
                      <a:pt x="184" y="1056"/>
                    </a:lnTo>
                    <a:lnTo>
                      <a:pt x="210" y="1076"/>
                    </a:lnTo>
                    <a:lnTo>
                      <a:pt x="238" y="1096"/>
                    </a:lnTo>
                    <a:lnTo>
                      <a:pt x="238" y="1096"/>
                    </a:lnTo>
                    <a:lnTo>
                      <a:pt x="232" y="1130"/>
                    </a:lnTo>
                    <a:lnTo>
                      <a:pt x="222" y="1164"/>
                    </a:lnTo>
                    <a:lnTo>
                      <a:pt x="212" y="1200"/>
                    </a:lnTo>
                    <a:lnTo>
                      <a:pt x="202" y="1234"/>
                    </a:lnTo>
                    <a:lnTo>
                      <a:pt x="188" y="1266"/>
                    </a:lnTo>
                    <a:lnTo>
                      <a:pt x="172" y="1294"/>
                    </a:lnTo>
                    <a:lnTo>
                      <a:pt x="162" y="1306"/>
                    </a:lnTo>
                    <a:lnTo>
                      <a:pt x="152" y="1316"/>
                    </a:lnTo>
                    <a:lnTo>
                      <a:pt x="142" y="1324"/>
                    </a:lnTo>
                    <a:lnTo>
                      <a:pt x="132" y="1330"/>
                    </a:lnTo>
                    <a:lnTo>
                      <a:pt x="132" y="1330"/>
                    </a:lnTo>
                    <a:lnTo>
                      <a:pt x="130" y="1332"/>
                    </a:lnTo>
                    <a:lnTo>
                      <a:pt x="126" y="1334"/>
                    </a:lnTo>
                    <a:lnTo>
                      <a:pt x="126" y="1338"/>
                    </a:lnTo>
                    <a:lnTo>
                      <a:pt x="130" y="1344"/>
                    </a:lnTo>
                    <a:lnTo>
                      <a:pt x="130" y="1344"/>
                    </a:lnTo>
                    <a:lnTo>
                      <a:pt x="134" y="1348"/>
                    </a:lnTo>
                    <a:lnTo>
                      <a:pt x="146" y="1356"/>
                    </a:lnTo>
                    <a:lnTo>
                      <a:pt x="154" y="1358"/>
                    </a:lnTo>
                    <a:lnTo>
                      <a:pt x="162" y="1358"/>
                    </a:lnTo>
                    <a:lnTo>
                      <a:pt x="172" y="1358"/>
                    </a:lnTo>
                    <a:lnTo>
                      <a:pt x="184" y="1354"/>
                    </a:lnTo>
                    <a:lnTo>
                      <a:pt x="184" y="1354"/>
                    </a:lnTo>
                    <a:lnTo>
                      <a:pt x="190" y="1352"/>
                    </a:lnTo>
                    <a:lnTo>
                      <a:pt x="194" y="1352"/>
                    </a:lnTo>
                    <a:lnTo>
                      <a:pt x="200" y="1350"/>
                    </a:lnTo>
                    <a:lnTo>
                      <a:pt x="206" y="1344"/>
                    </a:lnTo>
                    <a:lnTo>
                      <a:pt x="206" y="1344"/>
                    </a:lnTo>
                    <a:lnTo>
                      <a:pt x="214" y="1330"/>
                    </a:lnTo>
                    <a:lnTo>
                      <a:pt x="224" y="1312"/>
                    </a:lnTo>
                    <a:lnTo>
                      <a:pt x="232" y="1290"/>
                    </a:lnTo>
                    <a:lnTo>
                      <a:pt x="242" y="1264"/>
                    </a:lnTo>
                    <a:lnTo>
                      <a:pt x="262" y="1194"/>
                    </a:lnTo>
                    <a:lnTo>
                      <a:pt x="282" y="1102"/>
                    </a:lnTo>
                    <a:lnTo>
                      <a:pt x="282" y="1102"/>
                    </a:lnTo>
                    <a:lnTo>
                      <a:pt x="298" y="1102"/>
                    </a:lnTo>
                    <a:lnTo>
                      <a:pt x="318" y="1100"/>
                    </a:lnTo>
                    <a:lnTo>
                      <a:pt x="338" y="1098"/>
                    </a:lnTo>
                    <a:lnTo>
                      <a:pt x="360" y="1092"/>
                    </a:lnTo>
                    <a:lnTo>
                      <a:pt x="382" y="1086"/>
                    </a:lnTo>
                    <a:lnTo>
                      <a:pt x="404" y="1074"/>
                    </a:lnTo>
                    <a:lnTo>
                      <a:pt x="426" y="1062"/>
                    </a:lnTo>
                    <a:lnTo>
                      <a:pt x="450" y="1044"/>
                    </a:lnTo>
                    <a:lnTo>
                      <a:pt x="472" y="1024"/>
                    </a:lnTo>
                    <a:lnTo>
                      <a:pt x="492" y="998"/>
                    </a:lnTo>
                    <a:lnTo>
                      <a:pt x="512" y="968"/>
                    </a:lnTo>
                    <a:lnTo>
                      <a:pt x="528" y="934"/>
                    </a:lnTo>
                    <a:lnTo>
                      <a:pt x="544" y="894"/>
                    </a:lnTo>
                    <a:lnTo>
                      <a:pt x="556" y="846"/>
                    </a:lnTo>
                    <a:lnTo>
                      <a:pt x="566" y="794"/>
                    </a:lnTo>
                    <a:lnTo>
                      <a:pt x="574" y="736"/>
                    </a:lnTo>
                    <a:lnTo>
                      <a:pt x="574" y="736"/>
                    </a:lnTo>
                    <a:lnTo>
                      <a:pt x="574" y="712"/>
                    </a:lnTo>
                    <a:lnTo>
                      <a:pt x="572" y="686"/>
                    </a:lnTo>
                    <a:lnTo>
                      <a:pt x="568" y="652"/>
                    </a:lnTo>
                    <a:lnTo>
                      <a:pt x="562" y="612"/>
                    </a:lnTo>
                    <a:lnTo>
                      <a:pt x="552" y="566"/>
                    </a:lnTo>
                    <a:lnTo>
                      <a:pt x="538" y="518"/>
                    </a:lnTo>
                    <a:lnTo>
                      <a:pt x="528" y="494"/>
                    </a:lnTo>
                    <a:lnTo>
                      <a:pt x="518" y="468"/>
                    </a:lnTo>
                    <a:lnTo>
                      <a:pt x="518" y="468"/>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sz="1800"/>
              </a:p>
            </p:txBody>
          </p:sp>
          <p:sp>
            <p:nvSpPr>
              <p:cNvPr id="96" name="Freeform 16"/>
              <p:cNvSpPr>
                <a:spLocks noChangeAspect="1"/>
              </p:cNvSpPr>
              <p:nvPr/>
            </p:nvSpPr>
            <p:spPr bwMode="auto">
              <a:xfrm rot="6533397">
                <a:off x="7959862" y="4914145"/>
                <a:ext cx="854656" cy="1307334"/>
              </a:xfrm>
              <a:custGeom>
                <a:avLst/>
                <a:gdLst/>
                <a:ahLst/>
                <a:cxnLst>
                  <a:cxn ang="0">
                    <a:pos x="942" y="650"/>
                  </a:cxn>
                  <a:cxn ang="0">
                    <a:pos x="932" y="564"/>
                  </a:cxn>
                  <a:cxn ang="0">
                    <a:pos x="906" y="552"/>
                  </a:cxn>
                  <a:cxn ang="0">
                    <a:pos x="752" y="596"/>
                  </a:cxn>
                  <a:cxn ang="0">
                    <a:pos x="706" y="618"/>
                  </a:cxn>
                  <a:cxn ang="0">
                    <a:pos x="654" y="660"/>
                  </a:cxn>
                  <a:cxn ang="0">
                    <a:pos x="650" y="654"/>
                  </a:cxn>
                  <a:cxn ang="0">
                    <a:pos x="744" y="506"/>
                  </a:cxn>
                  <a:cxn ang="0">
                    <a:pos x="744" y="390"/>
                  </a:cxn>
                  <a:cxn ang="0">
                    <a:pos x="702" y="264"/>
                  </a:cxn>
                  <a:cxn ang="0">
                    <a:pos x="594" y="224"/>
                  </a:cxn>
                  <a:cxn ang="0">
                    <a:pos x="498" y="116"/>
                  </a:cxn>
                  <a:cxn ang="0">
                    <a:pos x="472" y="8"/>
                  </a:cxn>
                  <a:cxn ang="0">
                    <a:pos x="470" y="8"/>
                  </a:cxn>
                  <a:cxn ang="0">
                    <a:pos x="444" y="116"/>
                  </a:cxn>
                  <a:cxn ang="0">
                    <a:pos x="350" y="224"/>
                  </a:cxn>
                  <a:cxn ang="0">
                    <a:pos x="240" y="264"/>
                  </a:cxn>
                  <a:cxn ang="0">
                    <a:pos x="198" y="390"/>
                  </a:cxn>
                  <a:cxn ang="0">
                    <a:pos x="198" y="506"/>
                  </a:cxn>
                  <a:cxn ang="0">
                    <a:pos x="292" y="654"/>
                  </a:cxn>
                  <a:cxn ang="0">
                    <a:pos x="288" y="660"/>
                  </a:cxn>
                  <a:cxn ang="0">
                    <a:pos x="240" y="622"/>
                  </a:cxn>
                  <a:cxn ang="0">
                    <a:pos x="180" y="592"/>
                  </a:cxn>
                  <a:cxn ang="0">
                    <a:pos x="30" y="552"/>
                  </a:cxn>
                  <a:cxn ang="0">
                    <a:pos x="8" y="576"/>
                  </a:cxn>
                  <a:cxn ang="0">
                    <a:pos x="8" y="692"/>
                  </a:cxn>
                  <a:cxn ang="0">
                    <a:pos x="22" y="740"/>
                  </a:cxn>
                  <a:cxn ang="0">
                    <a:pos x="52" y="782"/>
                  </a:cxn>
                  <a:cxn ang="0">
                    <a:pos x="88" y="804"/>
                  </a:cxn>
                  <a:cxn ang="0">
                    <a:pos x="150" y="840"/>
                  </a:cxn>
                  <a:cxn ang="0">
                    <a:pos x="178" y="912"/>
                  </a:cxn>
                  <a:cxn ang="0">
                    <a:pos x="106" y="1008"/>
                  </a:cxn>
                  <a:cxn ang="0">
                    <a:pos x="174" y="1016"/>
                  </a:cxn>
                  <a:cxn ang="0">
                    <a:pos x="274" y="1056"/>
                  </a:cxn>
                  <a:cxn ang="0">
                    <a:pos x="346" y="1062"/>
                  </a:cxn>
                  <a:cxn ang="0">
                    <a:pos x="444" y="1020"/>
                  </a:cxn>
                  <a:cxn ang="0">
                    <a:pos x="430" y="1246"/>
                  </a:cxn>
                  <a:cxn ang="0">
                    <a:pos x="386" y="1382"/>
                  </a:cxn>
                  <a:cxn ang="0">
                    <a:pos x="352" y="1416"/>
                  </a:cxn>
                  <a:cxn ang="0">
                    <a:pos x="354" y="1432"/>
                  </a:cxn>
                  <a:cxn ang="0">
                    <a:pos x="386" y="1444"/>
                  </a:cxn>
                  <a:cxn ang="0">
                    <a:pos x="428" y="1430"/>
                  </a:cxn>
                  <a:cxn ang="0">
                    <a:pos x="448" y="1418"/>
                  </a:cxn>
                  <a:cxn ang="0">
                    <a:pos x="488" y="1236"/>
                  </a:cxn>
                  <a:cxn ang="0">
                    <a:pos x="516" y="1030"/>
                  </a:cxn>
                  <a:cxn ang="0">
                    <a:pos x="616" y="1064"/>
                  </a:cxn>
                  <a:cxn ang="0">
                    <a:pos x="682" y="1050"/>
                  </a:cxn>
                  <a:cxn ang="0">
                    <a:pos x="790" y="1012"/>
                  </a:cxn>
                  <a:cxn ang="0">
                    <a:pos x="810" y="988"/>
                  </a:cxn>
                  <a:cxn ang="0">
                    <a:pos x="764" y="896"/>
                  </a:cxn>
                  <a:cxn ang="0">
                    <a:pos x="804" y="830"/>
                  </a:cxn>
                  <a:cxn ang="0">
                    <a:pos x="868" y="798"/>
                  </a:cxn>
                  <a:cxn ang="0">
                    <a:pos x="902" y="772"/>
                  </a:cxn>
                  <a:cxn ang="0">
                    <a:pos x="924" y="732"/>
                  </a:cxn>
                </a:cxnLst>
                <a:rect l="0" t="0" r="r" b="b"/>
                <a:pathLst>
                  <a:path w="944" h="1444">
                    <a:moveTo>
                      <a:pt x="924" y="732"/>
                    </a:moveTo>
                    <a:lnTo>
                      <a:pt x="924" y="732"/>
                    </a:lnTo>
                    <a:lnTo>
                      <a:pt x="932" y="706"/>
                    </a:lnTo>
                    <a:lnTo>
                      <a:pt x="938" y="678"/>
                    </a:lnTo>
                    <a:lnTo>
                      <a:pt x="942" y="650"/>
                    </a:lnTo>
                    <a:lnTo>
                      <a:pt x="944" y="622"/>
                    </a:lnTo>
                    <a:lnTo>
                      <a:pt x="942" y="598"/>
                    </a:lnTo>
                    <a:lnTo>
                      <a:pt x="938" y="578"/>
                    </a:lnTo>
                    <a:lnTo>
                      <a:pt x="934" y="570"/>
                    </a:lnTo>
                    <a:lnTo>
                      <a:pt x="932" y="564"/>
                    </a:lnTo>
                    <a:lnTo>
                      <a:pt x="926" y="558"/>
                    </a:lnTo>
                    <a:lnTo>
                      <a:pt x="922" y="556"/>
                    </a:lnTo>
                    <a:lnTo>
                      <a:pt x="922" y="556"/>
                    </a:lnTo>
                    <a:lnTo>
                      <a:pt x="916" y="554"/>
                    </a:lnTo>
                    <a:lnTo>
                      <a:pt x="906" y="552"/>
                    </a:lnTo>
                    <a:lnTo>
                      <a:pt x="886" y="554"/>
                    </a:lnTo>
                    <a:lnTo>
                      <a:pt x="862" y="558"/>
                    </a:lnTo>
                    <a:lnTo>
                      <a:pt x="838" y="566"/>
                    </a:lnTo>
                    <a:lnTo>
                      <a:pt x="788" y="582"/>
                    </a:lnTo>
                    <a:lnTo>
                      <a:pt x="752" y="596"/>
                    </a:lnTo>
                    <a:lnTo>
                      <a:pt x="752" y="596"/>
                    </a:lnTo>
                    <a:lnTo>
                      <a:pt x="750" y="596"/>
                    </a:lnTo>
                    <a:lnTo>
                      <a:pt x="750" y="596"/>
                    </a:lnTo>
                    <a:lnTo>
                      <a:pt x="726" y="608"/>
                    </a:lnTo>
                    <a:lnTo>
                      <a:pt x="706" y="618"/>
                    </a:lnTo>
                    <a:lnTo>
                      <a:pt x="692" y="630"/>
                    </a:lnTo>
                    <a:lnTo>
                      <a:pt x="678" y="638"/>
                    </a:lnTo>
                    <a:lnTo>
                      <a:pt x="662" y="654"/>
                    </a:lnTo>
                    <a:lnTo>
                      <a:pt x="658" y="658"/>
                    </a:lnTo>
                    <a:lnTo>
                      <a:pt x="654" y="660"/>
                    </a:lnTo>
                    <a:lnTo>
                      <a:pt x="654" y="660"/>
                    </a:lnTo>
                    <a:lnTo>
                      <a:pt x="650" y="660"/>
                    </a:lnTo>
                    <a:lnTo>
                      <a:pt x="648" y="658"/>
                    </a:lnTo>
                    <a:lnTo>
                      <a:pt x="650" y="654"/>
                    </a:lnTo>
                    <a:lnTo>
                      <a:pt x="650" y="654"/>
                    </a:lnTo>
                    <a:lnTo>
                      <a:pt x="660" y="638"/>
                    </a:lnTo>
                    <a:lnTo>
                      <a:pt x="724" y="548"/>
                    </a:lnTo>
                    <a:lnTo>
                      <a:pt x="724" y="548"/>
                    </a:lnTo>
                    <a:lnTo>
                      <a:pt x="736" y="528"/>
                    </a:lnTo>
                    <a:lnTo>
                      <a:pt x="744" y="506"/>
                    </a:lnTo>
                    <a:lnTo>
                      <a:pt x="748" y="484"/>
                    </a:lnTo>
                    <a:lnTo>
                      <a:pt x="750" y="462"/>
                    </a:lnTo>
                    <a:lnTo>
                      <a:pt x="750" y="438"/>
                    </a:lnTo>
                    <a:lnTo>
                      <a:pt x="748" y="414"/>
                    </a:lnTo>
                    <a:lnTo>
                      <a:pt x="744" y="390"/>
                    </a:lnTo>
                    <a:lnTo>
                      <a:pt x="740" y="368"/>
                    </a:lnTo>
                    <a:lnTo>
                      <a:pt x="728" y="328"/>
                    </a:lnTo>
                    <a:lnTo>
                      <a:pt x="716" y="294"/>
                    </a:lnTo>
                    <a:lnTo>
                      <a:pt x="702" y="264"/>
                    </a:lnTo>
                    <a:lnTo>
                      <a:pt x="702" y="264"/>
                    </a:lnTo>
                    <a:lnTo>
                      <a:pt x="680" y="260"/>
                    </a:lnTo>
                    <a:lnTo>
                      <a:pt x="660" y="254"/>
                    </a:lnTo>
                    <a:lnTo>
                      <a:pt x="642" y="248"/>
                    </a:lnTo>
                    <a:lnTo>
                      <a:pt x="624" y="240"/>
                    </a:lnTo>
                    <a:lnTo>
                      <a:pt x="594" y="224"/>
                    </a:lnTo>
                    <a:lnTo>
                      <a:pt x="566" y="204"/>
                    </a:lnTo>
                    <a:lnTo>
                      <a:pt x="544" y="184"/>
                    </a:lnTo>
                    <a:lnTo>
                      <a:pt x="526" y="162"/>
                    </a:lnTo>
                    <a:lnTo>
                      <a:pt x="510" y="138"/>
                    </a:lnTo>
                    <a:lnTo>
                      <a:pt x="498" y="116"/>
                    </a:lnTo>
                    <a:lnTo>
                      <a:pt x="490" y="92"/>
                    </a:lnTo>
                    <a:lnTo>
                      <a:pt x="482" y="72"/>
                    </a:lnTo>
                    <a:lnTo>
                      <a:pt x="478" y="52"/>
                    </a:lnTo>
                    <a:lnTo>
                      <a:pt x="474" y="34"/>
                    </a:lnTo>
                    <a:lnTo>
                      <a:pt x="472" y="8"/>
                    </a:lnTo>
                    <a:lnTo>
                      <a:pt x="472" y="0"/>
                    </a:lnTo>
                    <a:lnTo>
                      <a:pt x="472" y="2"/>
                    </a:lnTo>
                    <a:lnTo>
                      <a:pt x="472" y="0"/>
                    </a:lnTo>
                    <a:lnTo>
                      <a:pt x="472" y="0"/>
                    </a:lnTo>
                    <a:lnTo>
                      <a:pt x="470" y="8"/>
                    </a:lnTo>
                    <a:lnTo>
                      <a:pt x="468" y="34"/>
                    </a:lnTo>
                    <a:lnTo>
                      <a:pt x="466" y="52"/>
                    </a:lnTo>
                    <a:lnTo>
                      <a:pt x="460" y="72"/>
                    </a:lnTo>
                    <a:lnTo>
                      <a:pt x="454" y="92"/>
                    </a:lnTo>
                    <a:lnTo>
                      <a:pt x="444" y="116"/>
                    </a:lnTo>
                    <a:lnTo>
                      <a:pt x="432" y="138"/>
                    </a:lnTo>
                    <a:lnTo>
                      <a:pt x="418" y="162"/>
                    </a:lnTo>
                    <a:lnTo>
                      <a:pt x="398" y="184"/>
                    </a:lnTo>
                    <a:lnTo>
                      <a:pt x="376" y="204"/>
                    </a:lnTo>
                    <a:lnTo>
                      <a:pt x="350" y="224"/>
                    </a:lnTo>
                    <a:lnTo>
                      <a:pt x="318" y="240"/>
                    </a:lnTo>
                    <a:lnTo>
                      <a:pt x="300" y="248"/>
                    </a:lnTo>
                    <a:lnTo>
                      <a:pt x="282" y="254"/>
                    </a:lnTo>
                    <a:lnTo>
                      <a:pt x="262" y="260"/>
                    </a:lnTo>
                    <a:lnTo>
                      <a:pt x="240" y="264"/>
                    </a:lnTo>
                    <a:lnTo>
                      <a:pt x="240" y="264"/>
                    </a:lnTo>
                    <a:lnTo>
                      <a:pt x="226" y="294"/>
                    </a:lnTo>
                    <a:lnTo>
                      <a:pt x="214" y="328"/>
                    </a:lnTo>
                    <a:lnTo>
                      <a:pt x="202" y="368"/>
                    </a:lnTo>
                    <a:lnTo>
                      <a:pt x="198" y="390"/>
                    </a:lnTo>
                    <a:lnTo>
                      <a:pt x="194" y="414"/>
                    </a:lnTo>
                    <a:lnTo>
                      <a:pt x="192" y="438"/>
                    </a:lnTo>
                    <a:lnTo>
                      <a:pt x="192" y="462"/>
                    </a:lnTo>
                    <a:lnTo>
                      <a:pt x="194" y="484"/>
                    </a:lnTo>
                    <a:lnTo>
                      <a:pt x="198" y="506"/>
                    </a:lnTo>
                    <a:lnTo>
                      <a:pt x="208" y="528"/>
                    </a:lnTo>
                    <a:lnTo>
                      <a:pt x="218" y="548"/>
                    </a:lnTo>
                    <a:lnTo>
                      <a:pt x="218" y="548"/>
                    </a:lnTo>
                    <a:lnTo>
                      <a:pt x="282" y="638"/>
                    </a:lnTo>
                    <a:lnTo>
                      <a:pt x="292" y="654"/>
                    </a:lnTo>
                    <a:lnTo>
                      <a:pt x="292" y="654"/>
                    </a:lnTo>
                    <a:lnTo>
                      <a:pt x="294" y="658"/>
                    </a:lnTo>
                    <a:lnTo>
                      <a:pt x="292" y="660"/>
                    </a:lnTo>
                    <a:lnTo>
                      <a:pt x="288" y="660"/>
                    </a:lnTo>
                    <a:lnTo>
                      <a:pt x="288" y="660"/>
                    </a:lnTo>
                    <a:lnTo>
                      <a:pt x="284" y="658"/>
                    </a:lnTo>
                    <a:lnTo>
                      <a:pt x="280" y="654"/>
                    </a:lnTo>
                    <a:lnTo>
                      <a:pt x="266" y="640"/>
                    </a:lnTo>
                    <a:lnTo>
                      <a:pt x="254" y="632"/>
                    </a:lnTo>
                    <a:lnTo>
                      <a:pt x="240" y="622"/>
                    </a:lnTo>
                    <a:lnTo>
                      <a:pt x="224" y="612"/>
                    </a:lnTo>
                    <a:lnTo>
                      <a:pt x="202" y="602"/>
                    </a:lnTo>
                    <a:lnTo>
                      <a:pt x="202" y="600"/>
                    </a:lnTo>
                    <a:lnTo>
                      <a:pt x="202" y="600"/>
                    </a:lnTo>
                    <a:lnTo>
                      <a:pt x="180" y="592"/>
                    </a:lnTo>
                    <a:lnTo>
                      <a:pt x="126" y="572"/>
                    </a:lnTo>
                    <a:lnTo>
                      <a:pt x="96" y="562"/>
                    </a:lnTo>
                    <a:lnTo>
                      <a:pt x="66" y="556"/>
                    </a:lnTo>
                    <a:lnTo>
                      <a:pt x="42" y="552"/>
                    </a:lnTo>
                    <a:lnTo>
                      <a:pt x="30" y="552"/>
                    </a:lnTo>
                    <a:lnTo>
                      <a:pt x="22" y="556"/>
                    </a:lnTo>
                    <a:lnTo>
                      <a:pt x="22" y="556"/>
                    </a:lnTo>
                    <a:lnTo>
                      <a:pt x="18" y="558"/>
                    </a:lnTo>
                    <a:lnTo>
                      <a:pt x="14" y="562"/>
                    </a:lnTo>
                    <a:lnTo>
                      <a:pt x="8" y="576"/>
                    </a:lnTo>
                    <a:lnTo>
                      <a:pt x="2" y="594"/>
                    </a:lnTo>
                    <a:lnTo>
                      <a:pt x="0" y="616"/>
                    </a:lnTo>
                    <a:lnTo>
                      <a:pt x="2" y="640"/>
                    </a:lnTo>
                    <a:lnTo>
                      <a:pt x="4" y="666"/>
                    </a:lnTo>
                    <a:lnTo>
                      <a:pt x="8" y="692"/>
                    </a:lnTo>
                    <a:lnTo>
                      <a:pt x="16" y="718"/>
                    </a:lnTo>
                    <a:lnTo>
                      <a:pt x="16" y="718"/>
                    </a:lnTo>
                    <a:lnTo>
                      <a:pt x="16" y="726"/>
                    </a:lnTo>
                    <a:lnTo>
                      <a:pt x="16" y="726"/>
                    </a:lnTo>
                    <a:lnTo>
                      <a:pt x="22" y="740"/>
                    </a:lnTo>
                    <a:lnTo>
                      <a:pt x="30" y="754"/>
                    </a:lnTo>
                    <a:lnTo>
                      <a:pt x="38" y="768"/>
                    </a:lnTo>
                    <a:lnTo>
                      <a:pt x="50" y="782"/>
                    </a:lnTo>
                    <a:lnTo>
                      <a:pt x="50" y="782"/>
                    </a:lnTo>
                    <a:lnTo>
                      <a:pt x="52" y="782"/>
                    </a:lnTo>
                    <a:lnTo>
                      <a:pt x="52" y="782"/>
                    </a:lnTo>
                    <a:lnTo>
                      <a:pt x="60" y="790"/>
                    </a:lnTo>
                    <a:lnTo>
                      <a:pt x="70" y="796"/>
                    </a:lnTo>
                    <a:lnTo>
                      <a:pt x="78" y="800"/>
                    </a:lnTo>
                    <a:lnTo>
                      <a:pt x="88" y="804"/>
                    </a:lnTo>
                    <a:lnTo>
                      <a:pt x="88" y="804"/>
                    </a:lnTo>
                    <a:lnTo>
                      <a:pt x="104" y="808"/>
                    </a:lnTo>
                    <a:lnTo>
                      <a:pt x="128" y="822"/>
                    </a:lnTo>
                    <a:lnTo>
                      <a:pt x="138" y="830"/>
                    </a:lnTo>
                    <a:lnTo>
                      <a:pt x="150" y="840"/>
                    </a:lnTo>
                    <a:lnTo>
                      <a:pt x="160" y="852"/>
                    </a:lnTo>
                    <a:lnTo>
                      <a:pt x="168" y="866"/>
                    </a:lnTo>
                    <a:lnTo>
                      <a:pt x="176" y="880"/>
                    </a:lnTo>
                    <a:lnTo>
                      <a:pt x="178" y="896"/>
                    </a:lnTo>
                    <a:lnTo>
                      <a:pt x="178" y="912"/>
                    </a:lnTo>
                    <a:lnTo>
                      <a:pt x="174" y="930"/>
                    </a:lnTo>
                    <a:lnTo>
                      <a:pt x="166" y="948"/>
                    </a:lnTo>
                    <a:lnTo>
                      <a:pt x="152" y="968"/>
                    </a:lnTo>
                    <a:lnTo>
                      <a:pt x="132" y="988"/>
                    </a:lnTo>
                    <a:lnTo>
                      <a:pt x="106" y="1008"/>
                    </a:lnTo>
                    <a:lnTo>
                      <a:pt x="106" y="1008"/>
                    </a:lnTo>
                    <a:lnTo>
                      <a:pt x="118" y="1008"/>
                    </a:lnTo>
                    <a:lnTo>
                      <a:pt x="132" y="1008"/>
                    </a:lnTo>
                    <a:lnTo>
                      <a:pt x="152" y="1012"/>
                    </a:lnTo>
                    <a:lnTo>
                      <a:pt x="174" y="1016"/>
                    </a:lnTo>
                    <a:lnTo>
                      <a:pt x="202" y="1024"/>
                    </a:lnTo>
                    <a:lnTo>
                      <a:pt x="230" y="1034"/>
                    </a:lnTo>
                    <a:lnTo>
                      <a:pt x="260" y="1050"/>
                    </a:lnTo>
                    <a:lnTo>
                      <a:pt x="260" y="1050"/>
                    </a:lnTo>
                    <a:lnTo>
                      <a:pt x="274" y="1056"/>
                    </a:lnTo>
                    <a:lnTo>
                      <a:pt x="288" y="1060"/>
                    </a:lnTo>
                    <a:lnTo>
                      <a:pt x="304" y="1064"/>
                    </a:lnTo>
                    <a:lnTo>
                      <a:pt x="318" y="1064"/>
                    </a:lnTo>
                    <a:lnTo>
                      <a:pt x="332" y="1064"/>
                    </a:lnTo>
                    <a:lnTo>
                      <a:pt x="346" y="1062"/>
                    </a:lnTo>
                    <a:lnTo>
                      <a:pt x="372" y="1056"/>
                    </a:lnTo>
                    <a:lnTo>
                      <a:pt x="396" y="1046"/>
                    </a:lnTo>
                    <a:lnTo>
                      <a:pt x="418" y="1036"/>
                    </a:lnTo>
                    <a:lnTo>
                      <a:pt x="444" y="1020"/>
                    </a:lnTo>
                    <a:lnTo>
                      <a:pt x="444" y="1020"/>
                    </a:lnTo>
                    <a:lnTo>
                      <a:pt x="444" y="1050"/>
                    </a:lnTo>
                    <a:lnTo>
                      <a:pt x="444" y="1096"/>
                    </a:lnTo>
                    <a:lnTo>
                      <a:pt x="442" y="1152"/>
                    </a:lnTo>
                    <a:lnTo>
                      <a:pt x="436" y="1214"/>
                    </a:lnTo>
                    <a:lnTo>
                      <a:pt x="430" y="1246"/>
                    </a:lnTo>
                    <a:lnTo>
                      <a:pt x="424" y="1276"/>
                    </a:lnTo>
                    <a:lnTo>
                      <a:pt x="418" y="1306"/>
                    </a:lnTo>
                    <a:lnTo>
                      <a:pt x="408" y="1334"/>
                    </a:lnTo>
                    <a:lnTo>
                      <a:pt x="398" y="1360"/>
                    </a:lnTo>
                    <a:lnTo>
                      <a:pt x="386" y="1382"/>
                    </a:lnTo>
                    <a:lnTo>
                      <a:pt x="372" y="1400"/>
                    </a:lnTo>
                    <a:lnTo>
                      <a:pt x="364" y="1408"/>
                    </a:lnTo>
                    <a:lnTo>
                      <a:pt x="356" y="1414"/>
                    </a:lnTo>
                    <a:lnTo>
                      <a:pt x="356" y="1414"/>
                    </a:lnTo>
                    <a:lnTo>
                      <a:pt x="352" y="1416"/>
                    </a:lnTo>
                    <a:lnTo>
                      <a:pt x="350" y="1420"/>
                    </a:lnTo>
                    <a:lnTo>
                      <a:pt x="348" y="1422"/>
                    </a:lnTo>
                    <a:lnTo>
                      <a:pt x="350" y="1426"/>
                    </a:lnTo>
                    <a:lnTo>
                      <a:pt x="352" y="1428"/>
                    </a:lnTo>
                    <a:lnTo>
                      <a:pt x="354" y="1432"/>
                    </a:lnTo>
                    <a:lnTo>
                      <a:pt x="354" y="1432"/>
                    </a:lnTo>
                    <a:lnTo>
                      <a:pt x="362" y="1438"/>
                    </a:lnTo>
                    <a:lnTo>
                      <a:pt x="368" y="1440"/>
                    </a:lnTo>
                    <a:lnTo>
                      <a:pt x="376" y="1444"/>
                    </a:lnTo>
                    <a:lnTo>
                      <a:pt x="386" y="1444"/>
                    </a:lnTo>
                    <a:lnTo>
                      <a:pt x="398" y="1444"/>
                    </a:lnTo>
                    <a:lnTo>
                      <a:pt x="410" y="1440"/>
                    </a:lnTo>
                    <a:lnTo>
                      <a:pt x="422" y="1434"/>
                    </a:lnTo>
                    <a:lnTo>
                      <a:pt x="422" y="1434"/>
                    </a:lnTo>
                    <a:lnTo>
                      <a:pt x="428" y="1430"/>
                    </a:lnTo>
                    <a:lnTo>
                      <a:pt x="434" y="1430"/>
                    </a:lnTo>
                    <a:lnTo>
                      <a:pt x="442" y="1428"/>
                    </a:lnTo>
                    <a:lnTo>
                      <a:pt x="444" y="1424"/>
                    </a:lnTo>
                    <a:lnTo>
                      <a:pt x="448" y="1418"/>
                    </a:lnTo>
                    <a:lnTo>
                      <a:pt x="448" y="1418"/>
                    </a:lnTo>
                    <a:lnTo>
                      <a:pt x="458" y="1398"/>
                    </a:lnTo>
                    <a:lnTo>
                      <a:pt x="466" y="1370"/>
                    </a:lnTo>
                    <a:lnTo>
                      <a:pt x="474" y="1334"/>
                    </a:lnTo>
                    <a:lnTo>
                      <a:pt x="482" y="1288"/>
                    </a:lnTo>
                    <a:lnTo>
                      <a:pt x="488" y="1236"/>
                    </a:lnTo>
                    <a:lnTo>
                      <a:pt x="494" y="1174"/>
                    </a:lnTo>
                    <a:lnTo>
                      <a:pt x="498" y="1104"/>
                    </a:lnTo>
                    <a:lnTo>
                      <a:pt x="502" y="1022"/>
                    </a:lnTo>
                    <a:lnTo>
                      <a:pt x="502" y="1022"/>
                    </a:lnTo>
                    <a:lnTo>
                      <a:pt x="516" y="1030"/>
                    </a:lnTo>
                    <a:lnTo>
                      <a:pt x="532" y="1040"/>
                    </a:lnTo>
                    <a:lnTo>
                      <a:pt x="552" y="1050"/>
                    </a:lnTo>
                    <a:lnTo>
                      <a:pt x="576" y="1058"/>
                    </a:lnTo>
                    <a:lnTo>
                      <a:pt x="602" y="1062"/>
                    </a:lnTo>
                    <a:lnTo>
                      <a:pt x="616" y="1064"/>
                    </a:lnTo>
                    <a:lnTo>
                      <a:pt x="628" y="1064"/>
                    </a:lnTo>
                    <a:lnTo>
                      <a:pt x="642" y="1064"/>
                    </a:lnTo>
                    <a:lnTo>
                      <a:pt x="656" y="1060"/>
                    </a:lnTo>
                    <a:lnTo>
                      <a:pt x="668" y="1056"/>
                    </a:lnTo>
                    <a:lnTo>
                      <a:pt x="682" y="1050"/>
                    </a:lnTo>
                    <a:lnTo>
                      <a:pt x="682" y="1050"/>
                    </a:lnTo>
                    <a:lnTo>
                      <a:pt x="712" y="1034"/>
                    </a:lnTo>
                    <a:lnTo>
                      <a:pt x="742" y="1024"/>
                    </a:lnTo>
                    <a:lnTo>
                      <a:pt x="768" y="1016"/>
                    </a:lnTo>
                    <a:lnTo>
                      <a:pt x="790" y="1012"/>
                    </a:lnTo>
                    <a:lnTo>
                      <a:pt x="810" y="1008"/>
                    </a:lnTo>
                    <a:lnTo>
                      <a:pt x="824" y="1008"/>
                    </a:lnTo>
                    <a:lnTo>
                      <a:pt x="836" y="1008"/>
                    </a:lnTo>
                    <a:lnTo>
                      <a:pt x="836" y="1008"/>
                    </a:lnTo>
                    <a:lnTo>
                      <a:pt x="810" y="988"/>
                    </a:lnTo>
                    <a:lnTo>
                      <a:pt x="790" y="968"/>
                    </a:lnTo>
                    <a:lnTo>
                      <a:pt x="776" y="948"/>
                    </a:lnTo>
                    <a:lnTo>
                      <a:pt x="768" y="930"/>
                    </a:lnTo>
                    <a:lnTo>
                      <a:pt x="764" y="912"/>
                    </a:lnTo>
                    <a:lnTo>
                      <a:pt x="764" y="896"/>
                    </a:lnTo>
                    <a:lnTo>
                      <a:pt x="768" y="880"/>
                    </a:lnTo>
                    <a:lnTo>
                      <a:pt x="774" y="866"/>
                    </a:lnTo>
                    <a:lnTo>
                      <a:pt x="782" y="852"/>
                    </a:lnTo>
                    <a:lnTo>
                      <a:pt x="792" y="840"/>
                    </a:lnTo>
                    <a:lnTo>
                      <a:pt x="804" y="830"/>
                    </a:lnTo>
                    <a:lnTo>
                      <a:pt x="816" y="822"/>
                    </a:lnTo>
                    <a:lnTo>
                      <a:pt x="838" y="808"/>
                    </a:lnTo>
                    <a:lnTo>
                      <a:pt x="854" y="804"/>
                    </a:lnTo>
                    <a:lnTo>
                      <a:pt x="854" y="804"/>
                    </a:lnTo>
                    <a:lnTo>
                      <a:pt x="868" y="798"/>
                    </a:lnTo>
                    <a:lnTo>
                      <a:pt x="882" y="790"/>
                    </a:lnTo>
                    <a:lnTo>
                      <a:pt x="882" y="790"/>
                    </a:lnTo>
                    <a:lnTo>
                      <a:pt x="882" y="790"/>
                    </a:lnTo>
                    <a:lnTo>
                      <a:pt x="892" y="782"/>
                    </a:lnTo>
                    <a:lnTo>
                      <a:pt x="902" y="772"/>
                    </a:lnTo>
                    <a:lnTo>
                      <a:pt x="910" y="762"/>
                    </a:lnTo>
                    <a:lnTo>
                      <a:pt x="918" y="748"/>
                    </a:lnTo>
                    <a:lnTo>
                      <a:pt x="918" y="748"/>
                    </a:lnTo>
                    <a:lnTo>
                      <a:pt x="924" y="732"/>
                    </a:lnTo>
                    <a:lnTo>
                      <a:pt x="924" y="732"/>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sz="1800"/>
              </a:p>
            </p:txBody>
          </p:sp>
          <p:sp>
            <p:nvSpPr>
              <p:cNvPr id="97" name="Freeform 20"/>
              <p:cNvSpPr>
                <a:spLocks noChangeAspect="1"/>
              </p:cNvSpPr>
              <p:nvPr/>
            </p:nvSpPr>
            <p:spPr bwMode="auto">
              <a:xfrm rot="7604267">
                <a:off x="7426592" y="5451070"/>
                <a:ext cx="795973" cy="1524580"/>
              </a:xfrm>
              <a:custGeom>
                <a:avLst/>
                <a:gdLst/>
                <a:ahLst/>
                <a:cxnLst>
                  <a:cxn ang="0">
                    <a:pos x="846" y="504"/>
                  </a:cxn>
                  <a:cxn ang="0">
                    <a:pos x="764" y="522"/>
                  </a:cxn>
                  <a:cxn ang="0">
                    <a:pos x="702" y="500"/>
                  </a:cxn>
                  <a:cxn ang="0">
                    <a:pos x="660" y="452"/>
                  </a:cxn>
                  <a:cxn ang="0">
                    <a:pos x="620" y="326"/>
                  </a:cxn>
                  <a:cxn ang="0">
                    <a:pos x="612" y="232"/>
                  </a:cxn>
                  <a:cxn ang="0">
                    <a:pos x="556" y="198"/>
                  </a:cxn>
                  <a:cxn ang="0">
                    <a:pos x="474" y="96"/>
                  </a:cxn>
                  <a:cxn ang="0">
                    <a:pos x="422" y="0"/>
                  </a:cxn>
                  <a:cxn ang="0">
                    <a:pos x="368" y="114"/>
                  </a:cxn>
                  <a:cxn ang="0">
                    <a:pos x="300" y="214"/>
                  </a:cxn>
                  <a:cxn ang="0">
                    <a:pos x="256" y="244"/>
                  </a:cxn>
                  <a:cxn ang="0">
                    <a:pos x="256" y="370"/>
                  </a:cxn>
                  <a:cxn ang="0">
                    <a:pos x="226" y="484"/>
                  </a:cxn>
                  <a:cxn ang="0">
                    <a:pos x="184" y="530"/>
                  </a:cxn>
                  <a:cxn ang="0">
                    <a:pos x="120" y="550"/>
                  </a:cxn>
                  <a:cxn ang="0">
                    <a:pos x="28" y="530"/>
                  </a:cxn>
                  <a:cxn ang="0">
                    <a:pos x="60" y="602"/>
                  </a:cxn>
                  <a:cxn ang="0">
                    <a:pos x="166" y="772"/>
                  </a:cxn>
                  <a:cxn ang="0">
                    <a:pos x="204" y="874"/>
                  </a:cxn>
                  <a:cxn ang="0">
                    <a:pos x="194" y="930"/>
                  </a:cxn>
                  <a:cxn ang="0">
                    <a:pos x="136" y="948"/>
                  </a:cxn>
                  <a:cxn ang="0">
                    <a:pos x="50" y="928"/>
                  </a:cxn>
                  <a:cxn ang="0">
                    <a:pos x="48" y="964"/>
                  </a:cxn>
                  <a:cxn ang="0">
                    <a:pos x="74" y="1006"/>
                  </a:cxn>
                  <a:cxn ang="0">
                    <a:pos x="144" y="1062"/>
                  </a:cxn>
                  <a:cxn ang="0">
                    <a:pos x="290" y="1168"/>
                  </a:cxn>
                  <a:cxn ang="0">
                    <a:pos x="418" y="1298"/>
                  </a:cxn>
                  <a:cxn ang="0">
                    <a:pos x="474" y="1394"/>
                  </a:cxn>
                  <a:cxn ang="0">
                    <a:pos x="468" y="1514"/>
                  </a:cxn>
                  <a:cxn ang="0">
                    <a:pos x="438" y="1640"/>
                  </a:cxn>
                  <a:cxn ang="0">
                    <a:pos x="398" y="1694"/>
                  </a:cxn>
                  <a:cxn ang="0">
                    <a:pos x="394" y="1704"/>
                  </a:cxn>
                  <a:cxn ang="0">
                    <a:pos x="416" y="1718"/>
                  </a:cxn>
                  <a:cxn ang="0">
                    <a:pos x="456" y="1712"/>
                  </a:cxn>
                  <a:cxn ang="0">
                    <a:pos x="472" y="1706"/>
                  </a:cxn>
                  <a:cxn ang="0">
                    <a:pos x="492" y="1662"/>
                  </a:cxn>
                  <a:cxn ang="0">
                    <a:pos x="512" y="1528"/>
                  </a:cxn>
                  <a:cxn ang="0">
                    <a:pos x="536" y="1370"/>
                  </a:cxn>
                  <a:cxn ang="0">
                    <a:pos x="594" y="1262"/>
                  </a:cxn>
                  <a:cxn ang="0">
                    <a:pos x="724" y="1116"/>
                  </a:cxn>
                  <a:cxn ang="0">
                    <a:pos x="838" y="1014"/>
                  </a:cxn>
                  <a:cxn ang="0">
                    <a:pos x="884" y="942"/>
                  </a:cxn>
                  <a:cxn ang="0">
                    <a:pos x="890" y="884"/>
                  </a:cxn>
                  <a:cxn ang="0">
                    <a:pos x="874" y="836"/>
                  </a:cxn>
                  <a:cxn ang="0">
                    <a:pos x="792" y="866"/>
                  </a:cxn>
                  <a:cxn ang="0">
                    <a:pos x="732" y="860"/>
                  </a:cxn>
                  <a:cxn ang="0">
                    <a:pos x="720" y="814"/>
                  </a:cxn>
                  <a:cxn ang="0">
                    <a:pos x="752" y="720"/>
                  </a:cxn>
                  <a:cxn ang="0">
                    <a:pos x="844" y="556"/>
                  </a:cxn>
                </a:cxnLst>
                <a:rect l="0" t="0" r="r" b="b"/>
                <a:pathLst>
                  <a:path w="898" h="1720">
                    <a:moveTo>
                      <a:pt x="898" y="476"/>
                    </a:moveTo>
                    <a:lnTo>
                      <a:pt x="898" y="476"/>
                    </a:lnTo>
                    <a:lnTo>
                      <a:pt x="872" y="492"/>
                    </a:lnTo>
                    <a:lnTo>
                      <a:pt x="846" y="504"/>
                    </a:lnTo>
                    <a:lnTo>
                      <a:pt x="824" y="512"/>
                    </a:lnTo>
                    <a:lnTo>
                      <a:pt x="802" y="518"/>
                    </a:lnTo>
                    <a:lnTo>
                      <a:pt x="782" y="520"/>
                    </a:lnTo>
                    <a:lnTo>
                      <a:pt x="764" y="522"/>
                    </a:lnTo>
                    <a:lnTo>
                      <a:pt x="746" y="520"/>
                    </a:lnTo>
                    <a:lnTo>
                      <a:pt x="730" y="514"/>
                    </a:lnTo>
                    <a:lnTo>
                      <a:pt x="716" y="508"/>
                    </a:lnTo>
                    <a:lnTo>
                      <a:pt x="702" y="500"/>
                    </a:lnTo>
                    <a:lnTo>
                      <a:pt x="690" y="490"/>
                    </a:lnTo>
                    <a:lnTo>
                      <a:pt x="680" y="480"/>
                    </a:lnTo>
                    <a:lnTo>
                      <a:pt x="670" y="466"/>
                    </a:lnTo>
                    <a:lnTo>
                      <a:pt x="660" y="452"/>
                    </a:lnTo>
                    <a:lnTo>
                      <a:pt x="646" y="422"/>
                    </a:lnTo>
                    <a:lnTo>
                      <a:pt x="634" y="390"/>
                    </a:lnTo>
                    <a:lnTo>
                      <a:pt x="626" y="358"/>
                    </a:lnTo>
                    <a:lnTo>
                      <a:pt x="620" y="326"/>
                    </a:lnTo>
                    <a:lnTo>
                      <a:pt x="616" y="296"/>
                    </a:lnTo>
                    <a:lnTo>
                      <a:pt x="612" y="250"/>
                    </a:lnTo>
                    <a:lnTo>
                      <a:pt x="612" y="232"/>
                    </a:lnTo>
                    <a:lnTo>
                      <a:pt x="612" y="232"/>
                    </a:lnTo>
                    <a:lnTo>
                      <a:pt x="598" y="228"/>
                    </a:lnTo>
                    <a:lnTo>
                      <a:pt x="584" y="222"/>
                    </a:lnTo>
                    <a:lnTo>
                      <a:pt x="570" y="210"/>
                    </a:lnTo>
                    <a:lnTo>
                      <a:pt x="556" y="198"/>
                    </a:lnTo>
                    <a:lnTo>
                      <a:pt x="540" y="184"/>
                    </a:lnTo>
                    <a:lnTo>
                      <a:pt x="526" y="168"/>
                    </a:lnTo>
                    <a:lnTo>
                      <a:pt x="498" y="132"/>
                    </a:lnTo>
                    <a:lnTo>
                      <a:pt x="474" y="96"/>
                    </a:lnTo>
                    <a:lnTo>
                      <a:pt x="452" y="62"/>
                    </a:lnTo>
                    <a:lnTo>
                      <a:pt x="424" y="14"/>
                    </a:lnTo>
                    <a:lnTo>
                      <a:pt x="424" y="14"/>
                    </a:lnTo>
                    <a:lnTo>
                      <a:pt x="422" y="0"/>
                    </a:lnTo>
                    <a:lnTo>
                      <a:pt x="422" y="0"/>
                    </a:lnTo>
                    <a:lnTo>
                      <a:pt x="406" y="34"/>
                    </a:lnTo>
                    <a:lnTo>
                      <a:pt x="390" y="70"/>
                    </a:lnTo>
                    <a:lnTo>
                      <a:pt x="368" y="114"/>
                    </a:lnTo>
                    <a:lnTo>
                      <a:pt x="342" y="156"/>
                    </a:lnTo>
                    <a:lnTo>
                      <a:pt x="328" y="178"/>
                    </a:lnTo>
                    <a:lnTo>
                      <a:pt x="314" y="196"/>
                    </a:lnTo>
                    <a:lnTo>
                      <a:pt x="300" y="214"/>
                    </a:lnTo>
                    <a:lnTo>
                      <a:pt x="286" y="228"/>
                    </a:lnTo>
                    <a:lnTo>
                      <a:pt x="270" y="238"/>
                    </a:lnTo>
                    <a:lnTo>
                      <a:pt x="256" y="244"/>
                    </a:lnTo>
                    <a:lnTo>
                      <a:pt x="256" y="244"/>
                    </a:lnTo>
                    <a:lnTo>
                      <a:pt x="258" y="262"/>
                    </a:lnTo>
                    <a:lnTo>
                      <a:pt x="260" y="308"/>
                    </a:lnTo>
                    <a:lnTo>
                      <a:pt x="260" y="338"/>
                    </a:lnTo>
                    <a:lnTo>
                      <a:pt x="256" y="370"/>
                    </a:lnTo>
                    <a:lnTo>
                      <a:pt x="252" y="404"/>
                    </a:lnTo>
                    <a:lnTo>
                      <a:pt x="244" y="438"/>
                    </a:lnTo>
                    <a:lnTo>
                      <a:pt x="234" y="468"/>
                    </a:lnTo>
                    <a:lnTo>
                      <a:pt x="226" y="484"/>
                    </a:lnTo>
                    <a:lnTo>
                      <a:pt x="218" y="496"/>
                    </a:lnTo>
                    <a:lnTo>
                      <a:pt x="208" y="510"/>
                    </a:lnTo>
                    <a:lnTo>
                      <a:pt x="198" y="520"/>
                    </a:lnTo>
                    <a:lnTo>
                      <a:pt x="184" y="530"/>
                    </a:lnTo>
                    <a:lnTo>
                      <a:pt x="172" y="538"/>
                    </a:lnTo>
                    <a:lnTo>
                      <a:pt x="156" y="544"/>
                    </a:lnTo>
                    <a:lnTo>
                      <a:pt x="140" y="548"/>
                    </a:lnTo>
                    <a:lnTo>
                      <a:pt x="120" y="550"/>
                    </a:lnTo>
                    <a:lnTo>
                      <a:pt x="100" y="550"/>
                    </a:lnTo>
                    <a:lnTo>
                      <a:pt x="78" y="546"/>
                    </a:lnTo>
                    <a:lnTo>
                      <a:pt x="54" y="540"/>
                    </a:lnTo>
                    <a:lnTo>
                      <a:pt x="28" y="530"/>
                    </a:lnTo>
                    <a:lnTo>
                      <a:pt x="0" y="518"/>
                    </a:lnTo>
                    <a:lnTo>
                      <a:pt x="0" y="518"/>
                    </a:lnTo>
                    <a:lnTo>
                      <a:pt x="18" y="542"/>
                    </a:lnTo>
                    <a:lnTo>
                      <a:pt x="60" y="602"/>
                    </a:lnTo>
                    <a:lnTo>
                      <a:pt x="88" y="640"/>
                    </a:lnTo>
                    <a:lnTo>
                      <a:pt x="116" y="682"/>
                    </a:lnTo>
                    <a:lnTo>
                      <a:pt x="142" y="728"/>
                    </a:lnTo>
                    <a:lnTo>
                      <a:pt x="166" y="772"/>
                    </a:lnTo>
                    <a:lnTo>
                      <a:pt x="186" y="816"/>
                    </a:lnTo>
                    <a:lnTo>
                      <a:pt x="194" y="836"/>
                    </a:lnTo>
                    <a:lnTo>
                      <a:pt x="200" y="856"/>
                    </a:lnTo>
                    <a:lnTo>
                      <a:pt x="204" y="874"/>
                    </a:lnTo>
                    <a:lnTo>
                      <a:pt x="206" y="892"/>
                    </a:lnTo>
                    <a:lnTo>
                      <a:pt x="204" y="906"/>
                    </a:lnTo>
                    <a:lnTo>
                      <a:pt x="202" y="920"/>
                    </a:lnTo>
                    <a:lnTo>
                      <a:pt x="194" y="930"/>
                    </a:lnTo>
                    <a:lnTo>
                      <a:pt x="186" y="940"/>
                    </a:lnTo>
                    <a:lnTo>
                      <a:pt x="172" y="946"/>
                    </a:lnTo>
                    <a:lnTo>
                      <a:pt x="156" y="948"/>
                    </a:lnTo>
                    <a:lnTo>
                      <a:pt x="136" y="948"/>
                    </a:lnTo>
                    <a:lnTo>
                      <a:pt x="112" y="946"/>
                    </a:lnTo>
                    <a:lnTo>
                      <a:pt x="82" y="940"/>
                    </a:lnTo>
                    <a:lnTo>
                      <a:pt x="50" y="928"/>
                    </a:lnTo>
                    <a:lnTo>
                      <a:pt x="50" y="928"/>
                    </a:lnTo>
                    <a:lnTo>
                      <a:pt x="48" y="932"/>
                    </a:lnTo>
                    <a:lnTo>
                      <a:pt x="46" y="938"/>
                    </a:lnTo>
                    <a:lnTo>
                      <a:pt x="44" y="948"/>
                    </a:lnTo>
                    <a:lnTo>
                      <a:pt x="48" y="964"/>
                    </a:lnTo>
                    <a:lnTo>
                      <a:pt x="52" y="972"/>
                    </a:lnTo>
                    <a:lnTo>
                      <a:pt x="56" y="982"/>
                    </a:lnTo>
                    <a:lnTo>
                      <a:pt x="64" y="994"/>
                    </a:lnTo>
                    <a:lnTo>
                      <a:pt x="74" y="1006"/>
                    </a:lnTo>
                    <a:lnTo>
                      <a:pt x="86" y="1018"/>
                    </a:lnTo>
                    <a:lnTo>
                      <a:pt x="102" y="1032"/>
                    </a:lnTo>
                    <a:lnTo>
                      <a:pt x="122" y="1046"/>
                    </a:lnTo>
                    <a:lnTo>
                      <a:pt x="144" y="1062"/>
                    </a:lnTo>
                    <a:lnTo>
                      <a:pt x="144" y="1062"/>
                    </a:lnTo>
                    <a:lnTo>
                      <a:pt x="192" y="1094"/>
                    </a:lnTo>
                    <a:lnTo>
                      <a:pt x="240" y="1130"/>
                    </a:lnTo>
                    <a:lnTo>
                      <a:pt x="290" y="1168"/>
                    </a:lnTo>
                    <a:lnTo>
                      <a:pt x="336" y="1208"/>
                    </a:lnTo>
                    <a:lnTo>
                      <a:pt x="380" y="1252"/>
                    </a:lnTo>
                    <a:lnTo>
                      <a:pt x="400" y="1274"/>
                    </a:lnTo>
                    <a:lnTo>
                      <a:pt x="418" y="1298"/>
                    </a:lnTo>
                    <a:lnTo>
                      <a:pt x="436" y="1320"/>
                    </a:lnTo>
                    <a:lnTo>
                      <a:pt x="450" y="1344"/>
                    </a:lnTo>
                    <a:lnTo>
                      <a:pt x="464" y="1370"/>
                    </a:lnTo>
                    <a:lnTo>
                      <a:pt x="474" y="1394"/>
                    </a:lnTo>
                    <a:lnTo>
                      <a:pt x="474" y="1394"/>
                    </a:lnTo>
                    <a:lnTo>
                      <a:pt x="474" y="1428"/>
                    </a:lnTo>
                    <a:lnTo>
                      <a:pt x="472" y="1470"/>
                    </a:lnTo>
                    <a:lnTo>
                      <a:pt x="468" y="1514"/>
                    </a:lnTo>
                    <a:lnTo>
                      <a:pt x="462" y="1558"/>
                    </a:lnTo>
                    <a:lnTo>
                      <a:pt x="452" y="1602"/>
                    </a:lnTo>
                    <a:lnTo>
                      <a:pt x="446" y="1622"/>
                    </a:lnTo>
                    <a:lnTo>
                      <a:pt x="438" y="1640"/>
                    </a:lnTo>
                    <a:lnTo>
                      <a:pt x="430" y="1658"/>
                    </a:lnTo>
                    <a:lnTo>
                      <a:pt x="422" y="1672"/>
                    </a:lnTo>
                    <a:lnTo>
                      <a:pt x="410" y="1686"/>
                    </a:lnTo>
                    <a:lnTo>
                      <a:pt x="398" y="1694"/>
                    </a:lnTo>
                    <a:lnTo>
                      <a:pt x="398" y="1694"/>
                    </a:lnTo>
                    <a:lnTo>
                      <a:pt x="396" y="1696"/>
                    </a:lnTo>
                    <a:lnTo>
                      <a:pt x="394" y="1700"/>
                    </a:lnTo>
                    <a:lnTo>
                      <a:pt x="394" y="1704"/>
                    </a:lnTo>
                    <a:lnTo>
                      <a:pt x="398" y="1710"/>
                    </a:lnTo>
                    <a:lnTo>
                      <a:pt x="398" y="1710"/>
                    </a:lnTo>
                    <a:lnTo>
                      <a:pt x="404" y="1714"/>
                    </a:lnTo>
                    <a:lnTo>
                      <a:pt x="416" y="1718"/>
                    </a:lnTo>
                    <a:lnTo>
                      <a:pt x="424" y="1720"/>
                    </a:lnTo>
                    <a:lnTo>
                      <a:pt x="434" y="1720"/>
                    </a:lnTo>
                    <a:lnTo>
                      <a:pt x="444" y="1718"/>
                    </a:lnTo>
                    <a:lnTo>
                      <a:pt x="456" y="1712"/>
                    </a:lnTo>
                    <a:lnTo>
                      <a:pt x="456" y="1712"/>
                    </a:lnTo>
                    <a:lnTo>
                      <a:pt x="460" y="1708"/>
                    </a:lnTo>
                    <a:lnTo>
                      <a:pt x="466" y="1708"/>
                    </a:lnTo>
                    <a:lnTo>
                      <a:pt x="472" y="1706"/>
                    </a:lnTo>
                    <a:lnTo>
                      <a:pt x="478" y="1698"/>
                    </a:lnTo>
                    <a:lnTo>
                      <a:pt x="478" y="1698"/>
                    </a:lnTo>
                    <a:lnTo>
                      <a:pt x="484" y="1684"/>
                    </a:lnTo>
                    <a:lnTo>
                      <a:pt x="492" y="1662"/>
                    </a:lnTo>
                    <a:lnTo>
                      <a:pt x="498" y="1638"/>
                    </a:lnTo>
                    <a:lnTo>
                      <a:pt x="502" y="1606"/>
                    </a:lnTo>
                    <a:lnTo>
                      <a:pt x="508" y="1570"/>
                    </a:lnTo>
                    <a:lnTo>
                      <a:pt x="512" y="1528"/>
                    </a:lnTo>
                    <a:lnTo>
                      <a:pt x="520" y="1426"/>
                    </a:lnTo>
                    <a:lnTo>
                      <a:pt x="520" y="1426"/>
                    </a:lnTo>
                    <a:lnTo>
                      <a:pt x="526" y="1398"/>
                    </a:lnTo>
                    <a:lnTo>
                      <a:pt x="536" y="1370"/>
                    </a:lnTo>
                    <a:lnTo>
                      <a:pt x="546" y="1344"/>
                    </a:lnTo>
                    <a:lnTo>
                      <a:pt x="560" y="1316"/>
                    </a:lnTo>
                    <a:lnTo>
                      <a:pt x="576" y="1290"/>
                    </a:lnTo>
                    <a:lnTo>
                      <a:pt x="594" y="1262"/>
                    </a:lnTo>
                    <a:lnTo>
                      <a:pt x="612" y="1236"/>
                    </a:lnTo>
                    <a:lnTo>
                      <a:pt x="632" y="1212"/>
                    </a:lnTo>
                    <a:lnTo>
                      <a:pt x="676" y="1162"/>
                    </a:lnTo>
                    <a:lnTo>
                      <a:pt x="724" y="1116"/>
                    </a:lnTo>
                    <a:lnTo>
                      <a:pt x="770" y="1072"/>
                    </a:lnTo>
                    <a:lnTo>
                      <a:pt x="816" y="1032"/>
                    </a:lnTo>
                    <a:lnTo>
                      <a:pt x="816" y="1032"/>
                    </a:lnTo>
                    <a:lnTo>
                      <a:pt x="838" y="1014"/>
                    </a:lnTo>
                    <a:lnTo>
                      <a:pt x="854" y="996"/>
                    </a:lnTo>
                    <a:lnTo>
                      <a:pt x="866" y="978"/>
                    </a:lnTo>
                    <a:lnTo>
                      <a:pt x="876" y="960"/>
                    </a:lnTo>
                    <a:lnTo>
                      <a:pt x="884" y="942"/>
                    </a:lnTo>
                    <a:lnTo>
                      <a:pt x="888" y="926"/>
                    </a:lnTo>
                    <a:lnTo>
                      <a:pt x="890" y="910"/>
                    </a:lnTo>
                    <a:lnTo>
                      <a:pt x="890" y="896"/>
                    </a:lnTo>
                    <a:lnTo>
                      <a:pt x="890" y="884"/>
                    </a:lnTo>
                    <a:lnTo>
                      <a:pt x="888" y="872"/>
                    </a:lnTo>
                    <a:lnTo>
                      <a:pt x="882" y="852"/>
                    </a:lnTo>
                    <a:lnTo>
                      <a:pt x="876" y="840"/>
                    </a:lnTo>
                    <a:lnTo>
                      <a:pt x="874" y="836"/>
                    </a:lnTo>
                    <a:lnTo>
                      <a:pt x="874" y="836"/>
                    </a:lnTo>
                    <a:lnTo>
                      <a:pt x="842" y="850"/>
                    </a:lnTo>
                    <a:lnTo>
                      <a:pt x="816" y="860"/>
                    </a:lnTo>
                    <a:lnTo>
                      <a:pt x="792" y="866"/>
                    </a:lnTo>
                    <a:lnTo>
                      <a:pt x="772" y="870"/>
                    </a:lnTo>
                    <a:lnTo>
                      <a:pt x="756" y="870"/>
                    </a:lnTo>
                    <a:lnTo>
                      <a:pt x="742" y="866"/>
                    </a:lnTo>
                    <a:lnTo>
                      <a:pt x="732" y="860"/>
                    </a:lnTo>
                    <a:lnTo>
                      <a:pt x="726" y="852"/>
                    </a:lnTo>
                    <a:lnTo>
                      <a:pt x="722" y="842"/>
                    </a:lnTo>
                    <a:lnTo>
                      <a:pt x="720" y="828"/>
                    </a:lnTo>
                    <a:lnTo>
                      <a:pt x="720" y="814"/>
                    </a:lnTo>
                    <a:lnTo>
                      <a:pt x="724" y="798"/>
                    </a:lnTo>
                    <a:lnTo>
                      <a:pt x="728" y="780"/>
                    </a:lnTo>
                    <a:lnTo>
                      <a:pt x="734" y="760"/>
                    </a:lnTo>
                    <a:lnTo>
                      <a:pt x="752" y="720"/>
                    </a:lnTo>
                    <a:lnTo>
                      <a:pt x="772" y="678"/>
                    </a:lnTo>
                    <a:lnTo>
                      <a:pt x="796" y="636"/>
                    </a:lnTo>
                    <a:lnTo>
                      <a:pt x="820" y="594"/>
                    </a:lnTo>
                    <a:lnTo>
                      <a:pt x="844" y="556"/>
                    </a:lnTo>
                    <a:lnTo>
                      <a:pt x="882" y="498"/>
                    </a:lnTo>
                    <a:lnTo>
                      <a:pt x="898" y="476"/>
                    </a:lnTo>
                    <a:lnTo>
                      <a:pt x="898" y="476"/>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sz="1800"/>
              </a:p>
            </p:txBody>
          </p:sp>
        </p:grpSp>
        <p:grpSp>
          <p:nvGrpSpPr>
            <p:cNvPr id="63" name="Group 189"/>
            <p:cNvGrpSpPr/>
            <p:nvPr/>
          </p:nvGrpSpPr>
          <p:grpSpPr>
            <a:xfrm>
              <a:off x="1" y="189385"/>
              <a:ext cx="9143999" cy="6668614"/>
              <a:chOff x="1" y="189385"/>
              <a:chExt cx="9143999" cy="6668614"/>
            </a:xfrm>
          </p:grpSpPr>
          <p:sp>
            <p:nvSpPr>
              <p:cNvPr id="82" name="Freeform 12"/>
              <p:cNvSpPr>
                <a:spLocks noChangeAspect="1"/>
              </p:cNvSpPr>
              <p:nvPr/>
            </p:nvSpPr>
            <p:spPr bwMode="auto">
              <a:xfrm rot="19954067">
                <a:off x="7722899" y="3726444"/>
                <a:ext cx="934359" cy="972946"/>
              </a:xfrm>
              <a:custGeom>
                <a:avLst/>
                <a:gdLst/>
                <a:ahLst/>
                <a:cxnLst>
                  <a:cxn ang="0">
                    <a:pos x="1226" y="680"/>
                  </a:cxn>
                  <a:cxn ang="0">
                    <a:pos x="1198" y="622"/>
                  </a:cxn>
                  <a:cxn ang="0">
                    <a:pos x="1248" y="526"/>
                  </a:cxn>
                  <a:cxn ang="0">
                    <a:pos x="1220" y="512"/>
                  </a:cxn>
                  <a:cxn ang="0">
                    <a:pos x="1224" y="420"/>
                  </a:cxn>
                  <a:cxn ang="0">
                    <a:pos x="1210" y="362"/>
                  </a:cxn>
                  <a:cxn ang="0">
                    <a:pos x="1082" y="416"/>
                  </a:cxn>
                  <a:cxn ang="0">
                    <a:pos x="1012" y="402"/>
                  </a:cxn>
                  <a:cxn ang="0">
                    <a:pos x="902" y="532"/>
                  </a:cxn>
                  <a:cxn ang="0">
                    <a:pos x="882" y="516"/>
                  </a:cxn>
                  <a:cxn ang="0">
                    <a:pos x="928" y="360"/>
                  </a:cxn>
                  <a:cxn ang="0">
                    <a:pos x="850" y="310"/>
                  </a:cxn>
                  <a:cxn ang="0">
                    <a:pos x="804" y="306"/>
                  </a:cxn>
                  <a:cxn ang="0">
                    <a:pos x="792" y="212"/>
                  </a:cxn>
                  <a:cxn ang="0">
                    <a:pos x="774" y="194"/>
                  </a:cxn>
                  <a:cxn ang="0">
                    <a:pos x="726" y="180"/>
                  </a:cxn>
                  <a:cxn ang="0">
                    <a:pos x="684" y="42"/>
                  </a:cxn>
                  <a:cxn ang="0">
                    <a:pos x="678" y="0"/>
                  </a:cxn>
                  <a:cxn ang="0">
                    <a:pos x="640" y="164"/>
                  </a:cxn>
                  <a:cxn ang="0">
                    <a:pos x="590" y="198"/>
                  </a:cxn>
                  <a:cxn ang="0">
                    <a:pos x="558" y="186"/>
                  </a:cxn>
                  <a:cxn ang="0">
                    <a:pos x="556" y="300"/>
                  </a:cxn>
                  <a:cxn ang="0">
                    <a:pos x="516" y="312"/>
                  </a:cxn>
                  <a:cxn ang="0">
                    <a:pos x="418" y="282"/>
                  </a:cxn>
                  <a:cxn ang="0">
                    <a:pos x="474" y="516"/>
                  </a:cxn>
                  <a:cxn ang="0">
                    <a:pos x="462" y="538"/>
                  </a:cxn>
                  <a:cxn ang="0">
                    <a:pos x="350" y="414"/>
                  </a:cxn>
                  <a:cxn ang="0">
                    <a:pos x="290" y="416"/>
                  </a:cxn>
                  <a:cxn ang="0">
                    <a:pos x="172" y="380"/>
                  </a:cxn>
                  <a:cxn ang="0">
                    <a:pos x="120" y="380"/>
                  </a:cxn>
                  <a:cxn ang="0">
                    <a:pos x="138" y="506"/>
                  </a:cxn>
                  <a:cxn ang="0">
                    <a:pos x="108" y="526"/>
                  </a:cxn>
                  <a:cxn ang="0">
                    <a:pos x="154" y="606"/>
                  </a:cxn>
                  <a:cxn ang="0">
                    <a:pos x="138" y="674"/>
                  </a:cxn>
                  <a:cxn ang="0">
                    <a:pos x="50" y="704"/>
                  </a:cxn>
                  <a:cxn ang="0">
                    <a:pos x="224" y="804"/>
                  </a:cxn>
                  <a:cxn ang="0">
                    <a:pos x="248" y="868"/>
                  </a:cxn>
                  <a:cxn ang="0">
                    <a:pos x="156" y="930"/>
                  </a:cxn>
                  <a:cxn ang="0">
                    <a:pos x="30" y="966"/>
                  </a:cxn>
                  <a:cxn ang="0">
                    <a:pos x="250" y="1032"/>
                  </a:cxn>
                  <a:cxn ang="0">
                    <a:pos x="374" y="1066"/>
                  </a:cxn>
                  <a:cxn ang="0">
                    <a:pos x="422" y="1100"/>
                  </a:cxn>
                  <a:cxn ang="0">
                    <a:pos x="382" y="1168"/>
                  </a:cxn>
                  <a:cxn ang="0">
                    <a:pos x="616" y="1088"/>
                  </a:cxn>
                  <a:cxn ang="0">
                    <a:pos x="646" y="1224"/>
                  </a:cxn>
                  <a:cxn ang="0">
                    <a:pos x="594" y="1374"/>
                  </a:cxn>
                  <a:cxn ang="0">
                    <a:pos x="582" y="1400"/>
                  </a:cxn>
                  <a:cxn ang="0">
                    <a:pos x="626" y="1408"/>
                  </a:cxn>
                  <a:cxn ang="0">
                    <a:pos x="658" y="1390"/>
                  </a:cxn>
                  <a:cxn ang="0">
                    <a:pos x="690" y="1240"/>
                  </a:cxn>
                  <a:cxn ang="0">
                    <a:pos x="786" y="1108"/>
                  </a:cxn>
                  <a:cxn ang="0">
                    <a:pos x="974" y="1168"/>
                  </a:cxn>
                  <a:cxn ang="0">
                    <a:pos x="934" y="1094"/>
                  </a:cxn>
                  <a:cxn ang="0">
                    <a:pos x="998" y="1064"/>
                  </a:cxn>
                  <a:cxn ang="0">
                    <a:pos x="1132" y="1020"/>
                  </a:cxn>
                  <a:cxn ang="0">
                    <a:pos x="1356" y="964"/>
                  </a:cxn>
                  <a:cxn ang="0">
                    <a:pos x="1174" y="920"/>
                  </a:cxn>
                  <a:cxn ang="0">
                    <a:pos x="1106" y="856"/>
                  </a:cxn>
                  <a:cxn ang="0">
                    <a:pos x="1154" y="784"/>
                  </a:cxn>
                  <a:cxn ang="0">
                    <a:pos x="1306" y="704"/>
                  </a:cxn>
                </a:cxnLst>
                <a:rect l="0" t="0" r="r" b="b"/>
                <a:pathLst>
                  <a:path w="1356" h="1412">
                    <a:moveTo>
                      <a:pt x="1306" y="704"/>
                    </a:moveTo>
                    <a:lnTo>
                      <a:pt x="1306" y="704"/>
                    </a:lnTo>
                    <a:lnTo>
                      <a:pt x="1272" y="698"/>
                    </a:lnTo>
                    <a:lnTo>
                      <a:pt x="1246" y="690"/>
                    </a:lnTo>
                    <a:lnTo>
                      <a:pt x="1236" y="684"/>
                    </a:lnTo>
                    <a:lnTo>
                      <a:pt x="1226" y="680"/>
                    </a:lnTo>
                    <a:lnTo>
                      <a:pt x="1218" y="674"/>
                    </a:lnTo>
                    <a:lnTo>
                      <a:pt x="1212" y="666"/>
                    </a:lnTo>
                    <a:lnTo>
                      <a:pt x="1208" y="660"/>
                    </a:lnTo>
                    <a:lnTo>
                      <a:pt x="1204" y="652"/>
                    </a:lnTo>
                    <a:lnTo>
                      <a:pt x="1200" y="638"/>
                    </a:lnTo>
                    <a:lnTo>
                      <a:pt x="1198" y="622"/>
                    </a:lnTo>
                    <a:lnTo>
                      <a:pt x="1202" y="606"/>
                    </a:lnTo>
                    <a:lnTo>
                      <a:pt x="1206" y="592"/>
                    </a:lnTo>
                    <a:lnTo>
                      <a:pt x="1214" y="576"/>
                    </a:lnTo>
                    <a:lnTo>
                      <a:pt x="1230" y="552"/>
                    </a:lnTo>
                    <a:lnTo>
                      <a:pt x="1242" y="534"/>
                    </a:lnTo>
                    <a:lnTo>
                      <a:pt x="1248" y="526"/>
                    </a:lnTo>
                    <a:lnTo>
                      <a:pt x="1248" y="526"/>
                    </a:lnTo>
                    <a:lnTo>
                      <a:pt x="1240" y="526"/>
                    </a:lnTo>
                    <a:lnTo>
                      <a:pt x="1234" y="524"/>
                    </a:lnTo>
                    <a:lnTo>
                      <a:pt x="1228" y="522"/>
                    </a:lnTo>
                    <a:lnTo>
                      <a:pt x="1224" y="518"/>
                    </a:lnTo>
                    <a:lnTo>
                      <a:pt x="1220" y="512"/>
                    </a:lnTo>
                    <a:lnTo>
                      <a:pt x="1218" y="506"/>
                    </a:lnTo>
                    <a:lnTo>
                      <a:pt x="1214" y="494"/>
                    </a:lnTo>
                    <a:lnTo>
                      <a:pt x="1214" y="478"/>
                    </a:lnTo>
                    <a:lnTo>
                      <a:pt x="1216" y="460"/>
                    </a:lnTo>
                    <a:lnTo>
                      <a:pt x="1218" y="440"/>
                    </a:lnTo>
                    <a:lnTo>
                      <a:pt x="1224" y="420"/>
                    </a:lnTo>
                    <a:lnTo>
                      <a:pt x="1236" y="380"/>
                    </a:lnTo>
                    <a:lnTo>
                      <a:pt x="1250" y="346"/>
                    </a:lnTo>
                    <a:lnTo>
                      <a:pt x="1266" y="312"/>
                    </a:lnTo>
                    <a:lnTo>
                      <a:pt x="1266" y="312"/>
                    </a:lnTo>
                    <a:lnTo>
                      <a:pt x="1238" y="340"/>
                    </a:lnTo>
                    <a:lnTo>
                      <a:pt x="1210" y="362"/>
                    </a:lnTo>
                    <a:lnTo>
                      <a:pt x="1184" y="380"/>
                    </a:lnTo>
                    <a:lnTo>
                      <a:pt x="1160" y="394"/>
                    </a:lnTo>
                    <a:lnTo>
                      <a:pt x="1138" y="404"/>
                    </a:lnTo>
                    <a:lnTo>
                      <a:pt x="1118" y="410"/>
                    </a:lnTo>
                    <a:lnTo>
                      <a:pt x="1098" y="414"/>
                    </a:lnTo>
                    <a:lnTo>
                      <a:pt x="1082" y="416"/>
                    </a:lnTo>
                    <a:lnTo>
                      <a:pt x="1066" y="416"/>
                    </a:lnTo>
                    <a:lnTo>
                      <a:pt x="1052" y="414"/>
                    </a:lnTo>
                    <a:lnTo>
                      <a:pt x="1030" y="410"/>
                    </a:lnTo>
                    <a:lnTo>
                      <a:pt x="1016" y="404"/>
                    </a:lnTo>
                    <a:lnTo>
                      <a:pt x="1012" y="402"/>
                    </a:lnTo>
                    <a:lnTo>
                      <a:pt x="1012" y="402"/>
                    </a:lnTo>
                    <a:lnTo>
                      <a:pt x="1006" y="414"/>
                    </a:lnTo>
                    <a:lnTo>
                      <a:pt x="996" y="430"/>
                    </a:lnTo>
                    <a:lnTo>
                      <a:pt x="964" y="468"/>
                    </a:lnTo>
                    <a:lnTo>
                      <a:pt x="928" y="506"/>
                    </a:lnTo>
                    <a:lnTo>
                      <a:pt x="902" y="532"/>
                    </a:lnTo>
                    <a:lnTo>
                      <a:pt x="902" y="532"/>
                    </a:lnTo>
                    <a:lnTo>
                      <a:pt x="894" y="538"/>
                    </a:lnTo>
                    <a:lnTo>
                      <a:pt x="888" y="540"/>
                    </a:lnTo>
                    <a:lnTo>
                      <a:pt x="886" y="538"/>
                    </a:lnTo>
                    <a:lnTo>
                      <a:pt x="884" y="532"/>
                    </a:lnTo>
                    <a:lnTo>
                      <a:pt x="882" y="522"/>
                    </a:lnTo>
                    <a:lnTo>
                      <a:pt x="882" y="516"/>
                    </a:lnTo>
                    <a:lnTo>
                      <a:pt x="882" y="516"/>
                    </a:lnTo>
                    <a:lnTo>
                      <a:pt x="890" y="502"/>
                    </a:lnTo>
                    <a:lnTo>
                      <a:pt x="898" y="486"/>
                    </a:lnTo>
                    <a:lnTo>
                      <a:pt x="910" y="448"/>
                    </a:lnTo>
                    <a:lnTo>
                      <a:pt x="920" y="404"/>
                    </a:lnTo>
                    <a:lnTo>
                      <a:pt x="928" y="360"/>
                    </a:lnTo>
                    <a:lnTo>
                      <a:pt x="938" y="282"/>
                    </a:lnTo>
                    <a:lnTo>
                      <a:pt x="942" y="250"/>
                    </a:lnTo>
                    <a:lnTo>
                      <a:pt x="942" y="250"/>
                    </a:lnTo>
                    <a:lnTo>
                      <a:pt x="904" y="278"/>
                    </a:lnTo>
                    <a:lnTo>
                      <a:pt x="874" y="298"/>
                    </a:lnTo>
                    <a:lnTo>
                      <a:pt x="850" y="310"/>
                    </a:lnTo>
                    <a:lnTo>
                      <a:pt x="840" y="312"/>
                    </a:lnTo>
                    <a:lnTo>
                      <a:pt x="830" y="314"/>
                    </a:lnTo>
                    <a:lnTo>
                      <a:pt x="822" y="314"/>
                    </a:lnTo>
                    <a:lnTo>
                      <a:pt x="816" y="312"/>
                    </a:lnTo>
                    <a:lnTo>
                      <a:pt x="810" y="310"/>
                    </a:lnTo>
                    <a:lnTo>
                      <a:pt x="804" y="306"/>
                    </a:lnTo>
                    <a:lnTo>
                      <a:pt x="800" y="300"/>
                    </a:lnTo>
                    <a:lnTo>
                      <a:pt x="796" y="294"/>
                    </a:lnTo>
                    <a:lnTo>
                      <a:pt x="792" y="280"/>
                    </a:lnTo>
                    <a:lnTo>
                      <a:pt x="790" y="264"/>
                    </a:lnTo>
                    <a:lnTo>
                      <a:pt x="790" y="246"/>
                    </a:lnTo>
                    <a:lnTo>
                      <a:pt x="792" y="212"/>
                    </a:lnTo>
                    <a:lnTo>
                      <a:pt x="798" y="186"/>
                    </a:lnTo>
                    <a:lnTo>
                      <a:pt x="800" y="176"/>
                    </a:lnTo>
                    <a:lnTo>
                      <a:pt x="800" y="176"/>
                    </a:lnTo>
                    <a:lnTo>
                      <a:pt x="792" y="184"/>
                    </a:lnTo>
                    <a:lnTo>
                      <a:pt x="782" y="190"/>
                    </a:lnTo>
                    <a:lnTo>
                      <a:pt x="774" y="194"/>
                    </a:lnTo>
                    <a:lnTo>
                      <a:pt x="766" y="198"/>
                    </a:lnTo>
                    <a:lnTo>
                      <a:pt x="758" y="198"/>
                    </a:lnTo>
                    <a:lnTo>
                      <a:pt x="750" y="196"/>
                    </a:lnTo>
                    <a:lnTo>
                      <a:pt x="744" y="194"/>
                    </a:lnTo>
                    <a:lnTo>
                      <a:pt x="738" y="190"/>
                    </a:lnTo>
                    <a:lnTo>
                      <a:pt x="726" y="180"/>
                    </a:lnTo>
                    <a:lnTo>
                      <a:pt x="716" y="164"/>
                    </a:lnTo>
                    <a:lnTo>
                      <a:pt x="708" y="146"/>
                    </a:lnTo>
                    <a:lnTo>
                      <a:pt x="700" y="126"/>
                    </a:lnTo>
                    <a:lnTo>
                      <a:pt x="694" y="104"/>
                    </a:lnTo>
                    <a:lnTo>
                      <a:pt x="690" y="82"/>
                    </a:lnTo>
                    <a:lnTo>
                      <a:pt x="684" y="42"/>
                    </a:lnTo>
                    <a:lnTo>
                      <a:pt x="678" y="0"/>
                    </a:lnTo>
                    <a:lnTo>
                      <a:pt x="678" y="0"/>
                    </a:lnTo>
                    <a:lnTo>
                      <a:pt x="678" y="8"/>
                    </a:lnTo>
                    <a:lnTo>
                      <a:pt x="678" y="8"/>
                    </a:lnTo>
                    <a:lnTo>
                      <a:pt x="678" y="0"/>
                    </a:lnTo>
                    <a:lnTo>
                      <a:pt x="678" y="0"/>
                    </a:lnTo>
                    <a:lnTo>
                      <a:pt x="672" y="42"/>
                    </a:lnTo>
                    <a:lnTo>
                      <a:pt x="666" y="82"/>
                    </a:lnTo>
                    <a:lnTo>
                      <a:pt x="662" y="104"/>
                    </a:lnTo>
                    <a:lnTo>
                      <a:pt x="656" y="126"/>
                    </a:lnTo>
                    <a:lnTo>
                      <a:pt x="648" y="146"/>
                    </a:lnTo>
                    <a:lnTo>
                      <a:pt x="640" y="164"/>
                    </a:lnTo>
                    <a:lnTo>
                      <a:pt x="630" y="180"/>
                    </a:lnTo>
                    <a:lnTo>
                      <a:pt x="618" y="190"/>
                    </a:lnTo>
                    <a:lnTo>
                      <a:pt x="612" y="194"/>
                    </a:lnTo>
                    <a:lnTo>
                      <a:pt x="606" y="196"/>
                    </a:lnTo>
                    <a:lnTo>
                      <a:pt x="598" y="198"/>
                    </a:lnTo>
                    <a:lnTo>
                      <a:pt x="590" y="198"/>
                    </a:lnTo>
                    <a:lnTo>
                      <a:pt x="582" y="194"/>
                    </a:lnTo>
                    <a:lnTo>
                      <a:pt x="574" y="190"/>
                    </a:lnTo>
                    <a:lnTo>
                      <a:pt x="564" y="184"/>
                    </a:lnTo>
                    <a:lnTo>
                      <a:pt x="556" y="176"/>
                    </a:lnTo>
                    <a:lnTo>
                      <a:pt x="556" y="176"/>
                    </a:lnTo>
                    <a:lnTo>
                      <a:pt x="558" y="186"/>
                    </a:lnTo>
                    <a:lnTo>
                      <a:pt x="564" y="212"/>
                    </a:lnTo>
                    <a:lnTo>
                      <a:pt x="566" y="246"/>
                    </a:lnTo>
                    <a:lnTo>
                      <a:pt x="566" y="264"/>
                    </a:lnTo>
                    <a:lnTo>
                      <a:pt x="564" y="280"/>
                    </a:lnTo>
                    <a:lnTo>
                      <a:pt x="560" y="294"/>
                    </a:lnTo>
                    <a:lnTo>
                      <a:pt x="556" y="300"/>
                    </a:lnTo>
                    <a:lnTo>
                      <a:pt x="552" y="306"/>
                    </a:lnTo>
                    <a:lnTo>
                      <a:pt x="546" y="310"/>
                    </a:lnTo>
                    <a:lnTo>
                      <a:pt x="540" y="312"/>
                    </a:lnTo>
                    <a:lnTo>
                      <a:pt x="534" y="314"/>
                    </a:lnTo>
                    <a:lnTo>
                      <a:pt x="526" y="314"/>
                    </a:lnTo>
                    <a:lnTo>
                      <a:pt x="516" y="312"/>
                    </a:lnTo>
                    <a:lnTo>
                      <a:pt x="506" y="310"/>
                    </a:lnTo>
                    <a:lnTo>
                      <a:pt x="482" y="298"/>
                    </a:lnTo>
                    <a:lnTo>
                      <a:pt x="452" y="278"/>
                    </a:lnTo>
                    <a:lnTo>
                      <a:pt x="414" y="250"/>
                    </a:lnTo>
                    <a:lnTo>
                      <a:pt x="414" y="250"/>
                    </a:lnTo>
                    <a:lnTo>
                      <a:pt x="418" y="282"/>
                    </a:lnTo>
                    <a:lnTo>
                      <a:pt x="428" y="360"/>
                    </a:lnTo>
                    <a:lnTo>
                      <a:pt x="436" y="404"/>
                    </a:lnTo>
                    <a:lnTo>
                      <a:pt x="446" y="448"/>
                    </a:lnTo>
                    <a:lnTo>
                      <a:pt x="458" y="486"/>
                    </a:lnTo>
                    <a:lnTo>
                      <a:pt x="466" y="502"/>
                    </a:lnTo>
                    <a:lnTo>
                      <a:pt x="474" y="516"/>
                    </a:lnTo>
                    <a:lnTo>
                      <a:pt x="474" y="516"/>
                    </a:lnTo>
                    <a:lnTo>
                      <a:pt x="474" y="522"/>
                    </a:lnTo>
                    <a:lnTo>
                      <a:pt x="472" y="532"/>
                    </a:lnTo>
                    <a:lnTo>
                      <a:pt x="470" y="538"/>
                    </a:lnTo>
                    <a:lnTo>
                      <a:pt x="468" y="540"/>
                    </a:lnTo>
                    <a:lnTo>
                      <a:pt x="462" y="538"/>
                    </a:lnTo>
                    <a:lnTo>
                      <a:pt x="454" y="532"/>
                    </a:lnTo>
                    <a:lnTo>
                      <a:pt x="454" y="532"/>
                    </a:lnTo>
                    <a:lnTo>
                      <a:pt x="428" y="506"/>
                    </a:lnTo>
                    <a:lnTo>
                      <a:pt x="392" y="468"/>
                    </a:lnTo>
                    <a:lnTo>
                      <a:pt x="360" y="430"/>
                    </a:lnTo>
                    <a:lnTo>
                      <a:pt x="350" y="414"/>
                    </a:lnTo>
                    <a:lnTo>
                      <a:pt x="344" y="402"/>
                    </a:lnTo>
                    <a:lnTo>
                      <a:pt x="344" y="402"/>
                    </a:lnTo>
                    <a:lnTo>
                      <a:pt x="340" y="404"/>
                    </a:lnTo>
                    <a:lnTo>
                      <a:pt x="326" y="410"/>
                    </a:lnTo>
                    <a:lnTo>
                      <a:pt x="304" y="414"/>
                    </a:lnTo>
                    <a:lnTo>
                      <a:pt x="290" y="416"/>
                    </a:lnTo>
                    <a:lnTo>
                      <a:pt x="274" y="416"/>
                    </a:lnTo>
                    <a:lnTo>
                      <a:pt x="258" y="414"/>
                    </a:lnTo>
                    <a:lnTo>
                      <a:pt x="238" y="410"/>
                    </a:lnTo>
                    <a:lnTo>
                      <a:pt x="218" y="404"/>
                    </a:lnTo>
                    <a:lnTo>
                      <a:pt x="196" y="394"/>
                    </a:lnTo>
                    <a:lnTo>
                      <a:pt x="172" y="380"/>
                    </a:lnTo>
                    <a:lnTo>
                      <a:pt x="146" y="362"/>
                    </a:lnTo>
                    <a:lnTo>
                      <a:pt x="118" y="340"/>
                    </a:lnTo>
                    <a:lnTo>
                      <a:pt x="90" y="312"/>
                    </a:lnTo>
                    <a:lnTo>
                      <a:pt x="90" y="312"/>
                    </a:lnTo>
                    <a:lnTo>
                      <a:pt x="106" y="346"/>
                    </a:lnTo>
                    <a:lnTo>
                      <a:pt x="120" y="380"/>
                    </a:lnTo>
                    <a:lnTo>
                      <a:pt x="132" y="420"/>
                    </a:lnTo>
                    <a:lnTo>
                      <a:pt x="138" y="440"/>
                    </a:lnTo>
                    <a:lnTo>
                      <a:pt x="140" y="460"/>
                    </a:lnTo>
                    <a:lnTo>
                      <a:pt x="142" y="478"/>
                    </a:lnTo>
                    <a:lnTo>
                      <a:pt x="142" y="494"/>
                    </a:lnTo>
                    <a:lnTo>
                      <a:pt x="138" y="506"/>
                    </a:lnTo>
                    <a:lnTo>
                      <a:pt x="136" y="512"/>
                    </a:lnTo>
                    <a:lnTo>
                      <a:pt x="132" y="518"/>
                    </a:lnTo>
                    <a:lnTo>
                      <a:pt x="128" y="522"/>
                    </a:lnTo>
                    <a:lnTo>
                      <a:pt x="122" y="524"/>
                    </a:lnTo>
                    <a:lnTo>
                      <a:pt x="116" y="526"/>
                    </a:lnTo>
                    <a:lnTo>
                      <a:pt x="108" y="526"/>
                    </a:lnTo>
                    <a:lnTo>
                      <a:pt x="108" y="526"/>
                    </a:lnTo>
                    <a:lnTo>
                      <a:pt x="114" y="534"/>
                    </a:lnTo>
                    <a:lnTo>
                      <a:pt x="126" y="552"/>
                    </a:lnTo>
                    <a:lnTo>
                      <a:pt x="142" y="576"/>
                    </a:lnTo>
                    <a:lnTo>
                      <a:pt x="150" y="592"/>
                    </a:lnTo>
                    <a:lnTo>
                      <a:pt x="154" y="606"/>
                    </a:lnTo>
                    <a:lnTo>
                      <a:pt x="158" y="622"/>
                    </a:lnTo>
                    <a:lnTo>
                      <a:pt x="156" y="638"/>
                    </a:lnTo>
                    <a:lnTo>
                      <a:pt x="152" y="652"/>
                    </a:lnTo>
                    <a:lnTo>
                      <a:pt x="148" y="660"/>
                    </a:lnTo>
                    <a:lnTo>
                      <a:pt x="144" y="666"/>
                    </a:lnTo>
                    <a:lnTo>
                      <a:pt x="138" y="674"/>
                    </a:lnTo>
                    <a:lnTo>
                      <a:pt x="130" y="680"/>
                    </a:lnTo>
                    <a:lnTo>
                      <a:pt x="120" y="684"/>
                    </a:lnTo>
                    <a:lnTo>
                      <a:pt x="110" y="690"/>
                    </a:lnTo>
                    <a:lnTo>
                      <a:pt x="84" y="698"/>
                    </a:lnTo>
                    <a:lnTo>
                      <a:pt x="50" y="704"/>
                    </a:lnTo>
                    <a:lnTo>
                      <a:pt x="50" y="704"/>
                    </a:lnTo>
                    <a:lnTo>
                      <a:pt x="70" y="712"/>
                    </a:lnTo>
                    <a:lnTo>
                      <a:pt x="116" y="734"/>
                    </a:lnTo>
                    <a:lnTo>
                      <a:pt x="146" y="748"/>
                    </a:lnTo>
                    <a:lnTo>
                      <a:pt x="174" y="766"/>
                    </a:lnTo>
                    <a:lnTo>
                      <a:pt x="202" y="784"/>
                    </a:lnTo>
                    <a:lnTo>
                      <a:pt x="224" y="804"/>
                    </a:lnTo>
                    <a:lnTo>
                      <a:pt x="234" y="814"/>
                    </a:lnTo>
                    <a:lnTo>
                      <a:pt x="242" y="824"/>
                    </a:lnTo>
                    <a:lnTo>
                      <a:pt x="246" y="836"/>
                    </a:lnTo>
                    <a:lnTo>
                      <a:pt x="250" y="846"/>
                    </a:lnTo>
                    <a:lnTo>
                      <a:pt x="250" y="856"/>
                    </a:lnTo>
                    <a:lnTo>
                      <a:pt x="248" y="868"/>
                    </a:lnTo>
                    <a:lnTo>
                      <a:pt x="242" y="878"/>
                    </a:lnTo>
                    <a:lnTo>
                      <a:pt x="232" y="888"/>
                    </a:lnTo>
                    <a:lnTo>
                      <a:pt x="220" y="900"/>
                    </a:lnTo>
                    <a:lnTo>
                      <a:pt x="202" y="910"/>
                    </a:lnTo>
                    <a:lnTo>
                      <a:pt x="182" y="920"/>
                    </a:lnTo>
                    <a:lnTo>
                      <a:pt x="156" y="930"/>
                    </a:lnTo>
                    <a:lnTo>
                      <a:pt x="124" y="938"/>
                    </a:lnTo>
                    <a:lnTo>
                      <a:pt x="88" y="948"/>
                    </a:lnTo>
                    <a:lnTo>
                      <a:pt x="48" y="956"/>
                    </a:lnTo>
                    <a:lnTo>
                      <a:pt x="0" y="964"/>
                    </a:lnTo>
                    <a:lnTo>
                      <a:pt x="0" y="964"/>
                    </a:lnTo>
                    <a:lnTo>
                      <a:pt x="30" y="966"/>
                    </a:lnTo>
                    <a:lnTo>
                      <a:pt x="62" y="972"/>
                    </a:lnTo>
                    <a:lnTo>
                      <a:pt x="102" y="980"/>
                    </a:lnTo>
                    <a:lnTo>
                      <a:pt x="148" y="992"/>
                    </a:lnTo>
                    <a:lnTo>
                      <a:pt x="198" y="1010"/>
                    </a:lnTo>
                    <a:lnTo>
                      <a:pt x="224" y="1020"/>
                    </a:lnTo>
                    <a:lnTo>
                      <a:pt x="250" y="1032"/>
                    </a:lnTo>
                    <a:lnTo>
                      <a:pt x="274" y="1046"/>
                    </a:lnTo>
                    <a:lnTo>
                      <a:pt x="298" y="1060"/>
                    </a:lnTo>
                    <a:lnTo>
                      <a:pt x="298" y="1060"/>
                    </a:lnTo>
                    <a:lnTo>
                      <a:pt x="330" y="1060"/>
                    </a:lnTo>
                    <a:lnTo>
                      <a:pt x="358" y="1064"/>
                    </a:lnTo>
                    <a:lnTo>
                      <a:pt x="374" y="1066"/>
                    </a:lnTo>
                    <a:lnTo>
                      <a:pt x="388" y="1070"/>
                    </a:lnTo>
                    <a:lnTo>
                      <a:pt x="402" y="1074"/>
                    </a:lnTo>
                    <a:lnTo>
                      <a:pt x="412" y="1082"/>
                    </a:lnTo>
                    <a:lnTo>
                      <a:pt x="420" y="1090"/>
                    </a:lnTo>
                    <a:lnTo>
                      <a:pt x="422" y="1094"/>
                    </a:lnTo>
                    <a:lnTo>
                      <a:pt x="422" y="1100"/>
                    </a:lnTo>
                    <a:lnTo>
                      <a:pt x="422" y="1106"/>
                    </a:lnTo>
                    <a:lnTo>
                      <a:pt x="422" y="1114"/>
                    </a:lnTo>
                    <a:lnTo>
                      <a:pt x="414" y="1128"/>
                    </a:lnTo>
                    <a:lnTo>
                      <a:pt x="402" y="1146"/>
                    </a:lnTo>
                    <a:lnTo>
                      <a:pt x="382" y="1168"/>
                    </a:lnTo>
                    <a:lnTo>
                      <a:pt x="382" y="1168"/>
                    </a:lnTo>
                    <a:lnTo>
                      <a:pt x="410" y="1160"/>
                    </a:lnTo>
                    <a:lnTo>
                      <a:pt x="442" y="1152"/>
                    </a:lnTo>
                    <a:lnTo>
                      <a:pt x="482" y="1140"/>
                    </a:lnTo>
                    <a:lnTo>
                      <a:pt x="526" y="1126"/>
                    </a:lnTo>
                    <a:lnTo>
                      <a:pt x="572" y="1108"/>
                    </a:lnTo>
                    <a:lnTo>
                      <a:pt x="616" y="1088"/>
                    </a:lnTo>
                    <a:lnTo>
                      <a:pt x="636" y="1076"/>
                    </a:lnTo>
                    <a:lnTo>
                      <a:pt x="654" y="1064"/>
                    </a:lnTo>
                    <a:lnTo>
                      <a:pt x="654" y="1064"/>
                    </a:lnTo>
                    <a:lnTo>
                      <a:pt x="654" y="1128"/>
                    </a:lnTo>
                    <a:lnTo>
                      <a:pt x="652" y="1174"/>
                    </a:lnTo>
                    <a:lnTo>
                      <a:pt x="646" y="1224"/>
                    </a:lnTo>
                    <a:lnTo>
                      <a:pt x="638" y="1274"/>
                    </a:lnTo>
                    <a:lnTo>
                      <a:pt x="632" y="1298"/>
                    </a:lnTo>
                    <a:lnTo>
                      <a:pt x="626" y="1322"/>
                    </a:lnTo>
                    <a:lnTo>
                      <a:pt x="616" y="1342"/>
                    </a:lnTo>
                    <a:lnTo>
                      <a:pt x="606" y="1360"/>
                    </a:lnTo>
                    <a:lnTo>
                      <a:pt x="594" y="1374"/>
                    </a:lnTo>
                    <a:lnTo>
                      <a:pt x="582" y="1386"/>
                    </a:lnTo>
                    <a:lnTo>
                      <a:pt x="582" y="1386"/>
                    </a:lnTo>
                    <a:lnTo>
                      <a:pt x="580" y="1388"/>
                    </a:lnTo>
                    <a:lnTo>
                      <a:pt x="576" y="1392"/>
                    </a:lnTo>
                    <a:lnTo>
                      <a:pt x="576" y="1396"/>
                    </a:lnTo>
                    <a:lnTo>
                      <a:pt x="582" y="1400"/>
                    </a:lnTo>
                    <a:lnTo>
                      <a:pt x="582" y="1400"/>
                    </a:lnTo>
                    <a:lnTo>
                      <a:pt x="586" y="1404"/>
                    </a:lnTo>
                    <a:lnTo>
                      <a:pt x="600" y="1410"/>
                    </a:lnTo>
                    <a:lnTo>
                      <a:pt x="608" y="1412"/>
                    </a:lnTo>
                    <a:lnTo>
                      <a:pt x="616" y="1410"/>
                    </a:lnTo>
                    <a:lnTo>
                      <a:pt x="626" y="1408"/>
                    </a:lnTo>
                    <a:lnTo>
                      <a:pt x="636" y="1402"/>
                    </a:lnTo>
                    <a:lnTo>
                      <a:pt x="636" y="1402"/>
                    </a:lnTo>
                    <a:lnTo>
                      <a:pt x="642" y="1400"/>
                    </a:lnTo>
                    <a:lnTo>
                      <a:pt x="646" y="1400"/>
                    </a:lnTo>
                    <a:lnTo>
                      <a:pt x="652" y="1396"/>
                    </a:lnTo>
                    <a:lnTo>
                      <a:pt x="658" y="1390"/>
                    </a:lnTo>
                    <a:lnTo>
                      <a:pt x="658" y="1390"/>
                    </a:lnTo>
                    <a:lnTo>
                      <a:pt x="666" y="1372"/>
                    </a:lnTo>
                    <a:lnTo>
                      <a:pt x="672" y="1350"/>
                    </a:lnTo>
                    <a:lnTo>
                      <a:pt x="678" y="1320"/>
                    </a:lnTo>
                    <a:lnTo>
                      <a:pt x="684" y="1284"/>
                    </a:lnTo>
                    <a:lnTo>
                      <a:pt x="690" y="1240"/>
                    </a:lnTo>
                    <a:lnTo>
                      <a:pt x="694" y="1190"/>
                    </a:lnTo>
                    <a:lnTo>
                      <a:pt x="702" y="1064"/>
                    </a:lnTo>
                    <a:lnTo>
                      <a:pt x="702" y="1064"/>
                    </a:lnTo>
                    <a:lnTo>
                      <a:pt x="722" y="1076"/>
                    </a:lnTo>
                    <a:lnTo>
                      <a:pt x="742" y="1088"/>
                    </a:lnTo>
                    <a:lnTo>
                      <a:pt x="786" y="1108"/>
                    </a:lnTo>
                    <a:lnTo>
                      <a:pt x="830" y="1126"/>
                    </a:lnTo>
                    <a:lnTo>
                      <a:pt x="874" y="1140"/>
                    </a:lnTo>
                    <a:lnTo>
                      <a:pt x="914" y="1152"/>
                    </a:lnTo>
                    <a:lnTo>
                      <a:pt x="946" y="1160"/>
                    </a:lnTo>
                    <a:lnTo>
                      <a:pt x="974" y="1168"/>
                    </a:lnTo>
                    <a:lnTo>
                      <a:pt x="974" y="1168"/>
                    </a:lnTo>
                    <a:lnTo>
                      <a:pt x="954" y="1146"/>
                    </a:lnTo>
                    <a:lnTo>
                      <a:pt x="942" y="1128"/>
                    </a:lnTo>
                    <a:lnTo>
                      <a:pt x="934" y="1114"/>
                    </a:lnTo>
                    <a:lnTo>
                      <a:pt x="934" y="1106"/>
                    </a:lnTo>
                    <a:lnTo>
                      <a:pt x="934" y="1100"/>
                    </a:lnTo>
                    <a:lnTo>
                      <a:pt x="934" y="1094"/>
                    </a:lnTo>
                    <a:lnTo>
                      <a:pt x="936" y="1090"/>
                    </a:lnTo>
                    <a:lnTo>
                      <a:pt x="944" y="1082"/>
                    </a:lnTo>
                    <a:lnTo>
                      <a:pt x="954" y="1074"/>
                    </a:lnTo>
                    <a:lnTo>
                      <a:pt x="968" y="1070"/>
                    </a:lnTo>
                    <a:lnTo>
                      <a:pt x="982" y="1066"/>
                    </a:lnTo>
                    <a:lnTo>
                      <a:pt x="998" y="1064"/>
                    </a:lnTo>
                    <a:lnTo>
                      <a:pt x="1026" y="1060"/>
                    </a:lnTo>
                    <a:lnTo>
                      <a:pt x="1058" y="1060"/>
                    </a:lnTo>
                    <a:lnTo>
                      <a:pt x="1058" y="1060"/>
                    </a:lnTo>
                    <a:lnTo>
                      <a:pt x="1082" y="1046"/>
                    </a:lnTo>
                    <a:lnTo>
                      <a:pt x="1106" y="1032"/>
                    </a:lnTo>
                    <a:lnTo>
                      <a:pt x="1132" y="1020"/>
                    </a:lnTo>
                    <a:lnTo>
                      <a:pt x="1158" y="1010"/>
                    </a:lnTo>
                    <a:lnTo>
                      <a:pt x="1208" y="992"/>
                    </a:lnTo>
                    <a:lnTo>
                      <a:pt x="1254" y="980"/>
                    </a:lnTo>
                    <a:lnTo>
                      <a:pt x="1294" y="972"/>
                    </a:lnTo>
                    <a:lnTo>
                      <a:pt x="1326" y="966"/>
                    </a:lnTo>
                    <a:lnTo>
                      <a:pt x="1356" y="964"/>
                    </a:lnTo>
                    <a:lnTo>
                      <a:pt x="1356" y="964"/>
                    </a:lnTo>
                    <a:lnTo>
                      <a:pt x="1308" y="956"/>
                    </a:lnTo>
                    <a:lnTo>
                      <a:pt x="1268" y="948"/>
                    </a:lnTo>
                    <a:lnTo>
                      <a:pt x="1232" y="938"/>
                    </a:lnTo>
                    <a:lnTo>
                      <a:pt x="1200" y="930"/>
                    </a:lnTo>
                    <a:lnTo>
                      <a:pt x="1174" y="920"/>
                    </a:lnTo>
                    <a:lnTo>
                      <a:pt x="1154" y="910"/>
                    </a:lnTo>
                    <a:lnTo>
                      <a:pt x="1136" y="900"/>
                    </a:lnTo>
                    <a:lnTo>
                      <a:pt x="1124" y="888"/>
                    </a:lnTo>
                    <a:lnTo>
                      <a:pt x="1114" y="878"/>
                    </a:lnTo>
                    <a:lnTo>
                      <a:pt x="1108" y="868"/>
                    </a:lnTo>
                    <a:lnTo>
                      <a:pt x="1106" y="856"/>
                    </a:lnTo>
                    <a:lnTo>
                      <a:pt x="1106" y="846"/>
                    </a:lnTo>
                    <a:lnTo>
                      <a:pt x="1108" y="836"/>
                    </a:lnTo>
                    <a:lnTo>
                      <a:pt x="1114" y="824"/>
                    </a:lnTo>
                    <a:lnTo>
                      <a:pt x="1122" y="814"/>
                    </a:lnTo>
                    <a:lnTo>
                      <a:pt x="1132" y="804"/>
                    </a:lnTo>
                    <a:lnTo>
                      <a:pt x="1154" y="784"/>
                    </a:lnTo>
                    <a:lnTo>
                      <a:pt x="1182" y="766"/>
                    </a:lnTo>
                    <a:lnTo>
                      <a:pt x="1210" y="748"/>
                    </a:lnTo>
                    <a:lnTo>
                      <a:pt x="1240" y="734"/>
                    </a:lnTo>
                    <a:lnTo>
                      <a:pt x="1286" y="712"/>
                    </a:lnTo>
                    <a:lnTo>
                      <a:pt x="1306" y="704"/>
                    </a:lnTo>
                    <a:lnTo>
                      <a:pt x="1306" y="704"/>
                    </a:lnTo>
                    <a:close/>
                  </a:path>
                </a:pathLst>
              </a:custGeom>
              <a:solidFill>
                <a:schemeClr val="accent1">
                  <a:alpha val="8000"/>
                </a:schemeClr>
              </a:solidFill>
              <a:ln w="9525">
                <a:noFill/>
                <a:round/>
                <a:headEnd/>
                <a:tailEnd/>
              </a:ln>
              <a:effectLst>
                <a:glow rad="50800">
                  <a:schemeClr val="accent1">
                    <a:alpha val="15000"/>
                  </a:schemeClr>
                </a:glow>
                <a:softEdge rad="12700"/>
              </a:effectLst>
            </p:spPr>
            <p:txBody>
              <a:bodyPr vert="horz" wrap="square" lIns="91440" tIns="45720" rIns="91440" bIns="45720" numCol="1" anchor="t" anchorCtr="0" compatLnSpc="1">
                <a:prstTxWarp prst="textNoShape">
                  <a:avLst/>
                </a:prstTxWarp>
              </a:bodyPr>
              <a:lstStyle/>
              <a:p>
                <a:endParaRPr lang="en-US" sz="1800"/>
              </a:p>
            </p:txBody>
          </p:sp>
          <p:sp>
            <p:nvSpPr>
              <p:cNvPr id="83" name="Freeform 20"/>
              <p:cNvSpPr>
                <a:spLocks noChangeAspect="1"/>
              </p:cNvSpPr>
              <p:nvPr/>
            </p:nvSpPr>
            <p:spPr bwMode="auto">
              <a:xfrm rot="12859877">
                <a:off x="6911677" y="5192992"/>
                <a:ext cx="658602" cy="1261468"/>
              </a:xfrm>
              <a:custGeom>
                <a:avLst/>
                <a:gdLst/>
                <a:ahLst/>
                <a:cxnLst>
                  <a:cxn ang="0">
                    <a:pos x="846" y="504"/>
                  </a:cxn>
                  <a:cxn ang="0">
                    <a:pos x="764" y="522"/>
                  </a:cxn>
                  <a:cxn ang="0">
                    <a:pos x="702" y="500"/>
                  </a:cxn>
                  <a:cxn ang="0">
                    <a:pos x="660" y="452"/>
                  </a:cxn>
                  <a:cxn ang="0">
                    <a:pos x="620" y="326"/>
                  </a:cxn>
                  <a:cxn ang="0">
                    <a:pos x="612" y="232"/>
                  </a:cxn>
                  <a:cxn ang="0">
                    <a:pos x="556" y="198"/>
                  </a:cxn>
                  <a:cxn ang="0">
                    <a:pos x="474" y="96"/>
                  </a:cxn>
                  <a:cxn ang="0">
                    <a:pos x="422" y="0"/>
                  </a:cxn>
                  <a:cxn ang="0">
                    <a:pos x="368" y="114"/>
                  </a:cxn>
                  <a:cxn ang="0">
                    <a:pos x="300" y="214"/>
                  </a:cxn>
                  <a:cxn ang="0">
                    <a:pos x="256" y="244"/>
                  </a:cxn>
                  <a:cxn ang="0">
                    <a:pos x="256" y="370"/>
                  </a:cxn>
                  <a:cxn ang="0">
                    <a:pos x="226" y="484"/>
                  </a:cxn>
                  <a:cxn ang="0">
                    <a:pos x="184" y="530"/>
                  </a:cxn>
                  <a:cxn ang="0">
                    <a:pos x="120" y="550"/>
                  </a:cxn>
                  <a:cxn ang="0">
                    <a:pos x="28" y="530"/>
                  </a:cxn>
                  <a:cxn ang="0">
                    <a:pos x="60" y="602"/>
                  </a:cxn>
                  <a:cxn ang="0">
                    <a:pos x="166" y="772"/>
                  </a:cxn>
                  <a:cxn ang="0">
                    <a:pos x="204" y="874"/>
                  </a:cxn>
                  <a:cxn ang="0">
                    <a:pos x="194" y="930"/>
                  </a:cxn>
                  <a:cxn ang="0">
                    <a:pos x="136" y="948"/>
                  </a:cxn>
                  <a:cxn ang="0">
                    <a:pos x="50" y="928"/>
                  </a:cxn>
                  <a:cxn ang="0">
                    <a:pos x="48" y="964"/>
                  </a:cxn>
                  <a:cxn ang="0">
                    <a:pos x="74" y="1006"/>
                  </a:cxn>
                  <a:cxn ang="0">
                    <a:pos x="144" y="1062"/>
                  </a:cxn>
                  <a:cxn ang="0">
                    <a:pos x="290" y="1168"/>
                  </a:cxn>
                  <a:cxn ang="0">
                    <a:pos x="418" y="1298"/>
                  </a:cxn>
                  <a:cxn ang="0">
                    <a:pos x="474" y="1394"/>
                  </a:cxn>
                  <a:cxn ang="0">
                    <a:pos x="468" y="1514"/>
                  </a:cxn>
                  <a:cxn ang="0">
                    <a:pos x="438" y="1640"/>
                  </a:cxn>
                  <a:cxn ang="0">
                    <a:pos x="398" y="1694"/>
                  </a:cxn>
                  <a:cxn ang="0">
                    <a:pos x="394" y="1704"/>
                  </a:cxn>
                  <a:cxn ang="0">
                    <a:pos x="416" y="1718"/>
                  </a:cxn>
                  <a:cxn ang="0">
                    <a:pos x="456" y="1712"/>
                  </a:cxn>
                  <a:cxn ang="0">
                    <a:pos x="472" y="1706"/>
                  </a:cxn>
                  <a:cxn ang="0">
                    <a:pos x="492" y="1662"/>
                  </a:cxn>
                  <a:cxn ang="0">
                    <a:pos x="512" y="1528"/>
                  </a:cxn>
                  <a:cxn ang="0">
                    <a:pos x="536" y="1370"/>
                  </a:cxn>
                  <a:cxn ang="0">
                    <a:pos x="594" y="1262"/>
                  </a:cxn>
                  <a:cxn ang="0">
                    <a:pos x="724" y="1116"/>
                  </a:cxn>
                  <a:cxn ang="0">
                    <a:pos x="838" y="1014"/>
                  </a:cxn>
                  <a:cxn ang="0">
                    <a:pos x="884" y="942"/>
                  </a:cxn>
                  <a:cxn ang="0">
                    <a:pos x="890" y="884"/>
                  </a:cxn>
                  <a:cxn ang="0">
                    <a:pos x="874" y="836"/>
                  </a:cxn>
                  <a:cxn ang="0">
                    <a:pos x="792" y="866"/>
                  </a:cxn>
                  <a:cxn ang="0">
                    <a:pos x="732" y="860"/>
                  </a:cxn>
                  <a:cxn ang="0">
                    <a:pos x="720" y="814"/>
                  </a:cxn>
                  <a:cxn ang="0">
                    <a:pos x="752" y="720"/>
                  </a:cxn>
                  <a:cxn ang="0">
                    <a:pos x="844" y="556"/>
                  </a:cxn>
                </a:cxnLst>
                <a:rect l="0" t="0" r="r" b="b"/>
                <a:pathLst>
                  <a:path w="898" h="1720">
                    <a:moveTo>
                      <a:pt x="898" y="476"/>
                    </a:moveTo>
                    <a:lnTo>
                      <a:pt x="898" y="476"/>
                    </a:lnTo>
                    <a:lnTo>
                      <a:pt x="872" y="492"/>
                    </a:lnTo>
                    <a:lnTo>
                      <a:pt x="846" y="504"/>
                    </a:lnTo>
                    <a:lnTo>
                      <a:pt x="824" y="512"/>
                    </a:lnTo>
                    <a:lnTo>
                      <a:pt x="802" y="518"/>
                    </a:lnTo>
                    <a:lnTo>
                      <a:pt x="782" y="520"/>
                    </a:lnTo>
                    <a:lnTo>
                      <a:pt x="764" y="522"/>
                    </a:lnTo>
                    <a:lnTo>
                      <a:pt x="746" y="520"/>
                    </a:lnTo>
                    <a:lnTo>
                      <a:pt x="730" y="514"/>
                    </a:lnTo>
                    <a:lnTo>
                      <a:pt x="716" y="508"/>
                    </a:lnTo>
                    <a:lnTo>
                      <a:pt x="702" y="500"/>
                    </a:lnTo>
                    <a:lnTo>
                      <a:pt x="690" y="490"/>
                    </a:lnTo>
                    <a:lnTo>
                      <a:pt x="680" y="480"/>
                    </a:lnTo>
                    <a:lnTo>
                      <a:pt x="670" y="466"/>
                    </a:lnTo>
                    <a:lnTo>
                      <a:pt x="660" y="452"/>
                    </a:lnTo>
                    <a:lnTo>
                      <a:pt x="646" y="422"/>
                    </a:lnTo>
                    <a:lnTo>
                      <a:pt x="634" y="390"/>
                    </a:lnTo>
                    <a:lnTo>
                      <a:pt x="626" y="358"/>
                    </a:lnTo>
                    <a:lnTo>
                      <a:pt x="620" y="326"/>
                    </a:lnTo>
                    <a:lnTo>
                      <a:pt x="616" y="296"/>
                    </a:lnTo>
                    <a:lnTo>
                      <a:pt x="612" y="250"/>
                    </a:lnTo>
                    <a:lnTo>
                      <a:pt x="612" y="232"/>
                    </a:lnTo>
                    <a:lnTo>
                      <a:pt x="612" y="232"/>
                    </a:lnTo>
                    <a:lnTo>
                      <a:pt x="598" y="228"/>
                    </a:lnTo>
                    <a:lnTo>
                      <a:pt x="584" y="222"/>
                    </a:lnTo>
                    <a:lnTo>
                      <a:pt x="570" y="210"/>
                    </a:lnTo>
                    <a:lnTo>
                      <a:pt x="556" y="198"/>
                    </a:lnTo>
                    <a:lnTo>
                      <a:pt x="540" y="184"/>
                    </a:lnTo>
                    <a:lnTo>
                      <a:pt x="526" y="168"/>
                    </a:lnTo>
                    <a:lnTo>
                      <a:pt x="498" y="132"/>
                    </a:lnTo>
                    <a:lnTo>
                      <a:pt x="474" y="96"/>
                    </a:lnTo>
                    <a:lnTo>
                      <a:pt x="452" y="62"/>
                    </a:lnTo>
                    <a:lnTo>
                      <a:pt x="424" y="14"/>
                    </a:lnTo>
                    <a:lnTo>
                      <a:pt x="424" y="14"/>
                    </a:lnTo>
                    <a:lnTo>
                      <a:pt x="422" y="0"/>
                    </a:lnTo>
                    <a:lnTo>
                      <a:pt x="422" y="0"/>
                    </a:lnTo>
                    <a:lnTo>
                      <a:pt x="406" y="34"/>
                    </a:lnTo>
                    <a:lnTo>
                      <a:pt x="390" y="70"/>
                    </a:lnTo>
                    <a:lnTo>
                      <a:pt x="368" y="114"/>
                    </a:lnTo>
                    <a:lnTo>
                      <a:pt x="342" y="156"/>
                    </a:lnTo>
                    <a:lnTo>
                      <a:pt x="328" y="178"/>
                    </a:lnTo>
                    <a:lnTo>
                      <a:pt x="314" y="196"/>
                    </a:lnTo>
                    <a:lnTo>
                      <a:pt x="300" y="214"/>
                    </a:lnTo>
                    <a:lnTo>
                      <a:pt x="286" y="228"/>
                    </a:lnTo>
                    <a:lnTo>
                      <a:pt x="270" y="238"/>
                    </a:lnTo>
                    <a:lnTo>
                      <a:pt x="256" y="244"/>
                    </a:lnTo>
                    <a:lnTo>
                      <a:pt x="256" y="244"/>
                    </a:lnTo>
                    <a:lnTo>
                      <a:pt x="258" y="262"/>
                    </a:lnTo>
                    <a:lnTo>
                      <a:pt x="260" y="308"/>
                    </a:lnTo>
                    <a:lnTo>
                      <a:pt x="260" y="338"/>
                    </a:lnTo>
                    <a:lnTo>
                      <a:pt x="256" y="370"/>
                    </a:lnTo>
                    <a:lnTo>
                      <a:pt x="252" y="404"/>
                    </a:lnTo>
                    <a:lnTo>
                      <a:pt x="244" y="438"/>
                    </a:lnTo>
                    <a:lnTo>
                      <a:pt x="234" y="468"/>
                    </a:lnTo>
                    <a:lnTo>
                      <a:pt x="226" y="484"/>
                    </a:lnTo>
                    <a:lnTo>
                      <a:pt x="218" y="496"/>
                    </a:lnTo>
                    <a:lnTo>
                      <a:pt x="208" y="510"/>
                    </a:lnTo>
                    <a:lnTo>
                      <a:pt x="198" y="520"/>
                    </a:lnTo>
                    <a:lnTo>
                      <a:pt x="184" y="530"/>
                    </a:lnTo>
                    <a:lnTo>
                      <a:pt x="172" y="538"/>
                    </a:lnTo>
                    <a:lnTo>
                      <a:pt x="156" y="544"/>
                    </a:lnTo>
                    <a:lnTo>
                      <a:pt x="140" y="548"/>
                    </a:lnTo>
                    <a:lnTo>
                      <a:pt x="120" y="550"/>
                    </a:lnTo>
                    <a:lnTo>
                      <a:pt x="100" y="550"/>
                    </a:lnTo>
                    <a:lnTo>
                      <a:pt x="78" y="546"/>
                    </a:lnTo>
                    <a:lnTo>
                      <a:pt x="54" y="540"/>
                    </a:lnTo>
                    <a:lnTo>
                      <a:pt x="28" y="530"/>
                    </a:lnTo>
                    <a:lnTo>
                      <a:pt x="0" y="518"/>
                    </a:lnTo>
                    <a:lnTo>
                      <a:pt x="0" y="518"/>
                    </a:lnTo>
                    <a:lnTo>
                      <a:pt x="18" y="542"/>
                    </a:lnTo>
                    <a:lnTo>
                      <a:pt x="60" y="602"/>
                    </a:lnTo>
                    <a:lnTo>
                      <a:pt x="88" y="640"/>
                    </a:lnTo>
                    <a:lnTo>
                      <a:pt x="116" y="682"/>
                    </a:lnTo>
                    <a:lnTo>
                      <a:pt x="142" y="728"/>
                    </a:lnTo>
                    <a:lnTo>
                      <a:pt x="166" y="772"/>
                    </a:lnTo>
                    <a:lnTo>
                      <a:pt x="186" y="816"/>
                    </a:lnTo>
                    <a:lnTo>
                      <a:pt x="194" y="836"/>
                    </a:lnTo>
                    <a:lnTo>
                      <a:pt x="200" y="856"/>
                    </a:lnTo>
                    <a:lnTo>
                      <a:pt x="204" y="874"/>
                    </a:lnTo>
                    <a:lnTo>
                      <a:pt x="206" y="892"/>
                    </a:lnTo>
                    <a:lnTo>
                      <a:pt x="204" y="906"/>
                    </a:lnTo>
                    <a:lnTo>
                      <a:pt x="202" y="920"/>
                    </a:lnTo>
                    <a:lnTo>
                      <a:pt x="194" y="930"/>
                    </a:lnTo>
                    <a:lnTo>
                      <a:pt x="186" y="940"/>
                    </a:lnTo>
                    <a:lnTo>
                      <a:pt x="172" y="946"/>
                    </a:lnTo>
                    <a:lnTo>
                      <a:pt x="156" y="948"/>
                    </a:lnTo>
                    <a:lnTo>
                      <a:pt x="136" y="948"/>
                    </a:lnTo>
                    <a:lnTo>
                      <a:pt x="112" y="946"/>
                    </a:lnTo>
                    <a:lnTo>
                      <a:pt x="82" y="940"/>
                    </a:lnTo>
                    <a:lnTo>
                      <a:pt x="50" y="928"/>
                    </a:lnTo>
                    <a:lnTo>
                      <a:pt x="50" y="928"/>
                    </a:lnTo>
                    <a:lnTo>
                      <a:pt x="48" y="932"/>
                    </a:lnTo>
                    <a:lnTo>
                      <a:pt x="46" y="938"/>
                    </a:lnTo>
                    <a:lnTo>
                      <a:pt x="44" y="948"/>
                    </a:lnTo>
                    <a:lnTo>
                      <a:pt x="48" y="964"/>
                    </a:lnTo>
                    <a:lnTo>
                      <a:pt x="52" y="972"/>
                    </a:lnTo>
                    <a:lnTo>
                      <a:pt x="56" y="982"/>
                    </a:lnTo>
                    <a:lnTo>
                      <a:pt x="64" y="994"/>
                    </a:lnTo>
                    <a:lnTo>
                      <a:pt x="74" y="1006"/>
                    </a:lnTo>
                    <a:lnTo>
                      <a:pt x="86" y="1018"/>
                    </a:lnTo>
                    <a:lnTo>
                      <a:pt x="102" y="1032"/>
                    </a:lnTo>
                    <a:lnTo>
                      <a:pt x="122" y="1046"/>
                    </a:lnTo>
                    <a:lnTo>
                      <a:pt x="144" y="1062"/>
                    </a:lnTo>
                    <a:lnTo>
                      <a:pt x="144" y="1062"/>
                    </a:lnTo>
                    <a:lnTo>
                      <a:pt x="192" y="1094"/>
                    </a:lnTo>
                    <a:lnTo>
                      <a:pt x="240" y="1130"/>
                    </a:lnTo>
                    <a:lnTo>
                      <a:pt x="290" y="1168"/>
                    </a:lnTo>
                    <a:lnTo>
                      <a:pt x="336" y="1208"/>
                    </a:lnTo>
                    <a:lnTo>
                      <a:pt x="380" y="1252"/>
                    </a:lnTo>
                    <a:lnTo>
                      <a:pt x="400" y="1274"/>
                    </a:lnTo>
                    <a:lnTo>
                      <a:pt x="418" y="1298"/>
                    </a:lnTo>
                    <a:lnTo>
                      <a:pt x="436" y="1320"/>
                    </a:lnTo>
                    <a:lnTo>
                      <a:pt x="450" y="1344"/>
                    </a:lnTo>
                    <a:lnTo>
                      <a:pt x="464" y="1370"/>
                    </a:lnTo>
                    <a:lnTo>
                      <a:pt x="474" y="1394"/>
                    </a:lnTo>
                    <a:lnTo>
                      <a:pt x="474" y="1394"/>
                    </a:lnTo>
                    <a:lnTo>
                      <a:pt x="474" y="1428"/>
                    </a:lnTo>
                    <a:lnTo>
                      <a:pt x="472" y="1470"/>
                    </a:lnTo>
                    <a:lnTo>
                      <a:pt x="468" y="1514"/>
                    </a:lnTo>
                    <a:lnTo>
                      <a:pt x="462" y="1558"/>
                    </a:lnTo>
                    <a:lnTo>
                      <a:pt x="452" y="1602"/>
                    </a:lnTo>
                    <a:lnTo>
                      <a:pt x="446" y="1622"/>
                    </a:lnTo>
                    <a:lnTo>
                      <a:pt x="438" y="1640"/>
                    </a:lnTo>
                    <a:lnTo>
                      <a:pt x="430" y="1658"/>
                    </a:lnTo>
                    <a:lnTo>
                      <a:pt x="422" y="1672"/>
                    </a:lnTo>
                    <a:lnTo>
                      <a:pt x="410" y="1686"/>
                    </a:lnTo>
                    <a:lnTo>
                      <a:pt x="398" y="1694"/>
                    </a:lnTo>
                    <a:lnTo>
                      <a:pt x="398" y="1694"/>
                    </a:lnTo>
                    <a:lnTo>
                      <a:pt x="396" y="1696"/>
                    </a:lnTo>
                    <a:lnTo>
                      <a:pt x="394" y="1700"/>
                    </a:lnTo>
                    <a:lnTo>
                      <a:pt x="394" y="1704"/>
                    </a:lnTo>
                    <a:lnTo>
                      <a:pt x="398" y="1710"/>
                    </a:lnTo>
                    <a:lnTo>
                      <a:pt x="398" y="1710"/>
                    </a:lnTo>
                    <a:lnTo>
                      <a:pt x="404" y="1714"/>
                    </a:lnTo>
                    <a:lnTo>
                      <a:pt x="416" y="1718"/>
                    </a:lnTo>
                    <a:lnTo>
                      <a:pt x="424" y="1720"/>
                    </a:lnTo>
                    <a:lnTo>
                      <a:pt x="434" y="1720"/>
                    </a:lnTo>
                    <a:lnTo>
                      <a:pt x="444" y="1718"/>
                    </a:lnTo>
                    <a:lnTo>
                      <a:pt x="456" y="1712"/>
                    </a:lnTo>
                    <a:lnTo>
                      <a:pt x="456" y="1712"/>
                    </a:lnTo>
                    <a:lnTo>
                      <a:pt x="460" y="1708"/>
                    </a:lnTo>
                    <a:lnTo>
                      <a:pt x="466" y="1708"/>
                    </a:lnTo>
                    <a:lnTo>
                      <a:pt x="472" y="1706"/>
                    </a:lnTo>
                    <a:lnTo>
                      <a:pt x="478" y="1698"/>
                    </a:lnTo>
                    <a:lnTo>
                      <a:pt x="478" y="1698"/>
                    </a:lnTo>
                    <a:lnTo>
                      <a:pt x="484" y="1684"/>
                    </a:lnTo>
                    <a:lnTo>
                      <a:pt x="492" y="1662"/>
                    </a:lnTo>
                    <a:lnTo>
                      <a:pt x="498" y="1638"/>
                    </a:lnTo>
                    <a:lnTo>
                      <a:pt x="502" y="1606"/>
                    </a:lnTo>
                    <a:lnTo>
                      <a:pt x="508" y="1570"/>
                    </a:lnTo>
                    <a:lnTo>
                      <a:pt x="512" y="1528"/>
                    </a:lnTo>
                    <a:lnTo>
                      <a:pt x="520" y="1426"/>
                    </a:lnTo>
                    <a:lnTo>
                      <a:pt x="520" y="1426"/>
                    </a:lnTo>
                    <a:lnTo>
                      <a:pt x="526" y="1398"/>
                    </a:lnTo>
                    <a:lnTo>
                      <a:pt x="536" y="1370"/>
                    </a:lnTo>
                    <a:lnTo>
                      <a:pt x="546" y="1344"/>
                    </a:lnTo>
                    <a:lnTo>
                      <a:pt x="560" y="1316"/>
                    </a:lnTo>
                    <a:lnTo>
                      <a:pt x="576" y="1290"/>
                    </a:lnTo>
                    <a:lnTo>
                      <a:pt x="594" y="1262"/>
                    </a:lnTo>
                    <a:lnTo>
                      <a:pt x="612" y="1236"/>
                    </a:lnTo>
                    <a:lnTo>
                      <a:pt x="632" y="1212"/>
                    </a:lnTo>
                    <a:lnTo>
                      <a:pt x="676" y="1162"/>
                    </a:lnTo>
                    <a:lnTo>
                      <a:pt x="724" y="1116"/>
                    </a:lnTo>
                    <a:lnTo>
                      <a:pt x="770" y="1072"/>
                    </a:lnTo>
                    <a:lnTo>
                      <a:pt x="816" y="1032"/>
                    </a:lnTo>
                    <a:lnTo>
                      <a:pt x="816" y="1032"/>
                    </a:lnTo>
                    <a:lnTo>
                      <a:pt x="838" y="1014"/>
                    </a:lnTo>
                    <a:lnTo>
                      <a:pt x="854" y="996"/>
                    </a:lnTo>
                    <a:lnTo>
                      <a:pt x="866" y="978"/>
                    </a:lnTo>
                    <a:lnTo>
                      <a:pt x="876" y="960"/>
                    </a:lnTo>
                    <a:lnTo>
                      <a:pt x="884" y="942"/>
                    </a:lnTo>
                    <a:lnTo>
                      <a:pt x="888" y="926"/>
                    </a:lnTo>
                    <a:lnTo>
                      <a:pt x="890" y="910"/>
                    </a:lnTo>
                    <a:lnTo>
                      <a:pt x="890" y="896"/>
                    </a:lnTo>
                    <a:lnTo>
                      <a:pt x="890" y="884"/>
                    </a:lnTo>
                    <a:lnTo>
                      <a:pt x="888" y="872"/>
                    </a:lnTo>
                    <a:lnTo>
                      <a:pt x="882" y="852"/>
                    </a:lnTo>
                    <a:lnTo>
                      <a:pt x="876" y="840"/>
                    </a:lnTo>
                    <a:lnTo>
                      <a:pt x="874" y="836"/>
                    </a:lnTo>
                    <a:lnTo>
                      <a:pt x="874" y="836"/>
                    </a:lnTo>
                    <a:lnTo>
                      <a:pt x="842" y="850"/>
                    </a:lnTo>
                    <a:lnTo>
                      <a:pt x="816" y="860"/>
                    </a:lnTo>
                    <a:lnTo>
                      <a:pt x="792" y="866"/>
                    </a:lnTo>
                    <a:lnTo>
                      <a:pt x="772" y="870"/>
                    </a:lnTo>
                    <a:lnTo>
                      <a:pt x="756" y="870"/>
                    </a:lnTo>
                    <a:lnTo>
                      <a:pt x="742" y="866"/>
                    </a:lnTo>
                    <a:lnTo>
                      <a:pt x="732" y="860"/>
                    </a:lnTo>
                    <a:lnTo>
                      <a:pt x="726" y="852"/>
                    </a:lnTo>
                    <a:lnTo>
                      <a:pt x="722" y="842"/>
                    </a:lnTo>
                    <a:lnTo>
                      <a:pt x="720" y="828"/>
                    </a:lnTo>
                    <a:lnTo>
                      <a:pt x="720" y="814"/>
                    </a:lnTo>
                    <a:lnTo>
                      <a:pt x="724" y="798"/>
                    </a:lnTo>
                    <a:lnTo>
                      <a:pt x="728" y="780"/>
                    </a:lnTo>
                    <a:lnTo>
                      <a:pt x="734" y="760"/>
                    </a:lnTo>
                    <a:lnTo>
                      <a:pt x="752" y="720"/>
                    </a:lnTo>
                    <a:lnTo>
                      <a:pt x="772" y="678"/>
                    </a:lnTo>
                    <a:lnTo>
                      <a:pt x="796" y="636"/>
                    </a:lnTo>
                    <a:lnTo>
                      <a:pt x="820" y="594"/>
                    </a:lnTo>
                    <a:lnTo>
                      <a:pt x="844" y="556"/>
                    </a:lnTo>
                    <a:lnTo>
                      <a:pt x="882" y="498"/>
                    </a:lnTo>
                    <a:lnTo>
                      <a:pt x="898" y="476"/>
                    </a:lnTo>
                    <a:lnTo>
                      <a:pt x="898" y="476"/>
                    </a:lnTo>
                    <a:close/>
                  </a:path>
                </a:pathLst>
              </a:custGeom>
              <a:solidFill>
                <a:schemeClr val="accent1">
                  <a:alpha val="8000"/>
                </a:schemeClr>
              </a:solidFill>
              <a:ln w="9525">
                <a:noFill/>
                <a:round/>
                <a:headEnd/>
                <a:tailEnd/>
              </a:ln>
              <a:effectLst>
                <a:glow rad="50800">
                  <a:schemeClr val="accent1">
                    <a:alpha val="20000"/>
                  </a:schemeClr>
                </a:glow>
                <a:softEdge rad="12700"/>
              </a:effectLst>
            </p:spPr>
            <p:txBody>
              <a:bodyPr vert="horz" wrap="square" lIns="91440" tIns="45720" rIns="91440" bIns="45720" numCol="1" anchor="t" anchorCtr="0" compatLnSpc="1">
                <a:prstTxWarp prst="textNoShape">
                  <a:avLst/>
                </a:prstTxWarp>
              </a:bodyPr>
              <a:lstStyle/>
              <a:p>
                <a:endParaRPr lang="en-US" sz="1800"/>
              </a:p>
            </p:txBody>
          </p:sp>
          <p:sp>
            <p:nvSpPr>
              <p:cNvPr id="84" name="Freeform 12"/>
              <p:cNvSpPr>
                <a:spLocks noChangeAspect="1"/>
              </p:cNvSpPr>
              <p:nvPr/>
            </p:nvSpPr>
            <p:spPr bwMode="auto">
              <a:xfrm rot="1886122">
                <a:off x="7260150" y="2458059"/>
                <a:ext cx="819391" cy="853231"/>
              </a:xfrm>
              <a:custGeom>
                <a:avLst/>
                <a:gdLst/>
                <a:ahLst/>
                <a:cxnLst>
                  <a:cxn ang="0">
                    <a:pos x="1226" y="680"/>
                  </a:cxn>
                  <a:cxn ang="0">
                    <a:pos x="1198" y="622"/>
                  </a:cxn>
                  <a:cxn ang="0">
                    <a:pos x="1248" y="526"/>
                  </a:cxn>
                  <a:cxn ang="0">
                    <a:pos x="1220" y="512"/>
                  </a:cxn>
                  <a:cxn ang="0">
                    <a:pos x="1224" y="420"/>
                  </a:cxn>
                  <a:cxn ang="0">
                    <a:pos x="1210" y="362"/>
                  </a:cxn>
                  <a:cxn ang="0">
                    <a:pos x="1082" y="416"/>
                  </a:cxn>
                  <a:cxn ang="0">
                    <a:pos x="1012" y="402"/>
                  </a:cxn>
                  <a:cxn ang="0">
                    <a:pos x="902" y="532"/>
                  </a:cxn>
                  <a:cxn ang="0">
                    <a:pos x="882" y="516"/>
                  </a:cxn>
                  <a:cxn ang="0">
                    <a:pos x="928" y="360"/>
                  </a:cxn>
                  <a:cxn ang="0">
                    <a:pos x="850" y="310"/>
                  </a:cxn>
                  <a:cxn ang="0">
                    <a:pos x="804" y="306"/>
                  </a:cxn>
                  <a:cxn ang="0">
                    <a:pos x="792" y="212"/>
                  </a:cxn>
                  <a:cxn ang="0">
                    <a:pos x="774" y="194"/>
                  </a:cxn>
                  <a:cxn ang="0">
                    <a:pos x="726" y="180"/>
                  </a:cxn>
                  <a:cxn ang="0">
                    <a:pos x="684" y="42"/>
                  </a:cxn>
                  <a:cxn ang="0">
                    <a:pos x="678" y="0"/>
                  </a:cxn>
                  <a:cxn ang="0">
                    <a:pos x="640" y="164"/>
                  </a:cxn>
                  <a:cxn ang="0">
                    <a:pos x="590" y="198"/>
                  </a:cxn>
                  <a:cxn ang="0">
                    <a:pos x="558" y="186"/>
                  </a:cxn>
                  <a:cxn ang="0">
                    <a:pos x="556" y="300"/>
                  </a:cxn>
                  <a:cxn ang="0">
                    <a:pos x="516" y="312"/>
                  </a:cxn>
                  <a:cxn ang="0">
                    <a:pos x="418" y="282"/>
                  </a:cxn>
                  <a:cxn ang="0">
                    <a:pos x="474" y="516"/>
                  </a:cxn>
                  <a:cxn ang="0">
                    <a:pos x="462" y="538"/>
                  </a:cxn>
                  <a:cxn ang="0">
                    <a:pos x="350" y="414"/>
                  </a:cxn>
                  <a:cxn ang="0">
                    <a:pos x="290" y="416"/>
                  </a:cxn>
                  <a:cxn ang="0">
                    <a:pos x="172" y="380"/>
                  </a:cxn>
                  <a:cxn ang="0">
                    <a:pos x="120" y="380"/>
                  </a:cxn>
                  <a:cxn ang="0">
                    <a:pos x="138" y="506"/>
                  </a:cxn>
                  <a:cxn ang="0">
                    <a:pos x="108" y="526"/>
                  </a:cxn>
                  <a:cxn ang="0">
                    <a:pos x="154" y="606"/>
                  </a:cxn>
                  <a:cxn ang="0">
                    <a:pos x="138" y="674"/>
                  </a:cxn>
                  <a:cxn ang="0">
                    <a:pos x="50" y="704"/>
                  </a:cxn>
                  <a:cxn ang="0">
                    <a:pos x="224" y="804"/>
                  </a:cxn>
                  <a:cxn ang="0">
                    <a:pos x="248" y="868"/>
                  </a:cxn>
                  <a:cxn ang="0">
                    <a:pos x="156" y="930"/>
                  </a:cxn>
                  <a:cxn ang="0">
                    <a:pos x="30" y="966"/>
                  </a:cxn>
                  <a:cxn ang="0">
                    <a:pos x="250" y="1032"/>
                  </a:cxn>
                  <a:cxn ang="0">
                    <a:pos x="374" y="1066"/>
                  </a:cxn>
                  <a:cxn ang="0">
                    <a:pos x="422" y="1100"/>
                  </a:cxn>
                  <a:cxn ang="0">
                    <a:pos x="382" y="1168"/>
                  </a:cxn>
                  <a:cxn ang="0">
                    <a:pos x="616" y="1088"/>
                  </a:cxn>
                  <a:cxn ang="0">
                    <a:pos x="646" y="1224"/>
                  </a:cxn>
                  <a:cxn ang="0">
                    <a:pos x="594" y="1374"/>
                  </a:cxn>
                  <a:cxn ang="0">
                    <a:pos x="582" y="1400"/>
                  </a:cxn>
                  <a:cxn ang="0">
                    <a:pos x="626" y="1408"/>
                  </a:cxn>
                  <a:cxn ang="0">
                    <a:pos x="658" y="1390"/>
                  </a:cxn>
                  <a:cxn ang="0">
                    <a:pos x="690" y="1240"/>
                  </a:cxn>
                  <a:cxn ang="0">
                    <a:pos x="786" y="1108"/>
                  </a:cxn>
                  <a:cxn ang="0">
                    <a:pos x="974" y="1168"/>
                  </a:cxn>
                  <a:cxn ang="0">
                    <a:pos x="934" y="1094"/>
                  </a:cxn>
                  <a:cxn ang="0">
                    <a:pos x="998" y="1064"/>
                  </a:cxn>
                  <a:cxn ang="0">
                    <a:pos x="1132" y="1020"/>
                  </a:cxn>
                  <a:cxn ang="0">
                    <a:pos x="1356" y="964"/>
                  </a:cxn>
                  <a:cxn ang="0">
                    <a:pos x="1174" y="920"/>
                  </a:cxn>
                  <a:cxn ang="0">
                    <a:pos x="1106" y="856"/>
                  </a:cxn>
                  <a:cxn ang="0">
                    <a:pos x="1154" y="784"/>
                  </a:cxn>
                  <a:cxn ang="0">
                    <a:pos x="1306" y="704"/>
                  </a:cxn>
                </a:cxnLst>
                <a:rect l="0" t="0" r="r" b="b"/>
                <a:pathLst>
                  <a:path w="1356" h="1412">
                    <a:moveTo>
                      <a:pt x="1306" y="704"/>
                    </a:moveTo>
                    <a:lnTo>
                      <a:pt x="1306" y="704"/>
                    </a:lnTo>
                    <a:lnTo>
                      <a:pt x="1272" y="698"/>
                    </a:lnTo>
                    <a:lnTo>
                      <a:pt x="1246" y="690"/>
                    </a:lnTo>
                    <a:lnTo>
                      <a:pt x="1236" y="684"/>
                    </a:lnTo>
                    <a:lnTo>
                      <a:pt x="1226" y="680"/>
                    </a:lnTo>
                    <a:lnTo>
                      <a:pt x="1218" y="674"/>
                    </a:lnTo>
                    <a:lnTo>
                      <a:pt x="1212" y="666"/>
                    </a:lnTo>
                    <a:lnTo>
                      <a:pt x="1208" y="660"/>
                    </a:lnTo>
                    <a:lnTo>
                      <a:pt x="1204" y="652"/>
                    </a:lnTo>
                    <a:lnTo>
                      <a:pt x="1200" y="638"/>
                    </a:lnTo>
                    <a:lnTo>
                      <a:pt x="1198" y="622"/>
                    </a:lnTo>
                    <a:lnTo>
                      <a:pt x="1202" y="606"/>
                    </a:lnTo>
                    <a:lnTo>
                      <a:pt x="1206" y="592"/>
                    </a:lnTo>
                    <a:lnTo>
                      <a:pt x="1214" y="576"/>
                    </a:lnTo>
                    <a:lnTo>
                      <a:pt x="1230" y="552"/>
                    </a:lnTo>
                    <a:lnTo>
                      <a:pt x="1242" y="534"/>
                    </a:lnTo>
                    <a:lnTo>
                      <a:pt x="1248" y="526"/>
                    </a:lnTo>
                    <a:lnTo>
                      <a:pt x="1248" y="526"/>
                    </a:lnTo>
                    <a:lnTo>
                      <a:pt x="1240" y="526"/>
                    </a:lnTo>
                    <a:lnTo>
                      <a:pt x="1234" y="524"/>
                    </a:lnTo>
                    <a:lnTo>
                      <a:pt x="1228" y="522"/>
                    </a:lnTo>
                    <a:lnTo>
                      <a:pt x="1224" y="518"/>
                    </a:lnTo>
                    <a:lnTo>
                      <a:pt x="1220" y="512"/>
                    </a:lnTo>
                    <a:lnTo>
                      <a:pt x="1218" y="506"/>
                    </a:lnTo>
                    <a:lnTo>
                      <a:pt x="1214" y="494"/>
                    </a:lnTo>
                    <a:lnTo>
                      <a:pt x="1214" y="478"/>
                    </a:lnTo>
                    <a:lnTo>
                      <a:pt x="1216" y="460"/>
                    </a:lnTo>
                    <a:lnTo>
                      <a:pt x="1218" y="440"/>
                    </a:lnTo>
                    <a:lnTo>
                      <a:pt x="1224" y="420"/>
                    </a:lnTo>
                    <a:lnTo>
                      <a:pt x="1236" y="380"/>
                    </a:lnTo>
                    <a:lnTo>
                      <a:pt x="1250" y="346"/>
                    </a:lnTo>
                    <a:lnTo>
                      <a:pt x="1266" y="312"/>
                    </a:lnTo>
                    <a:lnTo>
                      <a:pt x="1266" y="312"/>
                    </a:lnTo>
                    <a:lnTo>
                      <a:pt x="1238" y="340"/>
                    </a:lnTo>
                    <a:lnTo>
                      <a:pt x="1210" y="362"/>
                    </a:lnTo>
                    <a:lnTo>
                      <a:pt x="1184" y="380"/>
                    </a:lnTo>
                    <a:lnTo>
                      <a:pt x="1160" y="394"/>
                    </a:lnTo>
                    <a:lnTo>
                      <a:pt x="1138" y="404"/>
                    </a:lnTo>
                    <a:lnTo>
                      <a:pt x="1118" y="410"/>
                    </a:lnTo>
                    <a:lnTo>
                      <a:pt x="1098" y="414"/>
                    </a:lnTo>
                    <a:lnTo>
                      <a:pt x="1082" y="416"/>
                    </a:lnTo>
                    <a:lnTo>
                      <a:pt x="1066" y="416"/>
                    </a:lnTo>
                    <a:lnTo>
                      <a:pt x="1052" y="414"/>
                    </a:lnTo>
                    <a:lnTo>
                      <a:pt x="1030" y="410"/>
                    </a:lnTo>
                    <a:lnTo>
                      <a:pt x="1016" y="404"/>
                    </a:lnTo>
                    <a:lnTo>
                      <a:pt x="1012" y="402"/>
                    </a:lnTo>
                    <a:lnTo>
                      <a:pt x="1012" y="402"/>
                    </a:lnTo>
                    <a:lnTo>
                      <a:pt x="1006" y="414"/>
                    </a:lnTo>
                    <a:lnTo>
                      <a:pt x="996" y="430"/>
                    </a:lnTo>
                    <a:lnTo>
                      <a:pt x="964" y="468"/>
                    </a:lnTo>
                    <a:lnTo>
                      <a:pt x="928" y="506"/>
                    </a:lnTo>
                    <a:lnTo>
                      <a:pt x="902" y="532"/>
                    </a:lnTo>
                    <a:lnTo>
                      <a:pt x="902" y="532"/>
                    </a:lnTo>
                    <a:lnTo>
                      <a:pt x="894" y="538"/>
                    </a:lnTo>
                    <a:lnTo>
                      <a:pt x="888" y="540"/>
                    </a:lnTo>
                    <a:lnTo>
                      <a:pt x="886" y="538"/>
                    </a:lnTo>
                    <a:lnTo>
                      <a:pt x="884" y="532"/>
                    </a:lnTo>
                    <a:lnTo>
                      <a:pt x="882" y="522"/>
                    </a:lnTo>
                    <a:lnTo>
                      <a:pt x="882" y="516"/>
                    </a:lnTo>
                    <a:lnTo>
                      <a:pt x="882" y="516"/>
                    </a:lnTo>
                    <a:lnTo>
                      <a:pt x="890" y="502"/>
                    </a:lnTo>
                    <a:lnTo>
                      <a:pt x="898" y="486"/>
                    </a:lnTo>
                    <a:lnTo>
                      <a:pt x="910" y="448"/>
                    </a:lnTo>
                    <a:lnTo>
                      <a:pt x="920" y="404"/>
                    </a:lnTo>
                    <a:lnTo>
                      <a:pt x="928" y="360"/>
                    </a:lnTo>
                    <a:lnTo>
                      <a:pt x="938" y="282"/>
                    </a:lnTo>
                    <a:lnTo>
                      <a:pt x="942" y="250"/>
                    </a:lnTo>
                    <a:lnTo>
                      <a:pt x="942" y="250"/>
                    </a:lnTo>
                    <a:lnTo>
                      <a:pt x="904" y="278"/>
                    </a:lnTo>
                    <a:lnTo>
                      <a:pt x="874" y="298"/>
                    </a:lnTo>
                    <a:lnTo>
                      <a:pt x="850" y="310"/>
                    </a:lnTo>
                    <a:lnTo>
                      <a:pt x="840" y="312"/>
                    </a:lnTo>
                    <a:lnTo>
                      <a:pt x="830" y="314"/>
                    </a:lnTo>
                    <a:lnTo>
                      <a:pt x="822" y="314"/>
                    </a:lnTo>
                    <a:lnTo>
                      <a:pt x="816" y="312"/>
                    </a:lnTo>
                    <a:lnTo>
                      <a:pt x="810" y="310"/>
                    </a:lnTo>
                    <a:lnTo>
                      <a:pt x="804" y="306"/>
                    </a:lnTo>
                    <a:lnTo>
                      <a:pt x="800" y="300"/>
                    </a:lnTo>
                    <a:lnTo>
                      <a:pt x="796" y="294"/>
                    </a:lnTo>
                    <a:lnTo>
                      <a:pt x="792" y="280"/>
                    </a:lnTo>
                    <a:lnTo>
                      <a:pt x="790" y="264"/>
                    </a:lnTo>
                    <a:lnTo>
                      <a:pt x="790" y="246"/>
                    </a:lnTo>
                    <a:lnTo>
                      <a:pt x="792" y="212"/>
                    </a:lnTo>
                    <a:lnTo>
                      <a:pt x="798" y="186"/>
                    </a:lnTo>
                    <a:lnTo>
                      <a:pt x="800" y="176"/>
                    </a:lnTo>
                    <a:lnTo>
                      <a:pt x="800" y="176"/>
                    </a:lnTo>
                    <a:lnTo>
                      <a:pt x="792" y="184"/>
                    </a:lnTo>
                    <a:lnTo>
                      <a:pt x="782" y="190"/>
                    </a:lnTo>
                    <a:lnTo>
                      <a:pt x="774" y="194"/>
                    </a:lnTo>
                    <a:lnTo>
                      <a:pt x="766" y="198"/>
                    </a:lnTo>
                    <a:lnTo>
                      <a:pt x="758" y="198"/>
                    </a:lnTo>
                    <a:lnTo>
                      <a:pt x="750" y="196"/>
                    </a:lnTo>
                    <a:lnTo>
                      <a:pt x="744" y="194"/>
                    </a:lnTo>
                    <a:lnTo>
                      <a:pt x="738" y="190"/>
                    </a:lnTo>
                    <a:lnTo>
                      <a:pt x="726" y="180"/>
                    </a:lnTo>
                    <a:lnTo>
                      <a:pt x="716" y="164"/>
                    </a:lnTo>
                    <a:lnTo>
                      <a:pt x="708" y="146"/>
                    </a:lnTo>
                    <a:lnTo>
                      <a:pt x="700" y="126"/>
                    </a:lnTo>
                    <a:lnTo>
                      <a:pt x="694" y="104"/>
                    </a:lnTo>
                    <a:lnTo>
                      <a:pt x="690" y="82"/>
                    </a:lnTo>
                    <a:lnTo>
                      <a:pt x="684" y="42"/>
                    </a:lnTo>
                    <a:lnTo>
                      <a:pt x="678" y="0"/>
                    </a:lnTo>
                    <a:lnTo>
                      <a:pt x="678" y="0"/>
                    </a:lnTo>
                    <a:lnTo>
                      <a:pt x="678" y="8"/>
                    </a:lnTo>
                    <a:lnTo>
                      <a:pt x="678" y="8"/>
                    </a:lnTo>
                    <a:lnTo>
                      <a:pt x="678" y="0"/>
                    </a:lnTo>
                    <a:lnTo>
                      <a:pt x="678" y="0"/>
                    </a:lnTo>
                    <a:lnTo>
                      <a:pt x="672" y="42"/>
                    </a:lnTo>
                    <a:lnTo>
                      <a:pt x="666" y="82"/>
                    </a:lnTo>
                    <a:lnTo>
                      <a:pt x="662" y="104"/>
                    </a:lnTo>
                    <a:lnTo>
                      <a:pt x="656" y="126"/>
                    </a:lnTo>
                    <a:lnTo>
                      <a:pt x="648" y="146"/>
                    </a:lnTo>
                    <a:lnTo>
                      <a:pt x="640" y="164"/>
                    </a:lnTo>
                    <a:lnTo>
                      <a:pt x="630" y="180"/>
                    </a:lnTo>
                    <a:lnTo>
                      <a:pt x="618" y="190"/>
                    </a:lnTo>
                    <a:lnTo>
                      <a:pt x="612" y="194"/>
                    </a:lnTo>
                    <a:lnTo>
                      <a:pt x="606" y="196"/>
                    </a:lnTo>
                    <a:lnTo>
                      <a:pt x="598" y="198"/>
                    </a:lnTo>
                    <a:lnTo>
                      <a:pt x="590" y="198"/>
                    </a:lnTo>
                    <a:lnTo>
                      <a:pt x="582" y="194"/>
                    </a:lnTo>
                    <a:lnTo>
                      <a:pt x="574" y="190"/>
                    </a:lnTo>
                    <a:lnTo>
                      <a:pt x="564" y="184"/>
                    </a:lnTo>
                    <a:lnTo>
                      <a:pt x="556" y="176"/>
                    </a:lnTo>
                    <a:lnTo>
                      <a:pt x="556" y="176"/>
                    </a:lnTo>
                    <a:lnTo>
                      <a:pt x="558" y="186"/>
                    </a:lnTo>
                    <a:lnTo>
                      <a:pt x="564" y="212"/>
                    </a:lnTo>
                    <a:lnTo>
                      <a:pt x="566" y="246"/>
                    </a:lnTo>
                    <a:lnTo>
                      <a:pt x="566" y="264"/>
                    </a:lnTo>
                    <a:lnTo>
                      <a:pt x="564" y="280"/>
                    </a:lnTo>
                    <a:lnTo>
                      <a:pt x="560" y="294"/>
                    </a:lnTo>
                    <a:lnTo>
                      <a:pt x="556" y="300"/>
                    </a:lnTo>
                    <a:lnTo>
                      <a:pt x="552" y="306"/>
                    </a:lnTo>
                    <a:lnTo>
                      <a:pt x="546" y="310"/>
                    </a:lnTo>
                    <a:lnTo>
                      <a:pt x="540" y="312"/>
                    </a:lnTo>
                    <a:lnTo>
                      <a:pt x="534" y="314"/>
                    </a:lnTo>
                    <a:lnTo>
                      <a:pt x="526" y="314"/>
                    </a:lnTo>
                    <a:lnTo>
                      <a:pt x="516" y="312"/>
                    </a:lnTo>
                    <a:lnTo>
                      <a:pt x="506" y="310"/>
                    </a:lnTo>
                    <a:lnTo>
                      <a:pt x="482" y="298"/>
                    </a:lnTo>
                    <a:lnTo>
                      <a:pt x="452" y="278"/>
                    </a:lnTo>
                    <a:lnTo>
                      <a:pt x="414" y="250"/>
                    </a:lnTo>
                    <a:lnTo>
                      <a:pt x="414" y="250"/>
                    </a:lnTo>
                    <a:lnTo>
                      <a:pt x="418" y="282"/>
                    </a:lnTo>
                    <a:lnTo>
                      <a:pt x="428" y="360"/>
                    </a:lnTo>
                    <a:lnTo>
                      <a:pt x="436" y="404"/>
                    </a:lnTo>
                    <a:lnTo>
                      <a:pt x="446" y="448"/>
                    </a:lnTo>
                    <a:lnTo>
                      <a:pt x="458" y="486"/>
                    </a:lnTo>
                    <a:lnTo>
                      <a:pt x="466" y="502"/>
                    </a:lnTo>
                    <a:lnTo>
                      <a:pt x="474" y="516"/>
                    </a:lnTo>
                    <a:lnTo>
                      <a:pt x="474" y="516"/>
                    </a:lnTo>
                    <a:lnTo>
                      <a:pt x="474" y="522"/>
                    </a:lnTo>
                    <a:lnTo>
                      <a:pt x="472" y="532"/>
                    </a:lnTo>
                    <a:lnTo>
                      <a:pt x="470" y="538"/>
                    </a:lnTo>
                    <a:lnTo>
                      <a:pt x="468" y="540"/>
                    </a:lnTo>
                    <a:lnTo>
                      <a:pt x="462" y="538"/>
                    </a:lnTo>
                    <a:lnTo>
                      <a:pt x="454" y="532"/>
                    </a:lnTo>
                    <a:lnTo>
                      <a:pt x="454" y="532"/>
                    </a:lnTo>
                    <a:lnTo>
                      <a:pt x="428" y="506"/>
                    </a:lnTo>
                    <a:lnTo>
                      <a:pt x="392" y="468"/>
                    </a:lnTo>
                    <a:lnTo>
                      <a:pt x="360" y="430"/>
                    </a:lnTo>
                    <a:lnTo>
                      <a:pt x="350" y="414"/>
                    </a:lnTo>
                    <a:lnTo>
                      <a:pt x="344" y="402"/>
                    </a:lnTo>
                    <a:lnTo>
                      <a:pt x="344" y="402"/>
                    </a:lnTo>
                    <a:lnTo>
                      <a:pt x="340" y="404"/>
                    </a:lnTo>
                    <a:lnTo>
                      <a:pt x="326" y="410"/>
                    </a:lnTo>
                    <a:lnTo>
                      <a:pt x="304" y="414"/>
                    </a:lnTo>
                    <a:lnTo>
                      <a:pt x="290" y="416"/>
                    </a:lnTo>
                    <a:lnTo>
                      <a:pt x="274" y="416"/>
                    </a:lnTo>
                    <a:lnTo>
                      <a:pt x="258" y="414"/>
                    </a:lnTo>
                    <a:lnTo>
                      <a:pt x="238" y="410"/>
                    </a:lnTo>
                    <a:lnTo>
                      <a:pt x="218" y="404"/>
                    </a:lnTo>
                    <a:lnTo>
                      <a:pt x="196" y="394"/>
                    </a:lnTo>
                    <a:lnTo>
                      <a:pt x="172" y="380"/>
                    </a:lnTo>
                    <a:lnTo>
                      <a:pt x="146" y="362"/>
                    </a:lnTo>
                    <a:lnTo>
                      <a:pt x="118" y="340"/>
                    </a:lnTo>
                    <a:lnTo>
                      <a:pt x="90" y="312"/>
                    </a:lnTo>
                    <a:lnTo>
                      <a:pt x="90" y="312"/>
                    </a:lnTo>
                    <a:lnTo>
                      <a:pt x="106" y="346"/>
                    </a:lnTo>
                    <a:lnTo>
                      <a:pt x="120" y="380"/>
                    </a:lnTo>
                    <a:lnTo>
                      <a:pt x="132" y="420"/>
                    </a:lnTo>
                    <a:lnTo>
                      <a:pt x="138" y="440"/>
                    </a:lnTo>
                    <a:lnTo>
                      <a:pt x="140" y="460"/>
                    </a:lnTo>
                    <a:lnTo>
                      <a:pt x="142" y="478"/>
                    </a:lnTo>
                    <a:lnTo>
                      <a:pt x="142" y="494"/>
                    </a:lnTo>
                    <a:lnTo>
                      <a:pt x="138" y="506"/>
                    </a:lnTo>
                    <a:lnTo>
                      <a:pt x="136" y="512"/>
                    </a:lnTo>
                    <a:lnTo>
                      <a:pt x="132" y="518"/>
                    </a:lnTo>
                    <a:lnTo>
                      <a:pt x="128" y="522"/>
                    </a:lnTo>
                    <a:lnTo>
                      <a:pt x="122" y="524"/>
                    </a:lnTo>
                    <a:lnTo>
                      <a:pt x="116" y="526"/>
                    </a:lnTo>
                    <a:lnTo>
                      <a:pt x="108" y="526"/>
                    </a:lnTo>
                    <a:lnTo>
                      <a:pt x="108" y="526"/>
                    </a:lnTo>
                    <a:lnTo>
                      <a:pt x="114" y="534"/>
                    </a:lnTo>
                    <a:lnTo>
                      <a:pt x="126" y="552"/>
                    </a:lnTo>
                    <a:lnTo>
                      <a:pt x="142" y="576"/>
                    </a:lnTo>
                    <a:lnTo>
                      <a:pt x="150" y="592"/>
                    </a:lnTo>
                    <a:lnTo>
                      <a:pt x="154" y="606"/>
                    </a:lnTo>
                    <a:lnTo>
                      <a:pt x="158" y="622"/>
                    </a:lnTo>
                    <a:lnTo>
                      <a:pt x="156" y="638"/>
                    </a:lnTo>
                    <a:lnTo>
                      <a:pt x="152" y="652"/>
                    </a:lnTo>
                    <a:lnTo>
                      <a:pt x="148" y="660"/>
                    </a:lnTo>
                    <a:lnTo>
                      <a:pt x="144" y="666"/>
                    </a:lnTo>
                    <a:lnTo>
                      <a:pt x="138" y="674"/>
                    </a:lnTo>
                    <a:lnTo>
                      <a:pt x="130" y="680"/>
                    </a:lnTo>
                    <a:lnTo>
                      <a:pt x="120" y="684"/>
                    </a:lnTo>
                    <a:lnTo>
                      <a:pt x="110" y="690"/>
                    </a:lnTo>
                    <a:lnTo>
                      <a:pt x="84" y="698"/>
                    </a:lnTo>
                    <a:lnTo>
                      <a:pt x="50" y="704"/>
                    </a:lnTo>
                    <a:lnTo>
                      <a:pt x="50" y="704"/>
                    </a:lnTo>
                    <a:lnTo>
                      <a:pt x="70" y="712"/>
                    </a:lnTo>
                    <a:lnTo>
                      <a:pt x="116" y="734"/>
                    </a:lnTo>
                    <a:lnTo>
                      <a:pt x="146" y="748"/>
                    </a:lnTo>
                    <a:lnTo>
                      <a:pt x="174" y="766"/>
                    </a:lnTo>
                    <a:lnTo>
                      <a:pt x="202" y="784"/>
                    </a:lnTo>
                    <a:lnTo>
                      <a:pt x="224" y="804"/>
                    </a:lnTo>
                    <a:lnTo>
                      <a:pt x="234" y="814"/>
                    </a:lnTo>
                    <a:lnTo>
                      <a:pt x="242" y="824"/>
                    </a:lnTo>
                    <a:lnTo>
                      <a:pt x="246" y="836"/>
                    </a:lnTo>
                    <a:lnTo>
                      <a:pt x="250" y="846"/>
                    </a:lnTo>
                    <a:lnTo>
                      <a:pt x="250" y="856"/>
                    </a:lnTo>
                    <a:lnTo>
                      <a:pt x="248" y="868"/>
                    </a:lnTo>
                    <a:lnTo>
                      <a:pt x="242" y="878"/>
                    </a:lnTo>
                    <a:lnTo>
                      <a:pt x="232" y="888"/>
                    </a:lnTo>
                    <a:lnTo>
                      <a:pt x="220" y="900"/>
                    </a:lnTo>
                    <a:lnTo>
                      <a:pt x="202" y="910"/>
                    </a:lnTo>
                    <a:lnTo>
                      <a:pt x="182" y="920"/>
                    </a:lnTo>
                    <a:lnTo>
                      <a:pt x="156" y="930"/>
                    </a:lnTo>
                    <a:lnTo>
                      <a:pt x="124" y="938"/>
                    </a:lnTo>
                    <a:lnTo>
                      <a:pt x="88" y="948"/>
                    </a:lnTo>
                    <a:lnTo>
                      <a:pt x="48" y="956"/>
                    </a:lnTo>
                    <a:lnTo>
                      <a:pt x="0" y="964"/>
                    </a:lnTo>
                    <a:lnTo>
                      <a:pt x="0" y="964"/>
                    </a:lnTo>
                    <a:lnTo>
                      <a:pt x="30" y="966"/>
                    </a:lnTo>
                    <a:lnTo>
                      <a:pt x="62" y="972"/>
                    </a:lnTo>
                    <a:lnTo>
                      <a:pt x="102" y="980"/>
                    </a:lnTo>
                    <a:lnTo>
                      <a:pt x="148" y="992"/>
                    </a:lnTo>
                    <a:lnTo>
                      <a:pt x="198" y="1010"/>
                    </a:lnTo>
                    <a:lnTo>
                      <a:pt x="224" y="1020"/>
                    </a:lnTo>
                    <a:lnTo>
                      <a:pt x="250" y="1032"/>
                    </a:lnTo>
                    <a:lnTo>
                      <a:pt x="274" y="1046"/>
                    </a:lnTo>
                    <a:lnTo>
                      <a:pt x="298" y="1060"/>
                    </a:lnTo>
                    <a:lnTo>
                      <a:pt x="298" y="1060"/>
                    </a:lnTo>
                    <a:lnTo>
                      <a:pt x="330" y="1060"/>
                    </a:lnTo>
                    <a:lnTo>
                      <a:pt x="358" y="1064"/>
                    </a:lnTo>
                    <a:lnTo>
                      <a:pt x="374" y="1066"/>
                    </a:lnTo>
                    <a:lnTo>
                      <a:pt x="388" y="1070"/>
                    </a:lnTo>
                    <a:lnTo>
                      <a:pt x="402" y="1074"/>
                    </a:lnTo>
                    <a:lnTo>
                      <a:pt x="412" y="1082"/>
                    </a:lnTo>
                    <a:lnTo>
                      <a:pt x="420" y="1090"/>
                    </a:lnTo>
                    <a:lnTo>
                      <a:pt x="422" y="1094"/>
                    </a:lnTo>
                    <a:lnTo>
                      <a:pt x="422" y="1100"/>
                    </a:lnTo>
                    <a:lnTo>
                      <a:pt x="422" y="1106"/>
                    </a:lnTo>
                    <a:lnTo>
                      <a:pt x="422" y="1114"/>
                    </a:lnTo>
                    <a:lnTo>
                      <a:pt x="414" y="1128"/>
                    </a:lnTo>
                    <a:lnTo>
                      <a:pt x="402" y="1146"/>
                    </a:lnTo>
                    <a:lnTo>
                      <a:pt x="382" y="1168"/>
                    </a:lnTo>
                    <a:lnTo>
                      <a:pt x="382" y="1168"/>
                    </a:lnTo>
                    <a:lnTo>
                      <a:pt x="410" y="1160"/>
                    </a:lnTo>
                    <a:lnTo>
                      <a:pt x="442" y="1152"/>
                    </a:lnTo>
                    <a:lnTo>
                      <a:pt x="482" y="1140"/>
                    </a:lnTo>
                    <a:lnTo>
                      <a:pt x="526" y="1126"/>
                    </a:lnTo>
                    <a:lnTo>
                      <a:pt x="572" y="1108"/>
                    </a:lnTo>
                    <a:lnTo>
                      <a:pt x="616" y="1088"/>
                    </a:lnTo>
                    <a:lnTo>
                      <a:pt x="636" y="1076"/>
                    </a:lnTo>
                    <a:lnTo>
                      <a:pt x="654" y="1064"/>
                    </a:lnTo>
                    <a:lnTo>
                      <a:pt x="654" y="1064"/>
                    </a:lnTo>
                    <a:lnTo>
                      <a:pt x="654" y="1128"/>
                    </a:lnTo>
                    <a:lnTo>
                      <a:pt x="652" y="1174"/>
                    </a:lnTo>
                    <a:lnTo>
                      <a:pt x="646" y="1224"/>
                    </a:lnTo>
                    <a:lnTo>
                      <a:pt x="638" y="1274"/>
                    </a:lnTo>
                    <a:lnTo>
                      <a:pt x="632" y="1298"/>
                    </a:lnTo>
                    <a:lnTo>
                      <a:pt x="626" y="1322"/>
                    </a:lnTo>
                    <a:lnTo>
                      <a:pt x="616" y="1342"/>
                    </a:lnTo>
                    <a:lnTo>
                      <a:pt x="606" y="1360"/>
                    </a:lnTo>
                    <a:lnTo>
                      <a:pt x="594" y="1374"/>
                    </a:lnTo>
                    <a:lnTo>
                      <a:pt x="582" y="1386"/>
                    </a:lnTo>
                    <a:lnTo>
                      <a:pt x="582" y="1386"/>
                    </a:lnTo>
                    <a:lnTo>
                      <a:pt x="580" y="1388"/>
                    </a:lnTo>
                    <a:lnTo>
                      <a:pt x="576" y="1392"/>
                    </a:lnTo>
                    <a:lnTo>
                      <a:pt x="576" y="1396"/>
                    </a:lnTo>
                    <a:lnTo>
                      <a:pt x="582" y="1400"/>
                    </a:lnTo>
                    <a:lnTo>
                      <a:pt x="582" y="1400"/>
                    </a:lnTo>
                    <a:lnTo>
                      <a:pt x="586" y="1404"/>
                    </a:lnTo>
                    <a:lnTo>
                      <a:pt x="600" y="1410"/>
                    </a:lnTo>
                    <a:lnTo>
                      <a:pt x="608" y="1412"/>
                    </a:lnTo>
                    <a:lnTo>
                      <a:pt x="616" y="1410"/>
                    </a:lnTo>
                    <a:lnTo>
                      <a:pt x="626" y="1408"/>
                    </a:lnTo>
                    <a:lnTo>
                      <a:pt x="636" y="1402"/>
                    </a:lnTo>
                    <a:lnTo>
                      <a:pt x="636" y="1402"/>
                    </a:lnTo>
                    <a:lnTo>
                      <a:pt x="642" y="1400"/>
                    </a:lnTo>
                    <a:lnTo>
                      <a:pt x="646" y="1400"/>
                    </a:lnTo>
                    <a:lnTo>
                      <a:pt x="652" y="1396"/>
                    </a:lnTo>
                    <a:lnTo>
                      <a:pt x="658" y="1390"/>
                    </a:lnTo>
                    <a:lnTo>
                      <a:pt x="658" y="1390"/>
                    </a:lnTo>
                    <a:lnTo>
                      <a:pt x="666" y="1372"/>
                    </a:lnTo>
                    <a:lnTo>
                      <a:pt x="672" y="1350"/>
                    </a:lnTo>
                    <a:lnTo>
                      <a:pt x="678" y="1320"/>
                    </a:lnTo>
                    <a:lnTo>
                      <a:pt x="684" y="1284"/>
                    </a:lnTo>
                    <a:lnTo>
                      <a:pt x="690" y="1240"/>
                    </a:lnTo>
                    <a:lnTo>
                      <a:pt x="694" y="1190"/>
                    </a:lnTo>
                    <a:lnTo>
                      <a:pt x="702" y="1064"/>
                    </a:lnTo>
                    <a:lnTo>
                      <a:pt x="702" y="1064"/>
                    </a:lnTo>
                    <a:lnTo>
                      <a:pt x="722" y="1076"/>
                    </a:lnTo>
                    <a:lnTo>
                      <a:pt x="742" y="1088"/>
                    </a:lnTo>
                    <a:lnTo>
                      <a:pt x="786" y="1108"/>
                    </a:lnTo>
                    <a:lnTo>
                      <a:pt x="830" y="1126"/>
                    </a:lnTo>
                    <a:lnTo>
                      <a:pt x="874" y="1140"/>
                    </a:lnTo>
                    <a:lnTo>
                      <a:pt x="914" y="1152"/>
                    </a:lnTo>
                    <a:lnTo>
                      <a:pt x="946" y="1160"/>
                    </a:lnTo>
                    <a:lnTo>
                      <a:pt x="974" y="1168"/>
                    </a:lnTo>
                    <a:lnTo>
                      <a:pt x="974" y="1168"/>
                    </a:lnTo>
                    <a:lnTo>
                      <a:pt x="954" y="1146"/>
                    </a:lnTo>
                    <a:lnTo>
                      <a:pt x="942" y="1128"/>
                    </a:lnTo>
                    <a:lnTo>
                      <a:pt x="934" y="1114"/>
                    </a:lnTo>
                    <a:lnTo>
                      <a:pt x="934" y="1106"/>
                    </a:lnTo>
                    <a:lnTo>
                      <a:pt x="934" y="1100"/>
                    </a:lnTo>
                    <a:lnTo>
                      <a:pt x="934" y="1094"/>
                    </a:lnTo>
                    <a:lnTo>
                      <a:pt x="936" y="1090"/>
                    </a:lnTo>
                    <a:lnTo>
                      <a:pt x="944" y="1082"/>
                    </a:lnTo>
                    <a:lnTo>
                      <a:pt x="954" y="1074"/>
                    </a:lnTo>
                    <a:lnTo>
                      <a:pt x="968" y="1070"/>
                    </a:lnTo>
                    <a:lnTo>
                      <a:pt x="982" y="1066"/>
                    </a:lnTo>
                    <a:lnTo>
                      <a:pt x="998" y="1064"/>
                    </a:lnTo>
                    <a:lnTo>
                      <a:pt x="1026" y="1060"/>
                    </a:lnTo>
                    <a:lnTo>
                      <a:pt x="1058" y="1060"/>
                    </a:lnTo>
                    <a:lnTo>
                      <a:pt x="1058" y="1060"/>
                    </a:lnTo>
                    <a:lnTo>
                      <a:pt x="1082" y="1046"/>
                    </a:lnTo>
                    <a:lnTo>
                      <a:pt x="1106" y="1032"/>
                    </a:lnTo>
                    <a:lnTo>
                      <a:pt x="1132" y="1020"/>
                    </a:lnTo>
                    <a:lnTo>
                      <a:pt x="1158" y="1010"/>
                    </a:lnTo>
                    <a:lnTo>
                      <a:pt x="1208" y="992"/>
                    </a:lnTo>
                    <a:lnTo>
                      <a:pt x="1254" y="980"/>
                    </a:lnTo>
                    <a:lnTo>
                      <a:pt x="1294" y="972"/>
                    </a:lnTo>
                    <a:lnTo>
                      <a:pt x="1326" y="966"/>
                    </a:lnTo>
                    <a:lnTo>
                      <a:pt x="1356" y="964"/>
                    </a:lnTo>
                    <a:lnTo>
                      <a:pt x="1356" y="964"/>
                    </a:lnTo>
                    <a:lnTo>
                      <a:pt x="1308" y="956"/>
                    </a:lnTo>
                    <a:lnTo>
                      <a:pt x="1268" y="948"/>
                    </a:lnTo>
                    <a:lnTo>
                      <a:pt x="1232" y="938"/>
                    </a:lnTo>
                    <a:lnTo>
                      <a:pt x="1200" y="930"/>
                    </a:lnTo>
                    <a:lnTo>
                      <a:pt x="1174" y="920"/>
                    </a:lnTo>
                    <a:lnTo>
                      <a:pt x="1154" y="910"/>
                    </a:lnTo>
                    <a:lnTo>
                      <a:pt x="1136" y="900"/>
                    </a:lnTo>
                    <a:lnTo>
                      <a:pt x="1124" y="888"/>
                    </a:lnTo>
                    <a:lnTo>
                      <a:pt x="1114" y="878"/>
                    </a:lnTo>
                    <a:lnTo>
                      <a:pt x="1108" y="868"/>
                    </a:lnTo>
                    <a:lnTo>
                      <a:pt x="1106" y="856"/>
                    </a:lnTo>
                    <a:lnTo>
                      <a:pt x="1106" y="846"/>
                    </a:lnTo>
                    <a:lnTo>
                      <a:pt x="1108" y="836"/>
                    </a:lnTo>
                    <a:lnTo>
                      <a:pt x="1114" y="824"/>
                    </a:lnTo>
                    <a:lnTo>
                      <a:pt x="1122" y="814"/>
                    </a:lnTo>
                    <a:lnTo>
                      <a:pt x="1132" y="804"/>
                    </a:lnTo>
                    <a:lnTo>
                      <a:pt x="1154" y="784"/>
                    </a:lnTo>
                    <a:lnTo>
                      <a:pt x="1182" y="766"/>
                    </a:lnTo>
                    <a:lnTo>
                      <a:pt x="1210" y="748"/>
                    </a:lnTo>
                    <a:lnTo>
                      <a:pt x="1240" y="734"/>
                    </a:lnTo>
                    <a:lnTo>
                      <a:pt x="1286" y="712"/>
                    </a:lnTo>
                    <a:lnTo>
                      <a:pt x="1306" y="704"/>
                    </a:lnTo>
                    <a:lnTo>
                      <a:pt x="1306" y="704"/>
                    </a:lnTo>
                    <a:close/>
                  </a:path>
                </a:pathLst>
              </a:custGeom>
              <a:solidFill>
                <a:schemeClr val="accent1">
                  <a:alpha val="8000"/>
                </a:schemeClr>
              </a:solidFill>
              <a:ln w="9525">
                <a:noFill/>
                <a:round/>
                <a:headEnd/>
                <a:tailEnd/>
              </a:ln>
              <a:effectLst>
                <a:glow rad="50800">
                  <a:schemeClr val="accent1">
                    <a:alpha val="15000"/>
                  </a:schemeClr>
                </a:glow>
                <a:softEdge rad="12700"/>
              </a:effectLst>
            </p:spPr>
            <p:txBody>
              <a:bodyPr vert="horz" wrap="square" lIns="91440" tIns="45720" rIns="91440" bIns="45720" numCol="1" anchor="t" anchorCtr="0" compatLnSpc="1">
                <a:prstTxWarp prst="textNoShape">
                  <a:avLst/>
                </a:prstTxWarp>
              </a:bodyPr>
              <a:lstStyle/>
              <a:p>
                <a:endParaRPr lang="en-US" sz="1800"/>
              </a:p>
            </p:txBody>
          </p:sp>
          <p:sp>
            <p:nvSpPr>
              <p:cNvPr id="85" name="Freeform 16"/>
              <p:cNvSpPr>
                <a:spLocks noChangeAspect="1"/>
              </p:cNvSpPr>
              <p:nvPr/>
            </p:nvSpPr>
            <p:spPr bwMode="auto">
              <a:xfrm rot="19458545">
                <a:off x="8145717" y="189385"/>
                <a:ext cx="644376" cy="985678"/>
              </a:xfrm>
              <a:custGeom>
                <a:avLst/>
                <a:gdLst/>
                <a:ahLst/>
                <a:cxnLst>
                  <a:cxn ang="0">
                    <a:pos x="942" y="650"/>
                  </a:cxn>
                  <a:cxn ang="0">
                    <a:pos x="932" y="564"/>
                  </a:cxn>
                  <a:cxn ang="0">
                    <a:pos x="906" y="552"/>
                  </a:cxn>
                  <a:cxn ang="0">
                    <a:pos x="752" y="596"/>
                  </a:cxn>
                  <a:cxn ang="0">
                    <a:pos x="706" y="618"/>
                  </a:cxn>
                  <a:cxn ang="0">
                    <a:pos x="654" y="660"/>
                  </a:cxn>
                  <a:cxn ang="0">
                    <a:pos x="650" y="654"/>
                  </a:cxn>
                  <a:cxn ang="0">
                    <a:pos x="744" y="506"/>
                  </a:cxn>
                  <a:cxn ang="0">
                    <a:pos x="744" y="390"/>
                  </a:cxn>
                  <a:cxn ang="0">
                    <a:pos x="702" y="264"/>
                  </a:cxn>
                  <a:cxn ang="0">
                    <a:pos x="594" y="224"/>
                  </a:cxn>
                  <a:cxn ang="0">
                    <a:pos x="498" y="116"/>
                  </a:cxn>
                  <a:cxn ang="0">
                    <a:pos x="472" y="8"/>
                  </a:cxn>
                  <a:cxn ang="0">
                    <a:pos x="470" y="8"/>
                  </a:cxn>
                  <a:cxn ang="0">
                    <a:pos x="444" y="116"/>
                  </a:cxn>
                  <a:cxn ang="0">
                    <a:pos x="350" y="224"/>
                  </a:cxn>
                  <a:cxn ang="0">
                    <a:pos x="240" y="264"/>
                  </a:cxn>
                  <a:cxn ang="0">
                    <a:pos x="198" y="390"/>
                  </a:cxn>
                  <a:cxn ang="0">
                    <a:pos x="198" y="506"/>
                  </a:cxn>
                  <a:cxn ang="0">
                    <a:pos x="292" y="654"/>
                  </a:cxn>
                  <a:cxn ang="0">
                    <a:pos x="288" y="660"/>
                  </a:cxn>
                  <a:cxn ang="0">
                    <a:pos x="240" y="622"/>
                  </a:cxn>
                  <a:cxn ang="0">
                    <a:pos x="180" y="592"/>
                  </a:cxn>
                  <a:cxn ang="0">
                    <a:pos x="30" y="552"/>
                  </a:cxn>
                  <a:cxn ang="0">
                    <a:pos x="8" y="576"/>
                  </a:cxn>
                  <a:cxn ang="0">
                    <a:pos x="8" y="692"/>
                  </a:cxn>
                  <a:cxn ang="0">
                    <a:pos x="22" y="740"/>
                  </a:cxn>
                  <a:cxn ang="0">
                    <a:pos x="52" y="782"/>
                  </a:cxn>
                  <a:cxn ang="0">
                    <a:pos x="88" y="804"/>
                  </a:cxn>
                  <a:cxn ang="0">
                    <a:pos x="150" y="840"/>
                  </a:cxn>
                  <a:cxn ang="0">
                    <a:pos x="178" y="912"/>
                  </a:cxn>
                  <a:cxn ang="0">
                    <a:pos x="106" y="1008"/>
                  </a:cxn>
                  <a:cxn ang="0">
                    <a:pos x="174" y="1016"/>
                  </a:cxn>
                  <a:cxn ang="0">
                    <a:pos x="274" y="1056"/>
                  </a:cxn>
                  <a:cxn ang="0">
                    <a:pos x="346" y="1062"/>
                  </a:cxn>
                  <a:cxn ang="0">
                    <a:pos x="444" y="1020"/>
                  </a:cxn>
                  <a:cxn ang="0">
                    <a:pos x="430" y="1246"/>
                  </a:cxn>
                  <a:cxn ang="0">
                    <a:pos x="386" y="1382"/>
                  </a:cxn>
                  <a:cxn ang="0">
                    <a:pos x="352" y="1416"/>
                  </a:cxn>
                  <a:cxn ang="0">
                    <a:pos x="354" y="1432"/>
                  </a:cxn>
                  <a:cxn ang="0">
                    <a:pos x="386" y="1444"/>
                  </a:cxn>
                  <a:cxn ang="0">
                    <a:pos x="428" y="1430"/>
                  </a:cxn>
                  <a:cxn ang="0">
                    <a:pos x="448" y="1418"/>
                  </a:cxn>
                  <a:cxn ang="0">
                    <a:pos x="488" y="1236"/>
                  </a:cxn>
                  <a:cxn ang="0">
                    <a:pos x="516" y="1030"/>
                  </a:cxn>
                  <a:cxn ang="0">
                    <a:pos x="616" y="1064"/>
                  </a:cxn>
                  <a:cxn ang="0">
                    <a:pos x="682" y="1050"/>
                  </a:cxn>
                  <a:cxn ang="0">
                    <a:pos x="790" y="1012"/>
                  </a:cxn>
                  <a:cxn ang="0">
                    <a:pos x="810" y="988"/>
                  </a:cxn>
                  <a:cxn ang="0">
                    <a:pos x="764" y="896"/>
                  </a:cxn>
                  <a:cxn ang="0">
                    <a:pos x="804" y="830"/>
                  </a:cxn>
                  <a:cxn ang="0">
                    <a:pos x="868" y="798"/>
                  </a:cxn>
                  <a:cxn ang="0">
                    <a:pos x="902" y="772"/>
                  </a:cxn>
                  <a:cxn ang="0">
                    <a:pos x="924" y="732"/>
                  </a:cxn>
                </a:cxnLst>
                <a:rect l="0" t="0" r="r" b="b"/>
                <a:pathLst>
                  <a:path w="944" h="1444">
                    <a:moveTo>
                      <a:pt x="924" y="732"/>
                    </a:moveTo>
                    <a:lnTo>
                      <a:pt x="924" y="732"/>
                    </a:lnTo>
                    <a:lnTo>
                      <a:pt x="932" y="706"/>
                    </a:lnTo>
                    <a:lnTo>
                      <a:pt x="938" y="678"/>
                    </a:lnTo>
                    <a:lnTo>
                      <a:pt x="942" y="650"/>
                    </a:lnTo>
                    <a:lnTo>
                      <a:pt x="944" y="622"/>
                    </a:lnTo>
                    <a:lnTo>
                      <a:pt x="942" y="598"/>
                    </a:lnTo>
                    <a:lnTo>
                      <a:pt x="938" y="578"/>
                    </a:lnTo>
                    <a:lnTo>
                      <a:pt x="934" y="570"/>
                    </a:lnTo>
                    <a:lnTo>
                      <a:pt x="932" y="564"/>
                    </a:lnTo>
                    <a:lnTo>
                      <a:pt x="926" y="558"/>
                    </a:lnTo>
                    <a:lnTo>
                      <a:pt x="922" y="556"/>
                    </a:lnTo>
                    <a:lnTo>
                      <a:pt x="922" y="556"/>
                    </a:lnTo>
                    <a:lnTo>
                      <a:pt x="916" y="554"/>
                    </a:lnTo>
                    <a:lnTo>
                      <a:pt x="906" y="552"/>
                    </a:lnTo>
                    <a:lnTo>
                      <a:pt x="886" y="554"/>
                    </a:lnTo>
                    <a:lnTo>
                      <a:pt x="862" y="558"/>
                    </a:lnTo>
                    <a:lnTo>
                      <a:pt x="838" y="566"/>
                    </a:lnTo>
                    <a:lnTo>
                      <a:pt x="788" y="582"/>
                    </a:lnTo>
                    <a:lnTo>
                      <a:pt x="752" y="596"/>
                    </a:lnTo>
                    <a:lnTo>
                      <a:pt x="752" y="596"/>
                    </a:lnTo>
                    <a:lnTo>
                      <a:pt x="750" y="596"/>
                    </a:lnTo>
                    <a:lnTo>
                      <a:pt x="750" y="596"/>
                    </a:lnTo>
                    <a:lnTo>
                      <a:pt x="726" y="608"/>
                    </a:lnTo>
                    <a:lnTo>
                      <a:pt x="706" y="618"/>
                    </a:lnTo>
                    <a:lnTo>
                      <a:pt x="692" y="630"/>
                    </a:lnTo>
                    <a:lnTo>
                      <a:pt x="678" y="638"/>
                    </a:lnTo>
                    <a:lnTo>
                      <a:pt x="662" y="654"/>
                    </a:lnTo>
                    <a:lnTo>
                      <a:pt x="658" y="658"/>
                    </a:lnTo>
                    <a:lnTo>
                      <a:pt x="654" y="660"/>
                    </a:lnTo>
                    <a:lnTo>
                      <a:pt x="654" y="660"/>
                    </a:lnTo>
                    <a:lnTo>
                      <a:pt x="650" y="660"/>
                    </a:lnTo>
                    <a:lnTo>
                      <a:pt x="648" y="658"/>
                    </a:lnTo>
                    <a:lnTo>
                      <a:pt x="650" y="654"/>
                    </a:lnTo>
                    <a:lnTo>
                      <a:pt x="650" y="654"/>
                    </a:lnTo>
                    <a:lnTo>
                      <a:pt x="660" y="638"/>
                    </a:lnTo>
                    <a:lnTo>
                      <a:pt x="724" y="548"/>
                    </a:lnTo>
                    <a:lnTo>
                      <a:pt x="724" y="548"/>
                    </a:lnTo>
                    <a:lnTo>
                      <a:pt x="736" y="528"/>
                    </a:lnTo>
                    <a:lnTo>
                      <a:pt x="744" y="506"/>
                    </a:lnTo>
                    <a:lnTo>
                      <a:pt x="748" y="484"/>
                    </a:lnTo>
                    <a:lnTo>
                      <a:pt x="750" y="462"/>
                    </a:lnTo>
                    <a:lnTo>
                      <a:pt x="750" y="438"/>
                    </a:lnTo>
                    <a:lnTo>
                      <a:pt x="748" y="414"/>
                    </a:lnTo>
                    <a:lnTo>
                      <a:pt x="744" y="390"/>
                    </a:lnTo>
                    <a:lnTo>
                      <a:pt x="740" y="368"/>
                    </a:lnTo>
                    <a:lnTo>
                      <a:pt x="728" y="328"/>
                    </a:lnTo>
                    <a:lnTo>
                      <a:pt x="716" y="294"/>
                    </a:lnTo>
                    <a:lnTo>
                      <a:pt x="702" y="264"/>
                    </a:lnTo>
                    <a:lnTo>
                      <a:pt x="702" y="264"/>
                    </a:lnTo>
                    <a:lnTo>
                      <a:pt x="680" y="260"/>
                    </a:lnTo>
                    <a:lnTo>
                      <a:pt x="660" y="254"/>
                    </a:lnTo>
                    <a:lnTo>
                      <a:pt x="642" y="248"/>
                    </a:lnTo>
                    <a:lnTo>
                      <a:pt x="624" y="240"/>
                    </a:lnTo>
                    <a:lnTo>
                      <a:pt x="594" y="224"/>
                    </a:lnTo>
                    <a:lnTo>
                      <a:pt x="566" y="204"/>
                    </a:lnTo>
                    <a:lnTo>
                      <a:pt x="544" y="184"/>
                    </a:lnTo>
                    <a:lnTo>
                      <a:pt x="526" y="162"/>
                    </a:lnTo>
                    <a:lnTo>
                      <a:pt x="510" y="138"/>
                    </a:lnTo>
                    <a:lnTo>
                      <a:pt x="498" y="116"/>
                    </a:lnTo>
                    <a:lnTo>
                      <a:pt x="490" y="92"/>
                    </a:lnTo>
                    <a:lnTo>
                      <a:pt x="482" y="72"/>
                    </a:lnTo>
                    <a:lnTo>
                      <a:pt x="478" y="52"/>
                    </a:lnTo>
                    <a:lnTo>
                      <a:pt x="474" y="34"/>
                    </a:lnTo>
                    <a:lnTo>
                      <a:pt x="472" y="8"/>
                    </a:lnTo>
                    <a:lnTo>
                      <a:pt x="472" y="0"/>
                    </a:lnTo>
                    <a:lnTo>
                      <a:pt x="472" y="2"/>
                    </a:lnTo>
                    <a:lnTo>
                      <a:pt x="472" y="0"/>
                    </a:lnTo>
                    <a:lnTo>
                      <a:pt x="472" y="0"/>
                    </a:lnTo>
                    <a:lnTo>
                      <a:pt x="470" y="8"/>
                    </a:lnTo>
                    <a:lnTo>
                      <a:pt x="468" y="34"/>
                    </a:lnTo>
                    <a:lnTo>
                      <a:pt x="466" y="52"/>
                    </a:lnTo>
                    <a:lnTo>
                      <a:pt x="460" y="72"/>
                    </a:lnTo>
                    <a:lnTo>
                      <a:pt x="454" y="92"/>
                    </a:lnTo>
                    <a:lnTo>
                      <a:pt x="444" y="116"/>
                    </a:lnTo>
                    <a:lnTo>
                      <a:pt x="432" y="138"/>
                    </a:lnTo>
                    <a:lnTo>
                      <a:pt x="418" y="162"/>
                    </a:lnTo>
                    <a:lnTo>
                      <a:pt x="398" y="184"/>
                    </a:lnTo>
                    <a:lnTo>
                      <a:pt x="376" y="204"/>
                    </a:lnTo>
                    <a:lnTo>
                      <a:pt x="350" y="224"/>
                    </a:lnTo>
                    <a:lnTo>
                      <a:pt x="318" y="240"/>
                    </a:lnTo>
                    <a:lnTo>
                      <a:pt x="300" y="248"/>
                    </a:lnTo>
                    <a:lnTo>
                      <a:pt x="282" y="254"/>
                    </a:lnTo>
                    <a:lnTo>
                      <a:pt x="262" y="260"/>
                    </a:lnTo>
                    <a:lnTo>
                      <a:pt x="240" y="264"/>
                    </a:lnTo>
                    <a:lnTo>
                      <a:pt x="240" y="264"/>
                    </a:lnTo>
                    <a:lnTo>
                      <a:pt x="226" y="294"/>
                    </a:lnTo>
                    <a:lnTo>
                      <a:pt x="214" y="328"/>
                    </a:lnTo>
                    <a:lnTo>
                      <a:pt x="202" y="368"/>
                    </a:lnTo>
                    <a:lnTo>
                      <a:pt x="198" y="390"/>
                    </a:lnTo>
                    <a:lnTo>
                      <a:pt x="194" y="414"/>
                    </a:lnTo>
                    <a:lnTo>
                      <a:pt x="192" y="438"/>
                    </a:lnTo>
                    <a:lnTo>
                      <a:pt x="192" y="462"/>
                    </a:lnTo>
                    <a:lnTo>
                      <a:pt x="194" y="484"/>
                    </a:lnTo>
                    <a:lnTo>
                      <a:pt x="198" y="506"/>
                    </a:lnTo>
                    <a:lnTo>
                      <a:pt x="208" y="528"/>
                    </a:lnTo>
                    <a:lnTo>
                      <a:pt x="218" y="548"/>
                    </a:lnTo>
                    <a:lnTo>
                      <a:pt x="218" y="548"/>
                    </a:lnTo>
                    <a:lnTo>
                      <a:pt x="282" y="638"/>
                    </a:lnTo>
                    <a:lnTo>
                      <a:pt x="292" y="654"/>
                    </a:lnTo>
                    <a:lnTo>
                      <a:pt x="292" y="654"/>
                    </a:lnTo>
                    <a:lnTo>
                      <a:pt x="294" y="658"/>
                    </a:lnTo>
                    <a:lnTo>
                      <a:pt x="292" y="660"/>
                    </a:lnTo>
                    <a:lnTo>
                      <a:pt x="288" y="660"/>
                    </a:lnTo>
                    <a:lnTo>
                      <a:pt x="288" y="660"/>
                    </a:lnTo>
                    <a:lnTo>
                      <a:pt x="284" y="658"/>
                    </a:lnTo>
                    <a:lnTo>
                      <a:pt x="280" y="654"/>
                    </a:lnTo>
                    <a:lnTo>
                      <a:pt x="266" y="640"/>
                    </a:lnTo>
                    <a:lnTo>
                      <a:pt x="254" y="632"/>
                    </a:lnTo>
                    <a:lnTo>
                      <a:pt x="240" y="622"/>
                    </a:lnTo>
                    <a:lnTo>
                      <a:pt x="224" y="612"/>
                    </a:lnTo>
                    <a:lnTo>
                      <a:pt x="202" y="602"/>
                    </a:lnTo>
                    <a:lnTo>
                      <a:pt x="202" y="600"/>
                    </a:lnTo>
                    <a:lnTo>
                      <a:pt x="202" y="600"/>
                    </a:lnTo>
                    <a:lnTo>
                      <a:pt x="180" y="592"/>
                    </a:lnTo>
                    <a:lnTo>
                      <a:pt x="126" y="572"/>
                    </a:lnTo>
                    <a:lnTo>
                      <a:pt x="96" y="562"/>
                    </a:lnTo>
                    <a:lnTo>
                      <a:pt x="66" y="556"/>
                    </a:lnTo>
                    <a:lnTo>
                      <a:pt x="42" y="552"/>
                    </a:lnTo>
                    <a:lnTo>
                      <a:pt x="30" y="552"/>
                    </a:lnTo>
                    <a:lnTo>
                      <a:pt x="22" y="556"/>
                    </a:lnTo>
                    <a:lnTo>
                      <a:pt x="22" y="556"/>
                    </a:lnTo>
                    <a:lnTo>
                      <a:pt x="18" y="558"/>
                    </a:lnTo>
                    <a:lnTo>
                      <a:pt x="14" y="562"/>
                    </a:lnTo>
                    <a:lnTo>
                      <a:pt x="8" y="576"/>
                    </a:lnTo>
                    <a:lnTo>
                      <a:pt x="2" y="594"/>
                    </a:lnTo>
                    <a:lnTo>
                      <a:pt x="0" y="616"/>
                    </a:lnTo>
                    <a:lnTo>
                      <a:pt x="2" y="640"/>
                    </a:lnTo>
                    <a:lnTo>
                      <a:pt x="4" y="666"/>
                    </a:lnTo>
                    <a:lnTo>
                      <a:pt x="8" y="692"/>
                    </a:lnTo>
                    <a:lnTo>
                      <a:pt x="16" y="718"/>
                    </a:lnTo>
                    <a:lnTo>
                      <a:pt x="16" y="718"/>
                    </a:lnTo>
                    <a:lnTo>
                      <a:pt x="16" y="726"/>
                    </a:lnTo>
                    <a:lnTo>
                      <a:pt x="16" y="726"/>
                    </a:lnTo>
                    <a:lnTo>
                      <a:pt x="22" y="740"/>
                    </a:lnTo>
                    <a:lnTo>
                      <a:pt x="30" y="754"/>
                    </a:lnTo>
                    <a:lnTo>
                      <a:pt x="38" y="768"/>
                    </a:lnTo>
                    <a:lnTo>
                      <a:pt x="50" y="782"/>
                    </a:lnTo>
                    <a:lnTo>
                      <a:pt x="50" y="782"/>
                    </a:lnTo>
                    <a:lnTo>
                      <a:pt x="52" y="782"/>
                    </a:lnTo>
                    <a:lnTo>
                      <a:pt x="52" y="782"/>
                    </a:lnTo>
                    <a:lnTo>
                      <a:pt x="60" y="790"/>
                    </a:lnTo>
                    <a:lnTo>
                      <a:pt x="70" y="796"/>
                    </a:lnTo>
                    <a:lnTo>
                      <a:pt x="78" y="800"/>
                    </a:lnTo>
                    <a:lnTo>
                      <a:pt x="88" y="804"/>
                    </a:lnTo>
                    <a:lnTo>
                      <a:pt x="88" y="804"/>
                    </a:lnTo>
                    <a:lnTo>
                      <a:pt x="104" y="808"/>
                    </a:lnTo>
                    <a:lnTo>
                      <a:pt x="128" y="822"/>
                    </a:lnTo>
                    <a:lnTo>
                      <a:pt x="138" y="830"/>
                    </a:lnTo>
                    <a:lnTo>
                      <a:pt x="150" y="840"/>
                    </a:lnTo>
                    <a:lnTo>
                      <a:pt x="160" y="852"/>
                    </a:lnTo>
                    <a:lnTo>
                      <a:pt x="168" y="866"/>
                    </a:lnTo>
                    <a:lnTo>
                      <a:pt x="176" y="880"/>
                    </a:lnTo>
                    <a:lnTo>
                      <a:pt x="178" y="896"/>
                    </a:lnTo>
                    <a:lnTo>
                      <a:pt x="178" y="912"/>
                    </a:lnTo>
                    <a:lnTo>
                      <a:pt x="174" y="930"/>
                    </a:lnTo>
                    <a:lnTo>
                      <a:pt x="166" y="948"/>
                    </a:lnTo>
                    <a:lnTo>
                      <a:pt x="152" y="968"/>
                    </a:lnTo>
                    <a:lnTo>
                      <a:pt x="132" y="988"/>
                    </a:lnTo>
                    <a:lnTo>
                      <a:pt x="106" y="1008"/>
                    </a:lnTo>
                    <a:lnTo>
                      <a:pt x="106" y="1008"/>
                    </a:lnTo>
                    <a:lnTo>
                      <a:pt x="118" y="1008"/>
                    </a:lnTo>
                    <a:lnTo>
                      <a:pt x="132" y="1008"/>
                    </a:lnTo>
                    <a:lnTo>
                      <a:pt x="152" y="1012"/>
                    </a:lnTo>
                    <a:lnTo>
                      <a:pt x="174" y="1016"/>
                    </a:lnTo>
                    <a:lnTo>
                      <a:pt x="202" y="1024"/>
                    </a:lnTo>
                    <a:lnTo>
                      <a:pt x="230" y="1034"/>
                    </a:lnTo>
                    <a:lnTo>
                      <a:pt x="260" y="1050"/>
                    </a:lnTo>
                    <a:lnTo>
                      <a:pt x="260" y="1050"/>
                    </a:lnTo>
                    <a:lnTo>
                      <a:pt x="274" y="1056"/>
                    </a:lnTo>
                    <a:lnTo>
                      <a:pt x="288" y="1060"/>
                    </a:lnTo>
                    <a:lnTo>
                      <a:pt x="304" y="1064"/>
                    </a:lnTo>
                    <a:lnTo>
                      <a:pt x="318" y="1064"/>
                    </a:lnTo>
                    <a:lnTo>
                      <a:pt x="332" y="1064"/>
                    </a:lnTo>
                    <a:lnTo>
                      <a:pt x="346" y="1062"/>
                    </a:lnTo>
                    <a:lnTo>
                      <a:pt x="372" y="1056"/>
                    </a:lnTo>
                    <a:lnTo>
                      <a:pt x="396" y="1046"/>
                    </a:lnTo>
                    <a:lnTo>
                      <a:pt x="418" y="1036"/>
                    </a:lnTo>
                    <a:lnTo>
                      <a:pt x="444" y="1020"/>
                    </a:lnTo>
                    <a:lnTo>
                      <a:pt x="444" y="1020"/>
                    </a:lnTo>
                    <a:lnTo>
                      <a:pt x="444" y="1050"/>
                    </a:lnTo>
                    <a:lnTo>
                      <a:pt x="444" y="1096"/>
                    </a:lnTo>
                    <a:lnTo>
                      <a:pt x="442" y="1152"/>
                    </a:lnTo>
                    <a:lnTo>
                      <a:pt x="436" y="1214"/>
                    </a:lnTo>
                    <a:lnTo>
                      <a:pt x="430" y="1246"/>
                    </a:lnTo>
                    <a:lnTo>
                      <a:pt x="424" y="1276"/>
                    </a:lnTo>
                    <a:lnTo>
                      <a:pt x="418" y="1306"/>
                    </a:lnTo>
                    <a:lnTo>
                      <a:pt x="408" y="1334"/>
                    </a:lnTo>
                    <a:lnTo>
                      <a:pt x="398" y="1360"/>
                    </a:lnTo>
                    <a:lnTo>
                      <a:pt x="386" y="1382"/>
                    </a:lnTo>
                    <a:lnTo>
                      <a:pt x="372" y="1400"/>
                    </a:lnTo>
                    <a:lnTo>
                      <a:pt x="364" y="1408"/>
                    </a:lnTo>
                    <a:lnTo>
                      <a:pt x="356" y="1414"/>
                    </a:lnTo>
                    <a:lnTo>
                      <a:pt x="356" y="1414"/>
                    </a:lnTo>
                    <a:lnTo>
                      <a:pt x="352" y="1416"/>
                    </a:lnTo>
                    <a:lnTo>
                      <a:pt x="350" y="1420"/>
                    </a:lnTo>
                    <a:lnTo>
                      <a:pt x="348" y="1422"/>
                    </a:lnTo>
                    <a:lnTo>
                      <a:pt x="350" y="1426"/>
                    </a:lnTo>
                    <a:lnTo>
                      <a:pt x="352" y="1428"/>
                    </a:lnTo>
                    <a:lnTo>
                      <a:pt x="354" y="1432"/>
                    </a:lnTo>
                    <a:lnTo>
                      <a:pt x="354" y="1432"/>
                    </a:lnTo>
                    <a:lnTo>
                      <a:pt x="362" y="1438"/>
                    </a:lnTo>
                    <a:lnTo>
                      <a:pt x="368" y="1440"/>
                    </a:lnTo>
                    <a:lnTo>
                      <a:pt x="376" y="1444"/>
                    </a:lnTo>
                    <a:lnTo>
                      <a:pt x="386" y="1444"/>
                    </a:lnTo>
                    <a:lnTo>
                      <a:pt x="398" y="1444"/>
                    </a:lnTo>
                    <a:lnTo>
                      <a:pt x="410" y="1440"/>
                    </a:lnTo>
                    <a:lnTo>
                      <a:pt x="422" y="1434"/>
                    </a:lnTo>
                    <a:lnTo>
                      <a:pt x="422" y="1434"/>
                    </a:lnTo>
                    <a:lnTo>
                      <a:pt x="428" y="1430"/>
                    </a:lnTo>
                    <a:lnTo>
                      <a:pt x="434" y="1430"/>
                    </a:lnTo>
                    <a:lnTo>
                      <a:pt x="442" y="1428"/>
                    </a:lnTo>
                    <a:lnTo>
                      <a:pt x="444" y="1424"/>
                    </a:lnTo>
                    <a:lnTo>
                      <a:pt x="448" y="1418"/>
                    </a:lnTo>
                    <a:lnTo>
                      <a:pt x="448" y="1418"/>
                    </a:lnTo>
                    <a:lnTo>
                      <a:pt x="458" y="1398"/>
                    </a:lnTo>
                    <a:lnTo>
                      <a:pt x="466" y="1370"/>
                    </a:lnTo>
                    <a:lnTo>
                      <a:pt x="474" y="1334"/>
                    </a:lnTo>
                    <a:lnTo>
                      <a:pt x="482" y="1288"/>
                    </a:lnTo>
                    <a:lnTo>
                      <a:pt x="488" y="1236"/>
                    </a:lnTo>
                    <a:lnTo>
                      <a:pt x="494" y="1174"/>
                    </a:lnTo>
                    <a:lnTo>
                      <a:pt x="498" y="1104"/>
                    </a:lnTo>
                    <a:lnTo>
                      <a:pt x="502" y="1022"/>
                    </a:lnTo>
                    <a:lnTo>
                      <a:pt x="502" y="1022"/>
                    </a:lnTo>
                    <a:lnTo>
                      <a:pt x="516" y="1030"/>
                    </a:lnTo>
                    <a:lnTo>
                      <a:pt x="532" y="1040"/>
                    </a:lnTo>
                    <a:lnTo>
                      <a:pt x="552" y="1050"/>
                    </a:lnTo>
                    <a:lnTo>
                      <a:pt x="576" y="1058"/>
                    </a:lnTo>
                    <a:lnTo>
                      <a:pt x="602" y="1062"/>
                    </a:lnTo>
                    <a:lnTo>
                      <a:pt x="616" y="1064"/>
                    </a:lnTo>
                    <a:lnTo>
                      <a:pt x="628" y="1064"/>
                    </a:lnTo>
                    <a:lnTo>
                      <a:pt x="642" y="1064"/>
                    </a:lnTo>
                    <a:lnTo>
                      <a:pt x="656" y="1060"/>
                    </a:lnTo>
                    <a:lnTo>
                      <a:pt x="668" y="1056"/>
                    </a:lnTo>
                    <a:lnTo>
                      <a:pt x="682" y="1050"/>
                    </a:lnTo>
                    <a:lnTo>
                      <a:pt x="682" y="1050"/>
                    </a:lnTo>
                    <a:lnTo>
                      <a:pt x="712" y="1034"/>
                    </a:lnTo>
                    <a:lnTo>
                      <a:pt x="742" y="1024"/>
                    </a:lnTo>
                    <a:lnTo>
                      <a:pt x="768" y="1016"/>
                    </a:lnTo>
                    <a:lnTo>
                      <a:pt x="790" y="1012"/>
                    </a:lnTo>
                    <a:lnTo>
                      <a:pt x="810" y="1008"/>
                    </a:lnTo>
                    <a:lnTo>
                      <a:pt x="824" y="1008"/>
                    </a:lnTo>
                    <a:lnTo>
                      <a:pt x="836" y="1008"/>
                    </a:lnTo>
                    <a:lnTo>
                      <a:pt x="836" y="1008"/>
                    </a:lnTo>
                    <a:lnTo>
                      <a:pt x="810" y="988"/>
                    </a:lnTo>
                    <a:lnTo>
                      <a:pt x="790" y="968"/>
                    </a:lnTo>
                    <a:lnTo>
                      <a:pt x="776" y="948"/>
                    </a:lnTo>
                    <a:lnTo>
                      <a:pt x="768" y="930"/>
                    </a:lnTo>
                    <a:lnTo>
                      <a:pt x="764" y="912"/>
                    </a:lnTo>
                    <a:lnTo>
                      <a:pt x="764" y="896"/>
                    </a:lnTo>
                    <a:lnTo>
                      <a:pt x="768" y="880"/>
                    </a:lnTo>
                    <a:lnTo>
                      <a:pt x="774" y="866"/>
                    </a:lnTo>
                    <a:lnTo>
                      <a:pt x="782" y="852"/>
                    </a:lnTo>
                    <a:lnTo>
                      <a:pt x="792" y="840"/>
                    </a:lnTo>
                    <a:lnTo>
                      <a:pt x="804" y="830"/>
                    </a:lnTo>
                    <a:lnTo>
                      <a:pt x="816" y="822"/>
                    </a:lnTo>
                    <a:lnTo>
                      <a:pt x="838" y="808"/>
                    </a:lnTo>
                    <a:lnTo>
                      <a:pt x="854" y="804"/>
                    </a:lnTo>
                    <a:lnTo>
                      <a:pt x="854" y="804"/>
                    </a:lnTo>
                    <a:lnTo>
                      <a:pt x="868" y="798"/>
                    </a:lnTo>
                    <a:lnTo>
                      <a:pt x="882" y="790"/>
                    </a:lnTo>
                    <a:lnTo>
                      <a:pt x="882" y="790"/>
                    </a:lnTo>
                    <a:lnTo>
                      <a:pt x="882" y="790"/>
                    </a:lnTo>
                    <a:lnTo>
                      <a:pt x="892" y="782"/>
                    </a:lnTo>
                    <a:lnTo>
                      <a:pt x="902" y="772"/>
                    </a:lnTo>
                    <a:lnTo>
                      <a:pt x="910" y="762"/>
                    </a:lnTo>
                    <a:lnTo>
                      <a:pt x="918" y="748"/>
                    </a:lnTo>
                    <a:lnTo>
                      <a:pt x="918" y="748"/>
                    </a:lnTo>
                    <a:lnTo>
                      <a:pt x="924" y="732"/>
                    </a:lnTo>
                    <a:lnTo>
                      <a:pt x="924" y="732"/>
                    </a:lnTo>
                    <a:close/>
                  </a:path>
                </a:pathLst>
              </a:custGeom>
              <a:solidFill>
                <a:schemeClr val="accent1">
                  <a:alpha val="8000"/>
                </a:schemeClr>
              </a:solidFill>
              <a:ln w="9525">
                <a:noFill/>
                <a:round/>
                <a:headEnd/>
                <a:tailEnd/>
              </a:ln>
              <a:effectLst>
                <a:glow rad="50800">
                  <a:schemeClr val="accent1">
                    <a:alpha val="18000"/>
                  </a:schemeClr>
                </a:glow>
                <a:softEdge rad="25400"/>
              </a:effectLst>
            </p:spPr>
            <p:txBody>
              <a:bodyPr vert="horz" wrap="square" lIns="91440" tIns="45720" rIns="91440" bIns="45720" numCol="1" anchor="t" anchorCtr="0" compatLnSpc="1">
                <a:prstTxWarp prst="textNoShape">
                  <a:avLst/>
                </a:prstTxWarp>
              </a:bodyPr>
              <a:lstStyle/>
              <a:p>
                <a:endParaRPr lang="en-US" sz="1800"/>
              </a:p>
            </p:txBody>
          </p:sp>
          <p:sp>
            <p:nvSpPr>
              <p:cNvPr id="86" name="Freeform 32"/>
              <p:cNvSpPr>
                <a:spLocks noChangeAspect="1"/>
              </p:cNvSpPr>
              <p:nvPr/>
            </p:nvSpPr>
            <p:spPr bwMode="auto">
              <a:xfrm rot="16200000">
                <a:off x="7201560" y="869773"/>
                <a:ext cx="359022" cy="849390"/>
              </a:xfrm>
              <a:custGeom>
                <a:avLst/>
                <a:gdLst/>
                <a:ahLst/>
                <a:cxnLst>
                  <a:cxn ang="0">
                    <a:pos x="518" y="468"/>
                  </a:cxn>
                  <a:cxn ang="0">
                    <a:pos x="466" y="358"/>
                  </a:cxn>
                  <a:cxn ang="0">
                    <a:pos x="414" y="238"/>
                  </a:cxn>
                  <a:cxn ang="0">
                    <a:pos x="394" y="178"/>
                  </a:cxn>
                  <a:cxn ang="0">
                    <a:pos x="382" y="116"/>
                  </a:cxn>
                  <a:cxn ang="0">
                    <a:pos x="382" y="56"/>
                  </a:cxn>
                  <a:cxn ang="0">
                    <a:pos x="396" y="0"/>
                  </a:cxn>
                  <a:cxn ang="0">
                    <a:pos x="364" y="30"/>
                  </a:cxn>
                  <a:cxn ang="0">
                    <a:pos x="286" y="114"/>
                  </a:cxn>
                  <a:cxn ang="0">
                    <a:pos x="210" y="204"/>
                  </a:cxn>
                  <a:cxn ang="0">
                    <a:pos x="158" y="274"/>
                  </a:cxn>
                  <a:cxn ang="0">
                    <a:pos x="110" y="352"/>
                  </a:cxn>
                  <a:cxn ang="0">
                    <a:pos x="66" y="436"/>
                  </a:cxn>
                  <a:cxn ang="0">
                    <a:pos x="32" y="522"/>
                  </a:cxn>
                  <a:cxn ang="0">
                    <a:pos x="8" y="614"/>
                  </a:cxn>
                  <a:cxn ang="0">
                    <a:pos x="0" y="704"/>
                  </a:cxn>
                  <a:cxn ang="0">
                    <a:pos x="4" y="750"/>
                  </a:cxn>
                  <a:cxn ang="0">
                    <a:pos x="10" y="796"/>
                  </a:cxn>
                  <a:cxn ang="0">
                    <a:pos x="24" y="842"/>
                  </a:cxn>
                  <a:cxn ang="0">
                    <a:pos x="42" y="886"/>
                  </a:cxn>
                  <a:cxn ang="0">
                    <a:pos x="68" y="930"/>
                  </a:cxn>
                  <a:cxn ang="0">
                    <a:pos x="100" y="974"/>
                  </a:cxn>
                  <a:cxn ang="0">
                    <a:pos x="138" y="1016"/>
                  </a:cxn>
                  <a:cxn ang="0">
                    <a:pos x="184" y="1056"/>
                  </a:cxn>
                  <a:cxn ang="0">
                    <a:pos x="238" y="1096"/>
                  </a:cxn>
                  <a:cxn ang="0">
                    <a:pos x="232" y="1130"/>
                  </a:cxn>
                  <a:cxn ang="0">
                    <a:pos x="212" y="1200"/>
                  </a:cxn>
                  <a:cxn ang="0">
                    <a:pos x="188" y="1266"/>
                  </a:cxn>
                  <a:cxn ang="0">
                    <a:pos x="162" y="1306"/>
                  </a:cxn>
                  <a:cxn ang="0">
                    <a:pos x="142" y="1324"/>
                  </a:cxn>
                  <a:cxn ang="0">
                    <a:pos x="132" y="1330"/>
                  </a:cxn>
                  <a:cxn ang="0">
                    <a:pos x="126" y="1334"/>
                  </a:cxn>
                  <a:cxn ang="0">
                    <a:pos x="130" y="1344"/>
                  </a:cxn>
                  <a:cxn ang="0">
                    <a:pos x="134" y="1348"/>
                  </a:cxn>
                  <a:cxn ang="0">
                    <a:pos x="154" y="1358"/>
                  </a:cxn>
                  <a:cxn ang="0">
                    <a:pos x="172" y="1358"/>
                  </a:cxn>
                  <a:cxn ang="0">
                    <a:pos x="184" y="1354"/>
                  </a:cxn>
                  <a:cxn ang="0">
                    <a:pos x="194" y="1352"/>
                  </a:cxn>
                  <a:cxn ang="0">
                    <a:pos x="206" y="1344"/>
                  </a:cxn>
                  <a:cxn ang="0">
                    <a:pos x="214" y="1330"/>
                  </a:cxn>
                  <a:cxn ang="0">
                    <a:pos x="232" y="1290"/>
                  </a:cxn>
                  <a:cxn ang="0">
                    <a:pos x="262" y="1194"/>
                  </a:cxn>
                  <a:cxn ang="0">
                    <a:pos x="282" y="1102"/>
                  </a:cxn>
                  <a:cxn ang="0">
                    <a:pos x="318" y="1100"/>
                  </a:cxn>
                  <a:cxn ang="0">
                    <a:pos x="360" y="1092"/>
                  </a:cxn>
                  <a:cxn ang="0">
                    <a:pos x="404" y="1074"/>
                  </a:cxn>
                  <a:cxn ang="0">
                    <a:pos x="450" y="1044"/>
                  </a:cxn>
                  <a:cxn ang="0">
                    <a:pos x="492" y="998"/>
                  </a:cxn>
                  <a:cxn ang="0">
                    <a:pos x="528" y="934"/>
                  </a:cxn>
                  <a:cxn ang="0">
                    <a:pos x="556" y="846"/>
                  </a:cxn>
                  <a:cxn ang="0">
                    <a:pos x="574" y="736"/>
                  </a:cxn>
                  <a:cxn ang="0">
                    <a:pos x="574" y="712"/>
                  </a:cxn>
                  <a:cxn ang="0">
                    <a:pos x="568" y="652"/>
                  </a:cxn>
                  <a:cxn ang="0">
                    <a:pos x="552" y="566"/>
                  </a:cxn>
                  <a:cxn ang="0">
                    <a:pos x="528" y="494"/>
                  </a:cxn>
                  <a:cxn ang="0">
                    <a:pos x="518" y="468"/>
                  </a:cxn>
                </a:cxnLst>
                <a:rect l="0" t="0" r="r" b="b"/>
                <a:pathLst>
                  <a:path w="574" h="1358">
                    <a:moveTo>
                      <a:pt x="518" y="468"/>
                    </a:moveTo>
                    <a:lnTo>
                      <a:pt x="518" y="468"/>
                    </a:lnTo>
                    <a:lnTo>
                      <a:pt x="494" y="416"/>
                    </a:lnTo>
                    <a:lnTo>
                      <a:pt x="466" y="358"/>
                    </a:lnTo>
                    <a:lnTo>
                      <a:pt x="438" y="300"/>
                    </a:lnTo>
                    <a:lnTo>
                      <a:pt x="414" y="238"/>
                    </a:lnTo>
                    <a:lnTo>
                      <a:pt x="402" y="208"/>
                    </a:lnTo>
                    <a:lnTo>
                      <a:pt x="394" y="178"/>
                    </a:lnTo>
                    <a:lnTo>
                      <a:pt x="388" y="146"/>
                    </a:lnTo>
                    <a:lnTo>
                      <a:pt x="382" y="116"/>
                    </a:lnTo>
                    <a:lnTo>
                      <a:pt x="382" y="86"/>
                    </a:lnTo>
                    <a:lnTo>
                      <a:pt x="382" y="56"/>
                    </a:lnTo>
                    <a:lnTo>
                      <a:pt x="388" y="28"/>
                    </a:lnTo>
                    <a:lnTo>
                      <a:pt x="396" y="0"/>
                    </a:lnTo>
                    <a:lnTo>
                      <a:pt x="396" y="0"/>
                    </a:lnTo>
                    <a:lnTo>
                      <a:pt x="364" y="30"/>
                    </a:lnTo>
                    <a:lnTo>
                      <a:pt x="330" y="66"/>
                    </a:lnTo>
                    <a:lnTo>
                      <a:pt x="286" y="114"/>
                    </a:lnTo>
                    <a:lnTo>
                      <a:pt x="236" y="170"/>
                    </a:lnTo>
                    <a:lnTo>
                      <a:pt x="210" y="204"/>
                    </a:lnTo>
                    <a:lnTo>
                      <a:pt x="184" y="238"/>
                    </a:lnTo>
                    <a:lnTo>
                      <a:pt x="158" y="274"/>
                    </a:lnTo>
                    <a:lnTo>
                      <a:pt x="134" y="312"/>
                    </a:lnTo>
                    <a:lnTo>
                      <a:pt x="110" y="352"/>
                    </a:lnTo>
                    <a:lnTo>
                      <a:pt x="86" y="394"/>
                    </a:lnTo>
                    <a:lnTo>
                      <a:pt x="66" y="436"/>
                    </a:lnTo>
                    <a:lnTo>
                      <a:pt x="48" y="478"/>
                    </a:lnTo>
                    <a:lnTo>
                      <a:pt x="32" y="522"/>
                    </a:lnTo>
                    <a:lnTo>
                      <a:pt x="18" y="568"/>
                    </a:lnTo>
                    <a:lnTo>
                      <a:pt x="8" y="614"/>
                    </a:lnTo>
                    <a:lnTo>
                      <a:pt x="2" y="658"/>
                    </a:lnTo>
                    <a:lnTo>
                      <a:pt x="0" y="704"/>
                    </a:lnTo>
                    <a:lnTo>
                      <a:pt x="2" y="728"/>
                    </a:lnTo>
                    <a:lnTo>
                      <a:pt x="4" y="750"/>
                    </a:lnTo>
                    <a:lnTo>
                      <a:pt x="6" y="774"/>
                    </a:lnTo>
                    <a:lnTo>
                      <a:pt x="10" y="796"/>
                    </a:lnTo>
                    <a:lnTo>
                      <a:pt x="16" y="818"/>
                    </a:lnTo>
                    <a:lnTo>
                      <a:pt x="24" y="842"/>
                    </a:lnTo>
                    <a:lnTo>
                      <a:pt x="32" y="864"/>
                    </a:lnTo>
                    <a:lnTo>
                      <a:pt x="42" y="886"/>
                    </a:lnTo>
                    <a:lnTo>
                      <a:pt x="54" y="908"/>
                    </a:lnTo>
                    <a:lnTo>
                      <a:pt x="68" y="930"/>
                    </a:lnTo>
                    <a:lnTo>
                      <a:pt x="82" y="952"/>
                    </a:lnTo>
                    <a:lnTo>
                      <a:pt x="100" y="974"/>
                    </a:lnTo>
                    <a:lnTo>
                      <a:pt x="118" y="994"/>
                    </a:lnTo>
                    <a:lnTo>
                      <a:pt x="138" y="1016"/>
                    </a:lnTo>
                    <a:lnTo>
                      <a:pt x="160" y="1036"/>
                    </a:lnTo>
                    <a:lnTo>
                      <a:pt x="184" y="1056"/>
                    </a:lnTo>
                    <a:lnTo>
                      <a:pt x="210" y="1076"/>
                    </a:lnTo>
                    <a:lnTo>
                      <a:pt x="238" y="1096"/>
                    </a:lnTo>
                    <a:lnTo>
                      <a:pt x="238" y="1096"/>
                    </a:lnTo>
                    <a:lnTo>
                      <a:pt x="232" y="1130"/>
                    </a:lnTo>
                    <a:lnTo>
                      <a:pt x="222" y="1164"/>
                    </a:lnTo>
                    <a:lnTo>
                      <a:pt x="212" y="1200"/>
                    </a:lnTo>
                    <a:lnTo>
                      <a:pt x="202" y="1234"/>
                    </a:lnTo>
                    <a:lnTo>
                      <a:pt x="188" y="1266"/>
                    </a:lnTo>
                    <a:lnTo>
                      <a:pt x="172" y="1294"/>
                    </a:lnTo>
                    <a:lnTo>
                      <a:pt x="162" y="1306"/>
                    </a:lnTo>
                    <a:lnTo>
                      <a:pt x="152" y="1316"/>
                    </a:lnTo>
                    <a:lnTo>
                      <a:pt x="142" y="1324"/>
                    </a:lnTo>
                    <a:lnTo>
                      <a:pt x="132" y="1330"/>
                    </a:lnTo>
                    <a:lnTo>
                      <a:pt x="132" y="1330"/>
                    </a:lnTo>
                    <a:lnTo>
                      <a:pt x="130" y="1332"/>
                    </a:lnTo>
                    <a:lnTo>
                      <a:pt x="126" y="1334"/>
                    </a:lnTo>
                    <a:lnTo>
                      <a:pt x="126" y="1338"/>
                    </a:lnTo>
                    <a:lnTo>
                      <a:pt x="130" y="1344"/>
                    </a:lnTo>
                    <a:lnTo>
                      <a:pt x="130" y="1344"/>
                    </a:lnTo>
                    <a:lnTo>
                      <a:pt x="134" y="1348"/>
                    </a:lnTo>
                    <a:lnTo>
                      <a:pt x="146" y="1356"/>
                    </a:lnTo>
                    <a:lnTo>
                      <a:pt x="154" y="1358"/>
                    </a:lnTo>
                    <a:lnTo>
                      <a:pt x="162" y="1358"/>
                    </a:lnTo>
                    <a:lnTo>
                      <a:pt x="172" y="1358"/>
                    </a:lnTo>
                    <a:lnTo>
                      <a:pt x="184" y="1354"/>
                    </a:lnTo>
                    <a:lnTo>
                      <a:pt x="184" y="1354"/>
                    </a:lnTo>
                    <a:lnTo>
                      <a:pt x="190" y="1352"/>
                    </a:lnTo>
                    <a:lnTo>
                      <a:pt x="194" y="1352"/>
                    </a:lnTo>
                    <a:lnTo>
                      <a:pt x="200" y="1350"/>
                    </a:lnTo>
                    <a:lnTo>
                      <a:pt x="206" y="1344"/>
                    </a:lnTo>
                    <a:lnTo>
                      <a:pt x="206" y="1344"/>
                    </a:lnTo>
                    <a:lnTo>
                      <a:pt x="214" y="1330"/>
                    </a:lnTo>
                    <a:lnTo>
                      <a:pt x="224" y="1312"/>
                    </a:lnTo>
                    <a:lnTo>
                      <a:pt x="232" y="1290"/>
                    </a:lnTo>
                    <a:lnTo>
                      <a:pt x="242" y="1264"/>
                    </a:lnTo>
                    <a:lnTo>
                      <a:pt x="262" y="1194"/>
                    </a:lnTo>
                    <a:lnTo>
                      <a:pt x="282" y="1102"/>
                    </a:lnTo>
                    <a:lnTo>
                      <a:pt x="282" y="1102"/>
                    </a:lnTo>
                    <a:lnTo>
                      <a:pt x="298" y="1102"/>
                    </a:lnTo>
                    <a:lnTo>
                      <a:pt x="318" y="1100"/>
                    </a:lnTo>
                    <a:lnTo>
                      <a:pt x="338" y="1098"/>
                    </a:lnTo>
                    <a:lnTo>
                      <a:pt x="360" y="1092"/>
                    </a:lnTo>
                    <a:lnTo>
                      <a:pt x="382" y="1086"/>
                    </a:lnTo>
                    <a:lnTo>
                      <a:pt x="404" y="1074"/>
                    </a:lnTo>
                    <a:lnTo>
                      <a:pt x="426" y="1062"/>
                    </a:lnTo>
                    <a:lnTo>
                      <a:pt x="450" y="1044"/>
                    </a:lnTo>
                    <a:lnTo>
                      <a:pt x="472" y="1024"/>
                    </a:lnTo>
                    <a:lnTo>
                      <a:pt x="492" y="998"/>
                    </a:lnTo>
                    <a:lnTo>
                      <a:pt x="512" y="968"/>
                    </a:lnTo>
                    <a:lnTo>
                      <a:pt x="528" y="934"/>
                    </a:lnTo>
                    <a:lnTo>
                      <a:pt x="544" y="894"/>
                    </a:lnTo>
                    <a:lnTo>
                      <a:pt x="556" y="846"/>
                    </a:lnTo>
                    <a:lnTo>
                      <a:pt x="566" y="794"/>
                    </a:lnTo>
                    <a:lnTo>
                      <a:pt x="574" y="736"/>
                    </a:lnTo>
                    <a:lnTo>
                      <a:pt x="574" y="736"/>
                    </a:lnTo>
                    <a:lnTo>
                      <a:pt x="574" y="712"/>
                    </a:lnTo>
                    <a:lnTo>
                      <a:pt x="572" y="686"/>
                    </a:lnTo>
                    <a:lnTo>
                      <a:pt x="568" y="652"/>
                    </a:lnTo>
                    <a:lnTo>
                      <a:pt x="562" y="612"/>
                    </a:lnTo>
                    <a:lnTo>
                      <a:pt x="552" y="566"/>
                    </a:lnTo>
                    <a:lnTo>
                      <a:pt x="538" y="518"/>
                    </a:lnTo>
                    <a:lnTo>
                      <a:pt x="528" y="494"/>
                    </a:lnTo>
                    <a:lnTo>
                      <a:pt x="518" y="468"/>
                    </a:lnTo>
                    <a:lnTo>
                      <a:pt x="518" y="468"/>
                    </a:lnTo>
                    <a:close/>
                  </a:path>
                </a:pathLst>
              </a:custGeom>
              <a:solidFill>
                <a:schemeClr val="accent1">
                  <a:alpha val="8000"/>
                </a:schemeClr>
              </a:solidFill>
              <a:ln w="9525">
                <a:noFill/>
                <a:round/>
                <a:headEnd/>
                <a:tailEnd/>
              </a:ln>
              <a:effectLst>
                <a:glow rad="50800">
                  <a:schemeClr val="accent1">
                    <a:alpha val="18000"/>
                  </a:schemeClr>
                </a:glow>
                <a:softEdge rad="12700"/>
              </a:effectLst>
            </p:spPr>
            <p:txBody>
              <a:bodyPr vert="horz" wrap="square" lIns="91440" tIns="45720" rIns="91440" bIns="45720" numCol="1" anchor="t" anchorCtr="0" compatLnSpc="1">
                <a:prstTxWarp prst="textNoShape">
                  <a:avLst/>
                </a:prstTxWarp>
              </a:bodyPr>
              <a:lstStyle/>
              <a:p>
                <a:endParaRPr lang="en-US" sz="1800"/>
              </a:p>
            </p:txBody>
          </p:sp>
          <p:sp>
            <p:nvSpPr>
              <p:cNvPr id="87" name="Freeform 28"/>
              <p:cNvSpPr>
                <a:spLocks noChangeAspect="1"/>
              </p:cNvSpPr>
              <p:nvPr/>
            </p:nvSpPr>
            <p:spPr bwMode="auto">
              <a:xfrm rot="2065346">
                <a:off x="782448" y="200491"/>
                <a:ext cx="753489" cy="1188586"/>
              </a:xfrm>
              <a:custGeom>
                <a:avLst/>
                <a:gdLst/>
                <a:ahLst/>
                <a:cxnLst>
                  <a:cxn ang="0">
                    <a:pos x="1140" y="784"/>
                  </a:cxn>
                  <a:cxn ang="0">
                    <a:pos x="1090" y="812"/>
                  </a:cxn>
                  <a:cxn ang="0">
                    <a:pos x="1052" y="766"/>
                  </a:cxn>
                  <a:cxn ang="0">
                    <a:pos x="956" y="774"/>
                  </a:cxn>
                  <a:cxn ang="0">
                    <a:pos x="842" y="848"/>
                  </a:cxn>
                  <a:cxn ang="0">
                    <a:pos x="824" y="848"/>
                  </a:cxn>
                  <a:cxn ang="0">
                    <a:pos x="928" y="698"/>
                  </a:cxn>
                  <a:cxn ang="0">
                    <a:pos x="952" y="538"/>
                  </a:cxn>
                  <a:cxn ang="0">
                    <a:pos x="898" y="354"/>
                  </a:cxn>
                  <a:cxn ang="0">
                    <a:pos x="792" y="312"/>
                  </a:cxn>
                  <a:cxn ang="0">
                    <a:pos x="688" y="238"/>
                  </a:cxn>
                  <a:cxn ang="0">
                    <a:pos x="600" y="68"/>
                  </a:cxn>
                  <a:cxn ang="0">
                    <a:pos x="592" y="0"/>
                  </a:cxn>
                  <a:cxn ang="0">
                    <a:pos x="558" y="150"/>
                  </a:cxn>
                  <a:cxn ang="0">
                    <a:pos x="452" y="278"/>
                  </a:cxn>
                  <a:cxn ang="0">
                    <a:pos x="322" y="338"/>
                  </a:cxn>
                  <a:cxn ang="0">
                    <a:pos x="252" y="452"/>
                  </a:cxn>
                  <a:cxn ang="0">
                    <a:pos x="234" y="628"/>
                  </a:cxn>
                  <a:cxn ang="0">
                    <a:pos x="320" y="786"/>
                  </a:cxn>
                  <a:cxn ang="0">
                    <a:pos x="356" y="856"/>
                  </a:cxn>
                  <a:cxn ang="0">
                    <a:pos x="288" y="804"/>
                  </a:cxn>
                  <a:cxn ang="0">
                    <a:pos x="174" y="760"/>
                  </a:cxn>
                  <a:cxn ang="0">
                    <a:pos x="110" y="782"/>
                  </a:cxn>
                  <a:cxn ang="0">
                    <a:pos x="84" y="810"/>
                  </a:cxn>
                  <a:cxn ang="0">
                    <a:pos x="18" y="742"/>
                  </a:cxn>
                  <a:cxn ang="0">
                    <a:pos x="6" y="734"/>
                  </a:cxn>
                  <a:cxn ang="0">
                    <a:pos x="4" y="942"/>
                  </a:cxn>
                  <a:cxn ang="0">
                    <a:pos x="52" y="1018"/>
                  </a:cxn>
                  <a:cxn ang="0">
                    <a:pos x="118" y="1050"/>
                  </a:cxn>
                  <a:cxn ang="0">
                    <a:pos x="200" y="1124"/>
                  </a:cxn>
                  <a:cxn ang="0">
                    <a:pos x="208" y="1206"/>
                  </a:cxn>
                  <a:cxn ang="0">
                    <a:pos x="154" y="1282"/>
                  </a:cxn>
                  <a:cxn ang="0">
                    <a:pos x="178" y="1312"/>
                  </a:cxn>
                  <a:cxn ang="0">
                    <a:pos x="338" y="1372"/>
                  </a:cxn>
                  <a:cxn ang="0">
                    <a:pos x="448" y="1374"/>
                  </a:cxn>
                  <a:cxn ang="0">
                    <a:pos x="558" y="1324"/>
                  </a:cxn>
                  <a:cxn ang="0">
                    <a:pos x="540" y="1616"/>
                  </a:cxn>
                  <a:cxn ang="0">
                    <a:pos x="474" y="1806"/>
                  </a:cxn>
                  <a:cxn ang="0">
                    <a:pos x="434" y="1842"/>
                  </a:cxn>
                  <a:cxn ang="0">
                    <a:pos x="450" y="1864"/>
                  </a:cxn>
                  <a:cxn ang="0">
                    <a:pos x="528" y="1860"/>
                  </a:cxn>
                  <a:cxn ang="0">
                    <a:pos x="554" y="1852"/>
                  </a:cxn>
                  <a:cxn ang="0">
                    <a:pos x="596" y="1730"/>
                  </a:cxn>
                  <a:cxn ang="0">
                    <a:pos x="634" y="1326"/>
                  </a:cxn>
                  <a:cxn ang="0">
                    <a:pos x="762" y="1380"/>
                  </a:cxn>
                  <a:cxn ang="0">
                    <a:pos x="866" y="1362"/>
                  </a:cxn>
                  <a:cxn ang="0">
                    <a:pos x="1032" y="1310"/>
                  </a:cxn>
                  <a:cxn ang="0">
                    <a:pos x="1018" y="1268"/>
                  </a:cxn>
                  <a:cxn ang="0">
                    <a:pos x="974" y="1194"/>
                  </a:cxn>
                  <a:cxn ang="0">
                    <a:pos x="996" y="1106"/>
                  </a:cxn>
                  <a:cxn ang="0">
                    <a:pos x="1080" y="1046"/>
                  </a:cxn>
                  <a:cxn ang="0">
                    <a:pos x="1148" y="1006"/>
                  </a:cxn>
                  <a:cxn ang="0">
                    <a:pos x="1186" y="920"/>
                  </a:cxn>
                  <a:cxn ang="0">
                    <a:pos x="1178" y="724"/>
                  </a:cxn>
                </a:cxnLst>
                <a:rect l="0" t="0" r="r" b="b"/>
                <a:pathLst>
                  <a:path w="1188" h="1874">
                    <a:moveTo>
                      <a:pt x="1170" y="730"/>
                    </a:moveTo>
                    <a:lnTo>
                      <a:pt x="1170" y="730"/>
                    </a:lnTo>
                    <a:lnTo>
                      <a:pt x="1168" y="742"/>
                    </a:lnTo>
                    <a:lnTo>
                      <a:pt x="1164" y="752"/>
                    </a:lnTo>
                    <a:lnTo>
                      <a:pt x="1154" y="768"/>
                    </a:lnTo>
                    <a:lnTo>
                      <a:pt x="1140" y="784"/>
                    </a:lnTo>
                    <a:lnTo>
                      <a:pt x="1126" y="796"/>
                    </a:lnTo>
                    <a:lnTo>
                      <a:pt x="1114" y="804"/>
                    </a:lnTo>
                    <a:lnTo>
                      <a:pt x="1102" y="810"/>
                    </a:lnTo>
                    <a:lnTo>
                      <a:pt x="1092" y="816"/>
                    </a:lnTo>
                    <a:lnTo>
                      <a:pt x="1092" y="816"/>
                    </a:lnTo>
                    <a:lnTo>
                      <a:pt x="1090" y="812"/>
                    </a:lnTo>
                    <a:lnTo>
                      <a:pt x="1088" y="802"/>
                    </a:lnTo>
                    <a:lnTo>
                      <a:pt x="1080" y="790"/>
                    </a:lnTo>
                    <a:lnTo>
                      <a:pt x="1076" y="782"/>
                    </a:lnTo>
                    <a:lnTo>
                      <a:pt x="1068" y="776"/>
                    </a:lnTo>
                    <a:lnTo>
                      <a:pt x="1060" y="770"/>
                    </a:lnTo>
                    <a:lnTo>
                      <a:pt x="1052" y="766"/>
                    </a:lnTo>
                    <a:lnTo>
                      <a:pt x="1040" y="762"/>
                    </a:lnTo>
                    <a:lnTo>
                      <a:pt x="1028" y="760"/>
                    </a:lnTo>
                    <a:lnTo>
                      <a:pt x="1012" y="760"/>
                    </a:lnTo>
                    <a:lnTo>
                      <a:pt x="996" y="762"/>
                    </a:lnTo>
                    <a:lnTo>
                      <a:pt x="976" y="768"/>
                    </a:lnTo>
                    <a:lnTo>
                      <a:pt x="956" y="774"/>
                    </a:lnTo>
                    <a:lnTo>
                      <a:pt x="956" y="774"/>
                    </a:lnTo>
                    <a:lnTo>
                      <a:pt x="924" y="790"/>
                    </a:lnTo>
                    <a:lnTo>
                      <a:pt x="898" y="804"/>
                    </a:lnTo>
                    <a:lnTo>
                      <a:pt x="878" y="818"/>
                    </a:lnTo>
                    <a:lnTo>
                      <a:pt x="862" y="830"/>
                    </a:lnTo>
                    <a:lnTo>
                      <a:pt x="842" y="848"/>
                    </a:lnTo>
                    <a:lnTo>
                      <a:pt x="836" y="854"/>
                    </a:lnTo>
                    <a:lnTo>
                      <a:pt x="830" y="856"/>
                    </a:lnTo>
                    <a:lnTo>
                      <a:pt x="830" y="856"/>
                    </a:lnTo>
                    <a:lnTo>
                      <a:pt x="826" y="856"/>
                    </a:lnTo>
                    <a:lnTo>
                      <a:pt x="824" y="854"/>
                    </a:lnTo>
                    <a:lnTo>
                      <a:pt x="824" y="848"/>
                    </a:lnTo>
                    <a:lnTo>
                      <a:pt x="824" y="848"/>
                    </a:lnTo>
                    <a:lnTo>
                      <a:pt x="838" y="828"/>
                    </a:lnTo>
                    <a:lnTo>
                      <a:pt x="866" y="786"/>
                    </a:lnTo>
                    <a:lnTo>
                      <a:pt x="920" y="710"/>
                    </a:lnTo>
                    <a:lnTo>
                      <a:pt x="920" y="710"/>
                    </a:lnTo>
                    <a:lnTo>
                      <a:pt x="928" y="698"/>
                    </a:lnTo>
                    <a:lnTo>
                      <a:pt x="936" y="686"/>
                    </a:lnTo>
                    <a:lnTo>
                      <a:pt x="946" y="658"/>
                    </a:lnTo>
                    <a:lnTo>
                      <a:pt x="952" y="628"/>
                    </a:lnTo>
                    <a:lnTo>
                      <a:pt x="956" y="598"/>
                    </a:lnTo>
                    <a:lnTo>
                      <a:pt x="956" y="568"/>
                    </a:lnTo>
                    <a:lnTo>
                      <a:pt x="952" y="538"/>
                    </a:lnTo>
                    <a:lnTo>
                      <a:pt x="948" y="508"/>
                    </a:lnTo>
                    <a:lnTo>
                      <a:pt x="942" y="478"/>
                    </a:lnTo>
                    <a:lnTo>
                      <a:pt x="934" y="452"/>
                    </a:lnTo>
                    <a:lnTo>
                      <a:pt x="926" y="426"/>
                    </a:lnTo>
                    <a:lnTo>
                      <a:pt x="910" y="384"/>
                    </a:lnTo>
                    <a:lnTo>
                      <a:pt x="898" y="354"/>
                    </a:lnTo>
                    <a:lnTo>
                      <a:pt x="892" y="344"/>
                    </a:lnTo>
                    <a:lnTo>
                      <a:pt x="892" y="344"/>
                    </a:lnTo>
                    <a:lnTo>
                      <a:pt x="864" y="338"/>
                    </a:lnTo>
                    <a:lnTo>
                      <a:pt x="838" y="330"/>
                    </a:lnTo>
                    <a:lnTo>
                      <a:pt x="814" y="322"/>
                    </a:lnTo>
                    <a:lnTo>
                      <a:pt x="792" y="312"/>
                    </a:lnTo>
                    <a:lnTo>
                      <a:pt x="770" y="302"/>
                    </a:lnTo>
                    <a:lnTo>
                      <a:pt x="752" y="290"/>
                    </a:lnTo>
                    <a:lnTo>
                      <a:pt x="734" y="278"/>
                    </a:lnTo>
                    <a:lnTo>
                      <a:pt x="716" y="266"/>
                    </a:lnTo>
                    <a:lnTo>
                      <a:pt x="702" y="252"/>
                    </a:lnTo>
                    <a:lnTo>
                      <a:pt x="688" y="238"/>
                    </a:lnTo>
                    <a:lnTo>
                      <a:pt x="664" y="210"/>
                    </a:lnTo>
                    <a:lnTo>
                      <a:pt x="644" y="180"/>
                    </a:lnTo>
                    <a:lnTo>
                      <a:pt x="628" y="150"/>
                    </a:lnTo>
                    <a:lnTo>
                      <a:pt x="616" y="122"/>
                    </a:lnTo>
                    <a:lnTo>
                      <a:pt x="608" y="94"/>
                    </a:lnTo>
                    <a:lnTo>
                      <a:pt x="600" y="68"/>
                    </a:lnTo>
                    <a:lnTo>
                      <a:pt x="596" y="46"/>
                    </a:lnTo>
                    <a:lnTo>
                      <a:pt x="594" y="12"/>
                    </a:lnTo>
                    <a:lnTo>
                      <a:pt x="594" y="0"/>
                    </a:lnTo>
                    <a:lnTo>
                      <a:pt x="594" y="4"/>
                    </a:lnTo>
                    <a:lnTo>
                      <a:pt x="592" y="0"/>
                    </a:lnTo>
                    <a:lnTo>
                      <a:pt x="592" y="0"/>
                    </a:lnTo>
                    <a:lnTo>
                      <a:pt x="592" y="12"/>
                    </a:lnTo>
                    <a:lnTo>
                      <a:pt x="590" y="46"/>
                    </a:lnTo>
                    <a:lnTo>
                      <a:pt x="586" y="68"/>
                    </a:lnTo>
                    <a:lnTo>
                      <a:pt x="578" y="94"/>
                    </a:lnTo>
                    <a:lnTo>
                      <a:pt x="570" y="122"/>
                    </a:lnTo>
                    <a:lnTo>
                      <a:pt x="558" y="150"/>
                    </a:lnTo>
                    <a:lnTo>
                      <a:pt x="542" y="180"/>
                    </a:lnTo>
                    <a:lnTo>
                      <a:pt x="522" y="210"/>
                    </a:lnTo>
                    <a:lnTo>
                      <a:pt x="498" y="238"/>
                    </a:lnTo>
                    <a:lnTo>
                      <a:pt x="484" y="252"/>
                    </a:lnTo>
                    <a:lnTo>
                      <a:pt x="470" y="266"/>
                    </a:lnTo>
                    <a:lnTo>
                      <a:pt x="452" y="278"/>
                    </a:lnTo>
                    <a:lnTo>
                      <a:pt x="434" y="290"/>
                    </a:lnTo>
                    <a:lnTo>
                      <a:pt x="416" y="302"/>
                    </a:lnTo>
                    <a:lnTo>
                      <a:pt x="394" y="312"/>
                    </a:lnTo>
                    <a:lnTo>
                      <a:pt x="372" y="322"/>
                    </a:lnTo>
                    <a:lnTo>
                      <a:pt x="348" y="330"/>
                    </a:lnTo>
                    <a:lnTo>
                      <a:pt x="322" y="338"/>
                    </a:lnTo>
                    <a:lnTo>
                      <a:pt x="294" y="344"/>
                    </a:lnTo>
                    <a:lnTo>
                      <a:pt x="294" y="344"/>
                    </a:lnTo>
                    <a:lnTo>
                      <a:pt x="288" y="354"/>
                    </a:lnTo>
                    <a:lnTo>
                      <a:pt x="276" y="384"/>
                    </a:lnTo>
                    <a:lnTo>
                      <a:pt x="260" y="426"/>
                    </a:lnTo>
                    <a:lnTo>
                      <a:pt x="252" y="452"/>
                    </a:lnTo>
                    <a:lnTo>
                      <a:pt x="244" y="478"/>
                    </a:lnTo>
                    <a:lnTo>
                      <a:pt x="238" y="508"/>
                    </a:lnTo>
                    <a:lnTo>
                      <a:pt x="234" y="538"/>
                    </a:lnTo>
                    <a:lnTo>
                      <a:pt x="230" y="568"/>
                    </a:lnTo>
                    <a:lnTo>
                      <a:pt x="230" y="598"/>
                    </a:lnTo>
                    <a:lnTo>
                      <a:pt x="234" y="628"/>
                    </a:lnTo>
                    <a:lnTo>
                      <a:pt x="240" y="658"/>
                    </a:lnTo>
                    <a:lnTo>
                      <a:pt x="250" y="686"/>
                    </a:lnTo>
                    <a:lnTo>
                      <a:pt x="258" y="698"/>
                    </a:lnTo>
                    <a:lnTo>
                      <a:pt x="266" y="710"/>
                    </a:lnTo>
                    <a:lnTo>
                      <a:pt x="266" y="710"/>
                    </a:lnTo>
                    <a:lnTo>
                      <a:pt x="320" y="786"/>
                    </a:lnTo>
                    <a:lnTo>
                      <a:pt x="348" y="828"/>
                    </a:lnTo>
                    <a:lnTo>
                      <a:pt x="362" y="848"/>
                    </a:lnTo>
                    <a:lnTo>
                      <a:pt x="362" y="848"/>
                    </a:lnTo>
                    <a:lnTo>
                      <a:pt x="362" y="854"/>
                    </a:lnTo>
                    <a:lnTo>
                      <a:pt x="360" y="856"/>
                    </a:lnTo>
                    <a:lnTo>
                      <a:pt x="356" y="856"/>
                    </a:lnTo>
                    <a:lnTo>
                      <a:pt x="356" y="856"/>
                    </a:lnTo>
                    <a:lnTo>
                      <a:pt x="350" y="854"/>
                    </a:lnTo>
                    <a:lnTo>
                      <a:pt x="344" y="848"/>
                    </a:lnTo>
                    <a:lnTo>
                      <a:pt x="324" y="830"/>
                    </a:lnTo>
                    <a:lnTo>
                      <a:pt x="308" y="818"/>
                    </a:lnTo>
                    <a:lnTo>
                      <a:pt x="288" y="804"/>
                    </a:lnTo>
                    <a:lnTo>
                      <a:pt x="262" y="790"/>
                    </a:lnTo>
                    <a:lnTo>
                      <a:pt x="230" y="774"/>
                    </a:lnTo>
                    <a:lnTo>
                      <a:pt x="230" y="774"/>
                    </a:lnTo>
                    <a:lnTo>
                      <a:pt x="210" y="768"/>
                    </a:lnTo>
                    <a:lnTo>
                      <a:pt x="190" y="762"/>
                    </a:lnTo>
                    <a:lnTo>
                      <a:pt x="174" y="760"/>
                    </a:lnTo>
                    <a:lnTo>
                      <a:pt x="158" y="760"/>
                    </a:lnTo>
                    <a:lnTo>
                      <a:pt x="146" y="762"/>
                    </a:lnTo>
                    <a:lnTo>
                      <a:pt x="134" y="766"/>
                    </a:lnTo>
                    <a:lnTo>
                      <a:pt x="126" y="770"/>
                    </a:lnTo>
                    <a:lnTo>
                      <a:pt x="118" y="776"/>
                    </a:lnTo>
                    <a:lnTo>
                      <a:pt x="110" y="782"/>
                    </a:lnTo>
                    <a:lnTo>
                      <a:pt x="106" y="790"/>
                    </a:lnTo>
                    <a:lnTo>
                      <a:pt x="98" y="802"/>
                    </a:lnTo>
                    <a:lnTo>
                      <a:pt x="96" y="812"/>
                    </a:lnTo>
                    <a:lnTo>
                      <a:pt x="94" y="816"/>
                    </a:lnTo>
                    <a:lnTo>
                      <a:pt x="94" y="816"/>
                    </a:lnTo>
                    <a:lnTo>
                      <a:pt x="84" y="810"/>
                    </a:lnTo>
                    <a:lnTo>
                      <a:pt x="72" y="804"/>
                    </a:lnTo>
                    <a:lnTo>
                      <a:pt x="60" y="796"/>
                    </a:lnTo>
                    <a:lnTo>
                      <a:pt x="46" y="784"/>
                    </a:lnTo>
                    <a:lnTo>
                      <a:pt x="34" y="768"/>
                    </a:lnTo>
                    <a:lnTo>
                      <a:pt x="22" y="752"/>
                    </a:lnTo>
                    <a:lnTo>
                      <a:pt x="18" y="742"/>
                    </a:lnTo>
                    <a:lnTo>
                      <a:pt x="16" y="730"/>
                    </a:lnTo>
                    <a:lnTo>
                      <a:pt x="16" y="730"/>
                    </a:lnTo>
                    <a:lnTo>
                      <a:pt x="14" y="722"/>
                    </a:lnTo>
                    <a:lnTo>
                      <a:pt x="10" y="722"/>
                    </a:lnTo>
                    <a:lnTo>
                      <a:pt x="8" y="724"/>
                    </a:lnTo>
                    <a:lnTo>
                      <a:pt x="6" y="734"/>
                    </a:lnTo>
                    <a:lnTo>
                      <a:pt x="4" y="762"/>
                    </a:lnTo>
                    <a:lnTo>
                      <a:pt x="0" y="800"/>
                    </a:lnTo>
                    <a:lnTo>
                      <a:pt x="0" y="842"/>
                    </a:lnTo>
                    <a:lnTo>
                      <a:pt x="0" y="884"/>
                    </a:lnTo>
                    <a:lnTo>
                      <a:pt x="0" y="920"/>
                    </a:lnTo>
                    <a:lnTo>
                      <a:pt x="4" y="942"/>
                    </a:lnTo>
                    <a:lnTo>
                      <a:pt x="4" y="942"/>
                    </a:lnTo>
                    <a:lnTo>
                      <a:pt x="8" y="958"/>
                    </a:lnTo>
                    <a:lnTo>
                      <a:pt x="16" y="974"/>
                    </a:lnTo>
                    <a:lnTo>
                      <a:pt x="26" y="990"/>
                    </a:lnTo>
                    <a:lnTo>
                      <a:pt x="38" y="1006"/>
                    </a:lnTo>
                    <a:lnTo>
                      <a:pt x="52" y="1018"/>
                    </a:lnTo>
                    <a:lnTo>
                      <a:pt x="66" y="1030"/>
                    </a:lnTo>
                    <a:lnTo>
                      <a:pt x="80" y="1038"/>
                    </a:lnTo>
                    <a:lnTo>
                      <a:pt x="96" y="1042"/>
                    </a:lnTo>
                    <a:lnTo>
                      <a:pt x="96" y="1042"/>
                    </a:lnTo>
                    <a:lnTo>
                      <a:pt x="106" y="1046"/>
                    </a:lnTo>
                    <a:lnTo>
                      <a:pt x="118" y="1050"/>
                    </a:lnTo>
                    <a:lnTo>
                      <a:pt x="132" y="1058"/>
                    </a:lnTo>
                    <a:lnTo>
                      <a:pt x="146" y="1066"/>
                    </a:lnTo>
                    <a:lnTo>
                      <a:pt x="162" y="1078"/>
                    </a:lnTo>
                    <a:lnTo>
                      <a:pt x="176" y="1092"/>
                    </a:lnTo>
                    <a:lnTo>
                      <a:pt x="190" y="1106"/>
                    </a:lnTo>
                    <a:lnTo>
                      <a:pt x="200" y="1124"/>
                    </a:lnTo>
                    <a:lnTo>
                      <a:pt x="210" y="1142"/>
                    </a:lnTo>
                    <a:lnTo>
                      <a:pt x="214" y="1162"/>
                    </a:lnTo>
                    <a:lnTo>
                      <a:pt x="214" y="1172"/>
                    </a:lnTo>
                    <a:lnTo>
                      <a:pt x="214" y="1184"/>
                    </a:lnTo>
                    <a:lnTo>
                      <a:pt x="212" y="1194"/>
                    </a:lnTo>
                    <a:lnTo>
                      <a:pt x="208" y="1206"/>
                    </a:lnTo>
                    <a:lnTo>
                      <a:pt x="204" y="1218"/>
                    </a:lnTo>
                    <a:lnTo>
                      <a:pt x="198" y="1230"/>
                    </a:lnTo>
                    <a:lnTo>
                      <a:pt x="190" y="1242"/>
                    </a:lnTo>
                    <a:lnTo>
                      <a:pt x="180" y="1256"/>
                    </a:lnTo>
                    <a:lnTo>
                      <a:pt x="168" y="1268"/>
                    </a:lnTo>
                    <a:lnTo>
                      <a:pt x="154" y="1282"/>
                    </a:lnTo>
                    <a:lnTo>
                      <a:pt x="138" y="1294"/>
                    </a:lnTo>
                    <a:lnTo>
                      <a:pt x="120" y="1308"/>
                    </a:lnTo>
                    <a:lnTo>
                      <a:pt x="120" y="1308"/>
                    </a:lnTo>
                    <a:lnTo>
                      <a:pt x="136" y="1308"/>
                    </a:lnTo>
                    <a:lnTo>
                      <a:pt x="154" y="1310"/>
                    </a:lnTo>
                    <a:lnTo>
                      <a:pt x="178" y="1312"/>
                    </a:lnTo>
                    <a:lnTo>
                      <a:pt x="208" y="1318"/>
                    </a:lnTo>
                    <a:lnTo>
                      <a:pt x="242" y="1328"/>
                    </a:lnTo>
                    <a:lnTo>
                      <a:pt x="280" y="1342"/>
                    </a:lnTo>
                    <a:lnTo>
                      <a:pt x="320" y="1362"/>
                    </a:lnTo>
                    <a:lnTo>
                      <a:pt x="320" y="1362"/>
                    </a:lnTo>
                    <a:lnTo>
                      <a:pt x="338" y="1372"/>
                    </a:lnTo>
                    <a:lnTo>
                      <a:pt x="356" y="1376"/>
                    </a:lnTo>
                    <a:lnTo>
                      <a:pt x="374" y="1380"/>
                    </a:lnTo>
                    <a:lnTo>
                      <a:pt x="394" y="1382"/>
                    </a:lnTo>
                    <a:lnTo>
                      <a:pt x="412" y="1380"/>
                    </a:lnTo>
                    <a:lnTo>
                      <a:pt x="430" y="1378"/>
                    </a:lnTo>
                    <a:lnTo>
                      <a:pt x="448" y="1374"/>
                    </a:lnTo>
                    <a:lnTo>
                      <a:pt x="464" y="1370"/>
                    </a:lnTo>
                    <a:lnTo>
                      <a:pt x="496" y="1358"/>
                    </a:lnTo>
                    <a:lnTo>
                      <a:pt x="522" y="1344"/>
                    </a:lnTo>
                    <a:lnTo>
                      <a:pt x="544" y="1332"/>
                    </a:lnTo>
                    <a:lnTo>
                      <a:pt x="558" y="1324"/>
                    </a:lnTo>
                    <a:lnTo>
                      <a:pt x="558" y="1324"/>
                    </a:lnTo>
                    <a:lnTo>
                      <a:pt x="558" y="1362"/>
                    </a:lnTo>
                    <a:lnTo>
                      <a:pt x="558" y="1422"/>
                    </a:lnTo>
                    <a:lnTo>
                      <a:pt x="554" y="1496"/>
                    </a:lnTo>
                    <a:lnTo>
                      <a:pt x="550" y="1534"/>
                    </a:lnTo>
                    <a:lnTo>
                      <a:pt x="546" y="1576"/>
                    </a:lnTo>
                    <a:lnTo>
                      <a:pt x="540" y="1616"/>
                    </a:lnTo>
                    <a:lnTo>
                      <a:pt x="532" y="1656"/>
                    </a:lnTo>
                    <a:lnTo>
                      <a:pt x="524" y="1696"/>
                    </a:lnTo>
                    <a:lnTo>
                      <a:pt x="512" y="1732"/>
                    </a:lnTo>
                    <a:lnTo>
                      <a:pt x="498" y="1764"/>
                    </a:lnTo>
                    <a:lnTo>
                      <a:pt x="482" y="1794"/>
                    </a:lnTo>
                    <a:lnTo>
                      <a:pt x="474" y="1806"/>
                    </a:lnTo>
                    <a:lnTo>
                      <a:pt x="464" y="1816"/>
                    </a:lnTo>
                    <a:lnTo>
                      <a:pt x="454" y="1826"/>
                    </a:lnTo>
                    <a:lnTo>
                      <a:pt x="442" y="1834"/>
                    </a:lnTo>
                    <a:lnTo>
                      <a:pt x="442" y="1834"/>
                    </a:lnTo>
                    <a:lnTo>
                      <a:pt x="438" y="1838"/>
                    </a:lnTo>
                    <a:lnTo>
                      <a:pt x="434" y="1842"/>
                    </a:lnTo>
                    <a:lnTo>
                      <a:pt x="434" y="1846"/>
                    </a:lnTo>
                    <a:lnTo>
                      <a:pt x="434" y="1850"/>
                    </a:lnTo>
                    <a:lnTo>
                      <a:pt x="438" y="1854"/>
                    </a:lnTo>
                    <a:lnTo>
                      <a:pt x="442" y="1858"/>
                    </a:lnTo>
                    <a:lnTo>
                      <a:pt x="442" y="1858"/>
                    </a:lnTo>
                    <a:lnTo>
                      <a:pt x="450" y="1864"/>
                    </a:lnTo>
                    <a:lnTo>
                      <a:pt x="460" y="1868"/>
                    </a:lnTo>
                    <a:lnTo>
                      <a:pt x="470" y="1872"/>
                    </a:lnTo>
                    <a:lnTo>
                      <a:pt x="482" y="1874"/>
                    </a:lnTo>
                    <a:lnTo>
                      <a:pt x="496" y="1874"/>
                    </a:lnTo>
                    <a:lnTo>
                      <a:pt x="512" y="1870"/>
                    </a:lnTo>
                    <a:lnTo>
                      <a:pt x="528" y="1860"/>
                    </a:lnTo>
                    <a:lnTo>
                      <a:pt x="528" y="1860"/>
                    </a:lnTo>
                    <a:lnTo>
                      <a:pt x="532" y="1858"/>
                    </a:lnTo>
                    <a:lnTo>
                      <a:pt x="538" y="1856"/>
                    </a:lnTo>
                    <a:lnTo>
                      <a:pt x="546" y="1856"/>
                    </a:lnTo>
                    <a:lnTo>
                      <a:pt x="550" y="1854"/>
                    </a:lnTo>
                    <a:lnTo>
                      <a:pt x="554" y="1852"/>
                    </a:lnTo>
                    <a:lnTo>
                      <a:pt x="558" y="1848"/>
                    </a:lnTo>
                    <a:lnTo>
                      <a:pt x="562" y="1842"/>
                    </a:lnTo>
                    <a:lnTo>
                      <a:pt x="562" y="1842"/>
                    </a:lnTo>
                    <a:lnTo>
                      <a:pt x="574" y="1814"/>
                    </a:lnTo>
                    <a:lnTo>
                      <a:pt x="586" y="1776"/>
                    </a:lnTo>
                    <a:lnTo>
                      <a:pt x="596" y="1730"/>
                    </a:lnTo>
                    <a:lnTo>
                      <a:pt x="606" y="1672"/>
                    </a:lnTo>
                    <a:lnTo>
                      <a:pt x="614" y="1604"/>
                    </a:lnTo>
                    <a:lnTo>
                      <a:pt x="622" y="1524"/>
                    </a:lnTo>
                    <a:lnTo>
                      <a:pt x="628" y="1432"/>
                    </a:lnTo>
                    <a:lnTo>
                      <a:pt x="634" y="1326"/>
                    </a:lnTo>
                    <a:lnTo>
                      <a:pt x="634" y="1326"/>
                    </a:lnTo>
                    <a:lnTo>
                      <a:pt x="650" y="1338"/>
                    </a:lnTo>
                    <a:lnTo>
                      <a:pt x="672" y="1350"/>
                    </a:lnTo>
                    <a:lnTo>
                      <a:pt x="698" y="1362"/>
                    </a:lnTo>
                    <a:lnTo>
                      <a:pt x="730" y="1372"/>
                    </a:lnTo>
                    <a:lnTo>
                      <a:pt x="746" y="1376"/>
                    </a:lnTo>
                    <a:lnTo>
                      <a:pt x="762" y="1380"/>
                    </a:lnTo>
                    <a:lnTo>
                      <a:pt x="780" y="1382"/>
                    </a:lnTo>
                    <a:lnTo>
                      <a:pt x="796" y="1382"/>
                    </a:lnTo>
                    <a:lnTo>
                      <a:pt x="814" y="1380"/>
                    </a:lnTo>
                    <a:lnTo>
                      <a:pt x="832" y="1376"/>
                    </a:lnTo>
                    <a:lnTo>
                      <a:pt x="850" y="1370"/>
                    </a:lnTo>
                    <a:lnTo>
                      <a:pt x="866" y="1362"/>
                    </a:lnTo>
                    <a:lnTo>
                      <a:pt x="866" y="1362"/>
                    </a:lnTo>
                    <a:lnTo>
                      <a:pt x="906" y="1342"/>
                    </a:lnTo>
                    <a:lnTo>
                      <a:pt x="944" y="1328"/>
                    </a:lnTo>
                    <a:lnTo>
                      <a:pt x="978" y="1318"/>
                    </a:lnTo>
                    <a:lnTo>
                      <a:pt x="1008" y="1312"/>
                    </a:lnTo>
                    <a:lnTo>
                      <a:pt x="1032" y="1310"/>
                    </a:lnTo>
                    <a:lnTo>
                      <a:pt x="1050" y="1308"/>
                    </a:lnTo>
                    <a:lnTo>
                      <a:pt x="1066" y="1308"/>
                    </a:lnTo>
                    <a:lnTo>
                      <a:pt x="1066" y="1308"/>
                    </a:lnTo>
                    <a:lnTo>
                      <a:pt x="1048" y="1294"/>
                    </a:lnTo>
                    <a:lnTo>
                      <a:pt x="1032" y="1282"/>
                    </a:lnTo>
                    <a:lnTo>
                      <a:pt x="1018" y="1268"/>
                    </a:lnTo>
                    <a:lnTo>
                      <a:pt x="1006" y="1256"/>
                    </a:lnTo>
                    <a:lnTo>
                      <a:pt x="998" y="1242"/>
                    </a:lnTo>
                    <a:lnTo>
                      <a:pt x="988" y="1230"/>
                    </a:lnTo>
                    <a:lnTo>
                      <a:pt x="982" y="1218"/>
                    </a:lnTo>
                    <a:lnTo>
                      <a:pt x="978" y="1206"/>
                    </a:lnTo>
                    <a:lnTo>
                      <a:pt x="974" y="1194"/>
                    </a:lnTo>
                    <a:lnTo>
                      <a:pt x="972" y="1184"/>
                    </a:lnTo>
                    <a:lnTo>
                      <a:pt x="972" y="1172"/>
                    </a:lnTo>
                    <a:lnTo>
                      <a:pt x="972" y="1162"/>
                    </a:lnTo>
                    <a:lnTo>
                      <a:pt x="976" y="1142"/>
                    </a:lnTo>
                    <a:lnTo>
                      <a:pt x="986" y="1124"/>
                    </a:lnTo>
                    <a:lnTo>
                      <a:pt x="996" y="1106"/>
                    </a:lnTo>
                    <a:lnTo>
                      <a:pt x="1010" y="1092"/>
                    </a:lnTo>
                    <a:lnTo>
                      <a:pt x="1024" y="1078"/>
                    </a:lnTo>
                    <a:lnTo>
                      <a:pt x="1040" y="1066"/>
                    </a:lnTo>
                    <a:lnTo>
                      <a:pt x="1054" y="1058"/>
                    </a:lnTo>
                    <a:lnTo>
                      <a:pt x="1068" y="1050"/>
                    </a:lnTo>
                    <a:lnTo>
                      <a:pt x="1080" y="1046"/>
                    </a:lnTo>
                    <a:lnTo>
                      <a:pt x="1090" y="1042"/>
                    </a:lnTo>
                    <a:lnTo>
                      <a:pt x="1090" y="1042"/>
                    </a:lnTo>
                    <a:lnTo>
                      <a:pt x="1106" y="1038"/>
                    </a:lnTo>
                    <a:lnTo>
                      <a:pt x="1120" y="1030"/>
                    </a:lnTo>
                    <a:lnTo>
                      <a:pt x="1134" y="1018"/>
                    </a:lnTo>
                    <a:lnTo>
                      <a:pt x="1148" y="1006"/>
                    </a:lnTo>
                    <a:lnTo>
                      <a:pt x="1160" y="990"/>
                    </a:lnTo>
                    <a:lnTo>
                      <a:pt x="1170" y="974"/>
                    </a:lnTo>
                    <a:lnTo>
                      <a:pt x="1178" y="958"/>
                    </a:lnTo>
                    <a:lnTo>
                      <a:pt x="1182" y="942"/>
                    </a:lnTo>
                    <a:lnTo>
                      <a:pt x="1182" y="942"/>
                    </a:lnTo>
                    <a:lnTo>
                      <a:pt x="1186" y="920"/>
                    </a:lnTo>
                    <a:lnTo>
                      <a:pt x="1188" y="884"/>
                    </a:lnTo>
                    <a:lnTo>
                      <a:pt x="1186" y="842"/>
                    </a:lnTo>
                    <a:lnTo>
                      <a:pt x="1186" y="800"/>
                    </a:lnTo>
                    <a:lnTo>
                      <a:pt x="1182" y="762"/>
                    </a:lnTo>
                    <a:lnTo>
                      <a:pt x="1180" y="734"/>
                    </a:lnTo>
                    <a:lnTo>
                      <a:pt x="1178" y="724"/>
                    </a:lnTo>
                    <a:lnTo>
                      <a:pt x="1176" y="722"/>
                    </a:lnTo>
                    <a:lnTo>
                      <a:pt x="1172" y="722"/>
                    </a:lnTo>
                    <a:lnTo>
                      <a:pt x="1170" y="730"/>
                    </a:lnTo>
                    <a:lnTo>
                      <a:pt x="1170" y="730"/>
                    </a:lnTo>
                    <a:close/>
                  </a:path>
                </a:pathLst>
              </a:custGeom>
              <a:solidFill>
                <a:schemeClr val="accent1">
                  <a:alpha val="8000"/>
                </a:schemeClr>
              </a:solidFill>
              <a:ln w="9525">
                <a:noFill/>
                <a:round/>
                <a:headEnd/>
                <a:tailEnd/>
              </a:ln>
              <a:effectLst>
                <a:glow rad="50800">
                  <a:schemeClr val="accent1">
                    <a:alpha val="18000"/>
                  </a:schemeClr>
                </a:glow>
                <a:softEdge rad="25400"/>
              </a:effectLst>
            </p:spPr>
            <p:txBody>
              <a:bodyPr vert="horz" wrap="square" lIns="91440" tIns="45720" rIns="91440" bIns="45720" numCol="1" anchor="t" anchorCtr="0" compatLnSpc="1">
                <a:prstTxWarp prst="textNoShape">
                  <a:avLst/>
                </a:prstTxWarp>
              </a:bodyPr>
              <a:lstStyle/>
              <a:p>
                <a:endParaRPr lang="en-US" sz="1800"/>
              </a:p>
            </p:txBody>
          </p:sp>
          <p:sp>
            <p:nvSpPr>
              <p:cNvPr id="88" name="Freeform 39"/>
              <p:cNvSpPr>
                <a:spLocks noChangeAspect="1"/>
              </p:cNvSpPr>
              <p:nvPr/>
            </p:nvSpPr>
            <p:spPr bwMode="auto">
              <a:xfrm>
                <a:off x="8828844" y="1270466"/>
                <a:ext cx="315155" cy="776632"/>
              </a:xfrm>
              <a:custGeom>
                <a:avLst/>
                <a:gdLst>
                  <a:gd name="T0" fmla="*/ 60 w 280"/>
                  <a:gd name="T1" fmla="*/ 500 h 690"/>
                  <a:gd name="T2" fmla="*/ 70 w 280"/>
                  <a:gd name="T3" fmla="*/ 516 h 690"/>
                  <a:gd name="T4" fmla="*/ 78 w 280"/>
                  <a:gd name="T5" fmla="*/ 538 h 690"/>
                  <a:gd name="T6" fmla="*/ 82 w 280"/>
                  <a:gd name="T7" fmla="*/ 594 h 690"/>
                  <a:gd name="T8" fmla="*/ 82 w 280"/>
                  <a:gd name="T9" fmla="*/ 648 h 690"/>
                  <a:gd name="T10" fmla="*/ 78 w 280"/>
                  <a:gd name="T11" fmla="*/ 684 h 690"/>
                  <a:gd name="T12" fmla="*/ 78 w 280"/>
                  <a:gd name="T13" fmla="*/ 690 h 690"/>
                  <a:gd name="T14" fmla="*/ 110 w 280"/>
                  <a:gd name="T15" fmla="*/ 672 h 690"/>
                  <a:gd name="T16" fmla="*/ 158 w 280"/>
                  <a:gd name="T17" fmla="*/ 646 h 690"/>
                  <a:gd name="T18" fmla="*/ 210 w 280"/>
                  <a:gd name="T19" fmla="*/ 628 h 690"/>
                  <a:gd name="T20" fmla="*/ 244 w 280"/>
                  <a:gd name="T21" fmla="*/ 624 h 690"/>
                  <a:gd name="T22" fmla="*/ 252 w 280"/>
                  <a:gd name="T23" fmla="*/ 626 h 690"/>
                  <a:gd name="T24" fmla="*/ 280 w 280"/>
                  <a:gd name="T25" fmla="*/ 582 h 690"/>
                  <a:gd name="T26" fmla="*/ 280 w 280"/>
                  <a:gd name="T27" fmla="*/ 0 h 690"/>
                  <a:gd name="T28" fmla="*/ 250 w 280"/>
                  <a:gd name="T29" fmla="*/ 2 h 690"/>
                  <a:gd name="T30" fmla="*/ 216 w 280"/>
                  <a:gd name="T31" fmla="*/ 8 h 690"/>
                  <a:gd name="T32" fmla="*/ 192 w 280"/>
                  <a:gd name="T33" fmla="*/ 18 h 690"/>
                  <a:gd name="T34" fmla="*/ 174 w 280"/>
                  <a:gd name="T35" fmla="*/ 32 h 690"/>
                  <a:gd name="T36" fmla="*/ 152 w 280"/>
                  <a:gd name="T37" fmla="*/ 60 h 690"/>
                  <a:gd name="T38" fmla="*/ 146 w 280"/>
                  <a:gd name="T39" fmla="*/ 84 h 690"/>
                  <a:gd name="T40" fmla="*/ 168 w 280"/>
                  <a:gd name="T41" fmla="*/ 88 h 690"/>
                  <a:gd name="T42" fmla="*/ 202 w 280"/>
                  <a:gd name="T43" fmla="*/ 98 h 690"/>
                  <a:gd name="T44" fmla="*/ 222 w 280"/>
                  <a:gd name="T45" fmla="*/ 110 h 690"/>
                  <a:gd name="T46" fmla="*/ 230 w 280"/>
                  <a:gd name="T47" fmla="*/ 124 h 690"/>
                  <a:gd name="T48" fmla="*/ 230 w 280"/>
                  <a:gd name="T49" fmla="*/ 138 h 690"/>
                  <a:gd name="T50" fmla="*/ 220 w 280"/>
                  <a:gd name="T51" fmla="*/ 152 h 690"/>
                  <a:gd name="T52" fmla="*/ 192 w 280"/>
                  <a:gd name="T53" fmla="*/ 176 h 690"/>
                  <a:gd name="T54" fmla="*/ 142 w 280"/>
                  <a:gd name="T55" fmla="*/ 206 h 690"/>
                  <a:gd name="T56" fmla="*/ 58 w 280"/>
                  <a:gd name="T57" fmla="*/ 242 h 690"/>
                  <a:gd name="T58" fmla="*/ 0 w 280"/>
                  <a:gd name="T59" fmla="*/ 264 h 690"/>
                  <a:gd name="T60" fmla="*/ 20 w 280"/>
                  <a:gd name="T61" fmla="*/ 266 h 690"/>
                  <a:gd name="T62" fmla="*/ 52 w 280"/>
                  <a:gd name="T63" fmla="*/ 274 h 690"/>
                  <a:gd name="T64" fmla="*/ 78 w 280"/>
                  <a:gd name="T65" fmla="*/ 284 h 690"/>
                  <a:gd name="T66" fmla="*/ 96 w 280"/>
                  <a:gd name="T67" fmla="*/ 298 h 690"/>
                  <a:gd name="T68" fmla="*/ 108 w 280"/>
                  <a:gd name="T69" fmla="*/ 316 h 690"/>
                  <a:gd name="T70" fmla="*/ 116 w 280"/>
                  <a:gd name="T71" fmla="*/ 334 h 690"/>
                  <a:gd name="T72" fmla="*/ 116 w 280"/>
                  <a:gd name="T73" fmla="*/ 366 h 690"/>
                  <a:gd name="T74" fmla="*/ 108 w 280"/>
                  <a:gd name="T75" fmla="*/ 408 h 690"/>
                  <a:gd name="T76" fmla="*/ 90 w 280"/>
                  <a:gd name="T77" fmla="*/ 448 h 690"/>
                  <a:gd name="T78" fmla="*/ 66 w 280"/>
                  <a:gd name="T79" fmla="*/ 490 h 690"/>
                  <a:gd name="T80" fmla="*/ 60 w 280"/>
                  <a:gd name="T81" fmla="*/ 500 h 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80" h="690">
                    <a:moveTo>
                      <a:pt x="60" y="500"/>
                    </a:moveTo>
                    <a:lnTo>
                      <a:pt x="60" y="500"/>
                    </a:lnTo>
                    <a:lnTo>
                      <a:pt x="66" y="506"/>
                    </a:lnTo>
                    <a:lnTo>
                      <a:pt x="70" y="516"/>
                    </a:lnTo>
                    <a:lnTo>
                      <a:pt x="74" y="526"/>
                    </a:lnTo>
                    <a:lnTo>
                      <a:pt x="78" y="538"/>
                    </a:lnTo>
                    <a:lnTo>
                      <a:pt x="82" y="566"/>
                    </a:lnTo>
                    <a:lnTo>
                      <a:pt x="82" y="594"/>
                    </a:lnTo>
                    <a:lnTo>
                      <a:pt x="82" y="622"/>
                    </a:lnTo>
                    <a:lnTo>
                      <a:pt x="82" y="648"/>
                    </a:lnTo>
                    <a:lnTo>
                      <a:pt x="78" y="684"/>
                    </a:lnTo>
                    <a:lnTo>
                      <a:pt x="78" y="684"/>
                    </a:lnTo>
                    <a:lnTo>
                      <a:pt x="76" y="690"/>
                    </a:lnTo>
                    <a:lnTo>
                      <a:pt x="78" y="690"/>
                    </a:lnTo>
                    <a:lnTo>
                      <a:pt x="78" y="690"/>
                    </a:lnTo>
                    <a:lnTo>
                      <a:pt x="110" y="672"/>
                    </a:lnTo>
                    <a:lnTo>
                      <a:pt x="132" y="658"/>
                    </a:lnTo>
                    <a:lnTo>
                      <a:pt x="158" y="646"/>
                    </a:lnTo>
                    <a:lnTo>
                      <a:pt x="184" y="636"/>
                    </a:lnTo>
                    <a:lnTo>
                      <a:pt x="210" y="628"/>
                    </a:lnTo>
                    <a:lnTo>
                      <a:pt x="234" y="624"/>
                    </a:lnTo>
                    <a:lnTo>
                      <a:pt x="244" y="624"/>
                    </a:lnTo>
                    <a:lnTo>
                      <a:pt x="252" y="626"/>
                    </a:lnTo>
                    <a:lnTo>
                      <a:pt x="252" y="626"/>
                    </a:lnTo>
                    <a:lnTo>
                      <a:pt x="260" y="612"/>
                    </a:lnTo>
                    <a:lnTo>
                      <a:pt x="280" y="582"/>
                    </a:lnTo>
                    <a:lnTo>
                      <a:pt x="280" y="0"/>
                    </a:lnTo>
                    <a:lnTo>
                      <a:pt x="280" y="0"/>
                    </a:lnTo>
                    <a:lnTo>
                      <a:pt x="250" y="2"/>
                    </a:lnTo>
                    <a:lnTo>
                      <a:pt x="250" y="2"/>
                    </a:lnTo>
                    <a:lnTo>
                      <a:pt x="232" y="4"/>
                    </a:lnTo>
                    <a:lnTo>
                      <a:pt x="216" y="8"/>
                    </a:lnTo>
                    <a:lnTo>
                      <a:pt x="204" y="12"/>
                    </a:lnTo>
                    <a:lnTo>
                      <a:pt x="192" y="18"/>
                    </a:lnTo>
                    <a:lnTo>
                      <a:pt x="182" y="24"/>
                    </a:lnTo>
                    <a:lnTo>
                      <a:pt x="174" y="32"/>
                    </a:lnTo>
                    <a:lnTo>
                      <a:pt x="160" y="46"/>
                    </a:lnTo>
                    <a:lnTo>
                      <a:pt x="152" y="60"/>
                    </a:lnTo>
                    <a:lnTo>
                      <a:pt x="148" y="72"/>
                    </a:lnTo>
                    <a:lnTo>
                      <a:pt x="146" y="84"/>
                    </a:lnTo>
                    <a:lnTo>
                      <a:pt x="146" y="84"/>
                    </a:lnTo>
                    <a:lnTo>
                      <a:pt x="168" y="88"/>
                    </a:lnTo>
                    <a:lnTo>
                      <a:pt x="186" y="94"/>
                    </a:lnTo>
                    <a:lnTo>
                      <a:pt x="202" y="98"/>
                    </a:lnTo>
                    <a:lnTo>
                      <a:pt x="214" y="104"/>
                    </a:lnTo>
                    <a:lnTo>
                      <a:pt x="222" y="110"/>
                    </a:lnTo>
                    <a:lnTo>
                      <a:pt x="228" y="116"/>
                    </a:lnTo>
                    <a:lnTo>
                      <a:pt x="230" y="124"/>
                    </a:lnTo>
                    <a:lnTo>
                      <a:pt x="230" y="130"/>
                    </a:lnTo>
                    <a:lnTo>
                      <a:pt x="230" y="138"/>
                    </a:lnTo>
                    <a:lnTo>
                      <a:pt x="226" y="146"/>
                    </a:lnTo>
                    <a:lnTo>
                      <a:pt x="220" y="152"/>
                    </a:lnTo>
                    <a:lnTo>
                      <a:pt x="212" y="160"/>
                    </a:lnTo>
                    <a:lnTo>
                      <a:pt x="192" y="176"/>
                    </a:lnTo>
                    <a:lnTo>
                      <a:pt x="168" y="190"/>
                    </a:lnTo>
                    <a:lnTo>
                      <a:pt x="142" y="206"/>
                    </a:lnTo>
                    <a:lnTo>
                      <a:pt x="114" y="218"/>
                    </a:lnTo>
                    <a:lnTo>
                      <a:pt x="58" y="242"/>
                    </a:lnTo>
                    <a:lnTo>
                      <a:pt x="16" y="258"/>
                    </a:lnTo>
                    <a:lnTo>
                      <a:pt x="0" y="264"/>
                    </a:lnTo>
                    <a:lnTo>
                      <a:pt x="0" y="264"/>
                    </a:lnTo>
                    <a:lnTo>
                      <a:pt x="20" y="266"/>
                    </a:lnTo>
                    <a:lnTo>
                      <a:pt x="38" y="270"/>
                    </a:lnTo>
                    <a:lnTo>
                      <a:pt x="52" y="274"/>
                    </a:lnTo>
                    <a:lnTo>
                      <a:pt x="66" y="278"/>
                    </a:lnTo>
                    <a:lnTo>
                      <a:pt x="78" y="284"/>
                    </a:lnTo>
                    <a:lnTo>
                      <a:pt x="88" y="290"/>
                    </a:lnTo>
                    <a:lnTo>
                      <a:pt x="96" y="298"/>
                    </a:lnTo>
                    <a:lnTo>
                      <a:pt x="104" y="306"/>
                    </a:lnTo>
                    <a:lnTo>
                      <a:pt x="108" y="316"/>
                    </a:lnTo>
                    <a:lnTo>
                      <a:pt x="112" y="324"/>
                    </a:lnTo>
                    <a:lnTo>
                      <a:pt x="116" y="334"/>
                    </a:lnTo>
                    <a:lnTo>
                      <a:pt x="116" y="344"/>
                    </a:lnTo>
                    <a:lnTo>
                      <a:pt x="116" y="366"/>
                    </a:lnTo>
                    <a:lnTo>
                      <a:pt x="114" y="386"/>
                    </a:lnTo>
                    <a:lnTo>
                      <a:pt x="108" y="408"/>
                    </a:lnTo>
                    <a:lnTo>
                      <a:pt x="100" y="428"/>
                    </a:lnTo>
                    <a:lnTo>
                      <a:pt x="90" y="448"/>
                    </a:lnTo>
                    <a:lnTo>
                      <a:pt x="82" y="464"/>
                    </a:lnTo>
                    <a:lnTo>
                      <a:pt x="66" y="490"/>
                    </a:lnTo>
                    <a:lnTo>
                      <a:pt x="60" y="500"/>
                    </a:lnTo>
                    <a:lnTo>
                      <a:pt x="60" y="500"/>
                    </a:lnTo>
                    <a:close/>
                  </a:path>
                </a:pathLst>
              </a:custGeom>
              <a:solidFill>
                <a:schemeClr val="accent1">
                  <a:alpha val="8000"/>
                </a:schemeClr>
              </a:solidFill>
              <a:ln>
                <a:noFill/>
              </a:ln>
              <a:effectLst>
                <a:glow rad="50800">
                  <a:schemeClr val="accent1">
                    <a:alpha val="18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89" name="Freeform 88"/>
              <p:cNvSpPr>
                <a:spLocks noChangeAspect="1"/>
              </p:cNvSpPr>
              <p:nvPr/>
            </p:nvSpPr>
            <p:spPr bwMode="auto">
              <a:xfrm>
                <a:off x="10820" y="5117153"/>
                <a:ext cx="692706" cy="903148"/>
              </a:xfrm>
              <a:custGeom>
                <a:avLst/>
                <a:gdLst>
                  <a:gd name="T0" fmla="*/ 628 w 632"/>
                  <a:gd name="T1" fmla="*/ 772 h 824"/>
                  <a:gd name="T2" fmla="*/ 572 w 632"/>
                  <a:gd name="T3" fmla="*/ 684 h 824"/>
                  <a:gd name="T4" fmla="*/ 520 w 632"/>
                  <a:gd name="T5" fmla="*/ 616 h 824"/>
                  <a:gd name="T6" fmla="*/ 500 w 632"/>
                  <a:gd name="T7" fmla="*/ 560 h 824"/>
                  <a:gd name="T8" fmla="*/ 486 w 632"/>
                  <a:gd name="T9" fmla="*/ 432 h 824"/>
                  <a:gd name="T10" fmla="*/ 496 w 632"/>
                  <a:gd name="T11" fmla="*/ 306 h 824"/>
                  <a:gd name="T12" fmla="*/ 496 w 632"/>
                  <a:gd name="T13" fmla="*/ 272 h 824"/>
                  <a:gd name="T14" fmla="*/ 486 w 632"/>
                  <a:gd name="T15" fmla="*/ 232 h 824"/>
                  <a:gd name="T16" fmla="*/ 456 w 632"/>
                  <a:gd name="T17" fmla="*/ 196 h 824"/>
                  <a:gd name="T18" fmla="*/ 434 w 632"/>
                  <a:gd name="T19" fmla="*/ 184 h 824"/>
                  <a:gd name="T20" fmla="*/ 408 w 632"/>
                  <a:gd name="T21" fmla="*/ 236 h 824"/>
                  <a:gd name="T22" fmla="*/ 384 w 632"/>
                  <a:gd name="T23" fmla="*/ 260 h 824"/>
                  <a:gd name="T24" fmla="*/ 362 w 632"/>
                  <a:gd name="T25" fmla="*/ 256 h 824"/>
                  <a:gd name="T26" fmla="*/ 344 w 632"/>
                  <a:gd name="T27" fmla="*/ 234 h 824"/>
                  <a:gd name="T28" fmla="*/ 312 w 632"/>
                  <a:gd name="T29" fmla="*/ 154 h 824"/>
                  <a:gd name="T30" fmla="*/ 284 w 632"/>
                  <a:gd name="T31" fmla="*/ 18 h 824"/>
                  <a:gd name="T32" fmla="*/ 276 w 632"/>
                  <a:gd name="T33" fmla="*/ 18 h 824"/>
                  <a:gd name="T34" fmla="*/ 254 w 632"/>
                  <a:gd name="T35" fmla="*/ 64 h 824"/>
                  <a:gd name="T36" fmla="*/ 228 w 632"/>
                  <a:gd name="T37" fmla="*/ 90 h 824"/>
                  <a:gd name="T38" fmla="*/ 198 w 632"/>
                  <a:gd name="T39" fmla="*/ 100 h 824"/>
                  <a:gd name="T40" fmla="*/ 156 w 632"/>
                  <a:gd name="T41" fmla="*/ 96 h 824"/>
                  <a:gd name="T42" fmla="*/ 96 w 632"/>
                  <a:gd name="T43" fmla="*/ 66 h 824"/>
                  <a:gd name="T44" fmla="*/ 42 w 632"/>
                  <a:gd name="T45" fmla="*/ 18 h 824"/>
                  <a:gd name="T46" fmla="*/ 26 w 632"/>
                  <a:gd name="T47" fmla="*/ 14 h 824"/>
                  <a:gd name="T48" fmla="*/ 0 w 632"/>
                  <a:gd name="T49" fmla="*/ 456 h 824"/>
                  <a:gd name="T50" fmla="*/ 80 w 632"/>
                  <a:gd name="T51" fmla="*/ 482 h 824"/>
                  <a:gd name="T52" fmla="*/ 124 w 632"/>
                  <a:gd name="T53" fmla="*/ 506 h 824"/>
                  <a:gd name="T54" fmla="*/ 146 w 632"/>
                  <a:gd name="T55" fmla="*/ 536 h 824"/>
                  <a:gd name="T56" fmla="*/ 134 w 632"/>
                  <a:gd name="T57" fmla="*/ 568 h 824"/>
                  <a:gd name="T58" fmla="*/ 76 w 632"/>
                  <a:gd name="T59" fmla="*/ 604 h 824"/>
                  <a:gd name="T60" fmla="*/ 82 w 632"/>
                  <a:gd name="T61" fmla="*/ 616 h 824"/>
                  <a:gd name="T62" fmla="*/ 122 w 632"/>
                  <a:gd name="T63" fmla="*/ 630 h 824"/>
                  <a:gd name="T64" fmla="*/ 182 w 632"/>
                  <a:gd name="T65" fmla="*/ 626 h 824"/>
                  <a:gd name="T66" fmla="*/ 300 w 632"/>
                  <a:gd name="T67" fmla="*/ 610 h 824"/>
                  <a:gd name="T68" fmla="*/ 422 w 632"/>
                  <a:gd name="T69" fmla="*/ 616 h 824"/>
                  <a:gd name="T70" fmla="*/ 476 w 632"/>
                  <a:gd name="T71" fmla="*/ 630 h 824"/>
                  <a:gd name="T72" fmla="*/ 526 w 632"/>
                  <a:gd name="T73" fmla="*/ 674 h 824"/>
                  <a:gd name="T74" fmla="*/ 576 w 632"/>
                  <a:gd name="T75" fmla="*/ 748 h 824"/>
                  <a:gd name="T76" fmla="*/ 594 w 632"/>
                  <a:gd name="T77" fmla="*/ 796 h 824"/>
                  <a:gd name="T78" fmla="*/ 592 w 632"/>
                  <a:gd name="T79" fmla="*/ 818 h 824"/>
                  <a:gd name="T80" fmla="*/ 598 w 632"/>
                  <a:gd name="T81" fmla="*/ 824 h 824"/>
                  <a:gd name="T82" fmla="*/ 612 w 632"/>
                  <a:gd name="T83" fmla="*/ 822 h 824"/>
                  <a:gd name="T84" fmla="*/ 624 w 632"/>
                  <a:gd name="T85" fmla="*/ 808 h 824"/>
                  <a:gd name="T86" fmla="*/ 630 w 632"/>
                  <a:gd name="T87" fmla="*/ 796 h 8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32" h="824">
                    <a:moveTo>
                      <a:pt x="632" y="784"/>
                    </a:moveTo>
                    <a:lnTo>
                      <a:pt x="632" y="784"/>
                    </a:lnTo>
                    <a:lnTo>
                      <a:pt x="628" y="772"/>
                    </a:lnTo>
                    <a:lnTo>
                      <a:pt x="622" y="760"/>
                    </a:lnTo>
                    <a:lnTo>
                      <a:pt x="602" y="726"/>
                    </a:lnTo>
                    <a:lnTo>
                      <a:pt x="572" y="684"/>
                    </a:lnTo>
                    <a:lnTo>
                      <a:pt x="530" y="632"/>
                    </a:lnTo>
                    <a:lnTo>
                      <a:pt x="530" y="632"/>
                    </a:lnTo>
                    <a:lnTo>
                      <a:pt x="520" y="616"/>
                    </a:lnTo>
                    <a:lnTo>
                      <a:pt x="512" y="598"/>
                    </a:lnTo>
                    <a:lnTo>
                      <a:pt x="504" y="580"/>
                    </a:lnTo>
                    <a:lnTo>
                      <a:pt x="500" y="560"/>
                    </a:lnTo>
                    <a:lnTo>
                      <a:pt x="492" y="520"/>
                    </a:lnTo>
                    <a:lnTo>
                      <a:pt x="486" y="476"/>
                    </a:lnTo>
                    <a:lnTo>
                      <a:pt x="486" y="432"/>
                    </a:lnTo>
                    <a:lnTo>
                      <a:pt x="488" y="388"/>
                    </a:lnTo>
                    <a:lnTo>
                      <a:pt x="490" y="346"/>
                    </a:lnTo>
                    <a:lnTo>
                      <a:pt x="496" y="306"/>
                    </a:lnTo>
                    <a:lnTo>
                      <a:pt x="496" y="306"/>
                    </a:lnTo>
                    <a:lnTo>
                      <a:pt x="496" y="288"/>
                    </a:lnTo>
                    <a:lnTo>
                      <a:pt x="496" y="272"/>
                    </a:lnTo>
                    <a:lnTo>
                      <a:pt x="494" y="256"/>
                    </a:lnTo>
                    <a:lnTo>
                      <a:pt x="492" y="244"/>
                    </a:lnTo>
                    <a:lnTo>
                      <a:pt x="486" y="232"/>
                    </a:lnTo>
                    <a:lnTo>
                      <a:pt x="482" y="222"/>
                    </a:lnTo>
                    <a:lnTo>
                      <a:pt x="470" y="206"/>
                    </a:lnTo>
                    <a:lnTo>
                      <a:pt x="456" y="196"/>
                    </a:lnTo>
                    <a:lnTo>
                      <a:pt x="446" y="188"/>
                    </a:lnTo>
                    <a:lnTo>
                      <a:pt x="434" y="184"/>
                    </a:lnTo>
                    <a:lnTo>
                      <a:pt x="434" y="184"/>
                    </a:lnTo>
                    <a:lnTo>
                      <a:pt x="424" y="206"/>
                    </a:lnTo>
                    <a:lnTo>
                      <a:pt x="416" y="222"/>
                    </a:lnTo>
                    <a:lnTo>
                      <a:pt x="408" y="236"/>
                    </a:lnTo>
                    <a:lnTo>
                      <a:pt x="400" y="248"/>
                    </a:lnTo>
                    <a:lnTo>
                      <a:pt x="392" y="254"/>
                    </a:lnTo>
                    <a:lnTo>
                      <a:pt x="384" y="260"/>
                    </a:lnTo>
                    <a:lnTo>
                      <a:pt x="376" y="260"/>
                    </a:lnTo>
                    <a:lnTo>
                      <a:pt x="370" y="260"/>
                    </a:lnTo>
                    <a:lnTo>
                      <a:pt x="362" y="256"/>
                    </a:lnTo>
                    <a:lnTo>
                      <a:pt x="356" y="250"/>
                    </a:lnTo>
                    <a:lnTo>
                      <a:pt x="350" y="244"/>
                    </a:lnTo>
                    <a:lnTo>
                      <a:pt x="344" y="234"/>
                    </a:lnTo>
                    <a:lnTo>
                      <a:pt x="332" y="212"/>
                    </a:lnTo>
                    <a:lnTo>
                      <a:pt x="322" y="184"/>
                    </a:lnTo>
                    <a:lnTo>
                      <a:pt x="312" y="154"/>
                    </a:lnTo>
                    <a:lnTo>
                      <a:pt x="304" y="122"/>
                    </a:lnTo>
                    <a:lnTo>
                      <a:pt x="292" y="62"/>
                    </a:lnTo>
                    <a:lnTo>
                      <a:pt x="284" y="18"/>
                    </a:lnTo>
                    <a:lnTo>
                      <a:pt x="282" y="0"/>
                    </a:lnTo>
                    <a:lnTo>
                      <a:pt x="282" y="0"/>
                    </a:lnTo>
                    <a:lnTo>
                      <a:pt x="276" y="18"/>
                    </a:lnTo>
                    <a:lnTo>
                      <a:pt x="270" y="36"/>
                    </a:lnTo>
                    <a:lnTo>
                      <a:pt x="262" y="50"/>
                    </a:lnTo>
                    <a:lnTo>
                      <a:pt x="254" y="64"/>
                    </a:lnTo>
                    <a:lnTo>
                      <a:pt x="246" y="74"/>
                    </a:lnTo>
                    <a:lnTo>
                      <a:pt x="238" y="82"/>
                    </a:lnTo>
                    <a:lnTo>
                      <a:pt x="228" y="90"/>
                    </a:lnTo>
                    <a:lnTo>
                      <a:pt x="218" y="94"/>
                    </a:lnTo>
                    <a:lnTo>
                      <a:pt x="208" y="98"/>
                    </a:lnTo>
                    <a:lnTo>
                      <a:pt x="198" y="100"/>
                    </a:lnTo>
                    <a:lnTo>
                      <a:pt x="188" y="100"/>
                    </a:lnTo>
                    <a:lnTo>
                      <a:pt x="178" y="100"/>
                    </a:lnTo>
                    <a:lnTo>
                      <a:pt x="156" y="96"/>
                    </a:lnTo>
                    <a:lnTo>
                      <a:pt x="136" y="88"/>
                    </a:lnTo>
                    <a:lnTo>
                      <a:pt x="116" y="78"/>
                    </a:lnTo>
                    <a:lnTo>
                      <a:pt x="96" y="66"/>
                    </a:lnTo>
                    <a:lnTo>
                      <a:pt x="80" y="52"/>
                    </a:lnTo>
                    <a:lnTo>
                      <a:pt x="64" y="40"/>
                    </a:lnTo>
                    <a:lnTo>
                      <a:pt x="42" y="18"/>
                    </a:lnTo>
                    <a:lnTo>
                      <a:pt x="34" y="10"/>
                    </a:lnTo>
                    <a:lnTo>
                      <a:pt x="34" y="10"/>
                    </a:lnTo>
                    <a:lnTo>
                      <a:pt x="26" y="14"/>
                    </a:lnTo>
                    <a:lnTo>
                      <a:pt x="18" y="16"/>
                    </a:lnTo>
                    <a:lnTo>
                      <a:pt x="0" y="20"/>
                    </a:lnTo>
                    <a:lnTo>
                      <a:pt x="0" y="456"/>
                    </a:lnTo>
                    <a:lnTo>
                      <a:pt x="0" y="456"/>
                    </a:lnTo>
                    <a:lnTo>
                      <a:pt x="42" y="468"/>
                    </a:lnTo>
                    <a:lnTo>
                      <a:pt x="80" y="482"/>
                    </a:lnTo>
                    <a:lnTo>
                      <a:pt x="96" y="490"/>
                    </a:lnTo>
                    <a:lnTo>
                      <a:pt x="112" y="498"/>
                    </a:lnTo>
                    <a:lnTo>
                      <a:pt x="124" y="506"/>
                    </a:lnTo>
                    <a:lnTo>
                      <a:pt x="136" y="516"/>
                    </a:lnTo>
                    <a:lnTo>
                      <a:pt x="142" y="526"/>
                    </a:lnTo>
                    <a:lnTo>
                      <a:pt x="146" y="536"/>
                    </a:lnTo>
                    <a:lnTo>
                      <a:pt x="146" y="546"/>
                    </a:lnTo>
                    <a:lnTo>
                      <a:pt x="142" y="556"/>
                    </a:lnTo>
                    <a:lnTo>
                      <a:pt x="134" y="568"/>
                    </a:lnTo>
                    <a:lnTo>
                      <a:pt x="120" y="580"/>
                    </a:lnTo>
                    <a:lnTo>
                      <a:pt x="100" y="592"/>
                    </a:lnTo>
                    <a:lnTo>
                      <a:pt x="76" y="604"/>
                    </a:lnTo>
                    <a:lnTo>
                      <a:pt x="76" y="604"/>
                    </a:lnTo>
                    <a:lnTo>
                      <a:pt x="78" y="610"/>
                    </a:lnTo>
                    <a:lnTo>
                      <a:pt x="82" y="616"/>
                    </a:lnTo>
                    <a:lnTo>
                      <a:pt x="90" y="622"/>
                    </a:lnTo>
                    <a:lnTo>
                      <a:pt x="104" y="626"/>
                    </a:lnTo>
                    <a:lnTo>
                      <a:pt x="122" y="630"/>
                    </a:lnTo>
                    <a:lnTo>
                      <a:pt x="148" y="630"/>
                    </a:lnTo>
                    <a:lnTo>
                      <a:pt x="182" y="626"/>
                    </a:lnTo>
                    <a:lnTo>
                      <a:pt x="182" y="626"/>
                    </a:lnTo>
                    <a:lnTo>
                      <a:pt x="220" y="620"/>
                    </a:lnTo>
                    <a:lnTo>
                      <a:pt x="260" y="614"/>
                    </a:lnTo>
                    <a:lnTo>
                      <a:pt x="300" y="610"/>
                    </a:lnTo>
                    <a:lnTo>
                      <a:pt x="342" y="610"/>
                    </a:lnTo>
                    <a:lnTo>
                      <a:pt x="382" y="610"/>
                    </a:lnTo>
                    <a:lnTo>
                      <a:pt x="422" y="616"/>
                    </a:lnTo>
                    <a:lnTo>
                      <a:pt x="440" y="620"/>
                    </a:lnTo>
                    <a:lnTo>
                      <a:pt x="458" y="624"/>
                    </a:lnTo>
                    <a:lnTo>
                      <a:pt x="476" y="630"/>
                    </a:lnTo>
                    <a:lnTo>
                      <a:pt x="492" y="636"/>
                    </a:lnTo>
                    <a:lnTo>
                      <a:pt x="492" y="636"/>
                    </a:lnTo>
                    <a:lnTo>
                      <a:pt x="526" y="674"/>
                    </a:lnTo>
                    <a:lnTo>
                      <a:pt x="544" y="698"/>
                    </a:lnTo>
                    <a:lnTo>
                      <a:pt x="562" y="722"/>
                    </a:lnTo>
                    <a:lnTo>
                      <a:pt x="576" y="748"/>
                    </a:lnTo>
                    <a:lnTo>
                      <a:pt x="588" y="772"/>
                    </a:lnTo>
                    <a:lnTo>
                      <a:pt x="590" y="784"/>
                    </a:lnTo>
                    <a:lnTo>
                      <a:pt x="594" y="796"/>
                    </a:lnTo>
                    <a:lnTo>
                      <a:pt x="594" y="806"/>
                    </a:lnTo>
                    <a:lnTo>
                      <a:pt x="592" y="818"/>
                    </a:lnTo>
                    <a:lnTo>
                      <a:pt x="592" y="818"/>
                    </a:lnTo>
                    <a:lnTo>
                      <a:pt x="592" y="822"/>
                    </a:lnTo>
                    <a:lnTo>
                      <a:pt x="594" y="824"/>
                    </a:lnTo>
                    <a:lnTo>
                      <a:pt x="598" y="824"/>
                    </a:lnTo>
                    <a:lnTo>
                      <a:pt x="598" y="824"/>
                    </a:lnTo>
                    <a:lnTo>
                      <a:pt x="602" y="824"/>
                    </a:lnTo>
                    <a:lnTo>
                      <a:pt x="612" y="822"/>
                    </a:lnTo>
                    <a:lnTo>
                      <a:pt x="616" y="818"/>
                    </a:lnTo>
                    <a:lnTo>
                      <a:pt x="620" y="814"/>
                    </a:lnTo>
                    <a:lnTo>
                      <a:pt x="624" y="808"/>
                    </a:lnTo>
                    <a:lnTo>
                      <a:pt x="626" y="800"/>
                    </a:lnTo>
                    <a:lnTo>
                      <a:pt x="626" y="800"/>
                    </a:lnTo>
                    <a:lnTo>
                      <a:pt x="630" y="796"/>
                    </a:lnTo>
                    <a:lnTo>
                      <a:pt x="632" y="792"/>
                    </a:lnTo>
                    <a:lnTo>
                      <a:pt x="632" y="784"/>
                    </a:lnTo>
                    <a:close/>
                  </a:path>
                </a:pathLst>
              </a:custGeom>
              <a:solidFill>
                <a:schemeClr val="accent1">
                  <a:alpha val="8000"/>
                </a:schemeClr>
              </a:solidFill>
              <a:ln>
                <a:noFill/>
              </a:ln>
              <a:effectLst>
                <a:glow rad="50800">
                  <a:schemeClr val="accent1">
                    <a:alpha val="18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90" name="Freeform 47"/>
              <p:cNvSpPr>
                <a:spLocks noChangeAspect="1"/>
              </p:cNvSpPr>
              <p:nvPr/>
            </p:nvSpPr>
            <p:spPr bwMode="auto">
              <a:xfrm>
                <a:off x="1" y="2438400"/>
                <a:ext cx="453574" cy="852529"/>
              </a:xfrm>
              <a:custGeom>
                <a:avLst/>
                <a:gdLst>
                  <a:gd name="T0" fmla="*/ 194 w 382"/>
                  <a:gd name="T1" fmla="*/ 442 h 718"/>
                  <a:gd name="T2" fmla="*/ 238 w 382"/>
                  <a:gd name="T3" fmla="*/ 410 h 718"/>
                  <a:gd name="T4" fmla="*/ 264 w 382"/>
                  <a:gd name="T5" fmla="*/ 368 h 718"/>
                  <a:gd name="T6" fmla="*/ 270 w 382"/>
                  <a:gd name="T7" fmla="*/ 334 h 718"/>
                  <a:gd name="T8" fmla="*/ 292 w 382"/>
                  <a:gd name="T9" fmla="*/ 278 h 718"/>
                  <a:gd name="T10" fmla="*/ 310 w 382"/>
                  <a:gd name="T11" fmla="*/ 250 h 718"/>
                  <a:gd name="T12" fmla="*/ 248 w 382"/>
                  <a:gd name="T13" fmla="*/ 258 h 718"/>
                  <a:gd name="T14" fmla="*/ 212 w 382"/>
                  <a:gd name="T15" fmla="*/ 242 h 718"/>
                  <a:gd name="T16" fmla="*/ 194 w 382"/>
                  <a:gd name="T17" fmla="*/ 212 h 718"/>
                  <a:gd name="T18" fmla="*/ 194 w 382"/>
                  <a:gd name="T19" fmla="*/ 160 h 718"/>
                  <a:gd name="T20" fmla="*/ 200 w 382"/>
                  <a:gd name="T21" fmla="*/ 140 h 718"/>
                  <a:gd name="T22" fmla="*/ 200 w 382"/>
                  <a:gd name="T23" fmla="*/ 110 h 718"/>
                  <a:gd name="T24" fmla="*/ 184 w 382"/>
                  <a:gd name="T25" fmla="*/ 72 h 718"/>
                  <a:gd name="T26" fmla="*/ 158 w 382"/>
                  <a:gd name="T27" fmla="*/ 50 h 718"/>
                  <a:gd name="T28" fmla="*/ 80 w 382"/>
                  <a:gd name="T29" fmla="*/ 0 h 718"/>
                  <a:gd name="T30" fmla="*/ 84 w 382"/>
                  <a:gd name="T31" fmla="*/ 6 h 718"/>
                  <a:gd name="T32" fmla="*/ 96 w 382"/>
                  <a:gd name="T33" fmla="*/ 38 h 718"/>
                  <a:gd name="T34" fmla="*/ 94 w 382"/>
                  <a:gd name="T35" fmla="*/ 70 h 718"/>
                  <a:gd name="T36" fmla="*/ 80 w 382"/>
                  <a:gd name="T37" fmla="*/ 66 h 718"/>
                  <a:gd name="T38" fmla="*/ 48 w 382"/>
                  <a:gd name="T39" fmla="*/ 82 h 718"/>
                  <a:gd name="T40" fmla="*/ 34 w 382"/>
                  <a:gd name="T41" fmla="*/ 106 h 718"/>
                  <a:gd name="T42" fmla="*/ 26 w 382"/>
                  <a:gd name="T43" fmla="*/ 138 h 718"/>
                  <a:gd name="T44" fmla="*/ 24 w 382"/>
                  <a:gd name="T45" fmla="*/ 194 h 718"/>
                  <a:gd name="T46" fmla="*/ 22 w 382"/>
                  <a:gd name="T47" fmla="*/ 204 h 718"/>
                  <a:gd name="T48" fmla="*/ 20 w 382"/>
                  <a:gd name="T49" fmla="*/ 202 h 718"/>
                  <a:gd name="T50" fmla="*/ 0 w 382"/>
                  <a:gd name="T51" fmla="*/ 662 h 718"/>
                  <a:gd name="T52" fmla="*/ 30 w 382"/>
                  <a:gd name="T53" fmla="*/ 636 h 718"/>
                  <a:gd name="T54" fmla="*/ 80 w 382"/>
                  <a:gd name="T55" fmla="*/ 606 h 718"/>
                  <a:gd name="T56" fmla="*/ 108 w 382"/>
                  <a:gd name="T57" fmla="*/ 586 h 718"/>
                  <a:gd name="T58" fmla="*/ 132 w 382"/>
                  <a:gd name="T59" fmla="*/ 542 h 718"/>
                  <a:gd name="T60" fmla="*/ 144 w 382"/>
                  <a:gd name="T61" fmla="*/ 484 h 718"/>
                  <a:gd name="T62" fmla="*/ 220 w 382"/>
                  <a:gd name="T63" fmla="*/ 544 h 718"/>
                  <a:gd name="T64" fmla="*/ 300 w 382"/>
                  <a:gd name="T65" fmla="*/ 626 h 718"/>
                  <a:gd name="T66" fmla="*/ 330 w 382"/>
                  <a:gd name="T67" fmla="*/ 678 h 718"/>
                  <a:gd name="T68" fmla="*/ 336 w 382"/>
                  <a:gd name="T69" fmla="*/ 710 h 718"/>
                  <a:gd name="T70" fmla="*/ 340 w 382"/>
                  <a:gd name="T71" fmla="*/ 718 h 718"/>
                  <a:gd name="T72" fmla="*/ 352 w 382"/>
                  <a:gd name="T73" fmla="*/ 716 h 718"/>
                  <a:gd name="T74" fmla="*/ 372 w 382"/>
                  <a:gd name="T75" fmla="*/ 698 h 718"/>
                  <a:gd name="T76" fmla="*/ 376 w 382"/>
                  <a:gd name="T77" fmla="*/ 680 h 718"/>
                  <a:gd name="T78" fmla="*/ 382 w 382"/>
                  <a:gd name="T79" fmla="*/ 666 h 718"/>
                  <a:gd name="T80" fmla="*/ 372 w 382"/>
                  <a:gd name="T81" fmla="*/ 644 h 718"/>
                  <a:gd name="T82" fmla="*/ 318 w 382"/>
                  <a:gd name="T83" fmla="*/ 582 h 718"/>
                  <a:gd name="T84" fmla="*/ 170 w 382"/>
                  <a:gd name="T85" fmla="*/ 452 h 7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82" h="718">
                    <a:moveTo>
                      <a:pt x="170" y="452"/>
                    </a:moveTo>
                    <a:lnTo>
                      <a:pt x="170" y="452"/>
                    </a:lnTo>
                    <a:lnTo>
                      <a:pt x="194" y="442"/>
                    </a:lnTo>
                    <a:lnTo>
                      <a:pt x="208" y="434"/>
                    </a:lnTo>
                    <a:lnTo>
                      <a:pt x="224" y="424"/>
                    </a:lnTo>
                    <a:lnTo>
                      <a:pt x="238" y="410"/>
                    </a:lnTo>
                    <a:lnTo>
                      <a:pt x="250" y="396"/>
                    </a:lnTo>
                    <a:lnTo>
                      <a:pt x="260" y="378"/>
                    </a:lnTo>
                    <a:lnTo>
                      <a:pt x="264" y="368"/>
                    </a:lnTo>
                    <a:lnTo>
                      <a:pt x="266" y="358"/>
                    </a:lnTo>
                    <a:lnTo>
                      <a:pt x="266" y="358"/>
                    </a:lnTo>
                    <a:lnTo>
                      <a:pt x="270" y="334"/>
                    </a:lnTo>
                    <a:lnTo>
                      <a:pt x="276" y="312"/>
                    </a:lnTo>
                    <a:lnTo>
                      <a:pt x="284" y="294"/>
                    </a:lnTo>
                    <a:lnTo>
                      <a:pt x="292" y="278"/>
                    </a:lnTo>
                    <a:lnTo>
                      <a:pt x="304" y="256"/>
                    </a:lnTo>
                    <a:lnTo>
                      <a:pt x="310" y="250"/>
                    </a:lnTo>
                    <a:lnTo>
                      <a:pt x="310" y="250"/>
                    </a:lnTo>
                    <a:lnTo>
                      <a:pt x="286" y="256"/>
                    </a:lnTo>
                    <a:lnTo>
                      <a:pt x="266" y="258"/>
                    </a:lnTo>
                    <a:lnTo>
                      <a:pt x="248" y="258"/>
                    </a:lnTo>
                    <a:lnTo>
                      <a:pt x="234" y="254"/>
                    </a:lnTo>
                    <a:lnTo>
                      <a:pt x="220" y="250"/>
                    </a:lnTo>
                    <a:lnTo>
                      <a:pt x="212" y="242"/>
                    </a:lnTo>
                    <a:lnTo>
                      <a:pt x="204" y="234"/>
                    </a:lnTo>
                    <a:lnTo>
                      <a:pt x="198" y="224"/>
                    </a:lnTo>
                    <a:lnTo>
                      <a:pt x="194" y="212"/>
                    </a:lnTo>
                    <a:lnTo>
                      <a:pt x="192" y="202"/>
                    </a:lnTo>
                    <a:lnTo>
                      <a:pt x="190" y="180"/>
                    </a:lnTo>
                    <a:lnTo>
                      <a:pt x="194" y="160"/>
                    </a:lnTo>
                    <a:lnTo>
                      <a:pt x="198" y="148"/>
                    </a:lnTo>
                    <a:lnTo>
                      <a:pt x="198" y="148"/>
                    </a:lnTo>
                    <a:lnTo>
                      <a:pt x="200" y="140"/>
                    </a:lnTo>
                    <a:lnTo>
                      <a:pt x="202" y="130"/>
                    </a:lnTo>
                    <a:lnTo>
                      <a:pt x="202" y="120"/>
                    </a:lnTo>
                    <a:lnTo>
                      <a:pt x="200" y="110"/>
                    </a:lnTo>
                    <a:lnTo>
                      <a:pt x="194" y="90"/>
                    </a:lnTo>
                    <a:lnTo>
                      <a:pt x="188" y="80"/>
                    </a:lnTo>
                    <a:lnTo>
                      <a:pt x="184" y="72"/>
                    </a:lnTo>
                    <a:lnTo>
                      <a:pt x="184" y="72"/>
                    </a:lnTo>
                    <a:lnTo>
                      <a:pt x="174" y="64"/>
                    </a:lnTo>
                    <a:lnTo>
                      <a:pt x="158" y="50"/>
                    </a:lnTo>
                    <a:lnTo>
                      <a:pt x="120" y="22"/>
                    </a:lnTo>
                    <a:lnTo>
                      <a:pt x="88" y="4"/>
                    </a:lnTo>
                    <a:lnTo>
                      <a:pt x="80" y="0"/>
                    </a:lnTo>
                    <a:lnTo>
                      <a:pt x="80" y="2"/>
                    </a:lnTo>
                    <a:lnTo>
                      <a:pt x="84" y="6"/>
                    </a:lnTo>
                    <a:lnTo>
                      <a:pt x="84" y="6"/>
                    </a:lnTo>
                    <a:lnTo>
                      <a:pt x="90" y="16"/>
                    </a:lnTo>
                    <a:lnTo>
                      <a:pt x="94" y="28"/>
                    </a:lnTo>
                    <a:lnTo>
                      <a:pt x="96" y="38"/>
                    </a:lnTo>
                    <a:lnTo>
                      <a:pt x="98" y="48"/>
                    </a:lnTo>
                    <a:lnTo>
                      <a:pt x="96" y="64"/>
                    </a:lnTo>
                    <a:lnTo>
                      <a:pt x="94" y="70"/>
                    </a:lnTo>
                    <a:lnTo>
                      <a:pt x="94" y="70"/>
                    </a:lnTo>
                    <a:lnTo>
                      <a:pt x="88" y="68"/>
                    </a:lnTo>
                    <a:lnTo>
                      <a:pt x="80" y="66"/>
                    </a:lnTo>
                    <a:lnTo>
                      <a:pt x="70" y="68"/>
                    </a:lnTo>
                    <a:lnTo>
                      <a:pt x="58" y="72"/>
                    </a:lnTo>
                    <a:lnTo>
                      <a:pt x="48" y="82"/>
                    </a:lnTo>
                    <a:lnTo>
                      <a:pt x="44" y="88"/>
                    </a:lnTo>
                    <a:lnTo>
                      <a:pt x="38" y="96"/>
                    </a:lnTo>
                    <a:lnTo>
                      <a:pt x="34" y="106"/>
                    </a:lnTo>
                    <a:lnTo>
                      <a:pt x="30" y="118"/>
                    </a:lnTo>
                    <a:lnTo>
                      <a:pt x="30" y="118"/>
                    </a:lnTo>
                    <a:lnTo>
                      <a:pt x="26" y="138"/>
                    </a:lnTo>
                    <a:lnTo>
                      <a:pt x="24" y="154"/>
                    </a:lnTo>
                    <a:lnTo>
                      <a:pt x="24" y="180"/>
                    </a:lnTo>
                    <a:lnTo>
                      <a:pt x="24" y="194"/>
                    </a:lnTo>
                    <a:lnTo>
                      <a:pt x="24" y="202"/>
                    </a:lnTo>
                    <a:lnTo>
                      <a:pt x="24" y="202"/>
                    </a:lnTo>
                    <a:lnTo>
                      <a:pt x="22" y="204"/>
                    </a:lnTo>
                    <a:lnTo>
                      <a:pt x="20" y="204"/>
                    </a:lnTo>
                    <a:lnTo>
                      <a:pt x="20" y="202"/>
                    </a:lnTo>
                    <a:lnTo>
                      <a:pt x="20" y="202"/>
                    </a:lnTo>
                    <a:lnTo>
                      <a:pt x="16" y="194"/>
                    </a:lnTo>
                    <a:lnTo>
                      <a:pt x="0" y="146"/>
                    </a:lnTo>
                    <a:lnTo>
                      <a:pt x="0" y="662"/>
                    </a:lnTo>
                    <a:lnTo>
                      <a:pt x="0" y="662"/>
                    </a:lnTo>
                    <a:lnTo>
                      <a:pt x="12" y="650"/>
                    </a:lnTo>
                    <a:lnTo>
                      <a:pt x="30" y="636"/>
                    </a:lnTo>
                    <a:lnTo>
                      <a:pt x="52" y="620"/>
                    </a:lnTo>
                    <a:lnTo>
                      <a:pt x="80" y="606"/>
                    </a:lnTo>
                    <a:lnTo>
                      <a:pt x="80" y="606"/>
                    </a:lnTo>
                    <a:lnTo>
                      <a:pt x="90" y="600"/>
                    </a:lnTo>
                    <a:lnTo>
                      <a:pt x="100" y="594"/>
                    </a:lnTo>
                    <a:lnTo>
                      <a:pt x="108" y="586"/>
                    </a:lnTo>
                    <a:lnTo>
                      <a:pt x="114" y="578"/>
                    </a:lnTo>
                    <a:lnTo>
                      <a:pt x="126" y="560"/>
                    </a:lnTo>
                    <a:lnTo>
                      <a:pt x="132" y="542"/>
                    </a:lnTo>
                    <a:lnTo>
                      <a:pt x="138" y="524"/>
                    </a:lnTo>
                    <a:lnTo>
                      <a:pt x="142" y="508"/>
                    </a:lnTo>
                    <a:lnTo>
                      <a:pt x="144" y="484"/>
                    </a:lnTo>
                    <a:lnTo>
                      <a:pt x="144" y="484"/>
                    </a:lnTo>
                    <a:lnTo>
                      <a:pt x="188" y="518"/>
                    </a:lnTo>
                    <a:lnTo>
                      <a:pt x="220" y="544"/>
                    </a:lnTo>
                    <a:lnTo>
                      <a:pt x="254" y="576"/>
                    </a:lnTo>
                    <a:lnTo>
                      <a:pt x="286" y="610"/>
                    </a:lnTo>
                    <a:lnTo>
                      <a:pt x="300" y="626"/>
                    </a:lnTo>
                    <a:lnTo>
                      <a:pt x="312" y="644"/>
                    </a:lnTo>
                    <a:lnTo>
                      <a:pt x="322" y="662"/>
                    </a:lnTo>
                    <a:lnTo>
                      <a:pt x="330" y="678"/>
                    </a:lnTo>
                    <a:lnTo>
                      <a:pt x="336" y="694"/>
                    </a:lnTo>
                    <a:lnTo>
                      <a:pt x="336" y="710"/>
                    </a:lnTo>
                    <a:lnTo>
                      <a:pt x="336" y="710"/>
                    </a:lnTo>
                    <a:lnTo>
                      <a:pt x="336" y="712"/>
                    </a:lnTo>
                    <a:lnTo>
                      <a:pt x="336" y="716"/>
                    </a:lnTo>
                    <a:lnTo>
                      <a:pt x="340" y="718"/>
                    </a:lnTo>
                    <a:lnTo>
                      <a:pt x="346" y="718"/>
                    </a:lnTo>
                    <a:lnTo>
                      <a:pt x="346" y="718"/>
                    </a:lnTo>
                    <a:lnTo>
                      <a:pt x="352" y="716"/>
                    </a:lnTo>
                    <a:lnTo>
                      <a:pt x="362" y="710"/>
                    </a:lnTo>
                    <a:lnTo>
                      <a:pt x="368" y="706"/>
                    </a:lnTo>
                    <a:lnTo>
                      <a:pt x="372" y="698"/>
                    </a:lnTo>
                    <a:lnTo>
                      <a:pt x="376" y="690"/>
                    </a:lnTo>
                    <a:lnTo>
                      <a:pt x="376" y="680"/>
                    </a:lnTo>
                    <a:lnTo>
                      <a:pt x="376" y="680"/>
                    </a:lnTo>
                    <a:lnTo>
                      <a:pt x="378" y="674"/>
                    </a:lnTo>
                    <a:lnTo>
                      <a:pt x="380" y="670"/>
                    </a:lnTo>
                    <a:lnTo>
                      <a:pt x="382" y="666"/>
                    </a:lnTo>
                    <a:lnTo>
                      <a:pt x="380" y="658"/>
                    </a:lnTo>
                    <a:lnTo>
                      <a:pt x="380" y="658"/>
                    </a:lnTo>
                    <a:lnTo>
                      <a:pt x="372" y="644"/>
                    </a:lnTo>
                    <a:lnTo>
                      <a:pt x="358" y="626"/>
                    </a:lnTo>
                    <a:lnTo>
                      <a:pt x="340" y="606"/>
                    </a:lnTo>
                    <a:lnTo>
                      <a:pt x="318" y="582"/>
                    </a:lnTo>
                    <a:lnTo>
                      <a:pt x="290" y="554"/>
                    </a:lnTo>
                    <a:lnTo>
                      <a:pt x="256" y="524"/>
                    </a:lnTo>
                    <a:lnTo>
                      <a:pt x="170" y="452"/>
                    </a:lnTo>
                    <a:lnTo>
                      <a:pt x="170" y="452"/>
                    </a:lnTo>
                    <a:close/>
                  </a:path>
                </a:pathLst>
              </a:custGeom>
              <a:solidFill>
                <a:schemeClr val="accent1">
                  <a:alpha val="8000"/>
                </a:schemeClr>
              </a:solidFill>
              <a:ln>
                <a:noFill/>
              </a:ln>
              <a:effectLst>
                <a:glow rad="50800">
                  <a:schemeClr val="accent1">
                    <a:alpha val="18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91" name="Freeform 23"/>
              <p:cNvSpPr>
                <a:spLocks noChangeAspect="1"/>
              </p:cNvSpPr>
              <p:nvPr/>
            </p:nvSpPr>
            <p:spPr bwMode="auto">
              <a:xfrm>
                <a:off x="8551334" y="6180666"/>
                <a:ext cx="592666" cy="677333"/>
              </a:xfrm>
              <a:custGeom>
                <a:avLst/>
                <a:gdLst>
                  <a:gd name="T0" fmla="*/ 536 w 560"/>
                  <a:gd name="T1" fmla="*/ 100 h 640"/>
                  <a:gd name="T2" fmla="*/ 496 w 560"/>
                  <a:gd name="T3" fmla="*/ 106 h 640"/>
                  <a:gd name="T4" fmla="*/ 456 w 560"/>
                  <a:gd name="T5" fmla="*/ 118 h 640"/>
                  <a:gd name="T6" fmla="*/ 438 w 560"/>
                  <a:gd name="T7" fmla="*/ 110 h 640"/>
                  <a:gd name="T8" fmla="*/ 436 w 560"/>
                  <a:gd name="T9" fmla="*/ 82 h 640"/>
                  <a:gd name="T10" fmla="*/ 428 w 560"/>
                  <a:gd name="T11" fmla="*/ 76 h 640"/>
                  <a:gd name="T12" fmla="*/ 360 w 560"/>
                  <a:gd name="T13" fmla="*/ 146 h 640"/>
                  <a:gd name="T14" fmla="*/ 328 w 560"/>
                  <a:gd name="T15" fmla="*/ 192 h 640"/>
                  <a:gd name="T16" fmla="*/ 290 w 560"/>
                  <a:gd name="T17" fmla="*/ 108 h 640"/>
                  <a:gd name="T18" fmla="*/ 274 w 560"/>
                  <a:gd name="T19" fmla="*/ 38 h 640"/>
                  <a:gd name="T20" fmla="*/ 280 w 560"/>
                  <a:gd name="T21" fmla="*/ 6 h 640"/>
                  <a:gd name="T22" fmla="*/ 280 w 560"/>
                  <a:gd name="T23" fmla="*/ 2 h 640"/>
                  <a:gd name="T24" fmla="*/ 262 w 560"/>
                  <a:gd name="T25" fmla="*/ 0 h 640"/>
                  <a:gd name="T26" fmla="*/ 248 w 560"/>
                  <a:gd name="T27" fmla="*/ 14 h 640"/>
                  <a:gd name="T28" fmla="*/ 244 w 560"/>
                  <a:gd name="T29" fmla="*/ 18 h 640"/>
                  <a:gd name="T30" fmla="*/ 240 w 560"/>
                  <a:gd name="T31" fmla="*/ 26 h 640"/>
                  <a:gd name="T32" fmla="*/ 254 w 560"/>
                  <a:gd name="T33" fmla="*/ 88 h 640"/>
                  <a:gd name="T34" fmla="*/ 304 w 560"/>
                  <a:gd name="T35" fmla="*/ 204 h 640"/>
                  <a:gd name="T36" fmla="*/ 222 w 560"/>
                  <a:gd name="T37" fmla="*/ 206 h 640"/>
                  <a:gd name="T38" fmla="*/ 136 w 560"/>
                  <a:gd name="T39" fmla="*/ 224 h 640"/>
                  <a:gd name="T40" fmla="*/ 164 w 560"/>
                  <a:gd name="T41" fmla="*/ 234 h 640"/>
                  <a:gd name="T42" fmla="*/ 178 w 560"/>
                  <a:gd name="T43" fmla="*/ 254 h 640"/>
                  <a:gd name="T44" fmla="*/ 166 w 560"/>
                  <a:gd name="T45" fmla="*/ 272 h 640"/>
                  <a:gd name="T46" fmla="*/ 122 w 560"/>
                  <a:gd name="T47" fmla="*/ 300 h 640"/>
                  <a:gd name="T48" fmla="*/ 90 w 560"/>
                  <a:gd name="T49" fmla="*/ 348 h 640"/>
                  <a:gd name="T50" fmla="*/ 22 w 560"/>
                  <a:gd name="T51" fmla="*/ 414 h 640"/>
                  <a:gd name="T52" fmla="*/ 0 w 560"/>
                  <a:gd name="T53" fmla="*/ 430 h 640"/>
                  <a:gd name="T54" fmla="*/ 102 w 560"/>
                  <a:gd name="T55" fmla="*/ 404 h 640"/>
                  <a:gd name="T56" fmla="*/ 136 w 560"/>
                  <a:gd name="T57" fmla="*/ 406 h 640"/>
                  <a:gd name="T58" fmla="*/ 152 w 560"/>
                  <a:gd name="T59" fmla="*/ 418 h 640"/>
                  <a:gd name="T60" fmla="*/ 156 w 560"/>
                  <a:gd name="T61" fmla="*/ 438 h 640"/>
                  <a:gd name="T62" fmla="*/ 138 w 560"/>
                  <a:gd name="T63" fmla="*/ 486 h 640"/>
                  <a:gd name="T64" fmla="*/ 90 w 560"/>
                  <a:gd name="T65" fmla="*/ 550 h 640"/>
                  <a:gd name="T66" fmla="*/ 126 w 560"/>
                  <a:gd name="T67" fmla="*/ 542 h 640"/>
                  <a:gd name="T68" fmla="*/ 158 w 560"/>
                  <a:gd name="T69" fmla="*/ 550 h 640"/>
                  <a:gd name="T70" fmla="*/ 170 w 560"/>
                  <a:gd name="T71" fmla="*/ 572 h 640"/>
                  <a:gd name="T72" fmla="*/ 168 w 560"/>
                  <a:gd name="T73" fmla="*/ 626 h 640"/>
                  <a:gd name="T74" fmla="*/ 186 w 560"/>
                  <a:gd name="T75" fmla="*/ 626 h 640"/>
                  <a:gd name="T76" fmla="*/ 280 w 560"/>
                  <a:gd name="T77" fmla="*/ 640 h 640"/>
                  <a:gd name="T78" fmla="*/ 310 w 560"/>
                  <a:gd name="T79" fmla="*/ 628 h 640"/>
                  <a:gd name="T80" fmla="*/ 322 w 560"/>
                  <a:gd name="T81" fmla="*/ 628 h 640"/>
                  <a:gd name="T82" fmla="*/ 330 w 560"/>
                  <a:gd name="T83" fmla="*/ 580 h 640"/>
                  <a:gd name="T84" fmla="*/ 346 w 560"/>
                  <a:gd name="T85" fmla="*/ 526 h 640"/>
                  <a:gd name="T86" fmla="*/ 354 w 560"/>
                  <a:gd name="T87" fmla="*/ 526 h 640"/>
                  <a:gd name="T88" fmla="*/ 358 w 560"/>
                  <a:gd name="T89" fmla="*/ 534 h 640"/>
                  <a:gd name="T90" fmla="*/ 364 w 560"/>
                  <a:gd name="T91" fmla="*/ 584 h 640"/>
                  <a:gd name="T92" fmla="*/ 424 w 560"/>
                  <a:gd name="T93" fmla="*/ 640 h 640"/>
                  <a:gd name="T94" fmla="*/ 438 w 560"/>
                  <a:gd name="T95" fmla="*/ 624 h 640"/>
                  <a:gd name="T96" fmla="*/ 458 w 560"/>
                  <a:gd name="T97" fmla="*/ 622 h 640"/>
                  <a:gd name="T98" fmla="*/ 474 w 560"/>
                  <a:gd name="T99" fmla="*/ 640 h 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60" h="640">
                    <a:moveTo>
                      <a:pt x="560" y="100"/>
                    </a:moveTo>
                    <a:lnTo>
                      <a:pt x="560" y="100"/>
                    </a:lnTo>
                    <a:lnTo>
                      <a:pt x="536" y="100"/>
                    </a:lnTo>
                    <a:lnTo>
                      <a:pt x="512" y="98"/>
                    </a:lnTo>
                    <a:lnTo>
                      <a:pt x="512" y="98"/>
                    </a:lnTo>
                    <a:lnTo>
                      <a:pt x="496" y="106"/>
                    </a:lnTo>
                    <a:lnTo>
                      <a:pt x="480" y="114"/>
                    </a:lnTo>
                    <a:lnTo>
                      <a:pt x="464" y="118"/>
                    </a:lnTo>
                    <a:lnTo>
                      <a:pt x="456" y="118"/>
                    </a:lnTo>
                    <a:lnTo>
                      <a:pt x="448" y="118"/>
                    </a:lnTo>
                    <a:lnTo>
                      <a:pt x="442" y="116"/>
                    </a:lnTo>
                    <a:lnTo>
                      <a:pt x="438" y="110"/>
                    </a:lnTo>
                    <a:lnTo>
                      <a:pt x="436" y="104"/>
                    </a:lnTo>
                    <a:lnTo>
                      <a:pt x="434" y="94"/>
                    </a:lnTo>
                    <a:lnTo>
                      <a:pt x="436" y="82"/>
                    </a:lnTo>
                    <a:lnTo>
                      <a:pt x="442" y="66"/>
                    </a:lnTo>
                    <a:lnTo>
                      <a:pt x="442" y="66"/>
                    </a:lnTo>
                    <a:lnTo>
                      <a:pt x="428" y="76"/>
                    </a:lnTo>
                    <a:lnTo>
                      <a:pt x="396" y="106"/>
                    </a:lnTo>
                    <a:lnTo>
                      <a:pt x="378" y="126"/>
                    </a:lnTo>
                    <a:lnTo>
                      <a:pt x="360" y="146"/>
                    </a:lnTo>
                    <a:lnTo>
                      <a:pt x="342" y="170"/>
                    </a:lnTo>
                    <a:lnTo>
                      <a:pt x="328" y="192"/>
                    </a:lnTo>
                    <a:lnTo>
                      <a:pt x="328" y="192"/>
                    </a:lnTo>
                    <a:lnTo>
                      <a:pt x="312" y="160"/>
                    </a:lnTo>
                    <a:lnTo>
                      <a:pt x="300" y="134"/>
                    </a:lnTo>
                    <a:lnTo>
                      <a:pt x="290" y="108"/>
                    </a:lnTo>
                    <a:lnTo>
                      <a:pt x="280" y="80"/>
                    </a:lnTo>
                    <a:lnTo>
                      <a:pt x="276" y="52"/>
                    </a:lnTo>
                    <a:lnTo>
                      <a:pt x="274" y="38"/>
                    </a:lnTo>
                    <a:lnTo>
                      <a:pt x="274" y="26"/>
                    </a:lnTo>
                    <a:lnTo>
                      <a:pt x="276" y="16"/>
                    </a:lnTo>
                    <a:lnTo>
                      <a:pt x="280" y="6"/>
                    </a:lnTo>
                    <a:lnTo>
                      <a:pt x="280" y="6"/>
                    </a:lnTo>
                    <a:lnTo>
                      <a:pt x="282" y="4"/>
                    </a:lnTo>
                    <a:lnTo>
                      <a:pt x="280" y="2"/>
                    </a:lnTo>
                    <a:lnTo>
                      <a:pt x="280" y="0"/>
                    </a:lnTo>
                    <a:lnTo>
                      <a:pt x="262" y="0"/>
                    </a:lnTo>
                    <a:lnTo>
                      <a:pt x="262" y="0"/>
                    </a:lnTo>
                    <a:lnTo>
                      <a:pt x="254" y="4"/>
                    </a:lnTo>
                    <a:lnTo>
                      <a:pt x="252" y="8"/>
                    </a:lnTo>
                    <a:lnTo>
                      <a:pt x="248" y="14"/>
                    </a:lnTo>
                    <a:lnTo>
                      <a:pt x="248" y="14"/>
                    </a:lnTo>
                    <a:lnTo>
                      <a:pt x="246" y="16"/>
                    </a:lnTo>
                    <a:lnTo>
                      <a:pt x="244" y="18"/>
                    </a:lnTo>
                    <a:lnTo>
                      <a:pt x="242" y="20"/>
                    </a:lnTo>
                    <a:lnTo>
                      <a:pt x="240" y="26"/>
                    </a:lnTo>
                    <a:lnTo>
                      <a:pt x="240" y="26"/>
                    </a:lnTo>
                    <a:lnTo>
                      <a:pt x="240" y="36"/>
                    </a:lnTo>
                    <a:lnTo>
                      <a:pt x="244" y="50"/>
                    </a:lnTo>
                    <a:lnTo>
                      <a:pt x="254" y="88"/>
                    </a:lnTo>
                    <a:lnTo>
                      <a:pt x="274" y="138"/>
                    </a:lnTo>
                    <a:lnTo>
                      <a:pt x="304" y="204"/>
                    </a:lnTo>
                    <a:lnTo>
                      <a:pt x="304" y="204"/>
                    </a:lnTo>
                    <a:lnTo>
                      <a:pt x="278" y="202"/>
                    </a:lnTo>
                    <a:lnTo>
                      <a:pt x="250" y="204"/>
                    </a:lnTo>
                    <a:lnTo>
                      <a:pt x="222" y="206"/>
                    </a:lnTo>
                    <a:lnTo>
                      <a:pt x="196" y="210"/>
                    </a:lnTo>
                    <a:lnTo>
                      <a:pt x="154" y="220"/>
                    </a:lnTo>
                    <a:lnTo>
                      <a:pt x="136" y="224"/>
                    </a:lnTo>
                    <a:lnTo>
                      <a:pt x="136" y="224"/>
                    </a:lnTo>
                    <a:lnTo>
                      <a:pt x="152" y="230"/>
                    </a:lnTo>
                    <a:lnTo>
                      <a:pt x="164" y="234"/>
                    </a:lnTo>
                    <a:lnTo>
                      <a:pt x="172" y="242"/>
                    </a:lnTo>
                    <a:lnTo>
                      <a:pt x="176" y="248"/>
                    </a:lnTo>
                    <a:lnTo>
                      <a:pt x="178" y="254"/>
                    </a:lnTo>
                    <a:lnTo>
                      <a:pt x="176" y="260"/>
                    </a:lnTo>
                    <a:lnTo>
                      <a:pt x="172" y="266"/>
                    </a:lnTo>
                    <a:lnTo>
                      <a:pt x="166" y="272"/>
                    </a:lnTo>
                    <a:lnTo>
                      <a:pt x="154" y="284"/>
                    </a:lnTo>
                    <a:lnTo>
                      <a:pt x="138" y="292"/>
                    </a:lnTo>
                    <a:lnTo>
                      <a:pt x="122" y="300"/>
                    </a:lnTo>
                    <a:lnTo>
                      <a:pt x="122" y="300"/>
                    </a:lnTo>
                    <a:lnTo>
                      <a:pt x="108" y="326"/>
                    </a:lnTo>
                    <a:lnTo>
                      <a:pt x="90" y="348"/>
                    </a:lnTo>
                    <a:lnTo>
                      <a:pt x="72" y="368"/>
                    </a:lnTo>
                    <a:lnTo>
                      <a:pt x="54" y="386"/>
                    </a:lnTo>
                    <a:lnTo>
                      <a:pt x="22" y="414"/>
                    </a:lnTo>
                    <a:lnTo>
                      <a:pt x="0" y="428"/>
                    </a:lnTo>
                    <a:lnTo>
                      <a:pt x="0" y="430"/>
                    </a:lnTo>
                    <a:lnTo>
                      <a:pt x="0" y="430"/>
                    </a:lnTo>
                    <a:lnTo>
                      <a:pt x="48" y="414"/>
                    </a:lnTo>
                    <a:lnTo>
                      <a:pt x="86" y="406"/>
                    </a:lnTo>
                    <a:lnTo>
                      <a:pt x="102" y="404"/>
                    </a:lnTo>
                    <a:lnTo>
                      <a:pt x="116" y="404"/>
                    </a:lnTo>
                    <a:lnTo>
                      <a:pt x="126" y="404"/>
                    </a:lnTo>
                    <a:lnTo>
                      <a:pt x="136" y="406"/>
                    </a:lnTo>
                    <a:lnTo>
                      <a:pt x="144" y="410"/>
                    </a:lnTo>
                    <a:lnTo>
                      <a:pt x="148" y="414"/>
                    </a:lnTo>
                    <a:lnTo>
                      <a:pt x="152" y="418"/>
                    </a:lnTo>
                    <a:lnTo>
                      <a:pt x="156" y="424"/>
                    </a:lnTo>
                    <a:lnTo>
                      <a:pt x="156" y="430"/>
                    </a:lnTo>
                    <a:lnTo>
                      <a:pt x="156" y="438"/>
                    </a:lnTo>
                    <a:lnTo>
                      <a:pt x="154" y="454"/>
                    </a:lnTo>
                    <a:lnTo>
                      <a:pt x="146" y="470"/>
                    </a:lnTo>
                    <a:lnTo>
                      <a:pt x="138" y="486"/>
                    </a:lnTo>
                    <a:lnTo>
                      <a:pt x="116" y="518"/>
                    </a:lnTo>
                    <a:lnTo>
                      <a:pt x="98" y="540"/>
                    </a:lnTo>
                    <a:lnTo>
                      <a:pt x="90" y="550"/>
                    </a:lnTo>
                    <a:lnTo>
                      <a:pt x="90" y="550"/>
                    </a:lnTo>
                    <a:lnTo>
                      <a:pt x="110" y="544"/>
                    </a:lnTo>
                    <a:lnTo>
                      <a:pt x="126" y="542"/>
                    </a:lnTo>
                    <a:lnTo>
                      <a:pt x="138" y="542"/>
                    </a:lnTo>
                    <a:lnTo>
                      <a:pt x="148" y="544"/>
                    </a:lnTo>
                    <a:lnTo>
                      <a:pt x="158" y="550"/>
                    </a:lnTo>
                    <a:lnTo>
                      <a:pt x="164" y="556"/>
                    </a:lnTo>
                    <a:lnTo>
                      <a:pt x="168" y="564"/>
                    </a:lnTo>
                    <a:lnTo>
                      <a:pt x="170" y="572"/>
                    </a:lnTo>
                    <a:lnTo>
                      <a:pt x="172" y="592"/>
                    </a:lnTo>
                    <a:lnTo>
                      <a:pt x="172" y="608"/>
                    </a:lnTo>
                    <a:lnTo>
                      <a:pt x="168" y="626"/>
                    </a:lnTo>
                    <a:lnTo>
                      <a:pt x="168" y="626"/>
                    </a:lnTo>
                    <a:lnTo>
                      <a:pt x="178" y="624"/>
                    </a:lnTo>
                    <a:lnTo>
                      <a:pt x="186" y="626"/>
                    </a:lnTo>
                    <a:lnTo>
                      <a:pt x="192" y="632"/>
                    </a:lnTo>
                    <a:lnTo>
                      <a:pt x="198" y="640"/>
                    </a:lnTo>
                    <a:lnTo>
                      <a:pt x="280" y="640"/>
                    </a:lnTo>
                    <a:lnTo>
                      <a:pt x="280" y="640"/>
                    </a:lnTo>
                    <a:lnTo>
                      <a:pt x="296" y="632"/>
                    </a:lnTo>
                    <a:lnTo>
                      <a:pt x="310" y="628"/>
                    </a:lnTo>
                    <a:lnTo>
                      <a:pt x="320" y="628"/>
                    </a:lnTo>
                    <a:lnTo>
                      <a:pt x="322" y="628"/>
                    </a:lnTo>
                    <a:lnTo>
                      <a:pt x="322" y="628"/>
                    </a:lnTo>
                    <a:lnTo>
                      <a:pt x="322" y="620"/>
                    </a:lnTo>
                    <a:lnTo>
                      <a:pt x="324" y="608"/>
                    </a:lnTo>
                    <a:lnTo>
                      <a:pt x="330" y="580"/>
                    </a:lnTo>
                    <a:lnTo>
                      <a:pt x="344" y="530"/>
                    </a:lnTo>
                    <a:lnTo>
                      <a:pt x="344" y="530"/>
                    </a:lnTo>
                    <a:lnTo>
                      <a:pt x="346" y="526"/>
                    </a:lnTo>
                    <a:lnTo>
                      <a:pt x="348" y="522"/>
                    </a:lnTo>
                    <a:lnTo>
                      <a:pt x="352" y="524"/>
                    </a:lnTo>
                    <a:lnTo>
                      <a:pt x="354" y="526"/>
                    </a:lnTo>
                    <a:lnTo>
                      <a:pt x="356" y="530"/>
                    </a:lnTo>
                    <a:lnTo>
                      <a:pt x="358" y="534"/>
                    </a:lnTo>
                    <a:lnTo>
                      <a:pt x="358" y="534"/>
                    </a:lnTo>
                    <a:lnTo>
                      <a:pt x="358" y="544"/>
                    </a:lnTo>
                    <a:lnTo>
                      <a:pt x="358" y="556"/>
                    </a:lnTo>
                    <a:lnTo>
                      <a:pt x="364" y="584"/>
                    </a:lnTo>
                    <a:lnTo>
                      <a:pt x="372" y="612"/>
                    </a:lnTo>
                    <a:lnTo>
                      <a:pt x="382" y="640"/>
                    </a:lnTo>
                    <a:lnTo>
                      <a:pt x="424" y="640"/>
                    </a:lnTo>
                    <a:lnTo>
                      <a:pt x="424" y="640"/>
                    </a:lnTo>
                    <a:lnTo>
                      <a:pt x="432" y="630"/>
                    </a:lnTo>
                    <a:lnTo>
                      <a:pt x="438" y="624"/>
                    </a:lnTo>
                    <a:lnTo>
                      <a:pt x="446" y="620"/>
                    </a:lnTo>
                    <a:lnTo>
                      <a:pt x="452" y="620"/>
                    </a:lnTo>
                    <a:lnTo>
                      <a:pt x="458" y="622"/>
                    </a:lnTo>
                    <a:lnTo>
                      <a:pt x="464" y="628"/>
                    </a:lnTo>
                    <a:lnTo>
                      <a:pt x="470" y="632"/>
                    </a:lnTo>
                    <a:lnTo>
                      <a:pt x="474" y="640"/>
                    </a:lnTo>
                    <a:lnTo>
                      <a:pt x="560" y="640"/>
                    </a:lnTo>
                    <a:lnTo>
                      <a:pt x="560" y="100"/>
                    </a:lnTo>
                    <a:close/>
                  </a:path>
                </a:pathLst>
              </a:custGeom>
              <a:solidFill>
                <a:schemeClr val="accent1">
                  <a:alpha val="8000"/>
                </a:schemeClr>
              </a:solidFill>
              <a:ln>
                <a:noFill/>
              </a:ln>
              <a:effectLst>
                <a:glow rad="50800">
                  <a:schemeClr val="accent1">
                    <a:alpha val="15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grpSp>
        <p:grpSp>
          <p:nvGrpSpPr>
            <p:cNvPr id="64" name="Group 200"/>
            <p:cNvGrpSpPr/>
            <p:nvPr/>
          </p:nvGrpSpPr>
          <p:grpSpPr>
            <a:xfrm>
              <a:off x="-17347" y="0"/>
              <a:ext cx="9161347" cy="6857992"/>
              <a:chOff x="-17347" y="0"/>
              <a:chExt cx="9161347" cy="6857992"/>
            </a:xfrm>
          </p:grpSpPr>
          <p:sp>
            <p:nvSpPr>
              <p:cNvPr id="65" name="Freeform 16"/>
              <p:cNvSpPr>
                <a:spLocks noChangeAspect="1"/>
              </p:cNvSpPr>
              <p:nvPr/>
            </p:nvSpPr>
            <p:spPr bwMode="auto">
              <a:xfrm rot="9111631">
                <a:off x="7788433" y="1465582"/>
                <a:ext cx="1285378" cy="1966190"/>
              </a:xfrm>
              <a:custGeom>
                <a:avLst/>
                <a:gdLst/>
                <a:ahLst/>
                <a:cxnLst>
                  <a:cxn ang="0">
                    <a:pos x="942" y="650"/>
                  </a:cxn>
                  <a:cxn ang="0">
                    <a:pos x="932" y="564"/>
                  </a:cxn>
                  <a:cxn ang="0">
                    <a:pos x="906" y="552"/>
                  </a:cxn>
                  <a:cxn ang="0">
                    <a:pos x="752" y="596"/>
                  </a:cxn>
                  <a:cxn ang="0">
                    <a:pos x="706" y="618"/>
                  </a:cxn>
                  <a:cxn ang="0">
                    <a:pos x="654" y="660"/>
                  </a:cxn>
                  <a:cxn ang="0">
                    <a:pos x="650" y="654"/>
                  </a:cxn>
                  <a:cxn ang="0">
                    <a:pos x="744" y="506"/>
                  </a:cxn>
                  <a:cxn ang="0">
                    <a:pos x="744" y="390"/>
                  </a:cxn>
                  <a:cxn ang="0">
                    <a:pos x="702" y="264"/>
                  </a:cxn>
                  <a:cxn ang="0">
                    <a:pos x="594" y="224"/>
                  </a:cxn>
                  <a:cxn ang="0">
                    <a:pos x="498" y="116"/>
                  </a:cxn>
                  <a:cxn ang="0">
                    <a:pos x="472" y="8"/>
                  </a:cxn>
                  <a:cxn ang="0">
                    <a:pos x="470" y="8"/>
                  </a:cxn>
                  <a:cxn ang="0">
                    <a:pos x="444" y="116"/>
                  </a:cxn>
                  <a:cxn ang="0">
                    <a:pos x="350" y="224"/>
                  </a:cxn>
                  <a:cxn ang="0">
                    <a:pos x="240" y="264"/>
                  </a:cxn>
                  <a:cxn ang="0">
                    <a:pos x="198" y="390"/>
                  </a:cxn>
                  <a:cxn ang="0">
                    <a:pos x="198" y="506"/>
                  </a:cxn>
                  <a:cxn ang="0">
                    <a:pos x="292" y="654"/>
                  </a:cxn>
                  <a:cxn ang="0">
                    <a:pos x="288" y="660"/>
                  </a:cxn>
                  <a:cxn ang="0">
                    <a:pos x="240" y="622"/>
                  </a:cxn>
                  <a:cxn ang="0">
                    <a:pos x="180" y="592"/>
                  </a:cxn>
                  <a:cxn ang="0">
                    <a:pos x="30" y="552"/>
                  </a:cxn>
                  <a:cxn ang="0">
                    <a:pos x="8" y="576"/>
                  </a:cxn>
                  <a:cxn ang="0">
                    <a:pos x="8" y="692"/>
                  </a:cxn>
                  <a:cxn ang="0">
                    <a:pos x="22" y="740"/>
                  </a:cxn>
                  <a:cxn ang="0">
                    <a:pos x="52" y="782"/>
                  </a:cxn>
                  <a:cxn ang="0">
                    <a:pos x="88" y="804"/>
                  </a:cxn>
                  <a:cxn ang="0">
                    <a:pos x="150" y="840"/>
                  </a:cxn>
                  <a:cxn ang="0">
                    <a:pos x="178" y="912"/>
                  </a:cxn>
                  <a:cxn ang="0">
                    <a:pos x="106" y="1008"/>
                  </a:cxn>
                  <a:cxn ang="0">
                    <a:pos x="174" y="1016"/>
                  </a:cxn>
                  <a:cxn ang="0">
                    <a:pos x="274" y="1056"/>
                  </a:cxn>
                  <a:cxn ang="0">
                    <a:pos x="346" y="1062"/>
                  </a:cxn>
                  <a:cxn ang="0">
                    <a:pos x="444" y="1020"/>
                  </a:cxn>
                  <a:cxn ang="0">
                    <a:pos x="430" y="1246"/>
                  </a:cxn>
                  <a:cxn ang="0">
                    <a:pos x="386" y="1382"/>
                  </a:cxn>
                  <a:cxn ang="0">
                    <a:pos x="352" y="1416"/>
                  </a:cxn>
                  <a:cxn ang="0">
                    <a:pos x="354" y="1432"/>
                  </a:cxn>
                  <a:cxn ang="0">
                    <a:pos x="386" y="1444"/>
                  </a:cxn>
                  <a:cxn ang="0">
                    <a:pos x="428" y="1430"/>
                  </a:cxn>
                  <a:cxn ang="0">
                    <a:pos x="448" y="1418"/>
                  </a:cxn>
                  <a:cxn ang="0">
                    <a:pos x="488" y="1236"/>
                  </a:cxn>
                  <a:cxn ang="0">
                    <a:pos x="516" y="1030"/>
                  </a:cxn>
                  <a:cxn ang="0">
                    <a:pos x="616" y="1064"/>
                  </a:cxn>
                  <a:cxn ang="0">
                    <a:pos x="682" y="1050"/>
                  </a:cxn>
                  <a:cxn ang="0">
                    <a:pos x="790" y="1012"/>
                  </a:cxn>
                  <a:cxn ang="0">
                    <a:pos x="810" y="988"/>
                  </a:cxn>
                  <a:cxn ang="0">
                    <a:pos x="764" y="896"/>
                  </a:cxn>
                  <a:cxn ang="0">
                    <a:pos x="804" y="830"/>
                  </a:cxn>
                  <a:cxn ang="0">
                    <a:pos x="868" y="798"/>
                  </a:cxn>
                  <a:cxn ang="0">
                    <a:pos x="902" y="772"/>
                  </a:cxn>
                  <a:cxn ang="0">
                    <a:pos x="924" y="732"/>
                  </a:cxn>
                </a:cxnLst>
                <a:rect l="0" t="0" r="r" b="b"/>
                <a:pathLst>
                  <a:path w="944" h="1444">
                    <a:moveTo>
                      <a:pt x="924" y="732"/>
                    </a:moveTo>
                    <a:lnTo>
                      <a:pt x="924" y="732"/>
                    </a:lnTo>
                    <a:lnTo>
                      <a:pt x="932" y="706"/>
                    </a:lnTo>
                    <a:lnTo>
                      <a:pt x="938" y="678"/>
                    </a:lnTo>
                    <a:lnTo>
                      <a:pt x="942" y="650"/>
                    </a:lnTo>
                    <a:lnTo>
                      <a:pt x="944" y="622"/>
                    </a:lnTo>
                    <a:lnTo>
                      <a:pt x="942" y="598"/>
                    </a:lnTo>
                    <a:lnTo>
                      <a:pt x="938" y="578"/>
                    </a:lnTo>
                    <a:lnTo>
                      <a:pt x="934" y="570"/>
                    </a:lnTo>
                    <a:lnTo>
                      <a:pt x="932" y="564"/>
                    </a:lnTo>
                    <a:lnTo>
                      <a:pt x="926" y="558"/>
                    </a:lnTo>
                    <a:lnTo>
                      <a:pt x="922" y="556"/>
                    </a:lnTo>
                    <a:lnTo>
                      <a:pt x="922" y="556"/>
                    </a:lnTo>
                    <a:lnTo>
                      <a:pt x="916" y="554"/>
                    </a:lnTo>
                    <a:lnTo>
                      <a:pt x="906" y="552"/>
                    </a:lnTo>
                    <a:lnTo>
                      <a:pt x="886" y="554"/>
                    </a:lnTo>
                    <a:lnTo>
                      <a:pt x="862" y="558"/>
                    </a:lnTo>
                    <a:lnTo>
                      <a:pt x="838" y="566"/>
                    </a:lnTo>
                    <a:lnTo>
                      <a:pt x="788" y="582"/>
                    </a:lnTo>
                    <a:lnTo>
                      <a:pt x="752" y="596"/>
                    </a:lnTo>
                    <a:lnTo>
                      <a:pt x="752" y="596"/>
                    </a:lnTo>
                    <a:lnTo>
                      <a:pt x="750" y="596"/>
                    </a:lnTo>
                    <a:lnTo>
                      <a:pt x="750" y="596"/>
                    </a:lnTo>
                    <a:lnTo>
                      <a:pt x="726" y="608"/>
                    </a:lnTo>
                    <a:lnTo>
                      <a:pt x="706" y="618"/>
                    </a:lnTo>
                    <a:lnTo>
                      <a:pt x="692" y="630"/>
                    </a:lnTo>
                    <a:lnTo>
                      <a:pt x="678" y="638"/>
                    </a:lnTo>
                    <a:lnTo>
                      <a:pt x="662" y="654"/>
                    </a:lnTo>
                    <a:lnTo>
                      <a:pt x="658" y="658"/>
                    </a:lnTo>
                    <a:lnTo>
                      <a:pt x="654" y="660"/>
                    </a:lnTo>
                    <a:lnTo>
                      <a:pt x="654" y="660"/>
                    </a:lnTo>
                    <a:lnTo>
                      <a:pt x="650" y="660"/>
                    </a:lnTo>
                    <a:lnTo>
                      <a:pt x="648" y="658"/>
                    </a:lnTo>
                    <a:lnTo>
                      <a:pt x="650" y="654"/>
                    </a:lnTo>
                    <a:lnTo>
                      <a:pt x="650" y="654"/>
                    </a:lnTo>
                    <a:lnTo>
                      <a:pt x="660" y="638"/>
                    </a:lnTo>
                    <a:lnTo>
                      <a:pt x="724" y="548"/>
                    </a:lnTo>
                    <a:lnTo>
                      <a:pt x="724" y="548"/>
                    </a:lnTo>
                    <a:lnTo>
                      <a:pt x="736" y="528"/>
                    </a:lnTo>
                    <a:lnTo>
                      <a:pt x="744" y="506"/>
                    </a:lnTo>
                    <a:lnTo>
                      <a:pt x="748" y="484"/>
                    </a:lnTo>
                    <a:lnTo>
                      <a:pt x="750" y="462"/>
                    </a:lnTo>
                    <a:lnTo>
                      <a:pt x="750" y="438"/>
                    </a:lnTo>
                    <a:lnTo>
                      <a:pt x="748" y="414"/>
                    </a:lnTo>
                    <a:lnTo>
                      <a:pt x="744" y="390"/>
                    </a:lnTo>
                    <a:lnTo>
                      <a:pt x="740" y="368"/>
                    </a:lnTo>
                    <a:lnTo>
                      <a:pt x="728" y="328"/>
                    </a:lnTo>
                    <a:lnTo>
                      <a:pt x="716" y="294"/>
                    </a:lnTo>
                    <a:lnTo>
                      <a:pt x="702" y="264"/>
                    </a:lnTo>
                    <a:lnTo>
                      <a:pt x="702" y="264"/>
                    </a:lnTo>
                    <a:lnTo>
                      <a:pt x="680" y="260"/>
                    </a:lnTo>
                    <a:lnTo>
                      <a:pt x="660" y="254"/>
                    </a:lnTo>
                    <a:lnTo>
                      <a:pt x="642" y="248"/>
                    </a:lnTo>
                    <a:lnTo>
                      <a:pt x="624" y="240"/>
                    </a:lnTo>
                    <a:lnTo>
                      <a:pt x="594" y="224"/>
                    </a:lnTo>
                    <a:lnTo>
                      <a:pt x="566" y="204"/>
                    </a:lnTo>
                    <a:lnTo>
                      <a:pt x="544" y="184"/>
                    </a:lnTo>
                    <a:lnTo>
                      <a:pt x="526" y="162"/>
                    </a:lnTo>
                    <a:lnTo>
                      <a:pt x="510" y="138"/>
                    </a:lnTo>
                    <a:lnTo>
                      <a:pt x="498" y="116"/>
                    </a:lnTo>
                    <a:lnTo>
                      <a:pt x="490" y="92"/>
                    </a:lnTo>
                    <a:lnTo>
                      <a:pt x="482" y="72"/>
                    </a:lnTo>
                    <a:lnTo>
                      <a:pt x="478" y="52"/>
                    </a:lnTo>
                    <a:lnTo>
                      <a:pt x="474" y="34"/>
                    </a:lnTo>
                    <a:lnTo>
                      <a:pt x="472" y="8"/>
                    </a:lnTo>
                    <a:lnTo>
                      <a:pt x="472" y="0"/>
                    </a:lnTo>
                    <a:lnTo>
                      <a:pt x="472" y="2"/>
                    </a:lnTo>
                    <a:lnTo>
                      <a:pt x="472" y="0"/>
                    </a:lnTo>
                    <a:lnTo>
                      <a:pt x="472" y="0"/>
                    </a:lnTo>
                    <a:lnTo>
                      <a:pt x="470" y="8"/>
                    </a:lnTo>
                    <a:lnTo>
                      <a:pt x="468" y="34"/>
                    </a:lnTo>
                    <a:lnTo>
                      <a:pt x="466" y="52"/>
                    </a:lnTo>
                    <a:lnTo>
                      <a:pt x="460" y="72"/>
                    </a:lnTo>
                    <a:lnTo>
                      <a:pt x="454" y="92"/>
                    </a:lnTo>
                    <a:lnTo>
                      <a:pt x="444" y="116"/>
                    </a:lnTo>
                    <a:lnTo>
                      <a:pt x="432" y="138"/>
                    </a:lnTo>
                    <a:lnTo>
                      <a:pt x="418" y="162"/>
                    </a:lnTo>
                    <a:lnTo>
                      <a:pt x="398" y="184"/>
                    </a:lnTo>
                    <a:lnTo>
                      <a:pt x="376" y="204"/>
                    </a:lnTo>
                    <a:lnTo>
                      <a:pt x="350" y="224"/>
                    </a:lnTo>
                    <a:lnTo>
                      <a:pt x="318" y="240"/>
                    </a:lnTo>
                    <a:lnTo>
                      <a:pt x="300" y="248"/>
                    </a:lnTo>
                    <a:lnTo>
                      <a:pt x="282" y="254"/>
                    </a:lnTo>
                    <a:lnTo>
                      <a:pt x="262" y="260"/>
                    </a:lnTo>
                    <a:lnTo>
                      <a:pt x="240" y="264"/>
                    </a:lnTo>
                    <a:lnTo>
                      <a:pt x="240" y="264"/>
                    </a:lnTo>
                    <a:lnTo>
                      <a:pt x="226" y="294"/>
                    </a:lnTo>
                    <a:lnTo>
                      <a:pt x="214" y="328"/>
                    </a:lnTo>
                    <a:lnTo>
                      <a:pt x="202" y="368"/>
                    </a:lnTo>
                    <a:lnTo>
                      <a:pt x="198" y="390"/>
                    </a:lnTo>
                    <a:lnTo>
                      <a:pt x="194" y="414"/>
                    </a:lnTo>
                    <a:lnTo>
                      <a:pt x="192" y="438"/>
                    </a:lnTo>
                    <a:lnTo>
                      <a:pt x="192" y="462"/>
                    </a:lnTo>
                    <a:lnTo>
                      <a:pt x="194" y="484"/>
                    </a:lnTo>
                    <a:lnTo>
                      <a:pt x="198" y="506"/>
                    </a:lnTo>
                    <a:lnTo>
                      <a:pt x="208" y="528"/>
                    </a:lnTo>
                    <a:lnTo>
                      <a:pt x="218" y="548"/>
                    </a:lnTo>
                    <a:lnTo>
                      <a:pt x="218" y="548"/>
                    </a:lnTo>
                    <a:lnTo>
                      <a:pt x="282" y="638"/>
                    </a:lnTo>
                    <a:lnTo>
                      <a:pt x="292" y="654"/>
                    </a:lnTo>
                    <a:lnTo>
                      <a:pt x="292" y="654"/>
                    </a:lnTo>
                    <a:lnTo>
                      <a:pt x="294" y="658"/>
                    </a:lnTo>
                    <a:lnTo>
                      <a:pt x="292" y="660"/>
                    </a:lnTo>
                    <a:lnTo>
                      <a:pt x="288" y="660"/>
                    </a:lnTo>
                    <a:lnTo>
                      <a:pt x="288" y="660"/>
                    </a:lnTo>
                    <a:lnTo>
                      <a:pt x="284" y="658"/>
                    </a:lnTo>
                    <a:lnTo>
                      <a:pt x="280" y="654"/>
                    </a:lnTo>
                    <a:lnTo>
                      <a:pt x="266" y="640"/>
                    </a:lnTo>
                    <a:lnTo>
                      <a:pt x="254" y="632"/>
                    </a:lnTo>
                    <a:lnTo>
                      <a:pt x="240" y="622"/>
                    </a:lnTo>
                    <a:lnTo>
                      <a:pt x="224" y="612"/>
                    </a:lnTo>
                    <a:lnTo>
                      <a:pt x="202" y="602"/>
                    </a:lnTo>
                    <a:lnTo>
                      <a:pt x="202" y="600"/>
                    </a:lnTo>
                    <a:lnTo>
                      <a:pt x="202" y="600"/>
                    </a:lnTo>
                    <a:lnTo>
                      <a:pt x="180" y="592"/>
                    </a:lnTo>
                    <a:lnTo>
                      <a:pt x="126" y="572"/>
                    </a:lnTo>
                    <a:lnTo>
                      <a:pt x="96" y="562"/>
                    </a:lnTo>
                    <a:lnTo>
                      <a:pt x="66" y="556"/>
                    </a:lnTo>
                    <a:lnTo>
                      <a:pt x="42" y="552"/>
                    </a:lnTo>
                    <a:lnTo>
                      <a:pt x="30" y="552"/>
                    </a:lnTo>
                    <a:lnTo>
                      <a:pt x="22" y="556"/>
                    </a:lnTo>
                    <a:lnTo>
                      <a:pt x="22" y="556"/>
                    </a:lnTo>
                    <a:lnTo>
                      <a:pt x="18" y="558"/>
                    </a:lnTo>
                    <a:lnTo>
                      <a:pt x="14" y="562"/>
                    </a:lnTo>
                    <a:lnTo>
                      <a:pt x="8" y="576"/>
                    </a:lnTo>
                    <a:lnTo>
                      <a:pt x="2" y="594"/>
                    </a:lnTo>
                    <a:lnTo>
                      <a:pt x="0" y="616"/>
                    </a:lnTo>
                    <a:lnTo>
                      <a:pt x="2" y="640"/>
                    </a:lnTo>
                    <a:lnTo>
                      <a:pt x="4" y="666"/>
                    </a:lnTo>
                    <a:lnTo>
                      <a:pt x="8" y="692"/>
                    </a:lnTo>
                    <a:lnTo>
                      <a:pt x="16" y="718"/>
                    </a:lnTo>
                    <a:lnTo>
                      <a:pt x="16" y="718"/>
                    </a:lnTo>
                    <a:lnTo>
                      <a:pt x="16" y="726"/>
                    </a:lnTo>
                    <a:lnTo>
                      <a:pt x="16" y="726"/>
                    </a:lnTo>
                    <a:lnTo>
                      <a:pt x="22" y="740"/>
                    </a:lnTo>
                    <a:lnTo>
                      <a:pt x="30" y="754"/>
                    </a:lnTo>
                    <a:lnTo>
                      <a:pt x="38" y="768"/>
                    </a:lnTo>
                    <a:lnTo>
                      <a:pt x="50" y="782"/>
                    </a:lnTo>
                    <a:lnTo>
                      <a:pt x="50" y="782"/>
                    </a:lnTo>
                    <a:lnTo>
                      <a:pt x="52" y="782"/>
                    </a:lnTo>
                    <a:lnTo>
                      <a:pt x="52" y="782"/>
                    </a:lnTo>
                    <a:lnTo>
                      <a:pt x="60" y="790"/>
                    </a:lnTo>
                    <a:lnTo>
                      <a:pt x="70" y="796"/>
                    </a:lnTo>
                    <a:lnTo>
                      <a:pt x="78" y="800"/>
                    </a:lnTo>
                    <a:lnTo>
                      <a:pt x="88" y="804"/>
                    </a:lnTo>
                    <a:lnTo>
                      <a:pt x="88" y="804"/>
                    </a:lnTo>
                    <a:lnTo>
                      <a:pt x="104" y="808"/>
                    </a:lnTo>
                    <a:lnTo>
                      <a:pt x="128" y="822"/>
                    </a:lnTo>
                    <a:lnTo>
                      <a:pt x="138" y="830"/>
                    </a:lnTo>
                    <a:lnTo>
                      <a:pt x="150" y="840"/>
                    </a:lnTo>
                    <a:lnTo>
                      <a:pt x="160" y="852"/>
                    </a:lnTo>
                    <a:lnTo>
                      <a:pt x="168" y="866"/>
                    </a:lnTo>
                    <a:lnTo>
                      <a:pt x="176" y="880"/>
                    </a:lnTo>
                    <a:lnTo>
                      <a:pt x="178" y="896"/>
                    </a:lnTo>
                    <a:lnTo>
                      <a:pt x="178" y="912"/>
                    </a:lnTo>
                    <a:lnTo>
                      <a:pt x="174" y="930"/>
                    </a:lnTo>
                    <a:lnTo>
                      <a:pt x="166" y="948"/>
                    </a:lnTo>
                    <a:lnTo>
                      <a:pt x="152" y="968"/>
                    </a:lnTo>
                    <a:lnTo>
                      <a:pt x="132" y="988"/>
                    </a:lnTo>
                    <a:lnTo>
                      <a:pt x="106" y="1008"/>
                    </a:lnTo>
                    <a:lnTo>
                      <a:pt x="106" y="1008"/>
                    </a:lnTo>
                    <a:lnTo>
                      <a:pt x="118" y="1008"/>
                    </a:lnTo>
                    <a:lnTo>
                      <a:pt x="132" y="1008"/>
                    </a:lnTo>
                    <a:lnTo>
                      <a:pt x="152" y="1012"/>
                    </a:lnTo>
                    <a:lnTo>
                      <a:pt x="174" y="1016"/>
                    </a:lnTo>
                    <a:lnTo>
                      <a:pt x="202" y="1024"/>
                    </a:lnTo>
                    <a:lnTo>
                      <a:pt x="230" y="1034"/>
                    </a:lnTo>
                    <a:lnTo>
                      <a:pt x="260" y="1050"/>
                    </a:lnTo>
                    <a:lnTo>
                      <a:pt x="260" y="1050"/>
                    </a:lnTo>
                    <a:lnTo>
                      <a:pt x="274" y="1056"/>
                    </a:lnTo>
                    <a:lnTo>
                      <a:pt x="288" y="1060"/>
                    </a:lnTo>
                    <a:lnTo>
                      <a:pt x="304" y="1064"/>
                    </a:lnTo>
                    <a:lnTo>
                      <a:pt x="318" y="1064"/>
                    </a:lnTo>
                    <a:lnTo>
                      <a:pt x="332" y="1064"/>
                    </a:lnTo>
                    <a:lnTo>
                      <a:pt x="346" y="1062"/>
                    </a:lnTo>
                    <a:lnTo>
                      <a:pt x="372" y="1056"/>
                    </a:lnTo>
                    <a:lnTo>
                      <a:pt x="396" y="1046"/>
                    </a:lnTo>
                    <a:lnTo>
                      <a:pt x="418" y="1036"/>
                    </a:lnTo>
                    <a:lnTo>
                      <a:pt x="444" y="1020"/>
                    </a:lnTo>
                    <a:lnTo>
                      <a:pt x="444" y="1020"/>
                    </a:lnTo>
                    <a:lnTo>
                      <a:pt x="444" y="1050"/>
                    </a:lnTo>
                    <a:lnTo>
                      <a:pt x="444" y="1096"/>
                    </a:lnTo>
                    <a:lnTo>
                      <a:pt x="442" y="1152"/>
                    </a:lnTo>
                    <a:lnTo>
                      <a:pt x="436" y="1214"/>
                    </a:lnTo>
                    <a:lnTo>
                      <a:pt x="430" y="1246"/>
                    </a:lnTo>
                    <a:lnTo>
                      <a:pt x="424" y="1276"/>
                    </a:lnTo>
                    <a:lnTo>
                      <a:pt x="418" y="1306"/>
                    </a:lnTo>
                    <a:lnTo>
                      <a:pt x="408" y="1334"/>
                    </a:lnTo>
                    <a:lnTo>
                      <a:pt x="398" y="1360"/>
                    </a:lnTo>
                    <a:lnTo>
                      <a:pt x="386" y="1382"/>
                    </a:lnTo>
                    <a:lnTo>
                      <a:pt x="372" y="1400"/>
                    </a:lnTo>
                    <a:lnTo>
                      <a:pt x="364" y="1408"/>
                    </a:lnTo>
                    <a:lnTo>
                      <a:pt x="356" y="1414"/>
                    </a:lnTo>
                    <a:lnTo>
                      <a:pt x="356" y="1414"/>
                    </a:lnTo>
                    <a:lnTo>
                      <a:pt x="352" y="1416"/>
                    </a:lnTo>
                    <a:lnTo>
                      <a:pt x="350" y="1420"/>
                    </a:lnTo>
                    <a:lnTo>
                      <a:pt x="348" y="1422"/>
                    </a:lnTo>
                    <a:lnTo>
                      <a:pt x="350" y="1426"/>
                    </a:lnTo>
                    <a:lnTo>
                      <a:pt x="352" y="1428"/>
                    </a:lnTo>
                    <a:lnTo>
                      <a:pt x="354" y="1432"/>
                    </a:lnTo>
                    <a:lnTo>
                      <a:pt x="354" y="1432"/>
                    </a:lnTo>
                    <a:lnTo>
                      <a:pt x="362" y="1438"/>
                    </a:lnTo>
                    <a:lnTo>
                      <a:pt x="368" y="1440"/>
                    </a:lnTo>
                    <a:lnTo>
                      <a:pt x="376" y="1444"/>
                    </a:lnTo>
                    <a:lnTo>
                      <a:pt x="386" y="1444"/>
                    </a:lnTo>
                    <a:lnTo>
                      <a:pt x="398" y="1444"/>
                    </a:lnTo>
                    <a:lnTo>
                      <a:pt x="410" y="1440"/>
                    </a:lnTo>
                    <a:lnTo>
                      <a:pt x="422" y="1434"/>
                    </a:lnTo>
                    <a:lnTo>
                      <a:pt x="422" y="1434"/>
                    </a:lnTo>
                    <a:lnTo>
                      <a:pt x="428" y="1430"/>
                    </a:lnTo>
                    <a:lnTo>
                      <a:pt x="434" y="1430"/>
                    </a:lnTo>
                    <a:lnTo>
                      <a:pt x="442" y="1428"/>
                    </a:lnTo>
                    <a:lnTo>
                      <a:pt x="444" y="1424"/>
                    </a:lnTo>
                    <a:lnTo>
                      <a:pt x="448" y="1418"/>
                    </a:lnTo>
                    <a:lnTo>
                      <a:pt x="448" y="1418"/>
                    </a:lnTo>
                    <a:lnTo>
                      <a:pt x="458" y="1398"/>
                    </a:lnTo>
                    <a:lnTo>
                      <a:pt x="466" y="1370"/>
                    </a:lnTo>
                    <a:lnTo>
                      <a:pt x="474" y="1334"/>
                    </a:lnTo>
                    <a:lnTo>
                      <a:pt x="482" y="1288"/>
                    </a:lnTo>
                    <a:lnTo>
                      <a:pt x="488" y="1236"/>
                    </a:lnTo>
                    <a:lnTo>
                      <a:pt x="494" y="1174"/>
                    </a:lnTo>
                    <a:lnTo>
                      <a:pt x="498" y="1104"/>
                    </a:lnTo>
                    <a:lnTo>
                      <a:pt x="502" y="1022"/>
                    </a:lnTo>
                    <a:lnTo>
                      <a:pt x="502" y="1022"/>
                    </a:lnTo>
                    <a:lnTo>
                      <a:pt x="516" y="1030"/>
                    </a:lnTo>
                    <a:lnTo>
                      <a:pt x="532" y="1040"/>
                    </a:lnTo>
                    <a:lnTo>
                      <a:pt x="552" y="1050"/>
                    </a:lnTo>
                    <a:lnTo>
                      <a:pt x="576" y="1058"/>
                    </a:lnTo>
                    <a:lnTo>
                      <a:pt x="602" y="1062"/>
                    </a:lnTo>
                    <a:lnTo>
                      <a:pt x="616" y="1064"/>
                    </a:lnTo>
                    <a:lnTo>
                      <a:pt x="628" y="1064"/>
                    </a:lnTo>
                    <a:lnTo>
                      <a:pt x="642" y="1064"/>
                    </a:lnTo>
                    <a:lnTo>
                      <a:pt x="656" y="1060"/>
                    </a:lnTo>
                    <a:lnTo>
                      <a:pt x="668" y="1056"/>
                    </a:lnTo>
                    <a:lnTo>
                      <a:pt x="682" y="1050"/>
                    </a:lnTo>
                    <a:lnTo>
                      <a:pt x="682" y="1050"/>
                    </a:lnTo>
                    <a:lnTo>
                      <a:pt x="712" y="1034"/>
                    </a:lnTo>
                    <a:lnTo>
                      <a:pt x="742" y="1024"/>
                    </a:lnTo>
                    <a:lnTo>
                      <a:pt x="768" y="1016"/>
                    </a:lnTo>
                    <a:lnTo>
                      <a:pt x="790" y="1012"/>
                    </a:lnTo>
                    <a:lnTo>
                      <a:pt x="810" y="1008"/>
                    </a:lnTo>
                    <a:lnTo>
                      <a:pt x="824" y="1008"/>
                    </a:lnTo>
                    <a:lnTo>
                      <a:pt x="836" y="1008"/>
                    </a:lnTo>
                    <a:lnTo>
                      <a:pt x="836" y="1008"/>
                    </a:lnTo>
                    <a:lnTo>
                      <a:pt x="810" y="988"/>
                    </a:lnTo>
                    <a:lnTo>
                      <a:pt x="790" y="968"/>
                    </a:lnTo>
                    <a:lnTo>
                      <a:pt x="776" y="948"/>
                    </a:lnTo>
                    <a:lnTo>
                      <a:pt x="768" y="930"/>
                    </a:lnTo>
                    <a:lnTo>
                      <a:pt x="764" y="912"/>
                    </a:lnTo>
                    <a:lnTo>
                      <a:pt x="764" y="896"/>
                    </a:lnTo>
                    <a:lnTo>
                      <a:pt x="768" y="880"/>
                    </a:lnTo>
                    <a:lnTo>
                      <a:pt x="774" y="866"/>
                    </a:lnTo>
                    <a:lnTo>
                      <a:pt x="782" y="852"/>
                    </a:lnTo>
                    <a:lnTo>
                      <a:pt x="792" y="840"/>
                    </a:lnTo>
                    <a:lnTo>
                      <a:pt x="804" y="830"/>
                    </a:lnTo>
                    <a:lnTo>
                      <a:pt x="816" y="822"/>
                    </a:lnTo>
                    <a:lnTo>
                      <a:pt x="838" y="808"/>
                    </a:lnTo>
                    <a:lnTo>
                      <a:pt x="854" y="804"/>
                    </a:lnTo>
                    <a:lnTo>
                      <a:pt x="854" y="804"/>
                    </a:lnTo>
                    <a:lnTo>
                      <a:pt x="868" y="798"/>
                    </a:lnTo>
                    <a:lnTo>
                      <a:pt x="882" y="790"/>
                    </a:lnTo>
                    <a:lnTo>
                      <a:pt x="882" y="790"/>
                    </a:lnTo>
                    <a:lnTo>
                      <a:pt x="882" y="790"/>
                    </a:lnTo>
                    <a:lnTo>
                      <a:pt x="892" y="782"/>
                    </a:lnTo>
                    <a:lnTo>
                      <a:pt x="902" y="772"/>
                    </a:lnTo>
                    <a:lnTo>
                      <a:pt x="910" y="762"/>
                    </a:lnTo>
                    <a:lnTo>
                      <a:pt x="918" y="748"/>
                    </a:lnTo>
                    <a:lnTo>
                      <a:pt x="918" y="748"/>
                    </a:lnTo>
                    <a:lnTo>
                      <a:pt x="924" y="732"/>
                    </a:lnTo>
                    <a:lnTo>
                      <a:pt x="924" y="732"/>
                    </a:lnTo>
                    <a:close/>
                  </a:path>
                </a:pathLst>
              </a:custGeom>
              <a:solidFill>
                <a:schemeClr val="accent1">
                  <a:alpha val="2000"/>
                </a:schemeClr>
              </a:solidFill>
              <a:ln w="9525">
                <a:noFill/>
                <a:round/>
                <a:headEnd/>
                <a:tailEnd/>
              </a:ln>
              <a:effectLst>
                <a:glow rad="254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sz="1800"/>
              </a:p>
            </p:txBody>
          </p:sp>
          <p:sp>
            <p:nvSpPr>
              <p:cNvPr id="66" name="Freeform 24"/>
              <p:cNvSpPr>
                <a:spLocks noChangeAspect="1"/>
              </p:cNvSpPr>
              <p:nvPr/>
            </p:nvSpPr>
            <p:spPr bwMode="auto">
              <a:xfrm rot="4324833">
                <a:off x="8243059" y="5300272"/>
                <a:ext cx="474357" cy="1154204"/>
              </a:xfrm>
              <a:custGeom>
                <a:avLst/>
                <a:gdLst/>
                <a:ahLst/>
                <a:cxnLst>
                  <a:cxn ang="0">
                    <a:pos x="152" y="0"/>
                  </a:cxn>
                  <a:cxn ang="0">
                    <a:pos x="164" y="50"/>
                  </a:cxn>
                  <a:cxn ang="0">
                    <a:pos x="164" y="102"/>
                  </a:cxn>
                  <a:cxn ang="0">
                    <a:pos x="154" y="154"/>
                  </a:cxn>
                  <a:cxn ang="0">
                    <a:pos x="138" y="206"/>
                  </a:cxn>
                  <a:cxn ang="0">
                    <a:pos x="92" y="310"/>
                  </a:cxn>
                  <a:cxn ang="0">
                    <a:pos x="48" y="404"/>
                  </a:cxn>
                  <a:cxn ang="0">
                    <a:pos x="32" y="446"/>
                  </a:cxn>
                  <a:cxn ang="0">
                    <a:pos x="10" y="528"/>
                  </a:cxn>
                  <a:cxn ang="0">
                    <a:pos x="2" y="592"/>
                  </a:cxn>
                  <a:cxn ang="0">
                    <a:pos x="0" y="634"/>
                  </a:cxn>
                  <a:cxn ang="0">
                    <a:pos x="6" y="682"/>
                  </a:cxn>
                  <a:cxn ang="0">
                    <a:pos x="24" y="762"/>
                  </a:cxn>
                  <a:cxn ang="0">
                    <a:pos x="48" y="824"/>
                  </a:cxn>
                  <a:cxn ang="0">
                    <a:pos x="80" y="872"/>
                  </a:cxn>
                  <a:cxn ang="0">
                    <a:pos x="114" y="906"/>
                  </a:cxn>
                  <a:cxn ang="0">
                    <a:pos x="152" y="928"/>
                  </a:cxn>
                  <a:cxn ang="0">
                    <a:pos x="188" y="942"/>
                  </a:cxn>
                  <a:cxn ang="0">
                    <a:pos x="236" y="950"/>
                  </a:cxn>
                  <a:cxn ang="0">
                    <a:pos x="230" y="982"/>
                  </a:cxn>
                  <a:cxn ang="0">
                    <a:pos x="210" y="1050"/>
                  </a:cxn>
                  <a:cxn ang="0">
                    <a:pos x="186" y="1114"/>
                  </a:cxn>
                  <a:cxn ang="0">
                    <a:pos x="162" y="1150"/>
                  </a:cxn>
                  <a:cxn ang="0">
                    <a:pos x="142" y="1168"/>
                  </a:cxn>
                  <a:cxn ang="0">
                    <a:pos x="132" y="1174"/>
                  </a:cxn>
                  <a:cxn ang="0">
                    <a:pos x="126" y="1178"/>
                  </a:cxn>
                  <a:cxn ang="0">
                    <a:pos x="130" y="1188"/>
                  </a:cxn>
                  <a:cxn ang="0">
                    <a:pos x="134" y="1192"/>
                  </a:cxn>
                  <a:cxn ang="0">
                    <a:pos x="154" y="1202"/>
                  </a:cxn>
                  <a:cxn ang="0">
                    <a:pos x="172" y="1202"/>
                  </a:cxn>
                  <a:cxn ang="0">
                    <a:pos x="184" y="1198"/>
                  </a:cxn>
                  <a:cxn ang="0">
                    <a:pos x="194" y="1196"/>
                  </a:cxn>
                  <a:cxn ang="0">
                    <a:pos x="206" y="1188"/>
                  </a:cxn>
                  <a:cxn ang="0">
                    <a:pos x="214" y="1174"/>
                  </a:cxn>
                  <a:cxn ang="0">
                    <a:pos x="232" y="1134"/>
                  </a:cxn>
                  <a:cxn ang="0">
                    <a:pos x="262" y="1038"/>
                  </a:cxn>
                  <a:cxn ang="0">
                    <a:pos x="282" y="946"/>
                  </a:cxn>
                  <a:cxn ang="0">
                    <a:pos x="288" y="946"/>
                  </a:cxn>
                  <a:cxn ang="0">
                    <a:pos x="334" y="912"/>
                  </a:cxn>
                  <a:cxn ang="0">
                    <a:pos x="374" y="876"/>
                  </a:cxn>
                  <a:cxn ang="0">
                    <a:pos x="408" y="840"/>
                  </a:cxn>
                  <a:cxn ang="0">
                    <a:pos x="434" y="802"/>
                  </a:cxn>
                  <a:cxn ang="0">
                    <a:pos x="456" y="764"/>
                  </a:cxn>
                  <a:cxn ang="0">
                    <a:pos x="472" y="726"/>
                  </a:cxn>
                  <a:cxn ang="0">
                    <a:pos x="490" y="648"/>
                  </a:cxn>
                  <a:cxn ang="0">
                    <a:pos x="492" y="568"/>
                  </a:cxn>
                  <a:cxn ang="0">
                    <a:pos x="478" y="490"/>
                  </a:cxn>
                  <a:cxn ang="0">
                    <a:pos x="454" y="414"/>
                  </a:cxn>
                  <a:cxn ang="0">
                    <a:pos x="420" y="340"/>
                  </a:cxn>
                  <a:cxn ang="0">
                    <a:pos x="380" y="270"/>
                  </a:cxn>
                  <a:cxn ang="0">
                    <a:pos x="336" y="206"/>
                  </a:cxn>
                  <a:cxn ang="0">
                    <a:pos x="248" y="98"/>
                  </a:cxn>
                  <a:cxn ang="0">
                    <a:pos x="180" y="26"/>
                  </a:cxn>
                  <a:cxn ang="0">
                    <a:pos x="152" y="0"/>
                  </a:cxn>
                </a:cxnLst>
                <a:rect l="0" t="0" r="r" b="b"/>
                <a:pathLst>
                  <a:path w="494" h="1202">
                    <a:moveTo>
                      <a:pt x="152" y="0"/>
                    </a:moveTo>
                    <a:lnTo>
                      <a:pt x="152" y="0"/>
                    </a:lnTo>
                    <a:lnTo>
                      <a:pt x="160" y="26"/>
                    </a:lnTo>
                    <a:lnTo>
                      <a:pt x="164" y="50"/>
                    </a:lnTo>
                    <a:lnTo>
                      <a:pt x="166" y="76"/>
                    </a:lnTo>
                    <a:lnTo>
                      <a:pt x="164" y="102"/>
                    </a:lnTo>
                    <a:lnTo>
                      <a:pt x="160" y="128"/>
                    </a:lnTo>
                    <a:lnTo>
                      <a:pt x="154" y="154"/>
                    </a:lnTo>
                    <a:lnTo>
                      <a:pt x="148" y="180"/>
                    </a:lnTo>
                    <a:lnTo>
                      <a:pt x="138" y="206"/>
                    </a:lnTo>
                    <a:lnTo>
                      <a:pt x="116" y="258"/>
                    </a:lnTo>
                    <a:lnTo>
                      <a:pt x="92" y="310"/>
                    </a:lnTo>
                    <a:lnTo>
                      <a:pt x="70" y="358"/>
                    </a:lnTo>
                    <a:lnTo>
                      <a:pt x="48" y="404"/>
                    </a:lnTo>
                    <a:lnTo>
                      <a:pt x="48" y="404"/>
                    </a:lnTo>
                    <a:lnTo>
                      <a:pt x="32" y="446"/>
                    </a:lnTo>
                    <a:lnTo>
                      <a:pt x="18" y="488"/>
                    </a:lnTo>
                    <a:lnTo>
                      <a:pt x="10" y="528"/>
                    </a:lnTo>
                    <a:lnTo>
                      <a:pt x="4" y="562"/>
                    </a:lnTo>
                    <a:lnTo>
                      <a:pt x="2" y="592"/>
                    </a:lnTo>
                    <a:lnTo>
                      <a:pt x="0" y="614"/>
                    </a:lnTo>
                    <a:lnTo>
                      <a:pt x="0" y="634"/>
                    </a:lnTo>
                    <a:lnTo>
                      <a:pt x="0" y="634"/>
                    </a:lnTo>
                    <a:lnTo>
                      <a:pt x="6" y="682"/>
                    </a:lnTo>
                    <a:lnTo>
                      <a:pt x="14" y="724"/>
                    </a:lnTo>
                    <a:lnTo>
                      <a:pt x="24" y="762"/>
                    </a:lnTo>
                    <a:lnTo>
                      <a:pt x="36" y="796"/>
                    </a:lnTo>
                    <a:lnTo>
                      <a:pt x="48" y="824"/>
                    </a:lnTo>
                    <a:lnTo>
                      <a:pt x="64" y="850"/>
                    </a:lnTo>
                    <a:lnTo>
                      <a:pt x="80" y="872"/>
                    </a:lnTo>
                    <a:lnTo>
                      <a:pt x="96" y="890"/>
                    </a:lnTo>
                    <a:lnTo>
                      <a:pt x="114" y="906"/>
                    </a:lnTo>
                    <a:lnTo>
                      <a:pt x="132" y="918"/>
                    </a:lnTo>
                    <a:lnTo>
                      <a:pt x="152" y="928"/>
                    </a:lnTo>
                    <a:lnTo>
                      <a:pt x="170" y="936"/>
                    </a:lnTo>
                    <a:lnTo>
                      <a:pt x="188" y="942"/>
                    </a:lnTo>
                    <a:lnTo>
                      <a:pt x="204" y="946"/>
                    </a:lnTo>
                    <a:lnTo>
                      <a:pt x="236" y="950"/>
                    </a:lnTo>
                    <a:lnTo>
                      <a:pt x="236" y="950"/>
                    </a:lnTo>
                    <a:lnTo>
                      <a:pt x="230" y="982"/>
                    </a:lnTo>
                    <a:lnTo>
                      <a:pt x="220" y="1016"/>
                    </a:lnTo>
                    <a:lnTo>
                      <a:pt x="210" y="1050"/>
                    </a:lnTo>
                    <a:lnTo>
                      <a:pt x="200" y="1082"/>
                    </a:lnTo>
                    <a:lnTo>
                      <a:pt x="186" y="1114"/>
                    </a:lnTo>
                    <a:lnTo>
                      <a:pt x="170" y="1140"/>
                    </a:lnTo>
                    <a:lnTo>
                      <a:pt x="162" y="1150"/>
                    </a:lnTo>
                    <a:lnTo>
                      <a:pt x="152" y="1160"/>
                    </a:lnTo>
                    <a:lnTo>
                      <a:pt x="142" y="1168"/>
                    </a:lnTo>
                    <a:lnTo>
                      <a:pt x="132" y="1174"/>
                    </a:lnTo>
                    <a:lnTo>
                      <a:pt x="132" y="1174"/>
                    </a:lnTo>
                    <a:lnTo>
                      <a:pt x="130" y="1176"/>
                    </a:lnTo>
                    <a:lnTo>
                      <a:pt x="126" y="1178"/>
                    </a:lnTo>
                    <a:lnTo>
                      <a:pt x="126" y="1182"/>
                    </a:lnTo>
                    <a:lnTo>
                      <a:pt x="130" y="1188"/>
                    </a:lnTo>
                    <a:lnTo>
                      <a:pt x="130" y="1188"/>
                    </a:lnTo>
                    <a:lnTo>
                      <a:pt x="134" y="1192"/>
                    </a:lnTo>
                    <a:lnTo>
                      <a:pt x="146" y="1200"/>
                    </a:lnTo>
                    <a:lnTo>
                      <a:pt x="154" y="1202"/>
                    </a:lnTo>
                    <a:lnTo>
                      <a:pt x="162" y="1202"/>
                    </a:lnTo>
                    <a:lnTo>
                      <a:pt x="172" y="1202"/>
                    </a:lnTo>
                    <a:lnTo>
                      <a:pt x="184" y="1198"/>
                    </a:lnTo>
                    <a:lnTo>
                      <a:pt x="184" y="1198"/>
                    </a:lnTo>
                    <a:lnTo>
                      <a:pt x="190" y="1196"/>
                    </a:lnTo>
                    <a:lnTo>
                      <a:pt x="194" y="1196"/>
                    </a:lnTo>
                    <a:lnTo>
                      <a:pt x="200" y="1194"/>
                    </a:lnTo>
                    <a:lnTo>
                      <a:pt x="206" y="1188"/>
                    </a:lnTo>
                    <a:lnTo>
                      <a:pt x="206" y="1188"/>
                    </a:lnTo>
                    <a:lnTo>
                      <a:pt x="214" y="1174"/>
                    </a:lnTo>
                    <a:lnTo>
                      <a:pt x="224" y="1156"/>
                    </a:lnTo>
                    <a:lnTo>
                      <a:pt x="232" y="1134"/>
                    </a:lnTo>
                    <a:lnTo>
                      <a:pt x="242" y="1108"/>
                    </a:lnTo>
                    <a:lnTo>
                      <a:pt x="262" y="1038"/>
                    </a:lnTo>
                    <a:lnTo>
                      <a:pt x="282" y="946"/>
                    </a:lnTo>
                    <a:lnTo>
                      <a:pt x="282" y="946"/>
                    </a:lnTo>
                    <a:lnTo>
                      <a:pt x="288" y="946"/>
                    </a:lnTo>
                    <a:lnTo>
                      <a:pt x="288" y="946"/>
                    </a:lnTo>
                    <a:lnTo>
                      <a:pt x="312" y="928"/>
                    </a:lnTo>
                    <a:lnTo>
                      <a:pt x="334" y="912"/>
                    </a:lnTo>
                    <a:lnTo>
                      <a:pt x="354" y="894"/>
                    </a:lnTo>
                    <a:lnTo>
                      <a:pt x="374" y="876"/>
                    </a:lnTo>
                    <a:lnTo>
                      <a:pt x="392" y="858"/>
                    </a:lnTo>
                    <a:lnTo>
                      <a:pt x="408" y="840"/>
                    </a:lnTo>
                    <a:lnTo>
                      <a:pt x="422" y="822"/>
                    </a:lnTo>
                    <a:lnTo>
                      <a:pt x="434" y="802"/>
                    </a:lnTo>
                    <a:lnTo>
                      <a:pt x="446" y="784"/>
                    </a:lnTo>
                    <a:lnTo>
                      <a:pt x="456" y="764"/>
                    </a:lnTo>
                    <a:lnTo>
                      <a:pt x="466" y="746"/>
                    </a:lnTo>
                    <a:lnTo>
                      <a:pt x="472" y="726"/>
                    </a:lnTo>
                    <a:lnTo>
                      <a:pt x="484" y="688"/>
                    </a:lnTo>
                    <a:lnTo>
                      <a:pt x="490" y="648"/>
                    </a:lnTo>
                    <a:lnTo>
                      <a:pt x="494" y="608"/>
                    </a:lnTo>
                    <a:lnTo>
                      <a:pt x="492" y="568"/>
                    </a:lnTo>
                    <a:lnTo>
                      <a:pt x="486" y="530"/>
                    </a:lnTo>
                    <a:lnTo>
                      <a:pt x="478" y="490"/>
                    </a:lnTo>
                    <a:lnTo>
                      <a:pt x="468" y="452"/>
                    </a:lnTo>
                    <a:lnTo>
                      <a:pt x="454" y="414"/>
                    </a:lnTo>
                    <a:lnTo>
                      <a:pt x="438" y="376"/>
                    </a:lnTo>
                    <a:lnTo>
                      <a:pt x="420" y="340"/>
                    </a:lnTo>
                    <a:lnTo>
                      <a:pt x="400" y="304"/>
                    </a:lnTo>
                    <a:lnTo>
                      <a:pt x="380" y="270"/>
                    </a:lnTo>
                    <a:lnTo>
                      <a:pt x="358" y="238"/>
                    </a:lnTo>
                    <a:lnTo>
                      <a:pt x="336" y="206"/>
                    </a:lnTo>
                    <a:lnTo>
                      <a:pt x="290" y="148"/>
                    </a:lnTo>
                    <a:lnTo>
                      <a:pt x="248" y="98"/>
                    </a:lnTo>
                    <a:lnTo>
                      <a:pt x="210" y="58"/>
                    </a:lnTo>
                    <a:lnTo>
                      <a:pt x="180" y="26"/>
                    </a:lnTo>
                    <a:lnTo>
                      <a:pt x="152" y="0"/>
                    </a:lnTo>
                    <a:lnTo>
                      <a:pt x="152" y="0"/>
                    </a:lnTo>
                    <a:close/>
                  </a:path>
                </a:pathLst>
              </a:custGeom>
              <a:solidFill>
                <a:schemeClr val="accent1">
                  <a:alpha val="2000"/>
                </a:schemeClr>
              </a:solidFill>
              <a:ln w="9525">
                <a:noFill/>
                <a:round/>
                <a:headEnd/>
                <a:tailEnd/>
              </a:ln>
              <a:effectLst>
                <a:glow rad="381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sz="1800"/>
              </a:p>
            </p:txBody>
          </p:sp>
          <p:sp>
            <p:nvSpPr>
              <p:cNvPr id="67" name="Freeform 28"/>
              <p:cNvSpPr>
                <a:spLocks noChangeAspect="1"/>
              </p:cNvSpPr>
              <p:nvPr/>
            </p:nvSpPr>
            <p:spPr bwMode="auto">
              <a:xfrm rot="19659348">
                <a:off x="7187072" y="3993953"/>
                <a:ext cx="942538" cy="1486797"/>
              </a:xfrm>
              <a:custGeom>
                <a:avLst/>
                <a:gdLst/>
                <a:ahLst/>
                <a:cxnLst>
                  <a:cxn ang="0">
                    <a:pos x="1140" y="784"/>
                  </a:cxn>
                  <a:cxn ang="0">
                    <a:pos x="1090" y="812"/>
                  </a:cxn>
                  <a:cxn ang="0">
                    <a:pos x="1052" y="766"/>
                  </a:cxn>
                  <a:cxn ang="0">
                    <a:pos x="956" y="774"/>
                  </a:cxn>
                  <a:cxn ang="0">
                    <a:pos x="842" y="848"/>
                  </a:cxn>
                  <a:cxn ang="0">
                    <a:pos x="824" y="848"/>
                  </a:cxn>
                  <a:cxn ang="0">
                    <a:pos x="928" y="698"/>
                  </a:cxn>
                  <a:cxn ang="0">
                    <a:pos x="952" y="538"/>
                  </a:cxn>
                  <a:cxn ang="0">
                    <a:pos x="898" y="354"/>
                  </a:cxn>
                  <a:cxn ang="0">
                    <a:pos x="792" y="312"/>
                  </a:cxn>
                  <a:cxn ang="0">
                    <a:pos x="688" y="238"/>
                  </a:cxn>
                  <a:cxn ang="0">
                    <a:pos x="600" y="68"/>
                  </a:cxn>
                  <a:cxn ang="0">
                    <a:pos x="592" y="0"/>
                  </a:cxn>
                  <a:cxn ang="0">
                    <a:pos x="558" y="150"/>
                  </a:cxn>
                  <a:cxn ang="0">
                    <a:pos x="452" y="278"/>
                  </a:cxn>
                  <a:cxn ang="0">
                    <a:pos x="322" y="338"/>
                  </a:cxn>
                  <a:cxn ang="0">
                    <a:pos x="252" y="452"/>
                  </a:cxn>
                  <a:cxn ang="0">
                    <a:pos x="234" y="628"/>
                  </a:cxn>
                  <a:cxn ang="0">
                    <a:pos x="320" y="786"/>
                  </a:cxn>
                  <a:cxn ang="0">
                    <a:pos x="356" y="856"/>
                  </a:cxn>
                  <a:cxn ang="0">
                    <a:pos x="288" y="804"/>
                  </a:cxn>
                  <a:cxn ang="0">
                    <a:pos x="174" y="760"/>
                  </a:cxn>
                  <a:cxn ang="0">
                    <a:pos x="110" y="782"/>
                  </a:cxn>
                  <a:cxn ang="0">
                    <a:pos x="84" y="810"/>
                  </a:cxn>
                  <a:cxn ang="0">
                    <a:pos x="18" y="742"/>
                  </a:cxn>
                  <a:cxn ang="0">
                    <a:pos x="6" y="734"/>
                  </a:cxn>
                  <a:cxn ang="0">
                    <a:pos x="4" y="942"/>
                  </a:cxn>
                  <a:cxn ang="0">
                    <a:pos x="52" y="1018"/>
                  </a:cxn>
                  <a:cxn ang="0">
                    <a:pos x="118" y="1050"/>
                  </a:cxn>
                  <a:cxn ang="0">
                    <a:pos x="200" y="1124"/>
                  </a:cxn>
                  <a:cxn ang="0">
                    <a:pos x="208" y="1206"/>
                  </a:cxn>
                  <a:cxn ang="0">
                    <a:pos x="154" y="1282"/>
                  </a:cxn>
                  <a:cxn ang="0">
                    <a:pos x="178" y="1312"/>
                  </a:cxn>
                  <a:cxn ang="0">
                    <a:pos x="338" y="1372"/>
                  </a:cxn>
                  <a:cxn ang="0">
                    <a:pos x="448" y="1374"/>
                  </a:cxn>
                  <a:cxn ang="0">
                    <a:pos x="558" y="1324"/>
                  </a:cxn>
                  <a:cxn ang="0">
                    <a:pos x="540" y="1616"/>
                  </a:cxn>
                  <a:cxn ang="0">
                    <a:pos x="474" y="1806"/>
                  </a:cxn>
                  <a:cxn ang="0">
                    <a:pos x="434" y="1842"/>
                  </a:cxn>
                  <a:cxn ang="0">
                    <a:pos x="450" y="1864"/>
                  </a:cxn>
                  <a:cxn ang="0">
                    <a:pos x="528" y="1860"/>
                  </a:cxn>
                  <a:cxn ang="0">
                    <a:pos x="554" y="1852"/>
                  </a:cxn>
                  <a:cxn ang="0">
                    <a:pos x="596" y="1730"/>
                  </a:cxn>
                  <a:cxn ang="0">
                    <a:pos x="634" y="1326"/>
                  </a:cxn>
                  <a:cxn ang="0">
                    <a:pos x="762" y="1380"/>
                  </a:cxn>
                  <a:cxn ang="0">
                    <a:pos x="866" y="1362"/>
                  </a:cxn>
                  <a:cxn ang="0">
                    <a:pos x="1032" y="1310"/>
                  </a:cxn>
                  <a:cxn ang="0">
                    <a:pos x="1018" y="1268"/>
                  </a:cxn>
                  <a:cxn ang="0">
                    <a:pos x="974" y="1194"/>
                  </a:cxn>
                  <a:cxn ang="0">
                    <a:pos x="996" y="1106"/>
                  </a:cxn>
                  <a:cxn ang="0">
                    <a:pos x="1080" y="1046"/>
                  </a:cxn>
                  <a:cxn ang="0">
                    <a:pos x="1148" y="1006"/>
                  </a:cxn>
                  <a:cxn ang="0">
                    <a:pos x="1186" y="920"/>
                  </a:cxn>
                  <a:cxn ang="0">
                    <a:pos x="1178" y="724"/>
                  </a:cxn>
                </a:cxnLst>
                <a:rect l="0" t="0" r="r" b="b"/>
                <a:pathLst>
                  <a:path w="1188" h="1874">
                    <a:moveTo>
                      <a:pt x="1170" y="730"/>
                    </a:moveTo>
                    <a:lnTo>
                      <a:pt x="1170" y="730"/>
                    </a:lnTo>
                    <a:lnTo>
                      <a:pt x="1168" y="742"/>
                    </a:lnTo>
                    <a:lnTo>
                      <a:pt x="1164" y="752"/>
                    </a:lnTo>
                    <a:lnTo>
                      <a:pt x="1154" y="768"/>
                    </a:lnTo>
                    <a:lnTo>
                      <a:pt x="1140" y="784"/>
                    </a:lnTo>
                    <a:lnTo>
                      <a:pt x="1126" y="796"/>
                    </a:lnTo>
                    <a:lnTo>
                      <a:pt x="1114" y="804"/>
                    </a:lnTo>
                    <a:lnTo>
                      <a:pt x="1102" y="810"/>
                    </a:lnTo>
                    <a:lnTo>
                      <a:pt x="1092" y="816"/>
                    </a:lnTo>
                    <a:lnTo>
                      <a:pt x="1092" y="816"/>
                    </a:lnTo>
                    <a:lnTo>
                      <a:pt x="1090" y="812"/>
                    </a:lnTo>
                    <a:lnTo>
                      <a:pt x="1088" y="802"/>
                    </a:lnTo>
                    <a:lnTo>
                      <a:pt x="1080" y="790"/>
                    </a:lnTo>
                    <a:lnTo>
                      <a:pt x="1076" y="782"/>
                    </a:lnTo>
                    <a:lnTo>
                      <a:pt x="1068" y="776"/>
                    </a:lnTo>
                    <a:lnTo>
                      <a:pt x="1060" y="770"/>
                    </a:lnTo>
                    <a:lnTo>
                      <a:pt x="1052" y="766"/>
                    </a:lnTo>
                    <a:lnTo>
                      <a:pt x="1040" y="762"/>
                    </a:lnTo>
                    <a:lnTo>
                      <a:pt x="1028" y="760"/>
                    </a:lnTo>
                    <a:lnTo>
                      <a:pt x="1012" y="760"/>
                    </a:lnTo>
                    <a:lnTo>
                      <a:pt x="996" y="762"/>
                    </a:lnTo>
                    <a:lnTo>
                      <a:pt x="976" y="768"/>
                    </a:lnTo>
                    <a:lnTo>
                      <a:pt x="956" y="774"/>
                    </a:lnTo>
                    <a:lnTo>
                      <a:pt x="956" y="774"/>
                    </a:lnTo>
                    <a:lnTo>
                      <a:pt x="924" y="790"/>
                    </a:lnTo>
                    <a:lnTo>
                      <a:pt x="898" y="804"/>
                    </a:lnTo>
                    <a:lnTo>
                      <a:pt x="878" y="818"/>
                    </a:lnTo>
                    <a:lnTo>
                      <a:pt x="862" y="830"/>
                    </a:lnTo>
                    <a:lnTo>
                      <a:pt x="842" y="848"/>
                    </a:lnTo>
                    <a:lnTo>
                      <a:pt x="836" y="854"/>
                    </a:lnTo>
                    <a:lnTo>
                      <a:pt x="830" y="856"/>
                    </a:lnTo>
                    <a:lnTo>
                      <a:pt x="830" y="856"/>
                    </a:lnTo>
                    <a:lnTo>
                      <a:pt x="826" y="856"/>
                    </a:lnTo>
                    <a:lnTo>
                      <a:pt x="824" y="854"/>
                    </a:lnTo>
                    <a:lnTo>
                      <a:pt x="824" y="848"/>
                    </a:lnTo>
                    <a:lnTo>
                      <a:pt x="824" y="848"/>
                    </a:lnTo>
                    <a:lnTo>
                      <a:pt x="838" y="828"/>
                    </a:lnTo>
                    <a:lnTo>
                      <a:pt x="866" y="786"/>
                    </a:lnTo>
                    <a:lnTo>
                      <a:pt x="920" y="710"/>
                    </a:lnTo>
                    <a:lnTo>
                      <a:pt x="920" y="710"/>
                    </a:lnTo>
                    <a:lnTo>
                      <a:pt x="928" y="698"/>
                    </a:lnTo>
                    <a:lnTo>
                      <a:pt x="936" y="686"/>
                    </a:lnTo>
                    <a:lnTo>
                      <a:pt x="946" y="658"/>
                    </a:lnTo>
                    <a:lnTo>
                      <a:pt x="952" y="628"/>
                    </a:lnTo>
                    <a:lnTo>
                      <a:pt x="956" y="598"/>
                    </a:lnTo>
                    <a:lnTo>
                      <a:pt x="956" y="568"/>
                    </a:lnTo>
                    <a:lnTo>
                      <a:pt x="952" y="538"/>
                    </a:lnTo>
                    <a:lnTo>
                      <a:pt x="948" y="508"/>
                    </a:lnTo>
                    <a:lnTo>
                      <a:pt x="942" y="478"/>
                    </a:lnTo>
                    <a:lnTo>
                      <a:pt x="934" y="452"/>
                    </a:lnTo>
                    <a:lnTo>
                      <a:pt x="926" y="426"/>
                    </a:lnTo>
                    <a:lnTo>
                      <a:pt x="910" y="384"/>
                    </a:lnTo>
                    <a:lnTo>
                      <a:pt x="898" y="354"/>
                    </a:lnTo>
                    <a:lnTo>
                      <a:pt x="892" y="344"/>
                    </a:lnTo>
                    <a:lnTo>
                      <a:pt x="892" y="344"/>
                    </a:lnTo>
                    <a:lnTo>
                      <a:pt x="864" y="338"/>
                    </a:lnTo>
                    <a:lnTo>
                      <a:pt x="838" y="330"/>
                    </a:lnTo>
                    <a:lnTo>
                      <a:pt x="814" y="322"/>
                    </a:lnTo>
                    <a:lnTo>
                      <a:pt x="792" y="312"/>
                    </a:lnTo>
                    <a:lnTo>
                      <a:pt x="770" y="302"/>
                    </a:lnTo>
                    <a:lnTo>
                      <a:pt x="752" y="290"/>
                    </a:lnTo>
                    <a:lnTo>
                      <a:pt x="734" y="278"/>
                    </a:lnTo>
                    <a:lnTo>
                      <a:pt x="716" y="266"/>
                    </a:lnTo>
                    <a:lnTo>
                      <a:pt x="702" y="252"/>
                    </a:lnTo>
                    <a:lnTo>
                      <a:pt x="688" y="238"/>
                    </a:lnTo>
                    <a:lnTo>
                      <a:pt x="664" y="210"/>
                    </a:lnTo>
                    <a:lnTo>
                      <a:pt x="644" y="180"/>
                    </a:lnTo>
                    <a:lnTo>
                      <a:pt x="628" y="150"/>
                    </a:lnTo>
                    <a:lnTo>
                      <a:pt x="616" y="122"/>
                    </a:lnTo>
                    <a:lnTo>
                      <a:pt x="608" y="94"/>
                    </a:lnTo>
                    <a:lnTo>
                      <a:pt x="600" y="68"/>
                    </a:lnTo>
                    <a:lnTo>
                      <a:pt x="596" y="46"/>
                    </a:lnTo>
                    <a:lnTo>
                      <a:pt x="594" y="12"/>
                    </a:lnTo>
                    <a:lnTo>
                      <a:pt x="594" y="0"/>
                    </a:lnTo>
                    <a:lnTo>
                      <a:pt x="594" y="4"/>
                    </a:lnTo>
                    <a:lnTo>
                      <a:pt x="592" y="0"/>
                    </a:lnTo>
                    <a:lnTo>
                      <a:pt x="592" y="0"/>
                    </a:lnTo>
                    <a:lnTo>
                      <a:pt x="592" y="12"/>
                    </a:lnTo>
                    <a:lnTo>
                      <a:pt x="590" y="46"/>
                    </a:lnTo>
                    <a:lnTo>
                      <a:pt x="586" y="68"/>
                    </a:lnTo>
                    <a:lnTo>
                      <a:pt x="578" y="94"/>
                    </a:lnTo>
                    <a:lnTo>
                      <a:pt x="570" y="122"/>
                    </a:lnTo>
                    <a:lnTo>
                      <a:pt x="558" y="150"/>
                    </a:lnTo>
                    <a:lnTo>
                      <a:pt x="542" y="180"/>
                    </a:lnTo>
                    <a:lnTo>
                      <a:pt x="522" y="210"/>
                    </a:lnTo>
                    <a:lnTo>
                      <a:pt x="498" y="238"/>
                    </a:lnTo>
                    <a:lnTo>
                      <a:pt x="484" y="252"/>
                    </a:lnTo>
                    <a:lnTo>
                      <a:pt x="470" y="266"/>
                    </a:lnTo>
                    <a:lnTo>
                      <a:pt x="452" y="278"/>
                    </a:lnTo>
                    <a:lnTo>
                      <a:pt x="434" y="290"/>
                    </a:lnTo>
                    <a:lnTo>
                      <a:pt x="416" y="302"/>
                    </a:lnTo>
                    <a:lnTo>
                      <a:pt x="394" y="312"/>
                    </a:lnTo>
                    <a:lnTo>
                      <a:pt x="372" y="322"/>
                    </a:lnTo>
                    <a:lnTo>
                      <a:pt x="348" y="330"/>
                    </a:lnTo>
                    <a:lnTo>
                      <a:pt x="322" y="338"/>
                    </a:lnTo>
                    <a:lnTo>
                      <a:pt x="294" y="344"/>
                    </a:lnTo>
                    <a:lnTo>
                      <a:pt x="294" y="344"/>
                    </a:lnTo>
                    <a:lnTo>
                      <a:pt x="288" y="354"/>
                    </a:lnTo>
                    <a:lnTo>
                      <a:pt x="276" y="384"/>
                    </a:lnTo>
                    <a:lnTo>
                      <a:pt x="260" y="426"/>
                    </a:lnTo>
                    <a:lnTo>
                      <a:pt x="252" y="452"/>
                    </a:lnTo>
                    <a:lnTo>
                      <a:pt x="244" y="478"/>
                    </a:lnTo>
                    <a:lnTo>
                      <a:pt x="238" y="508"/>
                    </a:lnTo>
                    <a:lnTo>
                      <a:pt x="234" y="538"/>
                    </a:lnTo>
                    <a:lnTo>
                      <a:pt x="230" y="568"/>
                    </a:lnTo>
                    <a:lnTo>
                      <a:pt x="230" y="598"/>
                    </a:lnTo>
                    <a:lnTo>
                      <a:pt x="234" y="628"/>
                    </a:lnTo>
                    <a:lnTo>
                      <a:pt x="240" y="658"/>
                    </a:lnTo>
                    <a:lnTo>
                      <a:pt x="250" y="686"/>
                    </a:lnTo>
                    <a:lnTo>
                      <a:pt x="258" y="698"/>
                    </a:lnTo>
                    <a:lnTo>
                      <a:pt x="266" y="710"/>
                    </a:lnTo>
                    <a:lnTo>
                      <a:pt x="266" y="710"/>
                    </a:lnTo>
                    <a:lnTo>
                      <a:pt x="320" y="786"/>
                    </a:lnTo>
                    <a:lnTo>
                      <a:pt x="348" y="828"/>
                    </a:lnTo>
                    <a:lnTo>
                      <a:pt x="362" y="848"/>
                    </a:lnTo>
                    <a:lnTo>
                      <a:pt x="362" y="848"/>
                    </a:lnTo>
                    <a:lnTo>
                      <a:pt x="362" y="854"/>
                    </a:lnTo>
                    <a:lnTo>
                      <a:pt x="360" y="856"/>
                    </a:lnTo>
                    <a:lnTo>
                      <a:pt x="356" y="856"/>
                    </a:lnTo>
                    <a:lnTo>
                      <a:pt x="356" y="856"/>
                    </a:lnTo>
                    <a:lnTo>
                      <a:pt x="350" y="854"/>
                    </a:lnTo>
                    <a:lnTo>
                      <a:pt x="344" y="848"/>
                    </a:lnTo>
                    <a:lnTo>
                      <a:pt x="324" y="830"/>
                    </a:lnTo>
                    <a:lnTo>
                      <a:pt x="308" y="818"/>
                    </a:lnTo>
                    <a:lnTo>
                      <a:pt x="288" y="804"/>
                    </a:lnTo>
                    <a:lnTo>
                      <a:pt x="262" y="790"/>
                    </a:lnTo>
                    <a:lnTo>
                      <a:pt x="230" y="774"/>
                    </a:lnTo>
                    <a:lnTo>
                      <a:pt x="230" y="774"/>
                    </a:lnTo>
                    <a:lnTo>
                      <a:pt x="210" y="768"/>
                    </a:lnTo>
                    <a:lnTo>
                      <a:pt x="190" y="762"/>
                    </a:lnTo>
                    <a:lnTo>
                      <a:pt x="174" y="760"/>
                    </a:lnTo>
                    <a:lnTo>
                      <a:pt x="158" y="760"/>
                    </a:lnTo>
                    <a:lnTo>
                      <a:pt x="146" y="762"/>
                    </a:lnTo>
                    <a:lnTo>
                      <a:pt x="134" y="766"/>
                    </a:lnTo>
                    <a:lnTo>
                      <a:pt x="126" y="770"/>
                    </a:lnTo>
                    <a:lnTo>
                      <a:pt x="118" y="776"/>
                    </a:lnTo>
                    <a:lnTo>
                      <a:pt x="110" y="782"/>
                    </a:lnTo>
                    <a:lnTo>
                      <a:pt x="106" y="790"/>
                    </a:lnTo>
                    <a:lnTo>
                      <a:pt x="98" y="802"/>
                    </a:lnTo>
                    <a:lnTo>
                      <a:pt x="96" y="812"/>
                    </a:lnTo>
                    <a:lnTo>
                      <a:pt x="94" y="816"/>
                    </a:lnTo>
                    <a:lnTo>
                      <a:pt x="94" y="816"/>
                    </a:lnTo>
                    <a:lnTo>
                      <a:pt x="84" y="810"/>
                    </a:lnTo>
                    <a:lnTo>
                      <a:pt x="72" y="804"/>
                    </a:lnTo>
                    <a:lnTo>
                      <a:pt x="60" y="796"/>
                    </a:lnTo>
                    <a:lnTo>
                      <a:pt x="46" y="784"/>
                    </a:lnTo>
                    <a:lnTo>
                      <a:pt x="34" y="768"/>
                    </a:lnTo>
                    <a:lnTo>
                      <a:pt x="22" y="752"/>
                    </a:lnTo>
                    <a:lnTo>
                      <a:pt x="18" y="742"/>
                    </a:lnTo>
                    <a:lnTo>
                      <a:pt x="16" y="730"/>
                    </a:lnTo>
                    <a:lnTo>
                      <a:pt x="16" y="730"/>
                    </a:lnTo>
                    <a:lnTo>
                      <a:pt x="14" y="722"/>
                    </a:lnTo>
                    <a:lnTo>
                      <a:pt x="10" y="722"/>
                    </a:lnTo>
                    <a:lnTo>
                      <a:pt x="8" y="724"/>
                    </a:lnTo>
                    <a:lnTo>
                      <a:pt x="6" y="734"/>
                    </a:lnTo>
                    <a:lnTo>
                      <a:pt x="4" y="762"/>
                    </a:lnTo>
                    <a:lnTo>
                      <a:pt x="0" y="800"/>
                    </a:lnTo>
                    <a:lnTo>
                      <a:pt x="0" y="842"/>
                    </a:lnTo>
                    <a:lnTo>
                      <a:pt x="0" y="884"/>
                    </a:lnTo>
                    <a:lnTo>
                      <a:pt x="0" y="920"/>
                    </a:lnTo>
                    <a:lnTo>
                      <a:pt x="4" y="942"/>
                    </a:lnTo>
                    <a:lnTo>
                      <a:pt x="4" y="942"/>
                    </a:lnTo>
                    <a:lnTo>
                      <a:pt x="8" y="958"/>
                    </a:lnTo>
                    <a:lnTo>
                      <a:pt x="16" y="974"/>
                    </a:lnTo>
                    <a:lnTo>
                      <a:pt x="26" y="990"/>
                    </a:lnTo>
                    <a:lnTo>
                      <a:pt x="38" y="1006"/>
                    </a:lnTo>
                    <a:lnTo>
                      <a:pt x="52" y="1018"/>
                    </a:lnTo>
                    <a:lnTo>
                      <a:pt x="66" y="1030"/>
                    </a:lnTo>
                    <a:lnTo>
                      <a:pt x="80" y="1038"/>
                    </a:lnTo>
                    <a:lnTo>
                      <a:pt x="96" y="1042"/>
                    </a:lnTo>
                    <a:lnTo>
                      <a:pt x="96" y="1042"/>
                    </a:lnTo>
                    <a:lnTo>
                      <a:pt x="106" y="1046"/>
                    </a:lnTo>
                    <a:lnTo>
                      <a:pt x="118" y="1050"/>
                    </a:lnTo>
                    <a:lnTo>
                      <a:pt x="132" y="1058"/>
                    </a:lnTo>
                    <a:lnTo>
                      <a:pt x="146" y="1066"/>
                    </a:lnTo>
                    <a:lnTo>
                      <a:pt x="162" y="1078"/>
                    </a:lnTo>
                    <a:lnTo>
                      <a:pt x="176" y="1092"/>
                    </a:lnTo>
                    <a:lnTo>
                      <a:pt x="190" y="1106"/>
                    </a:lnTo>
                    <a:lnTo>
                      <a:pt x="200" y="1124"/>
                    </a:lnTo>
                    <a:lnTo>
                      <a:pt x="210" y="1142"/>
                    </a:lnTo>
                    <a:lnTo>
                      <a:pt x="214" y="1162"/>
                    </a:lnTo>
                    <a:lnTo>
                      <a:pt x="214" y="1172"/>
                    </a:lnTo>
                    <a:lnTo>
                      <a:pt x="214" y="1184"/>
                    </a:lnTo>
                    <a:lnTo>
                      <a:pt x="212" y="1194"/>
                    </a:lnTo>
                    <a:lnTo>
                      <a:pt x="208" y="1206"/>
                    </a:lnTo>
                    <a:lnTo>
                      <a:pt x="204" y="1218"/>
                    </a:lnTo>
                    <a:lnTo>
                      <a:pt x="198" y="1230"/>
                    </a:lnTo>
                    <a:lnTo>
                      <a:pt x="190" y="1242"/>
                    </a:lnTo>
                    <a:lnTo>
                      <a:pt x="180" y="1256"/>
                    </a:lnTo>
                    <a:lnTo>
                      <a:pt x="168" y="1268"/>
                    </a:lnTo>
                    <a:lnTo>
                      <a:pt x="154" y="1282"/>
                    </a:lnTo>
                    <a:lnTo>
                      <a:pt x="138" y="1294"/>
                    </a:lnTo>
                    <a:lnTo>
                      <a:pt x="120" y="1308"/>
                    </a:lnTo>
                    <a:lnTo>
                      <a:pt x="120" y="1308"/>
                    </a:lnTo>
                    <a:lnTo>
                      <a:pt x="136" y="1308"/>
                    </a:lnTo>
                    <a:lnTo>
                      <a:pt x="154" y="1310"/>
                    </a:lnTo>
                    <a:lnTo>
                      <a:pt x="178" y="1312"/>
                    </a:lnTo>
                    <a:lnTo>
                      <a:pt x="208" y="1318"/>
                    </a:lnTo>
                    <a:lnTo>
                      <a:pt x="242" y="1328"/>
                    </a:lnTo>
                    <a:lnTo>
                      <a:pt x="280" y="1342"/>
                    </a:lnTo>
                    <a:lnTo>
                      <a:pt x="320" y="1362"/>
                    </a:lnTo>
                    <a:lnTo>
                      <a:pt x="320" y="1362"/>
                    </a:lnTo>
                    <a:lnTo>
                      <a:pt x="338" y="1372"/>
                    </a:lnTo>
                    <a:lnTo>
                      <a:pt x="356" y="1376"/>
                    </a:lnTo>
                    <a:lnTo>
                      <a:pt x="374" y="1380"/>
                    </a:lnTo>
                    <a:lnTo>
                      <a:pt x="394" y="1382"/>
                    </a:lnTo>
                    <a:lnTo>
                      <a:pt x="412" y="1380"/>
                    </a:lnTo>
                    <a:lnTo>
                      <a:pt x="430" y="1378"/>
                    </a:lnTo>
                    <a:lnTo>
                      <a:pt x="448" y="1374"/>
                    </a:lnTo>
                    <a:lnTo>
                      <a:pt x="464" y="1370"/>
                    </a:lnTo>
                    <a:lnTo>
                      <a:pt x="496" y="1358"/>
                    </a:lnTo>
                    <a:lnTo>
                      <a:pt x="522" y="1344"/>
                    </a:lnTo>
                    <a:lnTo>
                      <a:pt x="544" y="1332"/>
                    </a:lnTo>
                    <a:lnTo>
                      <a:pt x="558" y="1324"/>
                    </a:lnTo>
                    <a:lnTo>
                      <a:pt x="558" y="1324"/>
                    </a:lnTo>
                    <a:lnTo>
                      <a:pt x="558" y="1362"/>
                    </a:lnTo>
                    <a:lnTo>
                      <a:pt x="558" y="1422"/>
                    </a:lnTo>
                    <a:lnTo>
                      <a:pt x="554" y="1496"/>
                    </a:lnTo>
                    <a:lnTo>
                      <a:pt x="550" y="1534"/>
                    </a:lnTo>
                    <a:lnTo>
                      <a:pt x="546" y="1576"/>
                    </a:lnTo>
                    <a:lnTo>
                      <a:pt x="540" y="1616"/>
                    </a:lnTo>
                    <a:lnTo>
                      <a:pt x="532" y="1656"/>
                    </a:lnTo>
                    <a:lnTo>
                      <a:pt x="524" y="1696"/>
                    </a:lnTo>
                    <a:lnTo>
                      <a:pt x="512" y="1732"/>
                    </a:lnTo>
                    <a:lnTo>
                      <a:pt x="498" y="1764"/>
                    </a:lnTo>
                    <a:lnTo>
                      <a:pt x="482" y="1794"/>
                    </a:lnTo>
                    <a:lnTo>
                      <a:pt x="474" y="1806"/>
                    </a:lnTo>
                    <a:lnTo>
                      <a:pt x="464" y="1816"/>
                    </a:lnTo>
                    <a:lnTo>
                      <a:pt x="454" y="1826"/>
                    </a:lnTo>
                    <a:lnTo>
                      <a:pt x="442" y="1834"/>
                    </a:lnTo>
                    <a:lnTo>
                      <a:pt x="442" y="1834"/>
                    </a:lnTo>
                    <a:lnTo>
                      <a:pt x="438" y="1838"/>
                    </a:lnTo>
                    <a:lnTo>
                      <a:pt x="434" y="1842"/>
                    </a:lnTo>
                    <a:lnTo>
                      <a:pt x="434" y="1846"/>
                    </a:lnTo>
                    <a:lnTo>
                      <a:pt x="434" y="1850"/>
                    </a:lnTo>
                    <a:lnTo>
                      <a:pt x="438" y="1854"/>
                    </a:lnTo>
                    <a:lnTo>
                      <a:pt x="442" y="1858"/>
                    </a:lnTo>
                    <a:lnTo>
                      <a:pt x="442" y="1858"/>
                    </a:lnTo>
                    <a:lnTo>
                      <a:pt x="450" y="1864"/>
                    </a:lnTo>
                    <a:lnTo>
                      <a:pt x="460" y="1868"/>
                    </a:lnTo>
                    <a:lnTo>
                      <a:pt x="470" y="1872"/>
                    </a:lnTo>
                    <a:lnTo>
                      <a:pt x="482" y="1874"/>
                    </a:lnTo>
                    <a:lnTo>
                      <a:pt x="496" y="1874"/>
                    </a:lnTo>
                    <a:lnTo>
                      <a:pt x="512" y="1870"/>
                    </a:lnTo>
                    <a:lnTo>
                      <a:pt x="528" y="1860"/>
                    </a:lnTo>
                    <a:lnTo>
                      <a:pt x="528" y="1860"/>
                    </a:lnTo>
                    <a:lnTo>
                      <a:pt x="532" y="1858"/>
                    </a:lnTo>
                    <a:lnTo>
                      <a:pt x="538" y="1856"/>
                    </a:lnTo>
                    <a:lnTo>
                      <a:pt x="546" y="1856"/>
                    </a:lnTo>
                    <a:lnTo>
                      <a:pt x="550" y="1854"/>
                    </a:lnTo>
                    <a:lnTo>
                      <a:pt x="554" y="1852"/>
                    </a:lnTo>
                    <a:lnTo>
                      <a:pt x="558" y="1848"/>
                    </a:lnTo>
                    <a:lnTo>
                      <a:pt x="562" y="1842"/>
                    </a:lnTo>
                    <a:lnTo>
                      <a:pt x="562" y="1842"/>
                    </a:lnTo>
                    <a:lnTo>
                      <a:pt x="574" y="1814"/>
                    </a:lnTo>
                    <a:lnTo>
                      <a:pt x="586" y="1776"/>
                    </a:lnTo>
                    <a:lnTo>
                      <a:pt x="596" y="1730"/>
                    </a:lnTo>
                    <a:lnTo>
                      <a:pt x="606" y="1672"/>
                    </a:lnTo>
                    <a:lnTo>
                      <a:pt x="614" y="1604"/>
                    </a:lnTo>
                    <a:lnTo>
                      <a:pt x="622" y="1524"/>
                    </a:lnTo>
                    <a:lnTo>
                      <a:pt x="628" y="1432"/>
                    </a:lnTo>
                    <a:lnTo>
                      <a:pt x="634" y="1326"/>
                    </a:lnTo>
                    <a:lnTo>
                      <a:pt x="634" y="1326"/>
                    </a:lnTo>
                    <a:lnTo>
                      <a:pt x="650" y="1338"/>
                    </a:lnTo>
                    <a:lnTo>
                      <a:pt x="672" y="1350"/>
                    </a:lnTo>
                    <a:lnTo>
                      <a:pt x="698" y="1362"/>
                    </a:lnTo>
                    <a:lnTo>
                      <a:pt x="730" y="1372"/>
                    </a:lnTo>
                    <a:lnTo>
                      <a:pt x="746" y="1376"/>
                    </a:lnTo>
                    <a:lnTo>
                      <a:pt x="762" y="1380"/>
                    </a:lnTo>
                    <a:lnTo>
                      <a:pt x="780" y="1382"/>
                    </a:lnTo>
                    <a:lnTo>
                      <a:pt x="796" y="1382"/>
                    </a:lnTo>
                    <a:lnTo>
                      <a:pt x="814" y="1380"/>
                    </a:lnTo>
                    <a:lnTo>
                      <a:pt x="832" y="1376"/>
                    </a:lnTo>
                    <a:lnTo>
                      <a:pt x="850" y="1370"/>
                    </a:lnTo>
                    <a:lnTo>
                      <a:pt x="866" y="1362"/>
                    </a:lnTo>
                    <a:lnTo>
                      <a:pt x="866" y="1362"/>
                    </a:lnTo>
                    <a:lnTo>
                      <a:pt x="906" y="1342"/>
                    </a:lnTo>
                    <a:lnTo>
                      <a:pt x="944" y="1328"/>
                    </a:lnTo>
                    <a:lnTo>
                      <a:pt x="978" y="1318"/>
                    </a:lnTo>
                    <a:lnTo>
                      <a:pt x="1008" y="1312"/>
                    </a:lnTo>
                    <a:lnTo>
                      <a:pt x="1032" y="1310"/>
                    </a:lnTo>
                    <a:lnTo>
                      <a:pt x="1050" y="1308"/>
                    </a:lnTo>
                    <a:lnTo>
                      <a:pt x="1066" y="1308"/>
                    </a:lnTo>
                    <a:lnTo>
                      <a:pt x="1066" y="1308"/>
                    </a:lnTo>
                    <a:lnTo>
                      <a:pt x="1048" y="1294"/>
                    </a:lnTo>
                    <a:lnTo>
                      <a:pt x="1032" y="1282"/>
                    </a:lnTo>
                    <a:lnTo>
                      <a:pt x="1018" y="1268"/>
                    </a:lnTo>
                    <a:lnTo>
                      <a:pt x="1006" y="1256"/>
                    </a:lnTo>
                    <a:lnTo>
                      <a:pt x="998" y="1242"/>
                    </a:lnTo>
                    <a:lnTo>
                      <a:pt x="988" y="1230"/>
                    </a:lnTo>
                    <a:lnTo>
                      <a:pt x="982" y="1218"/>
                    </a:lnTo>
                    <a:lnTo>
                      <a:pt x="978" y="1206"/>
                    </a:lnTo>
                    <a:lnTo>
                      <a:pt x="974" y="1194"/>
                    </a:lnTo>
                    <a:lnTo>
                      <a:pt x="972" y="1184"/>
                    </a:lnTo>
                    <a:lnTo>
                      <a:pt x="972" y="1172"/>
                    </a:lnTo>
                    <a:lnTo>
                      <a:pt x="972" y="1162"/>
                    </a:lnTo>
                    <a:lnTo>
                      <a:pt x="976" y="1142"/>
                    </a:lnTo>
                    <a:lnTo>
                      <a:pt x="986" y="1124"/>
                    </a:lnTo>
                    <a:lnTo>
                      <a:pt x="996" y="1106"/>
                    </a:lnTo>
                    <a:lnTo>
                      <a:pt x="1010" y="1092"/>
                    </a:lnTo>
                    <a:lnTo>
                      <a:pt x="1024" y="1078"/>
                    </a:lnTo>
                    <a:lnTo>
                      <a:pt x="1040" y="1066"/>
                    </a:lnTo>
                    <a:lnTo>
                      <a:pt x="1054" y="1058"/>
                    </a:lnTo>
                    <a:lnTo>
                      <a:pt x="1068" y="1050"/>
                    </a:lnTo>
                    <a:lnTo>
                      <a:pt x="1080" y="1046"/>
                    </a:lnTo>
                    <a:lnTo>
                      <a:pt x="1090" y="1042"/>
                    </a:lnTo>
                    <a:lnTo>
                      <a:pt x="1090" y="1042"/>
                    </a:lnTo>
                    <a:lnTo>
                      <a:pt x="1106" y="1038"/>
                    </a:lnTo>
                    <a:lnTo>
                      <a:pt x="1120" y="1030"/>
                    </a:lnTo>
                    <a:lnTo>
                      <a:pt x="1134" y="1018"/>
                    </a:lnTo>
                    <a:lnTo>
                      <a:pt x="1148" y="1006"/>
                    </a:lnTo>
                    <a:lnTo>
                      <a:pt x="1160" y="990"/>
                    </a:lnTo>
                    <a:lnTo>
                      <a:pt x="1170" y="974"/>
                    </a:lnTo>
                    <a:lnTo>
                      <a:pt x="1178" y="958"/>
                    </a:lnTo>
                    <a:lnTo>
                      <a:pt x="1182" y="942"/>
                    </a:lnTo>
                    <a:lnTo>
                      <a:pt x="1182" y="942"/>
                    </a:lnTo>
                    <a:lnTo>
                      <a:pt x="1186" y="920"/>
                    </a:lnTo>
                    <a:lnTo>
                      <a:pt x="1188" y="884"/>
                    </a:lnTo>
                    <a:lnTo>
                      <a:pt x="1186" y="842"/>
                    </a:lnTo>
                    <a:lnTo>
                      <a:pt x="1186" y="800"/>
                    </a:lnTo>
                    <a:lnTo>
                      <a:pt x="1182" y="762"/>
                    </a:lnTo>
                    <a:lnTo>
                      <a:pt x="1180" y="734"/>
                    </a:lnTo>
                    <a:lnTo>
                      <a:pt x="1178" y="724"/>
                    </a:lnTo>
                    <a:lnTo>
                      <a:pt x="1176" y="722"/>
                    </a:lnTo>
                    <a:lnTo>
                      <a:pt x="1172" y="722"/>
                    </a:lnTo>
                    <a:lnTo>
                      <a:pt x="1170" y="730"/>
                    </a:lnTo>
                    <a:lnTo>
                      <a:pt x="1170" y="730"/>
                    </a:lnTo>
                    <a:close/>
                  </a:path>
                </a:pathLst>
              </a:custGeom>
              <a:solidFill>
                <a:schemeClr val="accent1">
                  <a:alpha val="2000"/>
                </a:schemeClr>
              </a:solidFill>
              <a:ln w="9525">
                <a:noFill/>
                <a:round/>
                <a:headEnd/>
                <a:tailEnd/>
              </a:ln>
              <a:effectLst>
                <a:glow rad="381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sz="1800"/>
              </a:p>
            </p:txBody>
          </p:sp>
          <p:sp>
            <p:nvSpPr>
              <p:cNvPr id="68" name="Freeform 32"/>
              <p:cNvSpPr>
                <a:spLocks noChangeAspect="1"/>
              </p:cNvSpPr>
              <p:nvPr/>
            </p:nvSpPr>
            <p:spPr bwMode="auto">
              <a:xfrm rot="1177916">
                <a:off x="7823628" y="381725"/>
                <a:ext cx="511311" cy="1209688"/>
              </a:xfrm>
              <a:custGeom>
                <a:avLst/>
                <a:gdLst/>
                <a:ahLst/>
                <a:cxnLst>
                  <a:cxn ang="0">
                    <a:pos x="518" y="468"/>
                  </a:cxn>
                  <a:cxn ang="0">
                    <a:pos x="466" y="358"/>
                  </a:cxn>
                  <a:cxn ang="0">
                    <a:pos x="414" y="238"/>
                  </a:cxn>
                  <a:cxn ang="0">
                    <a:pos x="394" y="178"/>
                  </a:cxn>
                  <a:cxn ang="0">
                    <a:pos x="382" y="116"/>
                  </a:cxn>
                  <a:cxn ang="0">
                    <a:pos x="382" y="56"/>
                  </a:cxn>
                  <a:cxn ang="0">
                    <a:pos x="396" y="0"/>
                  </a:cxn>
                  <a:cxn ang="0">
                    <a:pos x="364" y="30"/>
                  </a:cxn>
                  <a:cxn ang="0">
                    <a:pos x="286" y="114"/>
                  </a:cxn>
                  <a:cxn ang="0">
                    <a:pos x="210" y="204"/>
                  </a:cxn>
                  <a:cxn ang="0">
                    <a:pos x="158" y="274"/>
                  </a:cxn>
                  <a:cxn ang="0">
                    <a:pos x="110" y="352"/>
                  </a:cxn>
                  <a:cxn ang="0">
                    <a:pos x="66" y="436"/>
                  </a:cxn>
                  <a:cxn ang="0">
                    <a:pos x="32" y="522"/>
                  </a:cxn>
                  <a:cxn ang="0">
                    <a:pos x="8" y="614"/>
                  </a:cxn>
                  <a:cxn ang="0">
                    <a:pos x="0" y="704"/>
                  </a:cxn>
                  <a:cxn ang="0">
                    <a:pos x="4" y="750"/>
                  </a:cxn>
                  <a:cxn ang="0">
                    <a:pos x="10" y="796"/>
                  </a:cxn>
                  <a:cxn ang="0">
                    <a:pos x="24" y="842"/>
                  </a:cxn>
                  <a:cxn ang="0">
                    <a:pos x="42" y="886"/>
                  </a:cxn>
                  <a:cxn ang="0">
                    <a:pos x="68" y="930"/>
                  </a:cxn>
                  <a:cxn ang="0">
                    <a:pos x="100" y="974"/>
                  </a:cxn>
                  <a:cxn ang="0">
                    <a:pos x="138" y="1016"/>
                  </a:cxn>
                  <a:cxn ang="0">
                    <a:pos x="184" y="1056"/>
                  </a:cxn>
                  <a:cxn ang="0">
                    <a:pos x="238" y="1096"/>
                  </a:cxn>
                  <a:cxn ang="0">
                    <a:pos x="232" y="1130"/>
                  </a:cxn>
                  <a:cxn ang="0">
                    <a:pos x="212" y="1200"/>
                  </a:cxn>
                  <a:cxn ang="0">
                    <a:pos x="188" y="1266"/>
                  </a:cxn>
                  <a:cxn ang="0">
                    <a:pos x="162" y="1306"/>
                  </a:cxn>
                  <a:cxn ang="0">
                    <a:pos x="142" y="1324"/>
                  </a:cxn>
                  <a:cxn ang="0">
                    <a:pos x="132" y="1330"/>
                  </a:cxn>
                  <a:cxn ang="0">
                    <a:pos x="126" y="1334"/>
                  </a:cxn>
                  <a:cxn ang="0">
                    <a:pos x="130" y="1344"/>
                  </a:cxn>
                  <a:cxn ang="0">
                    <a:pos x="134" y="1348"/>
                  </a:cxn>
                  <a:cxn ang="0">
                    <a:pos x="154" y="1358"/>
                  </a:cxn>
                  <a:cxn ang="0">
                    <a:pos x="172" y="1358"/>
                  </a:cxn>
                  <a:cxn ang="0">
                    <a:pos x="184" y="1354"/>
                  </a:cxn>
                  <a:cxn ang="0">
                    <a:pos x="194" y="1352"/>
                  </a:cxn>
                  <a:cxn ang="0">
                    <a:pos x="206" y="1344"/>
                  </a:cxn>
                  <a:cxn ang="0">
                    <a:pos x="214" y="1330"/>
                  </a:cxn>
                  <a:cxn ang="0">
                    <a:pos x="232" y="1290"/>
                  </a:cxn>
                  <a:cxn ang="0">
                    <a:pos x="262" y="1194"/>
                  </a:cxn>
                  <a:cxn ang="0">
                    <a:pos x="282" y="1102"/>
                  </a:cxn>
                  <a:cxn ang="0">
                    <a:pos x="318" y="1100"/>
                  </a:cxn>
                  <a:cxn ang="0">
                    <a:pos x="360" y="1092"/>
                  </a:cxn>
                  <a:cxn ang="0">
                    <a:pos x="404" y="1074"/>
                  </a:cxn>
                  <a:cxn ang="0">
                    <a:pos x="450" y="1044"/>
                  </a:cxn>
                  <a:cxn ang="0">
                    <a:pos x="492" y="998"/>
                  </a:cxn>
                  <a:cxn ang="0">
                    <a:pos x="528" y="934"/>
                  </a:cxn>
                  <a:cxn ang="0">
                    <a:pos x="556" y="846"/>
                  </a:cxn>
                  <a:cxn ang="0">
                    <a:pos x="574" y="736"/>
                  </a:cxn>
                  <a:cxn ang="0">
                    <a:pos x="574" y="712"/>
                  </a:cxn>
                  <a:cxn ang="0">
                    <a:pos x="568" y="652"/>
                  </a:cxn>
                  <a:cxn ang="0">
                    <a:pos x="552" y="566"/>
                  </a:cxn>
                  <a:cxn ang="0">
                    <a:pos x="528" y="494"/>
                  </a:cxn>
                  <a:cxn ang="0">
                    <a:pos x="518" y="468"/>
                  </a:cxn>
                </a:cxnLst>
                <a:rect l="0" t="0" r="r" b="b"/>
                <a:pathLst>
                  <a:path w="574" h="1358">
                    <a:moveTo>
                      <a:pt x="518" y="468"/>
                    </a:moveTo>
                    <a:lnTo>
                      <a:pt x="518" y="468"/>
                    </a:lnTo>
                    <a:lnTo>
                      <a:pt x="494" y="416"/>
                    </a:lnTo>
                    <a:lnTo>
                      <a:pt x="466" y="358"/>
                    </a:lnTo>
                    <a:lnTo>
                      <a:pt x="438" y="300"/>
                    </a:lnTo>
                    <a:lnTo>
                      <a:pt x="414" y="238"/>
                    </a:lnTo>
                    <a:lnTo>
                      <a:pt x="402" y="208"/>
                    </a:lnTo>
                    <a:lnTo>
                      <a:pt x="394" y="178"/>
                    </a:lnTo>
                    <a:lnTo>
                      <a:pt x="388" y="146"/>
                    </a:lnTo>
                    <a:lnTo>
                      <a:pt x="382" y="116"/>
                    </a:lnTo>
                    <a:lnTo>
                      <a:pt x="382" y="86"/>
                    </a:lnTo>
                    <a:lnTo>
                      <a:pt x="382" y="56"/>
                    </a:lnTo>
                    <a:lnTo>
                      <a:pt x="388" y="28"/>
                    </a:lnTo>
                    <a:lnTo>
                      <a:pt x="396" y="0"/>
                    </a:lnTo>
                    <a:lnTo>
                      <a:pt x="396" y="0"/>
                    </a:lnTo>
                    <a:lnTo>
                      <a:pt x="364" y="30"/>
                    </a:lnTo>
                    <a:lnTo>
                      <a:pt x="330" y="66"/>
                    </a:lnTo>
                    <a:lnTo>
                      <a:pt x="286" y="114"/>
                    </a:lnTo>
                    <a:lnTo>
                      <a:pt x="236" y="170"/>
                    </a:lnTo>
                    <a:lnTo>
                      <a:pt x="210" y="204"/>
                    </a:lnTo>
                    <a:lnTo>
                      <a:pt x="184" y="238"/>
                    </a:lnTo>
                    <a:lnTo>
                      <a:pt x="158" y="274"/>
                    </a:lnTo>
                    <a:lnTo>
                      <a:pt x="134" y="312"/>
                    </a:lnTo>
                    <a:lnTo>
                      <a:pt x="110" y="352"/>
                    </a:lnTo>
                    <a:lnTo>
                      <a:pt x="86" y="394"/>
                    </a:lnTo>
                    <a:lnTo>
                      <a:pt x="66" y="436"/>
                    </a:lnTo>
                    <a:lnTo>
                      <a:pt x="48" y="478"/>
                    </a:lnTo>
                    <a:lnTo>
                      <a:pt x="32" y="522"/>
                    </a:lnTo>
                    <a:lnTo>
                      <a:pt x="18" y="568"/>
                    </a:lnTo>
                    <a:lnTo>
                      <a:pt x="8" y="614"/>
                    </a:lnTo>
                    <a:lnTo>
                      <a:pt x="2" y="658"/>
                    </a:lnTo>
                    <a:lnTo>
                      <a:pt x="0" y="704"/>
                    </a:lnTo>
                    <a:lnTo>
                      <a:pt x="2" y="728"/>
                    </a:lnTo>
                    <a:lnTo>
                      <a:pt x="4" y="750"/>
                    </a:lnTo>
                    <a:lnTo>
                      <a:pt x="6" y="774"/>
                    </a:lnTo>
                    <a:lnTo>
                      <a:pt x="10" y="796"/>
                    </a:lnTo>
                    <a:lnTo>
                      <a:pt x="16" y="818"/>
                    </a:lnTo>
                    <a:lnTo>
                      <a:pt x="24" y="842"/>
                    </a:lnTo>
                    <a:lnTo>
                      <a:pt x="32" y="864"/>
                    </a:lnTo>
                    <a:lnTo>
                      <a:pt x="42" y="886"/>
                    </a:lnTo>
                    <a:lnTo>
                      <a:pt x="54" y="908"/>
                    </a:lnTo>
                    <a:lnTo>
                      <a:pt x="68" y="930"/>
                    </a:lnTo>
                    <a:lnTo>
                      <a:pt x="82" y="952"/>
                    </a:lnTo>
                    <a:lnTo>
                      <a:pt x="100" y="974"/>
                    </a:lnTo>
                    <a:lnTo>
                      <a:pt x="118" y="994"/>
                    </a:lnTo>
                    <a:lnTo>
                      <a:pt x="138" y="1016"/>
                    </a:lnTo>
                    <a:lnTo>
                      <a:pt x="160" y="1036"/>
                    </a:lnTo>
                    <a:lnTo>
                      <a:pt x="184" y="1056"/>
                    </a:lnTo>
                    <a:lnTo>
                      <a:pt x="210" y="1076"/>
                    </a:lnTo>
                    <a:lnTo>
                      <a:pt x="238" y="1096"/>
                    </a:lnTo>
                    <a:lnTo>
                      <a:pt x="238" y="1096"/>
                    </a:lnTo>
                    <a:lnTo>
                      <a:pt x="232" y="1130"/>
                    </a:lnTo>
                    <a:lnTo>
                      <a:pt x="222" y="1164"/>
                    </a:lnTo>
                    <a:lnTo>
                      <a:pt x="212" y="1200"/>
                    </a:lnTo>
                    <a:lnTo>
                      <a:pt x="202" y="1234"/>
                    </a:lnTo>
                    <a:lnTo>
                      <a:pt x="188" y="1266"/>
                    </a:lnTo>
                    <a:lnTo>
                      <a:pt x="172" y="1294"/>
                    </a:lnTo>
                    <a:lnTo>
                      <a:pt x="162" y="1306"/>
                    </a:lnTo>
                    <a:lnTo>
                      <a:pt x="152" y="1316"/>
                    </a:lnTo>
                    <a:lnTo>
                      <a:pt x="142" y="1324"/>
                    </a:lnTo>
                    <a:lnTo>
                      <a:pt x="132" y="1330"/>
                    </a:lnTo>
                    <a:lnTo>
                      <a:pt x="132" y="1330"/>
                    </a:lnTo>
                    <a:lnTo>
                      <a:pt x="130" y="1332"/>
                    </a:lnTo>
                    <a:lnTo>
                      <a:pt x="126" y="1334"/>
                    </a:lnTo>
                    <a:lnTo>
                      <a:pt x="126" y="1338"/>
                    </a:lnTo>
                    <a:lnTo>
                      <a:pt x="130" y="1344"/>
                    </a:lnTo>
                    <a:lnTo>
                      <a:pt x="130" y="1344"/>
                    </a:lnTo>
                    <a:lnTo>
                      <a:pt x="134" y="1348"/>
                    </a:lnTo>
                    <a:lnTo>
                      <a:pt x="146" y="1356"/>
                    </a:lnTo>
                    <a:lnTo>
                      <a:pt x="154" y="1358"/>
                    </a:lnTo>
                    <a:lnTo>
                      <a:pt x="162" y="1358"/>
                    </a:lnTo>
                    <a:lnTo>
                      <a:pt x="172" y="1358"/>
                    </a:lnTo>
                    <a:lnTo>
                      <a:pt x="184" y="1354"/>
                    </a:lnTo>
                    <a:lnTo>
                      <a:pt x="184" y="1354"/>
                    </a:lnTo>
                    <a:lnTo>
                      <a:pt x="190" y="1352"/>
                    </a:lnTo>
                    <a:lnTo>
                      <a:pt x="194" y="1352"/>
                    </a:lnTo>
                    <a:lnTo>
                      <a:pt x="200" y="1350"/>
                    </a:lnTo>
                    <a:lnTo>
                      <a:pt x="206" y="1344"/>
                    </a:lnTo>
                    <a:lnTo>
                      <a:pt x="206" y="1344"/>
                    </a:lnTo>
                    <a:lnTo>
                      <a:pt x="214" y="1330"/>
                    </a:lnTo>
                    <a:lnTo>
                      <a:pt x="224" y="1312"/>
                    </a:lnTo>
                    <a:lnTo>
                      <a:pt x="232" y="1290"/>
                    </a:lnTo>
                    <a:lnTo>
                      <a:pt x="242" y="1264"/>
                    </a:lnTo>
                    <a:lnTo>
                      <a:pt x="262" y="1194"/>
                    </a:lnTo>
                    <a:lnTo>
                      <a:pt x="282" y="1102"/>
                    </a:lnTo>
                    <a:lnTo>
                      <a:pt x="282" y="1102"/>
                    </a:lnTo>
                    <a:lnTo>
                      <a:pt x="298" y="1102"/>
                    </a:lnTo>
                    <a:lnTo>
                      <a:pt x="318" y="1100"/>
                    </a:lnTo>
                    <a:lnTo>
                      <a:pt x="338" y="1098"/>
                    </a:lnTo>
                    <a:lnTo>
                      <a:pt x="360" y="1092"/>
                    </a:lnTo>
                    <a:lnTo>
                      <a:pt x="382" y="1086"/>
                    </a:lnTo>
                    <a:lnTo>
                      <a:pt x="404" y="1074"/>
                    </a:lnTo>
                    <a:lnTo>
                      <a:pt x="426" y="1062"/>
                    </a:lnTo>
                    <a:lnTo>
                      <a:pt x="450" y="1044"/>
                    </a:lnTo>
                    <a:lnTo>
                      <a:pt x="472" y="1024"/>
                    </a:lnTo>
                    <a:lnTo>
                      <a:pt x="492" y="998"/>
                    </a:lnTo>
                    <a:lnTo>
                      <a:pt x="512" y="968"/>
                    </a:lnTo>
                    <a:lnTo>
                      <a:pt x="528" y="934"/>
                    </a:lnTo>
                    <a:lnTo>
                      <a:pt x="544" y="894"/>
                    </a:lnTo>
                    <a:lnTo>
                      <a:pt x="556" y="846"/>
                    </a:lnTo>
                    <a:lnTo>
                      <a:pt x="566" y="794"/>
                    </a:lnTo>
                    <a:lnTo>
                      <a:pt x="574" y="736"/>
                    </a:lnTo>
                    <a:lnTo>
                      <a:pt x="574" y="736"/>
                    </a:lnTo>
                    <a:lnTo>
                      <a:pt x="574" y="712"/>
                    </a:lnTo>
                    <a:lnTo>
                      <a:pt x="572" y="686"/>
                    </a:lnTo>
                    <a:lnTo>
                      <a:pt x="568" y="652"/>
                    </a:lnTo>
                    <a:lnTo>
                      <a:pt x="562" y="612"/>
                    </a:lnTo>
                    <a:lnTo>
                      <a:pt x="552" y="566"/>
                    </a:lnTo>
                    <a:lnTo>
                      <a:pt x="538" y="518"/>
                    </a:lnTo>
                    <a:lnTo>
                      <a:pt x="528" y="494"/>
                    </a:lnTo>
                    <a:lnTo>
                      <a:pt x="518" y="468"/>
                    </a:lnTo>
                    <a:lnTo>
                      <a:pt x="518" y="468"/>
                    </a:lnTo>
                    <a:close/>
                  </a:path>
                </a:pathLst>
              </a:custGeom>
              <a:solidFill>
                <a:schemeClr val="accent1">
                  <a:alpha val="2000"/>
                </a:schemeClr>
              </a:solidFill>
              <a:ln w="9525">
                <a:noFill/>
                <a:round/>
                <a:headEnd/>
                <a:tailEnd/>
              </a:ln>
              <a:effectLst>
                <a:glow rad="508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sz="1800"/>
              </a:p>
            </p:txBody>
          </p:sp>
          <p:sp>
            <p:nvSpPr>
              <p:cNvPr id="69" name="Freeform 12"/>
              <p:cNvSpPr>
                <a:spLocks noChangeAspect="1"/>
              </p:cNvSpPr>
              <p:nvPr/>
            </p:nvSpPr>
            <p:spPr bwMode="auto">
              <a:xfrm rot="7111237">
                <a:off x="8078228" y="3447288"/>
                <a:ext cx="969106" cy="1009128"/>
              </a:xfrm>
              <a:custGeom>
                <a:avLst/>
                <a:gdLst/>
                <a:ahLst/>
                <a:cxnLst>
                  <a:cxn ang="0">
                    <a:pos x="1226" y="680"/>
                  </a:cxn>
                  <a:cxn ang="0">
                    <a:pos x="1198" y="622"/>
                  </a:cxn>
                  <a:cxn ang="0">
                    <a:pos x="1248" y="526"/>
                  </a:cxn>
                  <a:cxn ang="0">
                    <a:pos x="1220" y="512"/>
                  </a:cxn>
                  <a:cxn ang="0">
                    <a:pos x="1224" y="420"/>
                  </a:cxn>
                  <a:cxn ang="0">
                    <a:pos x="1210" y="362"/>
                  </a:cxn>
                  <a:cxn ang="0">
                    <a:pos x="1082" y="416"/>
                  </a:cxn>
                  <a:cxn ang="0">
                    <a:pos x="1012" y="402"/>
                  </a:cxn>
                  <a:cxn ang="0">
                    <a:pos x="902" y="532"/>
                  </a:cxn>
                  <a:cxn ang="0">
                    <a:pos x="882" y="516"/>
                  </a:cxn>
                  <a:cxn ang="0">
                    <a:pos x="928" y="360"/>
                  </a:cxn>
                  <a:cxn ang="0">
                    <a:pos x="850" y="310"/>
                  </a:cxn>
                  <a:cxn ang="0">
                    <a:pos x="804" y="306"/>
                  </a:cxn>
                  <a:cxn ang="0">
                    <a:pos x="792" y="212"/>
                  </a:cxn>
                  <a:cxn ang="0">
                    <a:pos x="774" y="194"/>
                  </a:cxn>
                  <a:cxn ang="0">
                    <a:pos x="726" y="180"/>
                  </a:cxn>
                  <a:cxn ang="0">
                    <a:pos x="684" y="42"/>
                  </a:cxn>
                  <a:cxn ang="0">
                    <a:pos x="678" y="0"/>
                  </a:cxn>
                  <a:cxn ang="0">
                    <a:pos x="640" y="164"/>
                  </a:cxn>
                  <a:cxn ang="0">
                    <a:pos x="590" y="198"/>
                  </a:cxn>
                  <a:cxn ang="0">
                    <a:pos x="558" y="186"/>
                  </a:cxn>
                  <a:cxn ang="0">
                    <a:pos x="556" y="300"/>
                  </a:cxn>
                  <a:cxn ang="0">
                    <a:pos x="516" y="312"/>
                  </a:cxn>
                  <a:cxn ang="0">
                    <a:pos x="418" y="282"/>
                  </a:cxn>
                  <a:cxn ang="0">
                    <a:pos x="474" y="516"/>
                  </a:cxn>
                  <a:cxn ang="0">
                    <a:pos x="462" y="538"/>
                  </a:cxn>
                  <a:cxn ang="0">
                    <a:pos x="350" y="414"/>
                  </a:cxn>
                  <a:cxn ang="0">
                    <a:pos x="290" y="416"/>
                  </a:cxn>
                  <a:cxn ang="0">
                    <a:pos x="172" y="380"/>
                  </a:cxn>
                  <a:cxn ang="0">
                    <a:pos x="120" y="380"/>
                  </a:cxn>
                  <a:cxn ang="0">
                    <a:pos x="138" y="506"/>
                  </a:cxn>
                  <a:cxn ang="0">
                    <a:pos x="108" y="526"/>
                  </a:cxn>
                  <a:cxn ang="0">
                    <a:pos x="154" y="606"/>
                  </a:cxn>
                  <a:cxn ang="0">
                    <a:pos x="138" y="674"/>
                  </a:cxn>
                  <a:cxn ang="0">
                    <a:pos x="50" y="704"/>
                  </a:cxn>
                  <a:cxn ang="0">
                    <a:pos x="224" y="804"/>
                  </a:cxn>
                  <a:cxn ang="0">
                    <a:pos x="248" y="868"/>
                  </a:cxn>
                  <a:cxn ang="0">
                    <a:pos x="156" y="930"/>
                  </a:cxn>
                  <a:cxn ang="0">
                    <a:pos x="30" y="966"/>
                  </a:cxn>
                  <a:cxn ang="0">
                    <a:pos x="250" y="1032"/>
                  </a:cxn>
                  <a:cxn ang="0">
                    <a:pos x="374" y="1066"/>
                  </a:cxn>
                  <a:cxn ang="0">
                    <a:pos x="422" y="1100"/>
                  </a:cxn>
                  <a:cxn ang="0">
                    <a:pos x="382" y="1168"/>
                  </a:cxn>
                  <a:cxn ang="0">
                    <a:pos x="616" y="1088"/>
                  </a:cxn>
                  <a:cxn ang="0">
                    <a:pos x="646" y="1224"/>
                  </a:cxn>
                  <a:cxn ang="0">
                    <a:pos x="594" y="1374"/>
                  </a:cxn>
                  <a:cxn ang="0">
                    <a:pos x="582" y="1400"/>
                  </a:cxn>
                  <a:cxn ang="0">
                    <a:pos x="626" y="1408"/>
                  </a:cxn>
                  <a:cxn ang="0">
                    <a:pos x="658" y="1390"/>
                  </a:cxn>
                  <a:cxn ang="0">
                    <a:pos x="690" y="1240"/>
                  </a:cxn>
                  <a:cxn ang="0">
                    <a:pos x="786" y="1108"/>
                  </a:cxn>
                  <a:cxn ang="0">
                    <a:pos x="974" y="1168"/>
                  </a:cxn>
                  <a:cxn ang="0">
                    <a:pos x="934" y="1094"/>
                  </a:cxn>
                  <a:cxn ang="0">
                    <a:pos x="998" y="1064"/>
                  </a:cxn>
                  <a:cxn ang="0">
                    <a:pos x="1132" y="1020"/>
                  </a:cxn>
                  <a:cxn ang="0">
                    <a:pos x="1356" y="964"/>
                  </a:cxn>
                  <a:cxn ang="0">
                    <a:pos x="1174" y="920"/>
                  </a:cxn>
                  <a:cxn ang="0">
                    <a:pos x="1106" y="856"/>
                  </a:cxn>
                  <a:cxn ang="0">
                    <a:pos x="1154" y="784"/>
                  </a:cxn>
                  <a:cxn ang="0">
                    <a:pos x="1306" y="704"/>
                  </a:cxn>
                </a:cxnLst>
                <a:rect l="0" t="0" r="r" b="b"/>
                <a:pathLst>
                  <a:path w="1356" h="1412">
                    <a:moveTo>
                      <a:pt x="1306" y="704"/>
                    </a:moveTo>
                    <a:lnTo>
                      <a:pt x="1306" y="704"/>
                    </a:lnTo>
                    <a:lnTo>
                      <a:pt x="1272" y="698"/>
                    </a:lnTo>
                    <a:lnTo>
                      <a:pt x="1246" y="690"/>
                    </a:lnTo>
                    <a:lnTo>
                      <a:pt x="1236" y="684"/>
                    </a:lnTo>
                    <a:lnTo>
                      <a:pt x="1226" y="680"/>
                    </a:lnTo>
                    <a:lnTo>
                      <a:pt x="1218" y="674"/>
                    </a:lnTo>
                    <a:lnTo>
                      <a:pt x="1212" y="666"/>
                    </a:lnTo>
                    <a:lnTo>
                      <a:pt x="1208" y="660"/>
                    </a:lnTo>
                    <a:lnTo>
                      <a:pt x="1204" y="652"/>
                    </a:lnTo>
                    <a:lnTo>
                      <a:pt x="1200" y="638"/>
                    </a:lnTo>
                    <a:lnTo>
                      <a:pt x="1198" y="622"/>
                    </a:lnTo>
                    <a:lnTo>
                      <a:pt x="1202" y="606"/>
                    </a:lnTo>
                    <a:lnTo>
                      <a:pt x="1206" y="592"/>
                    </a:lnTo>
                    <a:lnTo>
                      <a:pt x="1214" y="576"/>
                    </a:lnTo>
                    <a:lnTo>
                      <a:pt x="1230" y="552"/>
                    </a:lnTo>
                    <a:lnTo>
                      <a:pt x="1242" y="534"/>
                    </a:lnTo>
                    <a:lnTo>
                      <a:pt x="1248" y="526"/>
                    </a:lnTo>
                    <a:lnTo>
                      <a:pt x="1248" y="526"/>
                    </a:lnTo>
                    <a:lnTo>
                      <a:pt x="1240" y="526"/>
                    </a:lnTo>
                    <a:lnTo>
                      <a:pt x="1234" y="524"/>
                    </a:lnTo>
                    <a:lnTo>
                      <a:pt x="1228" y="522"/>
                    </a:lnTo>
                    <a:lnTo>
                      <a:pt x="1224" y="518"/>
                    </a:lnTo>
                    <a:lnTo>
                      <a:pt x="1220" y="512"/>
                    </a:lnTo>
                    <a:lnTo>
                      <a:pt x="1218" y="506"/>
                    </a:lnTo>
                    <a:lnTo>
                      <a:pt x="1214" y="494"/>
                    </a:lnTo>
                    <a:lnTo>
                      <a:pt x="1214" y="478"/>
                    </a:lnTo>
                    <a:lnTo>
                      <a:pt x="1216" y="460"/>
                    </a:lnTo>
                    <a:lnTo>
                      <a:pt x="1218" y="440"/>
                    </a:lnTo>
                    <a:lnTo>
                      <a:pt x="1224" y="420"/>
                    </a:lnTo>
                    <a:lnTo>
                      <a:pt x="1236" y="380"/>
                    </a:lnTo>
                    <a:lnTo>
                      <a:pt x="1250" y="346"/>
                    </a:lnTo>
                    <a:lnTo>
                      <a:pt x="1266" y="312"/>
                    </a:lnTo>
                    <a:lnTo>
                      <a:pt x="1266" y="312"/>
                    </a:lnTo>
                    <a:lnTo>
                      <a:pt x="1238" y="340"/>
                    </a:lnTo>
                    <a:lnTo>
                      <a:pt x="1210" y="362"/>
                    </a:lnTo>
                    <a:lnTo>
                      <a:pt x="1184" y="380"/>
                    </a:lnTo>
                    <a:lnTo>
                      <a:pt x="1160" y="394"/>
                    </a:lnTo>
                    <a:lnTo>
                      <a:pt x="1138" y="404"/>
                    </a:lnTo>
                    <a:lnTo>
                      <a:pt x="1118" y="410"/>
                    </a:lnTo>
                    <a:lnTo>
                      <a:pt x="1098" y="414"/>
                    </a:lnTo>
                    <a:lnTo>
                      <a:pt x="1082" y="416"/>
                    </a:lnTo>
                    <a:lnTo>
                      <a:pt x="1066" y="416"/>
                    </a:lnTo>
                    <a:lnTo>
                      <a:pt x="1052" y="414"/>
                    </a:lnTo>
                    <a:lnTo>
                      <a:pt x="1030" y="410"/>
                    </a:lnTo>
                    <a:lnTo>
                      <a:pt x="1016" y="404"/>
                    </a:lnTo>
                    <a:lnTo>
                      <a:pt x="1012" y="402"/>
                    </a:lnTo>
                    <a:lnTo>
                      <a:pt x="1012" y="402"/>
                    </a:lnTo>
                    <a:lnTo>
                      <a:pt x="1006" y="414"/>
                    </a:lnTo>
                    <a:lnTo>
                      <a:pt x="996" y="430"/>
                    </a:lnTo>
                    <a:lnTo>
                      <a:pt x="964" y="468"/>
                    </a:lnTo>
                    <a:lnTo>
                      <a:pt x="928" y="506"/>
                    </a:lnTo>
                    <a:lnTo>
                      <a:pt x="902" y="532"/>
                    </a:lnTo>
                    <a:lnTo>
                      <a:pt x="902" y="532"/>
                    </a:lnTo>
                    <a:lnTo>
                      <a:pt x="894" y="538"/>
                    </a:lnTo>
                    <a:lnTo>
                      <a:pt x="888" y="540"/>
                    </a:lnTo>
                    <a:lnTo>
                      <a:pt x="886" y="538"/>
                    </a:lnTo>
                    <a:lnTo>
                      <a:pt x="884" y="532"/>
                    </a:lnTo>
                    <a:lnTo>
                      <a:pt x="882" y="522"/>
                    </a:lnTo>
                    <a:lnTo>
                      <a:pt x="882" y="516"/>
                    </a:lnTo>
                    <a:lnTo>
                      <a:pt x="882" y="516"/>
                    </a:lnTo>
                    <a:lnTo>
                      <a:pt x="890" y="502"/>
                    </a:lnTo>
                    <a:lnTo>
                      <a:pt x="898" y="486"/>
                    </a:lnTo>
                    <a:lnTo>
                      <a:pt x="910" y="448"/>
                    </a:lnTo>
                    <a:lnTo>
                      <a:pt x="920" y="404"/>
                    </a:lnTo>
                    <a:lnTo>
                      <a:pt x="928" y="360"/>
                    </a:lnTo>
                    <a:lnTo>
                      <a:pt x="938" y="282"/>
                    </a:lnTo>
                    <a:lnTo>
                      <a:pt x="942" y="250"/>
                    </a:lnTo>
                    <a:lnTo>
                      <a:pt x="942" y="250"/>
                    </a:lnTo>
                    <a:lnTo>
                      <a:pt x="904" y="278"/>
                    </a:lnTo>
                    <a:lnTo>
                      <a:pt x="874" y="298"/>
                    </a:lnTo>
                    <a:lnTo>
                      <a:pt x="850" y="310"/>
                    </a:lnTo>
                    <a:lnTo>
                      <a:pt x="840" y="312"/>
                    </a:lnTo>
                    <a:lnTo>
                      <a:pt x="830" y="314"/>
                    </a:lnTo>
                    <a:lnTo>
                      <a:pt x="822" y="314"/>
                    </a:lnTo>
                    <a:lnTo>
                      <a:pt x="816" y="312"/>
                    </a:lnTo>
                    <a:lnTo>
                      <a:pt x="810" y="310"/>
                    </a:lnTo>
                    <a:lnTo>
                      <a:pt x="804" y="306"/>
                    </a:lnTo>
                    <a:lnTo>
                      <a:pt x="800" y="300"/>
                    </a:lnTo>
                    <a:lnTo>
                      <a:pt x="796" y="294"/>
                    </a:lnTo>
                    <a:lnTo>
                      <a:pt x="792" y="280"/>
                    </a:lnTo>
                    <a:lnTo>
                      <a:pt x="790" y="264"/>
                    </a:lnTo>
                    <a:lnTo>
                      <a:pt x="790" y="246"/>
                    </a:lnTo>
                    <a:lnTo>
                      <a:pt x="792" y="212"/>
                    </a:lnTo>
                    <a:lnTo>
                      <a:pt x="798" y="186"/>
                    </a:lnTo>
                    <a:lnTo>
                      <a:pt x="800" y="176"/>
                    </a:lnTo>
                    <a:lnTo>
                      <a:pt x="800" y="176"/>
                    </a:lnTo>
                    <a:lnTo>
                      <a:pt x="792" y="184"/>
                    </a:lnTo>
                    <a:lnTo>
                      <a:pt x="782" y="190"/>
                    </a:lnTo>
                    <a:lnTo>
                      <a:pt x="774" y="194"/>
                    </a:lnTo>
                    <a:lnTo>
                      <a:pt x="766" y="198"/>
                    </a:lnTo>
                    <a:lnTo>
                      <a:pt x="758" y="198"/>
                    </a:lnTo>
                    <a:lnTo>
                      <a:pt x="750" y="196"/>
                    </a:lnTo>
                    <a:lnTo>
                      <a:pt x="744" y="194"/>
                    </a:lnTo>
                    <a:lnTo>
                      <a:pt x="738" y="190"/>
                    </a:lnTo>
                    <a:lnTo>
                      <a:pt x="726" y="180"/>
                    </a:lnTo>
                    <a:lnTo>
                      <a:pt x="716" y="164"/>
                    </a:lnTo>
                    <a:lnTo>
                      <a:pt x="708" y="146"/>
                    </a:lnTo>
                    <a:lnTo>
                      <a:pt x="700" y="126"/>
                    </a:lnTo>
                    <a:lnTo>
                      <a:pt x="694" y="104"/>
                    </a:lnTo>
                    <a:lnTo>
                      <a:pt x="690" y="82"/>
                    </a:lnTo>
                    <a:lnTo>
                      <a:pt x="684" y="42"/>
                    </a:lnTo>
                    <a:lnTo>
                      <a:pt x="678" y="0"/>
                    </a:lnTo>
                    <a:lnTo>
                      <a:pt x="678" y="0"/>
                    </a:lnTo>
                    <a:lnTo>
                      <a:pt x="678" y="8"/>
                    </a:lnTo>
                    <a:lnTo>
                      <a:pt x="678" y="8"/>
                    </a:lnTo>
                    <a:lnTo>
                      <a:pt x="678" y="0"/>
                    </a:lnTo>
                    <a:lnTo>
                      <a:pt x="678" y="0"/>
                    </a:lnTo>
                    <a:lnTo>
                      <a:pt x="672" y="42"/>
                    </a:lnTo>
                    <a:lnTo>
                      <a:pt x="666" y="82"/>
                    </a:lnTo>
                    <a:lnTo>
                      <a:pt x="662" y="104"/>
                    </a:lnTo>
                    <a:lnTo>
                      <a:pt x="656" y="126"/>
                    </a:lnTo>
                    <a:lnTo>
                      <a:pt x="648" y="146"/>
                    </a:lnTo>
                    <a:lnTo>
                      <a:pt x="640" y="164"/>
                    </a:lnTo>
                    <a:lnTo>
                      <a:pt x="630" y="180"/>
                    </a:lnTo>
                    <a:lnTo>
                      <a:pt x="618" y="190"/>
                    </a:lnTo>
                    <a:lnTo>
                      <a:pt x="612" y="194"/>
                    </a:lnTo>
                    <a:lnTo>
                      <a:pt x="606" y="196"/>
                    </a:lnTo>
                    <a:lnTo>
                      <a:pt x="598" y="198"/>
                    </a:lnTo>
                    <a:lnTo>
                      <a:pt x="590" y="198"/>
                    </a:lnTo>
                    <a:lnTo>
                      <a:pt x="582" y="194"/>
                    </a:lnTo>
                    <a:lnTo>
                      <a:pt x="574" y="190"/>
                    </a:lnTo>
                    <a:lnTo>
                      <a:pt x="564" y="184"/>
                    </a:lnTo>
                    <a:lnTo>
                      <a:pt x="556" y="176"/>
                    </a:lnTo>
                    <a:lnTo>
                      <a:pt x="556" y="176"/>
                    </a:lnTo>
                    <a:lnTo>
                      <a:pt x="558" y="186"/>
                    </a:lnTo>
                    <a:lnTo>
                      <a:pt x="564" y="212"/>
                    </a:lnTo>
                    <a:lnTo>
                      <a:pt x="566" y="246"/>
                    </a:lnTo>
                    <a:lnTo>
                      <a:pt x="566" y="264"/>
                    </a:lnTo>
                    <a:lnTo>
                      <a:pt x="564" y="280"/>
                    </a:lnTo>
                    <a:lnTo>
                      <a:pt x="560" y="294"/>
                    </a:lnTo>
                    <a:lnTo>
                      <a:pt x="556" y="300"/>
                    </a:lnTo>
                    <a:lnTo>
                      <a:pt x="552" y="306"/>
                    </a:lnTo>
                    <a:lnTo>
                      <a:pt x="546" y="310"/>
                    </a:lnTo>
                    <a:lnTo>
                      <a:pt x="540" y="312"/>
                    </a:lnTo>
                    <a:lnTo>
                      <a:pt x="534" y="314"/>
                    </a:lnTo>
                    <a:lnTo>
                      <a:pt x="526" y="314"/>
                    </a:lnTo>
                    <a:lnTo>
                      <a:pt x="516" y="312"/>
                    </a:lnTo>
                    <a:lnTo>
                      <a:pt x="506" y="310"/>
                    </a:lnTo>
                    <a:lnTo>
                      <a:pt x="482" y="298"/>
                    </a:lnTo>
                    <a:lnTo>
                      <a:pt x="452" y="278"/>
                    </a:lnTo>
                    <a:lnTo>
                      <a:pt x="414" y="250"/>
                    </a:lnTo>
                    <a:lnTo>
                      <a:pt x="414" y="250"/>
                    </a:lnTo>
                    <a:lnTo>
                      <a:pt x="418" y="282"/>
                    </a:lnTo>
                    <a:lnTo>
                      <a:pt x="428" y="360"/>
                    </a:lnTo>
                    <a:lnTo>
                      <a:pt x="436" y="404"/>
                    </a:lnTo>
                    <a:lnTo>
                      <a:pt x="446" y="448"/>
                    </a:lnTo>
                    <a:lnTo>
                      <a:pt x="458" y="486"/>
                    </a:lnTo>
                    <a:lnTo>
                      <a:pt x="466" y="502"/>
                    </a:lnTo>
                    <a:lnTo>
                      <a:pt x="474" y="516"/>
                    </a:lnTo>
                    <a:lnTo>
                      <a:pt x="474" y="516"/>
                    </a:lnTo>
                    <a:lnTo>
                      <a:pt x="474" y="522"/>
                    </a:lnTo>
                    <a:lnTo>
                      <a:pt x="472" y="532"/>
                    </a:lnTo>
                    <a:lnTo>
                      <a:pt x="470" y="538"/>
                    </a:lnTo>
                    <a:lnTo>
                      <a:pt x="468" y="540"/>
                    </a:lnTo>
                    <a:lnTo>
                      <a:pt x="462" y="538"/>
                    </a:lnTo>
                    <a:lnTo>
                      <a:pt x="454" y="532"/>
                    </a:lnTo>
                    <a:lnTo>
                      <a:pt x="454" y="532"/>
                    </a:lnTo>
                    <a:lnTo>
                      <a:pt x="428" y="506"/>
                    </a:lnTo>
                    <a:lnTo>
                      <a:pt x="392" y="468"/>
                    </a:lnTo>
                    <a:lnTo>
                      <a:pt x="360" y="430"/>
                    </a:lnTo>
                    <a:lnTo>
                      <a:pt x="350" y="414"/>
                    </a:lnTo>
                    <a:lnTo>
                      <a:pt x="344" y="402"/>
                    </a:lnTo>
                    <a:lnTo>
                      <a:pt x="344" y="402"/>
                    </a:lnTo>
                    <a:lnTo>
                      <a:pt x="340" y="404"/>
                    </a:lnTo>
                    <a:lnTo>
                      <a:pt x="326" y="410"/>
                    </a:lnTo>
                    <a:lnTo>
                      <a:pt x="304" y="414"/>
                    </a:lnTo>
                    <a:lnTo>
                      <a:pt x="290" y="416"/>
                    </a:lnTo>
                    <a:lnTo>
                      <a:pt x="274" y="416"/>
                    </a:lnTo>
                    <a:lnTo>
                      <a:pt x="258" y="414"/>
                    </a:lnTo>
                    <a:lnTo>
                      <a:pt x="238" y="410"/>
                    </a:lnTo>
                    <a:lnTo>
                      <a:pt x="218" y="404"/>
                    </a:lnTo>
                    <a:lnTo>
                      <a:pt x="196" y="394"/>
                    </a:lnTo>
                    <a:lnTo>
                      <a:pt x="172" y="380"/>
                    </a:lnTo>
                    <a:lnTo>
                      <a:pt x="146" y="362"/>
                    </a:lnTo>
                    <a:lnTo>
                      <a:pt x="118" y="340"/>
                    </a:lnTo>
                    <a:lnTo>
                      <a:pt x="90" y="312"/>
                    </a:lnTo>
                    <a:lnTo>
                      <a:pt x="90" y="312"/>
                    </a:lnTo>
                    <a:lnTo>
                      <a:pt x="106" y="346"/>
                    </a:lnTo>
                    <a:lnTo>
                      <a:pt x="120" y="380"/>
                    </a:lnTo>
                    <a:lnTo>
                      <a:pt x="132" y="420"/>
                    </a:lnTo>
                    <a:lnTo>
                      <a:pt x="138" y="440"/>
                    </a:lnTo>
                    <a:lnTo>
                      <a:pt x="140" y="460"/>
                    </a:lnTo>
                    <a:lnTo>
                      <a:pt x="142" y="478"/>
                    </a:lnTo>
                    <a:lnTo>
                      <a:pt x="142" y="494"/>
                    </a:lnTo>
                    <a:lnTo>
                      <a:pt x="138" y="506"/>
                    </a:lnTo>
                    <a:lnTo>
                      <a:pt x="136" y="512"/>
                    </a:lnTo>
                    <a:lnTo>
                      <a:pt x="132" y="518"/>
                    </a:lnTo>
                    <a:lnTo>
                      <a:pt x="128" y="522"/>
                    </a:lnTo>
                    <a:lnTo>
                      <a:pt x="122" y="524"/>
                    </a:lnTo>
                    <a:lnTo>
                      <a:pt x="116" y="526"/>
                    </a:lnTo>
                    <a:lnTo>
                      <a:pt x="108" y="526"/>
                    </a:lnTo>
                    <a:lnTo>
                      <a:pt x="108" y="526"/>
                    </a:lnTo>
                    <a:lnTo>
                      <a:pt x="114" y="534"/>
                    </a:lnTo>
                    <a:lnTo>
                      <a:pt x="126" y="552"/>
                    </a:lnTo>
                    <a:lnTo>
                      <a:pt x="142" y="576"/>
                    </a:lnTo>
                    <a:lnTo>
                      <a:pt x="150" y="592"/>
                    </a:lnTo>
                    <a:lnTo>
                      <a:pt x="154" y="606"/>
                    </a:lnTo>
                    <a:lnTo>
                      <a:pt x="158" y="622"/>
                    </a:lnTo>
                    <a:lnTo>
                      <a:pt x="156" y="638"/>
                    </a:lnTo>
                    <a:lnTo>
                      <a:pt x="152" y="652"/>
                    </a:lnTo>
                    <a:lnTo>
                      <a:pt x="148" y="660"/>
                    </a:lnTo>
                    <a:lnTo>
                      <a:pt x="144" y="666"/>
                    </a:lnTo>
                    <a:lnTo>
                      <a:pt x="138" y="674"/>
                    </a:lnTo>
                    <a:lnTo>
                      <a:pt x="130" y="680"/>
                    </a:lnTo>
                    <a:lnTo>
                      <a:pt x="120" y="684"/>
                    </a:lnTo>
                    <a:lnTo>
                      <a:pt x="110" y="690"/>
                    </a:lnTo>
                    <a:lnTo>
                      <a:pt x="84" y="698"/>
                    </a:lnTo>
                    <a:lnTo>
                      <a:pt x="50" y="704"/>
                    </a:lnTo>
                    <a:lnTo>
                      <a:pt x="50" y="704"/>
                    </a:lnTo>
                    <a:lnTo>
                      <a:pt x="70" y="712"/>
                    </a:lnTo>
                    <a:lnTo>
                      <a:pt x="116" y="734"/>
                    </a:lnTo>
                    <a:lnTo>
                      <a:pt x="146" y="748"/>
                    </a:lnTo>
                    <a:lnTo>
                      <a:pt x="174" y="766"/>
                    </a:lnTo>
                    <a:lnTo>
                      <a:pt x="202" y="784"/>
                    </a:lnTo>
                    <a:lnTo>
                      <a:pt x="224" y="804"/>
                    </a:lnTo>
                    <a:lnTo>
                      <a:pt x="234" y="814"/>
                    </a:lnTo>
                    <a:lnTo>
                      <a:pt x="242" y="824"/>
                    </a:lnTo>
                    <a:lnTo>
                      <a:pt x="246" y="836"/>
                    </a:lnTo>
                    <a:lnTo>
                      <a:pt x="250" y="846"/>
                    </a:lnTo>
                    <a:lnTo>
                      <a:pt x="250" y="856"/>
                    </a:lnTo>
                    <a:lnTo>
                      <a:pt x="248" y="868"/>
                    </a:lnTo>
                    <a:lnTo>
                      <a:pt x="242" y="878"/>
                    </a:lnTo>
                    <a:lnTo>
                      <a:pt x="232" y="888"/>
                    </a:lnTo>
                    <a:lnTo>
                      <a:pt x="220" y="900"/>
                    </a:lnTo>
                    <a:lnTo>
                      <a:pt x="202" y="910"/>
                    </a:lnTo>
                    <a:lnTo>
                      <a:pt x="182" y="920"/>
                    </a:lnTo>
                    <a:lnTo>
                      <a:pt x="156" y="930"/>
                    </a:lnTo>
                    <a:lnTo>
                      <a:pt x="124" y="938"/>
                    </a:lnTo>
                    <a:lnTo>
                      <a:pt x="88" y="948"/>
                    </a:lnTo>
                    <a:lnTo>
                      <a:pt x="48" y="956"/>
                    </a:lnTo>
                    <a:lnTo>
                      <a:pt x="0" y="964"/>
                    </a:lnTo>
                    <a:lnTo>
                      <a:pt x="0" y="964"/>
                    </a:lnTo>
                    <a:lnTo>
                      <a:pt x="30" y="966"/>
                    </a:lnTo>
                    <a:lnTo>
                      <a:pt x="62" y="972"/>
                    </a:lnTo>
                    <a:lnTo>
                      <a:pt x="102" y="980"/>
                    </a:lnTo>
                    <a:lnTo>
                      <a:pt x="148" y="992"/>
                    </a:lnTo>
                    <a:lnTo>
                      <a:pt x="198" y="1010"/>
                    </a:lnTo>
                    <a:lnTo>
                      <a:pt x="224" y="1020"/>
                    </a:lnTo>
                    <a:lnTo>
                      <a:pt x="250" y="1032"/>
                    </a:lnTo>
                    <a:lnTo>
                      <a:pt x="274" y="1046"/>
                    </a:lnTo>
                    <a:lnTo>
                      <a:pt x="298" y="1060"/>
                    </a:lnTo>
                    <a:lnTo>
                      <a:pt x="298" y="1060"/>
                    </a:lnTo>
                    <a:lnTo>
                      <a:pt x="330" y="1060"/>
                    </a:lnTo>
                    <a:lnTo>
                      <a:pt x="358" y="1064"/>
                    </a:lnTo>
                    <a:lnTo>
                      <a:pt x="374" y="1066"/>
                    </a:lnTo>
                    <a:lnTo>
                      <a:pt x="388" y="1070"/>
                    </a:lnTo>
                    <a:lnTo>
                      <a:pt x="402" y="1074"/>
                    </a:lnTo>
                    <a:lnTo>
                      <a:pt x="412" y="1082"/>
                    </a:lnTo>
                    <a:lnTo>
                      <a:pt x="420" y="1090"/>
                    </a:lnTo>
                    <a:lnTo>
                      <a:pt x="422" y="1094"/>
                    </a:lnTo>
                    <a:lnTo>
                      <a:pt x="422" y="1100"/>
                    </a:lnTo>
                    <a:lnTo>
                      <a:pt x="422" y="1106"/>
                    </a:lnTo>
                    <a:lnTo>
                      <a:pt x="422" y="1114"/>
                    </a:lnTo>
                    <a:lnTo>
                      <a:pt x="414" y="1128"/>
                    </a:lnTo>
                    <a:lnTo>
                      <a:pt x="402" y="1146"/>
                    </a:lnTo>
                    <a:lnTo>
                      <a:pt x="382" y="1168"/>
                    </a:lnTo>
                    <a:lnTo>
                      <a:pt x="382" y="1168"/>
                    </a:lnTo>
                    <a:lnTo>
                      <a:pt x="410" y="1160"/>
                    </a:lnTo>
                    <a:lnTo>
                      <a:pt x="442" y="1152"/>
                    </a:lnTo>
                    <a:lnTo>
                      <a:pt x="482" y="1140"/>
                    </a:lnTo>
                    <a:lnTo>
                      <a:pt x="526" y="1126"/>
                    </a:lnTo>
                    <a:lnTo>
                      <a:pt x="572" y="1108"/>
                    </a:lnTo>
                    <a:lnTo>
                      <a:pt x="616" y="1088"/>
                    </a:lnTo>
                    <a:lnTo>
                      <a:pt x="636" y="1076"/>
                    </a:lnTo>
                    <a:lnTo>
                      <a:pt x="654" y="1064"/>
                    </a:lnTo>
                    <a:lnTo>
                      <a:pt x="654" y="1064"/>
                    </a:lnTo>
                    <a:lnTo>
                      <a:pt x="654" y="1128"/>
                    </a:lnTo>
                    <a:lnTo>
                      <a:pt x="652" y="1174"/>
                    </a:lnTo>
                    <a:lnTo>
                      <a:pt x="646" y="1224"/>
                    </a:lnTo>
                    <a:lnTo>
                      <a:pt x="638" y="1274"/>
                    </a:lnTo>
                    <a:lnTo>
                      <a:pt x="632" y="1298"/>
                    </a:lnTo>
                    <a:lnTo>
                      <a:pt x="626" y="1322"/>
                    </a:lnTo>
                    <a:lnTo>
                      <a:pt x="616" y="1342"/>
                    </a:lnTo>
                    <a:lnTo>
                      <a:pt x="606" y="1360"/>
                    </a:lnTo>
                    <a:lnTo>
                      <a:pt x="594" y="1374"/>
                    </a:lnTo>
                    <a:lnTo>
                      <a:pt x="582" y="1386"/>
                    </a:lnTo>
                    <a:lnTo>
                      <a:pt x="582" y="1386"/>
                    </a:lnTo>
                    <a:lnTo>
                      <a:pt x="580" y="1388"/>
                    </a:lnTo>
                    <a:lnTo>
                      <a:pt x="576" y="1392"/>
                    </a:lnTo>
                    <a:lnTo>
                      <a:pt x="576" y="1396"/>
                    </a:lnTo>
                    <a:lnTo>
                      <a:pt x="582" y="1400"/>
                    </a:lnTo>
                    <a:lnTo>
                      <a:pt x="582" y="1400"/>
                    </a:lnTo>
                    <a:lnTo>
                      <a:pt x="586" y="1404"/>
                    </a:lnTo>
                    <a:lnTo>
                      <a:pt x="600" y="1410"/>
                    </a:lnTo>
                    <a:lnTo>
                      <a:pt x="608" y="1412"/>
                    </a:lnTo>
                    <a:lnTo>
                      <a:pt x="616" y="1410"/>
                    </a:lnTo>
                    <a:lnTo>
                      <a:pt x="626" y="1408"/>
                    </a:lnTo>
                    <a:lnTo>
                      <a:pt x="636" y="1402"/>
                    </a:lnTo>
                    <a:lnTo>
                      <a:pt x="636" y="1402"/>
                    </a:lnTo>
                    <a:lnTo>
                      <a:pt x="642" y="1400"/>
                    </a:lnTo>
                    <a:lnTo>
                      <a:pt x="646" y="1400"/>
                    </a:lnTo>
                    <a:lnTo>
                      <a:pt x="652" y="1396"/>
                    </a:lnTo>
                    <a:lnTo>
                      <a:pt x="658" y="1390"/>
                    </a:lnTo>
                    <a:lnTo>
                      <a:pt x="658" y="1390"/>
                    </a:lnTo>
                    <a:lnTo>
                      <a:pt x="666" y="1372"/>
                    </a:lnTo>
                    <a:lnTo>
                      <a:pt x="672" y="1350"/>
                    </a:lnTo>
                    <a:lnTo>
                      <a:pt x="678" y="1320"/>
                    </a:lnTo>
                    <a:lnTo>
                      <a:pt x="684" y="1284"/>
                    </a:lnTo>
                    <a:lnTo>
                      <a:pt x="690" y="1240"/>
                    </a:lnTo>
                    <a:lnTo>
                      <a:pt x="694" y="1190"/>
                    </a:lnTo>
                    <a:lnTo>
                      <a:pt x="702" y="1064"/>
                    </a:lnTo>
                    <a:lnTo>
                      <a:pt x="702" y="1064"/>
                    </a:lnTo>
                    <a:lnTo>
                      <a:pt x="722" y="1076"/>
                    </a:lnTo>
                    <a:lnTo>
                      <a:pt x="742" y="1088"/>
                    </a:lnTo>
                    <a:lnTo>
                      <a:pt x="786" y="1108"/>
                    </a:lnTo>
                    <a:lnTo>
                      <a:pt x="830" y="1126"/>
                    </a:lnTo>
                    <a:lnTo>
                      <a:pt x="874" y="1140"/>
                    </a:lnTo>
                    <a:lnTo>
                      <a:pt x="914" y="1152"/>
                    </a:lnTo>
                    <a:lnTo>
                      <a:pt x="946" y="1160"/>
                    </a:lnTo>
                    <a:lnTo>
                      <a:pt x="974" y="1168"/>
                    </a:lnTo>
                    <a:lnTo>
                      <a:pt x="974" y="1168"/>
                    </a:lnTo>
                    <a:lnTo>
                      <a:pt x="954" y="1146"/>
                    </a:lnTo>
                    <a:lnTo>
                      <a:pt x="942" y="1128"/>
                    </a:lnTo>
                    <a:lnTo>
                      <a:pt x="934" y="1114"/>
                    </a:lnTo>
                    <a:lnTo>
                      <a:pt x="934" y="1106"/>
                    </a:lnTo>
                    <a:lnTo>
                      <a:pt x="934" y="1100"/>
                    </a:lnTo>
                    <a:lnTo>
                      <a:pt x="934" y="1094"/>
                    </a:lnTo>
                    <a:lnTo>
                      <a:pt x="936" y="1090"/>
                    </a:lnTo>
                    <a:lnTo>
                      <a:pt x="944" y="1082"/>
                    </a:lnTo>
                    <a:lnTo>
                      <a:pt x="954" y="1074"/>
                    </a:lnTo>
                    <a:lnTo>
                      <a:pt x="968" y="1070"/>
                    </a:lnTo>
                    <a:lnTo>
                      <a:pt x="982" y="1066"/>
                    </a:lnTo>
                    <a:lnTo>
                      <a:pt x="998" y="1064"/>
                    </a:lnTo>
                    <a:lnTo>
                      <a:pt x="1026" y="1060"/>
                    </a:lnTo>
                    <a:lnTo>
                      <a:pt x="1058" y="1060"/>
                    </a:lnTo>
                    <a:lnTo>
                      <a:pt x="1058" y="1060"/>
                    </a:lnTo>
                    <a:lnTo>
                      <a:pt x="1082" y="1046"/>
                    </a:lnTo>
                    <a:lnTo>
                      <a:pt x="1106" y="1032"/>
                    </a:lnTo>
                    <a:lnTo>
                      <a:pt x="1132" y="1020"/>
                    </a:lnTo>
                    <a:lnTo>
                      <a:pt x="1158" y="1010"/>
                    </a:lnTo>
                    <a:lnTo>
                      <a:pt x="1208" y="992"/>
                    </a:lnTo>
                    <a:lnTo>
                      <a:pt x="1254" y="980"/>
                    </a:lnTo>
                    <a:lnTo>
                      <a:pt x="1294" y="972"/>
                    </a:lnTo>
                    <a:lnTo>
                      <a:pt x="1326" y="966"/>
                    </a:lnTo>
                    <a:lnTo>
                      <a:pt x="1356" y="964"/>
                    </a:lnTo>
                    <a:lnTo>
                      <a:pt x="1356" y="964"/>
                    </a:lnTo>
                    <a:lnTo>
                      <a:pt x="1308" y="956"/>
                    </a:lnTo>
                    <a:lnTo>
                      <a:pt x="1268" y="948"/>
                    </a:lnTo>
                    <a:lnTo>
                      <a:pt x="1232" y="938"/>
                    </a:lnTo>
                    <a:lnTo>
                      <a:pt x="1200" y="930"/>
                    </a:lnTo>
                    <a:lnTo>
                      <a:pt x="1174" y="920"/>
                    </a:lnTo>
                    <a:lnTo>
                      <a:pt x="1154" y="910"/>
                    </a:lnTo>
                    <a:lnTo>
                      <a:pt x="1136" y="900"/>
                    </a:lnTo>
                    <a:lnTo>
                      <a:pt x="1124" y="888"/>
                    </a:lnTo>
                    <a:lnTo>
                      <a:pt x="1114" y="878"/>
                    </a:lnTo>
                    <a:lnTo>
                      <a:pt x="1108" y="868"/>
                    </a:lnTo>
                    <a:lnTo>
                      <a:pt x="1106" y="856"/>
                    </a:lnTo>
                    <a:lnTo>
                      <a:pt x="1106" y="846"/>
                    </a:lnTo>
                    <a:lnTo>
                      <a:pt x="1108" y="836"/>
                    </a:lnTo>
                    <a:lnTo>
                      <a:pt x="1114" y="824"/>
                    </a:lnTo>
                    <a:lnTo>
                      <a:pt x="1122" y="814"/>
                    </a:lnTo>
                    <a:lnTo>
                      <a:pt x="1132" y="804"/>
                    </a:lnTo>
                    <a:lnTo>
                      <a:pt x="1154" y="784"/>
                    </a:lnTo>
                    <a:lnTo>
                      <a:pt x="1182" y="766"/>
                    </a:lnTo>
                    <a:lnTo>
                      <a:pt x="1210" y="748"/>
                    </a:lnTo>
                    <a:lnTo>
                      <a:pt x="1240" y="734"/>
                    </a:lnTo>
                    <a:lnTo>
                      <a:pt x="1286" y="712"/>
                    </a:lnTo>
                    <a:lnTo>
                      <a:pt x="1306" y="704"/>
                    </a:lnTo>
                    <a:lnTo>
                      <a:pt x="1306" y="704"/>
                    </a:lnTo>
                    <a:close/>
                  </a:path>
                </a:pathLst>
              </a:custGeom>
              <a:solidFill>
                <a:schemeClr val="accent1">
                  <a:alpha val="2000"/>
                </a:schemeClr>
              </a:solidFill>
              <a:ln w="9525">
                <a:noFill/>
                <a:round/>
                <a:headEnd/>
                <a:tailEnd/>
              </a:ln>
              <a:effectLst>
                <a:glow rad="508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sz="1800"/>
              </a:p>
            </p:txBody>
          </p:sp>
          <p:sp>
            <p:nvSpPr>
              <p:cNvPr id="70" name="Freeform 15"/>
              <p:cNvSpPr>
                <a:spLocks/>
              </p:cNvSpPr>
              <p:nvPr/>
            </p:nvSpPr>
            <p:spPr bwMode="auto">
              <a:xfrm>
                <a:off x="13588" y="6104914"/>
                <a:ext cx="482600" cy="753078"/>
              </a:xfrm>
              <a:custGeom>
                <a:avLst/>
                <a:gdLst>
                  <a:gd name="T0" fmla="*/ 424 w 424"/>
                  <a:gd name="T1" fmla="*/ 24 h 640"/>
                  <a:gd name="T2" fmla="*/ 424 w 424"/>
                  <a:gd name="T3" fmla="*/ 24 h 640"/>
                  <a:gd name="T4" fmla="*/ 420 w 424"/>
                  <a:gd name="T5" fmla="*/ 18 h 640"/>
                  <a:gd name="T6" fmla="*/ 414 w 424"/>
                  <a:gd name="T7" fmla="*/ 10 h 640"/>
                  <a:gd name="T8" fmla="*/ 408 w 424"/>
                  <a:gd name="T9" fmla="*/ 6 h 640"/>
                  <a:gd name="T10" fmla="*/ 402 w 424"/>
                  <a:gd name="T11" fmla="*/ 4 h 640"/>
                  <a:gd name="T12" fmla="*/ 394 w 424"/>
                  <a:gd name="T13" fmla="*/ 2 h 640"/>
                  <a:gd name="T14" fmla="*/ 386 w 424"/>
                  <a:gd name="T15" fmla="*/ 2 h 640"/>
                  <a:gd name="T16" fmla="*/ 386 w 424"/>
                  <a:gd name="T17" fmla="*/ 2 h 640"/>
                  <a:gd name="T18" fmla="*/ 380 w 424"/>
                  <a:gd name="T19" fmla="*/ 2 h 640"/>
                  <a:gd name="T20" fmla="*/ 376 w 424"/>
                  <a:gd name="T21" fmla="*/ 0 h 640"/>
                  <a:gd name="T22" fmla="*/ 372 w 424"/>
                  <a:gd name="T23" fmla="*/ 0 h 640"/>
                  <a:gd name="T24" fmla="*/ 364 w 424"/>
                  <a:gd name="T25" fmla="*/ 2 h 640"/>
                  <a:gd name="T26" fmla="*/ 364 w 424"/>
                  <a:gd name="T27" fmla="*/ 2 h 640"/>
                  <a:gd name="T28" fmla="*/ 354 w 424"/>
                  <a:gd name="T29" fmla="*/ 12 h 640"/>
                  <a:gd name="T30" fmla="*/ 342 w 424"/>
                  <a:gd name="T31" fmla="*/ 24 h 640"/>
                  <a:gd name="T32" fmla="*/ 328 w 424"/>
                  <a:gd name="T33" fmla="*/ 38 h 640"/>
                  <a:gd name="T34" fmla="*/ 312 w 424"/>
                  <a:gd name="T35" fmla="*/ 58 h 640"/>
                  <a:gd name="T36" fmla="*/ 276 w 424"/>
                  <a:gd name="T37" fmla="*/ 110 h 640"/>
                  <a:gd name="T38" fmla="*/ 232 w 424"/>
                  <a:gd name="T39" fmla="*/ 178 h 640"/>
                  <a:gd name="T40" fmla="*/ 232 w 424"/>
                  <a:gd name="T41" fmla="*/ 178 h 640"/>
                  <a:gd name="T42" fmla="*/ 210 w 424"/>
                  <a:gd name="T43" fmla="*/ 202 h 640"/>
                  <a:gd name="T44" fmla="*/ 186 w 424"/>
                  <a:gd name="T45" fmla="*/ 222 h 640"/>
                  <a:gd name="T46" fmla="*/ 160 w 424"/>
                  <a:gd name="T47" fmla="*/ 242 h 640"/>
                  <a:gd name="T48" fmla="*/ 132 w 424"/>
                  <a:gd name="T49" fmla="*/ 258 h 640"/>
                  <a:gd name="T50" fmla="*/ 100 w 424"/>
                  <a:gd name="T51" fmla="*/ 274 h 640"/>
                  <a:gd name="T52" fmla="*/ 68 w 424"/>
                  <a:gd name="T53" fmla="*/ 288 h 640"/>
                  <a:gd name="T54" fmla="*/ 34 w 424"/>
                  <a:gd name="T55" fmla="*/ 300 h 640"/>
                  <a:gd name="T56" fmla="*/ 0 w 424"/>
                  <a:gd name="T57" fmla="*/ 312 h 640"/>
                  <a:gd name="T58" fmla="*/ 0 w 424"/>
                  <a:gd name="T59" fmla="*/ 640 h 640"/>
                  <a:gd name="T60" fmla="*/ 386 w 424"/>
                  <a:gd name="T61" fmla="*/ 640 h 640"/>
                  <a:gd name="T62" fmla="*/ 386 w 424"/>
                  <a:gd name="T63" fmla="*/ 640 h 640"/>
                  <a:gd name="T64" fmla="*/ 376 w 424"/>
                  <a:gd name="T65" fmla="*/ 612 h 640"/>
                  <a:gd name="T66" fmla="*/ 358 w 424"/>
                  <a:gd name="T67" fmla="*/ 576 h 640"/>
                  <a:gd name="T68" fmla="*/ 358 w 424"/>
                  <a:gd name="T69" fmla="*/ 576 h 640"/>
                  <a:gd name="T70" fmla="*/ 336 w 424"/>
                  <a:gd name="T71" fmla="*/ 536 h 640"/>
                  <a:gd name="T72" fmla="*/ 316 w 424"/>
                  <a:gd name="T73" fmla="*/ 492 h 640"/>
                  <a:gd name="T74" fmla="*/ 296 w 424"/>
                  <a:gd name="T75" fmla="*/ 448 h 640"/>
                  <a:gd name="T76" fmla="*/ 278 w 424"/>
                  <a:gd name="T77" fmla="*/ 400 h 640"/>
                  <a:gd name="T78" fmla="*/ 264 w 424"/>
                  <a:gd name="T79" fmla="*/ 354 h 640"/>
                  <a:gd name="T80" fmla="*/ 254 w 424"/>
                  <a:gd name="T81" fmla="*/ 308 h 640"/>
                  <a:gd name="T82" fmla="*/ 252 w 424"/>
                  <a:gd name="T83" fmla="*/ 284 h 640"/>
                  <a:gd name="T84" fmla="*/ 250 w 424"/>
                  <a:gd name="T85" fmla="*/ 262 h 640"/>
                  <a:gd name="T86" fmla="*/ 250 w 424"/>
                  <a:gd name="T87" fmla="*/ 240 h 640"/>
                  <a:gd name="T88" fmla="*/ 252 w 424"/>
                  <a:gd name="T89" fmla="*/ 218 h 640"/>
                  <a:gd name="T90" fmla="*/ 252 w 424"/>
                  <a:gd name="T91" fmla="*/ 218 h 640"/>
                  <a:gd name="T92" fmla="*/ 282 w 424"/>
                  <a:gd name="T93" fmla="*/ 166 h 640"/>
                  <a:gd name="T94" fmla="*/ 302 w 424"/>
                  <a:gd name="T95" fmla="*/ 136 h 640"/>
                  <a:gd name="T96" fmla="*/ 322 w 424"/>
                  <a:gd name="T97" fmla="*/ 108 h 640"/>
                  <a:gd name="T98" fmla="*/ 346 w 424"/>
                  <a:gd name="T99" fmla="*/ 80 h 640"/>
                  <a:gd name="T100" fmla="*/ 370 w 424"/>
                  <a:gd name="T101" fmla="*/ 58 h 640"/>
                  <a:gd name="T102" fmla="*/ 382 w 424"/>
                  <a:gd name="T103" fmla="*/ 50 h 640"/>
                  <a:gd name="T104" fmla="*/ 394 w 424"/>
                  <a:gd name="T105" fmla="*/ 42 h 640"/>
                  <a:gd name="T106" fmla="*/ 406 w 424"/>
                  <a:gd name="T107" fmla="*/ 38 h 640"/>
                  <a:gd name="T108" fmla="*/ 418 w 424"/>
                  <a:gd name="T109" fmla="*/ 36 h 640"/>
                  <a:gd name="T110" fmla="*/ 418 w 424"/>
                  <a:gd name="T111" fmla="*/ 36 h 640"/>
                  <a:gd name="T112" fmla="*/ 420 w 424"/>
                  <a:gd name="T113" fmla="*/ 36 h 640"/>
                  <a:gd name="T114" fmla="*/ 424 w 424"/>
                  <a:gd name="T115" fmla="*/ 34 h 640"/>
                  <a:gd name="T116" fmla="*/ 424 w 424"/>
                  <a:gd name="T117" fmla="*/ 24 h 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24" h="640">
                    <a:moveTo>
                      <a:pt x="424" y="24"/>
                    </a:moveTo>
                    <a:lnTo>
                      <a:pt x="424" y="24"/>
                    </a:lnTo>
                    <a:lnTo>
                      <a:pt x="420" y="18"/>
                    </a:lnTo>
                    <a:lnTo>
                      <a:pt x="414" y="10"/>
                    </a:lnTo>
                    <a:lnTo>
                      <a:pt x="408" y="6"/>
                    </a:lnTo>
                    <a:lnTo>
                      <a:pt x="402" y="4"/>
                    </a:lnTo>
                    <a:lnTo>
                      <a:pt x="394" y="2"/>
                    </a:lnTo>
                    <a:lnTo>
                      <a:pt x="386" y="2"/>
                    </a:lnTo>
                    <a:lnTo>
                      <a:pt x="386" y="2"/>
                    </a:lnTo>
                    <a:lnTo>
                      <a:pt x="380" y="2"/>
                    </a:lnTo>
                    <a:lnTo>
                      <a:pt x="376" y="0"/>
                    </a:lnTo>
                    <a:lnTo>
                      <a:pt x="372" y="0"/>
                    </a:lnTo>
                    <a:lnTo>
                      <a:pt x="364" y="2"/>
                    </a:lnTo>
                    <a:lnTo>
                      <a:pt x="364" y="2"/>
                    </a:lnTo>
                    <a:lnTo>
                      <a:pt x="354" y="12"/>
                    </a:lnTo>
                    <a:lnTo>
                      <a:pt x="342" y="24"/>
                    </a:lnTo>
                    <a:lnTo>
                      <a:pt x="328" y="38"/>
                    </a:lnTo>
                    <a:lnTo>
                      <a:pt x="312" y="58"/>
                    </a:lnTo>
                    <a:lnTo>
                      <a:pt x="276" y="110"/>
                    </a:lnTo>
                    <a:lnTo>
                      <a:pt x="232" y="178"/>
                    </a:lnTo>
                    <a:lnTo>
                      <a:pt x="232" y="178"/>
                    </a:lnTo>
                    <a:lnTo>
                      <a:pt x="210" y="202"/>
                    </a:lnTo>
                    <a:lnTo>
                      <a:pt x="186" y="222"/>
                    </a:lnTo>
                    <a:lnTo>
                      <a:pt x="160" y="242"/>
                    </a:lnTo>
                    <a:lnTo>
                      <a:pt x="132" y="258"/>
                    </a:lnTo>
                    <a:lnTo>
                      <a:pt x="100" y="274"/>
                    </a:lnTo>
                    <a:lnTo>
                      <a:pt x="68" y="288"/>
                    </a:lnTo>
                    <a:lnTo>
                      <a:pt x="34" y="300"/>
                    </a:lnTo>
                    <a:lnTo>
                      <a:pt x="0" y="312"/>
                    </a:lnTo>
                    <a:lnTo>
                      <a:pt x="0" y="640"/>
                    </a:lnTo>
                    <a:lnTo>
                      <a:pt x="386" y="640"/>
                    </a:lnTo>
                    <a:lnTo>
                      <a:pt x="386" y="640"/>
                    </a:lnTo>
                    <a:lnTo>
                      <a:pt x="376" y="612"/>
                    </a:lnTo>
                    <a:lnTo>
                      <a:pt x="358" y="576"/>
                    </a:lnTo>
                    <a:lnTo>
                      <a:pt x="358" y="576"/>
                    </a:lnTo>
                    <a:lnTo>
                      <a:pt x="336" y="536"/>
                    </a:lnTo>
                    <a:lnTo>
                      <a:pt x="316" y="492"/>
                    </a:lnTo>
                    <a:lnTo>
                      <a:pt x="296" y="448"/>
                    </a:lnTo>
                    <a:lnTo>
                      <a:pt x="278" y="400"/>
                    </a:lnTo>
                    <a:lnTo>
                      <a:pt x="264" y="354"/>
                    </a:lnTo>
                    <a:lnTo>
                      <a:pt x="254" y="308"/>
                    </a:lnTo>
                    <a:lnTo>
                      <a:pt x="252" y="284"/>
                    </a:lnTo>
                    <a:lnTo>
                      <a:pt x="250" y="262"/>
                    </a:lnTo>
                    <a:lnTo>
                      <a:pt x="250" y="240"/>
                    </a:lnTo>
                    <a:lnTo>
                      <a:pt x="252" y="218"/>
                    </a:lnTo>
                    <a:lnTo>
                      <a:pt x="252" y="218"/>
                    </a:lnTo>
                    <a:lnTo>
                      <a:pt x="282" y="166"/>
                    </a:lnTo>
                    <a:lnTo>
                      <a:pt x="302" y="136"/>
                    </a:lnTo>
                    <a:lnTo>
                      <a:pt x="322" y="108"/>
                    </a:lnTo>
                    <a:lnTo>
                      <a:pt x="346" y="80"/>
                    </a:lnTo>
                    <a:lnTo>
                      <a:pt x="370" y="58"/>
                    </a:lnTo>
                    <a:lnTo>
                      <a:pt x="382" y="50"/>
                    </a:lnTo>
                    <a:lnTo>
                      <a:pt x="394" y="42"/>
                    </a:lnTo>
                    <a:lnTo>
                      <a:pt x="406" y="38"/>
                    </a:lnTo>
                    <a:lnTo>
                      <a:pt x="418" y="36"/>
                    </a:lnTo>
                    <a:lnTo>
                      <a:pt x="418" y="36"/>
                    </a:lnTo>
                    <a:lnTo>
                      <a:pt x="420" y="36"/>
                    </a:lnTo>
                    <a:lnTo>
                      <a:pt x="424" y="34"/>
                    </a:lnTo>
                    <a:lnTo>
                      <a:pt x="424" y="24"/>
                    </a:lnTo>
                    <a:close/>
                  </a:path>
                </a:pathLst>
              </a:custGeom>
              <a:solidFill>
                <a:srgbClr val="000000">
                  <a:alpha val="2000"/>
                </a:srgbClr>
              </a:solidFill>
              <a:ln>
                <a:noFill/>
              </a:ln>
              <a:effectLst>
                <a:glow rad="381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71" name="Freeform 27"/>
              <p:cNvSpPr>
                <a:spLocks noChangeAspect="1"/>
              </p:cNvSpPr>
              <p:nvPr/>
            </p:nvSpPr>
            <p:spPr bwMode="auto">
              <a:xfrm>
                <a:off x="-17347" y="3350958"/>
                <a:ext cx="912820" cy="1114002"/>
              </a:xfrm>
              <a:custGeom>
                <a:avLst/>
                <a:gdLst>
                  <a:gd name="T0" fmla="*/ 596 w 608"/>
                  <a:gd name="T1" fmla="*/ 682 h 742"/>
                  <a:gd name="T2" fmla="*/ 548 w 608"/>
                  <a:gd name="T3" fmla="*/ 628 h 742"/>
                  <a:gd name="T4" fmla="*/ 524 w 608"/>
                  <a:gd name="T5" fmla="*/ 574 h 742"/>
                  <a:gd name="T6" fmla="*/ 518 w 608"/>
                  <a:gd name="T7" fmla="*/ 506 h 742"/>
                  <a:gd name="T8" fmla="*/ 540 w 608"/>
                  <a:gd name="T9" fmla="*/ 422 h 742"/>
                  <a:gd name="T10" fmla="*/ 508 w 608"/>
                  <a:gd name="T11" fmla="*/ 376 h 742"/>
                  <a:gd name="T12" fmla="*/ 446 w 608"/>
                  <a:gd name="T13" fmla="*/ 312 h 742"/>
                  <a:gd name="T14" fmla="*/ 396 w 608"/>
                  <a:gd name="T15" fmla="*/ 286 h 742"/>
                  <a:gd name="T16" fmla="*/ 360 w 608"/>
                  <a:gd name="T17" fmla="*/ 280 h 742"/>
                  <a:gd name="T18" fmla="*/ 256 w 608"/>
                  <a:gd name="T19" fmla="*/ 282 h 742"/>
                  <a:gd name="T20" fmla="*/ 254 w 608"/>
                  <a:gd name="T21" fmla="*/ 276 h 742"/>
                  <a:gd name="T22" fmla="*/ 280 w 608"/>
                  <a:gd name="T23" fmla="*/ 270 h 742"/>
                  <a:gd name="T24" fmla="*/ 322 w 608"/>
                  <a:gd name="T25" fmla="*/ 252 h 742"/>
                  <a:gd name="T26" fmla="*/ 352 w 608"/>
                  <a:gd name="T27" fmla="*/ 232 h 742"/>
                  <a:gd name="T28" fmla="*/ 372 w 608"/>
                  <a:gd name="T29" fmla="*/ 208 h 742"/>
                  <a:gd name="T30" fmla="*/ 378 w 608"/>
                  <a:gd name="T31" fmla="*/ 182 h 742"/>
                  <a:gd name="T32" fmla="*/ 366 w 608"/>
                  <a:gd name="T33" fmla="*/ 156 h 742"/>
                  <a:gd name="T34" fmla="*/ 388 w 608"/>
                  <a:gd name="T35" fmla="*/ 146 h 742"/>
                  <a:gd name="T36" fmla="*/ 424 w 608"/>
                  <a:gd name="T37" fmla="*/ 142 h 742"/>
                  <a:gd name="T38" fmla="*/ 442 w 608"/>
                  <a:gd name="T39" fmla="*/ 148 h 742"/>
                  <a:gd name="T40" fmla="*/ 408 w 608"/>
                  <a:gd name="T41" fmla="*/ 114 h 742"/>
                  <a:gd name="T42" fmla="*/ 332 w 608"/>
                  <a:gd name="T43" fmla="*/ 66 h 742"/>
                  <a:gd name="T44" fmla="*/ 312 w 608"/>
                  <a:gd name="T45" fmla="*/ 62 h 742"/>
                  <a:gd name="T46" fmla="*/ 278 w 608"/>
                  <a:gd name="T47" fmla="*/ 64 h 742"/>
                  <a:gd name="T48" fmla="*/ 250 w 608"/>
                  <a:gd name="T49" fmla="*/ 80 h 742"/>
                  <a:gd name="T50" fmla="*/ 220 w 608"/>
                  <a:gd name="T51" fmla="*/ 96 h 742"/>
                  <a:gd name="T52" fmla="*/ 184 w 608"/>
                  <a:gd name="T53" fmla="*/ 104 h 742"/>
                  <a:gd name="T54" fmla="*/ 148 w 608"/>
                  <a:gd name="T55" fmla="*/ 98 h 742"/>
                  <a:gd name="T56" fmla="*/ 118 w 608"/>
                  <a:gd name="T57" fmla="*/ 66 h 742"/>
                  <a:gd name="T58" fmla="*/ 106 w 608"/>
                  <a:gd name="T59" fmla="*/ 0 h 742"/>
                  <a:gd name="T60" fmla="*/ 82 w 608"/>
                  <a:gd name="T61" fmla="*/ 28 h 742"/>
                  <a:gd name="T62" fmla="*/ 32 w 608"/>
                  <a:gd name="T63" fmla="*/ 70 h 742"/>
                  <a:gd name="T64" fmla="*/ 0 w 608"/>
                  <a:gd name="T65" fmla="*/ 88 h 742"/>
                  <a:gd name="T66" fmla="*/ 20 w 608"/>
                  <a:gd name="T67" fmla="*/ 734 h 742"/>
                  <a:gd name="T68" fmla="*/ 40 w 608"/>
                  <a:gd name="T69" fmla="*/ 742 h 742"/>
                  <a:gd name="T70" fmla="*/ 28 w 608"/>
                  <a:gd name="T71" fmla="*/ 728 h 742"/>
                  <a:gd name="T72" fmla="*/ 20 w 608"/>
                  <a:gd name="T73" fmla="*/ 692 h 742"/>
                  <a:gd name="T74" fmla="*/ 22 w 608"/>
                  <a:gd name="T75" fmla="*/ 668 h 742"/>
                  <a:gd name="T76" fmla="*/ 48 w 608"/>
                  <a:gd name="T77" fmla="*/ 670 h 742"/>
                  <a:gd name="T78" fmla="*/ 72 w 608"/>
                  <a:gd name="T79" fmla="*/ 654 h 742"/>
                  <a:gd name="T80" fmla="*/ 86 w 608"/>
                  <a:gd name="T81" fmla="*/ 626 h 742"/>
                  <a:gd name="T82" fmla="*/ 92 w 608"/>
                  <a:gd name="T83" fmla="*/ 592 h 742"/>
                  <a:gd name="T84" fmla="*/ 94 w 608"/>
                  <a:gd name="T85" fmla="*/ 546 h 742"/>
                  <a:gd name="T86" fmla="*/ 90 w 608"/>
                  <a:gd name="T87" fmla="*/ 520 h 742"/>
                  <a:gd name="T88" fmla="*/ 96 w 608"/>
                  <a:gd name="T89" fmla="*/ 520 h 742"/>
                  <a:gd name="T90" fmla="*/ 134 w 608"/>
                  <a:gd name="T91" fmla="*/ 616 h 742"/>
                  <a:gd name="T92" fmla="*/ 152 w 608"/>
                  <a:gd name="T93" fmla="*/ 648 h 742"/>
                  <a:gd name="T94" fmla="*/ 194 w 608"/>
                  <a:gd name="T95" fmla="*/ 684 h 742"/>
                  <a:gd name="T96" fmla="*/ 278 w 608"/>
                  <a:gd name="T97" fmla="*/ 718 h 742"/>
                  <a:gd name="T98" fmla="*/ 332 w 608"/>
                  <a:gd name="T99" fmla="*/ 730 h 742"/>
                  <a:gd name="T100" fmla="*/ 400 w 608"/>
                  <a:gd name="T101" fmla="*/ 678 h 742"/>
                  <a:gd name="T102" fmla="*/ 466 w 608"/>
                  <a:gd name="T103" fmla="*/ 660 h 742"/>
                  <a:gd name="T104" fmla="*/ 526 w 608"/>
                  <a:gd name="T105" fmla="*/ 662 h 742"/>
                  <a:gd name="T106" fmla="*/ 594 w 608"/>
                  <a:gd name="T107" fmla="*/ 684 h 7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08" h="742">
                    <a:moveTo>
                      <a:pt x="608" y="692"/>
                    </a:moveTo>
                    <a:lnTo>
                      <a:pt x="608" y="692"/>
                    </a:lnTo>
                    <a:lnTo>
                      <a:pt x="596" y="682"/>
                    </a:lnTo>
                    <a:lnTo>
                      <a:pt x="578" y="666"/>
                    </a:lnTo>
                    <a:lnTo>
                      <a:pt x="558" y="642"/>
                    </a:lnTo>
                    <a:lnTo>
                      <a:pt x="548" y="628"/>
                    </a:lnTo>
                    <a:lnTo>
                      <a:pt x="540" y="610"/>
                    </a:lnTo>
                    <a:lnTo>
                      <a:pt x="532" y="594"/>
                    </a:lnTo>
                    <a:lnTo>
                      <a:pt x="524" y="574"/>
                    </a:lnTo>
                    <a:lnTo>
                      <a:pt x="520" y="552"/>
                    </a:lnTo>
                    <a:lnTo>
                      <a:pt x="518" y="530"/>
                    </a:lnTo>
                    <a:lnTo>
                      <a:pt x="518" y="506"/>
                    </a:lnTo>
                    <a:lnTo>
                      <a:pt x="522" y="480"/>
                    </a:lnTo>
                    <a:lnTo>
                      <a:pt x="528" y="452"/>
                    </a:lnTo>
                    <a:lnTo>
                      <a:pt x="540" y="422"/>
                    </a:lnTo>
                    <a:lnTo>
                      <a:pt x="540" y="422"/>
                    </a:lnTo>
                    <a:lnTo>
                      <a:pt x="526" y="400"/>
                    </a:lnTo>
                    <a:lnTo>
                      <a:pt x="508" y="376"/>
                    </a:lnTo>
                    <a:lnTo>
                      <a:pt x="486" y="350"/>
                    </a:lnTo>
                    <a:lnTo>
                      <a:pt x="460" y="324"/>
                    </a:lnTo>
                    <a:lnTo>
                      <a:pt x="446" y="312"/>
                    </a:lnTo>
                    <a:lnTo>
                      <a:pt x="430" y="302"/>
                    </a:lnTo>
                    <a:lnTo>
                      <a:pt x="414" y="292"/>
                    </a:lnTo>
                    <a:lnTo>
                      <a:pt x="396" y="286"/>
                    </a:lnTo>
                    <a:lnTo>
                      <a:pt x="380" y="282"/>
                    </a:lnTo>
                    <a:lnTo>
                      <a:pt x="360" y="280"/>
                    </a:lnTo>
                    <a:lnTo>
                      <a:pt x="360" y="280"/>
                    </a:lnTo>
                    <a:lnTo>
                      <a:pt x="272" y="282"/>
                    </a:lnTo>
                    <a:lnTo>
                      <a:pt x="256" y="282"/>
                    </a:lnTo>
                    <a:lnTo>
                      <a:pt x="256" y="282"/>
                    </a:lnTo>
                    <a:lnTo>
                      <a:pt x="254" y="282"/>
                    </a:lnTo>
                    <a:lnTo>
                      <a:pt x="254" y="280"/>
                    </a:lnTo>
                    <a:lnTo>
                      <a:pt x="254" y="276"/>
                    </a:lnTo>
                    <a:lnTo>
                      <a:pt x="254" y="276"/>
                    </a:lnTo>
                    <a:lnTo>
                      <a:pt x="262" y="274"/>
                    </a:lnTo>
                    <a:lnTo>
                      <a:pt x="280" y="270"/>
                    </a:lnTo>
                    <a:lnTo>
                      <a:pt x="292" y="266"/>
                    </a:lnTo>
                    <a:lnTo>
                      <a:pt x="306" y="260"/>
                    </a:lnTo>
                    <a:lnTo>
                      <a:pt x="322" y="252"/>
                    </a:lnTo>
                    <a:lnTo>
                      <a:pt x="340" y="240"/>
                    </a:lnTo>
                    <a:lnTo>
                      <a:pt x="340" y="240"/>
                    </a:lnTo>
                    <a:lnTo>
                      <a:pt x="352" y="232"/>
                    </a:lnTo>
                    <a:lnTo>
                      <a:pt x="360" y="224"/>
                    </a:lnTo>
                    <a:lnTo>
                      <a:pt x="368" y="216"/>
                    </a:lnTo>
                    <a:lnTo>
                      <a:pt x="372" y="208"/>
                    </a:lnTo>
                    <a:lnTo>
                      <a:pt x="376" y="202"/>
                    </a:lnTo>
                    <a:lnTo>
                      <a:pt x="378" y="194"/>
                    </a:lnTo>
                    <a:lnTo>
                      <a:pt x="378" y="182"/>
                    </a:lnTo>
                    <a:lnTo>
                      <a:pt x="376" y="172"/>
                    </a:lnTo>
                    <a:lnTo>
                      <a:pt x="372" y="164"/>
                    </a:lnTo>
                    <a:lnTo>
                      <a:pt x="366" y="156"/>
                    </a:lnTo>
                    <a:lnTo>
                      <a:pt x="366" y="156"/>
                    </a:lnTo>
                    <a:lnTo>
                      <a:pt x="372" y="154"/>
                    </a:lnTo>
                    <a:lnTo>
                      <a:pt x="388" y="146"/>
                    </a:lnTo>
                    <a:lnTo>
                      <a:pt x="400" y="144"/>
                    </a:lnTo>
                    <a:lnTo>
                      <a:pt x="412" y="142"/>
                    </a:lnTo>
                    <a:lnTo>
                      <a:pt x="424" y="142"/>
                    </a:lnTo>
                    <a:lnTo>
                      <a:pt x="438" y="146"/>
                    </a:lnTo>
                    <a:lnTo>
                      <a:pt x="438" y="146"/>
                    </a:lnTo>
                    <a:lnTo>
                      <a:pt x="442" y="148"/>
                    </a:lnTo>
                    <a:lnTo>
                      <a:pt x="444" y="146"/>
                    </a:lnTo>
                    <a:lnTo>
                      <a:pt x="438" y="140"/>
                    </a:lnTo>
                    <a:lnTo>
                      <a:pt x="408" y="114"/>
                    </a:lnTo>
                    <a:lnTo>
                      <a:pt x="364" y="84"/>
                    </a:lnTo>
                    <a:lnTo>
                      <a:pt x="346" y="72"/>
                    </a:lnTo>
                    <a:lnTo>
                      <a:pt x="332" y="66"/>
                    </a:lnTo>
                    <a:lnTo>
                      <a:pt x="332" y="66"/>
                    </a:lnTo>
                    <a:lnTo>
                      <a:pt x="322" y="64"/>
                    </a:lnTo>
                    <a:lnTo>
                      <a:pt x="312" y="62"/>
                    </a:lnTo>
                    <a:lnTo>
                      <a:pt x="300" y="62"/>
                    </a:lnTo>
                    <a:lnTo>
                      <a:pt x="288" y="62"/>
                    </a:lnTo>
                    <a:lnTo>
                      <a:pt x="278" y="64"/>
                    </a:lnTo>
                    <a:lnTo>
                      <a:pt x="266" y="68"/>
                    </a:lnTo>
                    <a:lnTo>
                      <a:pt x="258" y="72"/>
                    </a:lnTo>
                    <a:lnTo>
                      <a:pt x="250" y="80"/>
                    </a:lnTo>
                    <a:lnTo>
                      <a:pt x="250" y="80"/>
                    </a:lnTo>
                    <a:lnTo>
                      <a:pt x="238" y="88"/>
                    </a:lnTo>
                    <a:lnTo>
                      <a:pt x="220" y="96"/>
                    </a:lnTo>
                    <a:lnTo>
                      <a:pt x="208" y="100"/>
                    </a:lnTo>
                    <a:lnTo>
                      <a:pt x="196" y="104"/>
                    </a:lnTo>
                    <a:lnTo>
                      <a:pt x="184" y="104"/>
                    </a:lnTo>
                    <a:lnTo>
                      <a:pt x="172" y="104"/>
                    </a:lnTo>
                    <a:lnTo>
                      <a:pt x="160" y="102"/>
                    </a:lnTo>
                    <a:lnTo>
                      <a:pt x="148" y="98"/>
                    </a:lnTo>
                    <a:lnTo>
                      <a:pt x="136" y="90"/>
                    </a:lnTo>
                    <a:lnTo>
                      <a:pt x="126" y="80"/>
                    </a:lnTo>
                    <a:lnTo>
                      <a:pt x="118" y="66"/>
                    </a:lnTo>
                    <a:lnTo>
                      <a:pt x="112" y="48"/>
                    </a:lnTo>
                    <a:lnTo>
                      <a:pt x="108" y="26"/>
                    </a:lnTo>
                    <a:lnTo>
                      <a:pt x="106" y="0"/>
                    </a:lnTo>
                    <a:lnTo>
                      <a:pt x="106" y="0"/>
                    </a:lnTo>
                    <a:lnTo>
                      <a:pt x="100" y="8"/>
                    </a:lnTo>
                    <a:lnTo>
                      <a:pt x="82" y="28"/>
                    </a:lnTo>
                    <a:lnTo>
                      <a:pt x="68" y="42"/>
                    </a:lnTo>
                    <a:lnTo>
                      <a:pt x="52" y="56"/>
                    </a:lnTo>
                    <a:lnTo>
                      <a:pt x="32" y="70"/>
                    </a:lnTo>
                    <a:lnTo>
                      <a:pt x="8" y="82"/>
                    </a:lnTo>
                    <a:lnTo>
                      <a:pt x="8" y="82"/>
                    </a:lnTo>
                    <a:lnTo>
                      <a:pt x="0" y="88"/>
                    </a:lnTo>
                    <a:lnTo>
                      <a:pt x="0" y="724"/>
                    </a:lnTo>
                    <a:lnTo>
                      <a:pt x="0" y="724"/>
                    </a:lnTo>
                    <a:lnTo>
                      <a:pt x="20" y="734"/>
                    </a:lnTo>
                    <a:lnTo>
                      <a:pt x="34" y="742"/>
                    </a:lnTo>
                    <a:lnTo>
                      <a:pt x="40" y="742"/>
                    </a:lnTo>
                    <a:lnTo>
                      <a:pt x="40" y="742"/>
                    </a:lnTo>
                    <a:lnTo>
                      <a:pt x="38" y="738"/>
                    </a:lnTo>
                    <a:lnTo>
                      <a:pt x="38" y="738"/>
                    </a:lnTo>
                    <a:lnTo>
                      <a:pt x="28" y="728"/>
                    </a:lnTo>
                    <a:lnTo>
                      <a:pt x="24" y="716"/>
                    </a:lnTo>
                    <a:lnTo>
                      <a:pt x="20" y="704"/>
                    </a:lnTo>
                    <a:lnTo>
                      <a:pt x="20" y="692"/>
                    </a:lnTo>
                    <a:lnTo>
                      <a:pt x="20" y="676"/>
                    </a:lnTo>
                    <a:lnTo>
                      <a:pt x="22" y="668"/>
                    </a:lnTo>
                    <a:lnTo>
                      <a:pt x="22" y="668"/>
                    </a:lnTo>
                    <a:lnTo>
                      <a:pt x="30" y="670"/>
                    </a:lnTo>
                    <a:lnTo>
                      <a:pt x="38" y="672"/>
                    </a:lnTo>
                    <a:lnTo>
                      <a:pt x="48" y="670"/>
                    </a:lnTo>
                    <a:lnTo>
                      <a:pt x="60" y="664"/>
                    </a:lnTo>
                    <a:lnTo>
                      <a:pt x="66" y="660"/>
                    </a:lnTo>
                    <a:lnTo>
                      <a:pt x="72" y="654"/>
                    </a:lnTo>
                    <a:lnTo>
                      <a:pt x="76" y="646"/>
                    </a:lnTo>
                    <a:lnTo>
                      <a:pt x="82" y="638"/>
                    </a:lnTo>
                    <a:lnTo>
                      <a:pt x="86" y="626"/>
                    </a:lnTo>
                    <a:lnTo>
                      <a:pt x="88" y="612"/>
                    </a:lnTo>
                    <a:lnTo>
                      <a:pt x="88" y="612"/>
                    </a:lnTo>
                    <a:lnTo>
                      <a:pt x="92" y="592"/>
                    </a:lnTo>
                    <a:lnTo>
                      <a:pt x="94" y="574"/>
                    </a:lnTo>
                    <a:lnTo>
                      <a:pt x="94" y="558"/>
                    </a:lnTo>
                    <a:lnTo>
                      <a:pt x="94" y="546"/>
                    </a:lnTo>
                    <a:lnTo>
                      <a:pt x="90" y="528"/>
                    </a:lnTo>
                    <a:lnTo>
                      <a:pt x="90" y="520"/>
                    </a:lnTo>
                    <a:lnTo>
                      <a:pt x="90" y="520"/>
                    </a:lnTo>
                    <a:lnTo>
                      <a:pt x="92" y="518"/>
                    </a:lnTo>
                    <a:lnTo>
                      <a:pt x="94" y="518"/>
                    </a:lnTo>
                    <a:lnTo>
                      <a:pt x="96" y="520"/>
                    </a:lnTo>
                    <a:lnTo>
                      <a:pt x="96" y="520"/>
                    </a:lnTo>
                    <a:lnTo>
                      <a:pt x="102" y="534"/>
                    </a:lnTo>
                    <a:lnTo>
                      <a:pt x="134" y="616"/>
                    </a:lnTo>
                    <a:lnTo>
                      <a:pt x="134" y="616"/>
                    </a:lnTo>
                    <a:lnTo>
                      <a:pt x="142" y="634"/>
                    </a:lnTo>
                    <a:lnTo>
                      <a:pt x="152" y="648"/>
                    </a:lnTo>
                    <a:lnTo>
                      <a:pt x="164" y="662"/>
                    </a:lnTo>
                    <a:lnTo>
                      <a:pt x="180" y="674"/>
                    </a:lnTo>
                    <a:lnTo>
                      <a:pt x="194" y="684"/>
                    </a:lnTo>
                    <a:lnTo>
                      <a:pt x="212" y="692"/>
                    </a:lnTo>
                    <a:lnTo>
                      <a:pt x="246" y="708"/>
                    </a:lnTo>
                    <a:lnTo>
                      <a:pt x="278" y="718"/>
                    </a:lnTo>
                    <a:lnTo>
                      <a:pt x="306" y="724"/>
                    </a:lnTo>
                    <a:lnTo>
                      <a:pt x="332" y="730"/>
                    </a:lnTo>
                    <a:lnTo>
                      <a:pt x="332" y="730"/>
                    </a:lnTo>
                    <a:lnTo>
                      <a:pt x="354" y="708"/>
                    </a:lnTo>
                    <a:lnTo>
                      <a:pt x="378" y="692"/>
                    </a:lnTo>
                    <a:lnTo>
                      <a:pt x="400" y="678"/>
                    </a:lnTo>
                    <a:lnTo>
                      <a:pt x="424" y="670"/>
                    </a:lnTo>
                    <a:lnTo>
                      <a:pt x="446" y="662"/>
                    </a:lnTo>
                    <a:lnTo>
                      <a:pt x="466" y="660"/>
                    </a:lnTo>
                    <a:lnTo>
                      <a:pt x="488" y="658"/>
                    </a:lnTo>
                    <a:lnTo>
                      <a:pt x="506" y="658"/>
                    </a:lnTo>
                    <a:lnTo>
                      <a:pt x="526" y="662"/>
                    </a:lnTo>
                    <a:lnTo>
                      <a:pt x="542" y="664"/>
                    </a:lnTo>
                    <a:lnTo>
                      <a:pt x="572" y="674"/>
                    </a:lnTo>
                    <a:lnTo>
                      <a:pt x="594" y="684"/>
                    </a:lnTo>
                    <a:lnTo>
                      <a:pt x="608" y="692"/>
                    </a:lnTo>
                    <a:lnTo>
                      <a:pt x="608" y="692"/>
                    </a:lnTo>
                    <a:close/>
                  </a:path>
                </a:pathLst>
              </a:custGeom>
              <a:solidFill>
                <a:schemeClr val="accent1">
                  <a:alpha val="2000"/>
                </a:schemeClr>
              </a:solidFill>
              <a:ln>
                <a:noFill/>
              </a:ln>
              <a:effectLst>
                <a:glow rad="254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72" name="Freeform 51"/>
              <p:cNvSpPr>
                <a:spLocks noChangeAspect="1"/>
              </p:cNvSpPr>
              <p:nvPr/>
            </p:nvSpPr>
            <p:spPr bwMode="auto">
              <a:xfrm>
                <a:off x="-17347" y="1413937"/>
                <a:ext cx="499947" cy="1321457"/>
              </a:xfrm>
              <a:custGeom>
                <a:avLst/>
                <a:gdLst>
                  <a:gd name="T0" fmla="*/ 382 w 426"/>
                  <a:gd name="T1" fmla="*/ 404 h 1126"/>
                  <a:gd name="T2" fmla="*/ 390 w 426"/>
                  <a:gd name="T3" fmla="*/ 392 h 1126"/>
                  <a:gd name="T4" fmla="*/ 404 w 426"/>
                  <a:gd name="T5" fmla="*/ 356 h 1126"/>
                  <a:gd name="T6" fmla="*/ 408 w 426"/>
                  <a:gd name="T7" fmla="*/ 326 h 1126"/>
                  <a:gd name="T8" fmla="*/ 402 w 426"/>
                  <a:gd name="T9" fmla="*/ 274 h 1126"/>
                  <a:gd name="T10" fmla="*/ 376 w 426"/>
                  <a:gd name="T11" fmla="*/ 206 h 1126"/>
                  <a:gd name="T12" fmla="*/ 350 w 426"/>
                  <a:gd name="T13" fmla="*/ 176 h 1126"/>
                  <a:gd name="T14" fmla="*/ 338 w 426"/>
                  <a:gd name="T15" fmla="*/ 176 h 1126"/>
                  <a:gd name="T16" fmla="*/ 294 w 426"/>
                  <a:gd name="T17" fmla="*/ 198 h 1126"/>
                  <a:gd name="T18" fmla="*/ 212 w 426"/>
                  <a:gd name="T19" fmla="*/ 268 h 1126"/>
                  <a:gd name="T20" fmla="*/ 212 w 426"/>
                  <a:gd name="T21" fmla="*/ 270 h 1126"/>
                  <a:gd name="T22" fmla="*/ 172 w 426"/>
                  <a:gd name="T23" fmla="*/ 318 h 1126"/>
                  <a:gd name="T24" fmla="*/ 152 w 426"/>
                  <a:gd name="T25" fmla="*/ 354 h 1126"/>
                  <a:gd name="T26" fmla="*/ 146 w 426"/>
                  <a:gd name="T27" fmla="*/ 358 h 1126"/>
                  <a:gd name="T28" fmla="*/ 144 w 426"/>
                  <a:gd name="T29" fmla="*/ 354 h 1126"/>
                  <a:gd name="T30" fmla="*/ 172 w 426"/>
                  <a:gd name="T31" fmla="*/ 236 h 1126"/>
                  <a:gd name="T32" fmla="*/ 172 w 426"/>
                  <a:gd name="T33" fmla="*/ 174 h 1126"/>
                  <a:gd name="T34" fmla="*/ 148 w 426"/>
                  <a:gd name="T35" fmla="*/ 114 h 1126"/>
                  <a:gd name="T36" fmla="*/ 100 w 426"/>
                  <a:gd name="T37" fmla="*/ 46 h 1126"/>
                  <a:gd name="T38" fmla="*/ 56 w 426"/>
                  <a:gd name="T39" fmla="*/ 0 h 1126"/>
                  <a:gd name="T40" fmla="*/ 0 w 426"/>
                  <a:gd name="T41" fmla="*/ 820 h 1126"/>
                  <a:gd name="T42" fmla="*/ 34 w 426"/>
                  <a:gd name="T43" fmla="*/ 800 h 1126"/>
                  <a:gd name="T44" fmla="*/ 80 w 426"/>
                  <a:gd name="T45" fmla="*/ 754 h 1126"/>
                  <a:gd name="T46" fmla="*/ 102 w 426"/>
                  <a:gd name="T47" fmla="*/ 764 h 1126"/>
                  <a:gd name="T48" fmla="*/ 152 w 426"/>
                  <a:gd name="T49" fmla="*/ 908 h 1126"/>
                  <a:gd name="T50" fmla="*/ 168 w 426"/>
                  <a:gd name="T51" fmla="*/ 994 h 1126"/>
                  <a:gd name="T52" fmla="*/ 166 w 426"/>
                  <a:gd name="T53" fmla="*/ 1070 h 1126"/>
                  <a:gd name="T54" fmla="*/ 150 w 426"/>
                  <a:gd name="T55" fmla="*/ 1108 h 1126"/>
                  <a:gd name="T56" fmla="*/ 150 w 426"/>
                  <a:gd name="T57" fmla="*/ 1120 h 1126"/>
                  <a:gd name="T58" fmla="*/ 156 w 426"/>
                  <a:gd name="T59" fmla="*/ 1124 h 1126"/>
                  <a:gd name="T60" fmla="*/ 188 w 426"/>
                  <a:gd name="T61" fmla="*/ 1124 h 1126"/>
                  <a:gd name="T62" fmla="*/ 214 w 426"/>
                  <a:gd name="T63" fmla="*/ 1102 h 1126"/>
                  <a:gd name="T64" fmla="*/ 224 w 426"/>
                  <a:gd name="T65" fmla="*/ 1094 h 1126"/>
                  <a:gd name="T66" fmla="*/ 232 w 426"/>
                  <a:gd name="T67" fmla="*/ 1080 h 1126"/>
                  <a:gd name="T68" fmla="*/ 224 w 426"/>
                  <a:gd name="T69" fmla="*/ 998 h 1126"/>
                  <a:gd name="T70" fmla="*/ 188 w 426"/>
                  <a:gd name="T71" fmla="*/ 854 h 1126"/>
                  <a:gd name="T72" fmla="*/ 144 w 426"/>
                  <a:gd name="T73" fmla="*/ 720 h 1126"/>
                  <a:gd name="T74" fmla="*/ 218 w 426"/>
                  <a:gd name="T75" fmla="*/ 726 h 1126"/>
                  <a:gd name="T76" fmla="*/ 278 w 426"/>
                  <a:gd name="T77" fmla="*/ 708 h 1126"/>
                  <a:gd name="T78" fmla="*/ 308 w 426"/>
                  <a:gd name="T79" fmla="*/ 682 h 1126"/>
                  <a:gd name="T80" fmla="*/ 350 w 426"/>
                  <a:gd name="T81" fmla="*/ 640 h 1126"/>
                  <a:gd name="T82" fmla="*/ 416 w 426"/>
                  <a:gd name="T83" fmla="*/ 598 h 1126"/>
                  <a:gd name="T84" fmla="*/ 396 w 426"/>
                  <a:gd name="T85" fmla="*/ 586 h 1126"/>
                  <a:gd name="T86" fmla="*/ 340 w 426"/>
                  <a:gd name="T87" fmla="*/ 550 h 1126"/>
                  <a:gd name="T88" fmla="*/ 322 w 426"/>
                  <a:gd name="T89" fmla="*/ 508 h 1126"/>
                  <a:gd name="T90" fmla="*/ 330 w 426"/>
                  <a:gd name="T91" fmla="*/ 466 h 1126"/>
                  <a:gd name="T92" fmla="*/ 358 w 426"/>
                  <a:gd name="T93" fmla="*/ 422 h 1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26" h="1126">
                    <a:moveTo>
                      <a:pt x="372" y="412"/>
                    </a:moveTo>
                    <a:lnTo>
                      <a:pt x="372" y="412"/>
                    </a:lnTo>
                    <a:lnTo>
                      <a:pt x="382" y="404"/>
                    </a:lnTo>
                    <a:lnTo>
                      <a:pt x="390" y="392"/>
                    </a:lnTo>
                    <a:lnTo>
                      <a:pt x="390" y="392"/>
                    </a:lnTo>
                    <a:lnTo>
                      <a:pt x="390" y="392"/>
                    </a:lnTo>
                    <a:lnTo>
                      <a:pt x="396" y="382"/>
                    </a:lnTo>
                    <a:lnTo>
                      <a:pt x="402" y="370"/>
                    </a:lnTo>
                    <a:lnTo>
                      <a:pt x="404" y="356"/>
                    </a:lnTo>
                    <a:lnTo>
                      <a:pt x="406" y="342"/>
                    </a:lnTo>
                    <a:lnTo>
                      <a:pt x="406" y="342"/>
                    </a:lnTo>
                    <a:lnTo>
                      <a:pt x="408" y="326"/>
                    </a:lnTo>
                    <a:lnTo>
                      <a:pt x="408" y="326"/>
                    </a:lnTo>
                    <a:lnTo>
                      <a:pt x="406" y="300"/>
                    </a:lnTo>
                    <a:lnTo>
                      <a:pt x="402" y="274"/>
                    </a:lnTo>
                    <a:lnTo>
                      <a:pt x="394" y="250"/>
                    </a:lnTo>
                    <a:lnTo>
                      <a:pt x="386" y="226"/>
                    </a:lnTo>
                    <a:lnTo>
                      <a:pt x="376" y="206"/>
                    </a:lnTo>
                    <a:lnTo>
                      <a:pt x="366" y="190"/>
                    </a:lnTo>
                    <a:lnTo>
                      <a:pt x="356" y="180"/>
                    </a:lnTo>
                    <a:lnTo>
                      <a:pt x="350" y="176"/>
                    </a:lnTo>
                    <a:lnTo>
                      <a:pt x="344" y="176"/>
                    </a:lnTo>
                    <a:lnTo>
                      <a:pt x="344" y="176"/>
                    </a:lnTo>
                    <a:lnTo>
                      <a:pt x="338" y="176"/>
                    </a:lnTo>
                    <a:lnTo>
                      <a:pt x="330" y="178"/>
                    </a:lnTo>
                    <a:lnTo>
                      <a:pt x="314" y="186"/>
                    </a:lnTo>
                    <a:lnTo>
                      <a:pt x="294" y="198"/>
                    </a:lnTo>
                    <a:lnTo>
                      <a:pt x="276" y="212"/>
                    </a:lnTo>
                    <a:lnTo>
                      <a:pt x="238" y="244"/>
                    </a:lnTo>
                    <a:lnTo>
                      <a:pt x="212" y="268"/>
                    </a:lnTo>
                    <a:lnTo>
                      <a:pt x="212" y="268"/>
                    </a:lnTo>
                    <a:lnTo>
                      <a:pt x="212" y="270"/>
                    </a:lnTo>
                    <a:lnTo>
                      <a:pt x="212" y="270"/>
                    </a:lnTo>
                    <a:lnTo>
                      <a:pt x="194" y="288"/>
                    </a:lnTo>
                    <a:lnTo>
                      <a:pt x="182" y="304"/>
                    </a:lnTo>
                    <a:lnTo>
                      <a:pt x="172" y="318"/>
                    </a:lnTo>
                    <a:lnTo>
                      <a:pt x="164" y="330"/>
                    </a:lnTo>
                    <a:lnTo>
                      <a:pt x="156" y="348"/>
                    </a:lnTo>
                    <a:lnTo>
                      <a:pt x="152" y="354"/>
                    </a:lnTo>
                    <a:lnTo>
                      <a:pt x="150" y="356"/>
                    </a:lnTo>
                    <a:lnTo>
                      <a:pt x="150" y="356"/>
                    </a:lnTo>
                    <a:lnTo>
                      <a:pt x="146" y="358"/>
                    </a:lnTo>
                    <a:lnTo>
                      <a:pt x="144" y="356"/>
                    </a:lnTo>
                    <a:lnTo>
                      <a:pt x="144" y="354"/>
                    </a:lnTo>
                    <a:lnTo>
                      <a:pt x="144" y="354"/>
                    </a:lnTo>
                    <a:lnTo>
                      <a:pt x="148" y="336"/>
                    </a:lnTo>
                    <a:lnTo>
                      <a:pt x="172" y="236"/>
                    </a:lnTo>
                    <a:lnTo>
                      <a:pt x="172" y="236"/>
                    </a:lnTo>
                    <a:lnTo>
                      <a:pt x="174" y="216"/>
                    </a:lnTo>
                    <a:lnTo>
                      <a:pt x="174" y="194"/>
                    </a:lnTo>
                    <a:lnTo>
                      <a:pt x="172" y="174"/>
                    </a:lnTo>
                    <a:lnTo>
                      <a:pt x="166" y="152"/>
                    </a:lnTo>
                    <a:lnTo>
                      <a:pt x="158" y="132"/>
                    </a:lnTo>
                    <a:lnTo>
                      <a:pt x="148" y="114"/>
                    </a:lnTo>
                    <a:lnTo>
                      <a:pt x="136" y="94"/>
                    </a:lnTo>
                    <a:lnTo>
                      <a:pt x="124" y="76"/>
                    </a:lnTo>
                    <a:lnTo>
                      <a:pt x="100" y="46"/>
                    </a:lnTo>
                    <a:lnTo>
                      <a:pt x="78" y="22"/>
                    </a:lnTo>
                    <a:lnTo>
                      <a:pt x="56" y="0"/>
                    </a:lnTo>
                    <a:lnTo>
                      <a:pt x="56" y="0"/>
                    </a:lnTo>
                    <a:lnTo>
                      <a:pt x="28" y="4"/>
                    </a:lnTo>
                    <a:lnTo>
                      <a:pt x="0" y="6"/>
                    </a:lnTo>
                    <a:lnTo>
                      <a:pt x="0" y="820"/>
                    </a:lnTo>
                    <a:lnTo>
                      <a:pt x="0" y="820"/>
                    </a:lnTo>
                    <a:lnTo>
                      <a:pt x="18" y="810"/>
                    </a:lnTo>
                    <a:lnTo>
                      <a:pt x="34" y="800"/>
                    </a:lnTo>
                    <a:lnTo>
                      <a:pt x="48" y="788"/>
                    </a:lnTo>
                    <a:lnTo>
                      <a:pt x="60" y="776"/>
                    </a:lnTo>
                    <a:lnTo>
                      <a:pt x="80" y="754"/>
                    </a:lnTo>
                    <a:lnTo>
                      <a:pt x="92" y="738"/>
                    </a:lnTo>
                    <a:lnTo>
                      <a:pt x="92" y="738"/>
                    </a:lnTo>
                    <a:lnTo>
                      <a:pt x="102" y="764"/>
                    </a:lnTo>
                    <a:lnTo>
                      <a:pt x="118" y="804"/>
                    </a:lnTo>
                    <a:lnTo>
                      <a:pt x="136" y="854"/>
                    </a:lnTo>
                    <a:lnTo>
                      <a:pt x="152" y="908"/>
                    </a:lnTo>
                    <a:lnTo>
                      <a:pt x="158" y="938"/>
                    </a:lnTo>
                    <a:lnTo>
                      <a:pt x="164" y="966"/>
                    </a:lnTo>
                    <a:lnTo>
                      <a:pt x="168" y="994"/>
                    </a:lnTo>
                    <a:lnTo>
                      <a:pt x="170" y="1020"/>
                    </a:lnTo>
                    <a:lnTo>
                      <a:pt x="168" y="1046"/>
                    </a:lnTo>
                    <a:lnTo>
                      <a:pt x="166" y="1070"/>
                    </a:lnTo>
                    <a:lnTo>
                      <a:pt x="160" y="1090"/>
                    </a:lnTo>
                    <a:lnTo>
                      <a:pt x="150" y="1108"/>
                    </a:lnTo>
                    <a:lnTo>
                      <a:pt x="150" y="1108"/>
                    </a:lnTo>
                    <a:lnTo>
                      <a:pt x="148" y="1110"/>
                    </a:lnTo>
                    <a:lnTo>
                      <a:pt x="148" y="1116"/>
                    </a:lnTo>
                    <a:lnTo>
                      <a:pt x="150" y="1120"/>
                    </a:lnTo>
                    <a:lnTo>
                      <a:pt x="152" y="1122"/>
                    </a:lnTo>
                    <a:lnTo>
                      <a:pt x="156" y="1124"/>
                    </a:lnTo>
                    <a:lnTo>
                      <a:pt x="156" y="1124"/>
                    </a:lnTo>
                    <a:lnTo>
                      <a:pt x="164" y="1126"/>
                    </a:lnTo>
                    <a:lnTo>
                      <a:pt x="180" y="1126"/>
                    </a:lnTo>
                    <a:lnTo>
                      <a:pt x="188" y="1124"/>
                    </a:lnTo>
                    <a:lnTo>
                      <a:pt x="198" y="1120"/>
                    </a:lnTo>
                    <a:lnTo>
                      <a:pt x="206" y="1112"/>
                    </a:lnTo>
                    <a:lnTo>
                      <a:pt x="214" y="1102"/>
                    </a:lnTo>
                    <a:lnTo>
                      <a:pt x="214" y="1102"/>
                    </a:lnTo>
                    <a:lnTo>
                      <a:pt x="218" y="1098"/>
                    </a:lnTo>
                    <a:lnTo>
                      <a:pt x="224" y="1094"/>
                    </a:lnTo>
                    <a:lnTo>
                      <a:pt x="230" y="1090"/>
                    </a:lnTo>
                    <a:lnTo>
                      <a:pt x="232" y="1080"/>
                    </a:lnTo>
                    <a:lnTo>
                      <a:pt x="232" y="1080"/>
                    </a:lnTo>
                    <a:lnTo>
                      <a:pt x="232" y="1058"/>
                    </a:lnTo>
                    <a:lnTo>
                      <a:pt x="230" y="1032"/>
                    </a:lnTo>
                    <a:lnTo>
                      <a:pt x="224" y="998"/>
                    </a:lnTo>
                    <a:lnTo>
                      <a:pt x="216" y="958"/>
                    </a:lnTo>
                    <a:lnTo>
                      <a:pt x="204" y="910"/>
                    </a:lnTo>
                    <a:lnTo>
                      <a:pt x="188" y="854"/>
                    </a:lnTo>
                    <a:lnTo>
                      <a:pt x="168" y="792"/>
                    </a:lnTo>
                    <a:lnTo>
                      <a:pt x="144" y="720"/>
                    </a:lnTo>
                    <a:lnTo>
                      <a:pt x="144" y="720"/>
                    </a:lnTo>
                    <a:lnTo>
                      <a:pt x="174" y="726"/>
                    </a:lnTo>
                    <a:lnTo>
                      <a:pt x="196" y="726"/>
                    </a:lnTo>
                    <a:lnTo>
                      <a:pt x="218" y="726"/>
                    </a:lnTo>
                    <a:lnTo>
                      <a:pt x="242" y="722"/>
                    </a:lnTo>
                    <a:lnTo>
                      <a:pt x="266" y="714"/>
                    </a:lnTo>
                    <a:lnTo>
                      <a:pt x="278" y="708"/>
                    </a:lnTo>
                    <a:lnTo>
                      <a:pt x="288" y="702"/>
                    </a:lnTo>
                    <a:lnTo>
                      <a:pt x="298" y="692"/>
                    </a:lnTo>
                    <a:lnTo>
                      <a:pt x="308" y="682"/>
                    </a:lnTo>
                    <a:lnTo>
                      <a:pt x="308" y="682"/>
                    </a:lnTo>
                    <a:lnTo>
                      <a:pt x="328" y="660"/>
                    </a:lnTo>
                    <a:lnTo>
                      <a:pt x="350" y="640"/>
                    </a:lnTo>
                    <a:lnTo>
                      <a:pt x="370" y="624"/>
                    </a:lnTo>
                    <a:lnTo>
                      <a:pt x="388" y="612"/>
                    </a:lnTo>
                    <a:lnTo>
                      <a:pt x="416" y="598"/>
                    </a:lnTo>
                    <a:lnTo>
                      <a:pt x="426" y="594"/>
                    </a:lnTo>
                    <a:lnTo>
                      <a:pt x="426" y="594"/>
                    </a:lnTo>
                    <a:lnTo>
                      <a:pt x="396" y="586"/>
                    </a:lnTo>
                    <a:lnTo>
                      <a:pt x="372" y="574"/>
                    </a:lnTo>
                    <a:lnTo>
                      <a:pt x="354" y="562"/>
                    </a:lnTo>
                    <a:lnTo>
                      <a:pt x="340" y="550"/>
                    </a:lnTo>
                    <a:lnTo>
                      <a:pt x="330" y="536"/>
                    </a:lnTo>
                    <a:lnTo>
                      <a:pt x="324" y="522"/>
                    </a:lnTo>
                    <a:lnTo>
                      <a:pt x="322" y="508"/>
                    </a:lnTo>
                    <a:lnTo>
                      <a:pt x="324" y="494"/>
                    </a:lnTo>
                    <a:lnTo>
                      <a:pt x="326" y="478"/>
                    </a:lnTo>
                    <a:lnTo>
                      <a:pt x="330" y="466"/>
                    </a:lnTo>
                    <a:lnTo>
                      <a:pt x="338" y="452"/>
                    </a:lnTo>
                    <a:lnTo>
                      <a:pt x="344" y="442"/>
                    </a:lnTo>
                    <a:lnTo>
                      <a:pt x="358" y="422"/>
                    </a:lnTo>
                    <a:lnTo>
                      <a:pt x="372" y="412"/>
                    </a:lnTo>
                    <a:lnTo>
                      <a:pt x="372" y="412"/>
                    </a:lnTo>
                    <a:close/>
                  </a:path>
                </a:pathLst>
              </a:custGeom>
              <a:solidFill>
                <a:schemeClr val="accent1">
                  <a:alpha val="1000"/>
                </a:schemeClr>
              </a:solidFill>
              <a:ln>
                <a:noFill/>
              </a:ln>
              <a:effectLst>
                <a:glow rad="381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73" name="Freeform 43"/>
              <p:cNvSpPr>
                <a:spLocks noChangeAspect="1"/>
              </p:cNvSpPr>
              <p:nvPr/>
            </p:nvSpPr>
            <p:spPr bwMode="auto">
              <a:xfrm>
                <a:off x="0" y="0"/>
                <a:ext cx="1049548" cy="750335"/>
              </a:xfrm>
              <a:custGeom>
                <a:avLst/>
                <a:gdLst>
                  <a:gd name="T0" fmla="*/ 812 w 912"/>
                  <a:gd name="T1" fmla="*/ 66 h 652"/>
                  <a:gd name="T2" fmla="*/ 772 w 912"/>
                  <a:gd name="T3" fmla="*/ 42 h 652"/>
                  <a:gd name="T4" fmla="*/ 748 w 912"/>
                  <a:gd name="T5" fmla="*/ 8 h 652"/>
                  <a:gd name="T6" fmla="*/ 26 w 912"/>
                  <a:gd name="T7" fmla="*/ 0 h 652"/>
                  <a:gd name="T8" fmla="*/ 0 w 912"/>
                  <a:gd name="T9" fmla="*/ 208 h 652"/>
                  <a:gd name="T10" fmla="*/ 6 w 912"/>
                  <a:gd name="T11" fmla="*/ 232 h 652"/>
                  <a:gd name="T12" fmla="*/ 0 w 912"/>
                  <a:gd name="T13" fmla="*/ 384 h 652"/>
                  <a:gd name="T14" fmla="*/ 14 w 912"/>
                  <a:gd name="T15" fmla="*/ 396 h 652"/>
                  <a:gd name="T16" fmla="*/ 28 w 912"/>
                  <a:gd name="T17" fmla="*/ 430 h 652"/>
                  <a:gd name="T18" fmla="*/ 26 w 912"/>
                  <a:gd name="T19" fmla="*/ 480 h 652"/>
                  <a:gd name="T20" fmla="*/ 34 w 912"/>
                  <a:gd name="T21" fmla="*/ 490 h 652"/>
                  <a:gd name="T22" fmla="*/ 60 w 912"/>
                  <a:gd name="T23" fmla="*/ 504 h 652"/>
                  <a:gd name="T24" fmla="*/ 80 w 912"/>
                  <a:gd name="T25" fmla="*/ 560 h 652"/>
                  <a:gd name="T26" fmla="*/ 90 w 912"/>
                  <a:gd name="T27" fmla="*/ 650 h 652"/>
                  <a:gd name="T28" fmla="*/ 110 w 912"/>
                  <a:gd name="T29" fmla="*/ 596 h 652"/>
                  <a:gd name="T30" fmla="*/ 146 w 912"/>
                  <a:gd name="T31" fmla="*/ 540 h 652"/>
                  <a:gd name="T32" fmla="*/ 180 w 912"/>
                  <a:gd name="T33" fmla="*/ 510 h 652"/>
                  <a:gd name="T34" fmla="*/ 220 w 912"/>
                  <a:gd name="T35" fmla="*/ 496 h 652"/>
                  <a:gd name="T36" fmla="*/ 234 w 912"/>
                  <a:gd name="T37" fmla="*/ 494 h 652"/>
                  <a:gd name="T38" fmla="*/ 244 w 912"/>
                  <a:gd name="T39" fmla="*/ 430 h 652"/>
                  <a:gd name="T40" fmla="*/ 264 w 912"/>
                  <a:gd name="T41" fmla="*/ 362 h 652"/>
                  <a:gd name="T42" fmla="*/ 274 w 912"/>
                  <a:gd name="T43" fmla="*/ 352 h 652"/>
                  <a:gd name="T44" fmla="*/ 284 w 912"/>
                  <a:gd name="T45" fmla="*/ 366 h 652"/>
                  <a:gd name="T46" fmla="*/ 284 w 912"/>
                  <a:gd name="T47" fmla="*/ 392 h 652"/>
                  <a:gd name="T48" fmla="*/ 310 w 912"/>
                  <a:gd name="T49" fmla="*/ 492 h 652"/>
                  <a:gd name="T50" fmla="*/ 342 w 912"/>
                  <a:gd name="T51" fmla="*/ 574 h 652"/>
                  <a:gd name="T52" fmla="*/ 382 w 912"/>
                  <a:gd name="T53" fmla="*/ 498 h 652"/>
                  <a:gd name="T54" fmla="*/ 406 w 912"/>
                  <a:gd name="T55" fmla="*/ 484 h 652"/>
                  <a:gd name="T56" fmla="*/ 426 w 912"/>
                  <a:gd name="T57" fmla="*/ 490 h 652"/>
                  <a:gd name="T58" fmla="*/ 448 w 912"/>
                  <a:gd name="T59" fmla="*/ 520 h 652"/>
                  <a:gd name="T60" fmla="*/ 466 w 912"/>
                  <a:gd name="T61" fmla="*/ 574 h 652"/>
                  <a:gd name="T62" fmla="*/ 478 w 912"/>
                  <a:gd name="T63" fmla="*/ 550 h 652"/>
                  <a:gd name="T64" fmla="*/ 494 w 912"/>
                  <a:gd name="T65" fmla="*/ 542 h 652"/>
                  <a:gd name="T66" fmla="*/ 530 w 912"/>
                  <a:gd name="T67" fmla="*/ 552 h 652"/>
                  <a:gd name="T68" fmla="*/ 580 w 912"/>
                  <a:gd name="T69" fmla="*/ 600 h 652"/>
                  <a:gd name="T70" fmla="*/ 618 w 912"/>
                  <a:gd name="T71" fmla="*/ 652 h 652"/>
                  <a:gd name="T72" fmla="*/ 618 w 912"/>
                  <a:gd name="T73" fmla="*/ 652 h 652"/>
                  <a:gd name="T74" fmla="*/ 596 w 912"/>
                  <a:gd name="T75" fmla="*/ 590 h 652"/>
                  <a:gd name="T76" fmla="*/ 584 w 912"/>
                  <a:gd name="T77" fmla="*/ 522 h 652"/>
                  <a:gd name="T78" fmla="*/ 596 w 912"/>
                  <a:gd name="T79" fmla="*/ 488 h 652"/>
                  <a:gd name="T80" fmla="*/ 614 w 912"/>
                  <a:gd name="T81" fmla="*/ 480 h 652"/>
                  <a:gd name="T82" fmla="*/ 640 w 912"/>
                  <a:gd name="T83" fmla="*/ 484 h 652"/>
                  <a:gd name="T84" fmla="*/ 606 w 912"/>
                  <a:gd name="T85" fmla="*/ 438 h 652"/>
                  <a:gd name="T86" fmla="*/ 592 w 912"/>
                  <a:gd name="T87" fmla="*/ 402 h 652"/>
                  <a:gd name="T88" fmla="*/ 600 w 912"/>
                  <a:gd name="T89" fmla="*/ 382 h 652"/>
                  <a:gd name="T90" fmla="*/ 624 w 912"/>
                  <a:gd name="T91" fmla="*/ 372 h 652"/>
                  <a:gd name="T92" fmla="*/ 710 w 912"/>
                  <a:gd name="T93" fmla="*/ 380 h 652"/>
                  <a:gd name="T94" fmla="*/ 660 w 912"/>
                  <a:gd name="T95" fmla="*/ 308 h 652"/>
                  <a:gd name="T96" fmla="*/ 592 w 912"/>
                  <a:gd name="T97" fmla="*/ 230 h 652"/>
                  <a:gd name="T98" fmla="*/ 572 w 912"/>
                  <a:gd name="T99" fmla="*/ 214 h 652"/>
                  <a:gd name="T100" fmla="*/ 564 w 912"/>
                  <a:gd name="T101" fmla="*/ 198 h 652"/>
                  <a:gd name="T102" fmla="*/ 578 w 912"/>
                  <a:gd name="T103" fmla="*/ 196 h 652"/>
                  <a:gd name="T104" fmla="*/ 646 w 912"/>
                  <a:gd name="T105" fmla="*/ 218 h 652"/>
                  <a:gd name="T106" fmla="*/ 704 w 912"/>
                  <a:gd name="T107" fmla="*/ 246 h 652"/>
                  <a:gd name="T108" fmla="*/ 714 w 912"/>
                  <a:gd name="T109" fmla="*/ 234 h 652"/>
                  <a:gd name="T110" fmla="*/ 746 w 912"/>
                  <a:gd name="T111" fmla="*/ 212 h 652"/>
                  <a:gd name="T112" fmla="*/ 792 w 912"/>
                  <a:gd name="T113" fmla="*/ 198 h 652"/>
                  <a:gd name="T114" fmla="*/ 856 w 912"/>
                  <a:gd name="T115" fmla="*/ 200 h 652"/>
                  <a:gd name="T116" fmla="*/ 912 w 912"/>
                  <a:gd name="T117" fmla="*/ 212 h 652"/>
                  <a:gd name="T118" fmla="*/ 860 w 912"/>
                  <a:gd name="T119" fmla="*/ 170 h 652"/>
                  <a:gd name="T120" fmla="*/ 816 w 912"/>
                  <a:gd name="T121" fmla="*/ 114 h 652"/>
                  <a:gd name="T122" fmla="*/ 810 w 912"/>
                  <a:gd name="T123" fmla="*/ 86 h 652"/>
                  <a:gd name="T124" fmla="*/ 824 w 912"/>
                  <a:gd name="T125" fmla="*/ 72 h 6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12" h="652">
                    <a:moveTo>
                      <a:pt x="824" y="72"/>
                    </a:moveTo>
                    <a:lnTo>
                      <a:pt x="824" y="72"/>
                    </a:lnTo>
                    <a:lnTo>
                      <a:pt x="812" y="66"/>
                    </a:lnTo>
                    <a:lnTo>
                      <a:pt x="800" y="60"/>
                    </a:lnTo>
                    <a:lnTo>
                      <a:pt x="786" y="52"/>
                    </a:lnTo>
                    <a:lnTo>
                      <a:pt x="772" y="42"/>
                    </a:lnTo>
                    <a:lnTo>
                      <a:pt x="760" y="30"/>
                    </a:lnTo>
                    <a:lnTo>
                      <a:pt x="750" y="16"/>
                    </a:lnTo>
                    <a:lnTo>
                      <a:pt x="748" y="8"/>
                    </a:lnTo>
                    <a:lnTo>
                      <a:pt x="746" y="0"/>
                    </a:lnTo>
                    <a:lnTo>
                      <a:pt x="26" y="0"/>
                    </a:lnTo>
                    <a:lnTo>
                      <a:pt x="26" y="0"/>
                    </a:lnTo>
                    <a:lnTo>
                      <a:pt x="14" y="12"/>
                    </a:lnTo>
                    <a:lnTo>
                      <a:pt x="0" y="24"/>
                    </a:lnTo>
                    <a:lnTo>
                      <a:pt x="0" y="208"/>
                    </a:lnTo>
                    <a:lnTo>
                      <a:pt x="0" y="208"/>
                    </a:lnTo>
                    <a:lnTo>
                      <a:pt x="4" y="220"/>
                    </a:lnTo>
                    <a:lnTo>
                      <a:pt x="6" y="232"/>
                    </a:lnTo>
                    <a:lnTo>
                      <a:pt x="4" y="246"/>
                    </a:lnTo>
                    <a:lnTo>
                      <a:pt x="0" y="262"/>
                    </a:lnTo>
                    <a:lnTo>
                      <a:pt x="0" y="384"/>
                    </a:lnTo>
                    <a:lnTo>
                      <a:pt x="0" y="384"/>
                    </a:lnTo>
                    <a:lnTo>
                      <a:pt x="8" y="388"/>
                    </a:lnTo>
                    <a:lnTo>
                      <a:pt x="14" y="396"/>
                    </a:lnTo>
                    <a:lnTo>
                      <a:pt x="20" y="402"/>
                    </a:lnTo>
                    <a:lnTo>
                      <a:pt x="22" y="412"/>
                    </a:lnTo>
                    <a:lnTo>
                      <a:pt x="28" y="430"/>
                    </a:lnTo>
                    <a:lnTo>
                      <a:pt x="28" y="448"/>
                    </a:lnTo>
                    <a:lnTo>
                      <a:pt x="28" y="466"/>
                    </a:lnTo>
                    <a:lnTo>
                      <a:pt x="26" y="480"/>
                    </a:lnTo>
                    <a:lnTo>
                      <a:pt x="22" y="494"/>
                    </a:lnTo>
                    <a:lnTo>
                      <a:pt x="22" y="494"/>
                    </a:lnTo>
                    <a:lnTo>
                      <a:pt x="34" y="490"/>
                    </a:lnTo>
                    <a:lnTo>
                      <a:pt x="44" y="492"/>
                    </a:lnTo>
                    <a:lnTo>
                      <a:pt x="52" y="496"/>
                    </a:lnTo>
                    <a:lnTo>
                      <a:pt x="60" y="504"/>
                    </a:lnTo>
                    <a:lnTo>
                      <a:pt x="66" y="516"/>
                    </a:lnTo>
                    <a:lnTo>
                      <a:pt x="70" y="528"/>
                    </a:lnTo>
                    <a:lnTo>
                      <a:pt x="80" y="560"/>
                    </a:lnTo>
                    <a:lnTo>
                      <a:pt x="84" y="592"/>
                    </a:lnTo>
                    <a:lnTo>
                      <a:pt x="88" y="620"/>
                    </a:lnTo>
                    <a:lnTo>
                      <a:pt x="90" y="650"/>
                    </a:lnTo>
                    <a:lnTo>
                      <a:pt x="90" y="650"/>
                    </a:lnTo>
                    <a:lnTo>
                      <a:pt x="100" y="620"/>
                    </a:lnTo>
                    <a:lnTo>
                      <a:pt x="110" y="596"/>
                    </a:lnTo>
                    <a:lnTo>
                      <a:pt x="122" y="574"/>
                    </a:lnTo>
                    <a:lnTo>
                      <a:pt x="134" y="556"/>
                    </a:lnTo>
                    <a:lnTo>
                      <a:pt x="146" y="540"/>
                    </a:lnTo>
                    <a:lnTo>
                      <a:pt x="158" y="528"/>
                    </a:lnTo>
                    <a:lnTo>
                      <a:pt x="170" y="518"/>
                    </a:lnTo>
                    <a:lnTo>
                      <a:pt x="180" y="510"/>
                    </a:lnTo>
                    <a:lnTo>
                      <a:pt x="192" y="504"/>
                    </a:lnTo>
                    <a:lnTo>
                      <a:pt x="202" y="500"/>
                    </a:lnTo>
                    <a:lnTo>
                      <a:pt x="220" y="496"/>
                    </a:lnTo>
                    <a:lnTo>
                      <a:pt x="230" y="494"/>
                    </a:lnTo>
                    <a:lnTo>
                      <a:pt x="234" y="494"/>
                    </a:lnTo>
                    <a:lnTo>
                      <a:pt x="234" y="494"/>
                    </a:lnTo>
                    <a:lnTo>
                      <a:pt x="234" y="484"/>
                    </a:lnTo>
                    <a:lnTo>
                      <a:pt x="236" y="468"/>
                    </a:lnTo>
                    <a:lnTo>
                      <a:pt x="244" y="430"/>
                    </a:lnTo>
                    <a:lnTo>
                      <a:pt x="256" y="390"/>
                    </a:lnTo>
                    <a:lnTo>
                      <a:pt x="264" y="362"/>
                    </a:lnTo>
                    <a:lnTo>
                      <a:pt x="264" y="362"/>
                    </a:lnTo>
                    <a:lnTo>
                      <a:pt x="268" y="354"/>
                    </a:lnTo>
                    <a:lnTo>
                      <a:pt x="270" y="352"/>
                    </a:lnTo>
                    <a:lnTo>
                      <a:pt x="274" y="352"/>
                    </a:lnTo>
                    <a:lnTo>
                      <a:pt x="276" y="354"/>
                    </a:lnTo>
                    <a:lnTo>
                      <a:pt x="282" y="362"/>
                    </a:lnTo>
                    <a:lnTo>
                      <a:pt x="284" y="366"/>
                    </a:lnTo>
                    <a:lnTo>
                      <a:pt x="284" y="366"/>
                    </a:lnTo>
                    <a:lnTo>
                      <a:pt x="282" y="378"/>
                    </a:lnTo>
                    <a:lnTo>
                      <a:pt x="284" y="392"/>
                    </a:lnTo>
                    <a:lnTo>
                      <a:pt x="290" y="424"/>
                    </a:lnTo>
                    <a:lnTo>
                      <a:pt x="298" y="458"/>
                    </a:lnTo>
                    <a:lnTo>
                      <a:pt x="310" y="492"/>
                    </a:lnTo>
                    <a:lnTo>
                      <a:pt x="332" y="550"/>
                    </a:lnTo>
                    <a:lnTo>
                      <a:pt x="342" y="574"/>
                    </a:lnTo>
                    <a:lnTo>
                      <a:pt x="342" y="574"/>
                    </a:lnTo>
                    <a:lnTo>
                      <a:pt x="356" y="542"/>
                    </a:lnTo>
                    <a:lnTo>
                      <a:pt x="370" y="516"/>
                    </a:lnTo>
                    <a:lnTo>
                      <a:pt x="382" y="498"/>
                    </a:lnTo>
                    <a:lnTo>
                      <a:pt x="394" y="488"/>
                    </a:lnTo>
                    <a:lnTo>
                      <a:pt x="400" y="486"/>
                    </a:lnTo>
                    <a:lnTo>
                      <a:pt x="406" y="484"/>
                    </a:lnTo>
                    <a:lnTo>
                      <a:pt x="412" y="484"/>
                    </a:lnTo>
                    <a:lnTo>
                      <a:pt x="416" y="484"/>
                    </a:lnTo>
                    <a:lnTo>
                      <a:pt x="426" y="490"/>
                    </a:lnTo>
                    <a:lnTo>
                      <a:pt x="434" y="498"/>
                    </a:lnTo>
                    <a:lnTo>
                      <a:pt x="442" y="508"/>
                    </a:lnTo>
                    <a:lnTo>
                      <a:pt x="448" y="520"/>
                    </a:lnTo>
                    <a:lnTo>
                      <a:pt x="458" y="546"/>
                    </a:lnTo>
                    <a:lnTo>
                      <a:pt x="464" y="566"/>
                    </a:lnTo>
                    <a:lnTo>
                      <a:pt x="466" y="574"/>
                    </a:lnTo>
                    <a:lnTo>
                      <a:pt x="466" y="574"/>
                    </a:lnTo>
                    <a:lnTo>
                      <a:pt x="474" y="558"/>
                    </a:lnTo>
                    <a:lnTo>
                      <a:pt x="478" y="550"/>
                    </a:lnTo>
                    <a:lnTo>
                      <a:pt x="484" y="546"/>
                    </a:lnTo>
                    <a:lnTo>
                      <a:pt x="488" y="544"/>
                    </a:lnTo>
                    <a:lnTo>
                      <a:pt x="494" y="542"/>
                    </a:lnTo>
                    <a:lnTo>
                      <a:pt x="506" y="540"/>
                    </a:lnTo>
                    <a:lnTo>
                      <a:pt x="518" y="544"/>
                    </a:lnTo>
                    <a:lnTo>
                      <a:pt x="530" y="552"/>
                    </a:lnTo>
                    <a:lnTo>
                      <a:pt x="544" y="562"/>
                    </a:lnTo>
                    <a:lnTo>
                      <a:pt x="556" y="572"/>
                    </a:lnTo>
                    <a:lnTo>
                      <a:pt x="580" y="600"/>
                    </a:lnTo>
                    <a:lnTo>
                      <a:pt x="600" y="626"/>
                    </a:lnTo>
                    <a:lnTo>
                      <a:pt x="618" y="652"/>
                    </a:lnTo>
                    <a:lnTo>
                      <a:pt x="618" y="652"/>
                    </a:lnTo>
                    <a:lnTo>
                      <a:pt x="616" y="648"/>
                    </a:lnTo>
                    <a:lnTo>
                      <a:pt x="616" y="648"/>
                    </a:lnTo>
                    <a:lnTo>
                      <a:pt x="618" y="652"/>
                    </a:lnTo>
                    <a:lnTo>
                      <a:pt x="618" y="652"/>
                    </a:lnTo>
                    <a:lnTo>
                      <a:pt x="606" y="622"/>
                    </a:lnTo>
                    <a:lnTo>
                      <a:pt x="596" y="590"/>
                    </a:lnTo>
                    <a:lnTo>
                      <a:pt x="588" y="556"/>
                    </a:lnTo>
                    <a:lnTo>
                      <a:pt x="586" y="538"/>
                    </a:lnTo>
                    <a:lnTo>
                      <a:pt x="584" y="522"/>
                    </a:lnTo>
                    <a:lnTo>
                      <a:pt x="586" y="508"/>
                    </a:lnTo>
                    <a:lnTo>
                      <a:pt x="590" y="496"/>
                    </a:lnTo>
                    <a:lnTo>
                      <a:pt x="596" y="488"/>
                    </a:lnTo>
                    <a:lnTo>
                      <a:pt x="602" y="484"/>
                    </a:lnTo>
                    <a:lnTo>
                      <a:pt x="606" y="482"/>
                    </a:lnTo>
                    <a:lnTo>
                      <a:pt x="614" y="480"/>
                    </a:lnTo>
                    <a:lnTo>
                      <a:pt x="620" y="480"/>
                    </a:lnTo>
                    <a:lnTo>
                      <a:pt x="640" y="484"/>
                    </a:lnTo>
                    <a:lnTo>
                      <a:pt x="640" y="484"/>
                    </a:lnTo>
                    <a:lnTo>
                      <a:pt x="634" y="476"/>
                    </a:lnTo>
                    <a:lnTo>
                      <a:pt x="620" y="460"/>
                    </a:lnTo>
                    <a:lnTo>
                      <a:pt x="606" y="438"/>
                    </a:lnTo>
                    <a:lnTo>
                      <a:pt x="600" y="426"/>
                    </a:lnTo>
                    <a:lnTo>
                      <a:pt x="594" y="414"/>
                    </a:lnTo>
                    <a:lnTo>
                      <a:pt x="592" y="402"/>
                    </a:lnTo>
                    <a:lnTo>
                      <a:pt x="594" y="392"/>
                    </a:lnTo>
                    <a:lnTo>
                      <a:pt x="596" y="386"/>
                    </a:lnTo>
                    <a:lnTo>
                      <a:pt x="600" y="382"/>
                    </a:lnTo>
                    <a:lnTo>
                      <a:pt x="604" y="378"/>
                    </a:lnTo>
                    <a:lnTo>
                      <a:pt x="610" y="376"/>
                    </a:lnTo>
                    <a:lnTo>
                      <a:pt x="624" y="372"/>
                    </a:lnTo>
                    <a:lnTo>
                      <a:pt x="646" y="370"/>
                    </a:lnTo>
                    <a:lnTo>
                      <a:pt x="674" y="374"/>
                    </a:lnTo>
                    <a:lnTo>
                      <a:pt x="710" y="380"/>
                    </a:lnTo>
                    <a:lnTo>
                      <a:pt x="710" y="380"/>
                    </a:lnTo>
                    <a:lnTo>
                      <a:pt x="696" y="358"/>
                    </a:lnTo>
                    <a:lnTo>
                      <a:pt x="660" y="308"/>
                    </a:lnTo>
                    <a:lnTo>
                      <a:pt x="638" y="278"/>
                    </a:lnTo>
                    <a:lnTo>
                      <a:pt x="616" y="252"/>
                    </a:lnTo>
                    <a:lnTo>
                      <a:pt x="592" y="230"/>
                    </a:lnTo>
                    <a:lnTo>
                      <a:pt x="582" y="220"/>
                    </a:lnTo>
                    <a:lnTo>
                      <a:pt x="572" y="214"/>
                    </a:lnTo>
                    <a:lnTo>
                      <a:pt x="572" y="214"/>
                    </a:lnTo>
                    <a:lnTo>
                      <a:pt x="568" y="210"/>
                    </a:lnTo>
                    <a:lnTo>
                      <a:pt x="564" y="202"/>
                    </a:lnTo>
                    <a:lnTo>
                      <a:pt x="564" y="198"/>
                    </a:lnTo>
                    <a:lnTo>
                      <a:pt x="566" y="196"/>
                    </a:lnTo>
                    <a:lnTo>
                      <a:pt x="570" y="194"/>
                    </a:lnTo>
                    <a:lnTo>
                      <a:pt x="578" y="196"/>
                    </a:lnTo>
                    <a:lnTo>
                      <a:pt x="578" y="196"/>
                    </a:lnTo>
                    <a:lnTo>
                      <a:pt x="606" y="204"/>
                    </a:lnTo>
                    <a:lnTo>
                      <a:pt x="646" y="218"/>
                    </a:lnTo>
                    <a:lnTo>
                      <a:pt x="682" y="232"/>
                    </a:lnTo>
                    <a:lnTo>
                      <a:pt x="696" y="240"/>
                    </a:lnTo>
                    <a:lnTo>
                      <a:pt x="704" y="246"/>
                    </a:lnTo>
                    <a:lnTo>
                      <a:pt x="704" y="246"/>
                    </a:lnTo>
                    <a:lnTo>
                      <a:pt x="706" y="244"/>
                    </a:lnTo>
                    <a:lnTo>
                      <a:pt x="714" y="234"/>
                    </a:lnTo>
                    <a:lnTo>
                      <a:pt x="726" y="222"/>
                    </a:lnTo>
                    <a:lnTo>
                      <a:pt x="736" y="216"/>
                    </a:lnTo>
                    <a:lnTo>
                      <a:pt x="746" y="212"/>
                    </a:lnTo>
                    <a:lnTo>
                      <a:pt x="760" y="206"/>
                    </a:lnTo>
                    <a:lnTo>
                      <a:pt x="774" y="202"/>
                    </a:lnTo>
                    <a:lnTo>
                      <a:pt x="792" y="198"/>
                    </a:lnTo>
                    <a:lnTo>
                      <a:pt x="810" y="198"/>
                    </a:lnTo>
                    <a:lnTo>
                      <a:pt x="832" y="198"/>
                    </a:lnTo>
                    <a:lnTo>
                      <a:pt x="856" y="200"/>
                    </a:lnTo>
                    <a:lnTo>
                      <a:pt x="882" y="206"/>
                    </a:lnTo>
                    <a:lnTo>
                      <a:pt x="912" y="214"/>
                    </a:lnTo>
                    <a:lnTo>
                      <a:pt x="912" y="212"/>
                    </a:lnTo>
                    <a:lnTo>
                      <a:pt x="912" y="212"/>
                    </a:lnTo>
                    <a:lnTo>
                      <a:pt x="882" y="188"/>
                    </a:lnTo>
                    <a:lnTo>
                      <a:pt x="860" y="170"/>
                    </a:lnTo>
                    <a:lnTo>
                      <a:pt x="838" y="148"/>
                    </a:lnTo>
                    <a:lnTo>
                      <a:pt x="822" y="126"/>
                    </a:lnTo>
                    <a:lnTo>
                      <a:pt x="816" y="114"/>
                    </a:lnTo>
                    <a:lnTo>
                      <a:pt x="810" y="104"/>
                    </a:lnTo>
                    <a:lnTo>
                      <a:pt x="810" y="94"/>
                    </a:lnTo>
                    <a:lnTo>
                      <a:pt x="810" y="86"/>
                    </a:lnTo>
                    <a:lnTo>
                      <a:pt x="816" y="78"/>
                    </a:lnTo>
                    <a:lnTo>
                      <a:pt x="824" y="72"/>
                    </a:lnTo>
                    <a:lnTo>
                      <a:pt x="824" y="72"/>
                    </a:lnTo>
                    <a:close/>
                  </a:path>
                </a:pathLst>
              </a:custGeom>
              <a:solidFill>
                <a:schemeClr val="accent1">
                  <a:alpha val="1000"/>
                </a:schemeClr>
              </a:solidFill>
              <a:ln>
                <a:noFill/>
              </a:ln>
              <a:effectLst>
                <a:glow rad="508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74" name="Freeform 35"/>
              <p:cNvSpPr>
                <a:spLocks noChangeAspect="1"/>
              </p:cNvSpPr>
              <p:nvPr/>
            </p:nvSpPr>
            <p:spPr bwMode="auto">
              <a:xfrm>
                <a:off x="8350389" y="11466"/>
                <a:ext cx="793611" cy="554378"/>
              </a:xfrm>
              <a:custGeom>
                <a:avLst/>
                <a:gdLst>
                  <a:gd name="T0" fmla="*/ 126 w 690"/>
                  <a:gd name="T1" fmla="*/ 0 h 482"/>
                  <a:gd name="T2" fmla="*/ 64 w 690"/>
                  <a:gd name="T3" fmla="*/ 56 h 482"/>
                  <a:gd name="T4" fmla="*/ 0 w 690"/>
                  <a:gd name="T5" fmla="*/ 94 h 482"/>
                  <a:gd name="T6" fmla="*/ 90 w 690"/>
                  <a:gd name="T7" fmla="*/ 82 h 482"/>
                  <a:gd name="T8" fmla="*/ 130 w 690"/>
                  <a:gd name="T9" fmla="*/ 86 h 482"/>
                  <a:gd name="T10" fmla="*/ 152 w 690"/>
                  <a:gd name="T11" fmla="*/ 96 h 482"/>
                  <a:gd name="T12" fmla="*/ 158 w 690"/>
                  <a:gd name="T13" fmla="*/ 114 h 482"/>
                  <a:gd name="T14" fmla="*/ 144 w 690"/>
                  <a:gd name="T15" fmla="*/ 152 h 482"/>
                  <a:gd name="T16" fmla="*/ 86 w 690"/>
                  <a:gd name="T17" fmla="*/ 216 h 482"/>
                  <a:gd name="T18" fmla="*/ 96 w 690"/>
                  <a:gd name="T19" fmla="*/ 222 h 482"/>
                  <a:gd name="T20" fmla="*/ 136 w 690"/>
                  <a:gd name="T21" fmla="*/ 226 h 482"/>
                  <a:gd name="T22" fmla="*/ 152 w 690"/>
                  <a:gd name="T23" fmla="*/ 248 h 482"/>
                  <a:gd name="T24" fmla="*/ 150 w 690"/>
                  <a:gd name="T25" fmla="*/ 292 h 482"/>
                  <a:gd name="T26" fmla="*/ 152 w 690"/>
                  <a:gd name="T27" fmla="*/ 308 h 482"/>
                  <a:gd name="T28" fmla="*/ 170 w 690"/>
                  <a:gd name="T29" fmla="*/ 320 h 482"/>
                  <a:gd name="T30" fmla="*/ 180 w 690"/>
                  <a:gd name="T31" fmla="*/ 362 h 482"/>
                  <a:gd name="T32" fmla="*/ 178 w 690"/>
                  <a:gd name="T33" fmla="*/ 428 h 482"/>
                  <a:gd name="T34" fmla="*/ 198 w 690"/>
                  <a:gd name="T35" fmla="*/ 392 h 482"/>
                  <a:gd name="T36" fmla="*/ 228 w 690"/>
                  <a:gd name="T37" fmla="*/ 354 h 482"/>
                  <a:gd name="T38" fmla="*/ 258 w 690"/>
                  <a:gd name="T39" fmla="*/ 336 h 482"/>
                  <a:gd name="T40" fmla="*/ 298 w 690"/>
                  <a:gd name="T41" fmla="*/ 330 h 482"/>
                  <a:gd name="T42" fmla="*/ 300 w 690"/>
                  <a:gd name="T43" fmla="*/ 312 h 482"/>
                  <a:gd name="T44" fmla="*/ 332 w 690"/>
                  <a:gd name="T45" fmla="*/ 238 h 482"/>
                  <a:gd name="T46" fmla="*/ 340 w 690"/>
                  <a:gd name="T47" fmla="*/ 232 h 482"/>
                  <a:gd name="T48" fmla="*/ 344 w 690"/>
                  <a:gd name="T49" fmla="*/ 242 h 482"/>
                  <a:gd name="T50" fmla="*/ 344 w 690"/>
                  <a:gd name="T51" fmla="*/ 284 h 482"/>
                  <a:gd name="T52" fmla="*/ 362 w 690"/>
                  <a:gd name="T53" fmla="*/ 380 h 482"/>
                  <a:gd name="T54" fmla="*/ 380 w 690"/>
                  <a:gd name="T55" fmla="*/ 376 h 482"/>
                  <a:gd name="T56" fmla="*/ 414 w 690"/>
                  <a:gd name="T57" fmla="*/ 342 h 482"/>
                  <a:gd name="T58" fmla="*/ 436 w 690"/>
                  <a:gd name="T59" fmla="*/ 346 h 482"/>
                  <a:gd name="T60" fmla="*/ 448 w 690"/>
                  <a:gd name="T61" fmla="*/ 370 h 482"/>
                  <a:gd name="T62" fmla="*/ 458 w 690"/>
                  <a:gd name="T63" fmla="*/ 410 h 482"/>
                  <a:gd name="T64" fmla="*/ 480 w 690"/>
                  <a:gd name="T65" fmla="*/ 388 h 482"/>
                  <a:gd name="T66" fmla="*/ 506 w 690"/>
                  <a:gd name="T67" fmla="*/ 400 h 482"/>
                  <a:gd name="T68" fmla="*/ 536 w 690"/>
                  <a:gd name="T69" fmla="*/ 440 h 482"/>
                  <a:gd name="T70" fmla="*/ 558 w 690"/>
                  <a:gd name="T71" fmla="*/ 482 h 482"/>
                  <a:gd name="T72" fmla="*/ 560 w 690"/>
                  <a:gd name="T73" fmla="*/ 480 h 482"/>
                  <a:gd name="T74" fmla="*/ 548 w 690"/>
                  <a:gd name="T75" fmla="*/ 434 h 482"/>
                  <a:gd name="T76" fmla="*/ 546 w 690"/>
                  <a:gd name="T77" fmla="*/ 384 h 482"/>
                  <a:gd name="T78" fmla="*/ 558 w 690"/>
                  <a:gd name="T79" fmla="*/ 360 h 482"/>
                  <a:gd name="T80" fmla="*/ 590 w 690"/>
                  <a:gd name="T81" fmla="*/ 362 h 482"/>
                  <a:gd name="T82" fmla="*/ 570 w 690"/>
                  <a:gd name="T83" fmla="*/ 326 h 482"/>
                  <a:gd name="T84" fmla="*/ 564 w 690"/>
                  <a:gd name="T85" fmla="*/ 298 h 482"/>
                  <a:gd name="T86" fmla="*/ 578 w 690"/>
                  <a:gd name="T87" fmla="*/ 280 h 482"/>
                  <a:gd name="T88" fmla="*/ 626 w 690"/>
                  <a:gd name="T89" fmla="*/ 286 h 482"/>
                  <a:gd name="T90" fmla="*/ 644 w 690"/>
                  <a:gd name="T91" fmla="*/ 276 h 482"/>
                  <a:gd name="T92" fmla="*/ 596 w 690"/>
                  <a:gd name="T93" fmla="*/ 192 h 482"/>
                  <a:gd name="T94" fmla="*/ 566 w 690"/>
                  <a:gd name="T95" fmla="*/ 160 h 482"/>
                  <a:gd name="T96" fmla="*/ 564 w 690"/>
                  <a:gd name="T97" fmla="*/ 148 h 482"/>
                  <a:gd name="T98" fmla="*/ 574 w 690"/>
                  <a:gd name="T99" fmla="*/ 148 h 482"/>
                  <a:gd name="T100" fmla="*/ 644 w 690"/>
                  <a:gd name="T101" fmla="*/ 184 h 482"/>
                  <a:gd name="T102" fmla="*/ 660 w 690"/>
                  <a:gd name="T103" fmla="*/ 196 h 482"/>
                  <a:gd name="T104" fmla="*/ 690 w 690"/>
                  <a:gd name="T105" fmla="*/ 176 h 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0" h="482">
                    <a:moveTo>
                      <a:pt x="690" y="0"/>
                    </a:moveTo>
                    <a:lnTo>
                      <a:pt x="126" y="0"/>
                    </a:lnTo>
                    <a:lnTo>
                      <a:pt x="126" y="0"/>
                    </a:lnTo>
                    <a:lnTo>
                      <a:pt x="106" y="22"/>
                    </a:lnTo>
                    <a:lnTo>
                      <a:pt x="84" y="40"/>
                    </a:lnTo>
                    <a:lnTo>
                      <a:pt x="64" y="56"/>
                    </a:lnTo>
                    <a:lnTo>
                      <a:pt x="44" y="70"/>
                    </a:lnTo>
                    <a:lnTo>
                      <a:pt x="12" y="88"/>
                    </a:lnTo>
                    <a:lnTo>
                      <a:pt x="0" y="94"/>
                    </a:lnTo>
                    <a:lnTo>
                      <a:pt x="0" y="94"/>
                    </a:lnTo>
                    <a:lnTo>
                      <a:pt x="50" y="86"/>
                    </a:lnTo>
                    <a:lnTo>
                      <a:pt x="90" y="82"/>
                    </a:lnTo>
                    <a:lnTo>
                      <a:pt x="106" y="82"/>
                    </a:lnTo>
                    <a:lnTo>
                      <a:pt x="120" y="84"/>
                    </a:lnTo>
                    <a:lnTo>
                      <a:pt x="130" y="86"/>
                    </a:lnTo>
                    <a:lnTo>
                      <a:pt x="140" y="88"/>
                    </a:lnTo>
                    <a:lnTo>
                      <a:pt x="146" y="92"/>
                    </a:lnTo>
                    <a:lnTo>
                      <a:pt x="152" y="96"/>
                    </a:lnTo>
                    <a:lnTo>
                      <a:pt x="156" y="102"/>
                    </a:lnTo>
                    <a:lnTo>
                      <a:pt x="158" y="108"/>
                    </a:lnTo>
                    <a:lnTo>
                      <a:pt x="158" y="114"/>
                    </a:lnTo>
                    <a:lnTo>
                      <a:pt x="158" y="122"/>
                    </a:lnTo>
                    <a:lnTo>
                      <a:pt x="152" y="136"/>
                    </a:lnTo>
                    <a:lnTo>
                      <a:pt x="144" y="152"/>
                    </a:lnTo>
                    <a:lnTo>
                      <a:pt x="132" y="168"/>
                    </a:lnTo>
                    <a:lnTo>
                      <a:pt x="108" y="196"/>
                    </a:lnTo>
                    <a:lnTo>
                      <a:pt x="86" y="216"/>
                    </a:lnTo>
                    <a:lnTo>
                      <a:pt x="78" y="224"/>
                    </a:lnTo>
                    <a:lnTo>
                      <a:pt x="78" y="224"/>
                    </a:lnTo>
                    <a:lnTo>
                      <a:pt x="96" y="222"/>
                    </a:lnTo>
                    <a:lnTo>
                      <a:pt x="114" y="220"/>
                    </a:lnTo>
                    <a:lnTo>
                      <a:pt x="126" y="222"/>
                    </a:lnTo>
                    <a:lnTo>
                      <a:pt x="136" y="226"/>
                    </a:lnTo>
                    <a:lnTo>
                      <a:pt x="144" y="232"/>
                    </a:lnTo>
                    <a:lnTo>
                      <a:pt x="148" y="240"/>
                    </a:lnTo>
                    <a:lnTo>
                      <a:pt x="152" y="248"/>
                    </a:lnTo>
                    <a:lnTo>
                      <a:pt x="154" y="258"/>
                    </a:lnTo>
                    <a:lnTo>
                      <a:pt x="154" y="276"/>
                    </a:lnTo>
                    <a:lnTo>
                      <a:pt x="150" y="292"/>
                    </a:lnTo>
                    <a:lnTo>
                      <a:pt x="144" y="310"/>
                    </a:lnTo>
                    <a:lnTo>
                      <a:pt x="144" y="310"/>
                    </a:lnTo>
                    <a:lnTo>
                      <a:pt x="152" y="308"/>
                    </a:lnTo>
                    <a:lnTo>
                      <a:pt x="160" y="310"/>
                    </a:lnTo>
                    <a:lnTo>
                      <a:pt x="166" y="314"/>
                    </a:lnTo>
                    <a:lnTo>
                      <a:pt x="170" y="320"/>
                    </a:lnTo>
                    <a:lnTo>
                      <a:pt x="174" y="330"/>
                    </a:lnTo>
                    <a:lnTo>
                      <a:pt x="176" y="340"/>
                    </a:lnTo>
                    <a:lnTo>
                      <a:pt x="180" y="362"/>
                    </a:lnTo>
                    <a:lnTo>
                      <a:pt x="180" y="386"/>
                    </a:lnTo>
                    <a:lnTo>
                      <a:pt x="180" y="408"/>
                    </a:lnTo>
                    <a:lnTo>
                      <a:pt x="178" y="428"/>
                    </a:lnTo>
                    <a:lnTo>
                      <a:pt x="178" y="428"/>
                    </a:lnTo>
                    <a:lnTo>
                      <a:pt x="188" y="408"/>
                    </a:lnTo>
                    <a:lnTo>
                      <a:pt x="198" y="392"/>
                    </a:lnTo>
                    <a:lnTo>
                      <a:pt x="208" y="376"/>
                    </a:lnTo>
                    <a:lnTo>
                      <a:pt x="218" y="364"/>
                    </a:lnTo>
                    <a:lnTo>
                      <a:pt x="228" y="354"/>
                    </a:lnTo>
                    <a:lnTo>
                      <a:pt x="238" y="346"/>
                    </a:lnTo>
                    <a:lnTo>
                      <a:pt x="248" y="340"/>
                    </a:lnTo>
                    <a:lnTo>
                      <a:pt x="258" y="336"/>
                    </a:lnTo>
                    <a:lnTo>
                      <a:pt x="274" y="332"/>
                    </a:lnTo>
                    <a:lnTo>
                      <a:pt x="286" y="330"/>
                    </a:lnTo>
                    <a:lnTo>
                      <a:pt x="298" y="330"/>
                    </a:lnTo>
                    <a:lnTo>
                      <a:pt x="298" y="330"/>
                    </a:lnTo>
                    <a:lnTo>
                      <a:pt x="298" y="322"/>
                    </a:lnTo>
                    <a:lnTo>
                      <a:pt x="300" y="312"/>
                    </a:lnTo>
                    <a:lnTo>
                      <a:pt x="310" y="284"/>
                    </a:lnTo>
                    <a:lnTo>
                      <a:pt x="332" y="238"/>
                    </a:lnTo>
                    <a:lnTo>
                      <a:pt x="332" y="238"/>
                    </a:lnTo>
                    <a:lnTo>
                      <a:pt x="334" y="232"/>
                    </a:lnTo>
                    <a:lnTo>
                      <a:pt x="336" y="230"/>
                    </a:lnTo>
                    <a:lnTo>
                      <a:pt x="340" y="232"/>
                    </a:lnTo>
                    <a:lnTo>
                      <a:pt x="342" y="234"/>
                    </a:lnTo>
                    <a:lnTo>
                      <a:pt x="344" y="240"/>
                    </a:lnTo>
                    <a:lnTo>
                      <a:pt x="344" y="242"/>
                    </a:lnTo>
                    <a:lnTo>
                      <a:pt x="344" y="242"/>
                    </a:lnTo>
                    <a:lnTo>
                      <a:pt x="342" y="262"/>
                    </a:lnTo>
                    <a:lnTo>
                      <a:pt x="344" y="284"/>
                    </a:lnTo>
                    <a:lnTo>
                      <a:pt x="346" y="310"/>
                    </a:lnTo>
                    <a:lnTo>
                      <a:pt x="352" y="336"/>
                    </a:lnTo>
                    <a:lnTo>
                      <a:pt x="362" y="380"/>
                    </a:lnTo>
                    <a:lnTo>
                      <a:pt x="366" y="398"/>
                    </a:lnTo>
                    <a:lnTo>
                      <a:pt x="366" y="398"/>
                    </a:lnTo>
                    <a:lnTo>
                      <a:pt x="380" y="376"/>
                    </a:lnTo>
                    <a:lnTo>
                      <a:pt x="392" y="360"/>
                    </a:lnTo>
                    <a:lnTo>
                      <a:pt x="404" y="348"/>
                    </a:lnTo>
                    <a:lnTo>
                      <a:pt x="414" y="342"/>
                    </a:lnTo>
                    <a:lnTo>
                      <a:pt x="422" y="340"/>
                    </a:lnTo>
                    <a:lnTo>
                      <a:pt x="430" y="340"/>
                    </a:lnTo>
                    <a:lnTo>
                      <a:pt x="436" y="346"/>
                    </a:lnTo>
                    <a:lnTo>
                      <a:pt x="440" y="352"/>
                    </a:lnTo>
                    <a:lnTo>
                      <a:pt x="446" y="360"/>
                    </a:lnTo>
                    <a:lnTo>
                      <a:pt x="448" y="370"/>
                    </a:lnTo>
                    <a:lnTo>
                      <a:pt x="454" y="388"/>
                    </a:lnTo>
                    <a:lnTo>
                      <a:pt x="458" y="410"/>
                    </a:lnTo>
                    <a:lnTo>
                      <a:pt x="458" y="410"/>
                    </a:lnTo>
                    <a:lnTo>
                      <a:pt x="464" y="398"/>
                    </a:lnTo>
                    <a:lnTo>
                      <a:pt x="472" y="392"/>
                    </a:lnTo>
                    <a:lnTo>
                      <a:pt x="480" y="388"/>
                    </a:lnTo>
                    <a:lnTo>
                      <a:pt x="488" y="390"/>
                    </a:lnTo>
                    <a:lnTo>
                      <a:pt x="496" y="394"/>
                    </a:lnTo>
                    <a:lnTo>
                      <a:pt x="506" y="400"/>
                    </a:lnTo>
                    <a:lnTo>
                      <a:pt x="514" y="408"/>
                    </a:lnTo>
                    <a:lnTo>
                      <a:pt x="522" y="418"/>
                    </a:lnTo>
                    <a:lnTo>
                      <a:pt x="536" y="440"/>
                    </a:lnTo>
                    <a:lnTo>
                      <a:pt x="548" y="460"/>
                    </a:lnTo>
                    <a:lnTo>
                      <a:pt x="558" y="482"/>
                    </a:lnTo>
                    <a:lnTo>
                      <a:pt x="558" y="482"/>
                    </a:lnTo>
                    <a:lnTo>
                      <a:pt x="558" y="478"/>
                    </a:lnTo>
                    <a:lnTo>
                      <a:pt x="558" y="478"/>
                    </a:lnTo>
                    <a:lnTo>
                      <a:pt x="560" y="480"/>
                    </a:lnTo>
                    <a:lnTo>
                      <a:pt x="560" y="480"/>
                    </a:lnTo>
                    <a:lnTo>
                      <a:pt x="554" y="458"/>
                    </a:lnTo>
                    <a:lnTo>
                      <a:pt x="548" y="434"/>
                    </a:lnTo>
                    <a:lnTo>
                      <a:pt x="546" y="408"/>
                    </a:lnTo>
                    <a:lnTo>
                      <a:pt x="546" y="396"/>
                    </a:lnTo>
                    <a:lnTo>
                      <a:pt x="546" y="384"/>
                    </a:lnTo>
                    <a:lnTo>
                      <a:pt x="550" y="374"/>
                    </a:lnTo>
                    <a:lnTo>
                      <a:pt x="554" y="366"/>
                    </a:lnTo>
                    <a:lnTo>
                      <a:pt x="558" y="360"/>
                    </a:lnTo>
                    <a:lnTo>
                      <a:pt x="566" y="356"/>
                    </a:lnTo>
                    <a:lnTo>
                      <a:pt x="578" y="356"/>
                    </a:lnTo>
                    <a:lnTo>
                      <a:pt x="590" y="362"/>
                    </a:lnTo>
                    <a:lnTo>
                      <a:pt x="590" y="362"/>
                    </a:lnTo>
                    <a:lnTo>
                      <a:pt x="578" y="342"/>
                    </a:lnTo>
                    <a:lnTo>
                      <a:pt x="570" y="326"/>
                    </a:lnTo>
                    <a:lnTo>
                      <a:pt x="566" y="316"/>
                    </a:lnTo>
                    <a:lnTo>
                      <a:pt x="564" y="306"/>
                    </a:lnTo>
                    <a:lnTo>
                      <a:pt x="564" y="298"/>
                    </a:lnTo>
                    <a:lnTo>
                      <a:pt x="566" y="290"/>
                    </a:lnTo>
                    <a:lnTo>
                      <a:pt x="570" y="284"/>
                    </a:lnTo>
                    <a:lnTo>
                      <a:pt x="578" y="280"/>
                    </a:lnTo>
                    <a:lnTo>
                      <a:pt x="590" y="280"/>
                    </a:lnTo>
                    <a:lnTo>
                      <a:pt x="606" y="280"/>
                    </a:lnTo>
                    <a:lnTo>
                      <a:pt x="626" y="286"/>
                    </a:lnTo>
                    <a:lnTo>
                      <a:pt x="652" y="294"/>
                    </a:lnTo>
                    <a:lnTo>
                      <a:pt x="652" y="294"/>
                    </a:lnTo>
                    <a:lnTo>
                      <a:pt x="644" y="276"/>
                    </a:lnTo>
                    <a:lnTo>
                      <a:pt x="622" y="236"/>
                    </a:lnTo>
                    <a:lnTo>
                      <a:pt x="610" y="214"/>
                    </a:lnTo>
                    <a:lnTo>
                      <a:pt x="596" y="192"/>
                    </a:lnTo>
                    <a:lnTo>
                      <a:pt x="580" y="174"/>
                    </a:lnTo>
                    <a:lnTo>
                      <a:pt x="566" y="160"/>
                    </a:lnTo>
                    <a:lnTo>
                      <a:pt x="566" y="160"/>
                    </a:lnTo>
                    <a:lnTo>
                      <a:pt x="566" y="158"/>
                    </a:lnTo>
                    <a:lnTo>
                      <a:pt x="564" y="152"/>
                    </a:lnTo>
                    <a:lnTo>
                      <a:pt x="564" y="148"/>
                    </a:lnTo>
                    <a:lnTo>
                      <a:pt x="564" y="146"/>
                    </a:lnTo>
                    <a:lnTo>
                      <a:pt x="568" y="146"/>
                    </a:lnTo>
                    <a:lnTo>
                      <a:pt x="574" y="148"/>
                    </a:lnTo>
                    <a:lnTo>
                      <a:pt x="574" y="148"/>
                    </a:lnTo>
                    <a:lnTo>
                      <a:pt x="620" y="170"/>
                    </a:lnTo>
                    <a:lnTo>
                      <a:pt x="644" y="184"/>
                    </a:lnTo>
                    <a:lnTo>
                      <a:pt x="654" y="192"/>
                    </a:lnTo>
                    <a:lnTo>
                      <a:pt x="660" y="196"/>
                    </a:lnTo>
                    <a:lnTo>
                      <a:pt x="660" y="196"/>
                    </a:lnTo>
                    <a:lnTo>
                      <a:pt x="666" y="190"/>
                    </a:lnTo>
                    <a:lnTo>
                      <a:pt x="676" y="182"/>
                    </a:lnTo>
                    <a:lnTo>
                      <a:pt x="690" y="176"/>
                    </a:lnTo>
                    <a:lnTo>
                      <a:pt x="690" y="0"/>
                    </a:lnTo>
                    <a:close/>
                  </a:path>
                </a:pathLst>
              </a:custGeom>
              <a:solidFill>
                <a:schemeClr val="accent1">
                  <a:alpha val="1000"/>
                </a:schemeClr>
              </a:solidFill>
              <a:ln>
                <a:noFill/>
              </a:ln>
              <a:effectLst>
                <a:glow rad="508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75" name="Freeform 31"/>
              <p:cNvSpPr>
                <a:spLocks noChangeAspect="1"/>
              </p:cNvSpPr>
              <p:nvPr/>
            </p:nvSpPr>
            <p:spPr bwMode="auto">
              <a:xfrm>
                <a:off x="6973892" y="6209551"/>
                <a:ext cx="1162575" cy="647993"/>
              </a:xfrm>
              <a:custGeom>
                <a:avLst/>
                <a:gdLst>
                  <a:gd name="T0" fmla="*/ 686 w 976"/>
                  <a:gd name="T1" fmla="*/ 250 h 544"/>
                  <a:gd name="T2" fmla="*/ 592 w 976"/>
                  <a:gd name="T3" fmla="*/ 242 h 544"/>
                  <a:gd name="T4" fmla="*/ 536 w 976"/>
                  <a:gd name="T5" fmla="*/ 262 h 544"/>
                  <a:gd name="T6" fmla="*/ 506 w 976"/>
                  <a:gd name="T7" fmla="*/ 288 h 544"/>
                  <a:gd name="T8" fmla="*/ 492 w 976"/>
                  <a:gd name="T9" fmla="*/ 292 h 544"/>
                  <a:gd name="T10" fmla="*/ 514 w 976"/>
                  <a:gd name="T11" fmla="*/ 248 h 544"/>
                  <a:gd name="T12" fmla="*/ 560 w 976"/>
                  <a:gd name="T13" fmla="*/ 124 h 544"/>
                  <a:gd name="T14" fmla="*/ 566 w 976"/>
                  <a:gd name="T15" fmla="*/ 34 h 544"/>
                  <a:gd name="T16" fmla="*/ 524 w 976"/>
                  <a:gd name="T17" fmla="*/ 32 h 544"/>
                  <a:gd name="T18" fmla="*/ 452 w 976"/>
                  <a:gd name="T19" fmla="*/ 98 h 544"/>
                  <a:gd name="T20" fmla="*/ 412 w 976"/>
                  <a:gd name="T21" fmla="*/ 174 h 544"/>
                  <a:gd name="T22" fmla="*/ 392 w 976"/>
                  <a:gd name="T23" fmla="*/ 152 h 544"/>
                  <a:gd name="T24" fmla="*/ 374 w 976"/>
                  <a:gd name="T25" fmla="*/ 148 h 544"/>
                  <a:gd name="T26" fmla="*/ 366 w 976"/>
                  <a:gd name="T27" fmla="*/ 170 h 544"/>
                  <a:gd name="T28" fmla="*/ 380 w 976"/>
                  <a:gd name="T29" fmla="*/ 242 h 544"/>
                  <a:gd name="T30" fmla="*/ 380 w 976"/>
                  <a:gd name="T31" fmla="*/ 302 h 544"/>
                  <a:gd name="T32" fmla="*/ 306 w 976"/>
                  <a:gd name="T33" fmla="*/ 126 h 544"/>
                  <a:gd name="T34" fmla="*/ 296 w 976"/>
                  <a:gd name="T35" fmla="*/ 44 h 544"/>
                  <a:gd name="T36" fmla="*/ 306 w 976"/>
                  <a:gd name="T37" fmla="*/ 10 h 544"/>
                  <a:gd name="T38" fmla="*/ 298 w 976"/>
                  <a:gd name="T39" fmla="*/ 0 h 544"/>
                  <a:gd name="T40" fmla="*/ 266 w 976"/>
                  <a:gd name="T41" fmla="*/ 8 h 544"/>
                  <a:gd name="T42" fmla="*/ 252 w 976"/>
                  <a:gd name="T43" fmla="*/ 26 h 544"/>
                  <a:gd name="T44" fmla="*/ 242 w 976"/>
                  <a:gd name="T45" fmla="*/ 40 h 544"/>
                  <a:gd name="T46" fmla="*/ 264 w 976"/>
                  <a:gd name="T47" fmla="*/ 138 h 544"/>
                  <a:gd name="T48" fmla="*/ 342 w 976"/>
                  <a:gd name="T49" fmla="*/ 322 h 544"/>
                  <a:gd name="T50" fmla="*/ 280 w 976"/>
                  <a:gd name="T51" fmla="*/ 272 h 544"/>
                  <a:gd name="T52" fmla="*/ 242 w 976"/>
                  <a:gd name="T53" fmla="*/ 232 h 544"/>
                  <a:gd name="T54" fmla="*/ 220 w 976"/>
                  <a:gd name="T55" fmla="*/ 228 h 544"/>
                  <a:gd name="T56" fmla="*/ 214 w 976"/>
                  <a:gd name="T57" fmla="*/ 252 h 544"/>
                  <a:gd name="T58" fmla="*/ 198 w 976"/>
                  <a:gd name="T59" fmla="*/ 268 h 544"/>
                  <a:gd name="T60" fmla="*/ 116 w 976"/>
                  <a:gd name="T61" fmla="*/ 264 h 544"/>
                  <a:gd name="T62" fmla="*/ 18 w 976"/>
                  <a:gd name="T63" fmla="*/ 292 h 544"/>
                  <a:gd name="T64" fmla="*/ 36 w 976"/>
                  <a:gd name="T65" fmla="*/ 332 h 544"/>
                  <a:gd name="T66" fmla="*/ 116 w 976"/>
                  <a:gd name="T67" fmla="*/ 374 h 544"/>
                  <a:gd name="T68" fmla="*/ 260 w 976"/>
                  <a:gd name="T69" fmla="*/ 404 h 544"/>
                  <a:gd name="T70" fmla="*/ 270 w 976"/>
                  <a:gd name="T71" fmla="*/ 408 h 544"/>
                  <a:gd name="T72" fmla="*/ 260 w 976"/>
                  <a:gd name="T73" fmla="*/ 416 h 544"/>
                  <a:gd name="T74" fmla="*/ 200 w 976"/>
                  <a:gd name="T75" fmla="*/ 438 h 544"/>
                  <a:gd name="T76" fmla="*/ 154 w 976"/>
                  <a:gd name="T77" fmla="*/ 484 h 544"/>
                  <a:gd name="T78" fmla="*/ 652 w 976"/>
                  <a:gd name="T79" fmla="*/ 544 h 544"/>
                  <a:gd name="T80" fmla="*/ 612 w 976"/>
                  <a:gd name="T81" fmla="*/ 484 h 544"/>
                  <a:gd name="T82" fmla="*/ 560 w 976"/>
                  <a:gd name="T83" fmla="*/ 448 h 544"/>
                  <a:gd name="T84" fmla="*/ 556 w 976"/>
                  <a:gd name="T85" fmla="*/ 440 h 544"/>
                  <a:gd name="T86" fmla="*/ 564 w 976"/>
                  <a:gd name="T87" fmla="*/ 438 h 544"/>
                  <a:gd name="T88" fmla="*/ 676 w 976"/>
                  <a:gd name="T89" fmla="*/ 454 h 544"/>
                  <a:gd name="T90" fmla="*/ 750 w 976"/>
                  <a:gd name="T91" fmla="*/ 442 h 544"/>
                  <a:gd name="T92" fmla="*/ 870 w 976"/>
                  <a:gd name="T93" fmla="*/ 392 h 544"/>
                  <a:gd name="T94" fmla="*/ 966 w 976"/>
                  <a:gd name="T95" fmla="*/ 334 h 544"/>
                  <a:gd name="T96" fmla="*/ 860 w 976"/>
                  <a:gd name="T97" fmla="*/ 316 h 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76" h="544">
                    <a:moveTo>
                      <a:pt x="748" y="274"/>
                    </a:moveTo>
                    <a:lnTo>
                      <a:pt x="748" y="274"/>
                    </a:lnTo>
                    <a:lnTo>
                      <a:pt x="716" y="260"/>
                    </a:lnTo>
                    <a:lnTo>
                      <a:pt x="686" y="250"/>
                    </a:lnTo>
                    <a:lnTo>
                      <a:pt x="660" y="244"/>
                    </a:lnTo>
                    <a:lnTo>
                      <a:pt x="634" y="242"/>
                    </a:lnTo>
                    <a:lnTo>
                      <a:pt x="612" y="240"/>
                    </a:lnTo>
                    <a:lnTo>
                      <a:pt x="592" y="242"/>
                    </a:lnTo>
                    <a:lnTo>
                      <a:pt x="574" y="246"/>
                    </a:lnTo>
                    <a:lnTo>
                      <a:pt x="560" y="250"/>
                    </a:lnTo>
                    <a:lnTo>
                      <a:pt x="546" y="256"/>
                    </a:lnTo>
                    <a:lnTo>
                      <a:pt x="536" y="262"/>
                    </a:lnTo>
                    <a:lnTo>
                      <a:pt x="518" y="274"/>
                    </a:lnTo>
                    <a:lnTo>
                      <a:pt x="510" y="284"/>
                    </a:lnTo>
                    <a:lnTo>
                      <a:pt x="506" y="288"/>
                    </a:lnTo>
                    <a:lnTo>
                      <a:pt x="506" y="288"/>
                    </a:lnTo>
                    <a:lnTo>
                      <a:pt x="502" y="290"/>
                    </a:lnTo>
                    <a:lnTo>
                      <a:pt x="496" y="292"/>
                    </a:lnTo>
                    <a:lnTo>
                      <a:pt x="494" y="292"/>
                    </a:lnTo>
                    <a:lnTo>
                      <a:pt x="492" y="292"/>
                    </a:lnTo>
                    <a:lnTo>
                      <a:pt x="494" y="288"/>
                    </a:lnTo>
                    <a:lnTo>
                      <a:pt x="496" y="282"/>
                    </a:lnTo>
                    <a:lnTo>
                      <a:pt x="496" y="282"/>
                    </a:lnTo>
                    <a:lnTo>
                      <a:pt x="514" y="248"/>
                    </a:lnTo>
                    <a:lnTo>
                      <a:pt x="528" y="220"/>
                    </a:lnTo>
                    <a:lnTo>
                      <a:pt x="542" y="184"/>
                    </a:lnTo>
                    <a:lnTo>
                      <a:pt x="554" y="146"/>
                    </a:lnTo>
                    <a:lnTo>
                      <a:pt x="560" y="124"/>
                    </a:lnTo>
                    <a:lnTo>
                      <a:pt x="564" y="102"/>
                    </a:lnTo>
                    <a:lnTo>
                      <a:pt x="566" y="80"/>
                    </a:lnTo>
                    <a:lnTo>
                      <a:pt x="566" y="56"/>
                    </a:lnTo>
                    <a:lnTo>
                      <a:pt x="566" y="34"/>
                    </a:lnTo>
                    <a:lnTo>
                      <a:pt x="562" y="10"/>
                    </a:lnTo>
                    <a:lnTo>
                      <a:pt x="562" y="10"/>
                    </a:lnTo>
                    <a:lnTo>
                      <a:pt x="544" y="20"/>
                    </a:lnTo>
                    <a:lnTo>
                      <a:pt x="524" y="32"/>
                    </a:lnTo>
                    <a:lnTo>
                      <a:pt x="502" y="48"/>
                    </a:lnTo>
                    <a:lnTo>
                      <a:pt x="476" y="70"/>
                    </a:lnTo>
                    <a:lnTo>
                      <a:pt x="464" y="84"/>
                    </a:lnTo>
                    <a:lnTo>
                      <a:pt x="452" y="98"/>
                    </a:lnTo>
                    <a:lnTo>
                      <a:pt x="440" y="116"/>
                    </a:lnTo>
                    <a:lnTo>
                      <a:pt x="430" y="132"/>
                    </a:lnTo>
                    <a:lnTo>
                      <a:pt x="420" y="152"/>
                    </a:lnTo>
                    <a:lnTo>
                      <a:pt x="412" y="174"/>
                    </a:lnTo>
                    <a:lnTo>
                      <a:pt x="412" y="174"/>
                    </a:lnTo>
                    <a:lnTo>
                      <a:pt x="408" y="168"/>
                    </a:lnTo>
                    <a:lnTo>
                      <a:pt x="398" y="156"/>
                    </a:lnTo>
                    <a:lnTo>
                      <a:pt x="392" y="152"/>
                    </a:lnTo>
                    <a:lnTo>
                      <a:pt x="386" y="148"/>
                    </a:lnTo>
                    <a:lnTo>
                      <a:pt x="380" y="146"/>
                    </a:lnTo>
                    <a:lnTo>
                      <a:pt x="374" y="148"/>
                    </a:lnTo>
                    <a:lnTo>
                      <a:pt x="374" y="148"/>
                    </a:lnTo>
                    <a:lnTo>
                      <a:pt x="368" y="156"/>
                    </a:lnTo>
                    <a:lnTo>
                      <a:pt x="364" y="162"/>
                    </a:lnTo>
                    <a:lnTo>
                      <a:pt x="364" y="168"/>
                    </a:lnTo>
                    <a:lnTo>
                      <a:pt x="366" y="170"/>
                    </a:lnTo>
                    <a:lnTo>
                      <a:pt x="366" y="170"/>
                    </a:lnTo>
                    <a:lnTo>
                      <a:pt x="370" y="184"/>
                    </a:lnTo>
                    <a:lnTo>
                      <a:pt x="376" y="222"/>
                    </a:lnTo>
                    <a:lnTo>
                      <a:pt x="380" y="242"/>
                    </a:lnTo>
                    <a:lnTo>
                      <a:pt x="382" y="264"/>
                    </a:lnTo>
                    <a:lnTo>
                      <a:pt x="382" y="284"/>
                    </a:lnTo>
                    <a:lnTo>
                      <a:pt x="380" y="302"/>
                    </a:lnTo>
                    <a:lnTo>
                      <a:pt x="380" y="302"/>
                    </a:lnTo>
                    <a:lnTo>
                      <a:pt x="356" y="252"/>
                    </a:lnTo>
                    <a:lnTo>
                      <a:pt x="338" y="214"/>
                    </a:lnTo>
                    <a:lnTo>
                      <a:pt x="320" y="172"/>
                    </a:lnTo>
                    <a:lnTo>
                      <a:pt x="306" y="126"/>
                    </a:lnTo>
                    <a:lnTo>
                      <a:pt x="300" y="104"/>
                    </a:lnTo>
                    <a:lnTo>
                      <a:pt x="296" y="84"/>
                    </a:lnTo>
                    <a:lnTo>
                      <a:pt x="294" y="64"/>
                    </a:lnTo>
                    <a:lnTo>
                      <a:pt x="296" y="44"/>
                    </a:lnTo>
                    <a:lnTo>
                      <a:pt x="298" y="28"/>
                    </a:lnTo>
                    <a:lnTo>
                      <a:pt x="304" y="12"/>
                    </a:lnTo>
                    <a:lnTo>
                      <a:pt x="304" y="12"/>
                    </a:lnTo>
                    <a:lnTo>
                      <a:pt x="306" y="10"/>
                    </a:lnTo>
                    <a:lnTo>
                      <a:pt x="306" y="6"/>
                    </a:lnTo>
                    <a:lnTo>
                      <a:pt x="304" y="2"/>
                    </a:lnTo>
                    <a:lnTo>
                      <a:pt x="298" y="0"/>
                    </a:lnTo>
                    <a:lnTo>
                      <a:pt x="298" y="0"/>
                    </a:lnTo>
                    <a:lnTo>
                      <a:pt x="292" y="0"/>
                    </a:lnTo>
                    <a:lnTo>
                      <a:pt x="280" y="0"/>
                    </a:lnTo>
                    <a:lnTo>
                      <a:pt x="274" y="2"/>
                    </a:lnTo>
                    <a:lnTo>
                      <a:pt x="266" y="8"/>
                    </a:lnTo>
                    <a:lnTo>
                      <a:pt x="260" y="14"/>
                    </a:lnTo>
                    <a:lnTo>
                      <a:pt x="254" y="22"/>
                    </a:lnTo>
                    <a:lnTo>
                      <a:pt x="254" y="22"/>
                    </a:lnTo>
                    <a:lnTo>
                      <a:pt x="252" y="26"/>
                    </a:lnTo>
                    <a:lnTo>
                      <a:pt x="246" y="30"/>
                    </a:lnTo>
                    <a:lnTo>
                      <a:pt x="244" y="34"/>
                    </a:lnTo>
                    <a:lnTo>
                      <a:pt x="242" y="40"/>
                    </a:lnTo>
                    <a:lnTo>
                      <a:pt x="242" y="40"/>
                    </a:lnTo>
                    <a:lnTo>
                      <a:pt x="244" y="58"/>
                    </a:lnTo>
                    <a:lnTo>
                      <a:pt x="248" y="80"/>
                    </a:lnTo>
                    <a:lnTo>
                      <a:pt x="254" y="106"/>
                    </a:lnTo>
                    <a:lnTo>
                      <a:pt x="264" y="138"/>
                    </a:lnTo>
                    <a:lnTo>
                      <a:pt x="278" y="174"/>
                    </a:lnTo>
                    <a:lnTo>
                      <a:pt x="296" y="218"/>
                    </a:lnTo>
                    <a:lnTo>
                      <a:pt x="342" y="322"/>
                    </a:lnTo>
                    <a:lnTo>
                      <a:pt x="342" y="322"/>
                    </a:lnTo>
                    <a:lnTo>
                      <a:pt x="328" y="314"/>
                    </a:lnTo>
                    <a:lnTo>
                      <a:pt x="312" y="300"/>
                    </a:lnTo>
                    <a:lnTo>
                      <a:pt x="294" y="286"/>
                    </a:lnTo>
                    <a:lnTo>
                      <a:pt x="280" y="272"/>
                    </a:lnTo>
                    <a:lnTo>
                      <a:pt x="254" y="244"/>
                    </a:lnTo>
                    <a:lnTo>
                      <a:pt x="244" y="232"/>
                    </a:lnTo>
                    <a:lnTo>
                      <a:pt x="244" y="232"/>
                    </a:lnTo>
                    <a:lnTo>
                      <a:pt x="242" y="232"/>
                    </a:lnTo>
                    <a:lnTo>
                      <a:pt x="238" y="228"/>
                    </a:lnTo>
                    <a:lnTo>
                      <a:pt x="230" y="226"/>
                    </a:lnTo>
                    <a:lnTo>
                      <a:pt x="220" y="228"/>
                    </a:lnTo>
                    <a:lnTo>
                      <a:pt x="220" y="228"/>
                    </a:lnTo>
                    <a:lnTo>
                      <a:pt x="216" y="232"/>
                    </a:lnTo>
                    <a:lnTo>
                      <a:pt x="214" y="236"/>
                    </a:lnTo>
                    <a:lnTo>
                      <a:pt x="212" y="244"/>
                    </a:lnTo>
                    <a:lnTo>
                      <a:pt x="214" y="252"/>
                    </a:lnTo>
                    <a:lnTo>
                      <a:pt x="218" y="268"/>
                    </a:lnTo>
                    <a:lnTo>
                      <a:pt x="220" y="274"/>
                    </a:lnTo>
                    <a:lnTo>
                      <a:pt x="220" y="274"/>
                    </a:lnTo>
                    <a:lnTo>
                      <a:pt x="198" y="268"/>
                    </a:lnTo>
                    <a:lnTo>
                      <a:pt x="176" y="264"/>
                    </a:lnTo>
                    <a:lnTo>
                      <a:pt x="156" y="264"/>
                    </a:lnTo>
                    <a:lnTo>
                      <a:pt x="136" y="264"/>
                    </a:lnTo>
                    <a:lnTo>
                      <a:pt x="116" y="264"/>
                    </a:lnTo>
                    <a:lnTo>
                      <a:pt x="98" y="268"/>
                    </a:lnTo>
                    <a:lnTo>
                      <a:pt x="66" y="274"/>
                    </a:lnTo>
                    <a:lnTo>
                      <a:pt x="40" y="284"/>
                    </a:lnTo>
                    <a:lnTo>
                      <a:pt x="18" y="292"/>
                    </a:lnTo>
                    <a:lnTo>
                      <a:pt x="0" y="302"/>
                    </a:lnTo>
                    <a:lnTo>
                      <a:pt x="0" y="302"/>
                    </a:lnTo>
                    <a:lnTo>
                      <a:pt x="18" y="318"/>
                    </a:lnTo>
                    <a:lnTo>
                      <a:pt x="36" y="332"/>
                    </a:lnTo>
                    <a:lnTo>
                      <a:pt x="56" y="344"/>
                    </a:lnTo>
                    <a:lnTo>
                      <a:pt x="74" y="356"/>
                    </a:lnTo>
                    <a:lnTo>
                      <a:pt x="96" y="366"/>
                    </a:lnTo>
                    <a:lnTo>
                      <a:pt x="116" y="374"/>
                    </a:lnTo>
                    <a:lnTo>
                      <a:pt x="154" y="386"/>
                    </a:lnTo>
                    <a:lnTo>
                      <a:pt x="190" y="394"/>
                    </a:lnTo>
                    <a:lnTo>
                      <a:pt x="222" y="400"/>
                    </a:lnTo>
                    <a:lnTo>
                      <a:pt x="260" y="404"/>
                    </a:lnTo>
                    <a:lnTo>
                      <a:pt x="260" y="404"/>
                    </a:lnTo>
                    <a:lnTo>
                      <a:pt x="266" y="406"/>
                    </a:lnTo>
                    <a:lnTo>
                      <a:pt x="270" y="406"/>
                    </a:lnTo>
                    <a:lnTo>
                      <a:pt x="270" y="408"/>
                    </a:lnTo>
                    <a:lnTo>
                      <a:pt x="268" y="412"/>
                    </a:lnTo>
                    <a:lnTo>
                      <a:pt x="264" y="414"/>
                    </a:lnTo>
                    <a:lnTo>
                      <a:pt x="260" y="416"/>
                    </a:lnTo>
                    <a:lnTo>
                      <a:pt x="260" y="416"/>
                    </a:lnTo>
                    <a:lnTo>
                      <a:pt x="246" y="418"/>
                    </a:lnTo>
                    <a:lnTo>
                      <a:pt x="230" y="422"/>
                    </a:lnTo>
                    <a:lnTo>
                      <a:pt x="210" y="432"/>
                    </a:lnTo>
                    <a:lnTo>
                      <a:pt x="200" y="438"/>
                    </a:lnTo>
                    <a:lnTo>
                      <a:pt x="188" y="446"/>
                    </a:lnTo>
                    <a:lnTo>
                      <a:pt x="176" y="456"/>
                    </a:lnTo>
                    <a:lnTo>
                      <a:pt x="166" y="468"/>
                    </a:lnTo>
                    <a:lnTo>
                      <a:pt x="154" y="484"/>
                    </a:lnTo>
                    <a:lnTo>
                      <a:pt x="144" y="500"/>
                    </a:lnTo>
                    <a:lnTo>
                      <a:pt x="134" y="520"/>
                    </a:lnTo>
                    <a:lnTo>
                      <a:pt x="124" y="544"/>
                    </a:lnTo>
                    <a:lnTo>
                      <a:pt x="652" y="544"/>
                    </a:lnTo>
                    <a:lnTo>
                      <a:pt x="652" y="544"/>
                    </a:lnTo>
                    <a:lnTo>
                      <a:pt x="632" y="512"/>
                    </a:lnTo>
                    <a:lnTo>
                      <a:pt x="622" y="498"/>
                    </a:lnTo>
                    <a:lnTo>
                      <a:pt x="612" y="484"/>
                    </a:lnTo>
                    <a:lnTo>
                      <a:pt x="600" y="472"/>
                    </a:lnTo>
                    <a:lnTo>
                      <a:pt x="586" y="462"/>
                    </a:lnTo>
                    <a:lnTo>
                      <a:pt x="574" y="454"/>
                    </a:lnTo>
                    <a:lnTo>
                      <a:pt x="560" y="448"/>
                    </a:lnTo>
                    <a:lnTo>
                      <a:pt x="560" y="448"/>
                    </a:lnTo>
                    <a:lnTo>
                      <a:pt x="558" y="446"/>
                    </a:lnTo>
                    <a:lnTo>
                      <a:pt x="556" y="442"/>
                    </a:lnTo>
                    <a:lnTo>
                      <a:pt x="556" y="440"/>
                    </a:lnTo>
                    <a:lnTo>
                      <a:pt x="556" y="438"/>
                    </a:lnTo>
                    <a:lnTo>
                      <a:pt x="560" y="438"/>
                    </a:lnTo>
                    <a:lnTo>
                      <a:pt x="564" y="438"/>
                    </a:lnTo>
                    <a:lnTo>
                      <a:pt x="564" y="438"/>
                    </a:lnTo>
                    <a:lnTo>
                      <a:pt x="590" y="442"/>
                    </a:lnTo>
                    <a:lnTo>
                      <a:pt x="630" y="450"/>
                    </a:lnTo>
                    <a:lnTo>
                      <a:pt x="652" y="454"/>
                    </a:lnTo>
                    <a:lnTo>
                      <a:pt x="676" y="454"/>
                    </a:lnTo>
                    <a:lnTo>
                      <a:pt x="696" y="454"/>
                    </a:lnTo>
                    <a:lnTo>
                      <a:pt x="716" y="452"/>
                    </a:lnTo>
                    <a:lnTo>
                      <a:pt x="716" y="452"/>
                    </a:lnTo>
                    <a:lnTo>
                      <a:pt x="750" y="442"/>
                    </a:lnTo>
                    <a:lnTo>
                      <a:pt x="772" y="436"/>
                    </a:lnTo>
                    <a:lnTo>
                      <a:pt x="798" y="426"/>
                    </a:lnTo>
                    <a:lnTo>
                      <a:pt x="830" y="412"/>
                    </a:lnTo>
                    <a:lnTo>
                      <a:pt x="870" y="392"/>
                    </a:lnTo>
                    <a:lnTo>
                      <a:pt x="918" y="366"/>
                    </a:lnTo>
                    <a:lnTo>
                      <a:pt x="976" y="332"/>
                    </a:lnTo>
                    <a:lnTo>
                      <a:pt x="976" y="332"/>
                    </a:lnTo>
                    <a:lnTo>
                      <a:pt x="966" y="334"/>
                    </a:lnTo>
                    <a:lnTo>
                      <a:pt x="952" y="334"/>
                    </a:lnTo>
                    <a:lnTo>
                      <a:pt x="930" y="332"/>
                    </a:lnTo>
                    <a:lnTo>
                      <a:pt x="900" y="328"/>
                    </a:lnTo>
                    <a:lnTo>
                      <a:pt x="860" y="316"/>
                    </a:lnTo>
                    <a:lnTo>
                      <a:pt x="810" y="298"/>
                    </a:lnTo>
                    <a:lnTo>
                      <a:pt x="748" y="274"/>
                    </a:lnTo>
                    <a:lnTo>
                      <a:pt x="748" y="274"/>
                    </a:lnTo>
                    <a:close/>
                  </a:path>
                </a:pathLst>
              </a:custGeom>
              <a:solidFill>
                <a:schemeClr val="accent1">
                  <a:alpha val="1000"/>
                </a:schemeClr>
              </a:solidFill>
              <a:ln>
                <a:noFill/>
              </a:ln>
              <a:effectLst>
                <a:glow rad="381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grpSp>
      </p:grpSp>
    </p:spTree>
    <p:extLst>
      <p:ext uri="{BB962C8B-B14F-4D97-AF65-F5344CB8AC3E}">
        <p14:creationId xmlns:p14="http://schemas.microsoft.com/office/powerpoint/2010/main" val="2908419844"/>
      </p:ext>
    </p:extLst>
  </p:cSld>
  <p:clrMap bg1="dk1" tx1="lt1" bg2="dk2" tx2="lt2" accent1="accent1" accent2="accent2" accent3="accent3" accent4="accent4" accent5="accent5" accent6="accent6" hlink="hlink" folHlink="folHlink"/>
  <p:sldLayoutIdLst>
    <p:sldLayoutId id="2147484069" r:id="rId1"/>
    <p:sldLayoutId id="2147484070" r:id="rId2"/>
    <p:sldLayoutId id="2147484071" r:id="rId3"/>
    <p:sldLayoutId id="2147484072" r:id="rId4"/>
    <p:sldLayoutId id="2147484073" r:id="rId5"/>
    <p:sldLayoutId id="2147484074" r:id="rId6"/>
    <p:sldLayoutId id="2147484075" r:id="rId7"/>
    <p:sldLayoutId id="2147484076" r:id="rId8"/>
    <p:sldLayoutId id="2147484077" r:id="rId9"/>
    <p:sldLayoutId id="2147484078" r:id="rId10"/>
    <p:sldLayoutId id="2147484079" r:id="rId11"/>
  </p:sldLayoutIdLst>
  <p:txStyles>
    <p:titleStyle>
      <a:lvl1pPr algn="l" defTabSz="457200" rtl="0" eaLnBrk="1" latinLnBrk="0" hangingPunct="1">
        <a:spcBef>
          <a:spcPct val="0"/>
        </a:spcBef>
        <a:buNone/>
        <a:defRPr sz="3200" kern="1200">
          <a:solidFill>
            <a:schemeClr val="tx1"/>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tx2"/>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tx2"/>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tx2"/>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203200" y="1634971"/>
            <a:ext cx="11775736" cy="50454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 name="Rectangle 7"/>
          <p:cNvSpPr/>
          <p:nvPr/>
        </p:nvSpPr>
        <p:spPr>
          <a:xfrm>
            <a:off x="203199" y="152401"/>
            <a:ext cx="11752063" cy="134644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Placeholder 1"/>
          <p:cNvSpPr>
            <a:spLocks noGrp="1"/>
          </p:cNvSpPr>
          <p:nvPr>
            <p:ph type="title"/>
          </p:nvPr>
        </p:nvSpPr>
        <p:spPr>
          <a:xfrm>
            <a:off x="508000" y="355847"/>
            <a:ext cx="11175013" cy="1054394"/>
          </a:xfrm>
          <a:prstGeom prst="rect">
            <a:avLst/>
          </a:prstGeom>
        </p:spPr>
        <p:txBody>
          <a:bodyPr vert="horz" lIns="91440" tIns="45720" rIns="91440" bIns="45720" rtlCol="0" anchor="ctr">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507999" y="1719071"/>
            <a:ext cx="11210524" cy="440740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494517" y="6356350"/>
            <a:ext cx="2844800" cy="274320"/>
          </a:xfrm>
          <a:prstGeom prst="rect">
            <a:avLst/>
          </a:prstGeom>
        </p:spPr>
        <p:txBody>
          <a:bodyPr vert="horz" lIns="91440" tIns="45720" rIns="91440" bIns="45720" rtlCol="0" anchor="ctr"/>
          <a:lstStyle>
            <a:lvl1pPr algn="l">
              <a:defRPr sz="1100">
                <a:solidFill>
                  <a:schemeClr val="tx2"/>
                </a:solidFill>
              </a:defRPr>
            </a:lvl1pPr>
          </a:lstStyle>
          <a:p>
            <a:fld id="{7390CF43-34E3-4184-B6CD-4BFFC793D124}" type="datetimeFigureOut">
              <a:rPr lang="es-MX" smtClean="0"/>
              <a:t>28/09/2018</a:t>
            </a:fld>
            <a:endParaRPr lang="es-MX"/>
          </a:p>
        </p:txBody>
      </p:sp>
      <p:sp>
        <p:nvSpPr>
          <p:cNvPr id="5" name="Footer Placeholder 4"/>
          <p:cNvSpPr>
            <a:spLocks noGrp="1"/>
          </p:cNvSpPr>
          <p:nvPr>
            <p:ph type="ftr" sz="quarter" idx="3"/>
          </p:nvPr>
        </p:nvSpPr>
        <p:spPr>
          <a:xfrm>
            <a:off x="4064000" y="6356350"/>
            <a:ext cx="4470400" cy="274320"/>
          </a:xfrm>
          <a:prstGeom prst="rect">
            <a:avLst/>
          </a:prstGeom>
        </p:spPr>
        <p:txBody>
          <a:bodyPr vert="horz" lIns="91440" tIns="45720" rIns="91440" bIns="45720" rtlCol="0" anchor="ctr"/>
          <a:lstStyle>
            <a:lvl1pPr algn="ctr">
              <a:defRPr sz="1100">
                <a:solidFill>
                  <a:schemeClr val="tx2"/>
                </a:solidFill>
              </a:defRPr>
            </a:lvl1pPr>
          </a:lstStyle>
          <a:p>
            <a:endParaRPr lang="es-MX"/>
          </a:p>
        </p:txBody>
      </p:sp>
      <p:sp>
        <p:nvSpPr>
          <p:cNvPr id="6" name="Slide Number Placeholder 5"/>
          <p:cNvSpPr>
            <a:spLocks noGrp="1"/>
          </p:cNvSpPr>
          <p:nvPr>
            <p:ph type="sldNum" sz="quarter" idx="4"/>
          </p:nvPr>
        </p:nvSpPr>
        <p:spPr>
          <a:xfrm>
            <a:off x="10979573" y="6355080"/>
            <a:ext cx="777288" cy="274320"/>
          </a:xfrm>
          <a:prstGeom prst="rect">
            <a:avLst/>
          </a:prstGeom>
          <a:ln w="19050">
            <a:noFill/>
          </a:ln>
        </p:spPr>
        <p:txBody>
          <a:bodyPr vert="horz" lIns="91440" tIns="45720" rIns="91440" bIns="45720" rtlCol="0" anchor="ctr"/>
          <a:lstStyle>
            <a:lvl1pPr algn="ctr">
              <a:defRPr sz="1100">
                <a:solidFill>
                  <a:schemeClr val="tx2"/>
                </a:solidFill>
              </a:defRPr>
            </a:lvl1pPr>
          </a:lstStyle>
          <a:p>
            <a:fld id="{2FCB18FE-E81E-464F-819F-0CD2A2693C34}" type="slidenum">
              <a:rPr lang="es-MX" smtClean="0"/>
              <a:t>‹Nº›</a:t>
            </a:fld>
            <a:endParaRPr lang="es-MX"/>
          </a:p>
        </p:txBody>
      </p:sp>
    </p:spTree>
    <p:extLst>
      <p:ext uri="{BB962C8B-B14F-4D97-AF65-F5344CB8AC3E}">
        <p14:creationId xmlns:p14="http://schemas.microsoft.com/office/powerpoint/2010/main" val="2326979337"/>
      </p:ext>
    </p:extLst>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ctr" defTabSz="914400" rtl="0" eaLnBrk="1" latinLnBrk="0" hangingPunct="1">
        <a:spcBef>
          <a:spcPct val="0"/>
        </a:spcBef>
        <a:buNone/>
        <a:defRPr sz="3200" kern="1200" cap="all" spc="200" baseline="0">
          <a:ln>
            <a:noFill/>
          </a:ln>
          <a:solidFill>
            <a:schemeClr val="bg1"/>
          </a:solidFill>
          <a:effectLst/>
          <a:latin typeface="+mj-lt"/>
          <a:ea typeface="+mj-ea"/>
          <a:cs typeface="+mj-cs"/>
        </a:defRPr>
      </a:lvl1pPr>
    </p:titleStyle>
    <p:bodyStyle>
      <a:lvl1pPr marL="274320" indent="-228600" algn="l" defTabSz="914400" rtl="0" eaLnBrk="1" latinLnBrk="0" hangingPunct="1">
        <a:spcBef>
          <a:spcPct val="20000"/>
        </a:spcBef>
        <a:buClr>
          <a:schemeClr val="accent1"/>
        </a:buClr>
        <a:buFont typeface="Wingdings 2" pitchFamily="18" charset="2"/>
        <a:buChar char=""/>
        <a:defRPr sz="2000" kern="1200" spc="150" baseline="0">
          <a:solidFill>
            <a:schemeClr val="tx2"/>
          </a:solidFill>
          <a:latin typeface="+mn-lt"/>
          <a:ea typeface="+mn-ea"/>
          <a:cs typeface="+mn-cs"/>
        </a:defRPr>
      </a:lvl1pPr>
      <a:lvl2pPr marL="548640" indent="-182880" algn="l" defTabSz="914400" rtl="0" eaLnBrk="1" latinLnBrk="0" hangingPunct="1">
        <a:spcBef>
          <a:spcPct val="20000"/>
        </a:spcBef>
        <a:buClr>
          <a:schemeClr val="accent2"/>
        </a:buClr>
        <a:buFont typeface="Wingdings" pitchFamily="2" charset="2"/>
        <a:buChar char="§"/>
        <a:defRPr sz="1800" kern="1200" spc="100" baseline="0">
          <a:solidFill>
            <a:schemeClr val="tx2"/>
          </a:solidFill>
          <a:latin typeface="+mn-lt"/>
          <a:ea typeface="+mn-ea"/>
          <a:cs typeface="+mn-cs"/>
        </a:defRPr>
      </a:lvl2pPr>
      <a:lvl3pPr marL="822960" indent="-182880" algn="l" defTabSz="914400" rtl="0" eaLnBrk="1" latinLnBrk="0" hangingPunct="1">
        <a:spcBef>
          <a:spcPct val="20000"/>
        </a:spcBef>
        <a:buClr>
          <a:schemeClr val="accent3"/>
        </a:buClr>
        <a:buFont typeface="Wingdings" pitchFamily="2" charset="2"/>
        <a:buChar char="§"/>
        <a:defRPr sz="1600" kern="1200" spc="100" baseline="0">
          <a:solidFill>
            <a:schemeClr val="tx2"/>
          </a:solidFill>
          <a:latin typeface="+mn-lt"/>
          <a:ea typeface="+mn-ea"/>
          <a:cs typeface="+mn-cs"/>
        </a:defRPr>
      </a:lvl3pPr>
      <a:lvl4pPr marL="1097280" indent="-182880" algn="l" defTabSz="914400" rtl="0" eaLnBrk="1" latinLnBrk="0" hangingPunct="1">
        <a:spcBef>
          <a:spcPct val="20000"/>
        </a:spcBef>
        <a:buClr>
          <a:schemeClr val="accent4"/>
        </a:buClr>
        <a:buFont typeface="Wingdings" pitchFamily="2" charset="2"/>
        <a:buChar char="§"/>
        <a:defRPr sz="1400" kern="1200">
          <a:solidFill>
            <a:schemeClr val="tx2"/>
          </a:solidFill>
          <a:latin typeface="+mn-lt"/>
          <a:ea typeface="+mn-ea"/>
          <a:cs typeface="+mn-cs"/>
        </a:defRPr>
      </a:lvl4pPr>
      <a:lvl5pPr marL="1280160" indent="-182880" algn="l" defTabSz="914400" rtl="0" eaLnBrk="1" latinLnBrk="0" hangingPunct="1">
        <a:spcBef>
          <a:spcPct val="20000"/>
        </a:spcBef>
        <a:buClr>
          <a:schemeClr val="accent6"/>
        </a:buClr>
        <a:buFont typeface="Wingdings" pitchFamily="2" charset="2"/>
        <a:buChar char="§"/>
        <a:defRPr sz="1300" kern="1200" spc="100" baseline="0">
          <a:solidFill>
            <a:schemeClr val="tx2"/>
          </a:solidFill>
          <a:latin typeface="+mn-lt"/>
          <a:ea typeface="+mn-ea"/>
          <a:cs typeface="+mn-cs"/>
        </a:defRPr>
      </a:lvl5pPr>
      <a:lvl6pPr marL="1554480" indent="-182880" algn="l" defTabSz="914400" rtl="0" eaLnBrk="1" latinLnBrk="0" hangingPunct="1">
        <a:spcBef>
          <a:spcPct val="20000"/>
        </a:spcBef>
        <a:buClr>
          <a:schemeClr val="accent1"/>
        </a:buClr>
        <a:buFont typeface="Wingdings" pitchFamily="2" charset="2"/>
        <a:buChar char="§"/>
        <a:defRPr sz="1200" kern="1200">
          <a:solidFill>
            <a:schemeClr val="tx2"/>
          </a:solidFill>
          <a:latin typeface="+mn-lt"/>
          <a:ea typeface="+mn-ea"/>
          <a:cs typeface="+mn-cs"/>
        </a:defRPr>
      </a:lvl6pPr>
      <a:lvl7pPr marL="1828800" indent="-182880" algn="l" defTabSz="914400" rtl="0" eaLnBrk="1" latinLnBrk="0" hangingPunct="1">
        <a:spcBef>
          <a:spcPct val="20000"/>
        </a:spcBef>
        <a:buClr>
          <a:schemeClr val="accent2"/>
        </a:buClr>
        <a:buFont typeface="Wingdings" pitchFamily="2" charset="2"/>
        <a:buChar char="§"/>
        <a:defRPr sz="1200" kern="1200">
          <a:solidFill>
            <a:schemeClr val="tx2"/>
          </a:solidFill>
          <a:latin typeface="+mn-lt"/>
          <a:ea typeface="+mn-ea"/>
          <a:cs typeface="+mn-cs"/>
        </a:defRPr>
      </a:lvl7pPr>
      <a:lvl8pPr marL="2103120" indent="-182880" algn="l" defTabSz="914400" rtl="0" eaLnBrk="1" latinLnBrk="0" hangingPunct="1">
        <a:spcBef>
          <a:spcPct val="20000"/>
        </a:spcBef>
        <a:buClr>
          <a:schemeClr val="accent3"/>
        </a:buClr>
        <a:buFont typeface="Wingdings" pitchFamily="2" charset="2"/>
        <a:buChar char="§"/>
        <a:defRPr sz="1200" kern="1200">
          <a:solidFill>
            <a:schemeClr val="tx2"/>
          </a:solidFill>
          <a:latin typeface="+mn-lt"/>
          <a:ea typeface="+mn-ea"/>
          <a:cs typeface="+mn-cs"/>
        </a:defRPr>
      </a:lvl8pPr>
      <a:lvl9pPr marL="2377440" indent="-182880" algn="l" defTabSz="914400" rtl="0" eaLnBrk="1" latinLnBrk="0" hangingPunct="1">
        <a:spcBef>
          <a:spcPct val="20000"/>
        </a:spcBef>
        <a:buClr>
          <a:schemeClr val="accent5"/>
        </a:buClr>
        <a:buFont typeface="Wingdings" pitchFamily="2" charset="2"/>
        <a:buChar char="§"/>
        <a:defRPr sz="12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0.xml><?xml version="1.0" encoding="utf-8"?>
<p:sldMaster xmlns:a="http://schemas.openxmlformats.org/drawingml/2006/main" xmlns:r="http://schemas.openxmlformats.org/officeDocument/2006/relationships" xmlns:p="http://schemas.openxmlformats.org/presentationml/2006/main" preserve="1">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16000" y="4572000"/>
            <a:ext cx="9042400" cy="1600200"/>
          </a:xfrm>
          <a:prstGeom prst="rect">
            <a:avLst/>
          </a:prstGeom>
        </p:spPr>
        <p:txBody>
          <a:bodyPr vert="horz" lIns="91440" tIns="45720" rIns="91440" bIns="45720" rtlCol="0" anchor="b" anchorCtr="0">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16000" y="685800"/>
            <a:ext cx="10058400" cy="3886200"/>
          </a:xfrm>
          <a:prstGeom prst="rect">
            <a:avLst/>
          </a:prstGeom>
        </p:spPr>
        <p:txBody>
          <a:bodyPr vert="horz" lIns="91440" tIns="45720" rIns="91440" bIns="45720" rtlCol="0" anchor="ctr" anchorCtr="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8331200" y="6208777"/>
            <a:ext cx="2844800" cy="365125"/>
          </a:xfrm>
          <a:prstGeom prst="rect">
            <a:avLst/>
          </a:prstGeom>
        </p:spPr>
        <p:txBody>
          <a:bodyPr vert="horz" lIns="91440" tIns="45720" rIns="91440" bIns="45720" rtlCol="0" anchor="ctr"/>
          <a:lstStyle>
            <a:lvl1pPr algn="r">
              <a:defRPr sz="1200" b="1">
                <a:solidFill>
                  <a:schemeClr val="tx2">
                    <a:lumMod val="90000"/>
                    <a:lumOff val="10000"/>
                  </a:schemeClr>
                </a:solidFill>
                <a:latin typeface="+mn-lt"/>
              </a:defRPr>
            </a:lvl1pPr>
          </a:lstStyle>
          <a:p>
            <a:fld id="{7390CF43-34E3-4184-B6CD-4BFFC793D124}" type="datetimeFigureOut">
              <a:rPr lang="es-MX" smtClean="0"/>
              <a:t>28/09/2018</a:t>
            </a:fld>
            <a:endParaRPr lang="es-MX"/>
          </a:p>
        </p:txBody>
      </p:sp>
      <p:sp>
        <p:nvSpPr>
          <p:cNvPr id="5" name="Footer Placeholder 4"/>
          <p:cNvSpPr>
            <a:spLocks noGrp="1"/>
          </p:cNvSpPr>
          <p:nvPr>
            <p:ph type="ftr" sz="quarter" idx="3"/>
          </p:nvPr>
        </p:nvSpPr>
        <p:spPr>
          <a:xfrm>
            <a:off x="1015999" y="6208777"/>
            <a:ext cx="6498492"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endParaRPr lang="es-MX"/>
          </a:p>
        </p:txBody>
      </p:sp>
      <p:sp>
        <p:nvSpPr>
          <p:cNvPr id="6" name="Slide Number Placeholder 5"/>
          <p:cNvSpPr>
            <a:spLocks noGrp="1"/>
          </p:cNvSpPr>
          <p:nvPr>
            <p:ph type="sldNum" sz="quarter" idx="4"/>
          </p:nvPr>
        </p:nvSpPr>
        <p:spPr>
          <a:xfrm>
            <a:off x="10160000" y="5687569"/>
            <a:ext cx="1016000" cy="365125"/>
          </a:xfrm>
          <a:prstGeom prst="rect">
            <a:avLst/>
          </a:prstGeom>
        </p:spPr>
        <p:txBody>
          <a:bodyPr vert="horz" lIns="91440" tIns="45720" rIns="91440" bIns="45720" rtlCol="0" anchor="ctr"/>
          <a:lstStyle>
            <a:lvl1pPr algn="r">
              <a:defRPr sz="2400">
                <a:solidFill>
                  <a:schemeClr val="tx1">
                    <a:lumMod val="85000"/>
                    <a:lumOff val="15000"/>
                  </a:schemeClr>
                </a:solidFill>
                <a:latin typeface="+mj-lt"/>
              </a:defRPr>
            </a:lvl1pPr>
          </a:lstStyle>
          <a:p>
            <a:fld id="{2FCB18FE-E81E-464F-819F-0CD2A2693C34}" type="slidenum">
              <a:rPr lang="es-MX" smtClean="0"/>
              <a:t>‹Nº›</a:t>
            </a:fld>
            <a:endParaRPr lang="es-MX"/>
          </a:p>
        </p:txBody>
      </p:sp>
      <p:sp>
        <p:nvSpPr>
          <p:cNvPr id="8" name="Rectangle 7"/>
          <p:cNvSpPr/>
          <p:nvPr/>
        </p:nvSpPr>
        <p:spPr>
          <a:xfrm>
            <a:off x="1036320" y="0"/>
            <a:ext cx="100584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Rectangle 8"/>
          <p:cNvSpPr/>
          <p:nvPr/>
        </p:nvSpPr>
        <p:spPr>
          <a:xfrm>
            <a:off x="1036320" y="6172200"/>
            <a:ext cx="100584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4082439811"/>
      </p:ext>
    </p:extLst>
  </p:cSld>
  <p:clrMap bg1="lt1" tx1="dk1" bg2="lt2" tx2="dk2" accent1="accent1" accent2="accent2" accent3="accent3" accent4="accent4" accent5="accent5" accent6="accent6" hlink="hlink" folHlink="folHlink"/>
  <p:sldLayoutIdLst>
    <p:sldLayoutId id="2147484081" r:id="rId1"/>
    <p:sldLayoutId id="2147484082" r:id="rId2"/>
    <p:sldLayoutId id="2147484083" r:id="rId3"/>
    <p:sldLayoutId id="2147484084" r:id="rId4"/>
    <p:sldLayoutId id="2147484085" r:id="rId5"/>
    <p:sldLayoutId id="2147484086" r:id="rId6"/>
    <p:sldLayoutId id="2147484087" r:id="rId7"/>
    <p:sldLayoutId id="2147484088" r:id="rId8"/>
    <p:sldLayoutId id="2147484089" r:id="rId9"/>
    <p:sldLayoutId id="2147484090" r:id="rId10"/>
    <p:sldLayoutId id="2147484091" r:id="rId11"/>
  </p:sldLayoutIdLst>
  <p:txStyles>
    <p:titleStyle>
      <a:lvl1pPr algn="l" defTabSz="9144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7" name="16 Rectángulo"/>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1800"/>
          </a:p>
        </p:txBody>
      </p:sp>
      <p:sp>
        <p:nvSpPr>
          <p:cNvPr id="16" name="15 Rectángulo"/>
          <p:cNvSpPr>
            <a:spLocks noChangeArrowheads="1"/>
          </p:cNvSpPr>
          <p:nvPr/>
        </p:nvSpPr>
        <p:spPr bwMode="white">
          <a:xfrm>
            <a:off x="0" y="1"/>
            <a:ext cx="12192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1800"/>
          </a:p>
        </p:txBody>
      </p:sp>
      <p:sp>
        <p:nvSpPr>
          <p:cNvPr id="18" name="17 Rectángulo"/>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1800"/>
          </a:p>
        </p:txBody>
      </p:sp>
      <p:sp>
        <p:nvSpPr>
          <p:cNvPr id="19" name="18 Rectángulo"/>
          <p:cNvSpPr>
            <a:spLocks noChangeArrowheads="1"/>
          </p:cNvSpPr>
          <p:nvPr/>
        </p:nvSpPr>
        <p:spPr bwMode="white">
          <a:xfrm>
            <a:off x="1198880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1800"/>
          </a:p>
        </p:txBody>
      </p:sp>
      <p:sp>
        <p:nvSpPr>
          <p:cNvPr id="9" name="8 Rectángulo"/>
          <p:cNvSpPr>
            <a:spLocks noChangeArrowheads="1"/>
          </p:cNvSpPr>
          <p:nvPr/>
        </p:nvSpPr>
        <p:spPr bwMode="auto">
          <a:xfrm>
            <a:off x="199136" y="6388386"/>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1800"/>
          </a:p>
        </p:txBody>
      </p:sp>
      <p:sp>
        <p:nvSpPr>
          <p:cNvPr id="14" name="13 Marcador de fecha"/>
          <p:cNvSpPr>
            <a:spLocks noGrp="1"/>
          </p:cNvSpPr>
          <p:nvPr>
            <p:ph type="dt" sz="half" idx="2"/>
          </p:nvPr>
        </p:nvSpPr>
        <p:spPr>
          <a:xfrm>
            <a:off x="7721600" y="6404984"/>
            <a:ext cx="4059936" cy="365760"/>
          </a:xfrm>
          <a:prstGeom prst="rect">
            <a:avLst/>
          </a:prstGeom>
        </p:spPr>
        <p:txBody>
          <a:bodyPr vert="horz"/>
          <a:lstStyle>
            <a:lvl1pPr algn="r" eaLnBrk="1" latinLnBrk="0" hangingPunct="1">
              <a:defRPr kumimoji="0" sz="1400">
                <a:solidFill>
                  <a:srgbClr val="FFFFFF"/>
                </a:solidFill>
              </a:defRPr>
            </a:lvl1pPr>
          </a:lstStyle>
          <a:p>
            <a:fld id="{7390CF43-34E3-4184-B6CD-4BFFC793D124}" type="datetimeFigureOut">
              <a:rPr lang="es-MX" smtClean="0"/>
              <a:t>28/09/2018</a:t>
            </a:fld>
            <a:endParaRPr lang="es-MX"/>
          </a:p>
        </p:txBody>
      </p:sp>
      <p:sp>
        <p:nvSpPr>
          <p:cNvPr id="3" name="2 Marcador de pie de página"/>
          <p:cNvSpPr>
            <a:spLocks noGrp="1"/>
          </p:cNvSpPr>
          <p:nvPr>
            <p:ph type="ftr" sz="quarter" idx="3"/>
          </p:nvPr>
        </p:nvSpPr>
        <p:spPr>
          <a:xfrm>
            <a:off x="406400" y="6410848"/>
            <a:ext cx="4775200" cy="365760"/>
          </a:xfrm>
          <a:prstGeom prst="rect">
            <a:avLst/>
          </a:prstGeom>
        </p:spPr>
        <p:txBody>
          <a:bodyPr vert="horz"/>
          <a:lstStyle>
            <a:lvl1pPr algn="l" eaLnBrk="1" latinLnBrk="0" hangingPunct="1">
              <a:defRPr kumimoji="0" sz="1200">
                <a:solidFill>
                  <a:srgbClr val="FFFFFF"/>
                </a:solidFill>
              </a:defRPr>
            </a:lvl1pPr>
          </a:lstStyle>
          <a:p>
            <a:endParaRPr lang="es-MX"/>
          </a:p>
        </p:txBody>
      </p:sp>
      <p:sp>
        <p:nvSpPr>
          <p:cNvPr id="8" name="7 Rectángulo"/>
          <p:cNvSpPr>
            <a:spLocks noChangeArrowheads="1"/>
          </p:cNvSpPr>
          <p:nvPr/>
        </p:nvSpPr>
        <p:spPr bwMode="auto">
          <a:xfrm>
            <a:off x="203200" y="155448"/>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sz="1800" dirty="0"/>
          </a:p>
        </p:txBody>
      </p:sp>
      <p:sp>
        <p:nvSpPr>
          <p:cNvPr id="10" name="9 Conector recto"/>
          <p:cNvSpPr>
            <a:spLocks noChangeShapeType="1"/>
          </p:cNvSpPr>
          <p:nvPr/>
        </p:nvSpPr>
        <p:spPr bwMode="auto">
          <a:xfrm>
            <a:off x="203200" y="1276743"/>
            <a:ext cx="1177747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sz="1800"/>
          </a:p>
        </p:txBody>
      </p:sp>
      <p:sp>
        <p:nvSpPr>
          <p:cNvPr id="12" name="11 Elipse"/>
          <p:cNvSpPr/>
          <p:nvPr/>
        </p:nvSpPr>
        <p:spPr>
          <a:xfrm>
            <a:off x="5689600" y="956036"/>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15" name="14 Elipse"/>
          <p:cNvSpPr/>
          <p:nvPr/>
        </p:nvSpPr>
        <p:spPr>
          <a:xfrm>
            <a:off x="5815584" y="1050524"/>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23" name="22 Marcador de número de diapositiva"/>
          <p:cNvSpPr>
            <a:spLocks noGrp="1"/>
          </p:cNvSpPr>
          <p:nvPr>
            <p:ph type="sldNum" sz="quarter" idx="4"/>
          </p:nvPr>
        </p:nvSpPr>
        <p:spPr>
          <a:xfrm>
            <a:off x="5791200" y="1040175"/>
            <a:ext cx="6096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2FCB18FE-E81E-464F-819F-0CD2A2693C34}" type="slidenum">
              <a:rPr lang="es-MX" smtClean="0"/>
              <a:t>‹Nº›</a:t>
            </a:fld>
            <a:endParaRPr lang="es-MX"/>
          </a:p>
        </p:txBody>
      </p:sp>
      <p:sp>
        <p:nvSpPr>
          <p:cNvPr id="22" name="21 Marcador de título"/>
          <p:cNvSpPr>
            <a:spLocks noGrp="1"/>
          </p:cNvSpPr>
          <p:nvPr>
            <p:ph type="title"/>
          </p:nvPr>
        </p:nvSpPr>
        <p:spPr>
          <a:xfrm>
            <a:off x="402336" y="228600"/>
            <a:ext cx="11379200" cy="758952"/>
          </a:xfrm>
          <a:prstGeom prst="rect">
            <a:avLst/>
          </a:prstGeom>
        </p:spPr>
        <p:txBody>
          <a:bodyPr vert="horz" anchor="b">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402336" y="1524000"/>
            <a:ext cx="11379200" cy="4599432"/>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Tree>
    <p:extLst>
      <p:ext uri="{BB962C8B-B14F-4D97-AF65-F5344CB8AC3E}">
        <p14:creationId xmlns:p14="http://schemas.microsoft.com/office/powerpoint/2010/main" val="1739423340"/>
      </p:ext>
    </p:extLst>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12192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 name="Rectangle 7"/>
          <p:cNvSpPr/>
          <p:nvPr/>
        </p:nvSpPr>
        <p:spPr>
          <a:xfrm>
            <a:off x="0" y="0"/>
            <a:ext cx="12192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9" name="Rectangle 8"/>
          <p:cNvSpPr/>
          <p:nvPr/>
        </p:nvSpPr>
        <p:spPr>
          <a:xfrm>
            <a:off x="0" y="3768304"/>
            <a:ext cx="12192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Oval 9"/>
          <p:cNvSpPr/>
          <p:nvPr/>
        </p:nvSpPr>
        <p:spPr>
          <a:xfrm>
            <a:off x="0" y="1600200"/>
            <a:ext cx="12192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Placeholder 1"/>
          <p:cNvSpPr>
            <a:spLocks noGrp="1"/>
          </p:cNvSpPr>
          <p:nvPr>
            <p:ph type="title"/>
          </p:nvPr>
        </p:nvSpPr>
        <p:spPr>
          <a:xfrm>
            <a:off x="2391053" y="4372168"/>
            <a:ext cx="8683348" cy="1143000"/>
          </a:xfrm>
          <a:prstGeom prst="rect">
            <a:avLst/>
          </a:prstGeom>
          <a:effectLst/>
        </p:spPr>
        <p:txBody>
          <a:bodyPr vert="horz" lIns="91440" tIns="45720" rIns="91440" bIns="45720" rtlCol="0" anchor="t" anchorCtr="0">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524000" y="732260"/>
            <a:ext cx="8534400" cy="347472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8229600" y="6172201"/>
            <a:ext cx="33528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7390CF43-34E3-4184-B6CD-4BFFC793D124}" type="datetimeFigureOut">
              <a:rPr lang="es-MX" smtClean="0"/>
              <a:t>28/09/2018</a:t>
            </a:fld>
            <a:endParaRPr lang="es-MX"/>
          </a:p>
        </p:txBody>
      </p:sp>
      <p:sp>
        <p:nvSpPr>
          <p:cNvPr id="5" name="Footer Placeholder 4"/>
          <p:cNvSpPr>
            <a:spLocks noGrp="1"/>
          </p:cNvSpPr>
          <p:nvPr>
            <p:ph type="ftr" sz="quarter" idx="3"/>
          </p:nvPr>
        </p:nvSpPr>
        <p:spPr>
          <a:xfrm>
            <a:off x="609600" y="6172201"/>
            <a:ext cx="44704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es-MX"/>
          </a:p>
        </p:txBody>
      </p:sp>
      <p:sp>
        <p:nvSpPr>
          <p:cNvPr id="6" name="Slide Number Placeholder 5"/>
          <p:cNvSpPr>
            <a:spLocks noGrp="1"/>
          </p:cNvSpPr>
          <p:nvPr>
            <p:ph type="sldNum" sz="quarter" idx="4"/>
          </p:nvPr>
        </p:nvSpPr>
        <p:spPr>
          <a:xfrm>
            <a:off x="5080000" y="6172201"/>
            <a:ext cx="24384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2FCB18FE-E81E-464F-819F-0CD2A2693C34}" type="slidenum">
              <a:rPr lang="es-MX" smtClean="0"/>
              <a:t>‹Nº›</a:t>
            </a:fld>
            <a:endParaRPr lang="es-MX"/>
          </a:p>
        </p:txBody>
      </p:sp>
    </p:spTree>
    <p:extLst>
      <p:ext uri="{BB962C8B-B14F-4D97-AF65-F5344CB8AC3E}">
        <p14:creationId xmlns:p14="http://schemas.microsoft.com/office/powerpoint/2010/main" val="3018849522"/>
      </p:ext>
    </p:extLst>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406400" y="0"/>
            <a:ext cx="13243109"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sp>
        <p:nvSpPr>
          <p:cNvPr id="66" name="Rectangle 65"/>
          <p:cNvSpPr/>
          <p:nvPr/>
        </p:nvSpPr>
        <p:spPr>
          <a:xfrm>
            <a:off x="609600" y="333488"/>
            <a:ext cx="109728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0" name="Rectangle 69"/>
          <p:cNvSpPr/>
          <p:nvPr/>
        </p:nvSpPr>
        <p:spPr>
          <a:xfrm>
            <a:off x="6081656" y="-21511"/>
            <a:ext cx="4905488"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1" name="Rectangle 70"/>
          <p:cNvSpPr/>
          <p:nvPr/>
        </p:nvSpPr>
        <p:spPr>
          <a:xfrm>
            <a:off x="6198795" y="-21510"/>
            <a:ext cx="46736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Placeholder 1"/>
          <p:cNvSpPr>
            <a:spLocks noGrp="1"/>
          </p:cNvSpPr>
          <p:nvPr>
            <p:ph type="title"/>
          </p:nvPr>
        </p:nvSpPr>
        <p:spPr>
          <a:xfrm>
            <a:off x="1391320" y="1027664"/>
            <a:ext cx="9366325" cy="1143000"/>
          </a:xfrm>
          <a:prstGeom prst="rect">
            <a:avLst/>
          </a:prstGeom>
        </p:spPr>
        <p:txBody>
          <a:bodyPr vert="horz" lIns="91440" tIns="45720" rIns="91440" bIns="45720" rtlCol="0" anchor="b">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391323" y="2323652"/>
            <a:ext cx="9036423" cy="3508977"/>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996517" y="224493"/>
            <a:ext cx="2844800" cy="365125"/>
          </a:xfrm>
          <a:prstGeom prst="rect">
            <a:avLst/>
          </a:prstGeom>
        </p:spPr>
        <p:txBody>
          <a:bodyPr vert="horz" lIns="91440" tIns="45720" rIns="91440" bIns="45720" rtlCol="0" anchor="ctr"/>
          <a:lstStyle>
            <a:lvl1pPr algn="r">
              <a:defRPr sz="1200">
                <a:solidFill>
                  <a:srgbClr val="FEFEFE"/>
                </a:solidFill>
              </a:defRPr>
            </a:lvl1pPr>
          </a:lstStyle>
          <a:p>
            <a:fld id="{7390CF43-34E3-4184-B6CD-4BFFC793D124}" type="datetimeFigureOut">
              <a:rPr lang="es-MX" smtClean="0"/>
              <a:t>28/09/2018</a:t>
            </a:fld>
            <a:endParaRPr lang="es-MX"/>
          </a:p>
        </p:txBody>
      </p:sp>
      <p:sp>
        <p:nvSpPr>
          <p:cNvPr id="5" name="Footer Placeholder 4"/>
          <p:cNvSpPr>
            <a:spLocks noGrp="1"/>
          </p:cNvSpPr>
          <p:nvPr>
            <p:ph type="ftr" sz="quarter" idx="3"/>
          </p:nvPr>
        </p:nvSpPr>
        <p:spPr>
          <a:xfrm>
            <a:off x="6188597" y="5852161"/>
            <a:ext cx="4669536" cy="365125"/>
          </a:xfrm>
          <a:prstGeom prst="rect">
            <a:avLst/>
          </a:prstGeom>
        </p:spPr>
        <p:txBody>
          <a:bodyPr vert="horz" lIns="91440" tIns="45720" rIns="91440" bIns="45720" rtlCol="0" anchor="ctr"/>
          <a:lstStyle>
            <a:lvl1pPr algn="r">
              <a:defRPr sz="1200">
                <a:solidFill>
                  <a:schemeClr val="accent1"/>
                </a:solidFill>
              </a:defRPr>
            </a:lvl1pPr>
          </a:lstStyle>
          <a:p>
            <a:endParaRPr lang="es-MX"/>
          </a:p>
        </p:txBody>
      </p:sp>
      <p:sp>
        <p:nvSpPr>
          <p:cNvPr id="6" name="Slide Number Placeholder 5"/>
          <p:cNvSpPr>
            <a:spLocks noGrp="1"/>
          </p:cNvSpPr>
          <p:nvPr>
            <p:ph type="sldNum" sz="quarter" idx="4"/>
          </p:nvPr>
        </p:nvSpPr>
        <p:spPr>
          <a:xfrm>
            <a:off x="6198795" y="224492"/>
            <a:ext cx="1776208" cy="365125"/>
          </a:xfrm>
          <a:prstGeom prst="rect">
            <a:avLst/>
          </a:prstGeom>
        </p:spPr>
        <p:txBody>
          <a:bodyPr vert="horz" lIns="91440" tIns="45720" rIns="91440" bIns="45720" rtlCol="0" anchor="ctr"/>
          <a:lstStyle>
            <a:lvl1pPr algn="l">
              <a:defRPr sz="1200">
                <a:solidFill>
                  <a:srgbClr val="FEFEFE"/>
                </a:solidFill>
              </a:defRPr>
            </a:lvl1pPr>
          </a:lstStyle>
          <a:p>
            <a:fld id="{2FCB18FE-E81E-464F-819F-0CD2A2693C34}" type="slidenum">
              <a:rPr lang="es-MX" smtClean="0"/>
              <a:t>‹Nº›</a:t>
            </a:fld>
            <a:endParaRPr lang="es-MX"/>
          </a:p>
        </p:txBody>
      </p:sp>
    </p:spTree>
    <p:extLst>
      <p:ext uri="{BB962C8B-B14F-4D97-AF65-F5344CB8AC3E}">
        <p14:creationId xmlns:p14="http://schemas.microsoft.com/office/powerpoint/2010/main" val="1787819043"/>
      </p:ext>
    </p:extLst>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3">
        <a:schemeClr val="bg2"/>
      </p:bgRef>
    </p:bg>
    <p:spTree>
      <p:nvGrpSpPr>
        <p:cNvPr id="1" name=""/>
        <p:cNvGrpSpPr/>
        <p:nvPr/>
      </p:nvGrpSpPr>
      <p:grpSpPr>
        <a:xfrm>
          <a:off x="0" y="0"/>
          <a:ext cx="0" cy="0"/>
          <a:chOff x="0" y="0"/>
          <a:chExt cx="0" cy="0"/>
        </a:xfrm>
      </p:grpSpPr>
      <p:sp>
        <p:nvSpPr>
          <p:cNvPr id="7" name="6 Conector recto"/>
          <p:cNvSpPr>
            <a:spLocks noChangeShapeType="1"/>
          </p:cNvSpPr>
          <p:nvPr/>
        </p:nvSpPr>
        <p:spPr bwMode="auto">
          <a:xfrm>
            <a:off x="685800" y="1050899"/>
            <a:ext cx="1150620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sz="1800"/>
          </a:p>
        </p:txBody>
      </p:sp>
      <p:sp>
        <p:nvSpPr>
          <p:cNvPr id="8" name="7 Marcador de texto"/>
          <p:cNvSpPr>
            <a:spLocks noGrp="1"/>
          </p:cNvSpPr>
          <p:nvPr>
            <p:ph type="body" idx="1"/>
          </p:nvPr>
        </p:nvSpPr>
        <p:spPr>
          <a:xfrm>
            <a:off x="406400" y="1554163"/>
            <a:ext cx="11582400" cy="4525963"/>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1" name="10 Marcador de fecha"/>
          <p:cNvSpPr>
            <a:spLocks noGrp="1"/>
          </p:cNvSpPr>
          <p:nvPr>
            <p:ph type="dt" sz="half" idx="2"/>
          </p:nvPr>
        </p:nvSpPr>
        <p:spPr>
          <a:xfrm>
            <a:off x="8636000" y="76201"/>
            <a:ext cx="3352800" cy="288925"/>
          </a:xfrm>
          <a:prstGeom prst="rect">
            <a:avLst/>
          </a:prstGeom>
        </p:spPr>
        <p:txBody>
          <a:bodyPr vert="horz"/>
          <a:lstStyle>
            <a:lvl1pPr algn="l" eaLnBrk="1" latinLnBrk="0" hangingPunct="1">
              <a:defRPr kumimoji="0" sz="1200">
                <a:solidFill>
                  <a:schemeClr val="accent1">
                    <a:shade val="75000"/>
                  </a:schemeClr>
                </a:solidFill>
              </a:defRPr>
            </a:lvl1pPr>
          </a:lstStyle>
          <a:p>
            <a:fld id="{7390CF43-34E3-4184-B6CD-4BFFC793D124}" type="datetimeFigureOut">
              <a:rPr lang="es-MX" smtClean="0"/>
              <a:t>28/09/2018</a:t>
            </a:fld>
            <a:endParaRPr lang="es-MX"/>
          </a:p>
        </p:txBody>
      </p:sp>
      <p:sp>
        <p:nvSpPr>
          <p:cNvPr id="28" name="27 Marcador de pie de página"/>
          <p:cNvSpPr>
            <a:spLocks noGrp="1"/>
          </p:cNvSpPr>
          <p:nvPr>
            <p:ph type="ftr" sz="quarter" idx="3"/>
          </p:nvPr>
        </p:nvSpPr>
        <p:spPr>
          <a:xfrm>
            <a:off x="4165600" y="76201"/>
            <a:ext cx="44704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s-MX"/>
          </a:p>
        </p:txBody>
      </p:sp>
      <p:sp>
        <p:nvSpPr>
          <p:cNvPr id="5" name="4 Marcador de número de diapositiva"/>
          <p:cNvSpPr>
            <a:spLocks noGrp="1"/>
          </p:cNvSpPr>
          <p:nvPr>
            <p:ph type="sldNum" sz="quarter" idx="4"/>
          </p:nvPr>
        </p:nvSpPr>
        <p:spPr>
          <a:xfrm>
            <a:off x="10972800" y="6477001"/>
            <a:ext cx="1016000" cy="244475"/>
          </a:xfrm>
          <a:prstGeom prst="rect">
            <a:avLst/>
          </a:prstGeom>
        </p:spPr>
        <p:txBody>
          <a:bodyPr vert="horz"/>
          <a:lstStyle>
            <a:lvl1pPr algn="r" eaLnBrk="1" latinLnBrk="0" hangingPunct="1">
              <a:defRPr kumimoji="0" sz="1200">
                <a:solidFill>
                  <a:schemeClr val="accent1">
                    <a:shade val="75000"/>
                  </a:schemeClr>
                </a:solidFill>
              </a:defRPr>
            </a:lvl1pPr>
          </a:lstStyle>
          <a:p>
            <a:fld id="{2FCB18FE-E81E-464F-819F-0CD2A2693C34}" type="slidenum">
              <a:rPr lang="es-MX" smtClean="0"/>
              <a:t>‹Nº›</a:t>
            </a:fld>
            <a:endParaRPr lang="es-MX"/>
          </a:p>
        </p:txBody>
      </p:sp>
      <p:sp>
        <p:nvSpPr>
          <p:cNvPr id="10" name="9 Marcador de título"/>
          <p:cNvSpPr>
            <a:spLocks noGrp="1"/>
          </p:cNvSpPr>
          <p:nvPr>
            <p:ph type="title"/>
          </p:nvPr>
        </p:nvSpPr>
        <p:spPr>
          <a:xfrm>
            <a:off x="406400" y="457200"/>
            <a:ext cx="11582400" cy="838200"/>
          </a:xfrm>
          <a:prstGeom prst="rect">
            <a:avLst/>
          </a:prstGeom>
        </p:spPr>
        <p:txBody>
          <a:bodyPr vert="horz" anchor="ctr">
            <a:normAutofit/>
          </a:bodyPr>
          <a:lstStyle/>
          <a:p>
            <a:r>
              <a:rPr kumimoji="0" lang="es-ES" smtClean="0"/>
              <a:t>Haga clic para modificar el estilo de título del patrón</a:t>
            </a:r>
            <a:endParaRPr kumimoji="0" lang="en-US"/>
          </a:p>
        </p:txBody>
      </p:sp>
      <p:sp>
        <p:nvSpPr>
          <p:cNvPr id="9" name="8 Conector recto"/>
          <p:cNvSpPr>
            <a:spLocks noChangeShapeType="1"/>
          </p:cNvSpPr>
          <p:nvPr/>
        </p:nvSpPr>
        <p:spPr bwMode="auto">
          <a:xfrm>
            <a:off x="685800" y="1050899"/>
            <a:ext cx="1150620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sz="1800"/>
          </a:p>
        </p:txBody>
      </p:sp>
      <p:sp>
        <p:nvSpPr>
          <p:cNvPr id="12" name="11 Conector recto"/>
          <p:cNvSpPr>
            <a:spLocks noChangeShapeType="1"/>
          </p:cNvSpPr>
          <p:nvPr/>
        </p:nvSpPr>
        <p:spPr bwMode="auto">
          <a:xfrm>
            <a:off x="685800" y="1057987"/>
            <a:ext cx="1150620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sz="1800"/>
          </a:p>
        </p:txBody>
      </p:sp>
    </p:spTree>
    <p:extLst>
      <p:ext uri="{BB962C8B-B14F-4D97-AF65-F5344CB8AC3E}">
        <p14:creationId xmlns:p14="http://schemas.microsoft.com/office/powerpoint/2010/main" val="1987078197"/>
      </p:ext>
    </p:extLst>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12192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Placeholder 1"/>
          <p:cNvSpPr>
            <a:spLocks noGrp="1"/>
          </p:cNvSpPr>
          <p:nvPr>
            <p:ph type="title"/>
          </p:nvPr>
        </p:nvSpPr>
        <p:spPr>
          <a:xfrm>
            <a:off x="609600" y="533400"/>
            <a:ext cx="10972800" cy="990600"/>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09600" y="1600200"/>
            <a:ext cx="10972800" cy="4876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Rectangle 6"/>
          <p:cNvSpPr/>
          <p:nvPr/>
        </p:nvSpPr>
        <p:spPr>
          <a:xfrm>
            <a:off x="0" y="0"/>
            <a:ext cx="12192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4" name="Date Placeholder 3"/>
          <p:cNvSpPr>
            <a:spLocks noGrp="1"/>
          </p:cNvSpPr>
          <p:nvPr>
            <p:ph type="dt" sz="half" idx="2"/>
          </p:nvPr>
        </p:nvSpPr>
        <p:spPr>
          <a:xfrm>
            <a:off x="609600" y="18288"/>
            <a:ext cx="3860800" cy="329184"/>
          </a:xfrm>
          <a:prstGeom prst="rect">
            <a:avLst/>
          </a:prstGeom>
        </p:spPr>
        <p:txBody>
          <a:bodyPr vert="horz" lIns="91440" tIns="45720" rIns="91440" bIns="45720" rtlCol="0" anchor="ctr"/>
          <a:lstStyle>
            <a:lvl1pPr algn="l">
              <a:defRPr sz="1200">
                <a:solidFill>
                  <a:srgbClr val="FFFFFF"/>
                </a:solidFill>
              </a:defRPr>
            </a:lvl1pPr>
          </a:lstStyle>
          <a:p>
            <a:fld id="{7390CF43-34E3-4184-B6CD-4BFFC793D124}" type="datetimeFigureOut">
              <a:rPr lang="es-MX" smtClean="0"/>
              <a:t>28/09/2018</a:t>
            </a:fld>
            <a:endParaRPr lang="es-MX"/>
          </a:p>
        </p:txBody>
      </p:sp>
      <p:sp>
        <p:nvSpPr>
          <p:cNvPr id="5" name="Footer Placeholder 4"/>
          <p:cNvSpPr>
            <a:spLocks noGrp="1"/>
          </p:cNvSpPr>
          <p:nvPr>
            <p:ph type="ftr" sz="quarter" idx="3"/>
          </p:nvPr>
        </p:nvSpPr>
        <p:spPr>
          <a:xfrm>
            <a:off x="4572000" y="18288"/>
            <a:ext cx="5486400" cy="329184"/>
          </a:xfrm>
          <a:prstGeom prst="rect">
            <a:avLst/>
          </a:prstGeom>
        </p:spPr>
        <p:txBody>
          <a:bodyPr vert="horz" lIns="91440" tIns="45720" rIns="91440" bIns="45720" rtlCol="0" anchor="ctr"/>
          <a:lstStyle>
            <a:lvl1pPr algn="ctr">
              <a:defRPr sz="1200">
                <a:solidFill>
                  <a:srgbClr val="FFFFFF"/>
                </a:solidFill>
              </a:defRPr>
            </a:lvl1pPr>
          </a:lstStyle>
          <a:p>
            <a:endParaRPr lang="es-MX"/>
          </a:p>
        </p:txBody>
      </p:sp>
      <p:sp>
        <p:nvSpPr>
          <p:cNvPr id="6" name="Slide Number Placeholder 5"/>
          <p:cNvSpPr>
            <a:spLocks noGrp="1"/>
          </p:cNvSpPr>
          <p:nvPr>
            <p:ph type="sldNum" sz="quarter" idx="4"/>
          </p:nvPr>
        </p:nvSpPr>
        <p:spPr>
          <a:xfrm>
            <a:off x="10160000" y="18288"/>
            <a:ext cx="1422400" cy="329184"/>
          </a:xfrm>
          <a:prstGeom prst="rect">
            <a:avLst/>
          </a:prstGeom>
        </p:spPr>
        <p:txBody>
          <a:bodyPr vert="horz" lIns="91440" tIns="45720" rIns="91440" bIns="45720" rtlCol="0" anchor="ctr"/>
          <a:lstStyle>
            <a:lvl1pPr algn="l">
              <a:defRPr sz="1400" b="1">
                <a:solidFill>
                  <a:srgbClr val="FFFFFF"/>
                </a:solidFill>
              </a:defRPr>
            </a:lvl1pPr>
          </a:lstStyle>
          <a:p>
            <a:fld id="{2FCB18FE-E81E-464F-819F-0CD2A2693C34}" type="slidenum">
              <a:rPr lang="es-MX" smtClean="0"/>
              <a:t>‹Nº›</a:t>
            </a:fld>
            <a:endParaRPr lang="es-MX"/>
          </a:p>
        </p:txBody>
      </p:sp>
    </p:spTree>
    <p:extLst>
      <p:ext uri="{BB962C8B-B14F-4D97-AF65-F5344CB8AC3E}">
        <p14:creationId xmlns:p14="http://schemas.microsoft.com/office/powerpoint/2010/main" val="4051093255"/>
      </p:ext>
    </p:extLst>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69901" y="228600"/>
            <a:ext cx="10241280" cy="1066800"/>
          </a:xfrm>
          <a:prstGeom prst="rect">
            <a:avLst/>
          </a:prstGeom>
        </p:spPr>
        <p:txBody>
          <a:bodyPr vert="horz" lIns="91440" tIns="45720" rIns="91440" bIns="45720" rtlCol="0" anchor="b" anchorCtr="0">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69901" y="1463040"/>
            <a:ext cx="10241280" cy="43434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469901" y="6543676"/>
            <a:ext cx="1955800" cy="247650"/>
          </a:xfrm>
          <a:prstGeom prst="rect">
            <a:avLst/>
          </a:prstGeom>
        </p:spPr>
        <p:txBody>
          <a:bodyPr vert="horz" lIns="91440" tIns="45720" rIns="91440" bIns="45720" rtlCol="0" anchor="ctr">
            <a:normAutofit/>
          </a:bodyPr>
          <a:lstStyle>
            <a:lvl1pPr algn="l">
              <a:defRPr sz="1000" b="1">
                <a:solidFill>
                  <a:schemeClr val="tx1">
                    <a:alpha val="65000"/>
                  </a:schemeClr>
                </a:solidFill>
              </a:defRPr>
            </a:lvl1pPr>
          </a:lstStyle>
          <a:p>
            <a:fld id="{7390CF43-34E3-4184-B6CD-4BFFC793D124}" type="datetimeFigureOut">
              <a:rPr lang="es-MX" smtClean="0"/>
              <a:t>28/09/2018</a:t>
            </a:fld>
            <a:endParaRPr lang="es-MX"/>
          </a:p>
        </p:txBody>
      </p:sp>
      <p:sp>
        <p:nvSpPr>
          <p:cNvPr id="5" name="Footer Placeholder 4"/>
          <p:cNvSpPr>
            <a:spLocks noGrp="1"/>
          </p:cNvSpPr>
          <p:nvPr>
            <p:ph type="ftr" sz="quarter" idx="3"/>
          </p:nvPr>
        </p:nvSpPr>
        <p:spPr>
          <a:xfrm>
            <a:off x="2412999" y="6543676"/>
            <a:ext cx="5448300" cy="247650"/>
          </a:xfrm>
          <a:prstGeom prst="rect">
            <a:avLst/>
          </a:prstGeom>
        </p:spPr>
        <p:txBody>
          <a:bodyPr vert="horz" lIns="91440" tIns="45720" rIns="91440" bIns="45720" rtlCol="0" anchor="ctr">
            <a:normAutofit/>
          </a:bodyPr>
          <a:lstStyle>
            <a:lvl1pPr algn="l">
              <a:defRPr sz="1000" b="1" i="1">
                <a:solidFill>
                  <a:schemeClr val="tx1">
                    <a:alpha val="65000"/>
                  </a:schemeClr>
                </a:solidFill>
              </a:defRPr>
            </a:lvl1pPr>
          </a:lstStyle>
          <a:p>
            <a:endParaRPr lang="es-MX"/>
          </a:p>
        </p:txBody>
      </p:sp>
      <p:sp>
        <p:nvSpPr>
          <p:cNvPr id="6" name="Slide Number Placeholder 5"/>
          <p:cNvSpPr>
            <a:spLocks noGrp="1"/>
          </p:cNvSpPr>
          <p:nvPr>
            <p:ph type="sldNum" sz="quarter" idx="4"/>
          </p:nvPr>
        </p:nvSpPr>
        <p:spPr>
          <a:xfrm>
            <a:off x="10515600" y="6543676"/>
            <a:ext cx="1168400" cy="247650"/>
          </a:xfrm>
          <a:prstGeom prst="rect">
            <a:avLst/>
          </a:prstGeom>
        </p:spPr>
        <p:txBody>
          <a:bodyPr vert="horz" lIns="91440" tIns="45720" rIns="91440" bIns="45720" rtlCol="0" anchor="ctr">
            <a:normAutofit/>
          </a:bodyPr>
          <a:lstStyle>
            <a:lvl1pPr algn="r">
              <a:defRPr sz="1000" b="1">
                <a:solidFill>
                  <a:schemeClr val="tx1">
                    <a:alpha val="65000"/>
                  </a:schemeClr>
                </a:solidFill>
              </a:defRPr>
            </a:lvl1pPr>
          </a:lstStyle>
          <a:p>
            <a:fld id="{2FCB18FE-E81E-464F-819F-0CD2A2693C34}" type="slidenum">
              <a:rPr lang="es-MX" smtClean="0"/>
              <a:t>‹Nº›</a:t>
            </a:fld>
            <a:endParaRPr lang="es-MX"/>
          </a:p>
        </p:txBody>
      </p:sp>
    </p:spTree>
    <p:extLst>
      <p:ext uri="{BB962C8B-B14F-4D97-AF65-F5344CB8AC3E}">
        <p14:creationId xmlns:p14="http://schemas.microsoft.com/office/powerpoint/2010/main" val="3471153967"/>
      </p:ext>
    </p:extLst>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txStyles>
    <p:titleStyle>
      <a:lvl1pPr algn="l" defTabSz="914400" rtl="0" eaLnBrk="1" latinLnBrk="0" hangingPunct="1">
        <a:spcBef>
          <a:spcPts val="400"/>
        </a:spcBef>
        <a:buNone/>
        <a:defRPr sz="4000" b="0" kern="1200" cap="none" spc="0" baseline="0">
          <a:solidFill>
            <a:schemeClr val="tx1"/>
          </a:solidFill>
          <a:latin typeface="+mj-lt"/>
          <a:ea typeface="+mj-ea"/>
          <a:cs typeface="Tunga" pitchFamily="2"/>
        </a:defRPr>
      </a:lvl1pPr>
    </p:titleStyle>
    <p:bodyStyle>
      <a:lvl1pPr marL="0" indent="0" algn="l" defTabSz="914400" rtl="0" eaLnBrk="1" latinLnBrk="0" hangingPunct="1">
        <a:spcBef>
          <a:spcPts val="1200"/>
        </a:spcBef>
        <a:spcAft>
          <a:spcPts val="0"/>
        </a:spcAft>
        <a:buClr>
          <a:schemeClr val="accent5"/>
        </a:buClr>
        <a:buFont typeface="Arial" pitchFamily="34" charset="0"/>
        <a:buNone/>
        <a:defRPr sz="1800" b="0" i="0" kern="1200" cap="none" spc="30" baseline="0">
          <a:solidFill>
            <a:schemeClr val="tx1"/>
          </a:solidFill>
          <a:latin typeface="+mn-lt"/>
          <a:ea typeface="+mn-ea"/>
          <a:cs typeface="Tahoma" pitchFamily="34" charset="0"/>
        </a:defRPr>
      </a:lvl1pPr>
      <a:lvl2pPr marL="171450" indent="-171450"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2pPr>
      <a:lvl3pPr marL="344488" indent="-165100"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3pPr>
      <a:lvl4pPr marL="517525" indent="-169863"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4pPr>
      <a:lvl5pPr marL="688975" indent="-173038"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5pPr>
      <a:lvl6pPr marL="868680"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6pPr>
      <a:lvl7pPr marL="1069848"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7pPr>
      <a:lvl8pPr marL="1243584"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8pPr>
      <a:lvl9pPr marL="1408176"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55.xml"/></Relationships>
</file>

<file path=ppt/slides/_rels/slide10.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277.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8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7.xml"/><Relationship Id="rId7" Type="http://schemas.openxmlformats.org/officeDocument/2006/relationships/image" Target="../media/image27.jpeg"/><Relationship Id="rId2" Type="http://schemas.openxmlformats.org/officeDocument/2006/relationships/diagramData" Target="../diagrams/data7.xml"/><Relationship Id="rId1" Type="http://schemas.openxmlformats.org/officeDocument/2006/relationships/slideLayout" Target="../slideLayouts/slideLayout28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8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77.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8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84.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0.xml"/><Relationship Id="rId7" Type="http://schemas.openxmlformats.org/officeDocument/2006/relationships/image" Target="../media/image28.jpeg"/><Relationship Id="rId2" Type="http://schemas.openxmlformats.org/officeDocument/2006/relationships/diagramData" Target="../diagrams/data10.xml"/><Relationship Id="rId1" Type="http://schemas.openxmlformats.org/officeDocument/2006/relationships/slideLayout" Target="../slideLayouts/slideLayout28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83.xml"/></Relationships>
</file>

<file path=ppt/slides/_rels/slide19.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6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55.xml"/></Relationships>
</file>

<file path=ppt/slides/_rels/slide20.xml.rels><?xml version="1.0" encoding="UTF-8" standalone="yes"?>
<Relationships xmlns="http://schemas.openxmlformats.org/package/2006/relationships"><Relationship Id="rId2" Type="http://schemas.openxmlformats.org/officeDocument/2006/relationships/image" Target="../media/image30.jpg"/><Relationship Id="rId1" Type="http://schemas.openxmlformats.org/officeDocument/2006/relationships/slideLayout" Target="../slideLayouts/slideLayout257.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59.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12.xml"/><Relationship Id="rId7" Type="http://schemas.openxmlformats.org/officeDocument/2006/relationships/image" Target="../media/image31.jpeg"/><Relationship Id="rId2" Type="http://schemas.openxmlformats.org/officeDocument/2006/relationships/diagramData" Target="../diagrams/data12.xml"/><Relationship Id="rId1" Type="http://schemas.openxmlformats.org/officeDocument/2006/relationships/slideLayout" Target="../slideLayouts/slideLayout260.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13.xml"/><Relationship Id="rId7" Type="http://schemas.openxmlformats.org/officeDocument/2006/relationships/image" Target="../media/image32.gif"/><Relationship Id="rId2" Type="http://schemas.openxmlformats.org/officeDocument/2006/relationships/diagramData" Target="../diagrams/data13.xml"/><Relationship Id="rId1" Type="http://schemas.openxmlformats.org/officeDocument/2006/relationships/slideLayout" Target="../slideLayouts/slideLayout260.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24.xml.rels><?xml version="1.0" encoding="UTF-8" standalone="yes"?>
<Relationships xmlns="http://schemas.openxmlformats.org/package/2006/relationships"><Relationship Id="rId2" Type="http://schemas.openxmlformats.org/officeDocument/2006/relationships/image" Target="../media/image33.jpg"/><Relationship Id="rId1" Type="http://schemas.openxmlformats.org/officeDocument/2006/relationships/slideLayout" Target="../slideLayouts/slideLayout262.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55.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60.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16.xml"/><Relationship Id="rId7" Type="http://schemas.openxmlformats.org/officeDocument/2006/relationships/image" Target="../media/image34.jpeg"/><Relationship Id="rId2" Type="http://schemas.openxmlformats.org/officeDocument/2006/relationships/diagramData" Target="../diagrams/data16.xml"/><Relationship Id="rId1" Type="http://schemas.openxmlformats.org/officeDocument/2006/relationships/slideLayout" Target="../slideLayouts/slideLayout260.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55.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260.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6.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260.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260.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20.xml"/><Relationship Id="rId2" Type="http://schemas.openxmlformats.org/officeDocument/2006/relationships/diagramData" Target="../diagrams/data20.xml"/><Relationship Id="rId1" Type="http://schemas.openxmlformats.org/officeDocument/2006/relationships/slideLayout" Target="../slideLayouts/slideLayout259.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33.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55.xml"/></Relationships>
</file>

<file path=ppt/slides/_rels/slide34.xml.rels><?xml version="1.0" encoding="UTF-8" standalone="yes"?>
<Relationships xmlns="http://schemas.openxmlformats.org/package/2006/relationships"><Relationship Id="rId2" Type="http://schemas.openxmlformats.org/officeDocument/2006/relationships/image" Target="../media/image37.jpg"/><Relationship Id="rId1" Type="http://schemas.openxmlformats.org/officeDocument/2006/relationships/slideLayout" Target="../slideLayouts/slideLayout262.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21.xml"/><Relationship Id="rId2" Type="http://schemas.openxmlformats.org/officeDocument/2006/relationships/diagramData" Target="../diagrams/data21.xml"/><Relationship Id="rId1" Type="http://schemas.openxmlformats.org/officeDocument/2006/relationships/slideLayout" Target="../slideLayouts/slideLayout260.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55.xml"/></Relationships>
</file>

<file path=ppt/slides/_rels/slide37.xml.rels><?xml version="1.0" encoding="UTF-8" standalone="yes"?>
<Relationships xmlns="http://schemas.openxmlformats.org/package/2006/relationships"><Relationship Id="rId2" Type="http://schemas.openxmlformats.org/officeDocument/2006/relationships/image" Target="../media/image38.jpg"/><Relationship Id="rId1" Type="http://schemas.openxmlformats.org/officeDocument/2006/relationships/slideLayout" Target="../slideLayouts/slideLayout262.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22.xml"/><Relationship Id="rId2" Type="http://schemas.openxmlformats.org/officeDocument/2006/relationships/diagramData" Target="../diagrams/data22.xml"/><Relationship Id="rId1" Type="http://schemas.openxmlformats.org/officeDocument/2006/relationships/slideLayout" Target="../slideLayouts/slideLayout255.xml"/><Relationship Id="rId6" Type="http://schemas.microsoft.com/office/2007/relationships/diagramDrawing" Target="../diagrams/drawing22.xml"/><Relationship Id="rId5" Type="http://schemas.openxmlformats.org/officeDocument/2006/relationships/diagramColors" Target="../diagrams/colors22.xml"/><Relationship Id="rId4" Type="http://schemas.openxmlformats.org/officeDocument/2006/relationships/diagramQuickStyle" Target="../diagrams/quickStyle22.xml"/></Relationships>
</file>

<file path=ppt/slides/_rels/slide39.xml.rels><?xml version="1.0" encoding="UTF-8" standalone="yes"?>
<Relationships xmlns="http://schemas.openxmlformats.org/package/2006/relationships"><Relationship Id="rId3" Type="http://schemas.openxmlformats.org/officeDocument/2006/relationships/diagramLayout" Target="../diagrams/layout23.xml"/><Relationship Id="rId2" Type="http://schemas.openxmlformats.org/officeDocument/2006/relationships/diagramData" Target="../diagrams/data23.xml"/><Relationship Id="rId1" Type="http://schemas.openxmlformats.org/officeDocument/2006/relationships/slideLayout" Target="../slideLayouts/slideLayout259.xml"/><Relationship Id="rId6" Type="http://schemas.microsoft.com/office/2007/relationships/diagramDrawing" Target="../diagrams/drawing23.xml"/><Relationship Id="rId5" Type="http://schemas.openxmlformats.org/officeDocument/2006/relationships/diagramColors" Target="../diagrams/colors23.xml"/><Relationship Id="rId4" Type="http://schemas.openxmlformats.org/officeDocument/2006/relationships/diagramQuickStyle" Target="../diagrams/quickStyle2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0.xml"/></Relationships>
</file>

<file path=ppt/slides/_rels/slide40.xml.rels><?xml version="1.0" encoding="UTF-8" standalone="yes"?>
<Relationships xmlns="http://schemas.openxmlformats.org/package/2006/relationships"><Relationship Id="rId3" Type="http://schemas.openxmlformats.org/officeDocument/2006/relationships/diagramLayout" Target="../diagrams/layout24.xml"/><Relationship Id="rId2" Type="http://schemas.openxmlformats.org/officeDocument/2006/relationships/diagramData" Target="../diagrams/data24.xml"/><Relationship Id="rId1" Type="http://schemas.openxmlformats.org/officeDocument/2006/relationships/slideLayout" Target="../slideLayouts/slideLayout260.xml"/><Relationship Id="rId6" Type="http://schemas.microsoft.com/office/2007/relationships/diagramDrawing" Target="../diagrams/drawing24.xml"/><Relationship Id="rId5" Type="http://schemas.openxmlformats.org/officeDocument/2006/relationships/diagramColors" Target="../diagrams/colors24.xml"/><Relationship Id="rId4" Type="http://schemas.openxmlformats.org/officeDocument/2006/relationships/diagramQuickStyle" Target="../diagrams/quickStyle24.xml"/></Relationships>
</file>

<file path=ppt/slides/_rels/slide41.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55.xml"/></Relationships>
</file>

<file path=ppt/slides/_rels/slide42.xml.rels><?xml version="1.0" encoding="UTF-8" standalone="yes"?>
<Relationships xmlns="http://schemas.openxmlformats.org/package/2006/relationships"><Relationship Id="rId3" Type="http://schemas.openxmlformats.org/officeDocument/2006/relationships/diagramLayout" Target="../diagrams/layout25.xml"/><Relationship Id="rId2" Type="http://schemas.openxmlformats.org/officeDocument/2006/relationships/diagramData" Target="../diagrams/data25.xml"/><Relationship Id="rId1" Type="http://schemas.openxmlformats.org/officeDocument/2006/relationships/slideLayout" Target="../slideLayouts/slideLayout260.xml"/><Relationship Id="rId6" Type="http://schemas.microsoft.com/office/2007/relationships/diagramDrawing" Target="../diagrams/drawing25.xml"/><Relationship Id="rId5" Type="http://schemas.openxmlformats.org/officeDocument/2006/relationships/diagramColors" Target="../diagrams/colors25.xml"/><Relationship Id="rId4" Type="http://schemas.openxmlformats.org/officeDocument/2006/relationships/diagramQuickStyle" Target="../diagrams/quickStyle25.xml"/></Relationships>
</file>

<file path=ppt/slides/_rels/slide43.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jpeg"/><Relationship Id="rId1" Type="http://schemas.openxmlformats.org/officeDocument/2006/relationships/slideLayout" Target="../slideLayouts/slideLayout255.xml"/></Relationships>
</file>

<file path=ppt/slides/_rels/slide44.xml.rels><?xml version="1.0" encoding="UTF-8" standalone="yes"?>
<Relationships xmlns="http://schemas.openxmlformats.org/package/2006/relationships"><Relationship Id="rId2" Type="http://schemas.openxmlformats.org/officeDocument/2006/relationships/image" Target="../media/image42.jpg"/><Relationship Id="rId1" Type="http://schemas.openxmlformats.org/officeDocument/2006/relationships/slideLayout" Target="../slideLayouts/slideLayout26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60.xml"/></Relationships>
</file>

<file path=ppt/slides/_rels/slide46.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60.xml"/></Relationships>
</file>

<file path=ppt/slides/_rels/slide47.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60.xml"/></Relationships>
</file>

<file path=ppt/slides/_rels/slide48.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60.xml"/></Relationships>
</file>

<file path=ppt/slides/_rels/slide49.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260.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60.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0.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6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60.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55.xml"/></Relationships>
</file>

<file path=ppt/slides/_rels/slide53.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55.xml"/></Relationships>
</file>

<file path=ppt/slides/_rels/slide54.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55.xml"/></Relationships>
</file>

<file path=ppt/slides/_rels/slide55.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55.xml"/></Relationships>
</file>

<file path=ppt/slides/_rels/slide56.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55.xml"/></Relationships>
</file>

<file path=ppt/slides/_rels/slide57.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255.xml"/></Relationships>
</file>

<file path=ppt/slides/_rels/slide58.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6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58.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59.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57.xml"/></Relationships>
</file>

<file path=ppt/slides/_rels/slide61.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56.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57.xml"/></Relationships>
</file>

<file path=ppt/slides/_rels/slide63.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6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60.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60.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60.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60.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60.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60.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image" Target="../media/image24.jpg"/><Relationship Id="rId2" Type="http://schemas.openxmlformats.org/officeDocument/2006/relationships/diagramData" Target="../diagrams/data3.xml"/><Relationship Id="rId1" Type="http://schemas.openxmlformats.org/officeDocument/2006/relationships/slideLayout" Target="../slideLayouts/slideLayout28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60.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60.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60.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4.xml"/><Relationship Id="rId7" Type="http://schemas.openxmlformats.org/officeDocument/2006/relationships/image" Target="../media/image25.jpg"/><Relationship Id="rId2" Type="http://schemas.openxmlformats.org/officeDocument/2006/relationships/diagramData" Target="../diagrams/data4.xml"/><Relationship Id="rId1" Type="http://schemas.openxmlformats.org/officeDocument/2006/relationships/slideLayout" Target="../slideLayouts/slideLayout277.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8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sz="quarter" idx="13"/>
          </p:nvPr>
        </p:nvSpPr>
        <p:spPr/>
        <p:txBody>
          <a:bodyPr/>
          <a:lstStyle/>
          <a:p>
            <a:pPr algn="ctr"/>
            <a:r>
              <a:rPr lang="es-MX"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UNIDAD DE APRENDIZAJE </a:t>
            </a:r>
            <a:r>
              <a:rPr lang="es-MX"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TEORÍA CONSTITUCIONAL </a:t>
            </a:r>
            <a:endParaRPr lang="es-MX"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algn="ctr"/>
            <a:endParaRPr lang="es-MX"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algn="ctr"/>
            <a:r>
              <a:rPr lang="es-MX"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LICENCIATURA EN DERECHO</a:t>
            </a:r>
          </a:p>
          <a:p>
            <a:pPr algn="ctr"/>
            <a:r>
              <a:rPr lang="es-MX"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TERCER </a:t>
            </a:r>
            <a:r>
              <a:rPr lang="es-MX"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SEMESTRE</a:t>
            </a:r>
          </a:p>
          <a:p>
            <a:pPr algn="ctr"/>
            <a:r>
              <a:rPr lang="es-MX"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4 HORAS </a:t>
            </a:r>
            <a:r>
              <a:rPr lang="es-MX"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7 </a:t>
            </a:r>
            <a:r>
              <a:rPr lang="es-MX"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CRÉDITOS </a:t>
            </a:r>
          </a:p>
          <a:p>
            <a:pPr algn="ctr"/>
            <a:endParaRPr lang="es-MX"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algn="ctr"/>
            <a:r>
              <a:rPr lang="es-MX"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AUTOR: M. EN D. JOSE JULIO NARES HERNANDEZ</a:t>
            </a:r>
          </a:p>
          <a:p>
            <a:pPr algn="ctr"/>
            <a:endParaRPr lang="es-MX"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algn="ctr"/>
            <a:r>
              <a:rPr lang="es-MX"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2018 A</a:t>
            </a:r>
          </a:p>
          <a:p>
            <a:pPr algn="ctr"/>
            <a:endParaRPr lang="es-MX"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algn="ctr"/>
            <a:r>
              <a:rPr lang="es-MX"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MATERIAL DIDÁCTICO: DIAPOSITIVAS SÓLO VISIÓN PROYECTABLE</a:t>
            </a:r>
            <a:endParaRPr lang="es-ES"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endParaRPr lang="es-MX" dirty="0"/>
          </a:p>
        </p:txBody>
      </p:sp>
      <p:pic>
        <p:nvPicPr>
          <p:cNvPr id="4" name="Picture 2"/>
          <p:cNvPicPr>
            <a:picLocks noChangeAspect="1" noChangeArrowheads="1"/>
          </p:cNvPicPr>
          <p:nvPr/>
        </p:nvPicPr>
        <p:blipFill>
          <a:blip r:embed="rId2" cstate="print">
            <a:duotone>
              <a:prstClr val="black"/>
              <a:schemeClr val="accent1">
                <a:tint val="45000"/>
                <a:satMod val="400000"/>
              </a:schemeClr>
            </a:duotone>
          </a:blip>
          <a:srcRect/>
          <a:stretch>
            <a:fillRect/>
          </a:stretch>
        </p:blipFill>
        <p:spPr bwMode="auto">
          <a:xfrm>
            <a:off x="1253568" y="1156322"/>
            <a:ext cx="1028703" cy="87549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Picture 2"/>
          <p:cNvPicPr>
            <a:picLocks noChangeAspect="1" noChangeArrowheads="1"/>
          </p:cNvPicPr>
          <p:nvPr/>
        </p:nvPicPr>
        <p:blipFill>
          <a:blip r:embed="rId2" cstate="print">
            <a:duotone>
              <a:prstClr val="black"/>
              <a:schemeClr val="accent1">
                <a:tint val="45000"/>
                <a:satMod val="400000"/>
              </a:schemeClr>
            </a:duotone>
          </a:blip>
          <a:srcRect/>
          <a:stretch>
            <a:fillRect/>
          </a:stretch>
        </p:blipFill>
        <p:spPr bwMode="auto">
          <a:xfrm>
            <a:off x="8848169" y="1156321"/>
            <a:ext cx="1028703" cy="87549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33243544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69901" y="228600"/>
            <a:ext cx="10241280" cy="2372932"/>
          </a:xfrm>
        </p:spPr>
        <p:txBody>
          <a:bodyPr>
            <a:normAutofit/>
          </a:bodyPr>
          <a:lstStyle/>
          <a:p>
            <a:pPr algn="ctr"/>
            <a:r>
              <a:rPr lang="es-MX" dirty="0">
                <a:latin typeface="Arial" panose="020B0604020202020204" pitchFamily="34" charset="0"/>
                <a:ea typeface="Calibri" panose="020F0502020204030204" pitchFamily="34" charset="0"/>
              </a:rPr>
              <a:t>Esta visión tradicional llegó a su término con la reforma constitucional del 10 de junio de 2011 en materia de derechos humanos. </a:t>
            </a:r>
            <a:r>
              <a:rPr lang="es-MX" dirty="0"/>
              <a:t/>
            </a:r>
            <a:br>
              <a:rPr lang="es-MX" dirty="0"/>
            </a:br>
            <a:endParaRPr lang="es-MX" dirty="0"/>
          </a:p>
        </p:txBody>
      </p:sp>
      <p:pic>
        <p:nvPicPr>
          <p:cNvPr id="4" name="Marcador de contenid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09600" y="1600201"/>
            <a:ext cx="10972800" cy="4525963"/>
          </a:xfrm>
        </p:spPr>
      </p:pic>
      <p:sp>
        <p:nvSpPr>
          <p:cNvPr id="5" name="Rectángulo 4"/>
          <p:cNvSpPr/>
          <p:nvPr/>
        </p:nvSpPr>
        <p:spPr>
          <a:xfrm>
            <a:off x="8319036" y="5196006"/>
            <a:ext cx="2356834" cy="830997"/>
          </a:xfrm>
          <a:prstGeom prst="rect">
            <a:avLst/>
          </a:prstGeom>
        </p:spPr>
        <p:txBody>
          <a:bodyPr wrap="square">
            <a:spAutoFit/>
          </a:bodyPr>
          <a:lstStyle/>
          <a:p>
            <a:r>
              <a:rPr lang="es-MX" sz="800" dirty="0" smtClean="0">
                <a:latin typeface="Arial" panose="020B0604020202020204" pitchFamily="34" charset="0"/>
                <a:cs typeface="Arial" panose="020B0604020202020204" pitchFamily="34" charset="0"/>
              </a:rPr>
              <a:t>https://www.google.com.mx/search?rlz=1C1CHBD_esMX781MX781&amp;tbm=isch&amp;q=reforma+del+2011+jerarqu%C3%ADa+constitucional&amp;spell=1&amp;sa=X&amp;ved=0ahUKEwivv_Lb_NrdAhUHI6wKHQO0DRUQBQg6KAA&amp;biw=1366&amp;bih=657&amp;dpr=1#imgrc=y868zp3f8HsbpM:</a:t>
            </a:r>
            <a:endParaRPr lang="es-MX"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0986996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4100831325"/>
              </p:ext>
            </p:extLst>
          </p:nvPr>
        </p:nvGraphicFramePr>
        <p:xfrm>
          <a:off x="318053" y="357809"/>
          <a:ext cx="11542643" cy="61821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2065083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3256103801"/>
              </p:ext>
            </p:extLst>
          </p:nvPr>
        </p:nvGraphicFramePr>
        <p:xfrm>
          <a:off x="692597" y="-573561"/>
          <a:ext cx="10408992"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ángulo 4"/>
          <p:cNvSpPr/>
          <p:nvPr/>
        </p:nvSpPr>
        <p:spPr>
          <a:xfrm>
            <a:off x="394952" y="5681402"/>
            <a:ext cx="5735392" cy="830997"/>
          </a:xfrm>
          <a:prstGeom prst="rect">
            <a:avLst/>
          </a:prstGeom>
        </p:spPr>
        <p:txBody>
          <a:bodyPr wrap="square">
            <a:spAutoFit/>
          </a:bodyPr>
          <a:lstStyle/>
          <a:p>
            <a:pPr lvl="0"/>
            <a:r>
              <a:rPr lang="es-MX" sz="1200" dirty="0" smtClean="0"/>
              <a:t>2.Carmona Tinoco, Jorge Ulises, “La reforma y las normas de derechos humanos previstas en los tratados internacionales”, pp. 39-62, en Carbonell, Miguel, y Salazar, Pedro (Coords.), </a:t>
            </a:r>
            <a:r>
              <a:rPr lang="es-MX" sz="1200" i="1" dirty="0" smtClean="0"/>
              <a:t>La reforma constitucional de derechos humanos: un nuevo paradigma</a:t>
            </a:r>
            <a:r>
              <a:rPr lang="es-MX" sz="1200" dirty="0" smtClean="0"/>
              <a:t>, 4a. ed., México, Porrúa-Universidad Nacional Autónoma de México, 2014, p. 53.</a:t>
            </a:r>
            <a:endParaRPr lang="es-MX" sz="1200" dirty="0"/>
          </a:p>
        </p:txBody>
      </p:sp>
      <p:pic>
        <p:nvPicPr>
          <p:cNvPr id="3076" name="Picture 4" descr="Resultado de imagen para tratados internacionales"/>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572777" y="3798572"/>
            <a:ext cx="4406543" cy="2182346"/>
          </a:xfrm>
          <a:prstGeom prst="rect">
            <a:avLst/>
          </a:prstGeom>
          <a:noFill/>
          <a:extLst>
            <a:ext uri="{909E8E84-426E-40DD-AFC4-6F175D3DCCD1}">
              <a14:hiddenFill xmlns:a14="http://schemas.microsoft.com/office/drawing/2010/main">
                <a:solidFill>
                  <a:srgbClr val="FFFFFF"/>
                </a:solidFill>
              </a14:hiddenFill>
            </a:ext>
          </a:extLst>
        </p:spPr>
      </p:pic>
      <p:sp>
        <p:nvSpPr>
          <p:cNvPr id="7" name="Rectángulo 6"/>
          <p:cNvSpPr/>
          <p:nvPr/>
        </p:nvSpPr>
        <p:spPr>
          <a:xfrm>
            <a:off x="8263944" y="6096900"/>
            <a:ext cx="3339921" cy="461665"/>
          </a:xfrm>
          <a:prstGeom prst="rect">
            <a:avLst/>
          </a:prstGeom>
        </p:spPr>
        <p:txBody>
          <a:bodyPr wrap="square">
            <a:spAutoFit/>
          </a:bodyPr>
          <a:lstStyle/>
          <a:p>
            <a:r>
              <a:rPr lang="es-MX" sz="800" dirty="0" smtClean="0">
                <a:latin typeface="Arial" panose="020B0604020202020204" pitchFamily="34" charset="0"/>
                <a:cs typeface="Arial" panose="020B0604020202020204" pitchFamily="34" charset="0"/>
              </a:rPr>
              <a:t>https://2.bp.blogspot.com/-huAcwGl1c7Y/VbknB5V9jAI/AAAAAAAAR-c/oSy9YNDgdwQ/s1600/Tratados-Derecho-Internacional.jpg</a:t>
            </a:r>
            <a:endParaRPr lang="es-MX"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3223925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a 1"/>
          <p:cNvGraphicFramePr/>
          <p:nvPr>
            <p:extLst>
              <p:ext uri="{D42A27DB-BD31-4B8C-83A1-F6EECF244321}">
                <p14:modId xmlns:p14="http://schemas.microsoft.com/office/powerpoint/2010/main" val="365383619"/>
              </p:ext>
            </p:extLst>
          </p:nvPr>
        </p:nvGraphicFramePr>
        <p:xfrm>
          <a:off x="850006" y="437882"/>
          <a:ext cx="10650828" cy="618185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850516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69900" y="228600"/>
            <a:ext cx="11443057" cy="1066800"/>
          </a:xfrm>
        </p:spPr>
        <p:txBody>
          <a:bodyPr/>
          <a:lstStyle/>
          <a:p>
            <a:pPr algn="ctr"/>
            <a:r>
              <a:rPr lang="es-MX" dirty="0"/>
              <a:t>E</a:t>
            </a:r>
            <a:r>
              <a:rPr lang="es-MX" dirty="0" smtClean="0"/>
              <a:t>l </a:t>
            </a:r>
            <a:r>
              <a:rPr lang="es-MX" dirty="0"/>
              <a:t>artículo 15 de la Carta Magna prohíbe </a:t>
            </a:r>
          </a:p>
        </p:txBody>
      </p:sp>
      <p:sp>
        <p:nvSpPr>
          <p:cNvPr id="3" name="Marcador de contenido 2"/>
          <p:cNvSpPr>
            <a:spLocks noGrp="1"/>
          </p:cNvSpPr>
          <p:nvPr>
            <p:ph idx="1"/>
          </p:nvPr>
        </p:nvSpPr>
        <p:spPr>
          <a:xfrm>
            <a:off x="469901" y="1463040"/>
            <a:ext cx="11224116" cy="4724400"/>
          </a:xfrm>
          <a:prstGeom prst="rect">
            <a:avLst/>
          </a:prstGeom>
        </p:spPr>
        <p:txBody>
          <a:bodyPr>
            <a:noAutofit/>
          </a:bodyPr>
          <a:lstStyle/>
          <a:p>
            <a:pPr marL="285750" indent="-285750" algn="just">
              <a:buFont typeface="Arial" panose="020B0604020202020204" pitchFamily="34" charset="0"/>
              <a:buChar char="•"/>
            </a:pPr>
            <a:r>
              <a:rPr lang="es-MX" sz="2800" dirty="0" smtClean="0"/>
              <a:t>La celebración </a:t>
            </a:r>
            <a:r>
              <a:rPr lang="es-MX" sz="2800" dirty="0"/>
              <a:t>de tratados internacionales que alteren los derechos humanos reconocidos en la propia Constitución y en los tratados internacionales, al prescribir </a:t>
            </a:r>
            <a:r>
              <a:rPr lang="es-MX" sz="2800" dirty="0" smtClean="0"/>
              <a:t>que “</a:t>
            </a:r>
            <a:r>
              <a:rPr lang="es-MX" sz="2800" dirty="0"/>
              <a:t>No se autoriza la celebración de tratados para la extradición de reos políticos, ni para la de aquellos delincuentes del orden común que hayan tenido en el país donde cometieron el delito, la condición de esclavos; ni de convenios o tratados en virtud de los que se alteren los derechos humanos reconocidos por esta Constitución y en los tratados internacionales de los que el Estado Mexicano sea parte.”</a:t>
            </a:r>
          </a:p>
        </p:txBody>
      </p:sp>
    </p:spTree>
    <p:extLst>
      <p:ext uri="{BB962C8B-B14F-4D97-AF65-F5344CB8AC3E}">
        <p14:creationId xmlns:p14="http://schemas.microsoft.com/office/powerpoint/2010/main" val="45452109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a 1"/>
          <p:cNvGraphicFramePr/>
          <p:nvPr>
            <p:extLst>
              <p:ext uri="{D42A27DB-BD31-4B8C-83A1-F6EECF244321}">
                <p14:modId xmlns:p14="http://schemas.microsoft.com/office/powerpoint/2010/main" val="2628315918"/>
              </p:ext>
            </p:extLst>
          </p:nvPr>
        </p:nvGraphicFramePr>
        <p:xfrm>
          <a:off x="-888642" y="-669701"/>
          <a:ext cx="12642760" cy="80879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6225691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p:cNvSpPr>
            <a:spLocks noGrp="1"/>
          </p:cNvSpPr>
          <p:nvPr>
            <p:ph type="body" sz="half" idx="2"/>
          </p:nvPr>
        </p:nvSpPr>
        <p:spPr>
          <a:xfrm>
            <a:off x="469901" y="1159100"/>
            <a:ext cx="10545232" cy="4034338"/>
          </a:xfrm>
          <a:prstGeom prst="rect">
            <a:avLst/>
          </a:prstGeom>
        </p:spPr>
        <p:txBody>
          <a:bodyPr>
            <a:normAutofit/>
          </a:bodyPr>
          <a:lstStyle/>
          <a:p>
            <a:pPr marL="285750" indent="-285750" algn="just">
              <a:buFont typeface="Arial" panose="020B0604020202020204" pitchFamily="34" charset="0"/>
              <a:buChar char="•"/>
            </a:pPr>
            <a:r>
              <a:rPr lang="es-MX" sz="2800" dirty="0">
                <a:solidFill>
                  <a:schemeClr val="tx1"/>
                </a:solidFill>
              </a:rPr>
              <a:t>Los tratados que se sometan al Senado para los efectos de aprobar los tratados internacionales y convenciones diplomáticas que el Ejecutivo Federal suscriba, se turnan a comisión en los términos de la Ley Orgánica del Congreso General de los Estados Unidos Mexicanos, para la formulación del dictamen que corresponda. </a:t>
            </a:r>
          </a:p>
          <a:p>
            <a:pPr marL="285750" indent="-285750" algn="just">
              <a:buFont typeface="Arial" panose="020B0604020202020204" pitchFamily="34" charset="0"/>
              <a:buChar char="•"/>
            </a:pPr>
            <a:r>
              <a:rPr lang="es-MX" sz="2800" dirty="0">
                <a:solidFill>
                  <a:schemeClr val="tx1"/>
                </a:solidFill>
              </a:rPr>
              <a:t>En su oportunidad, la resolución del Senado se comunicará al Presidente de la República. </a:t>
            </a:r>
          </a:p>
        </p:txBody>
      </p:sp>
    </p:spTree>
    <p:extLst>
      <p:ext uri="{BB962C8B-B14F-4D97-AF65-F5344CB8AC3E}">
        <p14:creationId xmlns:p14="http://schemas.microsoft.com/office/powerpoint/2010/main" val="270292808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a 1"/>
          <p:cNvGraphicFramePr/>
          <p:nvPr>
            <p:extLst>
              <p:ext uri="{D42A27DB-BD31-4B8C-83A1-F6EECF244321}">
                <p14:modId xmlns:p14="http://schemas.microsoft.com/office/powerpoint/2010/main" val="2134305624"/>
              </p:ext>
            </p:extLst>
          </p:nvPr>
        </p:nvGraphicFramePr>
        <p:xfrm>
          <a:off x="2562896" y="-1"/>
          <a:ext cx="9182635" cy="521170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122" name="Picture 2" descr="Resultado de imagen para territorio nacional mexicano"/>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159098" y="4255587"/>
            <a:ext cx="3336923" cy="2072346"/>
          </a:xfrm>
          <a:prstGeom prst="rect">
            <a:avLst/>
          </a:prstGeom>
          <a:noFill/>
          <a:extLst>
            <a:ext uri="{909E8E84-426E-40DD-AFC4-6F175D3DCCD1}">
              <a14:hiddenFill xmlns:a14="http://schemas.microsoft.com/office/drawing/2010/main">
                <a:solidFill>
                  <a:srgbClr val="FFFFFF"/>
                </a:solidFill>
              </a14:hiddenFill>
            </a:ext>
          </a:extLst>
        </p:spPr>
      </p:pic>
      <p:sp>
        <p:nvSpPr>
          <p:cNvPr id="3" name="Rectángulo 2"/>
          <p:cNvSpPr/>
          <p:nvPr/>
        </p:nvSpPr>
        <p:spPr>
          <a:xfrm>
            <a:off x="4619223" y="5496936"/>
            <a:ext cx="2799008" cy="830997"/>
          </a:xfrm>
          <a:prstGeom prst="rect">
            <a:avLst/>
          </a:prstGeom>
        </p:spPr>
        <p:txBody>
          <a:bodyPr wrap="square">
            <a:spAutoFit/>
          </a:bodyPr>
          <a:lstStyle/>
          <a:p>
            <a:r>
              <a:rPr lang="es-MX" sz="800" dirty="0" smtClean="0">
                <a:latin typeface="Arial" panose="020B0604020202020204" pitchFamily="34" charset="0"/>
                <a:cs typeface="Arial" panose="020B0604020202020204" pitchFamily="34" charset="0"/>
              </a:rPr>
              <a:t>https://www.google.com.mx/search?rlz=1C1CHBD_esMX781MX781&amp;biw=1366&amp;bih=608&amp;tbm=isch&amp;sa=1&amp;ei=HMGsW_XXK8PwsQW5y5y4Cg&amp;q=territorio+nacional+mexicano&amp;oq=territorio+NA&amp;gs_l=img.3.1.0l10.2045.2460.0.4257.3.3.0.0.0.0.236.511.0j2j1.3.0....0...1c.1.64.img..0.3.509...0i67k1.0.TihI8oQHKQ4#imgrc=st6wKihvJjANqM:</a:t>
            </a:r>
            <a:endParaRPr lang="es-MX"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9395617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436034" y="169332"/>
            <a:ext cx="10241280" cy="1432775"/>
          </a:xfrm>
        </p:spPr>
        <p:txBody>
          <a:bodyPr>
            <a:normAutofit/>
          </a:bodyPr>
          <a:lstStyle/>
          <a:p>
            <a:pPr algn="ctr"/>
            <a:r>
              <a:rPr lang="es-MX" sz="2800" dirty="0">
                <a:solidFill>
                  <a:schemeClr val="tx1"/>
                </a:solidFill>
              </a:rPr>
              <a:t>La Convención de Viena sobre el Derecho de los Tratados (Hecha en Viena el 23 de mayo de 1969. DOF: 14/02/1975), se aplica a los tratados entre Estados. </a:t>
            </a:r>
          </a:p>
        </p:txBody>
      </p:sp>
      <p:sp>
        <p:nvSpPr>
          <p:cNvPr id="5" name="Marcador de texto 4"/>
          <p:cNvSpPr>
            <a:spLocks noGrp="1"/>
          </p:cNvSpPr>
          <p:nvPr>
            <p:ph type="body" sz="half" idx="2"/>
          </p:nvPr>
        </p:nvSpPr>
        <p:spPr>
          <a:xfrm>
            <a:off x="160866" y="2333752"/>
            <a:ext cx="9872134" cy="2712381"/>
          </a:xfrm>
        </p:spPr>
        <p:txBody>
          <a:bodyPr>
            <a:normAutofit fontScale="40000" lnSpcReduction="20000"/>
          </a:bodyPr>
          <a:lstStyle/>
          <a:p>
            <a:pPr algn="just"/>
            <a:endParaRPr lang="es-MX" dirty="0" smtClean="0"/>
          </a:p>
          <a:p>
            <a:pPr algn="just"/>
            <a:r>
              <a:rPr lang="es-MX" sz="7400" dirty="0" smtClean="0">
                <a:solidFill>
                  <a:schemeClr val="tx1"/>
                </a:solidFill>
              </a:rPr>
              <a:t>Al </a:t>
            </a:r>
            <a:r>
              <a:rPr lang="es-MX" sz="7400" dirty="0">
                <a:solidFill>
                  <a:schemeClr val="tx1"/>
                </a:solidFill>
              </a:rPr>
              <a:t>fijar su alcance, define en su artículo 1o., inciso a), el concepto de tratado, diciendo que se “se entiende por "tratado" un acuerdo internacional celebrado por escrito entre Estados y regido por el derecho internacional, ya conste en un instrumento único o en dos o más instrumentos conexos y cualquiera que sea su denominación particular. </a:t>
            </a:r>
          </a:p>
        </p:txBody>
      </p:sp>
    </p:spTree>
    <p:extLst>
      <p:ext uri="{BB962C8B-B14F-4D97-AF65-F5344CB8AC3E}">
        <p14:creationId xmlns:p14="http://schemas.microsoft.com/office/powerpoint/2010/main" val="382224880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pPr algn="just"/>
            <a:r>
              <a:rPr lang="es-MX" sz="2800" dirty="0"/>
              <a:t>La Jurisprudencia 2a./J.126/2011, interpreta que de acuerdo con la jurisprudencia 2a./J.10/2007, emitida por la Segunda Sala de la Suprema Corte de Justicia de la Nación, de rubro: </a:t>
            </a:r>
          </a:p>
        </p:txBody>
      </p:sp>
      <p:sp>
        <p:nvSpPr>
          <p:cNvPr id="3" name="Marcador de contenido 2"/>
          <p:cNvSpPr>
            <a:spLocks noGrp="1"/>
          </p:cNvSpPr>
          <p:nvPr>
            <p:ph sz="quarter" idx="14"/>
          </p:nvPr>
        </p:nvSpPr>
        <p:spPr/>
        <p:txBody>
          <a:bodyPr>
            <a:normAutofit fontScale="77500" lnSpcReduction="20000"/>
          </a:bodyPr>
          <a:lstStyle/>
          <a:p>
            <a:pPr marL="285750" indent="-285750" algn="ctr">
              <a:buFont typeface="Arial" panose="020B0604020202020204" pitchFamily="34" charset="0"/>
              <a:buChar char="•"/>
            </a:pPr>
            <a:r>
              <a:rPr lang="es-MX" sz="2200" dirty="0"/>
              <a:t>"TRATADOS INTERNACIONALES. ADMITEN DIVERSAS DENOMINACIONES, INDEPENDIENTEMENTE DE SU CONTENIDO</a:t>
            </a:r>
            <a:r>
              <a:rPr lang="es-MX" sz="2200" dirty="0" smtClean="0"/>
              <a:t>.“</a:t>
            </a:r>
          </a:p>
          <a:p>
            <a:pPr marL="285750" indent="-285750" algn="just">
              <a:buFont typeface="Arial" panose="020B0604020202020204" pitchFamily="34" charset="0"/>
              <a:buChar char="•"/>
            </a:pPr>
            <a:r>
              <a:rPr lang="es-MX" sz="2200" dirty="0"/>
              <a:t>L</a:t>
            </a:r>
            <a:r>
              <a:rPr lang="es-MX" sz="2200" dirty="0" smtClean="0"/>
              <a:t>a </a:t>
            </a:r>
            <a:r>
              <a:rPr lang="es-MX" sz="2200" dirty="0"/>
              <a:t>noción de "tratado" es puramente formal siempre que su contenido sea acorde con su objeto y finalidad, pues los compromisos internacionales pueden denominarse tratados, convenciones, declaraciones, acuerdos, protocolos o cambio de notas. </a:t>
            </a:r>
          </a:p>
          <a:p>
            <a:pPr marL="285750" indent="-285750" algn="just">
              <a:buFont typeface="Arial" panose="020B0604020202020204" pitchFamily="34" charset="0"/>
              <a:buChar char="•"/>
            </a:pPr>
            <a:r>
              <a:rPr lang="es-MX" sz="2200" dirty="0"/>
              <a:t>Asimismo, no existe consenso para fijar las reglas generales a que deben sujetarse las diferentes formas que revisten tales compromisos internacionales, los que, consecuentemente, pueden consignarse en diversas </a:t>
            </a:r>
            <a:r>
              <a:rPr lang="es-MX" sz="2200" dirty="0" smtClean="0"/>
              <a:t>modalidades</a:t>
            </a:r>
            <a:r>
              <a:rPr lang="es-MX" sz="2200" dirty="0" smtClean="0"/>
              <a:t>. (3)</a:t>
            </a:r>
            <a:endParaRPr lang="es-MX" sz="2200" dirty="0" smtClean="0"/>
          </a:p>
          <a:p>
            <a:pPr algn="just"/>
            <a:endParaRPr lang="es-MX" sz="2200" dirty="0" smtClean="0"/>
          </a:p>
          <a:p>
            <a:pPr algn="just"/>
            <a:r>
              <a:rPr lang="es-MX" sz="2200" dirty="0" smtClean="0"/>
              <a:t>3</a:t>
            </a:r>
            <a:r>
              <a:rPr lang="es-MX" sz="2200" dirty="0" smtClean="0"/>
              <a:t>. </a:t>
            </a:r>
            <a:r>
              <a:rPr lang="es-MX" sz="2200" dirty="0"/>
              <a:t>Tesis: 2a./J.126/2011, </a:t>
            </a:r>
            <a:r>
              <a:rPr lang="es-MX" sz="2200" i="1" dirty="0"/>
              <a:t>Semanario Judicial de la Federación y su Gaceta</a:t>
            </a:r>
            <a:r>
              <a:rPr lang="es-MX" sz="2200" dirty="0"/>
              <a:t>, Novena Época, t.  XXXIV, agosto de 2011, p. 524.</a:t>
            </a:r>
          </a:p>
          <a:p>
            <a:pPr marL="285750" indent="-285750">
              <a:buFont typeface="Arial" panose="020B0604020202020204" pitchFamily="34" charset="0"/>
              <a:buChar char="•"/>
            </a:pPr>
            <a:endParaRPr lang="es-MX" dirty="0"/>
          </a:p>
        </p:txBody>
      </p:sp>
      <p:pic>
        <p:nvPicPr>
          <p:cNvPr id="4100" name="Picture 4" descr="Resultado de imagen para suprema corte de justici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8003" y="1542288"/>
            <a:ext cx="3810000" cy="3810000"/>
          </a:xfrm>
          <a:prstGeom prst="rect">
            <a:avLst/>
          </a:prstGeom>
          <a:noFill/>
          <a:extLst>
            <a:ext uri="{909E8E84-426E-40DD-AFC4-6F175D3DCCD1}">
              <a14:hiddenFill xmlns:a14="http://schemas.microsoft.com/office/drawing/2010/main">
                <a:solidFill>
                  <a:srgbClr val="FFFFFF"/>
                </a:solidFill>
              </a14:hiddenFill>
            </a:ext>
          </a:extLst>
        </p:spPr>
      </p:pic>
      <p:sp>
        <p:nvSpPr>
          <p:cNvPr id="5" name="Rectángulo 4"/>
          <p:cNvSpPr/>
          <p:nvPr/>
        </p:nvSpPr>
        <p:spPr>
          <a:xfrm>
            <a:off x="1147337" y="5803048"/>
            <a:ext cx="2188291" cy="461665"/>
          </a:xfrm>
          <a:prstGeom prst="rect">
            <a:avLst/>
          </a:prstGeom>
        </p:spPr>
        <p:txBody>
          <a:bodyPr wrap="square">
            <a:spAutoFit/>
          </a:bodyPr>
          <a:lstStyle/>
          <a:p>
            <a:pPr algn="just"/>
            <a:r>
              <a:rPr lang="es-MX" sz="800" dirty="0" smtClean="0">
                <a:latin typeface="Arial" panose="020B0604020202020204" pitchFamily="34" charset="0"/>
                <a:cs typeface="Arial" panose="020B0604020202020204" pitchFamily="34" charset="0"/>
              </a:rPr>
              <a:t>https://i2.wp.com/debateporyucatan.com/wp-content/uploads/2017/10/scjn-min.jpg?fit=400%2C400</a:t>
            </a:r>
            <a:endParaRPr lang="es-MX"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3246245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23900" y="762000"/>
            <a:ext cx="10515600" cy="1286933"/>
          </a:xfrm>
        </p:spPr>
        <p:txBody>
          <a:bodyPr>
            <a:normAutofit fontScale="90000"/>
          </a:bodyPr>
          <a:lstStyle/>
          <a:p>
            <a:pPr algn="just"/>
            <a:r>
              <a:rPr lang="es-MX" sz="2800"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es-MX" sz="2800"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es-MX" sz="2800"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es-MX" sz="2800"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es-MX" sz="28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es-MX" sz="28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es-MX" sz="2800"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es-MX" sz="2800"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es-MX" sz="2800"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es-MX" sz="2800"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es-MX" sz="28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es-MX" sz="28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es-MX" sz="2800"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es-MX" sz="2800"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es-MX" sz="28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es-MX" sz="28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es-MX" sz="2800"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Unidad </a:t>
            </a:r>
            <a:r>
              <a:rPr lang="es-MX" sz="28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4. Los medios de defensa de la Constitución en México, el </a:t>
            </a:r>
            <a:r>
              <a:rPr lang="es-MX" sz="2800"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Control de </a:t>
            </a:r>
            <a:r>
              <a:rPr lang="es-MX" sz="28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la constitucionalidad y la convencionalidad</a:t>
            </a:r>
            <a:r>
              <a:rPr lang="es-MX" sz="28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es-MX" sz="28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br>
            <a:endParaRPr lang="es-MX" sz="2800" dirty="0">
              <a:latin typeface="Arial" pitchFamily="34" charset="0"/>
              <a:cs typeface="Arial" pitchFamily="34" charset="0"/>
            </a:endParaRPr>
          </a:p>
        </p:txBody>
      </p:sp>
      <p:sp>
        <p:nvSpPr>
          <p:cNvPr id="3" name="2 Marcador de contenido"/>
          <p:cNvSpPr>
            <a:spLocks noGrp="1"/>
          </p:cNvSpPr>
          <p:nvPr>
            <p:ph idx="4294967295"/>
          </p:nvPr>
        </p:nvSpPr>
        <p:spPr>
          <a:xfrm>
            <a:off x="838200" y="2040467"/>
            <a:ext cx="10515600" cy="4136496"/>
          </a:xfrm>
          <a:prstGeom prst="rect">
            <a:avLst/>
          </a:prstGeom>
        </p:spPr>
        <p:txBody>
          <a:bodyPr>
            <a:normAutofit/>
          </a:bodyPr>
          <a:lstStyle/>
          <a:p>
            <a:pPr algn="just"/>
            <a:r>
              <a:rPr lang="es-MX" dirty="0">
                <a:latin typeface="Arial" pitchFamily="34" charset="0"/>
                <a:cs typeface="Arial" pitchFamily="34" charset="0"/>
              </a:rPr>
              <a:t>Objetivo: Analizar los medios de defensa de la Constitución en México, </a:t>
            </a:r>
            <a:r>
              <a:rPr lang="es-MX" dirty="0" smtClean="0">
                <a:latin typeface="Arial" pitchFamily="34" charset="0"/>
                <a:cs typeface="Arial" pitchFamily="34" charset="0"/>
              </a:rPr>
              <a:t>así como </a:t>
            </a:r>
            <a:r>
              <a:rPr lang="es-MX" dirty="0">
                <a:latin typeface="Arial" pitchFamily="34" charset="0"/>
                <a:cs typeface="Arial" pitchFamily="34" charset="0"/>
              </a:rPr>
              <a:t>las reformas constitucionales del 6 y 10 de junio de 2011, </a:t>
            </a:r>
            <a:r>
              <a:rPr lang="es-MX" dirty="0" smtClean="0">
                <a:latin typeface="Arial" pitchFamily="34" charset="0"/>
                <a:cs typeface="Arial" pitchFamily="34" charset="0"/>
              </a:rPr>
              <a:t>para comprender </a:t>
            </a:r>
            <a:r>
              <a:rPr lang="es-MX" dirty="0">
                <a:latin typeface="Arial" pitchFamily="34" charset="0"/>
                <a:cs typeface="Arial" pitchFamily="34" charset="0"/>
              </a:rPr>
              <a:t>los Derechos Humanos contenidos en la Constitución y </a:t>
            </a:r>
            <a:r>
              <a:rPr lang="es-MX" dirty="0" smtClean="0">
                <a:latin typeface="Arial" pitchFamily="34" charset="0"/>
                <a:cs typeface="Arial" pitchFamily="34" charset="0"/>
              </a:rPr>
              <a:t>los Tratados </a:t>
            </a:r>
            <a:r>
              <a:rPr lang="es-MX" dirty="0">
                <a:latin typeface="Arial" pitchFamily="34" charset="0"/>
                <a:cs typeface="Arial" pitchFamily="34" charset="0"/>
              </a:rPr>
              <a:t>Internacionales firmados por el Estado Mexicano y sus garantías.</a:t>
            </a:r>
            <a:endParaRPr lang="es-MX" dirty="0">
              <a:latin typeface="Arial" pitchFamily="34" charset="0"/>
              <a:cs typeface="Arial" pitchFamily="34" charset="0"/>
            </a:endParaRPr>
          </a:p>
          <a:p>
            <a:pPr marL="0" indent="0" algn="just">
              <a:buNone/>
            </a:pPr>
            <a:endParaRPr lang="es-MX" dirty="0" smtClean="0">
              <a:latin typeface="Arial" pitchFamily="34" charset="0"/>
              <a:cs typeface="Arial" pitchFamily="34" charset="0"/>
            </a:endParaRPr>
          </a:p>
          <a:p>
            <a:pPr marL="0" indent="0" algn="just">
              <a:buNone/>
            </a:pPr>
            <a:endParaRPr lang="es-MX" dirty="0">
              <a:latin typeface="Arial" pitchFamily="34" charset="0"/>
              <a:cs typeface="Arial" pitchFamily="34" charset="0"/>
            </a:endParaRPr>
          </a:p>
          <a:p>
            <a:pPr algn="just"/>
            <a:r>
              <a:rPr lang="es-MX" dirty="0">
                <a:latin typeface="Arial" pitchFamily="34" charset="0"/>
                <a:cs typeface="Arial" pitchFamily="34" charset="0"/>
              </a:rPr>
              <a:t>4.3 Tratados Internacionales de Derechos Humanos firmados por el </a:t>
            </a:r>
            <a:r>
              <a:rPr lang="es-MX" dirty="0" smtClean="0">
                <a:latin typeface="Arial" pitchFamily="34" charset="0"/>
                <a:cs typeface="Arial" pitchFamily="34" charset="0"/>
              </a:rPr>
              <a:t>Estado Mexicano</a:t>
            </a:r>
            <a:r>
              <a:rPr lang="es-MX" dirty="0">
                <a:latin typeface="Arial" pitchFamily="34" charset="0"/>
                <a:cs typeface="Arial" pitchFamily="34" charset="0"/>
              </a:rPr>
              <a:t>.</a:t>
            </a:r>
            <a:endParaRPr lang="es-MX" dirty="0" smtClean="0">
              <a:latin typeface="Arial" pitchFamily="34" charset="0"/>
              <a:cs typeface="Arial" pitchFamily="34" charset="0"/>
            </a:endParaRPr>
          </a:p>
          <a:p>
            <a:pPr marL="0" indent="0" algn="just">
              <a:buNone/>
            </a:pPr>
            <a:endParaRPr lang="es-MX" dirty="0">
              <a:latin typeface="Arial" pitchFamily="34" charset="0"/>
              <a:cs typeface="Arial" pitchFamily="34" charset="0"/>
            </a:endParaRPr>
          </a:p>
          <a:p>
            <a:pPr marL="0" indent="0" algn="just">
              <a:buNone/>
            </a:pPr>
            <a:endParaRPr lang="es-MX" dirty="0" smtClean="0">
              <a:latin typeface="Arial" pitchFamily="34" charset="0"/>
              <a:cs typeface="Arial" pitchFamily="34" charset="0"/>
            </a:endParaRPr>
          </a:p>
          <a:p>
            <a:pPr marL="0" indent="0" algn="just">
              <a:buNone/>
            </a:pPr>
            <a:endParaRPr lang="es-MX" dirty="0">
              <a:latin typeface="Arial" pitchFamily="34" charset="0"/>
              <a:cs typeface="Arial" pitchFamily="34" charset="0"/>
            </a:endParaRPr>
          </a:p>
          <a:p>
            <a:pPr marL="0" indent="0" algn="just">
              <a:buNone/>
            </a:pPr>
            <a:endParaRPr lang="es-MX" dirty="0" smtClean="0">
              <a:latin typeface="Arial" pitchFamily="34" charset="0"/>
              <a:cs typeface="Arial" pitchFamily="34" charset="0"/>
            </a:endParaRPr>
          </a:p>
          <a:p>
            <a:pPr marL="0" indent="0" algn="just">
              <a:buNone/>
            </a:pPr>
            <a:endParaRPr lang="es-MX" dirty="0">
              <a:latin typeface="Arial" pitchFamily="34" charset="0"/>
              <a:cs typeface="Arial" pitchFamily="34" charset="0"/>
            </a:endParaRPr>
          </a:p>
          <a:p>
            <a:pPr marL="0" indent="0" algn="just">
              <a:buNone/>
            </a:pPr>
            <a:endParaRPr lang="es-MX" dirty="0">
              <a:latin typeface="Arial" pitchFamily="34" charset="0"/>
              <a:cs typeface="Arial" pitchFamily="34" charset="0"/>
            </a:endParaRPr>
          </a:p>
        </p:txBody>
      </p:sp>
      <p:sp>
        <p:nvSpPr>
          <p:cNvPr id="9" name="Rectangle 3"/>
          <p:cNvSpPr>
            <a:spLocks noChangeArrowheads="1"/>
          </p:cNvSpPr>
          <p:nvPr/>
        </p:nvSpPr>
        <p:spPr bwMode="auto">
          <a:xfrm>
            <a:off x="5143500" y="386397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800" b="0" i="0" u="none" strike="noStrike" cap="none" normalizeH="0" baseline="0" smtClean="0">
                <a:ln>
                  <a:noFill/>
                </a:ln>
                <a:solidFill>
                  <a:schemeClr val="tx1"/>
                </a:solidFill>
                <a:effectLst/>
                <a:latin typeface="Arial" pitchFamily="34" charset="0"/>
                <a:cs typeface="Arial" pitchFamily="34" charset="0"/>
              </a:rPr>
              <a:t/>
            </a:r>
            <a:br>
              <a:rPr kumimoji="0" lang="es-MX" sz="1800" b="0" i="0" u="none" strike="noStrike" cap="none" normalizeH="0" baseline="0" smtClean="0">
                <a:ln>
                  <a:noFill/>
                </a:ln>
                <a:solidFill>
                  <a:schemeClr val="tx1"/>
                </a:solidFill>
                <a:effectLst/>
                <a:latin typeface="Arial" pitchFamily="34" charset="0"/>
                <a:cs typeface="Arial" pitchFamily="34" charset="0"/>
              </a:rPr>
            </a:br>
            <a:endParaRPr kumimoji="0" 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11" name="Rectangle 4"/>
          <p:cNvSpPr>
            <a:spLocks noChangeArrowheads="1"/>
          </p:cNvSpPr>
          <p:nvPr/>
        </p:nvSpPr>
        <p:spPr bwMode="auto">
          <a:xfrm>
            <a:off x="5143500" y="386397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800" b="0" i="0" u="none" strike="noStrike" cap="none" normalizeH="0" baseline="0" smtClean="0">
                <a:ln>
                  <a:noFill/>
                </a:ln>
                <a:solidFill>
                  <a:schemeClr val="tx1"/>
                </a:solidFill>
                <a:effectLst/>
                <a:latin typeface="Arial" pitchFamily="34" charset="0"/>
                <a:cs typeface="Arial" pitchFamily="34" charset="0"/>
              </a:rPr>
              <a:t/>
            </a:r>
            <a:br>
              <a:rPr kumimoji="0" lang="es-MX" sz="1800" b="0" i="0" u="none" strike="noStrike" cap="none" normalizeH="0" baseline="0" smtClean="0">
                <a:ln>
                  <a:noFill/>
                </a:ln>
                <a:solidFill>
                  <a:schemeClr val="tx1"/>
                </a:solidFill>
                <a:effectLst/>
                <a:latin typeface="Arial" pitchFamily="34" charset="0"/>
                <a:cs typeface="Arial" pitchFamily="34" charset="0"/>
              </a:rPr>
            </a:br>
            <a:endParaRPr kumimoji="0" lang="es-MX"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160616178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Marcador de contenido 4"/>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6675818" y="1948430"/>
            <a:ext cx="5181600" cy="3317755"/>
          </a:xfrm>
        </p:spPr>
      </p:pic>
      <p:sp>
        <p:nvSpPr>
          <p:cNvPr id="2" name="Marcador de contenido 1"/>
          <p:cNvSpPr>
            <a:spLocks noGrp="1"/>
          </p:cNvSpPr>
          <p:nvPr>
            <p:ph sz="quarter" idx="13"/>
          </p:nvPr>
        </p:nvSpPr>
        <p:spPr/>
        <p:txBody>
          <a:bodyPr>
            <a:normAutofit fontScale="77500" lnSpcReduction="20000"/>
          </a:bodyPr>
          <a:lstStyle/>
          <a:p>
            <a:pPr marL="285750" indent="-285750" algn="just">
              <a:buFont typeface="Wingdings" panose="05000000000000000000" pitchFamily="2" charset="2"/>
              <a:buChar char="§"/>
            </a:pPr>
            <a:r>
              <a:rPr lang="es-MX" sz="2400" dirty="0"/>
              <a:t>El derecho originario es el que encontramos en los tratados internacionales en materia de derechos humanos, tanto de alcance mundial como regional</a:t>
            </a:r>
            <a:r>
              <a:rPr lang="es-MX" sz="2400" dirty="0" smtClean="0"/>
              <a:t>.</a:t>
            </a:r>
          </a:p>
          <a:p>
            <a:pPr marL="285750" indent="-285750" algn="just">
              <a:buFont typeface="Wingdings" panose="05000000000000000000" pitchFamily="2" charset="2"/>
              <a:buChar char="§"/>
            </a:pPr>
            <a:r>
              <a:rPr lang="es-MX" sz="2400" dirty="0"/>
              <a:t>Estos instrumentos internacionales han impulsado de manera importante el desarrollo reciente de los derechos fundamentales en todo el mundo</a:t>
            </a:r>
            <a:r>
              <a:rPr lang="es-MX" sz="2400" dirty="0" smtClean="0"/>
              <a:t>.</a:t>
            </a:r>
          </a:p>
          <a:p>
            <a:pPr marL="285750" indent="-285750" algn="just">
              <a:buFont typeface="Wingdings" panose="05000000000000000000" pitchFamily="2" charset="2"/>
              <a:buChar char="§"/>
            </a:pPr>
            <a:r>
              <a:rPr lang="es-MX" sz="2400" dirty="0" smtClean="0"/>
              <a:t>En </a:t>
            </a:r>
            <a:r>
              <a:rPr lang="es-MX" sz="2400" dirty="0"/>
              <a:t>los tratados internacionales y en su interpretación pueden encontrarse tanto derechos que no están previstos en la Constitución Mexicana como perspectivas complementarias a la misma. </a:t>
            </a:r>
            <a:r>
              <a:rPr lang="es-MX" sz="2400" dirty="0" smtClean="0"/>
              <a:t>(4)</a:t>
            </a:r>
            <a:endParaRPr lang="es-MX" sz="2400" dirty="0"/>
          </a:p>
          <a:p>
            <a:r>
              <a:rPr lang="es-MX" sz="1400" dirty="0" smtClean="0"/>
              <a:t>4 Carbonell</a:t>
            </a:r>
            <a:r>
              <a:rPr lang="es-MX" sz="1400" dirty="0"/>
              <a:t>, Miguel, y Salazar, Pedro, “Las obligaciones del Estado en el artículo 1o., de la Constitución Mexicana”, pp. 63-102,  en  Carbonell, Miguel, y Salazar, Pedro (</a:t>
            </a:r>
            <a:r>
              <a:rPr lang="es-MX" sz="1400" dirty="0" err="1"/>
              <a:t>Coords</a:t>
            </a:r>
            <a:r>
              <a:rPr lang="es-MX" sz="1400" dirty="0"/>
              <a:t>.),</a:t>
            </a:r>
            <a:r>
              <a:rPr lang="es-MX" sz="1400" i="1" dirty="0"/>
              <a:t> La reforma constitucional de derechos humanos: un nuevo paradigma</a:t>
            </a:r>
            <a:r>
              <a:rPr lang="es-MX" sz="1400" dirty="0"/>
              <a:t>, 4a. ed., México, Porrúa-Universidad Nacional Autónoma de México, 2014, p. 70.</a:t>
            </a:r>
          </a:p>
          <a:p>
            <a:endParaRPr lang="es-MX" dirty="0"/>
          </a:p>
        </p:txBody>
      </p:sp>
      <p:sp>
        <p:nvSpPr>
          <p:cNvPr id="3" name="Título 2"/>
          <p:cNvSpPr>
            <a:spLocks noGrp="1"/>
          </p:cNvSpPr>
          <p:nvPr>
            <p:ph type="title"/>
          </p:nvPr>
        </p:nvSpPr>
        <p:spPr/>
        <p:txBody>
          <a:bodyPr>
            <a:noAutofit/>
          </a:bodyPr>
          <a:lstStyle/>
          <a:p>
            <a:r>
              <a:rPr lang="es-MX" sz="2800" dirty="0"/>
              <a:t>El derecho internacional de los derechos humanos se estructura a partir de lo que puede llamarse un “derecho originario”, el cual es complementado por un “derecho derivado”. </a:t>
            </a:r>
          </a:p>
        </p:txBody>
      </p:sp>
      <p:sp>
        <p:nvSpPr>
          <p:cNvPr id="6" name="Rectángulo 5"/>
          <p:cNvSpPr/>
          <p:nvPr/>
        </p:nvSpPr>
        <p:spPr>
          <a:xfrm>
            <a:off x="8508642" y="5520743"/>
            <a:ext cx="2773251" cy="461665"/>
          </a:xfrm>
          <a:prstGeom prst="rect">
            <a:avLst/>
          </a:prstGeom>
        </p:spPr>
        <p:txBody>
          <a:bodyPr wrap="square">
            <a:spAutoFit/>
          </a:bodyPr>
          <a:lstStyle/>
          <a:p>
            <a:pPr algn="r"/>
            <a:r>
              <a:rPr lang="es-MX" sz="800" dirty="0" smtClean="0">
                <a:latin typeface="Arial" panose="020B0604020202020204" pitchFamily="34" charset="0"/>
                <a:cs typeface="Arial" panose="020B0604020202020204" pitchFamily="34" charset="0"/>
              </a:rPr>
              <a:t>https://4.bp.blogspot.com/-0B_JIdNzYIY/VfLiV4jv0cI/AAAAAAAAS68/UJwnFvITNwk/s1600/Tratado-Union-Europea.jpg</a:t>
            </a:r>
            <a:endParaRPr lang="es-MX"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3432873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69901" y="228600"/>
            <a:ext cx="11159722" cy="1316865"/>
          </a:xfrm>
        </p:spPr>
        <p:txBody>
          <a:bodyPr>
            <a:noAutofit/>
          </a:bodyPr>
          <a:lstStyle/>
          <a:p>
            <a:pPr algn="ctr"/>
            <a:r>
              <a:rPr lang="es-MX" sz="3800" dirty="0" smtClean="0"/>
              <a:t>Los tratados </a:t>
            </a:r>
            <a:r>
              <a:rPr lang="es-MX" sz="3800" dirty="0"/>
              <a:t>en materia de derechos humanos pueden ser de carácter general o sectorial</a:t>
            </a:r>
          </a:p>
        </p:txBody>
      </p:sp>
      <p:graphicFrame>
        <p:nvGraphicFramePr>
          <p:cNvPr id="3" name="Diagrama 2"/>
          <p:cNvGraphicFramePr/>
          <p:nvPr>
            <p:extLst>
              <p:ext uri="{D42A27DB-BD31-4B8C-83A1-F6EECF244321}">
                <p14:modId xmlns:p14="http://schemas.microsoft.com/office/powerpoint/2010/main" val="3364981353"/>
              </p:ext>
            </p:extLst>
          </p:nvPr>
        </p:nvGraphicFramePr>
        <p:xfrm>
          <a:off x="1068947" y="1054517"/>
          <a:ext cx="10238704" cy="592583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4096292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a 1"/>
          <p:cNvGraphicFramePr/>
          <p:nvPr>
            <p:extLst>
              <p:ext uri="{D42A27DB-BD31-4B8C-83A1-F6EECF244321}">
                <p14:modId xmlns:p14="http://schemas.microsoft.com/office/powerpoint/2010/main" val="1584610261"/>
              </p:ext>
            </p:extLst>
          </p:nvPr>
        </p:nvGraphicFramePr>
        <p:xfrm>
          <a:off x="-1030311" y="283336"/>
          <a:ext cx="10959921" cy="628489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146" name="Picture 2" descr="Resultado de imagen para regiones de derechos humanos a nivel mundial"/>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226077" y="355779"/>
            <a:ext cx="4762500" cy="3105150"/>
          </a:xfrm>
          <a:prstGeom prst="rect">
            <a:avLst/>
          </a:prstGeom>
          <a:noFill/>
          <a:extLst>
            <a:ext uri="{909E8E84-426E-40DD-AFC4-6F175D3DCCD1}">
              <a14:hiddenFill xmlns:a14="http://schemas.microsoft.com/office/drawing/2010/main">
                <a:solidFill>
                  <a:srgbClr val="FFFFFF"/>
                </a:solidFill>
              </a14:hiddenFill>
            </a:ext>
          </a:extLst>
        </p:spPr>
      </p:pic>
      <p:sp>
        <p:nvSpPr>
          <p:cNvPr id="3" name="Rectángulo 2"/>
          <p:cNvSpPr/>
          <p:nvPr/>
        </p:nvSpPr>
        <p:spPr>
          <a:xfrm>
            <a:off x="8486865" y="3460929"/>
            <a:ext cx="2240924" cy="461665"/>
          </a:xfrm>
          <a:prstGeom prst="rect">
            <a:avLst/>
          </a:prstGeom>
        </p:spPr>
        <p:txBody>
          <a:bodyPr wrap="square">
            <a:spAutoFit/>
          </a:bodyPr>
          <a:lstStyle/>
          <a:p>
            <a:pPr algn="just"/>
            <a:r>
              <a:rPr lang="es-MX" sz="800" dirty="0" smtClean="0">
                <a:latin typeface="Arial" panose="020B0604020202020204" pitchFamily="34" charset="0"/>
                <a:cs typeface="Arial" panose="020B0604020202020204" pitchFamily="34" charset="0"/>
              </a:rPr>
              <a:t>http://www.un.org/sites/www.un.org/files/2016/10/24/universal-declaration-human-rights_1.jpg</a:t>
            </a:r>
            <a:endParaRPr lang="es-MX"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0810858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3037608333"/>
              </p:ext>
            </p:extLst>
          </p:nvPr>
        </p:nvGraphicFramePr>
        <p:xfrm>
          <a:off x="396383" y="320421"/>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ángulo 4"/>
          <p:cNvSpPr/>
          <p:nvPr/>
        </p:nvSpPr>
        <p:spPr>
          <a:xfrm>
            <a:off x="163132" y="5890633"/>
            <a:ext cx="6709893" cy="1231106"/>
          </a:xfrm>
          <a:prstGeom prst="rect">
            <a:avLst/>
          </a:prstGeom>
        </p:spPr>
        <p:txBody>
          <a:bodyPr wrap="square">
            <a:spAutoFit/>
          </a:bodyPr>
          <a:lstStyle/>
          <a:p>
            <a:pPr lvl="0" algn="just"/>
            <a:r>
              <a:rPr lang="es-MX" sz="1400" dirty="0" smtClean="0"/>
              <a:t>5 Carmona Tinoco, Jorge Ulises, La reforma y las normas de derechos humanos previstas en los tratados internacionales, pp. 39-62, en Carbonell, Miguel, y Salazar, Pedro (</a:t>
            </a:r>
            <a:r>
              <a:rPr lang="es-MX" sz="1400" dirty="0" err="1" smtClean="0"/>
              <a:t>Coords</a:t>
            </a:r>
            <a:r>
              <a:rPr lang="es-MX" sz="1400" dirty="0" smtClean="0"/>
              <a:t>.), </a:t>
            </a:r>
            <a:r>
              <a:rPr lang="es-MX" sz="1400" i="1" dirty="0" smtClean="0"/>
              <a:t>La reforma constitucional de derechos humanos: un nuevo paradigma</a:t>
            </a:r>
            <a:r>
              <a:rPr lang="es-MX" sz="1400" dirty="0" smtClean="0"/>
              <a:t>, 4a. ed., México, Porrúa-Universidad Nacional Autónoma de México, 2014, p. 222.</a:t>
            </a:r>
          </a:p>
          <a:p>
            <a:pPr lvl="0" algn="just"/>
            <a:endParaRPr lang="es-MX" dirty="0" smtClean="0"/>
          </a:p>
        </p:txBody>
      </p:sp>
      <p:pic>
        <p:nvPicPr>
          <p:cNvPr id="6" name="Imagen 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737757" y="2485623"/>
            <a:ext cx="3454243" cy="2032380"/>
          </a:xfrm>
          <a:prstGeom prst="rect">
            <a:avLst/>
          </a:prstGeom>
        </p:spPr>
      </p:pic>
      <p:sp>
        <p:nvSpPr>
          <p:cNvPr id="7" name="Rectángulo 6"/>
          <p:cNvSpPr/>
          <p:nvPr/>
        </p:nvSpPr>
        <p:spPr>
          <a:xfrm>
            <a:off x="9149646" y="4623515"/>
            <a:ext cx="2823413" cy="461665"/>
          </a:xfrm>
          <a:prstGeom prst="rect">
            <a:avLst/>
          </a:prstGeom>
        </p:spPr>
        <p:txBody>
          <a:bodyPr wrap="square">
            <a:spAutoFit/>
          </a:bodyPr>
          <a:lstStyle/>
          <a:p>
            <a:r>
              <a:rPr lang="es-MX" sz="800" dirty="0" smtClean="0">
                <a:latin typeface="Arial" panose="020B0604020202020204" pitchFamily="34" charset="0"/>
                <a:cs typeface="Arial" panose="020B0604020202020204" pitchFamily="34" charset="0"/>
              </a:rPr>
              <a:t>http://1.bp.blogspot.com/-wz6ipxilfuU/TitRRDv3yeI/AAAAAAAACSE/Vbvc__I20lA/s1600/app_full_proxy.gif</a:t>
            </a:r>
            <a:endParaRPr lang="es-MX"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6563925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Marcador de posición de imagen 8"/>
          <p:cNvPicPr>
            <a:picLocks noGrp="1" noChangeAspect="1"/>
          </p:cNvPicPr>
          <p:nvPr>
            <p:ph type="pic" idx="1"/>
          </p:nvPr>
        </p:nvPicPr>
        <p:blipFill>
          <a:blip r:embed="rId2">
            <a:extLst>
              <a:ext uri="{28A0092B-C50C-407E-A947-70E740481C1C}">
                <a14:useLocalDpi xmlns:a14="http://schemas.microsoft.com/office/drawing/2010/main" val="0"/>
              </a:ext>
            </a:extLst>
          </a:blip>
          <a:srcRect l="3693" r="3693"/>
          <a:stretch>
            <a:fillRect/>
          </a:stretch>
        </p:blipFill>
        <p:spPr>
          <a:xfrm>
            <a:off x="0" y="0"/>
            <a:ext cx="5512158" cy="5657850"/>
          </a:xfrm>
        </p:spPr>
      </p:pic>
      <p:sp>
        <p:nvSpPr>
          <p:cNvPr id="7" name="Marcador de contenido 6"/>
          <p:cNvSpPr>
            <a:spLocks noGrp="1"/>
          </p:cNvSpPr>
          <p:nvPr>
            <p:ph type="body" sz="quarter" idx="13"/>
          </p:nvPr>
        </p:nvSpPr>
        <p:spPr>
          <a:xfrm>
            <a:off x="5943421" y="1544660"/>
            <a:ext cx="6096000" cy="3718774"/>
          </a:xfrm>
        </p:spPr>
        <p:txBody>
          <a:bodyPr>
            <a:noAutofit/>
          </a:bodyPr>
          <a:lstStyle/>
          <a:p>
            <a:pPr marL="285750" indent="-285750" algn="just">
              <a:buFont typeface="Wingdings" panose="05000000000000000000" pitchFamily="2" charset="2"/>
              <a:buChar char="§"/>
            </a:pPr>
            <a:r>
              <a:rPr lang="es-MX" dirty="0"/>
              <a:t>En esta última, la Convención americana sobre los derechos humanos (Pacto de San José de Costa Rica), es el tratado vinculante del sistema interamericano de derechos humanos más importante, garantiza la protección y defensa de los derechos y libertades en ella establecidos</a:t>
            </a:r>
            <a:r>
              <a:rPr lang="es-MX" dirty="0" smtClean="0"/>
              <a:t>.</a:t>
            </a:r>
          </a:p>
          <a:p>
            <a:pPr marL="285750" indent="-285750" algn="just">
              <a:buFont typeface="Wingdings" panose="05000000000000000000" pitchFamily="2" charset="2"/>
              <a:buChar char="§"/>
            </a:pPr>
            <a:r>
              <a:rPr lang="es-MX" dirty="0"/>
              <a:t>La Convención constituye una norma para los Estados que la ratifican, junto con sus dos organismos encargados de la salvaguarda de los derechos que contiene: la Comisión Interamericana de Derechos Humanos y la Corte Interamericana de Derechos Humanos.</a:t>
            </a:r>
          </a:p>
        </p:txBody>
      </p:sp>
      <p:sp>
        <p:nvSpPr>
          <p:cNvPr id="6" name="Título 5"/>
          <p:cNvSpPr>
            <a:spLocks noGrp="1"/>
          </p:cNvSpPr>
          <p:nvPr>
            <p:ph type="title"/>
          </p:nvPr>
        </p:nvSpPr>
        <p:spPr>
          <a:xfrm>
            <a:off x="5943421" y="219668"/>
            <a:ext cx="6096000" cy="1324992"/>
          </a:xfrm>
        </p:spPr>
        <p:txBody>
          <a:bodyPr>
            <a:noAutofit/>
          </a:bodyPr>
          <a:lstStyle/>
          <a:p>
            <a:pPr algn="just"/>
            <a:r>
              <a:rPr lang="es-MX" sz="2200" dirty="0"/>
              <a:t>La Organización de las Naciones Unidas, contempla como uno de sus organismos regionales en </a:t>
            </a:r>
            <a:r>
              <a:rPr lang="es-MX" sz="2200" dirty="0" smtClean="0"/>
              <a:t>América,  </a:t>
            </a:r>
            <a:r>
              <a:rPr lang="es-MX" sz="2200" dirty="0"/>
              <a:t>la Organización de los Estados Americanos</a:t>
            </a:r>
          </a:p>
        </p:txBody>
      </p:sp>
      <p:sp>
        <p:nvSpPr>
          <p:cNvPr id="10" name="Rectángulo 9"/>
          <p:cNvSpPr/>
          <p:nvPr/>
        </p:nvSpPr>
        <p:spPr>
          <a:xfrm>
            <a:off x="1704304" y="5877961"/>
            <a:ext cx="2103549" cy="471324"/>
          </a:xfrm>
          <a:prstGeom prst="rect">
            <a:avLst/>
          </a:prstGeom>
        </p:spPr>
        <p:txBody>
          <a:bodyPr wrap="square">
            <a:spAutoFit/>
          </a:bodyPr>
          <a:lstStyle/>
          <a:p>
            <a:r>
              <a:rPr lang="es-MX" sz="800" dirty="0" smtClean="0">
                <a:latin typeface="Arial" panose="020B0604020202020204" pitchFamily="34" charset="0"/>
                <a:cs typeface="Arial" panose="020B0604020202020204" pitchFamily="34" charset="0"/>
              </a:rPr>
              <a:t>http://3.bp.blogspot.com/-Rd1XwswshHc/UBbF4xW80mI/AAAAAAAAAGU/gwsEwhyN3eI/s1600/oea_logo.jpg</a:t>
            </a:r>
            <a:endParaRPr lang="es-MX"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7560926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69901" y="164205"/>
            <a:ext cx="11430178" cy="1728989"/>
          </a:xfrm>
        </p:spPr>
        <p:txBody>
          <a:bodyPr>
            <a:noAutofit/>
          </a:bodyPr>
          <a:lstStyle/>
          <a:p>
            <a:pPr algn="ctr"/>
            <a:r>
              <a:rPr lang="es-MX" sz="5400" b="1" dirty="0"/>
              <a:t>3. Principio de Supremacía Constitucional </a:t>
            </a:r>
            <a:endParaRPr lang="es-MX" sz="5400" dirty="0"/>
          </a:p>
        </p:txBody>
      </p:sp>
      <p:graphicFrame>
        <p:nvGraphicFramePr>
          <p:cNvPr id="4" name="Diagrama 3"/>
          <p:cNvGraphicFramePr/>
          <p:nvPr>
            <p:extLst>
              <p:ext uri="{D42A27DB-BD31-4B8C-83A1-F6EECF244321}">
                <p14:modId xmlns:p14="http://schemas.microsoft.com/office/powerpoint/2010/main" val="2115161566"/>
              </p:ext>
            </p:extLst>
          </p:nvPr>
        </p:nvGraphicFramePr>
        <p:xfrm>
          <a:off x="605307" y="1815920"/>
          <a:ext cx="10869769" cy="49004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4269289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sz="quarter" idx="4294967295"/>
            <p:extLst>
              <p:ext uri="{D42A27DB-BD31-4B8C-83A1-F6EECF244321}">
                <p14:modId xmlns:p14="http://schemas.microsoft.com/office/powerpoint/2010/main" val="3641477116"/>
              </p:ext>
            </p:extLst>
          </p:nvPr>
        </p:nvGraphicFramePr>
        <p:xfrm>
          <a:off x="0" y="386366"/>
          <a:ext cx="11848563" cy="607882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9717868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sz="quarter" idx="4294967295"/>
            <p:extLst>
              <p:ext uri="{D42A27DB-BD31-4B8C-83A1-F6EECF244321}">
                <p14:modId xmlns:p14="http://schemas.microsoft.com/office/powerpoint/2010/main" val="342955339"/>
              </p:ext>
            </p:extLst>
          </p:nvPr>
        </p:nvGraphicFramePr>
        <p:xfrm>
          <a:off x="0" y="425003"/>
          <a:ext cx="11822806" cy="61689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2" descr="Resultado de imagen para constitucion actual de mexico"/>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894750" y="2581468"/>
            <a:ext cx="2905190" cy="2064719"/>
          </a:xfrm>
          <a:prstGeom prst="rect">
            <a:avLst/>
          </a:prstGeom>
          <a:noFill/>
          <a:extLst>
            <a:ext uri="{909E8E84-426E-40DD-AFC4-6F175D3DCCD1}">
              <a14:hiddenFill xmlns:a14="http://schemas.microsoft.com/office/drawing/2010/main">
                <a:solidFill>
                  <a:srgbClr val="FFFFFF"/>
                </a:solidFill>
              </a14:hiddenFill>
            </a:ext>
          </a:extLst>
        </p:spPr>
      </p:pic>
      <p:sp>
        <p:nvSpPr>
          <p:cNvPr id="6" name="Rectángulo 5"/>
          <p:cNvSpPr/>
          <p:nvPr/>
        </p:nvSpPr>
        <p:spPr>
          <a:xfrm>
            <a:off x="10813961" y="3322748"/>
            <a:ext cx="1378039" cy="1323439"/>
          </a:xfrm>
          <a:prstGeom prst="rect">
            <a:avLst/>
          </a:prstGeom>
        </p:spPr>
        <p:txBody>
          <a:bodyPr wrap="square">
            <a:spAutoFit/>
          </a:bodyPr>
          <a:lstStyle/>
          <a:p>
            <a:r>
              <a:rPr lang="es-MX" sz="800" dirty="0" smtClean="0">
                <a:latin typeface="Arial" panose="020B0604020202020204" pitchFamily="34" charset="0"/>
                <a:cs typeface="Arial" panose="020B0604020202020204" pitchFamily="34" charset="0"/>
              </a:rPr>
              <a:t>https://www.google.com.mx/search?q=constitucion+actual+de+mexico&amp;rlz=1C1CHBD_esMX781MX781&amp;source=lnms&amp;tbm=isch&amp;sa=X&amp;ved=0ahUKEwjs1J2B_trdAhUHiqwKHfNKAeQQ_AUICigB&amp;biw=1366&amp;bih=608#imgrc=f4Ece6ONFeLUlM:</a:t>
            </a:r>
            <a:endParaRPr lang="es-MX"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7785945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quarter" idx="13"/>
          </p:nvPr>
        </p:nvSpPr>
        <p:spPr>
          <a:xfrm>
            <a:off x="469901" y="321971"/>
            <a:ext cx="10966538" cy="6336405"/>
          </a:xfrm>
        </p:spPr>
        <p:txBody>
          <a:bodyPr>
            <a:normAutofit/>
          </a:bodyPr>
          <a:lstStyle/>
          <a:p>
            <a:pPr marL="285750" indent="-285750">
              <a:buFont typeface="Arial" panose="020B0604020202020204" pitchFamily="34" charset="0"/>
              <a:buChar char="•"/>
            </a:pPr>
            <a:r>
              <a:rPr lang="es-MX" sz="2000" dirty="0"/>
              <a:t>La Constitución como norma fundante, contiene los parámetros de control de la validez de todas las demás fuentes de derecho que ella misma ha incorporado al ordenamiento jurídico. Por esta razón cualquier norma, incluso las provenientes del derecho internacional, deben de pasar por un análisis de regularidad con el derecho constitucional, antes de ser integradas por completo al sistema jurídico de que se trate. </a:t>
            </a:r>
            <a:r>
              <a:rPr lang="es-MX" sz="2000" dirty="0" smtClean="0"/>
              <a:t>(9)</a:t>
            </a:r>
            <a:endParaRPr lang="es-MX" dirty="0"/>
          </a:p>
          <a:p>
            <a:pPr algn="just"/>
            <a:r>
              <a:rPr lang="es-MX" sz="1200" dirty="0" smtClean="0"/>
              <a:t>9 Rodríguez </a:t>
            </a:r>
            <a:r>
              <a:rPr lang="es-MX" sz="1200" dirty="0"/>
              <a:t>Manzo, Graciela, Arjona Estévez, Juan Carlos, Fajardo Morales, </a:t>
            </a:r>
            <a:r>
              <a:rPr lang="es-MX" sz="1200" dirty="0" err="1"/>
              <a:t>Zamir</a:t>
            </a:r>
            <a:r>
              <a:rPr lang="es-MX" sz="1200" dirty="0"/>
              <a:t>, </a:t>
            </a:r>
            <a:r>
              <a:rPr lang="es-MX" sz="1200" i="1" dirty="0"/>
              <a:t>Bloque de constitucionalidad en México</a:t>
            </a:r>
            <a:r>
              <a:rPr lang="es-MX" sz="1200" dirty="0"/>
              <a:t>, </a:t>
            </a:r>
            <a:r>
              <a:rPr lang="es-MX" sz="1200" dirty="0" smtClean="0"/>
              <a:t>Comisión </a:t>
            </a:r>
            <a:r>
              <a:rPr lang="es-MX" sz="1200" dirty="0"/>
              <a:t>de Derechos Humanos del Distrito Federal y otros, 2013, p. 8</a:t>
            </a:r>
            <a:r>
              <a:rPr lang="es-MX" sz="1200" dirty="0" smtClean="0"/>
              <a:t>.</a:t>
            </a:r>
          </a:p>
          <a:p>
            <a:pPr marL="285750" indent="-285750" algn="just">
              <a:buFont typeface="Arial" panose="020B0604020202020204" pitchFamily="34" charset="0"/>
              <a:buChar char="•"/>
            </a:pPr>
            <a:r>
              <a:rPr lang="es-MX" sz="2000" dirty="0"/>
              <a:t>La Constitución establece en su artículo 1o., una cláusula de remisión o apertura hacia los derechos humanos reconocidos en los tratados internacionales suscritos por México. </a:t>
            </a:r>
            <a:endParaRPr lang="es-MX" sz="2000" dirty="0" smtClean="0"/>
          </a:p>
          <a:p>
            <a:pPr marL="285750" indent="-285750" algn="just">
              <a:buFont typeface="Arial" panose="020B0604020202020204" pitchFamily="34" charset="0"/>
              <a:buChar char="•"/>
            </a:pPr>
            <a:r>
              <a:rPr lang="es-MX" sz="2000" dirty="0"/>
              <a:t>Al existir cláusulas de apertura en el texto constitucional para incorporar normas que provienen del derecho internacional y así ampliar el contenido de los derechos humanos, se sigue un procedimiento que impone en primer </a:t>
            </a:r>
            <a:r>
              <a:rPr lang="es-MX" sz="2000" dirty="0" smtClean="0"/>
              <a:t>lugar</a:t>
            </a:r>
            <a:endParaRPr lang="es-MX" sz="2000" dirty="0"/>
          </a:p>
          <a:p>
            <a:pPr marL="974725" lvl="4" indent="-285750" algn="just"/>
            <a:r>
              <a:rPr lang="es-MX" dirty="0"/>
              <a:t>E</a:t>
            </a:r>
            <a:r>
              <a:rPr lang="es-MX" dirty="0" smtClean="0"/>
              <a:t>stablecer </a:t>
            </a:r>
            <a:r>
              <a:rPr lang="es-MX" dirty="0"/>
              <a:t>una relación previa de jerarquización de las normas con el propósito de evaluar que la norma a incorporar cumple con los principios y reglas fundamentales</a:t>
            </a:r>
            <a:r>
              <a:rPr lang="es-MX" dirty="0" smtClean="0"/>
              <a:t>;</a:t>
            </a:r>
          </a:p>
          <a:p>
            <a:pPr marL="974725" lvl="4" indent="-285750" algn="just"/>
            <a:r>
              <a:rPr lang="es-MX" dirty="0"/>
              <a:t>Y</a:t>
            </a:r>
            <a:r>
              <a:rPr lang="es-MX" dirty="0" smtClean="0"/>
              <a:t> </a:t>
            </a:r>
            <a:r>
              <a:rPr lang="es-MX" dirty="0"/>
              <a:t>en segundo lugar, reconocer dichas normas de fuente internacional con rango constitucional, con una serie de principios y reglas indispensables para conducir el actuar de las autoridades del país. </a:t>
            </a:r>
            <a:endParaRPr lang="es-MX" dirty="0" smtClean="0"/>
          </a:p>
          <a:p>
            <a:pPr marL="285750" indent="-285750" algn="just">
              <a:buFont typeface="Arial" panose="020B0604020202020204" pitchFamily="34" charset="0"/>
              <a:buChar char="•"/>
            </a:pPr>
            <a:r>
              <a:rPr lang="es-MX" sz="2000" dirty="0"/>
              <a:t>En la teoría </a:t>
            </a:r>
            <a:r>
              <a:rPr lang="es-MX" sz="2000" dirty="0" err="1"/>
              <a:t>neoconstitucionalista</a:t>
            </a:r>
            <a:r>
              <a:rPr lang="es-MX" sz="2000" dirty="0"/>
              <a:t> estas normas de fuente internacional se les denominan como normas con contenido “materialmente constitucional”</a:t>
            </a:r>
            <a:r>
              <a:rPr lang="es-MX" sz="2000" i="1" dirty="0"/>
              <a:t>, </a:t>
            </a:r>
            <a:r>
              <a:rPr lang="es-MX" sz="2000" dirty="0"/>
              <a:t>a pesar de no estar previstas expresamente en el texto escrito de la Constitución. </a:t>
            </a:r>
          </a:p>
          <a:p>
            <a:pPr marL="285750" indent="-285750" algn="just">
              <a:buFont typeface="Arial" panose="020B0604020202020204" pitchFamily="34" charset="0"/>
              <a:buChar char="•"/>
            </a:pPr>
            <a:endParaRPr lang="es-MX" sz="1600" dirty="0" smtClean="0"/>
          </a:p>
        </p:txBody>
      </p:sp>
    </p:spTree>
    <p:extLst>
      <p:ext uri="{BB962C8B-B14F-4D97-AF65-F5344CB8AC3E}">
        <p14:creationId xmlns:p14="http://schemas.microsoft.com/office/powerpoint/2010/main" val="73715567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2148962939"/>
              </p:ext>
            </p:extLst>
          </p:nvPr>
        </p:nvGraphicFramePr>
        <p:xfrm>
          <a:off x="309094" y="212978"/>
          <a:ext cx="11475076" cy="584211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ángulo 4"/>
          <p:cNvSpPr/>
          <p:nvPr/>
        </p:nvSpPr>
        <p:spPr>
          <a:xfrm>
            <a:off x="4185633" y="6055097"/>
            <a:ext cx="7778840" cy="646331"/>
          </a:xfrm>
          <a:prstGeom prst="rect">
            <a:avLst/>
          </a:prstGeom>
        </p:spPr>
        <p:txBody>
          <a:bodyPr wrap="square">
            <a:spAutoFit/>
          </a:bodyPr>
          <a:lstStyle/>
          <a:p>
            <a:pPr lvl="0" algn="just"/>
            <a:r>
              <a:rPr lang="es-MX" dirty="0" smtClean="0"/>
              <a:t>10 Caballero Ochoa, José L., </a:t>
            </a:r>
            <a:r>
              <a:rPr lang="es-MX" i="1" dirty="0" smtClean="0"/>
              <a:t>La interpretación conforme</a:t>
            </a:r>
            <a:r>
              <a:rPr lang="es-MX" dirty="0" smtClean="0"/>
              <a:t>, 2a. ed., México, Porrúa-IMDPC, 2014, p. 184.</a:t>
            </a:r>
            <a:endParaRPr lang="es-MX" dirty="0"/>
          </a:p>
        </p:txBody>
      </p:sp>
    </p:spTree>
    <p:extLst>
      <p:ext uri="{BB962C8B-B14F-4D97-AF65-F5344CB8AC3E}">
        <p14:creationId xmlns:p14="http://schemas.microsoft.com/office/powerpoint/2010/main" val="81354924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55122" y="431800"/>
            <a:ext cx="10530945" cy="1363133"/>
          </a:xfrm>
        </p:spPr>
        <p:txBody>
          <a:bodyPr>
            <a:noAutofit/>
          </a:bodyPr>
          <a:lstStyle/>
          <a:p>
            <a:pPr algn="just"/>
            <a:r>
              <a:rPr lang="es-MX" sz="2800" dirty="0" smtClean="0"/>
              <a:t/>
            </a:r>
            <a:br>
              <a:rPr lang="es-MX" sz="2800" dirty="0" smtClean="0"/>
            </a:br>
            <a:r>
              <a:rPr lang="es-MX" sz="2800" dirty="0"/>
              <a:t/>
            </a:r>
            <a:br>
              <a:rPr lang="es-MX" sz="2800" dirty="0"/>
            </a:br>
            <a:r>
              <a:rPr lang="es-MX" sz="2800" dirty="0" smtClean="0"/>
              <a:t/>
            </a:r>
            <a:br>
              <a:rPr lang="es-MX" sz="2800" dirty="0" smtClean="0"/>
            </a:br>
            <a:r>
              <a:rPr lang="es-MX" sz="2800" dirty="0" smtClean="0"/>
              <a:t/>
            </a:r>
            <a:br>
              <a:rPr lang="es-MX" sz="2800" dirty="0" smtClean="0"/>
            </a:br>
            <a:r>
              <a:rPr lang="es-MX" sz="2800" dirty="0"/>
              <a:t/>
            </a:r>
            <a:br>
              <a:rPr lang="es-MX" sz="2800" dirty="0"/>
            </a:br>
            <a:r>
              <a:rPr lang="es-MX" sz="2800" dirty="0" smtClean="0"/>
              <a:t>TRATADOS </a:t>
            </a:r>
            <a:r>
              <a:rPr lang="es-MX" sz="2800" dirty="0"/>
              <a:t>INTERNACIONALES EN MATERIA DE DERECHOS HUMANOS</a:t>
            </a:r>
            <a:br>
              <a:rPr lang="es-MX" sz="2800" dirty="0"/>
            </a:br>
            <a:endParaRPr lang="es-MX" sz="2800" dirty="0"/>
          </a:p>
        </p:txBody>
      </p:sp>
      <p:sp>
        <p:nvSpPr>
          <p:cNvPr id="4" name="Marcador de texto 3"/>
          <p:cNvSpPr>
            <a:spLocks noGrp="1"/>
          </p:cNvSpPr>
          <p:nvPr>
            <p:ph type="body" sz="half" idx="2"/>
          </p:nvPr>
        </p:nvSpPr>
        <p:spPr/>
        <p:txBody>
          <a:bodyPr>
            <a:normAutofit fontScale="85000" lnSpcReduction="20000"/>
          </a:bodyPr>
          <a:lstStyle/>
          <a:p>
            <a:pPr marL="342900" indent="-342900">
              <a:buAutoNum type="arabicPeriod"/>
            </a:pPr>
            <a:endParaRPr lang="es-MX" sz="2000" dirty="0" smtClean="0">
              <a:latin typeface="Arial" panose="020B0604020202020204" pitchFamily="34" charset="0"/>
              <a:cs typeface="Arial" panose="020B0604020202020204" pitchFamily="34" charset="0"/>
            </a:endParaRPr>
          </a:p>
          <a:p>
            <a:pPr marL="342900" indent="-342900">
              <a:buAutoNum type="arabicPeriod"/>
            </a:pPr>
            <a:r>
              <a:rPr lang="es-MX" sz="2000" dirty="0" smtClean="0">
                <a:latin typeface="Arial" panose="020B0604020202020204" pitchFamily="34" charset="0"/>
                <a:cs typeface="Arial" panose="020B0604020202020204" pitchFamily="34" charset="0"/>
              </a:rPr>
              <a:t>Introducción</a:t>
            </a:r>
            <a:r>
              <a:rPr lang="es-MX" sz="2000" dirty="0">
                <a:latin typeface="Arial" panose="020B0604020202020204" pitchFamily="34" charset="0"/>
                <a:cs typeface="Arial" panose="020B0604020202020204" pitchFamily="34" charset="0"/>
              </a:rPr>
              <a:t>. </a:t>
            </a:r>
            <a:endParaRPr lang="es-MX" sz="2000" dirty="0" smtClean="0">
              <a:latin typeface="Arial" panose="020B0604020202020204" pitchFamily="34" charset="0"/>
              <a:cs typeface="Arial" panose="020B0604020202020204" pitchFamily="34" charset="0"/>
            </a:endParaRPr>
          </a:p>
          <a:p>
            <a:pPr marL="342900" indent="-342900">
              <a:buAutoNum type="arabicPeriod"/>
            </a:pPr>
            <a:r>
              <a:rPr lang="es-MX" sz="2000" dirty="0" smtClean="0">
                <a:latin typeface="Arial" panose="020B0604020202020204" pitchFamily="34" charset="0"/>
                <a:cs typeface="Arial" panose="020B0604020202020204" pitchFamily="34" charset="0"/>
              </a:rPr>
              <a:t>Tratados </a:t>
            </a:r>
            <a:r>
              <a:rPr lang="es-MX" sz="2000" dirty="0">
                <a:latin typeface="Arial" panose="020B0604020202020204" pitchFamily="34" charset="0"/>
                <a:cs typeface="Arial" panose="020B0604020202020204" pitchFamily="34" charset="0"/>
              </a:rPr>
              <a:t>internacionales. </a:t>
            </a:r>
          </a:p>
          <a:p>
            <a:pPr marL="342900" indent="-342900">
              <a:buAutoNum type="arabicPeriod"/>
            </a:pPr>
            <a:r>
              <a:rPr lang="es-MX" sz="2000" dirty="0" smtClean="0">
                <a:latin typeface="Arial" panose="020B0604020202020204" pitchFamily="34" charset="0"/>
                <a:cs typeface="Arial" panose="020B0604020202020204" pitchFamily="34" charset="0"/>
              </a:rPr>
              <a:t>Principio </a:t>
            </a:r>
            <a:r>
              <a:rPr lang="es-MX" sz="2000" dirty="0">
                <a:latin typeface="Arial" panose="020B0604020202020204" pitchFamily="34" charset="0"/>
                <a:cs typeface="Arial" panose="020B0604020202020204" pitchFamily="34" charset="0"/>
              </a:rPr>
              <a:t>de Supremacía Constitucional. </a:t>
            </a:r>
          </a:p>
          <a:p>
            <a:pPr marL="342900" indent="-342900">
              <a:buAutoNum type="arabicPeriod"/>
            </a:pPr>
            <a:r>
              <a:rPr lang="es-MX" sz="2000" dirty="0" smtClean="0">
                <a:latin typeface="Arial" panose="020B0604020202020204" pitchFamily="34" charset="0"/>
                <a:cs typeface="Arial" panose="020B0604020202020204" pitchFamily="34" charset="0"/>
              </a:rPr>
              <a:t>Incorporación </a:t>
            </a:r>
            <a:r>
              <a:rPr lang="es-MX" sz="2000" dirty="0">
                <a:latin typeface="Arial" panose="020B0604020202020204" pitchFamily="34" charset="0"/>
                <a:cs typeface="Arial" panose="020B0604020202020204" pitchFamily="34" charset="0"/>
              </a:rPr>
              <a:t>de los tratados internacionales en la normatividad </a:t>
            </a:r>
            <a:r>
              <a:rPr lang="es-MX" sz="2000" dirty="0" smtClean="0">
                <a:latin typeface="Arial" panose="020B0604020202020204" pitchFamily="34" charset="0"/>
                <a:cs typeface="Arial" panose="020B0604020202020204" pitchFamily="34" charset="0"/>
              </a:rPr>
              <a:t>interna.</a:t>
            </a:r>
          </a:p>
          <a:p>
            <a:pPr marL="342900" indent="-342900">
              <a:buAutoNum type="arabicPeriod"/>
            </a:pPr>
            <a:r>
              <a:rPr lang="es-MX" sz="2000" dirty="0" smtClean="0">
                <a:latin typeface="Arial" panose="020B0604020202020204" pitchFamily="34" charset="0"/>
                <a:cs typeface="Arial" panose="020B0604020202020204" pitchFamily="34" charset="0"/>
              </a:rPr>
              <a:t>Vinculatoriedad </a:t>
            </a:r>
            <a:r>
              <a:rPr lang="es-MX" sz="2000" dirty="0">
                <a:latin typeface="Arial" panose="020B0604020202020204" pitchFamily="34" charset="0"/>
                <a:cs typeface="Arial" panose="020B0604020202020204" pitchFamily="34" charset="0"/>
              </a:rPr>
              <a:t>de los tratados internacionales. Conclusiones. </a:t>
            </a:r>
          </a:p>
        </p:txBody>
      </p:sp>
    </p:spTree>
    <p:extLst>
      <p:ext uri="{BB962C8B-B14F-4D97-AF65-F5344CB8AC3E}">
        <p14:creationId xmlns:p14="http://schemas.microsoft.com/office/powerpoint/2010/main" val="114989637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387151349"/>
              </p:ext>
            </p:extLst>
          </p:nvPr>
        </p:nvGraphicFramePr>
        <p:xfrm>
          <a:off x="759853" y="206061"/>
          <a:ext cx="10805375" cy="597090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ángulo 4"/>
          <p:cNvSpPr/>
          <p:nvPr/>
        </p:nvSpPr>
        <p:spPr>
          <a:xfrm>
            <a:off x="5988675" y="5950039"/>
            <a:ext cx="6035899" cy="738664"/>
          </a:xfrm>
          <a:prstGeom prst="rect">
            <a:avLst/>
          </a:prstGeom>
        </p:spPr>
        <p:txBody>
          <a:bodyPr wrap="square">
            <a:spAutoFit/>
          </a:bodyPr>
          <a:lstStyle/>
          <a:p>
            <a:pPr lvl="0" algn="just"/>
            <a:r>
              <a:rPr lang="es-MX" sz="1400" dirty="0" smtClean="0"/>
              <a:t>11 Rodríguez Manzo, Graciela, Arjona Estévez, Juan Carlos, Fajardo Morales, </a:t>
            </a:r>
            <a:r>
              <a:rPr lang="es-MX" sz="1400" dirty="0" err="1" smtClean="0"/>
              <a:t>Zamir</a:t>
            </a:r>
            <a:r>
              <a:rPr lang="es-MX" sz="1400" dirty="0" smtClean="0"/>
              <a:t>, </a:t>
            </a:r>
            <a:r>
              <a:rPr lang="es-MX" sz="1400" i="1" dirty="0" smtClean="0"/>
              <a:t>Bloque de constitucionalidad en México</a:t>
            </a:r>
            <a:r>
              <a:rPr lang="es-MX" sz="1400" dirty="0" smtClean="0"/>
              <a:t>, Comisión de Derechos Humanos del Distrito Federal y otros, 2013, p. 17.</a:t>
            </a:r>
            <a:endParaRPr lang="es-MX" sz="1400" dirty="0"/>
          </a:p>
        </p:txBody>
      </p:sp>
    </p:spTree>
    <p:extLst>
      <p:ext uri="{BB962C8B-B14F-4D97-AF65-F5344CB8AC3E}">
        <p14:creationId xmlns:p14="http://schemas.microsoft.com/office/powerpoint/2010/main" val="384460288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1034276987"/>
              </p:ext>
            </p:extLst>
          </p:nvPr>
        </p:nvGraphicFramePr>
        <p:xfrm>
          <a:off x="270455" y="-90152"/>
          <a:ext cx="9478851" cy="70833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9571868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1953954982"/>
              </p:ext>
            </p:extLst>
          </p:nvPr>
        </p:nvGraphicFramePr>
        <p:xfrm>
          <a:off x="-940157" y="2408350"/>
          <a:ext cx="13625847" cy="560231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ítulo 4"/>
          <p:cNvSpPr>
            <a:spLocks noGrp="1"/>
          </p:cNvSpPr>
          <p:nvPr>
            <p:ph type="title"/>
          </p:nvPr>
        </p:nvSpPr>
        <p:spPr/>
        <p:txBody>
          <a:bodyPr>
            <a:normAutofit fontScale="90000"/>
          </a:bodyPr>
          <a:lstStyle/>
          <a:p>
            <a:pPr algn="ctr"/>
            <a:r>
              <a:rPr lang="es-MX" dirty="0"/>
              <a:t>Los tratados internacionales tienen el mismo nivel que la norma constitucional</a:t>
            </a:r>
          </a:p>
        </p:txBody>
      </p:sp>
    </p:spTree>
    <p:extLst>
      <p:ext uri="{BB962C8B-B14F-4D97-AF65-F5344CB8AC3E}">
        <p14:creationId xmlns:p14="http://schemas.microsoft.com/office/powerpoint/2010/main" val="265317254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quarter" idx="13"/>
          </p:nvPr>
        </p:nvSpPr>
        <p:spPr>
          <a:xfrm>
            <a:off x="688842" y="1931830"/>
            <a:ext cx="10241280" cy="4724400"/>
          </a:xfrm>
        </p:spPr>
        <p:txBody>
          <a:bodyPr/>
          <a:lstStyle/>
          <a:p>
            <a:pPr algn="just"/>
            <a:r>
              <a:rPr lang="es-MX" sz="2000" dirty="0" smtClean="0"/>
              <a:t>“</a:t>
            </a:r>
            <a:r>
              <a:rPr lang="es-MX" sz="2000" dirty="0"/>
              <a:t>Es importante mencionar que forman parte del derecho interno de los derechos humanos no sólo los contemplados por la Constitución, sino también los Tratados Internacionales que el Estado mexicano ha ratificado, el cual oscila alrededor de 181 relativos a derechos humanos; de los cuales, 21 son regionales y 160 multilaterales; 73 vinculantes y 108 no vinculantes.” </a:t>
            </a:r>
            <a:r>
              <a:rPr lang="es-MX" sz="2000" dirty="0" smtClean="0"/>
              <a:t>(14)</a:t>
            </a:r>
            <a:endParaRPr lang="es-MX" sz="1600" dirty="0"/>
          </a:p>
          <a:p>
            <a:r>
              <a:rPr lang="es-MX" sz="1600" dirty="0" smtClean="0"/>
              <a:t>14 López </a:t>
            </a:r>
            <a:r>
              <a:rPr lang="es-MX" sz="1600" dirty="0"/>
              <a:t>Sánchez, Rogelio, </a:t>
            </a:r>
            <a:r>
              <a:rPr lang="es-MX" sz="1600" i="1" dirty="0"/>
              <a:t>Interpretación constitucional de los derechos fundamentales</a:t>
            </a:r>
            <a:r>
              <a:rPr lang="es-MX" sz="1600" dirty="0"/>
              <a:t>, 2a. ed., México, Porrúa, UANL, SCJN, 2016, p. 40. </a:t>
            </a:r>
          </a:p>
        </p:txBody>
      </p:sp>
      <p:sp>
        <p:nvSpPr>
          <p:cNvPr id="2" name="Título 1"/>
          <p:cNvSpPr>
            <a:spLocks noGrp="1"/>
          </p:cNvSpPr>
          <p:nvPr>
            <p:ph type="title"/>
          </p:nvPr>
        </p:nvSpPr>
        <p:spPr>
          <a:xfrm>
            <a:off x="469901" y="228599"/>
            <a:ext cx="10241280" cy="1703231"/>
          </a:xfrm>
        </p:spPr>
        <p:txBody>
          <a:bodyPr>
            <a:normAutofit fontScale="90000"/>
          </a:bodyPr>
          <a:lstStyle/>
          <a:p>
            <a:r>
              <a:rPr lang="es-MX" dirty="0"/>
              <a:t>El reconocimiento de los tratados internacionales ratificados por México, ha ampliado el catálogo de derechos humanos</a:t>
            </a:r>
          </a:p>
        </p:txBody>
      </p:sp>
      <p:pic>
        <p:nvPicPr>
          <p:cNvPr id="9218" name="Picture 2" descr="Resultado de imagen para reconocimiento de los tratados internacionales ratificados por MÃ©xic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02557" y="4172756"/>
            <a:ext cx="3575990" cy="2376152"/>
          </a:xfrm>
          <a:prstGeom prst="rect">
            <a:avLst/>
          </a:prstGeom>
          <a:noFill/>
          <a:extLst>
            <a:ext uri="{909E8E84-426E-40DD-AFC4-6F175D3DCCD1}">
              <a14:hiddenFill xmlns:a14="http://schemas.microsoft.com/office/drawing/2010/main">
                <a:solidFill>
                  <a:srgbClr val="FFFFFF"/>
                </a:solidFill>
              </a14:hiddenFill>
            </a:ext>
          </a:extLst>
        </p:spPr>
      </p:pic>
      <p:sp>
        <p:nvSpPr>
          <p:cNvPr id="5" name="Rectángulo 4"/>
          <p:cNvSpPr/>
          <p:nvPr/>
        </p:nvSpPr>
        <p:spPr>
          <a:xfrm>
            <a:off x="2450982" y="5964133"/>
            <a:ext cx="2125013" cy="584775"/>
          </a:xfrm>
          <a:prstGeom prst="rect">
            <a:avLst/>
          </a:prstGeom>
        </p:spPr>
        <p:txBody>
          <a:bodyPr wrap="square">
            <a:spAutoFit/>
          </a:bodyPr>
          <a:lstStyle/>
          <a:p>
            <a:r>
              <a:rPr lang="es-MX" sz="800" dirty="0" smtClean="0">
                <a:latin typeface="Arial" panose="020B0604020202020204" pitchFamily="34" charset="0"/>
                <a:cs typeface="Arial" panose="020B0604020202020204" pitchFamily="34" charset="0"/>
              </a:rPr>
              <a:t>https://i1.wp.com/derechoenaccion.cide.edu/wp-content/uploads/2015/10/jurisdiccion.internacional.jpg</a:t>
            </a:r>
            <a:endParaRPr lang="es-MX"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3416016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Marcador de posición de imagen 5"/>
          <p:cNvPicPr>
            <a:picLocks noGrp="1" noChangeAspect="1"/>
          </p:cNvPicPr>
          <p:nvPr>
            <p:ph type="pic" idx="1"/>
          </p:nvPr>
        </p:nvPicPr>
        <p:blipFill>
          <a:blip r:embed="rId2">
            <a:extLst>
              <a:ext uri="{28A0092B-C50C-407E-A947-70E740481C1C}">
                <a14:useLocalDpi xmlns:a14="http://schemas.microsoft.com/office/drawing/2010/main" val="0"/>
              </a:ext>
            </a:extLst>
          </a:blip>
          <a:srcRect l="15865" r="15865"/>
          <a:stretch>
            <a:fillRect/>
          </a:stretch>
        </p:blipFill>
        <p:spPr>
          <a:xfrm>
            <a:off x="6774287" y="0"/>
            <a:ext cx="5417712" cy="5657850"/>
          </a:xfrm>
        </p:spPr>
      </p:pic>
      <p:sp>
        <p:nvSpPr>
          <p:cNvPr id="3" name="Marcador de contenido 2"/>
          <p:cNvSpPr>
            <a:spLocks noGrp="1"/>
          </p:cNvSpPr>
          <p:nvPr>
            <p:ph type="body" sz="quarter" idx="13"/>
          </p:nvPr>
        </p:nvSpPr>
        <p:spPr>
          <a:xfrm>
            <a:off x="457022" y="759854"/>
            <a:ext cx="6096000" cy="4201763"/>
          </a:xfrm>
        </p:spPr>
        <p:txBody>
          <a:bodyPr>
            <a:normAutofit fontScale="70000" lnSpcReduction="20000"/>
          </a:bodyPr>
          <a:lstStyle/>
          <a:p>
            <a:pPr marL="342900" indent="-342900">
              <a:buFont typeface="Wingdings" panose="05000000000000000000" pitchFamily="2" charset="2"/>
              <a:buChar char="§"/>
            </a:pPr>
            <a:r>
              <a:rPr lang="es-MX" sz="2400" dirty="0"/>
              <a:t>Los Tratados Internacionales en materia de derechos humanos están a la par de la Constitución Federal, pero en caso de existir delimitaciones y/o restricciones en la Constitución, prevalece el principio de supremacía </a:t>
            </a:r>
            <a:r>
              <a:rPr lang="es-MX" sz="2400" dirty="0" smtClean="0"/>
              <a:t>constitucional</a:t>
            </a:r>
            <a:r>
              <a:rPr lang="es-MX" sz="2400" dirty="0" smtClean="0"/>
              <a:t>. (15)</a:t>
            </a:r>
            <a:endParaRPr lang="es-MX" dirty="0" smtClean="0"/>
          </a:p>
          <a:p>
            <a:pPr algn="just"/>
            <a:r>
              <a:rPr lang="es-MX" dirty="0" smtClean="0"/>
              <a:t>1</a:t>
            </a:r>
            <a:r>
              <a:rPr lang="es-MX" sz="1400" dirty="0" smtClean="0"/>
              <a:t>5 </a:t>
            </a:r>
            <a:r>
              <a:rPr lang="es-MX" sz="1400" dirty="0" err="1" smtClean="0"/>
              <a:t>Cilia</a:t>
            </a:r>
            <a:r>
              <a:rPr lang="es-MX" sz="1400" dirty="0" smtClean="0"/>
              <a:t> </a:t>
            </a:r>
            <a:r>
              <a:rPr lang="es-MX" sz="1400" dirty="0"/>
              <a:t>López, José Francisco, </a:t>
            </a:r>
            <a:r>
              <a:rPr lang="es-MX" sz="1400" i="1" dirty="0"/>
              <a:t>Los derechos humanos y su repercusión en el control de constitucionalidad y convencionalidad</a:t>
            </a:r>
            <a:r>
              <a:rPr lang="es-MX" sz="1400" dirty="0"/>
              <a:t>, México, Porrúa, 2015, p. 4</a:t>
            </a:r>
            <a:r>
              <a:rPr lang="es-MX" sz="1400" dirty="0" smtClean="0"/>
              <a:t>.</a:t>
            </a:r>
          </a:p>
          <a:p>
            <a:pPr marL="342900" indent="-342900" algn="just">
              <a:buFont typeface="Wingdings" panose="05000000000000000000" pitchFamily="2" charset="2"/>
              <a:buChar char="§"/>
            </a:pPr>
            <a:r>
              <a:rPr lang="es-MX" sz="2400" dirty="0"/>
              <a:t>La Ley sobre la Celebración de Tratados, define en el artículo 2o., fracción VII, el término de reserva, diciendo que, ““Reserva</a:t>
            </a:r>
            <a:r>
              <a:rPr lang="es-MX" sz="2400" dirty="0" smtClean="0"/>
              <a:t>”:</a:t>
            </a:r>
          </a:p>
          <a:p>
            <a:pPr marL="1154430" lvl="5" indent="-285750" algn="just"/>
            <a:r>
              <a:rPr lang="es-MX" sz="2000" dirty="0"/>
              <a:t>L</a:t>
            </a:r>
            <a:r>
              <a:rPr lang="es-MX" sz="2000" dirty="0" smtClean="0"/>
              <a:t>a </a:t>
            </a:r>
            <a:r>
              <a:rPr lang="es-MX" sz="2000" dirty="0"/>
              <a:t>declaración formulada al firmar, ratificar, aceptar o adherirse a un tratado, con objeto de excluir o modificar los efectos jurídicos de ciertas disposiciones del tratado en su aplicación a los Estados Unidos Mexicanos.” </a:t>
            </a:r>
          </a:p>
          <a:p>
            <a:endParaRPr lang="es-MX" dirty="0"/>
          </a:p>
          <a:p>
            <a:endParaRPr lang="es-MX" dirty="0"/>
          </a:p>
        </p:txBody>
      </p:sp>
      <p:sp>
        <p:nvSpPr>
          <p:cNvPr id="7" name="Rectángulo 6"/>
          <p:cNvSpPr/>
          <p:nvPr/>
        </p:nvSpPr>
        <p:spPr>
          <a:xfrm>
            <a:off x="9259910" y="5821251"/>
            <a:ext cx="1747233" cy="461665"/>
          </a:xfrm>
          <a:prstGeom prst="rect">
            <a:avLst/>
          </a:prstGeom>
        </p:spPr>
        <p:txBody>
          <a:bodyPr wrap="square">
            <a:spAutoFit/>
          </a:bodyPr>
          <a:lstStyle/>
          <a:p>
            <a:r>
              <a:rPr lang="es-MX" sz="800" dirty="0" smtClean="0">
                <a:latin typeface="Arial" panose="020B0604020202020204" pitchFamily="34" charset="0"/>
                <a:cs typeface="Arial" panose="020B0604020202020204" pitchFamily="34" charset="0"/>
              </a:rPr>
              <a:t>http://globedia.com/imagenes/usuarios/noticias/59358/1377704529.jpg</a:t>
            </a:r>
            <a:endParaRPr lang="es-MX"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8934317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2569787262"/>
              </p:ext>
            </p:extLst>
          </p:nvPr>
        </p:nvGraphicFramePr>
        <p:xfrm>
          <a:off x="0" y="264017"/>
          <a:ext cx="12234929" cy="659398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2000364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quarter" idx="13"/>
          </p:nvPr>
        </p:nvSpPr>
        <p:spPr>
          <a:xfrm>
            <a:off x="469900" y="412123"/>
            <a:ext cx="11571845" cy="6181859"/>
          </a:xfrm>
        </p:spPr>
        <p:txBody>
          <a:bodyPr>
            <a:normAutofit fontScale="92500" lnSpcReduction="10000"/>
          </a:bodyPr>
          <a:lstStyle/>
          <a:p>
            <a:pPr marL="285750" indent="-285750" algn="just">
              <a:buFont typeface="Courier New" panose="02070309020205020404" pitchFamily="49" charset="0"/>
              <a:buChar char="o"/>
            </a:pPr>
            <a:r>
              <a:rPr lang="es-MX" dirty="0"/>
              <a:t>Con la mencionada reforma constitucional de 2011, los tratados internacionales ahora tienen el mismo nivel jerárquico que la norma constitucional, son los lineamientos que deben seguir las leyes secundarias orgánicas, reglamentarias y ordinarias (ahora terciarias), por lo cual no pueden contravenir lo dispuesto ni en la Constitución ni en los tratados internacionales en materia de derechos </a:t>
            </a:r>
            <a:r>
              <a:rPr lang="es-MX" dirty="0" smtClean="0"/>
              <a:t>humanos</a:t>
            </a:r>
            <a:r>
              <a:rPr lang="es-MX" dirty="0" smtClean="0"/>
              <a:t>. (</a:t>
            </a:r>
            <a:r>
              <a:rPr lang="es-MX" sz="1500" dirty="0" smtClean="0"/>
              <a:t>16) </a:t>
            </a:r>
            <a:endParaRPr lang="es-MX" sz="1500" dirty="0"/>
          </a:p>
          <a:p>
            <a:pPr marL="285750" indent="-285750" algn="just">
              <a:buFont typeface="Courier New" panose="02070309020205020404" pitchFamily="49" charset="0"/>
              <a:buChar char="o"/>
            </a:pPr>
            <a:r>
              <a:rPr lang="es-MX" sz="1500" dirty="0" smtClean="0"/>
              <a:t> </a:t>
            </a:r>
            <a:endParaRPr lang="es-MX" sz="1500" dirty="0"/>
          </a:p>
          <a:p>
            <a:pPr marL="285750" indent="-285750" algn="just">
              <a:buFont typeface="Courier New" panose="02070309020205020404" pitchFamily="49" charset="0"/>
              <a:buChar char="o"/>
            </a:pPr>
            <a:r>
              <a:rPr lang="es-MX" dirty="0"/>
              <a:t>Las normas de derechos humanos, ya sean de fuente nacional o internacional, no se relacionan en términos jerárquicos</a:t>
            </a:r>
            <a:r>
              <a:rPr lang="es-MX" dirty="0" smtClean="0"/>
              <a:t>.</a:t>
            </a:r>
          </a:p>
          <a:p>
            <a:pPr marL="285750" indent="-285750" algn="just">
              <a:buFont typeface="Courier New" panose="02070309020205020404" pitchFamily="49" charset="0"/>
              <a:buChar char="o"/>
            </a:pPr>
            <a:r>
              <a:rPr lang="es-MX" dirty="0"/>
              <a:t>De la parte final del primer párrafo del citado artículo 1o., se señala que cuando en la Constitución haya una restricción expresa al ejercicio de los derechos humanos, se deberá estar a lo que indica la norma constitucional</a:t>
            </a:r>
            <a:r>
              <a:rPr lang="es-MX" dirty="0" smtClean="0"/>
              <a:t>.</a:t>
            </a:r>
          </a:p>
          <a:p>
            <a:pPr marL="285750" indent="-285750" algn="just">
              <a:buFont typeface="Courier New" panose="02070309020205020404" pitchFamily="49" charset="0"/>
              <a:buChar char="o"/>
            </a:pPr>
            <a:r>
              <a:rPr lang="es-MX" dirty="0"/>
              <a:t>Esto con fundamento en el principio de supremacía constitucional, que comporta el encumbramiento de la Constitución como norma fundamental del orden jurídico mexicano, lo que implica que el resto de las normas jurídicas deben ser acordes con la misma, tanto en un sentido formal como material, circunstancia que no ha cambiado con la reforma constitucional</a:t>
            </a:r>
            <a:r>
              <a:rPr lang="es-MX" dirty="0" smtClean="0"/>
              <a:t>.</a:t>
            </a:r>
          </a:p>
          <a:p>
            <a:pPr marL="285750" indent="-285750" algn="just">
              <a:buFont typeface="Courier New" panose="02070309020205020404" pitchFamily="49" charset="0"/>
              <a:buChar char="o"/>
            </a:pPr>
            <a:r>
              <a:rPr lang="es-MX" dirty="0"/>
              <a:t>Lo que sí ha evolucionado es la configuración del conjunto de normas jurídicas respecto de las cuales puede predicarse dicha supremacía, lo que se explica por la ampliación del catálogo de derechos humanos previsto dentro de la Constitución Federal al reconocer los derechos humanos de fuente internacional, los que pueden calificarse como parte del conjunto normativo que goza de esta supremacía constitucional</a:t>
            </a:r>
            <a:r>
              <a:rPr lang="es-MX" dirty="0" smtClean="0"/>
              <a:t>.</a:t>
            </a:r>
          </a:p>
          <a:p>
            <a:pPr marL="803275" lvl="3" indent="-285750" algn="just">
              <a:buFont typeface="Courier New" panose="02070309020205020404" pitchFamily="49" charset="0"/>
              <a:buChar char="o"/>
            </a:pPr>
            <a:r>
              <a:rPr lang="es-MX" dirty="0"/>
              <a:t>“En este sentido, los derechos humanos, en su conjunto, constituyen el parámetro de control de regularidad constitucional, conforme al cual debe analizarse la validez de las normas y actos que forman parte del orden jurídico mexicano</a:t>
            </a:r>
            <a:r>
              <a:rPr lang="es-MX" dirty="0" smtClean="0"/>
              <a:t>.” (17)</a:t>
            </a:r>
            <a:endParaRPr lang="es-MX" dirty="0" smtClean="0"/>
          </a:p>
          <a:p>
            <a:pPr marL="285750" indent="-285750" algn="just">
              <a:buFont typeface="Courier New" panose="02070309020205020404" pitchFamily="49" charset="0"/>
              <a:buChar char="o"/>
            </a:pPr>
            <a:r>
              <a:rPr lang="es-MX" sz="1500" dirty="0"/>
              <a:t>16 Sánchez Trujillo, María Guadalupe, </a:t>
            </a:r>
            <a:r>
              <a:rPr lang="es-MX" sz="1500" i="1" dirty="0"/>
              <a:t>Derechos humanos. Su protección legal y jurisdiccional en México</a:t>
            </a:r>
            <a:r>
              <a:rPr lang="es-MX" sz="1500" dirty="0"/>
              <a:t>, México, Porrúa, 2016, p. 106</a:t>
            </a:r>
          </a:p>
          <a:p>
            <a:pPr marL="285750" indent="-285750" algn="just">
              <a:buFont typeface="Courier New" panose="02070309020205020404" pitchFamily="49" charset="0"/>
              <a:buChar char="o"/>
            </a:pPr>
            <a:r>
              <a:rPr lang="es-MX" sz="1500" dirty="0" smtClean="0"/>
              <a:t>17 </a:t>
            </a:r>
            <a:r>
              <a:rPr lang="es-MX" sz="1500" dirty="0" smtClean="0"/>
              <a:t>Tesis</a:t>
            </a:r>
            <a:r>
              <a:rPr lang="es-MX" sz="1500" dirty="0"/>
              <a:t>: P./J.20/2014, </a:t>
            </a:r>
            <a:r>
              <a:rPr lang="es-MX" sz="1500" i="1" dirty="0"/>
              <a:t>Gaceta del Semanario Judicial de la Federación</a:t>
            </a:r>
            <a:r>
              <a:rPr lang="es-MX" sz="1500" dirty="0"/>
              <a:t>, Décima Época, t I, abril de 2014, p. 202.</a:t>
            </a:r>
          </a:p>
          <a:p>
            <a:endParaRPr lang="es-MX" dirty="0"/>
          </a:p>
        </p:txBody>
      </p:sp>
    </p:spTree>
    <p:extLst>
      <p:ext uri="{BB962C8B-B14F-4D97-AF65-F5344CB8AC3E}">
        <p14:creationId xmlns:p14="http://schemas.microsoft.com/office/powerpoint/2010/main" val="254792424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Marcador de posición de imagen 6"/>
          <p:cNvPicPr>
            <a:picLocks noGrp="1" noChangeAspect="1"/>
          </p:cNvPicPr>
          <p:nvPr>
            <p:ph type="pic" idx="1"/>
          </p:nvPr>
        </p:nvPicPr>
        <p:blipFill>
          <a:blip r:embed="rId2">
            <a:extLst>
              <a:ext uri="{28A0092B-C50C-407E-A947-70E740481C1C}">
                <a14:useLocalDpi xmlns:a14="http://schemas.microsoft.com/office/drawing/2010/main" val="0"/>
              </a:ext>
            </a:extLst>
          </a:blip>
          <a:srcRect l="25746" r="25746"/>
          <a:stretch>
            <a:fillRect/>
          </a:stretch>
        </p:blipFill>
        <p:spPr/>
      </p:pic>
      <p:sp>
        <p:nvSpPr>
          <p:cNvPr id="6" name="Marcador de texto 5"/>
          <p:cNvSpPr>
            <a:spLocks noGrp="1"/>
          </p:cNvSpPr>
          <p:nvPr>
            <p:ph type="body" sz="quarter" idx="13"/>
          </p:nvPr>
        </p:nvSpPr>
        <p:spPr>
          <a:xfrm>
            <a:off x="469901" y="206062"/>
            <a:ext cx="6096000" cy="4987375"/>
          </a:xfrm>
        </p:spPr>
        <p:txBody>
          <a:bodyPr>
            <a:noAutofit/>
          </a:bodyPr>
          <a:lstStyle/>
          <a:p>
            <a:r>
              <a:rPr lang="es-MX" sz="1800" dirty="0"/>
              <a:t>De acuerdo con la Tesis anterior, la Suprema Corte de Justicia de la Nación interpretó que el artículo 133 constitucional establece una jerarquía formal de las normas que componen el sistema de fuentes, pues los Tratados Internacionales se encuentran por debajo de la Constitución y por encima de las demás normas del ordenamiento jurídico mexicano, circunstancia que no ha cambiado; lo que sí ha evolucionado a raíz de las reformas constitucionales, es que tratándose de  las normas de derechos humanos, ya sean de fuente nacional o internacional, no se relacionan en términos jerárquicos, de acuerdo lo cual el cual este conjunto de normativo de derechos humanos goza de esta supremacía constitucional. </a:t>
            </a:r>
          </a:p>
        </p:txBody>
      </p:sp>
      <p:sp>
        <p:nvSpPr>
          <p:cNvPr id="8" name="Rectángulo 7"/>
          <p:cNvSpPr/>
          <p:nvPr/>
        </p:nvSpPr>
        <p:spPr>
          <a:xfrm>
            <a:off x="8564449" y="5825275"/>
            <a:ext cx="2949263" cy="338554"/>
          </a:xfrm>
          <a:prstGeom prst="rect">
            <a:avLst/>
          </a:prstGeom>
        </p:spPr>
        <p:txBody>
          <a:bodyPr wrap="square">
            <a:spAutoFit/>
          </a:bodyPr>
          <a:lstStyle/>
          <a:p>
            <a:r>
              <a:rPr lang="es-MX" sz="800" dirty="0" smtClean="0">
                <a:latin typeface="Arial" panose="020B0604020202020204" pitchFamily="34" charset="0"/>
                <a:cs typeface="Arial" panose="020B0604020202020204" pitchFamily="34" charset="0"/>
              </a:rPr>
              <a:t>http://fundar.org.mx/</a:t>
            </a:r>
            <a:r>
              <a:rPr lang="es-MX" sz="800" dirty="0" err="1" smtClean="0">
                <a:latin typeface="Arial" panose="020B0604020202020204" pitchFamily="34" charset="0"/>
                <a:cs typeface="Arial" panose="020B0604020202020204" pitchFamily="34" charset="0"/>
              </a:rPr>
              <a:t>wp-content</a:t>
            </a:r>
            <a:r>
              <a:rPr lang="es-MX" sz="800" dirty="0" smtClean="0">
                <a:latin typeface="Arial" panose="020B0604020202020204" pitchFamily="34" charset="0"/>
                <a:cs typeface="Arial" panose="020B0604020202020204" pitchFamily="34" charset="0"/>
              </a:rPr>
              <a:t>/</a:t>
            </a:r>
            <a:r>
              <a:rPr lang="es-MX" sz="800" dirty="0" err="1" smtClean="0">
                <a:latin typeface="Arial" panose="020B0604020202020204" pitchFamily="34" charset="0"/>
                <a:cs typeface="Arial" panose="020B0604020202020204" pitchFamily="34" charset="0"/>
              </a:rPr>
              <a:t>uploads</a:t>
            </a:r>
            <a:r>
              <a:rPr lang="es-MX" sz="800" dirty="0" smtClean="0">
                <a:latin typeface="Arial" panose="020B0604020202020204" pitchFamily="34" charset="0"/>
                <a:cs typeface="Arial" panose="020B0604020202020204" pitchFamily="34" charset="0"/>
              </a:rPr>
              <a:t>/2015/01/Captura-de-pantalla-2015-01-28-a-las-11.32.07-a.m..png</a:t>
            </a:r>
            <a:endParaRPr lang="es-MX"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8703501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69901" y="228599"/>
            <a:ext cx="10760476" cy="1625959"/>
          </a:xfrm>
        </p:spPr>
        <p:txBody>
          <a:bodyPr>
            <a:normAutofit fontScale="90000"/>
          </a:bodyPr>
          <a:lstStyle/>
          <a:p>
            <a:r>
              <a:rPr lang="es-MX" b="1" dirty="0"/>
              <a:t>4. Incorporación de los tratados internacionales en la normatividad interna </a:t>
            </a:r>
            <a:r>
              <a:rPr lang="es-MX" dirty="0"/>
              <a:t/>
            </a:r>
            <a:br>
              <a:rPr lang="es-MX" dirty="0"/>
            </a:br>
            <a:endParaRPr lang="es-MX" dirty="0"/>
          </a:p>
        </p:txBody>
      </p:sp>
      <p:graphicFrame>
        <p:nvGraphicFramePr>
          <p:cNvPr id="4" name="Diagrama 3"/>
          <p:cNvGraphicFramePr/>
          <p:nvPr>
            <p:extLst>
              <p:ext uri="{D42A27DB-BD31-4B8C-83A1-F6EECF244321}">
                <p14:modId xmlns:p14="http://schemas.microsoft.com/office/powerpoint/2010/main" val="531348641"/>
              </p:ext>
            </p:extLst>
          </p:nvPr>
        </p:nvGraphicFramePr>
        <p:xfrm>
          <a:off x="469901" y="925728"/>
          <a:ext cx="11546088" cy="582280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2295043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Diagrama 6"/>
          <p:cNvGraphicFramePr/>
          <p:nvPr>
            <p:extLst>
              <p:ext uri="{D42A27DB-BD31-4B8C-83A1-F6EECF244321}">
                <p14:modId xmlns:p14="http://schemas.microsoft.com/office/powerpoint/2010/main" val="1911401459"/>
              </p:ext>
            </p:extLst>
          </p:nvPr>
        </p:nvGraphicFramePr>
        <p:xfrm>
          <a:off x="2266637" y="1295400"/>
          <a:ext cx="11204619"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Título 7"/>
          <p:cNvSpPr>
            <a:spLocks noGrp="1"/>
          </p:cNvSpPr>
          <p:nvPr>
            <p:ph type="title"/>
          </p:nvPr>
        </p:nvSpPr>
        <p:spPr/>
        <p:txBody>
          <a:bodyPr>
            <a:normAutofit fontScale="90000"/>
          </a:bodyPr>
          <a:lstStyle/>
          <a:p>
            <a:pPr lvl="0" algn="ctr"/>
            <a:r>
              <a:rPr lang="es-MX" dirty="0"/>
              <a:t>La Convención de Viena sobre el Derecho de los Tratados</a:t>
            </a:r>
          </a:p>
        </p:txBody>
      </p:sp>
    </p:spTree>
    <p:extLst>
      <p:ext uri="{BB962C8B-B14F-4D97-AF65-F5344CB8AC3E}">
        <p14:creationId xmlns:p14="http://schemas.microsoft.com/office/powerpoint/2010/main" val="294245987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quarter" idx="13"/>
          </p:nvPr>
        </p:nvSpPr>
        <p:spPr/>
        <p:txBody>
          <a:bodyPr>
            <a:normAutofit fontScale="92500" lnSpcReduction="10000"/>
          </a:bodyPr>
          <a:lstStyle/>
          <a:p>
            <a:pPr algn="just"/>
            <a:r>
              <a:rPr lang="es-MX" sz="3200" dirty="0">
                <a:latin typeface="Arial" panose="020B0604020202020204" pitchFamily="34" charset="0"/>
                <a:cs typeface="Arial" panose="020B0604020202020204" pitchFamily="34" charset="0"/>
              </a:rPr>
              <a:t>La reforma de 2011 al artículo 1o., constitucional, reconoció los derechos humanos de fuente internacional, con lo cual se amplían los derechos humanos de las personas. La mencionada reforma trajo consigo diversas modificaciones en los criterios constitucionales sobre los tratados internacionales, en </a:t>
            </a:r>
            <a:r>
              <a:rPr lang="es-MX" sz="3200" dirty="0" smtClean="0">
                <a:latin typeface="Arial" panose="020B0604020202020204" pitchFamily="34" charset="0"/>
                <a:cs typeface="Arial" panose="020B0604020202020204" pitchFamily="34" charset="0"/>
              </a:rPr>
              <a:t>la </a:t>
            </a:r>
            <a:r>
              <a:rPr lang="es-MX" sz="3200" dirty="0">
                <a:latin typeface="Arial" panose="020B0604020202020204" pitchFamily="34" charset="0"/>
                <a:cs typeface="Arial" panose="020B0604020202020204" pitchFamily="34" charset="0"/>
              </a:rPr>
              <a:t>presente </a:t>
            </a:r>
            <a:r>
              <a:rPr lang="es-MX" sz="3200" dirty="0" smtClean="0">
                <a:latin typeface="Arial" panose="020B0604020202020204" pitchFamily="34" charset="0"/>
                <a:cs typeface="Arial" panose="020B0604020202020204" pitchFamily="34" charset="0"/>
              </a:rPr>
              <a:t>exposición </a:t>
            </a:r>
            <a:r>
              <a:rPr lang="es-MX" sz="3200" dirty="0">
                <a:latin typeface="Arial" panose="020B0604020202020204" pitchFamily="34" charset="0"/>
                <a:cs typeface="Arial" panose="020B0604020202020204" pitchFamily="34" charset="0"/>
              </a:rPr>
              <a:t>se retoma este tema para analizar en qué consisten los cambios de mayor trascendencia para el ordenamiento jurídico </a:t>
            </a:r>
            <a:r>
              <a:rPr lang="es-MX" sz="3200" dirty="0" smtClean="0">
                <a:latin typeface="Arial" panose="020B0604020202020204" pitchFamily="34" charset="0"/>
                <a:cs typeface="Arial" panose="020B0604020202020204" pitchFamily="34" charset="0"/>
              </a:rPr>
              <a:t>mexicano, así como la concepción del Estado mexicano sobre estos instrumentos internacionales, como la establecida en el artículo 133 de la propia Constitución,    </a:t>
            </a:r>
            <a:endParaRPr lang="es-MX" sz="3200" dirty="0">
              <a:latin typeface="Arial" panose="020B0604020202020204" pitchFamily="34" charset="0"/>
              <a:cs typeface="Arial" panose="020B0604020202020204" pitchFamily="34" charset="0"/>
            </a:endParaRPr>
          </a:p>
          <a:p>
            <a:endParaRPr lang="es-MX" dirty="0"/>
          </a:p>
        </p:txBody>
      </p:sp>
      <p:sp>
        <p:nvSpPr>
          <p:cNvPr id="2" name="Título 1"/>
          <p:cNvSpPr>
            <a:spLocks noGrp="1"/>
          </p:cNvSpPr>
          <p:nvPr>
            <p:ph type="title"/>
          </p:nvPr>
        </p:nvSpPr>
        <p:spPr/>
        <p:txBody>
          <a:bodyPr>
            <a:normAutofit/>
          </a:bodyPr>
          <a:lstStyle/>
          <a:p>
            <a:pPr algn="ctr"/>
            <a:r>
              <a:rPr lang="es-MX" sz="5400" b="1" dirty="0"/>
              <a:t>1. </a:t>
            </a:r>
            <a:r>
              <a:rPr lang="es-MX" sz="5400" b="1" dirty="0" smtClean="0"/>
              <a:t>Introducción</a:t>
            </a:r>
            <a:endParaRPr lang="es-MX" sz="5400" dirty="0"/>
          </a:p>
        </p:txBody>
      </p:sp>
    </p:spTree>
    <p:extLst>
      <p:ext uri="{BB962C8B-B14F-4D97-AF65-F5344CB8AC3E}">
        <p14:creationId xmlns:p14="http://schemas.microsoft.com/office/powerpoint/2010/main" val="132657517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1621559634"/>
              </p:ext>
            </p:extLst>
          </p:nvPr>
        </p:nvGraphicFramePr>
        <p:xfrm>
          <a:off x="1094703" y="425004"/>
          <a:ext cx="10328857" cy="60273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7783531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quarter" idx="13"/>
          </p:nvPr>
        </p:nvSpPr>
        <p:spPr>
          <a:xfrm>
            <a:off x="508538" y="425003"/>
            <a:ext cx="9820319" cy="5028341"/>
          </a:xfrm>
        </p:spPr>
        <p:txBody>
          <a:bodyPr>
            <a:noAutofit/>
          </a:bodyPr>
          <a:lstStyle/>
          <a:p>
            <a:pPr marL="285750" indent="-285750" algn="just">
              <a:buFont typeface="Arial" panose="020B0604020202020204" pitchFamily="34" charset="0"/>
              <a:buChar char="•"/>
            </a:pPr>
            <a:r>
              <a:rPr lang="es-MX" dirty="0"/>
              <a:t>La obligatoriedad de los tratados internacionales de derechos humanos, se logra por el deber que tienen los Estados Partes de introducir en el derecho interno las modificaciones necesarias para el cumplimiento de las obligaciones asumidas. </a:t>
            </a:r>
            <a:endParaRPr lang="es-MX" dirty="0" smtClean="0"/>
          </a:p>
          <a:p>
            <a:pPr marL="285750" indent="-285750" algn="just">
              <a:buFont typeface="Arial" panose="020B0604020202020204" pitchFamily="34" charset="0"/>
              <a:buChar char="•"/>
            </a:pPr>
            <a:r>
              <a:rPr lang="es-MX" dirty="0" smtClean="0"/>
              <a:t>La </a:t>
            </a:r>
            <a:r>
              <a:rPr lang="es-MX" dirty="0"/>
              <a:t>Convención Americana sobre Derechos Humanos en el artículo 2, estipula el deber de adoptar disposiciones de derecho Interno, indicando que si el ejercicio de los derechos y libertades establecidos en la Convención no estuviere ya garantizado por disposiciones legislativas, los Estados Partes se comprometen a adoptar, las medidas legislativas o de otro carácter que fueren necesarias para hacer efectivos tales derechos y libertades.</a:t>
            </a:r>
          </a:p>
          <a:p>
            <a:pPr marL="285750" indent="-285750" algn="just">
              <a:buFont typeface="Arial" panose="020B0604020202020204" pitchFamily="34" charset="0"/>
              <a:buChar char="•"/>
            </a:pPr>
            <a:r>
              <a:rPr lang="es-MX" dirty="0"/>
              <a:t>Los Estados Partes para hacer efectivos los derechos humanos, adquieren la obligación de adecuar su derecho interno a las disposiciones de la Convención, creando aquellas normas que sean necesarias en su sistema jurídico. </a:t>
            </a:r>
            <a:endParaRPr lang="es-MX" dirty="0" smtClean="0"/>
          </a:p>
          <a:p>
            <a:pPr marL="285750" indent="-285750" algn="just">
              <a:buFont typeface="Arial" panose="020B0604020202020204" pitchFamily="34" charset="0"/>
              <a:buChar char="•"/>
            </a:pPr>
            <a:r>
              <a:rPr lang="es-MX" dirty="0"/>
              <a:t>Al legislar, se debe considerar que los derechos humanos no sólo son los numerados, también existen derecho no numerados tanto en las constituciones como en los tratados internacionales. </a:t>
            </a:r>
          </a:p>
        </p:txBody>
      </p:sp>
      <p:pic>
        <p:nvPicPr>
          <p:cNvPr id="11270" name="Picture 6" descr="Resultado de imagen para tratados internacional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34119" y="4657923"/>
            <a:ext cx="3460124" cy="2097045"/>
          </a:xfrm>
          <a:prstGeom prst="rect">
            <a:avLst/>
          </a:prstGeom>
          <a:noFill/>
          <a:extLst>
            <a:ext uri="{909E8E84-426E-40DD-AFC4-6F175D3DCCD1}">
              <a14:hiddenFill xmlns:a14="http://schemas.microsoft.com/office/drawing/2010/main">
                <a:solidFill>
                  <a:srgbClr val="FFFFFF"/>
                </a:solidFill>
              </a14:hiddenFill>
            </a:ext>
          </a:extLst>
        </p:spPr>
      </p:pic>
      <p:sp>
        <p:nvSpPr>
          <p:cNvPr id="4" name="Rectángulo 3"/>
          <p:cNvSpPr/>
          <p:nvPr/>
        </p:nvSpPr>
        <p:spPr>
          <a:xfrm>
            <a:off x="7594243" y="5475612"/>
            <a:ext cx="2399764" cy="461665"/>
          </a:xfrm>
          <a:prstGeom prst="rect">
            <a:avLst/>
          </a:prstGeom>
        </p:spPr>
        <p:txBody>
          <a:bodyPr wrap="square">
            <a:spAutoFit/>
          </a:bodyPr>
          <a:lstStyle/>
          <a:p>
            <a:r>
              <a:rPr lang="es-MX" sz="800" dirty="0" smtClean="0">
                <a:latin typeface="Arial" panose="020B0604020202020204" pitchFamily="34" charset="0"/>
                <a:cs typeface="Arial" panose="020B0604020202020204" pitchFamily="34" charset="0"/>
              </a:rPr>
              <a:t>http://www.exteriores.gob.es/Portal/es/PoliticaExteriorCooperacion/Tratados/PublishingImages/2016_TRATADOS_G.png</a:t>
            </a:r>
            <a:endParaRPr lang="es-MX"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8416061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3760953390"/>
              </p:ext>
            </p:extLst>
          </p:nvPr>
        </p:nvGraphicFramePr>
        <p:xfrm>
          <a:off x="1120461" y="218941"/>
          <a:ext cx="10509161" cy="643943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031676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quarter" idx="13"/>
          </p:nvPr>
        </p:nvSpPr>
        <p:spPr>
          <a:xfrm>
            <a:off x="2962141" y="1278787"/>
            <a:ext cx="9092483" cy="4654854"/>
          </a:xfrm>
        </p:spPr>
        <p:txBody>
          <a:bodyPr>
            <a:normAutofit fontScale="92500" lnSpcReduction="10000"/>
          </a:bodyPr>
          <a:lstStyle/>
          <a:p>
            <a:pPr marL="342900" indent="-342900" algn="just">
              <a:buFont typeface="Arial" panose="020B0604020202020204" pitchFamily="34" charset="0"/>
              <a:buChar char="•"/>
            </a:pPr>
            <a:r>
              <a:rPr lang="es-MX" sz="2000" dirty="0" smtClean="0"/>
              <a:t>Los Estados partes deben adoptar determinadas medidas para incorporar los tratados internacionales en su legislación interna. Para el efecto, deben llevar a cabo un diagnóstico sobre la situación que guardan los derechos fundamentales protegidos por el tratado internacional, lo que les permitirá crear una estrategia nacional para implementar la protección de los derechos. Se deberán utilizar todos los medios que se consideren idóneos, ya sea de carácter administrativo, judicial, económico, social y educativo. En este sentido, el Estado parte debe destinar el máximo de los recursos de que disponga, para la realización de los derechos establecidos en el propio Pacto. Para la protección de los derechos humanos, los Estados partes deben establecer en su legislación interna los recursos judiciales que sean necesarios para garantizar los derechos humanos, cuando resulten violados por las autoridades del Estado. Por último, se establece la obligación de reparar las violaciones a los derechos humanos</a:t>
            </a:r>
            <a:r>
              <a:rPr lang="es-MX" sz="2000" dirty="0" smtClean="0"/>
              <a:t>.(21)</a:t>
            </a:r>
            <a:endParaRPr lang="es-MX" sz="2000" dirty="0" smtClean="0"/>
          </a:p>
          <a:p>
            <a:pPr algn="r"/>
            <a:r>
              <a:rPr lang="es-MX" sz="1600" dirty="0" smtClean="0"/>
              <a:t>21 Carbonell, Miguel, y Salazar, Pedro, “Las obligaciones del Estado en el artículo 1o., de la Constitución Mexicana”, pp. 63-102,  en  Carbonell, Miguel, y Salazar, Pedro (</a:t>
            </a:r>
            <a:r>
              <a:rPr lang="es-MX" sz="1600" dirty="0" err="1" smtClean="0"/>
              <a:t>Coords</a:t>
            </a:r>
            <a:r>
              <a:rPr lang="es-MX" sz="1600" dirty="0" smtClean="0"/>
              <a:t>.), </a:t>
            </a:r>
            <a:r>
              <a:rPr lang="es-MX" sz="1600" i="1" dirty="0" smtClean="0"/>
              <a:t>La reforma constitucional de derechos humanos: un nuevo paradigma</a:t>
            </a:r>
            <a:r>
              <a:rPr lang="es-MX" sz="1600" dirty="0" smtClean="0"/>
              <a:t>, 4a. ed., México, Porrúa-Universidad Nacional Autónoma de México, 2014, pp. 79-81.</a:t>
            </a:r>
          </a:p>
          <a:p>
            <a:endParaRPr lang="es-MX" dirty="0"/>
          </a:p>
        </p:txBody>
      </p:sp>
      <p:pic>
        <p:nvPicPr>
          <p:cNvPr id="12292" name="Picture 4" descr="Resultado de imagen para LOS ESTADOS INTERNACIONAL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7323" y="5016506"/>
            <a:ext cx="2624818" cy="1152474"/>
          </a:xfrm>
          <a:prstGeom prst="rect">
            <a:avLst/>
          </a:prstGeom>
          <a:noFill/>
          <a:extLst>
            <a:ext uri="{909E8E84-426E-40DD-AFC4-6F175D3DCCD1}">
              <a14:hiddenFill xmlns:a14="http://schemas.microsoft.com/office/drawing/2010/main">
                <a:solidFill>
                  <a:srgbClr val="FFFFFF"/>
                </a:solidFill>
              </a14:hiddenFill>
            </a:ext>
          </a:extLst>
        </p:spPr>
      </p:pic>
      <p:sp>
        <p:nvSpPr>
          <p:cNvPr id="10" name="Rectángulo 9"/>
          <p:cNvSpPr/>
          <p:nvPr/>
        </p:nvSpPr>
        <p:spPr>
          <a:xfrm>
            <a:off x="540003" y="6135924"/>
            <a:ext cx="2219459" cy="707886"/>
          </a:xfrm>
          <a:prstGeom prst="rect">
            <a:avLst/>
          </a:prstGeom>
        </p:spPr>
        <p:txBody>
          <a:bodyPr wrap="square">
            <a:spAutoFit/>
          </a:bodyPr>
          <a:lstStyle/>
          <a:p>
            <a:r>
              <a:rPr lang="es-MX" sz="800" dirty="0" smtClean="0">
                <a:latin typeface="Arial" panose="020B0604020202020204" pitchFamily="34" charset="0"/>
                <a:cs typeface="Arial" panose="020B0604020202020204" pitchFamily="34" charset="0"/>
              </a:rPr>
              <a:t>http://3.bp.blogspot.com/-UksoIm0VqQM/V_lih8BQyMI/AAAAAAAAIR4/AjKt6IvQsgM8nwqTm5spNa_a5nAL3eaFACK4B/s1600/Tratados-internacionales-constitucion.jpg</a:t>
            </a:r>
            <a:endParaRPr lang="es-MX" sz="800" dirty="0">
              <a:latin typeface="Arial" panose="020B0604020202020204" pitchFamily="34" charset="0"/>
              <a:cs typeface="Arial" panose="020B0604020202020204" pitchFamily="34" charset="0"/>
            </a:endParaRPr>
          </a:p>
        </p:txBody>
      </p:sp>
      <p:pic>
        <p:nvPicPr>
          <p:cNvPr id="12294" name="Picture 6" descr="Resultado de imagen para LOS ESTADOS INTERNACIONALE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3464" y="1412372"/>
            <a:ext cx="2558677" cy="1270738"/>
          </a:xfrm>
          <a:prstGeom prst="rect">
            <a:avLst/>
          </a:prstGeom>
          <a:noFill/>
          <a:extLst>
            <a:ext uri="{909E8E84-426E-40DD-AFC4-6F175D3DCCD1}">
              <a14:hiddenFill xmlns:a14="http://schemas.microsoft.com/office/drawing/2010/main">
                <a:solidFill>
                  <a:srgbClr val="FFFFFF"/>
                </a:solidFill>
              </a14:hiddenFill>
            </a:ext>
          </a:extLst>
        </p:spPr>
      </p:pic>
      <p:sp>
        <p:nvSpPr>
          <p:cNvPr id="11" name="Rectángulo 10"/>
          <p:cNvSpPr/>
          <p:nvPr/>
        </p:nvSpPr>
        <p:spPr>
          <a:xfrm>
            <a:off x="540003" y="2898328"/>
            <a:ext cx="2219459" cy="707886"/>
          </a:xfrm>
          <a:prstGeom prst="rect">
            <a:avLst/>
          </a:prstGeom>
        </p:spPr>
        <p:txBody>
          <a:bodyPr wrap="square">
            <a:spAutoFit/>
          </a:bodyPr>
          <a:lstStyle/>
          <a:p>
            <a:r>
              <a:rPr lang="es-MX" sz="800" dirty="0" smtClean="0">
                <a:latin typeface="Arial" panose="020B0604020202020204" pitchFamily="34" charset="0"/>
                <a:cs typeface="Arial" panose="020B0604020202020204" pitchFamily="34" charset="0"/>
              </a:rPr>
              <a:t>https://1.bp.blogspot.com/-OVWMYJCE1qA/V3i7ava2mnI/AAAAAAAAYQ0/n6eawo6z3l0UBX4I93F7TczLjgx0ZgPdQCLcB/s1600/Estados-Tratados-Internacionales.jpg</a:t>
            </a:r>
            <a:endParaRPr lang="es-MX"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0515084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texto 4"/>
          <p:cNvSpPr>
            <a:spLocks noGrp="1"/>
          </p:cNvSpPr>
          <p:nvPr>
            <p:ph type="body" sz="half" idx="2"/>
          </p:nvPr>
        </p:nvSpPr>
        <p:spPr/>
        <p:txBody>
          <a:bodyPr>
            <a:normAutofit/>
          </a:bodyPr>
          <a:lstStyle/>
          <a:p>
            <a:pPr algn="just"/>
            <a:r>
              <a:rPr lang="es-MX" sz="1800" dirty="0"/>
              <a:t>Los derechos humanos reconocidos en los tratados internacionales son un mínimo que deben respetar los Estados Partes, quienes se comprometen a su progresión de acuerdo a las negociaciones y acuerdos que pacten. Aún más, los Estados partes de un tratado internacional tienen obligaciones de resultado, es decir, cumplir con los objetivos planteados.</a:t>
            </a:r>
          </a:p>
        </p:txBody>
      </p:sp>
      <p:pic>
        <p:nvPicPr>
          <p:cNvPr id="7" name="Marcador de contenido 6"/>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4997325" y="1463040"/>
            <a:ext cx="6718425" cy="3705678"/>
          </a:xfrm>
        </p:spPr>
      </p:pic>
      <p:sp>
        <p:nvSpPr>
          <p:cNvPr id="8" name="Rectángulo 7"/>
          <p:cNvSpPr/>
          <p:nvPr/>
        </p:nvSpPr>
        <p:spPr>
          <a:xfrm>
            <a:off x="8659164" y="5968113"/>
            <a:ext cx="2687123" cy="461665"/>
          </a:xfrm>
          <a:prstGeom prst="rect">
            <a:avLst/>
          </a:prstGeom>
        </p:spPr>
        <p:txBody>
          <a:bodyPr wrap="square">
            <a:spAutoFit/>
          </a:bodyPr>
          <a:lstStyle/>
          <a:p>
            <a:r>
              <a:rPr lang="es-MX" sz="800" dirty="0" smtClean="0">
                <a:latin typeface="Arial" panose="020B0604020202020204" pitchFamily="34" charset="0"/>
                <a:cs typeface="Arial" panose="020B0604020202020204" pitchFamily="34" charset="0"/>
              </a:rPr>
              <a:t>https://4.bp.blogspot.com/-zzUQdO6z6Ww/VOivlM0KtjI/AAAAAAAAOjk/QRKYWZrReMg/s1600/Derecho-union-europea.jpg</a:t>
            </a:r>
            <a:endParaRPr lang="es-MX"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6581097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txBox="1">
            <a:spLocks/>
          </p:cNvSpPr>
          <p:nvPr/>
        </p:nvSpPr>
        <p:spPr>
          <a:xfrm>
            <a:off x="755293" y="302593"/>
            <a:ext cx="9404723" cy="1400530"/>
          </a:xfrm>
          <a:prstGeom prst="round2SameRect">
            <a:avLst/>
          </a:prstGeom>
        </p:spPr>
        <p:style>
          <a:lnRef idx="1">
            <a:schemeClr val="accent1"/>
          </a:lnRef>
          <a:fillRef idx="2">
            <a:schemeClr val="accent1"/>
          </a:fillRef>
          <a:effectRef idx="1">
            <a:schemeClr val="accent1"/>
          </a:effectRef>
          <a:fontRef idx="minor">
            <a:schemeClr val="dk1"/>
          </a:fontRef>
        </p:style>
        <p:txBody>
          <a:bodyPr/>
          <a:lstStyle>
            <a:lvl1pPr algn="l" defTabSz="914400" rtl="0" eaLnBrk="1" latinLnBrk="0" hangingPunct="1">
              <a:spcBef>
                <a:spcPts val="400"/>
              </a:spcBef>
              <a:buNone/>
              <a:defRPr sz="4000" b="0" kern="1200" cap="none" spc="0" baseline="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pPr algn="just"/>
            <a:r>
              <a:rPr lang="es-MX" smtClean="0"/>
              <a:t>5. Vinculatoriedad de los tratados internacionales</a:t>
            </a:r>
            <a:endParaRPr lang="es-MX" dirty="0"/>
          </a:p>
        </p:txBody>
      </p:sp>
      <p:sp>
        <p:nvSpPr>
          <p:cNvPr id="6" name="Marcador de contenido 2"/>
          <p:cNvSpPr txBox="1">
            <a:spLocks/>
          </p:cNvSpPr>
          <p:nvPr/>
        </p:nvSpPr>
        <p:spPr>
          <a:xfrm>
            <a:off x="235527" y="1984679"/>
            <a:ext cx="10778837" cy="4195481"/>
          </a:xfrm>
          <a:prstGeom prst="horizontalScroll">
            <a:avLst/>
          </a:prstGeom>
        </p:spPr>
        <p:style>
          <a:lnRef idx="1">
            <a:schemeClr val="accent5"/>
          </a:lnRef>
          <a:fillRef idx="2">
            <a:schemeClr val="accent5"/>
          </a:fillRef>
          <a:effectRef idx="1">
            <a:schemeClr val="accent5"/>
          </a:effectRef>
          <a:fontRef idx="minor">
            <a:schemeClr val="dk1"/>
          </a:fontRef>
        </p:style>
        <p:txBody>
          <a:bodyPr>
            <a:normAutofit/>
          </a:bodyPr>
          <a:lstStyle>
            <a:lvl1pPr marL="0" indent="0" algn="l" defTabSz="914400" rtl="0" eaLnBrk="1" latinLnBrk="0" hangingPunct="1">
              <a:spcBef>
                <a:spcPts val="1200"/>
              </a:spcBef>
              <a:spcAft>
                <a:spcPts val="0"/>
              </a:spcAft>
              <a:buClr>
                <a:schemeClr val="accent5"/>
              </a:buClr>
              <a:buFont typeface="Arial" pitchFamily="34" charset="0"/>
              <a:buNone/>
              <a:defRPr sz="1800" b="0" i="0" kern="1200" cap="none" spc="30" baseline="0">
                <a:solidFill>
                  <a:schemeClr val="dk1"/>
                </a:solidFill>
                <a:latin typeface="+mn-lt"/>
                <a:ea typeface="+mn-ea"/>
                <a:cs typeface="+mn-cs"/>
              </a:defRPr>
            </a:lvl1pPr>
            <a:lvl2pPr marL="171450" indent="-171450" algn="l" defTabSz="914400" rtl="0" eaLnBrk="1" latinLnBrk="0" hangingPunct="1">
              <a:spcBef>
                <a:spcPts val="600"/>
              </a:spcBef>
              <a:buClr>
                <a:schemeClr val="accent1"/>
              </a:buClr>
              <a:buFont typeface="Arial" pitchFamily="34" charset="0"/>
              <a:buChar char="•"/>
              <a:defRPr sz="1600" kern="1200">
                <a:solidFill>
                  <a:schemeClr val="dk1"/>
                </a:solidFill>
                <a:latin typeface="+mn-lt"/>
                <a:ea typeface="+mn-ea"/>
                <a:cs typeface="+mn-cs"/>
              </a:defRPr>
            </a:lvl2pPr>
            <a:lvl3pPr marL="344488" indent="-165100" algn="l" defTabSz="914400" rtl="0" eaLnBrk="1" latinLnBrk="0" hangingPunct="1">
              <a:spcBef>
                <a:spcPts val="600"/>
              </a:spcBef>
              <a:buClr>
                <a:schemeClr val="accent1"/>
              </a:buClr>
              <a:buFont typeface="Arial" pitchFamily="34" charset="0"/>
              <a:buChar char="•"/>
              <a:defRPr sz="1600" kern="1200">
                <a:solidFill>
                  <a:schemeClr val="dk1"/>
                </a:solidFill>
                <a:latin typeface="+mn-lt"/>
                <a:ea typeface="+mn-ea"/>
                <a:cs typeface="+mn-cs"/>
              </a:defRPr>
            </a:lvl3pPr>
            <a:lvl4pPr marL="517525" indent="-169863" algn="l" defTabSz="914400" rtl="0" eaLnBrk="1" latinLnBrk="0" hangingPunct="1">
              <a:spcBef>
                <a:spcPts val="600"/>
              </a:spcBef>
              <a:buClr>
                <a:schemeClr val="accent1"/>
              </a:buClr>
              <a:buFont typeface="Arial" pitchFamily="34" charset="0"/>
              <a:buChar char="•"/>
              <a:defRPr sz="1600" kern="1200">
                <a:solidFill>
                  <a:schemeClr val="dk1"/>
                </a:solidFill>
                <a:latin typeface="+mn-lt"/>
                <a:ea typeface="+mn-ea"/>
                <a:cs typeface="+mn-cs"/>
              </a:defRPr>
            </a:lvl4pPr>
            <a:lvl5pPr marL="688975" indent="-173038" algn="l" defTabSz="914400" rtl="0" eaLnBrk="1" latinLnBrk="0" hangingPunct="1">
              <a:spcBef>
                <a:spcPts val="600"/>
              </a:spcBef>
              <a:buClr>
                <a:schemeClr val="accent1"/>
              </a:buClr>
              <a:buFont typeface="Arial" pitchFamily="34" charset="0"/>
              <a:buChar char="•"/>
              <a:defRPr sz="1600" kern="1200">
                <a:solidFill>
                  <a:schemeClr val="dk1"/>
                </a:solidFill>
                <a:latin typeface="+mn-lt"/>
                <a:ea typeface="+mn-ea"/>
                <a:cs typeface="+mn-cs"/>
              </a:defRPr>
            </a:lvl5pPr>
            <a:lvl6pPr marL="868680" indent="-173736" algn="l" defTabSz="914400" rtl="0" eaLnBrk="1" latinLnBrk="0" hangingPunct="1">
              <a:spcBef>
                <a:spcPts val="600"/>
              </a:spcBef>
              <a:buClr>
                <a:schemeClr val="accent1"/>
              </a:buClr>
              <a:buFont typeface="Arial" pitchFamily="34" charset="0"/>
              <a:buChar char="•"/>
              <a:defRPr sz="1600" kern="1200">
                <a:solidFill>
                  <a:schemeClr val="dk1"/>
                </a:solidFill>
                <a:latin typeface="+mn-lt"/>
                <a:ea typeface="+mn-ea"/>
                <a:cs typeface="+mn-cs"/>
              </a:defRPr>
            </a:lvl6pPr>
            <a:lvl7pPr marL="1069848" indent="-173736" algn="l" defTabSz="914400" rtl="0" eaLnBrk="1" latinLnBrk="0" hangingPunct="1">
              <a:spcBef>
                <a:spcPts val="600"/>
              </a:spcBef>
              <a:buClr>
                <a:schemeClr val="accent1"/>
              </a:buClr>
              <a:buFont typeface="Arial" pitchFamily="34" charset="0"/>
              <a:buChar char="•"/>
              <a:defRPr sz="1600" kern="1200">
                <a:solidFill>
                  <a:schemeClr val="dk1"/>
                </a:solidFill>
                <a:latin typeface="+mn-lt"/>
                <a:ea typeface="+mn-ea"/>
                <a:cs typeface="+mn-cs"/>
              </a:defRPr>
            </a:lvl7pPr>
            <a:lvl8pPr marL="1243584" indent="-173736" algn="l" defTabSz="914400" rtl="0" eaLnBrk="1" latinLnBrk="0" hangingPunct="1">
              <a:spcBef>
                <a:spcPts val="600"/>
              </a:spcBef>
              <a:buClr>
                <a:schemeClr val="accent1"/>
              </a:buClr>
              <a:buFont typeface="Arial" pitchFamily="34" charset="0"/>
              <a:buChar char="•"/>
              <a:defRPr sz="1600" kern="1200">
                <a:solidFill>
                  <a:schemeClr val="dk1"/>
                </a:solidFill>
                <a:latin typeface="+mn-lt"/>
                <a:ea typeface="+mn-ea"/>
                <a:cs typeface="+mn-cs"/>
              </a:defRPr>
            </a:lvl8pPr>
            <a:lvl9pPr marL="1408176" indent="-173736" algn="l" defTabSz="914400" rtl="0" eaLnBrk="1" latinLnBrk="0" hangingPunct="1">
              <a:spcBef>
                <a:spcPts val="600"/>
              </a:spcBef>
              <a:buClr>
                <a:schemeClr val="accent1"/>
              </a:buClr>
              <a:buFont typeface="Arial" pitchFamily="34" charset="0"/>
              <a:buChar char="•"/>
              <a:defRPr sz="1600" kern="1200">
                <a:solidFill>
                  <a:schemeClr val="dk1"/>
                </a:solidFill>
                <a:latin typeface="+mn-lt"/>
                <a:ea typeface="+mn-ea"/>
                <a:cs typeface="+mn-cs"/>
              </a:defRPr>
            </a:lvl9pPr>
          </a:lstStyle>
          <a:p>
            <a:pPr algn="just">
              <a:lnSpc>
                <a:spcPct val="150000"/>
              </a:lnSpc>
            </a:pPr>
            <a:r>
              <a:rPr lang="es-MX" smtClean="0"/>
              <a:t>La Convención Americana sobre Derechos Humanos en el artículo 41, dispone que la Comisión tiene entre sus funciones, promover la observancia y la defensa de los derechos humanos.</a:t>
            </a:r>
          </a:p>
          <a:p>
            <a:pPr algn="just">
              <a:lnSpc>
                <a:spcPct val="150000"/>
              </a:lnSpc>
            </a:pPr>
            <a:r>
              <a:rPr lang="es-MX" smtClean="0"/>
              <a:t>En el inciso b), donde se dice que tiene la función de formular recomendaciones a los Gobiernos de los Estados partes, para que adopten medidas progresivas en favor de los derechos humanos dentro del marco de sus preceptos constitucionales, al igual que disposiciones apropiadas para fomentar el debido respeto a esos derechos.  </a:t>
            </a:r>
            <a:endParaRPr lang="es-MX" dirty="0"/>
          </a:p>
        </p:txBody>
      </p:sp>
    </p:spTree>
    <p:extLst>
      <p:ext uri="{BB962C8B-B14F-4D97-AF65-F5344CB8AC3E}">
        <p14:creationId xmlns:p14="http://schemas.microsoft.com/office/powerpoint/2010/main" val="358752339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arcador de contenido 2"/>
          <p:cNvSpPr txBox="1">
            <a:spLocks/>
          </p:cNvSpPr>
          <p:nvPr/>
        </p:nvSpPr>
        <p:spPr>
          <a:xfrm>
            <a:off x="339831" y="187890"/>
            <a:ext cx="5705805" cy="6241883"/>
          </a:xfrm>
          <a:prstGeom prst="snip2DiagRect">
            <a:avLst/>
          </a:prstGeom>
        </p:spPr>
        <p:style>
          <a:lnRef idx="1">
            <a:schemeClr val="accent6"/>
          </a:lnRef>
          <a:fillRef idx="2">
            <a:schemeClr val="accent6"/>
          </a:fillRef>
          <a:effectRef idx="1">
            <a:schemeClr val="accent6"/>
          </a:effectRef>
          <a:fontRef idx="minor">
            <a:schemeClr val="dk1"/>
          </a:fontRef>
        </p:style>
        <p:txBody>
          <a:bodyPr>
            <a:noAutofit/>
          </a:bodyPr>
          <a:lstStyle>
            <a:lvl1pPr marL="0" indent="0" algn="l" defTabSz="914400" rtl="0" eaLnBrk="1" latinLnBrk="0" hangingPunct="1">
              <a:spcBef>
                <a:spcPts val="1200"/>
              </a:spcBef>
              <a:spcAft>
                <a:spcPts val="0"/>
              </a:spcAft>
              <a:buClr>
                <a:schemeClr val="accent5"/>
              </a:buClr>
              <a:buFont typeface="Arial" pitchFamily="34" charset="0"/>
              <a:buNone/>
              <a:defRPr sz="1800" b="0" i="0" kern="1200" cap="none" spc="30" baseline="0">
                <a:solidFill>
                  <a:schemeClr val="dk1"/>
                </a:solidFill>
                <a:latin typeface="+mn-lt"/>
                <a:ea typeface="+mn-ea"/>
                <a:cs typeface="+mn-cs"/>
              </a:defRPr>
            </a:lvl1pPr>
            <a:lvl2pPr marL="171450" indent="-171450" algn="l" defTabSz="914400" rtl="0" eaLnBrk="1" latinLnBrk="0" hangingPunct="1">
              <a:spcBef>
                <a:spcPts val="600"/>
              </a:spcBef>
              <a:buClr>
                <a:schemeClr val="accent1"/>
              </a:buClr>
              <a:buFont typeface="Arial" pitchFamily="34" charset="0"/>
              <a:buChar char="•"/>
              <a:defRPr sz="1600" kern="1200">
                <a:solidFill>
                  <a:schemeClr val="dk1"/>
                </a:solidFill>
                <a:latin typeface="+mn-lt"/>
                <a:ea typeface="+mn-ea"/>
                <a:cs typeface="+mn-cs"/>
              </a:defRPr>
            </a:lvl2pPr>
            <a:lvl3pPr marL="344488" indent="-165100" algn="l" defTabSz="914400" rtl="0" eaLnBrk="1" latinLnBrk="0" hangingPunct="1">
              <a:spcBef>
                <a:spcPts val="600"/>
              </a:spcBef>
              <a:buClr>
                <a:schemeClr val="accent1"/>
              </a:buClr>
              <a:buFont typeface="Arial" pitchFamily="34" charset="0"/>
              <a:buChar char="•"/>
              <a:defRPr sz="1600" kern="1200">
                <a:solidFill>
                  <a:schemeClr val="dk1"/>
                </a:solidFill>
                <a:latin typeface="+mn-lt"/>
                <a:ea typeface="+mn-ea"/>
                <a:cs typeface="+mn-cs"/>
              </a:defRPr>
            </a:lvl3pPr>
            <a:lvl4pPr marL="517525" indent="-169863" algn="l" defTabSz="914400" rtl="0" eaLnBrk="1" latinLnBrk="0" hangingPunct="1">
              <a:spcBef>
                <a:spcPts val="600"/>
              </a:spcBef>
              <a:buClr>
                <a:schemeClr val="accent1"/>
              </a:buClr>
              <a:buFont typeface="Arial" pitchFamily="34" charset="0"/>
              <a:buChar char="•"/>
              <a:defRPr sz="1600" kern="1200">
                <a:solidFill>
                  <a:schemeClr val="dk1"/>
                </a:solidFill>
                <a:latin typeface="+mn-lt"/>
                <a:ea typeface="+mn-ea"/>
                <a:cs typeface="+mn-cs"/>
              </a:defRPr>
            </a:lvl4pPr>
            <a:lvl5pPr marL="688975" indent="-173038" algn="l" defTabSz="914400" rtl="0" eaLnBrk="1" latinLnBrk="0" hangingPunct="1">
              <a:spcBef>
                <a:spcPts val="600"/>
              </a:spcBef>
              <a:buClr>
                <a:schemeClr val="accent1"/>
              </a:buClr>
              <a:buFont typeface="Arial" pitchFamily="34" charset="0"/>
              <a:buChar char="•"/>
              <a:defRPr sz="1600" kern="1200">
                <a:solidFill>
                  <a:schemeClr val="dk1"/>
                </a:solidFill>
                <a:latin typeface="+mn-lt"/>
                <a:ea typeface="+mn-ea"/>
                <a:cs typeface="+mn-cs"/>
              </a:defRPr>
            </a:lvl5pPr>
            <a:lvl6pPr marL="868680" indent="-173736" algn="l" defTabSz="914400" rtl="0" eaLnBrk="1" latinLnBrk="0" hangingPunct="1">
              <a:spcBef>
                <a:spcPts val="600"/>
              </a:spcBef>
              <a:buClr>
                <a:schemeClr val="accent1"/>
              </a:buClr>
              <a:buFont typeface="Arial" pitchFamily="34" charset="0"/>
              <a:buChar char="•"/>
              <a:defRPr sz="1600" kern="1200">
                <a:solidFill>
                  <a:schemeClr val="dk1"/>
                </a:solidFill>
                <a:latin typeface="+mn-lt"/>
                <a:ea typeface="+mn-ea"/>
                <a:cs typeface="+mn-cs"/>
              </a:defRPr>
            </a:lvl6pPr>
            <a:lvl7pPr marL="1069848" indent="-173736" algn="l" defTabSz="914400" rtl="0" eaLnBrk="1" latinLnBrk="0" hangingPunct="1">
              <a:spcBef>
                <a:spcPts val="600"/>
              </a:spcBef>
              <a:buClr>
                <a:schemeClr val="accent1"/>
              </a:buClr>
              <a:buFont typeface="Arial" pitchFamily="34" charset="0"/>
              <a:buChar char="•"/>
              <a:defRPr sz="1600" kern="1200">
                <a:solidFill>
                  <a:schemeClr val="dk1"/>
                </a:solidFill>
                <a:latin typeface="+mn-lt"/>
                <a:ea typeface="+mn-ea"/>
                <a:cs typeface="+mn-cs"/>
              </a:defRPr>
            </a:lvl7pPr>
            <a:lvl8pPr marL="1243584" indent="-173736" algn="l" defTabSz="914400" rtl="0" eaLnBrk="1" latinLnBrk="0" hangingPunct="1">
              <a:spcBef>
                <a:spcPts val="600"/>
              </a:spcBef>
              <a:buClr>
                <a:schemeClr val="accent1"/>
              </a:buClr>
              <a:buFont typeface="Arial" pitchFamily="34" charset="0"/>
              <a:buChar char="•"/>
              <a:defRPr sz="1600" kern="1200">
                <a:solidFill>
                  <a:schemeClr val="dk1"/>
                </a:solidFill>
                <a:latin typeface="+mn-lt"/>
                <a:ea typeface="+mn-ea"/>
                <a:cs typeface="+mn-cs"/>
              </a:defRPr>
            </a:lvl8pPr>
            <a:lvl9pPr marL="1408176" indent="-173736" algn="l" defTabSz="914400" rtl="0" eaLnBrk="1" latinLnBrk="0" hangingPunct="1">
              <a:spcBef>
                <a:spcPts val="600"/>
              </a:spcBef>
              <a:buClr>
                <a:schemeClr val="accent1"/>
              </a:buClr>
              <a:buFont typeface="Arial" pitchFamily="34" charset="0"/>
              <a:buChar char="•"/>
              <a:defRPr sz="1600" kern="1200">
                <a:solidFill>
                  <a:schemeClr val="dk1"/>
                </a:solidFill>
                <a:latin typeface="+mn-lt"/>
                <a:ea typeface="+mn-ea"/>
                <a:cs typeface="+mn-cs"/>
              </a:defRPr>
            </a:lvl9pPr>
          </a:lstStyle>
          <a:p>
            <a:pPr algn="just">
              <a:lnSpc>
                <a:spcPct val="200000"/>
              </a:lnSpc>
            </a:pPr>
            <a:r>
              <a:rPr lang="es-MX" sz="1600" smtClean="0"/>
              <a:t>Las recomendaciones representan el medio por el cual un organismo internacional  expresa su convicción de que ha ocurrido una violación de derechos humanos por un Estado parte, por lo que sugiere las medidas que considera necesarias para subsanarla y en caso de proceder, solicita que se lleve a cabo una investigación y que se apliquen las sanciones correspondientes a los servidores públicos que han incurrido en las conductas violatorias de derechos humanos. </a:t>
            </a:r>
            <a:endParaRPr lang="es-MX" sz="1600" dirty="0"/>
          </a:p>
        </p:txBody>
      </p:sp>
      <p:pic>
        <p:nvPicPr>
          <p:cNvPr id="7" name="Imagen 6"/>
          <p:cNvPicPr>
            <a:picLocks noChangeAspect="1"/>
          </p:cNvPicPr>
          <p:nvPr/>
        </p:nvPicPr>
        <p:blipFill>
          <a:blip r:embed="rId2"/>
          <a:stretch>
            <a:fillRect/>
          </a:stretch>
        </p:blipFill>
        <p:spPr>
          <a:xfrm>
            <a:off x="6774714" y="2198679"/>
            <a:ext cx="4850103" cy="233114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8" name="Rectángulo 7"/>
          <p:cNvSpPr/>
          <p:nvPr/>
        </p:nvSpPr>
        <p:spPr>
          <a:xfrm>
            <a:off x="6482365" y="4616303"/>
            <a:ext cx="5709635" cy="461665"/>
          </a:xfrm>
          <a:prstGeom prst="rect">
            <a:avLst/>
          </a:prstGeom>
        </p:spPr>
        <p:txBody>
          <a:bodyPr wrap="square">
            <a:spAutoFit/>
          </a:bodyPr>
          <a:lstStyle/>
          <a:p>
            <a:r>
              <a:rPr lang="es-MX" sz="800" dirty="0"/>
              <a:t>https://www.google.com/url?sa=i&amp;rct=j&amp;q=&amp;esrc=s&amp;source=images&amp;cd=&amp;ved=2ahUKEwiek9vHsNrdAhUCnawKHR5JBKsQjRx6BAgBEAU&amp;url=https%3A%2F%2Fwww.slideshare.net%2FSocialesdigital%2Fderechos-humanos-para-todos-y-todas-64104726&amp;psig=AOvVaw3UyR3ti7WRGo99ooGVLrCs&amp;ust=1538109874660582</a:t>
            </a:r>
          </a:p>
        </p:txBody>
      </p:sp>
    </p:spTree>
    <p:extLst>
      <p:ext uri="{BB962C8B-B14F-4D97-AF65-F5344CB8AC3E}">
        <p14:creationId xmlns:p14="http://schemas.microsoft.com/office/powerpoint/2010/main" val="202468529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contenido 2"/>
          <p:cNvSpPr txBox="1">
            <a:spLocks/>
          </p:cNvSpPr>
          <p:nvPr/>
        </p:nvSpPr>
        <p:spPr>
          <a:xfrm>
            <a:off x="450376" y="145962"/>
            <a:ext cx="5023143" cy="2665477"/>
          </a:xfrm>
          <a:prstGeom prst="snip1Rect">
            <a:avLst/>
          </a:prstGeom>
        </p:spPr>
        <p:style>
          <a:lnRef idx="1">
            <a:schemeClr val="accent1"/>
          </a:lnRef>
          <a:fillRef idx="2">
            <a:schemeClr val="accent1"/>
          </a:fillRef>
          <a:effectRef idx="1">
            <a:schemeClr val="accent1"/>
          </a:effectRef>
          <a:fontRef idx="minor">
            <a:schemeClr val="dk1"/>
          </a:fontRef>
        </p:style>
        <p:txBody>
          <a:bodyPr>
            <a:normAutofit/>
          </a:bodyPr>
          <a:lstStyle>
            <a:lvl1pPr marL="0" indent="0" algn="l" defTabSz="914400" rtl="0" eaLnBrk="1" latinLnBrk="0" hangingPunct="1">
              <a:spcBef>
                <a:spcPts val="1200"/>
              </a:spcBef>
              <a:spcAft>
                <a:spcPts val="0"/>
              </a:spcAft>
              <a:buClr>
                <a:schemeClr val="accent5"/>
              </a:buClr>
              <a:buFont typeface="Arial" pitchFamily="34" charset="0"/>
              <a:buNone/>
              <a:defRPr sz="1800" b="0" i="0" kern="1200" cap="none" spc="30" baseline="0">
                <a:solidFill>
                  <a:schemeClr val="dk1"/>
                </a:solidFill>
                <a:latin typeface="+mn-lt"/>
                <a:ea typeface="+mn-ea"/>
                <a:cs typeface="+mn-cs"/>
              </a:defRPr>
            </a:lvl1pPr>
            <a:lvl2pPr marL="171450" indent="-171450" algn="l" defTabSz="914400" rtl="0" eaLnBrk="1" latinLnBrk="0" hangingPunct="1">
              <a:spcBef>
                <a:spcPts val="600"/>
              </a:spcBef>
              <a:buClr>
                <a:schemeClr val="accent1"/>
              </a:buClr>
              <a:buFont typeface="Arial" pitchFamily="34" charset="0"/>
              <a:buChar char="•"/>
              <a:defRPr sz="1600" kern="1200">
                <a:solidFill>
                  <a:schemeClr val="dk1"/>
                </a:solidFill>
                <a:latin typeface="+mn-lt"/>
                <a:ea typeface="+mn-ea"/>
                <a:cs typeface="+mn-cs"/>
              </a:defRPr>
            </a:lvl2pPr>
            <a:lvl3pPr marL="344488" indent="-165100" algn="l" defTabSz="914400" rtl="0" eaLnBrk="1" latinLnBrk="0" hangingPunct="1">
              <a:spcBef>
                <a:spcPts val="600"/>
              </a:spcBef>
              <a:buClr>
                <a:schemeClr val="accent1"/>
              </a:buClr>
              <a:buFont typeface="Arial" pitchFamily="34" charset="0"/>
              <a:buChar char="•"/>
              <a:defRPr sz="1600" kern="1200">
                <a:solidFill>
                  <a:schemeClr val="dk1"/>
                </a:solidFill>
                <a:latin typeface="+mn-lt"/>
                <a:ea typeface="+mn-ea"/>
                <a:cs typeface="+mn-cs"/>
              </a:defRPr>
            </a:lvl3pPr>
            <a:lvl4pPr marL="517525" indent="-169863" algn="l" defTabSz="914400" rtl="0" eaLnBrk="1" latinLnBrk="0" hangingPunct="1">
              <a:spcBef>
                <a:spcPts val="600"/>
              </a:spcBef>
              <a:buClr>
                <a:schemeClr val="accent1"/>
              </a:buClr>
              <a:buFont typeface="Arial" pitchFamily="34" charset="0"/>
              <a:buChar char="•"/>
              <a:defRPr sz="1600" kern="1200">
                <a:solidFill>
                  <a:schemeClr val="dk1"/>
                </a:solidFill>
                <a:latin typeface="+mn-lt"/>
                <a:ea typeface="+mn-ea"/>
                <a:cs typeface="+mn-cs"/>
              </a:defRPr>
            </a:lvl4pPr>
            <a:lvl5pPr marL="688975" indent="-173038" algn="l" defTabSz="914400" rtl="0" eaLnBrk="1" latinLnBrk="0" hangingPunct="1">
              <a:spcBef>
                <a:spcPts val="600"/>
              </a:spcBef>
              <a:buClr>
                <a:schemeClr val="accent1"/>
              </a:buClr>
              <a:buFont typeface="Arial" pitchFamily="34" charset="0"/>
              <a:buChar char="•"/>
              <a:defRPr sz="1600" kern="1200">
                <a:solidFill>
                  <a:schemeClr val="dk1"/>
                </a:solidFill>
                <a:latin typeface="+mn-lt"/>
                <a:ea typeface="+mn-ea"/>
                <a:cs typeface="+mn-cs"/>
              </a:defRPr>
            </a:lvl5pPr>
            <a:lvl6pPr marL="868680" indent="-173736" algn="l" defTabSz="914400" rtl="0" eaLnBrk="1" latinLnBrk="0" hangingPunct="1">
              <a:spcBef>
                <a:spcPts val="600"/>
              </a:spcBef>
              <a:buClr>
                <a:schemeClr val="accent1"/>
              </a:buClr>
              <a:buFont typeface="Arial" pitchFamily="34" charset="0"/>
              <a:buChar char="•"/>
              <a:defRPr sz="1600" kern="1200">
                <a:solidFill>
                  <a:schemeClr val="dk1"/>
                </a:solidFill>
                <a:latin typeface="+mn-lt"/>
                <a:ea typeface="+mn-ea"/>
                <a:cs typeface="+mn-cs"/>
              </a:defRPr>
            </a:lvl6pPr>
            <a:lvl7pPr marL="1069848" indent="-173736" algn="l" defTabSz="914400" rtl="0" eaLnBrk="1" latinLnBrk="0" hangingPunct="1">
              <a:spcBef>
                <a:spcPts val="600"/>
              </a:spcBef>
              <a:buClr>
                <a:schemeClr val="accent1"/>
              </a:buClr>
              <a:buFont typeface="Arial" pitchFamily="34" charset="0"/>
              <a:buChar char="•"/>
              <a:defRPr sz="1600" kern="1200">
                <a:solidFill>
                  <a:schemeClr val="dk1"/>
                </a:solidFill>
                <a:latin typeface="+mn-lt"/>
                <a:ea typeface="+mn-ea"/>
                <a:cs typeface="+mn-cs"/>
              </a:defRPr>
            </a:lvl7pPr>
            <a:lvl8pPr marL="1243584" indent="-173736" algn="l" defTabSz="914400" rtl="0" eaLnBrk="1" latinLnBrk="0" hangingPunct="1">
              <a:spcBef>
                <a:spcPts val="600"/>
              </a:spcBef>
              <a:buClr>
                <a:schemeClr val="accent1"/>
              </a:buClr>
              <a:buFont typeface="Arial" pitchFamily="34" charset="0"/>
              <a:buChar char="•"/>
              <a:defRPr sz="1600" kern="1200">
                <a:solidFill>
                  <a:schemeClr val="dk1"/>
                </a:solidFill>
                <a:latin typeface="+mn-lt"/>
                <a:ea typeface="+mn-ea"/>
                <a:cs typeface="+mn-cs"/>
              </a:defRPr>
            </a:lvl8pPr>
            <a:lvl9pPr marL="1408176" indent="-173736" algn="l" defTabSz="914400" rtl="0" eaLnBrk="1" latinLnBrk="0" hangingPunct="1">
              <a:spcBef>
                <a:spcPts val="600"/>
              </a:spcBef>
              <a:buClr>
                <a:schemeClr val="accent1"/>
              </a:buClr>
              <a:buFont typeface="Arial" pitchFamily="34" charset="0"/>
              <a:buChar char="•"/>
              <a:defRPr sz="1600" kern="1200">
                <a:solidFill>
                  <a:schemeClr val="dk1"/>
                </a:solidFill>
                <a:latin typeface="+mn-lt"/>
                <a:ea typeface="+mn-ea"/>
                <a:cs typeface="+mn-cs"/>
              </a:defRPr>
            </a:lvl9pPr>
          </a:lstStyle>
          <a:p>
            <a:pPr algn="just">
              <a:lnSpc>
                <a:spcPct val="110000"/>
              </a:lnSpc>
            </a:pPr>
            <a:r>
              <a:rPr lang="es-MX" smtClean="0"/>
              <a:t>Las recomendaciones emitidas por los organismos internacionales, como la Convención Americana sobre Derechos Humanos, no tienen carácter vinculatorio, por lo cual su incumplimiento no transgrede el artículo 133 constitucional.</a:t>
            </a:r>
          </a:p>
          <a:p>
            <a:pPr algn="just">
              <a:lnSpc>
                <a:spcPct val="110000"/>
              </a:lnSpc>
            </a:pPr>
            <a:endParaRPr lang="es-MX" dirty="0"/>
          </a:p>
        </p:txBody>
      </p:sp>
      <p:sp>
        <p:nvSpPr>
          <p:cNvPr id="6" name="Flecha derecha 5"/>
          <p:cNvSpPr/>
          <p:nvPr/>
        </p:nvSpPr>
        <p:spPr>
          <a:xfrm>
            <a:off x="5821251" y="1352283"/>
            <a:ext cx="1442434" cy="65682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7" name="Imagen 6"/>
          <p:cNvPicPr>
            <a:picLocks noChangeAspect="1"/>
          </p:cNvPicPr>
          <p:nvPr/>
        </p:nvPicPr>
        <p:blipFill>
          <a:blip r:embed="rId2"/>
          <a:stretch>
            <a:fillRect/>
          </a:stretch>
        </p:blipFill>
        <p:spPr>
          <a:xfrm>
            <a:off x="8016360" y="413869"/>
            <a:ext cx="1800225" cy="2533650"/>
          </a:xfrm>
          <a:prstGeom prst="rect">
            <a:avLst/>
          </a:prstGeom>
        </p:spPr>
      </p:pic>
      <p:sp>
        <p:nvSpPr>
          <p:cNvPr id="8" name="Rectángulo 7"/>
          <p:cNvSpPr/>
          <p:nvPr/>
        </p:nvSpPr>
        <p:spPr>
          <a:xfrm>
            <a:off x="8016360" y="2955927"/>
            <a:ext cx="3995334" cy="707886"/>
          </a:xfrm>
          <a:prstGeom prst="rect">
            <a:avLst/>
          </a:prstGeom>
        </p:spPr>
        <p:txBody>
          <a:bodyPr wrap="square">
            <a:spAutoFit/>
          </a:bodyPr>
          <a:lstStyle/>
          <a:p>
            <a:r>
              <a:rPr lang="es-MX" sz="800" dirty="0"/>
              <a:t>https://www.google.com/url?sa=i&amp;rct=j&amp;q=&amp;esrc=s&amp;source=images&amp;cd=&amp;cad=rja&amp;uact=8&amp;ved=2ahUKEwjqxYqhstrdAhVMA6wKHV77DAsQjRx6BAgBEAU&amp;url=https%3A%2F%2Fes.wikipedia.org%2Fwiki%2FConstituci%25C3%25B3n_Pol%25C3%25ADtica_de_los_Estados_Unidos_Mexicanos&amp;psig=AOvVaw1kCnZmX3dmKp8MmOybd3dG&amp;ust=1538110467460617</a:t>
            </a:r>
          </a:p>
        </p:txBody>
      </p:sp>
      <p:sp>
        <p:nvSpPr>
          <p:cNvPr id="9" name="Flecha abajo 8"/>
          <p:cNvSpPr/>
          <p:nvPr/>
        </p:nvSpPr>
        <p:spPr>
          <a:xfrm>
            <a:off x="2472454" y="2947519"/>
            <a:ext cx="643944" cy="101743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CuadroTexto 9"/>
          <p:cNvSpPr txBox="1"/>
          <p:nvPr/>
        </p:nvSpPr>
        <p:spPr>
          <a:xfrm>
            <a:off x="476229" y="4126176"/>
            <a:ext cx="5280338" cy="2509242"/>
          </a:xfrm>
          <a:prstGeom prst="snip1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marL="285750" indent="-285750" algn="just">
              <a:buFont typeface="Arial" panose="020B0604020202020204" pitchFamily="34" charset="0"/>
              <a:buChar char="•"/>
            </a:pPr>
            <a:r>
              <a:rPr lang="es-MX" dirty="0"/>
              <a:t>En consecuencia, no es procedente el juicio de amparo, máxime que no existe ningún disposición en la legislación nacional ni en algún tratado internacional exigible que determine la obligatoriedad vinculante de las recomendaciones de la Comisión Interamericana de Derechos Humanos. </a:t>
            </a:r>
          </a:p>
        </p:txBody>
      </p:sp>
      <p:sp>
        <p:nvSpPr>
          <p:cNvPr id="11" name="Flecha derecha 10"/>
          <p:cNvSpPr/>
          <p:nvPr/>
        </p:nvSpPr>
        <p:spPr>
          <a:xfrm>
            <a:off x="6294804" y="4899547"/>
            <a:ext cx="1133341" cy="60724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2" name="Imagen 11"/>
          <p:cNvPicPr>
            <a:picLocks noChangeAspect="1"/>
          </p:cNvPicPr>
          <p:nvPr/>
        </p:nvPicPr>
        <p:blipFill>
          <a:blip r:embed="rId3"/>
          <a:stretch>
            <a:fillRect/>
          </a:stretch>
        </p:blipFill>
        <p:spPr>
          <a:xfrm>
            <a:off x="8040226" y="4108361"/>
            <a:ext cx="3235247" cy="1895340"/>
          </a:xfrm>
          <a:prstGeom prst="rect">
            <a:avLst/>
          </a:prstGeom>
        </p:spPr>
      </p:pic>
      <p:sp>
        <p:nvSpPr>
          <p:cNvPr id="13" name="Rectángulo 12"/>
          <p:cNvSpPr/>
          <p:nvPr/>
        </p:nvSpPr>
        <p:spPr>
          <a:xfrm>
            <a:off x="8016360" y="6267375"/>
            <a:ext cx="3995334" cy="215444"/>
          </a:xfrm>
          <a:prstGeom prst="rect">
            <a:avLst/>
          </a:prstGeom>
        </p:spPr>
        <p:txBody>
          <a:bodyPr wrap="square">
            <a:spAutoFit/>
          </a:bodyPr>
          <a:lstStyle/>
          <a:p>
            <a:r>
              <a:rPr lang="es-MX" sz="800" dirty="0"/>
              <a:t>https://www.derechos.org.ve/web/wp-content/uploads/logo_CIDH.jpg</a:t>
            </a:r>
          </a:p>
        </p:txBody>
      </p:sp>
    </p:spTree>
    <p:extLst>
      <p:ext uri="{BB962C8B-B14F-4D97-AF65-F5344CB8AC3E}">
        <p14:creationId xmlns:p14="http://schemas.microsoft.com/office/powerpoint/2010/main" val="25291356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ítulo 1"/>
          <p:cNvSpPr txBox="1">
            <a:spLocks/>
          </p:cNvSpPr>
          <p:nvPr/>
        </p:nvSpPr>
        <p:spPr>
          <a:xfrm>
            <a:off x="582992" y="309093"/>
            <a:ext cx="8915400" cy="1442434"/>
          </a:xfrm>
          <a:prstGeom prst="snip2SameRect">
            <a:avLst/>
          </a:prstGeom>
        </p:spPr>
        <p:style>
          <a:lnRef idx="1">
            <a:schemeClr val="accent4"/>
          </a:lnRef>
          <a:fillRef idx="2">
            <a:schemeClr val="accent4"/>
          </a:fillRef>
          <a:effectRef idx="1">
            <a:schemeClr val="accent4"/>
          </a:effectRef>
          <a:fontRef idx="minor">
            <a:schemeClr val="dk1"/>
          </a:fontRef>
        </p:style>
        <p:txBody>
          <a:bodyPr>
            <a:noAutofit/>
          </a:bodyPr>
          <a:lstStyle>
            <a:lvl1pPr algn="l" defTabSz="914400" rtl="0" eaLnBrk="1" latinLnBrk="0" hangingPunct="1">
              <a:spcBef>
                <a:spcPts val="400"/>
              </a:spcBef>
              <a:buNone/>
              <a:defRPr sz="4000" b="0" kern="1200" cap="none" spc="0" baseline="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pPr algn="just"/>
            <a:r>
              <a:rPr lang="es-MX" sz="2800" smtClean="0"/>
              <a:t>En cumplimiento del  artículo 1o. constitucional, los operadores jurídicos deben atender a lo siguiente:</a:t>
            </a:r>
            <a:endParaRPr lang="es-MX" sz="2800" dirty="0"/>
          </a:p>
        </p:txBody>
      </p:sp>
      <p:sp>
        <p:nvSpPr>
          <p:cNvPr id="18" name="Marcador de contenido 2"/>
          <p:cNvSpPr txBox="1">
            <a:spLocks/>
          </p:cNvSpPr>
          <p:nvPr/>
        </p:nvSpPr>
        <p:spPr>
          <a:xfrm>
            <a:off x="6155139" y="2019869"/>
            <a:ext cx="5663822" cy="4599295"/>
          </a:xfrm>
          <a:prstGeom prst="round1Rect">
            <a:avLst/>
          </a:prstGeom>
        </p:spPr>
        <p:style>
          <a:lnRef idx="1">
            <a:schemeClr val="accent1"/>
          </a:lnRef>
          <a:fillRef idx="2">
            <a:schemeClr val="accent1"/>
          </a:fillRef>
          <a:effectRef idx="1">
            <a:schemeClr val="accent1"/>
          </a:effectRef>
          <a:fontRef idx="minor">
            <a:schemeClr val="dk1"/>
          </a:fontRef>
        </p:style>
        <p:txBody>
          <a:bodyPr>
            <a:normAutofit/>
          </a:bodyPr>
          <a:lstStyle>
            <a:lvl1pPr marL="0" indent="0" algn="l" defTabSz="914400" rtl="0" eaLnBrk="1" latinLnBrk="0" hangingPunct="1">
              <a:spcBef>
                <a:spcPts val="1200"/>
              </a:spcBef>
              <a:spcAft>
                <a:spcPts val="0"/>
              </a:spcAft>
              <a:buClr>
                <a:schemeClr val="accent5"/>
              </a:buClr>
              <a:buFont typeface="Arial" pitchFamily="34" charset="0"/>
              <a:buNone/>
              <a:defRPr sz="1800" b="0" i="0" kern="1200" cap="none" spc="30" baseline="0">
                <a:solidFill>
                  <a:schemeClr val="dk1"/>
                </a:solidFill>
                <a:latin typeface="+mn-lt"/>
                <a:ea typeface="+mn-ea"/>
                <a:cs typeface="+mn-cs"/>
              </a:defRPr>
            </a:lvl1pPr>
            <a:lvl2pPr marL="171450" indent="-171450" algn="l" defTabSz="914400" rtl="0" eaLnBrk="1" latinLnBrk="0" hangingPunct="1">
              <a:spcBef>
                <a:spcPts val="600"/>
              </a:spcBef>
              <a:buClr>
                <a:schemeClr val="accent1"/>
              </a:buClr>
              <a:buFont typeface="Arial" pitchFamily="34" charset="0"/>
              <a:buChar char="•"/>
              <a:defRPr sz="1600" kern="1200">
                <a:solidFill>
                  <a:schemeClr val="dk1"/>
                </a:solidFill>
                <a:latin typeface="+mn-lt"/>
                <a:ea typeface="+mn-ea"/>
                <a:cs typeface="+mn-cs"/>
              </a:defRPr>
            </a:lvl2pPr>
            <a:lvl3pPr marL="344488" indent="-165100" algn="l" defTabSz="914400" rtl="0" eaLnBrk="1" latinLnBrk="0" hangingPunct="1">
              <a:spcBef>
                <a:spcPts val="600"/>
              </a:spcBef>
              <a:buClr>
                <a:schemeClr val="accent1"/>
              </a:buClr>
              <a:buFont typeface="Arial" pitchFamily="34" charset="0"/>
              <a:buChar char="•"/>
              <a:defRPr sz="1600" kern="1200">
                <a:solidFill>
                  <a:schemeClr val="dk1"/>
                </a:solidFill>
                <a:latin typeface="+mn-lt"/>
                <a:ea typeface="+mn-ea"/>
                <a:cs typeface="+mn-cs"/>
              </a:defRPr>
            </a:lvl3pPr>
            <a:lvl4pPr marL="517525" indent="-169863" algn="l" defTabSz="914400" rtl="0" eaLnBrk="1" latinLnBrk="0" hangingPunct="1">
              <a:spcBef>
                <a:spcPts val="600"/>
              </a:spcBef>
              <a:buClr>
                <a:schemeClr val="accent1"/>
              </a:buClr>
              <a:buFont typeface="Arial" pitchFamily="34" charset="0"/>
              <a:buChar char="•"/>
              <a:defRPr sz="1600" kern="1200">
                <a:solidFill>
                  <a:schemeClr val="dk1"/>
                </a:solidFill>
                <a:latin typeface="+mn-lt"/>
                <a:ea typeface="+mn-ea"/>
                <a:cs typeface="+mn-cs"/>
              </a:defRPr>
            </a:lvl4pPr>
            <a:lvl5pPr marL="688975" indent="-173038" algn="l" defTabSz="914400" rtl="0" eaLnBrk="1" latinLnBrk="0" hangingPunct="1">
              <a:spcBef>
                <a:spcPts val="600"/>
              </a:spcBef>
              <a:buClr>
                <a:schemeClr val="accent1"/>
              </a:buClr>
              <a:buFont typeface="Arial" pitchFamily="34" charset="0"/>
              <a:buChar char="•"/>
              <a:defRPr sz="1600" kern="1200">
                <a:solidFill>
                  <a:schemeClr val="dk1"/>
                </a:solidFill>
                <a:latin typeface="+mn-lt"/>
                <a:ea typeface="+mn-ea"/>
                <a:cs typeface="+mn-cs"/>
              </a:defRPr>
            </a:lvl5pPr>
            <a:lvl6pPr marL="868680" indent="-173736" algn="l" defTabSz="914400" rtl="0" eaLnBrk="1" latinLnBrk="0" hangingPunct="1">
              <a:spcBef>
                <a:spcPts val="600"/>
              </a:spcBef>
              <a:buClr>
                <a:schemeClr val="accent1"/>
              </a:buClr>
              <a:buFont typeface="Arial" pitchFamily="34" charset="0"/>
              <a:buChar char="•"/>
              <a:defRPr sz="1600" kern="1200">
                <a:solidFill>
                  <a:schemeClr val="dk1"/>
                </a:solidFill>
                <a:latin typeface="+mn-lt"/>
                <a:ea typeface="+mn-ea"/>
                <a:cs typeface="+mn-cs"/>
              </a:defRPr>
            </a:lvl6pPr>
            <a:lvl7pPr marL="1069848" indent="-173736" algn="l" defTabSz="914400" rtl="0" eaLnBrk="1" latinLnBrk="0" hangingPunct="1">
              <a:spcBef>
                <a:spcPts val="600"/>
              </a:spcBef>
              <a:buClr>
                <a:schemeClr val="accent1"/>
              </a:buClr>
              <a:buFont typeface="Arial" pitchFamily="34" charset="0"/>
              <a:buChar char="•"/>
              <a:defRPr sz="1600" kern="1200">
                <a:solidFill>
                  <a:schemeClr val="dk1"/>
                </a:solidFill>
                <a:latin typeface="+mn-lt"/>
                <a:ea typeface="+mn-ea"/>
                <a:cs typeface="+mn-cs"/>
              </a:defRPr>
            </a:lvl7pPr>
            <a:lvl8pPr marL="1243584" indent="-173736" algn="l" defTabSz="914400" rtl="0" eaLnBrk="1" latinLnBrk="0" hangingPunct="1">
              <a:spcBef>
                <a:spcPts val="600"/>
              </a:spcBef>
              <a:buClr>
                <a:schemeClr val="accent1"/>
              </a:buClr>
              <a:buFont typeface="Arial" pitchFamily="34" charset="0"/>
              <a:buChar char="•"/>
              <a:defRPr sz="1600" kern="1200">
                <a:solidFill>
                  <a:schemeClr val="dk1"/>
                </a:solidFill>
                <a:latin typeface="+mn-lt"/>
                <a:ea typeface="+mn-ea"/>
                <a:cs typeface="+mn-cs"/>
              </a:defRPr>
            </a:lvl8pPr>
            <a:lvl9pPr marL="1408176" indent="-173736" algn="l" defTabSz="914400" rtl="0" eaLnBrk="1" latinLnBrk="0" hangingPunct="1">
              <a:spcBef>
                <a:spcPts val="600"/>
              </a:spcBef>
              <a:buClr>
                <a:schemeClr val="accent1"/>
              </a:buClr>
              <a:buFont typeface="Arial" pitchFamily="34" charset="0"/>
              <a:buChar char="•"/>
              <a:defRPr sz="1600" kern="1200">
                <a:solidFill>
                  <a:schemeClr val="dk1"/>
                </a:solidFill>
                <a:latin typeface="+mn-lt"/>
                <a:ea typeface="+mn-ea"/>
                <a:cs typeface="+mn-cs"/>
              </a:defRPr>
            </a:lvl9pPr>
          </a:lstStyle>
          <a:p>
            <a:pPr algn="just"/>
            <a:r>
              <a:rPr lang="es-MX" smtClean="0"/>
              <a:t>(i) cuando el criterio se haya emitido en un caso en el que el Estado Mexicano no haya sido parte, la aplicabilidad del precedente al caso específico debe determinarse con base en la verificación de la existencia de las mismas razones que motivaron el pronunciamiento; </a:t>
            </a:r>
          </a:p>
          <a:p>
            <a:pPr algn="just"/>
            <a:r>
              <a:rPr lang="es-MX" smtClean="0"/>
              <a:t>(ii) en todos los casos en que sea posible, debe armonizarse la jurisprudencia interamericana con la nacional; y</a:t>
            </a:r>
          </a:p>
          <a:p>
            <a:pPr algn="just"/>
            <a:r>
              <a:rPr lang="es-MX" smtClean="0"/>
              <a:t> (iii) de ser imposible la armonización, debe aplicarse el criterio que resulte más favorecedor para la protección de los derechos humanos.</a:t>
            </a:r>
            <a:endParaRPr lang="es-MX" dirty="0"/>
          </a:p>
        </p:txBody>
      </p:sp>
      <p:pic>
        <p:nvPicPr>
          <p:cNvPr id="19" name="Imagen 18"/>
          <p:cNvPicPr>
            <a:picLocks noChangeAspect="1"/>
          </p:cNvPicPr>
          <p:nvPr/>
        </p:nvPicPr>
        <p:blipFill>
          <a:blip r:embed="rId2"/>
          <a:stretch>
            <a:fillRect/>
          </a:stretch>
        </p:blipFill>
        <p:spPr>
          <a:xfrm>
            <a:off x="807280" y="2242847"/>
            <a:ext cx="2645604" cy="2692234"/>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p:spPr>
      </p:pic>
      <p:cxnSp>
        <p:nvCxnSpPr>
          <p:cNvPr id="20" name="Conector angular 19"/>
          <p:cNvCxnSpPr/>
          <p:nvPr/>
        </p:nvCxnSpPr>
        <p:spPr>
          <a:xfrm>
            <a:off x="3712191" y="3588964"/>
            <a:ext cx="2292824" cy="1228696"/>
          </a:xfrm>
          <a:prstGeom prst="bentConnector3">
            <a:avLst>
              <a:gd name="adj1" fmla="val 50000"/>
            </a:avLst>
          </a:prstGeom>
          <a:ln>
            <a:tailEnd type="triangle"/>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207012651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Marcador de contenido 2"/>
          <p:cNvSpPr txBox="1">
            <a:spLocks/>
          </p:cNvSpPr>
          <p:nvPr/>
        </p:nvSpPr>
        <p:spPr>
          <a:xfrm>
            <a:off x="215077" y="238455"/>
            <a:ext cx="9979799" cy="6312058"/>
          </a:xfrm>
          <a:prstGeom prst="roundRect">
            <a:avLst/>
          </a:prstGeom>
        </p:spPr>
        <p:style>
          <a:lnRef idx="1">
            <a:schemeClr val="accent1"/>
          </a:lnRef>
          <a:fillRef idx="3">
            <a:schemeClr val="accent1"/>
          </a:fillRef>
          <a:effectRef idx="2">
            <a:schemeClr val="accent1"/>
          </a:effectRef>
          <a:fontRef idx="minor">
            <a:schemeClr val="lt1"/>
          </a:fontRef>
        </p:style>
        <p:txBody>
          <a:bodyPr numCol="2">
            <a:normAutofit/>
          </a:bodyPr>
          <a:lstStyle>
            <a:lvl1pPr marL="0" indent="0" algn="l" defTabSz="914400" rtl="0" eaLnBrk="1" latinLnBrk="0" hangingPunct="1">
              <a:spcBef>
                <a:spcPts val="1200"/>
              </a:spcBef>
              <a:spcAft>
                <a:spcPts val="0"/>
              </a:spcAft>
              <a:buClr>
                <a:schemeClr val="accent5"/>
              </a:buClr>
              <a:buFont typeface="Arial" pitchFamily="34" charset="0"/>
              <a:buNone/>
              <a:defRPr sz="1800" b="0" i="0" kern="1200" cap="none" spc="30" baseline="0">
                <a:solidFill>
                  <a:schemeClr val="lt1"/>
                </a:solidFill>
                <a:latin typeface="+mn-lt"/>
                <a:ea typeface="+mn-ea"/>
                <a:cs typeface="+mn-cs"/>
              </a:defRPr>
            </a:lvl1pPr>
            <a:lvl2pPr marL="171450" indent="-171450" algn="l" defTabSz="914400" rtl="0" eaLnBrk="1" latinLnBrk="0" hangingPunct="1">
              <a:spcBef>
                <a:spcPts val="600"/>
              </a:spcBef>
              <a:buClr>
                <a:schemeClr val="accent1"/>
              </a:buClr>
              <a:buFont typeface="Arial" pitchFamily="34" charset="0"/>
              <a:buChar char="•"/>
              <a:defRPr sz="1600" kern="1200">
                <a:solidFill>
                  <a:schemeClr val="lt1"/>
                </a:solidFill>
                <a:latin typeface="+mn-lt"/>
                <a:ea typeface="+mn-ea"/>
                <a:cs typeface="+mn-cs"/>
              </a:defRPr>
            </a:lvl2pPr>
            <a:lvl3pPr marL="344488" indent="-165100" algn="l" defTabSz="914400" rtl="0" eaLnBrk="1" latinLnBrk="0" hangingPunct="1">
              <a:spcBef>
                <a:spcPts val="600"/>
              </a:spcBef>
              <a:buClr>
                <a:schemeClr val="accent1"/>
              </a:buClr>
              <a:buFont typeface="Arial" pitchFamily="34" charset="0"/>
              <a:buChar char="•"/>
              <a:defRPr sz="1600" kern="1200">
                <a:solidFill>
                  <a:schemeClr val="lt1"/>
                </a:solidFill>
                <a:latin typeface="+mn-lt"/>
                <a:ea typeface="+mn-ea"/>
                <a:cs typeface="+mn-cs"/>
              </a:defRPr>
            </a:lvl3pPr>
            <a:lvl4pPr marL="517525" indent="-169863" algn="l" defTabSz="914400" rtl="0" eaLnBrk="1" latinLnBrk="0" hangingPunct="1">
              <a:spcBef>
                <a:spcPts val="600"/>
              </a:spcBef>
              <a:buClr>
                <a:schemeClr val="accent1"/>
              </a:buClr>
              <a:buFont typeface="Arial" pitchFamily="34" charset="0"/>
              <a:buChar char="•"/>
              <a:defRPr sz="1600" kern="1200">
                <a:solidFill>
                  <a:schemeClr val="lt1"/>
                </a:solidFill>
                <a:latin typeface="+mn-lt"/>
                <a:ea typeface="+mn-ea"/>
                <a:cs typeface="+mn-cs"/>
              </a:defRPr>
            </a:lvl4pPr>
            <a:lvl5pPr marL="688975" indent="-173038" algn="l" defTabSz="914400" rtl="0" eaLnBrk="1" latinLnBrk="0" hangingPunct="1">
              <a:spcBef>
                <a:spcPts val="600"/>
              </a:spcBef>
              <a:buClr>
                <a:schemeClr val="accent1"/>
              </a:buClr>
              <a:buFont typeface="Arial" pitchFamily="34" charset="0"/>
              <a:buChar char="•"/>
              <a:defRPr sz="1600" kern="1200">
                <a:solidFill>
                  <a:schemeClr val="lt1"/>
                </a:solidFill>
                <a:latin typeface="+mn-lt"/>
                <a:ea typeface="+mn-ea"/>
                <a:cs typeface="+mn-cs"/>
              </a:defRPr>
            </a:lvl5pPr>
            <a:lvl6pPr marL="868680" indent="-173736" algn="l" defTabSz="914400" rtl="0" eaLnBrk="1" latinLnBrk="0" hangingPunct="1">
              <a:spcBef>
                <a:spcPts val="600"/>
              </a:spcBef>
              <a:buClr>
                <a:schemeClr val="accent1"/>
              </a:buClr>
              <a:buFont typeface="Arial" pitchFamily="34" charset="0"/>
              <a:buChar char="•"/>
              <a:defRPr sz="1600" kern="1200">
                <a:solidFill>
                  <a:schemeClr val="lt1"/>
                </a:solidFill>
                <a:latin typeface="+mn-lt"/>
                <a:ea typeface="+mn-ea"/>
                <a:cs typeface="+mn-cs"/>
              </a:defRPr>
            </a:lvl6pPr>
            <a:lvl7pPr marL="1069848" indent="-173736" algn="l" defTabSz="914400" rtl="0" eaLnBrk="1" latinLnBrk="0" hangingPunct="1">
              <a:spcBef>
                <a:spcPts val="600"/>
              </a:spcBef>
              <a:buClr>
                <a:schemeClr val="accent1"/>
              </a:buClr>
              <a:buFont typeface="Arial" pitchFamily="34" charset="0"/>
              <a:buChar char="•"/>
              <a:defRPr sz="1600" kern="1200">
                <a:solidFill>
                  <a:schemeClr val="lt1"/>
                </a:solidFill>
                <a:latin typeface="+mn-lt"/>
                <a:ea typeface="+mn-ea"/>
                <a:cs typeface="+mn-cs"/>
              </a:defRPr>
            </a:lvl7pPr>
            <a:lvl8pPr marL="1243584" indent="-173736" algn="l" defTabSz="914400" rtl="0" eaLnBrk="1" latinLnBrk="0" hangingPunct="1">
              <a:spcBef>
                <a:spcPts val="600"/>
              </a:spcBef>
              <a:buClr>
                <a:schemeClr val="accent1"/>
              </a:buClr>
              <a:buFont typeface="Arial" pitchFamily="34" charset="0"/>
              <a:buChar char="•"/>
              <a:defRPr sz="1600" kern="1200">
                <a:solidFill>
                  <a:schemeClr val="lt1"/>
                </a:solidFill>
                <a:latin typeface="+mn-lt"/>
                <a:ea typeface="+mn-ea"/>
                <a:cs typeface="+mn-cs"/>
              </a:defRPr>
            </a:lvl8pPr>
            <a:lvl9pPr marL="1408176" indent="-173736" algn="l" defTabSz="914400" rtl="0" eaLnBrk="1" latinLnBrk="0" hangingPunct="1">
              <a:spcBef>
                <a:spcPts val="600"/>
              </a:spcBef>
              <a:buClr>
                <a:schemeClr val="accent1"/>
              </a:buClr>
              <a:buFont typeface="Arial" pitchFamily="34" charset="0"/>
              <a:buChar char="•"/>
              <a:defRPr sz="1600" kern="1200">
                <a:solidFill>
                  <a:schemeClr val="lt1"/>
                </a:solidFill>
                <a:latin typeface="+mn-lt"/>
                <a:ea typeface="+mn-ea"/>
                <a:cs typeface="+mn-cs"/>
              </a:defRPr>
            </a:lvl9pPr>
          </a:lstStyle>
          <a:p>
            <a:pPr algn="just"/>
            <a:r>
              <a:rPr lang="es-MX" smtClean="0"/>
              <a:t>Las sentencias dictadas por la Corte Interamericana de Derechos Humanos, son vinculantes en sus términos cuando el estado mexicano fue parte en el litigio. </a:t>
            </a:r>
          </a:p>
          <a:p>
            <a:pPr algn="just"/>
            <a:endParaRPr lang="es-MX" smtClean="0"/>
          </a:p>
          <a:p>
            <a:pPr algn="just"/>
            <a:r>
              <a:rPr lang="es-MX" smtClean="0"/>
              <a:t>La Corte Interamericana de Derechos Humanos ha conocido y sentenciado diversos casos de violación de derechos humanos por parte del Estado mexicano en contra de sus ciudadanos, de los cuales se han derivado importantes resoluciones que han trascendido para la incorporación de los derechos humanos en el Sistema Jurídico Mexicano. </a:t>
            </a:r>
          </a:p>
          <a:p>
            <a:pPr algn="just"/>
            <a:endParaRPr lang="es-MX" dirty="0"/>
          </a:p>
        </p:txBody>
      </p:sp>
      <p:pic>
        <p:nvPicPr>
          <p:cNvPr id="10" name="Imagen 9"/>
          <p:cNvPicPr>
            <a:picLocks noChangeAspect="1"/>
          </p:cNvPicPr>
          <p:nvPr/>
        </p:nvPicPr>
        <p:blipFill>
          <a:blip r:embed="rId2"/>
          <a:stretch>
            <a:fillRect/>
          </a:stretch>
        </p:blipFill>
        <p:spPr>
          <a:xfrm>
            <a:off x="6360057" y="491319"/>
            <a:ext cx="3646050" cy="197892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1" name="CuadroTexto 10"/>
          <p:cNvSpPr txBox="1"/>
          <p:nvPr/>
        </p:nvSpPr>
        <p:spPr>
          <a:xfrm>
            <a:off x="6873394" y="2693776"/>
            <a:ext cx="2756848" cy="338554"/>
          </a:xfrm>
          <a:prstGeom prst="rect">
            <a:avLst/>
          </a:prstGeom>
          <a:noFill/>
        </p:spPr>
        <p:txBody>
          <a:bodyPr wrap="square" rtlCol="0">
            <a:spAutoFit/>
          </a:bodyPr>
          <a:lstStyle/>
          <a:p>
            <a:r>
              <a:rPr lang="es-MX" sz="800" dirty="0"/>
              <a:t>http://static.t13.cl/images/sizes/1200x675/1444344065-dibujo4.jpg</a:t>
            </a:r>
          </a:p>
        </p:txBody>
      </p:sp>
      <p:pic>
        <p:nvPicPr>
          <p:cNvPr id="12" name="Imagen 11"/>
          <p:cNvPicPr>
            <a:picLocks noChangeAspect="1"/>
          </p:cNvPicPr>
          <p:nvPr/>
        </p:nvPicPr>
        <p:blipFill>
          <a:blip r:embed="rId3"/>
          <a:stretch>
            <a:fillRect/>
          </a:stretch>
        </p:blipFill>
        <p:spPr>
          <a:xfrm>
            <a:off x="6873394" y="3478830"/>
            <a:ext cx="2619375" cy="174307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3" name="CuadroTexto 12"/>
          <p:cNvSpPr txBox="1"/>
          <p:nvPr/>
        </p:nvSpPr>
        <p:spPr>
          <a:xfrm>
            <a:off x="7041353" y="5342225"/>
            <a:ext cx="2451416" cy="338554"/>
          </a:xfrm>
          <a:prstGeom prst="rect">
            <a:avLst/>
          </a:prstGeom>
          <a:noFill/>
        </p:spPr>
        <p:txBody>
          <a:bodyPr wrap="square" rtlCol="0">
            <a:spAutoFit/>
          </a:bodyPr>
          <a:lstStyle/>
          <a:p>
            <a:r>
              <a:rPr lang="es-MX" sz="800" dirty="0"/>
              <a:t>http://thomsonreuterslatam.com/wp-content/uploads/2017/02/GCS_0326-1.jpg</a:t>
            </a:r>
          </a:p>
        </p:txBody>
      </p:sp>
    </p:spTree>
    <p:extLst>
      <p:ext uri="{BB962C8B-B14F-4D97-AF65-F5344CB8AC3E}">
        <p14:creationId xmlns:p14="http://schemas.microsoft.com/office/powerpoint/2010/main" val="27217595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a 1"/>
          <p:cNvGraphicFramePr/>
          <p:nvPr>
            <p:extLst>
              <p:ext uri="{D42A27DB-BD31-4B8C-83A1-F6EECF244321}">
                <p14:modId xmlns:p14="http://schemas.microsoft.com/office/powerpoint/2010/main" val="2805755310"/>
              </p:ext>
            </p:extLst>
          </p:nvPr>
        </p:nvGraphicFramePr>
        <p:xfrm>
          <a:off x="940158" y="809818"/>
          <a:ext cx="10327426"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85164658"/>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txBox="1">
            <a:spLocks/>
          </p:cNvSpPr>
          <p:nvPr/>
        </p:nvSpPr>
        <p:spPr>
          <a:xfrm>
            <a:off x="193907" y="236526"/>
            <a:ext cx="5017602" cy="1049611"/>
          </a:xfrm>
          <a:prstGeom prst="snip2DiagRect">
            <a:avLst/>
          </a:prstGeom>
        </p:spPr>
        <p:style>
          <a:lnRef idx="1">
            <a:schemeClr val="accent5"/>
          </a:lnRef>
          <a:fillRef idx="2">
            <a:schemeClr val="accent5"/>
          </a:fillRef>
          <a:effectRef idx="1">
            <a:schemeClr val="accent5"/>
          </a:effectRef>
          <a:fontRef idx="minor">
            <a:schemeClr val="dk1"/>
          </a:fontRef>
        </p:style>
        <p:txBody>
          <a:bodyPr>
            <a:noAutofit/>
          </a:bodyPr>
          <a:lstStyle>
            <a:lvl1pPr algn="l" defTabSz="914400" rtl="0" eaLnBrk="1" latinLnBrk="0" hangingPunct="1">
              <a:spcBef>
                <a:spcPts val="400"/>
              </a:spcBef>
              <a:buNone/>
              <a:defRPr sz="4000" b="0" kern="1200" cap="none" spc="0" baseline="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pPr algn="just"/>
            <a:r>
              <a:rPr lang="es-MX" sz="2000" smtClean="0"/>
              <a:t>Para ejemplificar la importancia que tienen las sentencias, se describe el:</a:t>
            </a:r>
            <a:endParaRPr lang="es-MX" sz="2000" dirty="0"/>
          </a:p>
        </p:txBody>
      </p:sp>
      <p:sp>
        <p:nvSpPr>
          <p:cNvPr id="3" name="Flecha abajo 2"/>
          <p:cNvSpPr/>
          <p:nvPr/>
        </p:nvSpPr>
        <p:spPr>
          <a:xfrm>
            <a:off x="2484343" y="1548289"/>
            <a:ext cx="436729" cy="914400"/>
          </a:xfrm>
          <a:prstGeom prst="downArrow">
            <a:avLst/>
          </a:prstGeom>
        </p:spPr>
        <p:style>
          <a:lnRef idx="3">
            <a:schemeClr val="lt1"/>
          </a:lnRef>
          <a:fillRef idx="1">
            <a:schemeClr val="dk1"/>
          </a:fillRef>
          <a:effectRef idx="1">
            <a:schemeClr val="dk1"/>
          </a:effectRef>
          <a:fontRef idx="minor">
            <a:schemeClr val="lt1"/>
          </a:fontRef>
        </p:style>
        <p:txBody>
          <a:bodyPr rtlCol="0" anchor="ctr"/>
          <a:lstStyle/>
          <a:p>
            <a:pPr algn="ctr"/>
            <a:endParaRPr lang="es-MX"/>
          </a:p>
        </p:txBody>
      </p:sp>
      <p:sp>
        <p:nvSpPr>
          <p:cNvPr id="4" name="Marcador de texto 4"/>
          <p:cNvSpPr txBox="1">
            <a:spLocks/>
          </p:cNvSpPr>
          <p:nvPr/>
        </p:nvSpPr>
        <p:spPr>
          <a:xfrm>
            <a:off x="126345" y="2436252"/>
            <a:ext cx="4794011" cy="1815152"/>
          </a:xfrm>
          <a:prstGeom prst="snip2DiagRect">
            <a:avLst/>
          </a:prstGeom>
        </p:spPr>
        <p:style>
          <a:lnRef idx="1">
            <a:schemeClr val="accent2"/>
          </a:lnRef>
          <a:fillRef idx="2">
            <a:schemeClr val="accent2"/>
          </a:fillRef>
          <a:effectRef idx="1">
            <a:schemeClr val="accent2"/>
          </a:effectRef>
          <a:fontRef idx="minor">
            <a:schemeClr val="dk1"/>
          </a:fontRef>
        </p:style>
        <p:txBody>
          <a:bodyPr>
            <a:normAutofit lnSpcReduction="10000"/>
          </a:bodyPr>
          <a:lstStyle>
            <a:lvl1pPr marL="0" indent="0" algn="l" defTabSz="914400" rtl="0" eaLnBrk="1" latinLnBrk="0" hangingPunct="1">
              <a:spcBef>
                <a:spcPts val="1200"/>
              </a:spcBef>
              <a:spcAft>
                <a:spcPts val="0"/>
              </a:spcAft>
              <a:buClr>
                <a:schemeClr val="accent5"/>
              </a:buClr>
              <a:buFont typeface="Arial" pitchFamily="34" charset="0"/>
              <a:buNone/>
              <a:defRPr sz="1800" b="0" i="0" kern="1200" cap="none" spc="30" baseline="0">
                <a:solidFill>
                  <a:schemeClr val="dk1"/>
                </a:solidFill>
                <a:latin typeface="+mn-lt"/>
                <a:ea typeface="+mn-ea"/>
                <a:cs typeface="+mn-cs"/>
              </a:defRPr>
            </a:lvl1pPr>
            <a:lvl2pPr marL="171450" indent="-171450" algn="l" defTabSz="914400" rtl="0" eaLnBrk="1" latinLnBrk="0" hangingPunct="1">
              <a:spcBef>
                <a:spcPts val="600"/>
              </a:spcBef>
              <a:buClr>
                <a:schemeClr val="accent1"/>
              </a:buClr>
              <a:buFont typeface="Arial" pitchFamily="34" charset="0"/>
              <a:buChar char="•"/>
              <a:defRPr sz="1600" kern="1200">
                <a:solidFill>
                  <a:schemeClr val="dk1"/>
                </a:solidFill>
                <a:latin typeface="+mn-lt"/>
                <a:ea typeface="+mn-ea"/>
                <a:cs typeface="+mn-cs"/>
              </a:defRPr>
            </a:lvl2pPr>
            <a:lvl3pPr marL="344488" indent="-165100" algn="l" defTabSz="914400" rtl="0" eaLnBrk="1" latinLnBrk="0" hangingPunct="1">
              <a:spcBef>
                <a:spcPts val="600"/>
              </a:spcBef>
              <a:buClr>
                <a:schemeClr val="accent1"/>
              </a:buClr>
              <a:buFont typeface="Arial" pitchFamily="34" charset="0"/>
              <a:buChar char="•"/>
              <a:defRPr sz="1600" kern="1200">
                <a:solidFill>
                  <a:schemeClr val="dk1"/>
                </a:solidFill>
                <a:latin typeface="+mn-lt"/>
                <a:ea typeface="+mn-ea"/>
                <a:cs typeface="+mn-cs"/>
              </a:defRPr>
            </a:lvl3pPr>
            <a:lvl4pPr marL="517525" indent="-169863" algn="l" defTabSz="914400" rtl="0" eaLnBrk="1" latinLnBrk="0" hangingPunct="1">
              <a:spcBef>
                <a:spcPts val="600"/>
              </a:spcBef>
              <a:buClr>
                <a:schemeClr val="accent1"/>
              </a:buClr>
              <a:buFont typeface="Arial" pitchFamily="34" charset="0"/>
              <a:buChar char="•"/>
              <a:defRPr sz="1600" kern="1200">
                <a:solidFill>
                  <a:schemeClr val="dk1"/>
                </a:solidFill>
                <a:latin typeface="+mn-lt"/>
                <a:ea typeface="+mn-ea"/>
                <a:cs typeface="+mn-cs"/>
              </a:defRPr>
            </a:lvl4pPr>
            <a:lvl5pPr marL="688975" indent="-173038" algn="l" defTabSz="914400" rtl="0" eaLnBrk="1" latinLnBrk="0" hangingPunct="1">
              <a:spcBef>
                <a:spcPts val="600"/>
              </a:spcBef>
              <a:buClr>
                <a:schemeClr val="accent1"/>
              </a:buClr>
              <a:buFont typeface="Arial" pitchFamily="34" charset="0"/>
              <a:buChar char="•"/>
              <a:defRPr sz="1600" kern="1200">
                <a:solidFill>
                  <a:schemeClr val="dk1"/>
                </a:solidFill>
                <a:latin typeface="+mn-lt"/>
                <a:ea typeface="+mn-ea"/>
                <a:cs typeface="+mn-cs"/>
              </a:defRPr>
            </a:lvl5pPr>
            <a:lvl6pPr marL="868680" indent="-173736" algn="l" defTabSz="914400" rtl="0" eaLnBrk="1" latinLnBrk="0" hangingPunct="1">
              <a:spcBef>
                <a:spcPts val="600"/>
              </a:spcBef>
              <a:buClr>
                <a:schemeClr val="accent1"/>
              </a:buClr>
              <a:buFont typeface="Arial" pitchFamily="34" charset="0"/>
              <a:buChar char="•"/>
              <a:defRPr sz="1600" kern="1200">
                <a:solidFill>
                  <a:schemeClr val="dk1"/>
                </a:solidFill>
                <a:latin typeface="+mn-lt"/>
                <a:ea typeface="+mn-ea"/>
                <a:cs typeface="+mn-cs"/>
              </a:defRPr>
            </a:lvl6pPr>
            <a:lvl7pPr marL="1069848" indent="-173736" algn="l" defTabSz="914400" rtl="0" eaLnBrk="1" latinLnBrk="0" hangingPunct="1">
              <a:spcBef>
                <a:spcPts val="600"/>
              </a:spcBef>
              <a:buClr>
                <a:schemeClr val="accent1"/>
              </a:buClr>
              <a:buFont typeface="Arial" pitchFamily="34" charset="0"/>
              <a:buChar char="•"/>
              <a:defRPr sz="1600" kern="1200">
                <a:solidFill>
                  <a:schemeClr val="dk1"/>
                </a:solidFill>
                <a:latin typeface="+mn-lt"/>
                <a:ea typeface="+mn-ea"/>
                <a:cs typeface="+mn-cs"/>
              </a:defRPr>
            </a:lvl7pPr>
            <a:lvl8pPr marL="1243584" indent="-173736" algn="l" defTabSz="914400" rtl="0" eaLnBrk="1" latinLnBrk="0" hangingPunct="1">
              <a:spcBef>
                <a:spcPts val="600"/>
              </a:spcBef>
              <a:buClr>
                <a:schemeClr val="accent1"/>
              </a:buClr>
              <a:buFont typeface="Arial" pitchFamily="34" charset="0"/>
              <a:buChar char="•"/>
              <a:defRPr sz="1600" kern="1200">
                <a:solidFill>
                  <a:schemeClr val="dk1"/>
                </a:solidFill>
                <a:latin typeface="+mn-lt"/>
                <a:ea typeface="+mn-ea"/>
                <a:cs typeface="+mn-cs"/>
              </a:defRPr>
            </a:lvl8pPr>
            <a:lvl9pPr marL="1408176" indent="-173736" algn="l" defTabSz="914400" rtl="0" eaLnBrk="1" latinLnBrk="0" hangingPunct="1">
              <a:spcBef>
                <a:spcPts val="600"/>
              </a:spcBef>
              <a:buClr>
                <a:schemeClr val="accent1"/>
              </a:buClr>
              <a:buFont typeface="Arial" pitchFamily="34" charset="0"/>
              <a:buChar char="•"/>
              <a:defRPr sz="1600" kern="1200">
                <a:solidFill>
                  <a:schemeClr val="dk1"/>
                </a:solidFill>
                <a:latin typeface="+mn-lt"/>
                <a:ea typeface="+mn-ea"/>
                <a:cs typeface="+mn-cs"/>
              </a:defRPr>
            </a:lvl9pPr>
          </a:lstStyle>
          <a:p>
            <a:pPr algn="just"/>
            <a:r>
              <a:rPr lang="es-MX" sz="3200" smtClean="0"/>
              <a:t>“Caso Rosendo Radilla Pacheco vs. Estado mexicano” </a:t>
            </a:r>
            <a:endParaRPr lang="es-MX" sz="3200" dirty="0"/>
          </a:p>
        </p:txBody>
      </p:sp>
      <p:sp>
        <p:nvSpPr>
          <p:cNvPr id="5" name="Marcador de contenido 3"/>
          <p:cNvSpPr txBox="1">
            <a:spLocks/>
          </p:cNvSpPr>
          <p:nvPr/>
        </p:nvSpPr>
        <p:spPr>
          <a:xfrm>
            <a:off x="6919641" y="63203"/>
            <a:ext cx="5181600" cy="3457172"/>
          </a:xfrm>
          <a:prstGeom prst="snip2DiagRect">
            <a:avLst/>
          </a:prstGeom>
        </p:spPr>
        <p:style>
          <a:lnRef idx="1">
            <a:schemeClr val="accent1"/>
          </a:lnRef>
          <a:fillRef idx="2">
            <a:schemeClr val="accent1"/>
          </a:fillRef>
          <a:effectRef idx="1">
            <a:schemeClr val="accent1"/>
          </a:effectRef>
          <a:fontRef idx="minor">
            <a:schemeClr val="dk1"/>
          </a:fontRef>
        </p:style>
        <p:txBody>
          <a:bodyPr>
            <a:normAutofit lnSpcReduction="10000"/>
          </a:bodyPr>
          <a:lstStyle>
            <a:lvl1pPr marL="0" indent="0" algn="l" defTabSz="914400" rtl="0" eaLnBrk="1" latinLnBrk="0" hangingPunct="1">
              <a:spcBef>
                <a:spcPts val="1200"/>
              </a:spcBef>
              <a:spcAft>
                <a:spcPts val="0"/>
              </a:spcAft>
              <a:buClr>
                <a:schemeClr val="accent5"/>
              </a:buClr>
              <a:buFont typeface="Arial" pitchFamily="34" charset="0"/>
              <a:buNone/>
              <a:defRPr sz="1800" b="0" i="0" kern="1200" cap="none" spc="30" baseline="0">
                <a:solidFill>
                  <a:schemeClr val="dk1"/>
                </a:solidFill>
                <a:latin typeface="+mn-lt"/>
                <a:ea typeface="+mn-ea"/>
                <a:cs typeface="+mn-cs"/>
              </a:defRPr>
            </a:lvl1pPr>
            <a:lvl2pPr marL="171450" indent="-171450" algn="l" defTabSz="914400" rtl="0" eaLnBrk="1" latinLnBrk="0" hangingPunct="1">
              <a:spcBef>
                <a:spcPts val="600"/>
              </a:spcBef>
              <a:buClr>
                <a:schemeClr val="accent1"/>
              </a:buClr>
              <a:buFont typeface="Arial" pitchFamily="34" charset="0"/>
              <a:buChar char="•"/>
              <a:defRPr sz="1600" kern="1200">
                <a:solidFill>
                  <a:schemeClr val="dk1"/>
                </a:solidFill>
                <a:latin typeface="+mn-lt"/>
                <a:ea typeface="+mn-ea"/>
                <a:cs typeface="+mn-cs"/>
              </a:defRPr>
            </a:lvl2pPr>
            <a:lvl3pPr marL="344488" indent="-165100" algn="l" defTabSz="914400" rtl="0" eaLnBrk="1" latinLnBrk="0" hangingPunct="1">
              <a:spcBef>
                <a:spcPts val="600"/>
              </a:spcBef>
              <a:buClr>
                <a:schemeClr val="accent1"/>
              </a:buClr>
              <a:buFont typeface="Arial" pitchFamily="34" charset="0"/>
              <a:buChar char="•"/>
              <a:defRPr sz="1600" kern="1200">
                <a:solidFill>
                  <a:schemeClr val="dk1"/>
                </a:solidFill>
                <a:latin typeface="+mn-lt"/>
                <a:ea typeface="+mn-ea"/>
                <a:cs typeface="+mn-cs"/>
              </a:defRPr>
            </a:lvl3pPr>
            <a:lvl4pPr marL="517525" indent="-169863" algn="l" defTabSz="914400" rtl="0" eaLnBrk="1" latinLnBrk="0" hangingPunct="1">
              <a:spcBef>
                <a:spcPts val="600"/>
              </a:spcBef>
              <a:buClr>
                <a:schemeClr val="accent1"/>
              </a:buClr>
              <a:buFont typeface="Arial" pitchFamily="34" charset="0"/>
              <a:buChar char="•"/>
              <a:defRPr sz="1600" kern="1200">
                <a:solidFill>
                  <a:schemeClr val="dk1"/>
                </a:solidFill>
                <a:latin typeface="+mn-lt"/>
                <a:ea typeface="+mn-ea"/>
                <a:cs typeface="+mn-cs"/>
              </a:defRPr>
            </a:lvl4pPr>
            <a:lvl5pPr marL="688975" indent="-173038" algn="l" defTabSz="914400" rtl="0" eaLnBrk="1" latinLnBrk="0" hangingPunct="1">
              <a:spcBef>
                <a:spcPts val="600"/>
              </a:spcBef>
              <a:buClr>
                <a:schemeClr val="accent1"/>
              </a:buClr>
              <a:buFont typeface="Arial" pitchFamily="34" charset="0"/>
              <a:buChar char="•"/>
              <a:defRPr sz="1600" kern="1200">
                <a:solidFill>
                  <a:schemeClr val="dk1"/>
                </a:solidFill>
                <a:latin typeface="+mn-lt"/>
                <a:ea typeface="+mn-ea"/>
                <a:cs typeface="+mn-cs"/>
              </a:defRPr>
            </a:lvl5pPr>
            <a:lvl6pPr marL="868680" indent="-173736" algn="l" defTabSz="914400" rtl="0" eaLnBrk="1" latinLnBrk="0" hangingPunct="1">
              <a:spcBef>
                <a:spcPts val="600"/>
              </a:spcBef>
              <a:buClr>
                <a:schemeClr val="accent1"/>
              </a:buClr>
              <a:buFont typeface="Arial" pitchFamily="34" charset="0"/>
              <a:buChar char="•"/>
              <a:defRPr sz="1600" kern="1200">
                <a:solidFill>
                  <a:schemeClr val="dk1"/>
                </a:solidFill>
                <a:latin typeface="+mn-lt"/>
                <a:ea typeface="+mn-ea"/>
                <a:cs typeface="+mn-cs"/>
              </a:defRPr>
            </a:lvl6pPr>
            <a:lvl7pPr marL="1069848" indent="-173736" algn="l" defTabSz="914400" rtl="0" eaLnBrk="1" latinLnBrk="0" hangingPunct="1">
              <a:spcBef>
                <a:spcPts val="600"/>
              </a:spcBef>
              <a:buClr>
                <a:schemeClr val="accent1"/>
              </a:buClr>
              <a:buFont typeface="Arial" pitchFamily="34" charset="0"/>
              <a:buChar char="•"/>
              <a:defRPr sz="1600" kern="1200">
                <a:solidFill>
                  <a:schemeClr val="dk1"/>
                </a:solidFill>
                <a:latin typeface="+mn-lt"/>
                <a:ea typeface="+mn-ea"/>
                <a:cs typeface="+mn-cs"/>
              </a:defRPr>
            </a:lvl7pPr>
            <a:lvl8pPr marL="1243584" indent="-173736" algn="l" defTabSz="914400" rtl="0" eaLnBrk="1" latinLnBrk="0" hangingPunct="1">
              <a:spcBef>
                <a:spcPts val="600"/>
              </a:spcBef>
              <a:buClr>
                <a:schemeClr val="accent1"/>
              </a:buClr>
              <a:buFont typeface="Arial" pitchFamily="34" charset="0"/>
              <a:buChar char="•"/>
              <a:defRPr sz="1600" kern="1200">
                <a:solidFill>
                  <a:schemeClr val="dk1"/>
                </a:solidFill>
                <a:latin typeface="+mn-lt"/>
                <a:ea typeface="+mn-ea"/>
                <a:cs typeface="+mn-cs"/>
              </a:defRPr>
            </a:lvl8pPr>
            <a:lvl9pPr marL="1408176" indent="-173736" algn="l" defTabSz="914400" rtl="0" eaLnBrk="1" latinLnBrk="0" hangingPunct="1">
              <a:spcBef>
                <a:spcPts val="600"/>
              </a:spcBef>
              <a:buClr>
                <a:schemeClr val="accent1"/>
              </a:buClr>
              <a:buFont typeface="Arial" pitchFamily="34" charset="0"/>
              <a:buChar char="•"/>
              <a:defRPr sz="1600" kern="1200">
                <a:solidFill>
                  <a:schemeClr val="dk1"/>
                </a:solidFill>
                <a:latin typeface="+mn-lt"/>
                <a:ea typeface="+mn-ea"/>
                <a:cs typeface="+mn-cs"/>
              </a:defRPr>
            </a:lvl9pPr>
          </a:lstStyle>
          <a:p>
            <a:pPr algn="just"/>
            <a:r>
              <a:rPr lang="es-MX" sz="2400" smtClean="0"/>
              <a:t>En la resolución dictada por la Corte por desaparición forzada del señor Rosendo Radilla Pacheco. Después de treinta años de haber sido detenido por militares en el estado de Guerrero y ser acusado de guerrillero (1974).</a:t>
            </a:r>
            <a:endParaRPr lang="es-MX" sz="2400" dirty="0"/>
          </a:p>
        </p:txBody>
      </p:sp>
      <p:sp>
        <p:nvSpPr>
          <p:cNvPr id="6" name="Flecha abajo 5"/>
          <p:cNvSpPr/>
          <p:nvPr/>
        </p:nvSpPr>
        <p:spPr>
          <a:xfrm rot="3006061">
            <a:off x="9713970" y="3731992"/>
            <a:ext cx="395785" cy="1149661"/>
          </a:xfrm>
          <a:prstGeom prst="downArrow">
            <a:avLst/>
          </a:prstGeom>
        </p:spPr>
        <p:style>
          <a:lnRef idx="3">
            <a:schemeClr val="lt1"/>
          </a:lnRef>
          <a:fillRef idx="1">
            <a:schemeClr val="dk1"/>
          </a:fillRef>
          <a:effectRef idx="1">
            <a:schemeClr val="dk1"/>
          </a:effectRef>
          <a:fontRef idx="minor">
            <a:schemeClr val="lt1"/>
          </a:fontRef>
        </p:style>
        <p:txBody>
          <a:bodyPr rtlCol="0" anchor="ctr"/>
          <a:lstStyle/>
          <a:p>
            <a:pPr algn="ctr"/>
            <a:endParaRPr lang="es-MX"/>
          </a:p>
        </p:txBody>
      </p:sp>
      <p:pic>
        <p:nvPicPr>
          <p:cNvPr id="7" name="Imagen 6"/>
          <p:cNvPicPr>
            <a:picLocks noChangeAspect="1"/>
          </p:cNvPicPr>
          <p:nvPr/>
        </p:nvPicPr>
        <p:blipFill>
          <a:blip r:embed="rId2"/>
          <a:stretch>
            <a:fillRect/>
          </a:stretch>
        </p:blipFill>
        <p:spPr>
          <a:xfrm>
            <a:off x="3679894" y="4415096"/>
            <a:ext cx="4918881" cy="2189613"/>
          </a:xfrm>
          <a:prstGeom prst="rect">
            <a:avLst/>
          </a:prstGeom>
        </p:spPr>
      </p:pic>
    </p:spTree>
    <p:extLst>
      <p:ext uri="{BB962C8B-B14F-4D97-AF65-F5344CB8AC3E}">
        <p14:creationId xmlns:p14="http://schemas.microsoft.com/office/powerpoint/2010/main" val="316983675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6"/>
          <p:cNvSpPr txBox="1">
            <a:spLocks/>
          </p:cNvSpPr>
          <p:nvPr/>
        </p:nvSpPr>
        <p:spPr>
          <a:xfrm>
            <a:off x="846011" y="1719617"/>
            <a:ext cx="4342893" cy="4899545"/>
          </a:xfrm>
          <a:prstGeom prst="round2DiagRect">
            <a:avLst/>
          </a:prstGeom>
        </p:spPr>
        <p:style>
          <a:lnRef idx="1">
            <a:schemeClr val="accent5"/>
          </a:lnRef>
          <a:fillRef idx="2">
            <a:schemeClr val="accent5"/>
          </a:fillRef>
          <a:effectRef idx="1">
            <a:schemeClr val="accent5"/>
          </a:effectRef>
          <a:fontRef idx="minor">
            <a:schemeClr val="dk1"/>
          </a:fontRef>
        </p:style>
        <p:txBody>
          <a:bodyPr>
            <a:normAutofit/>
          </a:bodyPr>
          <a:lstStyle>
            <a:lvl1pPr marL="0" indent="0" algn="l" defTabSz="914400" rtl="0" eaLnBrk="1" latinLnBrk="0" hangingPunct="1">
              <a:spcBef>
                <a:spcPts val="1200"/>
              </a:spcBef>
              <a:spcAft>
                <a:spcPts val="0"/>
              </a:spcAft>
              <a:buClr>
                <a:schemeClr val="accent5"/>
              </a:buClr>
              <a:buFont typeface="Arial" pitchFamily="34" charset="0"/>
              <a:buNone/>
              <a:defRPr sz="1800" b="0" i="0" kern="1200" cap="none" spc="30" baseline="0">
                <a:solidFill>
                  <a:schemeClr val="dk1"/>
                </a:solidFill>
                <a:latin typeface="+mn-lt"/>
                <a:ea typeface="+mn-ea"/>
                <a:cs typeface="+mn-cs"/>
              </a:defRPr>
            </a:lvl1pPr>
            <a:lvl2pPr marL="171450" indent="-171450" algn="l" defTabSz="914400" rtl="0" eaLnBrk="1" latinLnBrk="0" hangingPunct="1">
              <a:spcBef>
                <a:spcPts val="600"/>
              </a:spcBef>
              <a:buClr>
                <a:schemeClr val="accent1"/>
              </a:buClr>
              <a:buFont typeface="Arial" pitchFamily="34" charset="0"/>
              <a:buChar char="•"/>
              <a:defRPr sz="1600" kern="1200">
                <a:solidFill>
                  <a:schemeClr val="dk1"/>
                </a:solidFill>
                <a:latin typeface="+mn-lt"/>
                <a:ea typeface="+mn-ea"/>
                <a:cs typeface="+mn-cs"/>
              </a:defRPr>
            </a:lvl2pPr>
            <a:lvl3pPr marL="344488" indent="-165100" algn="l" defTabSz="914400" rtl="0" eaLnBrk="1" latinLnBrk="0" hangingPunct="1">
              <a:spcBef>
                <a:spcPts val="600"/>
              </a:spcBef>
              <a:buClr>
                <a:schemeClr val="accent1"/>
              </a:buClr>
              <a:buFont typeface="Arial" pitchFamily="34" charset="0"/>
              <a:buChar char="•"/>
              <a:defRPr sz="1600" kern="1200">
                <a:solidFill>
                  <a:schemeClr val="dk1"/>
                </a:solidFill>
                <a:latin typeface="+mn-lt"/>
                <a:ea typeface="+mn-ea"/>
                <a:cs typeface="+mn-cs"/>
              </a:defRPr>
            </a:lvl3pPr>
            <a:lvl4pPr marL="517525" indent="-169863" algn="l" defTabSz="914400" rtl="0" eaLnBrk="1" latinLnBrk="0" hangingPunct="1">
              <a:spcBef>
                <a:spcPts val="600"/>
              </a:spcBef>
              <a:buClr>
                <a:schemeClr val="accent1"/>
              </a:buClr>
              <a:buFont typeface="Arial" pitchFamily="34" charset="0"/>
              <a:buChar char="•"/>
              <a:defRPr sz="1600" kern="1200">
                <a:solidFill>
                  <a:schemeClr val="dk1"/>
                </a:solidFill>
                <a:latin typeface="+mn-lt"/>
                <a:ea typeface="+mn-ea"/>
                <a:cs typeface="+mn-cs"/>
              </a:defRPr>
            </a:lvl4pPr>
            <a:lvl5pPr marL="688975" indent="-173038" algn="l" defTabSz="914400" rtl="0" eaLnBrk="1" latinLnBrk="0" hangingPunct="1">
              <a:spcBef>
                <a:spcPts val="600"/>
              </a:spcBef>
              <a:buClr>
                <a:schemeClr val="accent1"/>
              </a:buClr>
              <a:buFont typeface="Arial" pitchFamily="34" charset="0"/>
              <a:buChar char="•"/>
              <a:defRPr sz="1600" kern="1200">
                <a:solidFill>
                  <a:schemeClr val="dk1"/>
                </a:solidFill>
                <a:latin typeface="+mn-lt"/>
                <a:ea typeface="+mn-ea"/>
                <a:cs typeface="+mn-cs"/>
              </a:defRPr>
            </a:lvl5pPr>
            <a:lvl6pPr marL="868680" indent="-173736" algn="l" defTabSz="914400" rtl="0" eaLnBrk="1" latinLnBrk="0" hangingPunct="1">
              <a:spcBef>
                <a:spcPts val="600"/>
              </a:spcBef>
              <a:buClr>
                <a:schemeClr val="accent1"/>
              </a:buClr>
              <a:buFont typeface="Arial" pitchFamily="34" charset="0"/>
              <a:buChar char="•"/>
              <a:defRPr sz="1600" kern="1200">
                <a:solidFill>
                  <a:schemeClr val="dk1"/>
                </a:solidFill>
                <a:latin typeface="+mn-lt"/>
                <a:ea typeface="+mn-ea"/>
                <a:cs typeface="+mn-cs"/>
              </a:defRPr>
            </a:lvl6pPr>
            <a:lvl7pPr marL="1069848" indent="-173736" algn="l" defTabSz="914400" rtl="0" eaLnBrk="1" latinLnBrk="0" hangingPunct="1">
              <a:spcBef>
                <a:spcPts val="600"/>
              </a:spcBef>
              <a:buClr>
                <a:schemeClr val="accent1"/>
              </a:buClr>
              <a:buFont typeface="Arial" pitchFamily="34" charset="0"/>
              <a:buChar char="•"/>
              <a:defRPr sz="1600" kern="1200">
                <a:solidFill>
                  <a:schemeClr val="dk1"/>
                </a:solidFill>
                <a:latin typeface="+mn-lt"/>
                <a:ea typeface="+mn-ea"/>
                <a:cs typeface="+mn-cs"/>
              </a:defRPr>
            </a:lvl7pPr>
            <a:lvl8pPr marL="1243584" indent="-173736" algn="l" defTabSz="914400" rtl="0" eaLnBrk="1" latinLnBrk="0" hangingPunct="1">
              <a:spcBef>
                <a:spcPts val="600"/>
              </a:spcBef>
              <a:buClr>
                <a:schemeClr val="accent1"/>
              </a:buClr>
              <a:buFont typeface="Arial" pitchFamily="34" charset="0"/>
              <a:buChar char="•"/>
              <a:defRPr sz="1600" kern="1200">
                <a:solidFill>
                  <a:schemeClr val="dk1"/>
                </a:solidFill>
                <a:latin typeface="+mn-lt"/>
                <a:ea typeface="+mn-ea"/>
                <a:cs typeface="+mn-cs"/>
              </a:defRPr>
            </a:lvl8pPr>
            <a:lvl9pPr marL="1408176" indent="-173736" algn="l" defTabSz="914400" rtl="0" eaLnBrk="1" latinLnBrk="0" hangingPunct="1">
              <a:spcBef>
                <a:spcPts val="600"/>
              </a:spcBef>
              <a:buClr>
                <a:schemeClr val="accent1"/>
              </a:buClr>
              <a:buFont typeface="Arial" pitchFamily="34" charset="0"/>
              <a:buChar char="•"/>
              <a:defRPr sz="1600" kern="1200">
                <a:solidFill>
                  <a:schemeClr val="dk1"/>
                </a:solidFill>
                <a:latin typeface="+mn-lt"/>
                <a:ea typeface="+mn-ea"/>
                <a:cs typeface="+mn-cs"/>
              </a:defRPr>
            </a:lvl9pPr>
          </a:lstStyle>
          <a:p>
            <a:pPr algn="just"/>
            <a:endParaRPr lang="es-MX" smtClean="0"/>
          </a:p>
          <a:p>
            <a:pPr algn="just"/>
            <a:r>
              <a:rPr lang="es-MX" smtClean="0"/>
              <a:t>1) Conducir de manera eficaz y diligente, la investigación y, en su caso, los procesos penales que deban tramitarse en relación con la detención y posterior desaparición forzada del señor Rosendo Radilla Pacheco, para la debida certeza jurídica e impartición de justicia;</a:t>
            </a:r>
          </a:p>
          <a:p>
            <a:pPr algn="just"/>
            <a:r>
              <a:rPr lang="es-MX" smtClean="0"/>
              <a:t>2) Continuar con la búsqueda efectiva y la localización inmediata del señor Rosendo Radilla Pacheco o, en su caso, de sus restos mortales;</a:t>
            </a:r>
          </a:p>
          <a:p>
            <a:endParaRPr lang="es-MX" dirty="0"/>
          </a:p>
        </p:txBody>
      </p:sp>
      <p:sp>
        <p:nvSpPr>
          <p:cNvPr id="3" name="Marcador de contenido 8"/>
          <p:cNvSpPr txBox="1">
            <a:spLocks/>
          </p:cNvSpPr>
          <p:nvPr/>
        </p:nvSpPr>
        <p:spPr>
          <a:xfrm>
            <a:off x="7110483" y="1719618"/>
            <a:ext cx="4708477" cy="4899545"/>
          </a:xfrm>
          <a:prstGeom prst="round2DiagRect">
            <a:avLst/>
          </a:prstGeom>
        </p:spPr>
        <p:style>
          <a:lnRef idx="1">
            <a:schemeClr val="accent5"/>
          </a:lnRef>
          <a:fillRef idx="2">
            <a:schemeClr val="accent5"/>
          </a:fillRef>
          <a:effectRef idx="1">
            <a:schemeClr val="accent5"/>
          </a:effectRef>
          <a:fontRef idx="minor">
            <a:schemeClr val="dk1"/>
          </a:fontRef>
        </p:style>
        <p:txBody>
          <a:bodyPr>
            <a:noAutofit/>
          </a:bodyPr>
          <a:lstStyle>
            <a:lvl1pPr marL="0" indent="0" algn="l" defTabSz="914400" rtl="0" eaLnBrk="1" latinLnBrk="0" hangingPunct="1">
              <a:spcBef>
                <a:spcPts val="1200"/>
              </a:spcBef>
              <a:spcAft>
                <a:spcPts val="0"/>
              </a:spcAft>
              <a:buClr>
                <a:schemeClr val="accent5"/>
              </a:buClr>
              <a:buFont typeface="Arial" pitchFamily="34" charset="0"/>
              <a:buNone/>
              <a:defRPr sz="1800" b="0" i="0" kern="1200" cap="none" spc="30" baseline="0">
                <a:solidFill>
                  <a:schemeClr val="dk1"/>
                </a:solidFill>
                <a:latin typeface="+mn-lt"/>
                <a:ea typeface="+mn-ea"/>
                <a:cs typeface="+mn-cs"/>
              </a:defRPr>
            </a:lvl1pPr>
            <a:lvl2pPr marL="171450" indent="-171450" algn="l" defTabSz="914400" rtl="0" eaLnBrk="1" latinLnBrk="0" hangingPunct="1">
              <a:spcBef>
                <a:spcPts val="600"/>
              </a:spcBef>
              <a:buClr>
                <a:schemeClr val="accent1"/>
              </a:buClr>
              <a:buFont typeface="Arial" pitchFamily="34" charset="0"/>
              <a:buChar char="•"/>
              <a:defRPr sz="1600" kern="1200">
                <a:solidFill>
                  <a:schemeClr val="dk1"/>
                </a:solidFill>
                <a:latin typeface="+mn-lt"/>
                <a:ea typeface="+mn-ea"/>
                <a:cs typeface="+mn-cs"/>
              </a:defRPr>
            </a:lvl2pPr>
            <a:lvl3pPr marL="344488" indent="-165100" algn="l" defTabSz="914400" rtl="0" eaLnBrk="1" latinLnBrk="0" hangingPunct="1">
              <a:spcBef>
                <a:spcPts val="600"/>
              </a:spcBef>
              <a:buClr>
                <a:schemeClr val="accent1"/>
              </a:buClr>
              <a:buFont typeface="Arial" pitchFamily="34" charset="0"/>
              <a:buChar char="•"/>
              <a:defRPr sz="1600" kern="1200">
                <a:solidFill>
                  <a:schemeClr val="dk1"/>
                </a:solidFill>
                <a:latin typeface="+mn-lt"/>
                <a:ea typeface="+mn-ea"/>
                <a:cs typeface="+mn-cs"/>
              </a:defRPr>
            </a:lvl3pPr>
            <a:lvl4pPr marL="517525" indent="-169863" algn="l" defTabSz="914400" rtl="0" eaLnBrk="1" latinLnBrk="0" hangingPunct="1">
              <a:spcBef>
                <a:spcPts val="600"/>
              </a:spcBef>
              <a:buClr>
                <a:schemeClr val="accent1"/>
              </a:buClr>
              <a:buFont typeface="Arial" pitchFamily="34" charset="0"/>
              <a:buChar char="•"/>
              <a:defRPr sz="1600" kern="1200">
                <a:solidFill>
                  <a:schemeClr val="dk1"/>
                </a:solidFill>
                <a:latin typeface="+mn-lt"/>
                <a:ea typeface="+mn-ea"/>
                <a:cs typeface="+mn-cs"/>
              </a:defRPr>
            </a:lvl4pPr>
            <a:lvl5pPr marL="688975" indent="-173038" algn="l" defTabSz="914400" rtl="0" eaLnBrk="1" latinLnBrk="0" hangingPunct="1">
              <a:spcBef>
                <a:spcPts val="600"/>
              </a:spcBef>
              <a:buClr>
                <a:schemeClr val="accent1"/>
              </a:buClr>
              <a:buFont typeface="Arial" pitchFamily="34" charset="0"/>
              <a:buChar char="•"/>
              <a:defRPr sz="1600" kern="1200">
                <a:solidFill>
                  <a:schemeClr val="dk1"/>
                </a:solidFill>
                <a:latin typeface="+mn-lt"/>
                <a:ea typeface="+mn-ea"/>
                <a:cs typeface="+mn-cs"/>
              </a:defRPr>
            </a:lvl5pPr>
            <a:lvl6pPr marL="868680" indent="-173736" algn="l" defTabSz="914400" rtl="0" eaLnBrk="1" latinLnBrk="0" hangingPunct="1">
              <a:spcBef>
                <a:spcPts val="600"/>
              </a:spcBef>
              <a:buClr>
                <a:schemeClr val="accent1"/>
              </a:buClr>
              <a:buFont typeface="Arial" pitchFamily="34" charset="0"/>
              <a:buChar char="•"/>
              <a:defRPr sz="1600" kern="1200">
                <a:solidFill>
                  <a:schemeClr val="dk1"/>
                </a:solidFill>
                <a:latin typeface="+mn-lt"/>
                <a:ea typeface="+mn-ea"/>
                <a:cs typeface="+mn-cs"/>
              </a:defRPr>
            </a:lvl6pPr>
            <a:lvl7pPr marL="1069848" indent="-173736" algn="l" defTabSz="914400" rtl="0" eaLnBrk="1" latinLnBrk="0" hangingPunct="1">
              <a:spcBef>
                <a:spcPts val="600"/>
              </a:spcBef>
              <a:buClr>
                <a:schemeClr val="accent1"/>
              </a:buClr>
              <a:buFont typeface="Arial" pitchFamily="34" charset="0"/>
              <a:buChar char="•"/>
              <a:defRPr sz="1600" kern="1200">
                <a:solidFill>
                  <a:schemeClr val="dk1"/>
                </a:solidFill>
                <a:latin typeface="+mn-lt"/>
                <a:ea typeface="+mn-ea"/>
                <a:cs typeface="+mn-cs"/>
              </a:defRPr>
            </a:lvl7pPr>
            <a:lvl8pPr marL="1243584" indent="-173736" algn="l" defTabSz="914400" rtl="0" eaLnBrk="1" latinLnBrk="0" hangingPunct="1">
              <a:spcBef>
                <a:spcPts val="600"/>
              </a:spcBef>
              <a:buClr>
                <a:schemeClr val="accent1"/>
              </a:buClr>
              <a:buFont typeface="Arial" pitchFamily="34" charset="0"/>
              <a:buChar char="•"/>
              <a:defRPr sz="1600" kern="1200">
                <a:solidFill>
                  <a:schemeClr val="dk1"/>
                </a:solidFill>
                <a:latin typeface="+mn-lt"/>
                <a:ea typeface="+mn-ea"/>
                <a:cs typeface="+mn-cs"/>
              </a:defRPr>
            </a:lvl8pPr>
            <a:lvl9pPr marL="1408176" indent="-173736" algn="l" defTabSz="914400" rtl="0" eaLnBrk="1" latinLnBrk="0" hangingPunct="1">
              <a:spcBef>
                <a:spcPts val="600"/>
              </a:spcBef>
              <a:buClr>
                <a:schemeClr val="accent1"/>
              </a:buClr>
              <a:buFont typeface="Arial" pitchFamily="34" charset="0"/>
              <a:buChar char="•"/>
              <a:defRPr sz="1600" kern="1200">
                <a:solidFill>
                  <a:schemeClr val="dk1"/>
                </a:solidFill>
                <a:latin typeface="+mn-lt"/>
                <a:ea typeface="+mn-ea"/>
                <a:cs typeface="+mn-cs"/>
              </a:defRPr>
            </a:lvl9pPr>
          </a:lstStyle>
          <a:p>
            <a:pPr algn="just"/>
            <a:endParaRPr lang="es-MX" smtClean="0"/>
          </a:p>
          <a:p>
            <a:pPr algn="just"/>
            <a:r>
              <a:rPr lang="es-MX" smtClean="0"/>
              <a:t>3) Adoptar las reformas legislativas para conciliar el artículo 57 del Código de Justicia Militar con los estándares internacionales en la materia y de la Convención Americana sobre Derechos Humanos;</a:t>
            </a:r>
          </a:p>
          <a:p>
            <a:pPr algn="just"/>
            <a:r>
              <a:rPr lang="es-MX" smtClean="0"/>
              <a:t>4) Realizar reformas legislativas para concordar el artículo 215 A del Código Penal Federal con los estándares internacionales en la materia y de la Convención Interamericana sobre Desaparición Forzada de Personas;</a:t>
            </a:r>
          </a:p>
          <a:p>
            <a:pPr algn="just"/>
            <a:endParaRPr lang="es-MX" sz="1700" dirty="0"/>
          </a:p>
        </p:txBody>
      </p:sp>
      <p:cxnSp>
        <p:nvCxnSpPr>
          <p:cNvPr id="4" name="Conector angular 3"/>
          <p:cNvCxnSpPr/>
          <p:nvPr/>
        </p:nvCxnSpPr>
        <p:spPr>
          <a:xfrm>
            <a:off x="5301854" y="3302758"/>
            <a:ext cx="1576618" cy="1091821"/>
          </a:xfrm>
          <a:prstGeom prst="bentConnector3">
            <a:avLst/>
          </a:prstGeom>
          <a:ln>
            <a:tailEnd type="triangle"/>
          </a:ln>
        </p:spPr>
        <p:style>
          <a:lnRef idx="3">
            <a:schemeClr val="dk1"/>
          </a:lnRef>
          <a:fillRef idx="0">
            <a:schemeClr val="dk1"/>
          </a:fillRef>
          <a:effectRef idx="2">
            <a:schemeClr val="dk1"/>
          </a:effectRef>
          <a:fontRef idx="minor">
            <a:schemeClr val="tx1"/>
          </a:fontRef>
        </p:style>
      </p:cxnSp>
      <p:sp>
        <p:nvSpPr>
          <p:cNvPr id="8" name="Título 4"/>
          <p:cNvSpPr txBox="1">
            <a:spLocks/>
          </p:cNvSpPr>
          <p:nvPr/>
        </p:nvSpPr>
        <p:spPr>
          <a:xfrm>
            <a:off x="1613319" y="176652"/>
            <a:ext cx="9758149" cy="1364777"/>
          </a:xfrm>
          <a:prstGeom prst="snip1Rect">
            <a:avLst/>
          </a:prstGeom>
        </p:spPr>
        <p:style>
          <a:lnRef idx="1">
            <a:schemeClr val="accent1"/>
          </a:lnRef>
          <a:fillRef idx="2">
            <a:schemeClr val="accent1"/>
          </a:fillRef>
          <a:effectRef idx="1">
            <a:schemeClr val="accent1"/>
          </a:effectRef>
          <a:fontRef idx="minor">
            <a:schemeClr val="dk1"/>
          </a:fontRef>
        </p:style>
        <p:txBody>
          <a:bodyPr>
            <a:noAutofit/>
          </a:bodyPr>
          <a:lstStyle>
            <a:lvl1pPr algn="l" defTabSz="914400" rtl="0" eaLnBrk="1" latinLnBrk="0" hangingPunct="1">
              <a:spcBef>
                <a:spcPts val="400"/>
              </a:spcBef>
              <a:buNone/>
              <a:defRPr sz="4000" b="0" kern="1200" cap="none" spc="0" baseline="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pPr algn="just"/>
            <a:r>
              <a:rPr lang="es-MX" sz="2400" smtClean="0"/>
              <a:t>El Estado mexicano únicamente ha cumplido con dos de los diez puntos que constituyen la sentencia, como señala Sánchez: </a:t>
            </a:r>
            <a:endParaRPr lang="es-MX" sz="2400" dirty="0"/>
          </a:p>
        </p:txBody>
      </p:sp>
    </p:spTree>
    <p:extLst>
      <p:ext uri="{BB962C8B-B14F-4D97-AF65-F5344CB8AC3E}">
        <p14:creationId xmlns:p14="http://schemas.microsoft.com/office/powerpoint/2010/main" val="260379906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55293" y="302593"/>
            <a:ext cx="9404723" cy="1400530"/>
          </a:xfrm>
          <a:prstGeom prst="round2SameRect">
            <a:avLst/>
          </a:prstGeom>
        </p:spPr>
        <p:style>
          <a:lnRef idx="1">
            <a:schemeClr val="accent1"/>
          </a:lnRef>
          <a:fillRef idx="2">
            <a:schemeClr val="accent1"/>
          </a:fillRef>
          <a:effectRef idx="1">
            <a:schemeClr val="accent1"/>
          </a:effectRef>
          <a:fontRef idx="minor">
            <a:schemeClr val="dk1"/>
          </a:fontRef>
        </p:style>
        <p:txBody>
          <a:bodyPr/>
          <a:lstStyle/>
          <a:p>
            <a:pPr algn="just"/>
            <a:r>
              <a:rPr lang="es-MX" dirty="0"/>
              <a:t>5. Vinculatoriedad de los tratados internacionales</a:t>
            </a:r>
          </a:p>
        </p:txBody>
      </p:sp>
      <p:sp>
        <p:nvSpPr>
          <p:cNvPr id="3" name="Marcador de contenido 2"/>
          <p:cNvSpPr>
            <a:spLocks noGrp="1"/>
          </p:cNvSpPr>
          <p:nvPr>
            <p:ph idx="4294967295"/>
          </p:nvPr>
        </p:nvSpPr>
        <p:spPr>
          <a:xfrm>
            <a:off x="235527" y="1984679"/>
            <a:ext cx="10778837" cy="4195481"/>
          </a:xfrm>
          <a:prstGeom prst="horizontalScroll">
            <a:avLst/>
          </a:prstGeom>
        </p:spPr>
        <p:style>
          <a:lnRef idx="1">
            <a:schemeClr val="accent5"/>
          </a:lnRef>
          <a:fillRef idx="2">
            <a:schemeClr val="accent5"/>
          </a:fillRef>
          <a:effectRef idx="1">
            <a:schemeClr val="accent5"/>
          </a:effectRef>
          <a:fontRef idx="minor">
            <a:schemeClr val="dk1"/>
          </a:fontRef>
        </p:style>
        <p:txBody>
          <a:bodyPr>
            <a:normAutofit/>
          </a:bodyPr>
          <a:lstStyle/>
          <a:p>
            <a:pPr algn="just">
              <a:lnSpc>
                <a:spcPct val="150000"/>
              </a:lnSpc>
            </a:pPr>
            <a:r>
              <a:rPr lang="es-MX" dirty="0"/>
              <a:t>La Convención Americana sobre Derechos Humanos en el artículo 41, dispone que la Comisión tiene entre sus funciones, promover la observancia y la defensa de los derechos </a:t>
            </a:r>
            <a:r>
              <a:rPr lang="es-MX" dirty="0" smtClean="0"/>
              <a:t>humanos.</a:t>
            </a:r>
          </a:p>
          <a:p>
            <a:pPr algn="just">
              <a:lnSpc>
                <a:spcPct val="150000"/>
              </a:lnSpc>
            </a:pPr>
            <a:r>
              <a:rPr lang="es-MX" dirty="0"/>
              <a:t>En el inciso b), donde se dice que tiene la función de formular recomendaciones a los Gobiernos de los Estados partes, para que adopten medidas progresivas en favor de los derechos humanos dentro del marco de sus preceptos constitucionales, al igual que disposiciones apropiadas para fomentar el debido respeto a esos derechos.  </a:t>
            </a:r>
          </a:p>
        </p:txBody>
      </p:sp>
    </p:spTree>
    <p:extLst>
      <p:ext uri="{BB962C8B-B14F-4D97-AF65-F5344CB8AC3E}">
        <p14:creationId xmlns:p14="http://schemas.microsoft.com/office/powerpoint/2010/main" val="680737967"/>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4294967295"/>
          </p:nvPr>
        </p:nvSpPr>
        <p:spPr>
          <a:xfrm>
            <a:off x="339831" y="187890"/>
            <a:ext cx="5705805" cy="6241883"/>
          </a:xfrm>
          <a:prstGeom prst="snip2DiagRect">
            <a:avLst/>
          </a:prstGeom>
        </p:spPr>
        <p:style>
          <a:lnRef idx="1">
            <a:schemeClr val="accent6"/>
          </a:lnRef>
          <a:fillRef idx="2">
            <a:schemeClr val="accent6"/>
          </a:fillRef>
          <a:effectRef idx="1">
            <a:schemeClr val="accent6"/>
          </a:effectRef>
          <a:fontRef idx="minor">
            <a:schemeClr val="dk1"/>
          </a:fontRef>
        </p:style>
        <p:txBody>
          <a:bodyPr>
            <a:noAutofit/>
          </a:bodyPr>
          <a:lstStyle/>
          <a:p>
            <a:pPr marL="0" indent="0" algn="just">
              <a:lnSpc>
                <a:spcPct val="200000"/>
              </a:lnSpc>
              <a:buNone/>
            </a:pPr>
            <a:r>
              <a:rPr lang="es-MX" sz="1600" dirty="0"/>
              <a:t>Las recomendaciones representan el medio por el cual un organismo internacional  expresa su convicción de que ha ocurrido una violación de derechos humanos por un Estado parte, por lo que sugiere las medidas que considera necesarias para subsanarla y en caso de proceder, solicita que se lleve a cabo una </a:t>
            </a:r>
            <a:r>
              <a:rPr lang="es-MX" sz="1600" dirty="0" smtClean="0"/>
              <a:t>investigación y que se apliquen las sanciones correspondientes a los servidores públicos que han incurrido en las conductas violatorias de derechos humanos</a:t>
            </a:r>
            <a:r>
              <a:rPr lang="es-MX" sz="1600" dirty="0"/>
              <a:t>. </a:t>
            </a:r>
          </a:p>
        </p:txBody>
      </p:sp>
      <p:pic>
        <p:nvPicPr>
          <p:cNvPr id="4" name="Imagen 3"/>
          <p:cNvPicPr>
            <a:picLocks noChangeAspect="1"/>
          </p:cNvPicPr>
          <p:nvPr/>
        </p:nvPicPr>
        <p:blipFill>
          <a:blip r:embed="rId2"/>
          <a:stretch>
            <a:fillRect/>
          </a:stretch>
        </p:blipFill>
        <p:spPr>
          <a:xfrm>
            <a:off x="6774714" y="2143261"/>
            <a:ext cx="4850103" cy="233114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1" name="Rectángulo 10"/>
          <p:cNvSpPr/>
          <p:nvPr/>
        </p:nvSpPr>
        <p:spPr>
          <a:xfrm>
            <a:off x="6482365" y="4616303"/>
            <a:ext cx="5709635" cy="461665"/>
          </a:xfrm>
          <a:prstGeom prst="rect">
            <a:avLst/>
          </a:prstGeom>
        </p:spPr>
        <p:txBody>
          <a:bodyPr wrap="square">
            <a:spAutoFit/>
          </a:bodyPr>
          <a:lstStyle/>
          <a:p>
            <a:r>
              <a:rPr lang="es-MX" sz="800" dirty="0"/>
              <a:t>https://www.google.com/url?sa=i&amp;rct=j&amp;q=&amp;esrc=s&amp;source=images&amp;cd=&amp;ved=2ahUKEwiek9vHsNrdAhUCnawKHR5JBKsQjRx6BAgBEAU&amp;url=https%3A%2F%2Fwww.slideshare.net%2FSocialesdigital%2Fderechos-humanos-para-todos-y-todas-64104726&amp;psig=AOvVaw3UyR3ti7WRGo99ooGVLrCs&amp;ust=1538109874660582</a:t>
            </a:r>
          </a:p>
        </p:txBody>
      </p:sp>
    </p:spTree>
    <p:extLst>
      <p:ext uri="{BB962C8B-B14F-4D97-AF65-F5344CB8AC3E}">
        <p14:creationId xmlns:p14="http://schemas.microsoft.com/office/powerpoint/2010/main" val="346887233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4294967295"/>
          </p:nvPr>
        </p:nvSpPr>
        <p:spPr>
          <a:xfrm>
            <a:off x="450376" y="145962"/>
            <a:ext cx="5023143" cy="2665477"/>
          </a:xfrm>
          <a:prstGeom prst="snip1Rect">
            <a:avLst/>
          </a:prstGeom>
        </p:spPr>
        <p:style>
          <a:lnRef idx="1">
            <a:schemeClr val="accent1"/>
          </a:lnRef>
          <a:fillRef idx="2">
            <a:schemeClr val="accent1"/>
          </a:fillRef>
          <a:effectRef idx="1">
            <a:schemeClr val="accent1"/>
          </a:effectRef>
          <a:fontRef idx="minor">
            <a:schemeClr val="dk1"/>
          </a:fontRef>
        </p:style>
        <p:txBody>
          <a:bodyPr>
            <a:normAutofit/>
          </a:bodyPr>
          <a:lstStyle/>
          <a:p>
            <a:pPr algn="just">
              <a:lnSpc>
                <a:spcPct val="110000"/>
              </a:lnSpc>
            </a:pPr>
            <a:r>
              <a:rPr lang="es-MX" dirty="0" smtClean="0"/>
              <a:t>Las </a:t>
            </a:r>
            <a:r>
              <a:rPr lang="es-MX" dirty="0"/>
              <a:t>recomendaciones emitidas por los organismos internacionales, como la Convención Americana sobre Derechos Humanos, no tienen carácter </a:t>
            </a:r>
            <a:r>
              <a:rPr lang="es-MX" dirty="0" smtClean="0"/>
              <a:t>vinculatorio, por lo cual su incumplimiento no transgrede el artículo 133 constitucional.</a:t>
            </a:r>
          </a:p>
          <a:p>
            <a:pPr algn="just">
              <a:lnSpc>
                <a:spcPct val="110000"/>
              </a:lnSpc>
            </a:pPr>
            <a:endParaRPr lang="es-MX" dirty="0"/>
          </a:p>
        </p:txBody>
      </p:sp>
      <p:sp>
        <p:nvSpPr>
          <p:cNvPr id="4" name="Flecha derecha 3"/>
          <p:cNvSpPr/>
          <p:nvPr/>
        </p:nvSpPr>
        <p:spPr>
          <a:xfrm>
            <a:off x="5821251" y="1352283"/>
            <a:ext cx="1442434" cy="656822"/>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MX"/>
          </a:p>
        </p:txBody>
      </p:sp>
      <p:pic>
        <p:nvPicPr>
          <p:cNvPr id="5" name="Imagen 4"/>
          <p:cNvPicPr>
            <a:picLocks noChangeAspect="1"/>
          </p:cNvPicPr>
          <p:nvPr/>
        </p:nvPicPr>
        <p:blipFill>
          <a:blip r:embed="rId2"/>
          <a:stretch>
            <a:fillRect/>
          </a:stretch>
        </p:blipFill>
        <p:spPr>
          <a:xfrm>
            <a:off x="8016360" y="413869"/>
            <a:ext cx="1800225" cy="2533650"/>
          </a:xfrm>
          <a:prstGeom prst="rect">
            <a:avLst/>
          </a:prstGeom>
        </p:spPr>
      </p:pic>
      <p:sp>
        <p:nvSpPr>
          <p:cNvPr id="6" name="Rectángulo 5"/>
          <p:cNvSpPr/>
          <p:nvPr/>
        </p:nvSpPr>
        <p:spPr>
          <a:xfrm>
            <a:off x="8016360" y="2955927"/>
            <a:ext cx="3995334" cy="707886"/>
          </a:xfrm>
          <a:prstGeom prst="rect">
            <a:avLst/>
          </a:prstGeom>
        </p:spPr>
        <p:txBody>
          <a:bodyPr wrap="square">
            <a:spAutoFit/>
          </a:bodyPr>
          <a:lstStyle/>
          <a:p>
            <a:r>
              <a:rPr lang="es-MX" sz="800" dirty="0"/>
              <a:t>https://www.google.com/url?sa=i&amp;rct=j&amp;q=&amp;esrc=s&amp;source=images&amp;cd=&amp;cad=rja&amp;uact=8&amp;ved=2ahUKEwjqxYqhstrdAhVMA6wKHV77DAsQjRx6BAgBEAU&amp;url=https%3A%2F%2Fes.wikipedia.org%2Fwiki%2FConstituci%25C3%25B3n_Pol%25C3%25ADtica_de_los_Estados_Unidos_Mexicanos&amp;psig=AOvVaw1kCnZmX3dmKp8MmOybd3dG&amp;ust=1538110467460617</a:t>
            </a:r>
          </a:p>
        </p:txBody>
      </p:sp>
      <p:sp>
        <p:nvSpPr>
          <p:cNvPr id="7" name="Flecha abajo 6"/>
          <p:cNvSpPr/>
          <p:nvPr/>
        </p:nvSpPr>
        <p:spPr>
          <a:xfrm>
            <a:off x="2472454" y="2947519"/>
            <a:ext cx="643944" cy="1017431"/>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MX"/>
          </a:p>
        </p:txBody>
      </p:sp>
      <p:sp>
        <p:nvSpPr>
          <p:cNvPr id="8" name="CuadroTexto 7"/>
          <p:cNvSpPr txBox="1"/>
          <p:nvPr/>
        </p:nvSpPr>
        <p:spPr>
          <a:xfrm>
            <a:off x="476229" y="4126176"/>
            <a:ext cx="5280338" cy="2509242"/>
          </a:xfrm>
          <a:prstGeom prst="snip1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marL="285750" indent="-285750" algn="just">
              <a:buFont typeface="Arial" panose="020B0604020202020204" pitchFamily="34" charset="0"/>
              <a:buChar char="•"/>
            </a:pPr>
            <a:r>
              <a:rPr lang="es-MX" dirty="0"/>
              <a:t>En consecuencia, no es procedente el juicio de amparo, máxime que no existe ningún disposición en la legislación nacional ni en algún tratado internacional exigible que determine la obligatoriedad vinculante de las recomendaciones de la Comisión Interamericana de Derechos Humanos. </a:t>
            </a:r>
          </a:p>
        </p:txBody>
      </p:sp>
      <p:sp>
        <p:nvSpPr>
          <p:cNvPr id="9" name="Flecha derecha 8"/>
          <p:cNvSpPr/>
          <p:nvPr/>
        </p:nvSpPr>
        <p:spPr>
          <a:xfrm>
            <a:off x="6294804" y="4899547"/>
            <a:ext cx="1133341" cy="607246"/>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MX"/>
          </a:p>
        </p:txBody>
      </p:sp>
      <p:pic>
        <p:nvPicPr>
          <p:cNvPr id="10" name="Imagen 9"/>
          <p:cNvPicPr>
            <a:picLocks noChangeAspect="1"/>
          </p:cNvPicPr>
          <p:nvPr/>
        </p:nvPicPr>
        <p:blipFill>
          <a:blip r:embed="rId3"/>
          <a:stretch>
            <a:fillRect/>
          </a:stretch>
        </p:blipFill>
        <p:spPr>
          <a:xfrm>
            <a:off x="8040226" y="4108361"/>
            <a:ext cx="3235247" cy="1895340"/>
          </a:xfrm>
          <a:prstGeom prst="rect">
            <a:avLst/>
          </a:prstGeom>
        </p:spPr>
      </p:pic>
      <p:sp>
        <p:nvSpPr>
          <p:cNvPr id="11" name="Rectángulo 10"/>
          <p:cNvSpPr/>
          <p:nvPr/>
        </p:nvSpPr>
        <p:spPr>
          <a:xfrm>
            <a:off x="8016360" y="6267375"/>
            <a:ext cx="3995334" cy="215444"/>
          </a:xfrm>
          <a:prstGeom prst="rect">
            <a:avLst/>
          </a:prstGeom>
        </p:spPr>
        <p:txBody>
          <a:bodyPr wrap="square">
            <a:spAutoFit/>
          </a:bodyPr>
          <a:lstStyle/>
          <a:p>
            <a:r>
              <a:rPr lang="es-MX" sz="800" dirty="0"/>
              <a:t>https://www.derechos.org.ve/web/wp-content/uploads/logo_CIDH.jpg</a:t>
            </a:r>
          </a:p>
        </p:txBody>
      </p:sp>
    </p:spTree>
    <p:extLst>
      <p:ext uri="{BB962C8B-B14F-4D97-AF65-F5344CB8AC3E}">
        <p14:creationId xmlns:p14="http://schemas.microsoft.com/office/powerpoint/2010/main" val="4089459732"/>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4294967295"/>
          </p:nvPr>
        </p:nvSpPr>
        <p:spPr>
          <a:xfrm>
            <a:off x="286603" y="244827"/>
            <a:ext cx="4121624" cy="3576546"/>
          </a:xfrm>
          <a:prstGeom prst="round2DiagRect">
            <a:avLst/>
          </a:prstGeom>
        </p:spPr>
        <p:style>
          <a:lnRef idx="1">
            <a:schemeClr val="accent5"/>
          </a:lnRef>
          <a:fillRef idx="2">
            <a:schemeClr val="accent5"/>
          </a:fillRef>
          <a:effectRef idx="1">
            <a:schemeClr val="accent5"/>
          </a:effectRef>
          <a:fontRef idx="minor">
            <a:schemeClr val="dk1"/>
          </a:fontRef>
        </p:style>
        <p:txBody>
          <a:bodyPr numCol="1">
            <a:normAutofit/>
          </a:bodyPr>
          <a:lstStyle/>
          <a:p>
            <a:pPr algn="just"/>
            <a:r>
              <a:rPr lang="es-MX" dirty="0" smtClean="0"/>
              <a:t>Las </a:t>
            </a:r>
            <a:r>
              <a:rPr lang="es-MX" dirty="0"/>
              <a:t>recomendaciones de </a:t>
            </a:r>
            <a:r>
              <a:rPr lang="es-MX" dirty="0" smtClean="0"/>
              <a:t>la          Comisión Nacional </a:t>
            </a:r>
            <a:r>
              <a:rPr lang="es-MX" dirty="0"/>
              <a:t>de Derechos Humanos en lo relativo a quejas y denuncias que se presenten por posibles violaciones a los derechos humanos, carecen de la naturaleza que tienen los actos de autoridad, por lo que no obligan a la autoridad contra la cual se dirige, por tanto ésta puede cumplirla o no. </a:t>
            </a:r>
            <a:endParaRPr lang="es-MX" dirty="0" smtClean="0"/>
          </a:p>
          <a:p>
            <a:pPr algn="just"/>
            <a:endParaRPr lang="es-MX" dirty="0" smtClean="0"/>
          </a:p>
          <a:p>
            <a:pPr algn="just"/>
            <a:endParaRPr lang="es-MX" dirty="0" smtClean="0"/>
          </a:p>
        </p:txBody>
      </p:sp>
      <p:sp>
        <p:nvSpPr>
          <p:cNvPr id="4" name="CuadroTexto 3"/>
          <p:cNvSpPr txBox="1"/>
          <p:nvPr/>
        </p:nvSpPr>
        <p:spPr>
          <a:xfrm>
            <a:off x="7852012" y="2033100"/>
            <a:ext cx="4121623" cy="4617006"/>
          </a:xfrm>
          <a:prstGeom prst="round2Diag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pPr marL="285750" indent="-285750">
              <a:buFont typeface="Wingdings" panose="05000000000000000000" pitchFamily="2" charset="2"/>
              <a:buChar char="Ø"/>
            </a:pPr>
            <a:r>
              <a:rPr lang="es-MX" dirty="0"/>
              <a:t>En cambio la jurisprudencia dictada por la Corte Interamericana de Derechos Humanos, tienen fuerza vinculante. Al respecto, la P./J.21/2014 señala que la jurisprudencia de la Corte Interamericana de Derechos Humanos, tiene fuerza vinculante para los Jueces nacionales, con independencia de que el Estado Mexicano haya sido parte en el litigio ante dicho tribunal. </a:t>
            </a:r>
          </a:p>
        </p:txBody>
      </p:sp>
      <p:pic>
        <p:nvPicPr>
          <p:cNvPr id="5" name="Imagen 4"/>
          <p:cNvPicPr>
            <a:picLocks noChangeAspect="1"/>
          </p:cNvPicPr>
          <p:nvPr/>
        </p:nvPicPr>
        <p:blipFill>
          <a:blip r:embed="rId2"/>
          <a:stretch>
            <a:fillRect/>
          </a:stretch>
        </p:blipFill>
        <p:spPr>
          <a:xfrm>
            <a:off x="4667250" y="2009775"/>
            <a:ext cx="2857500" cy="2838450"/>
          </a:xfrm>
          <a:prstGeom prst="ellipse">
            <a:avLst/>
          </a:prstGeom>
          <a:ln>
            <a:noFill/>
          </a:ln>
          <a:effectLst>
            <a:softEdge rad="112500"/>
          </a:effectLst>
        </p:spPr>
      </p:pic>
      <p:cxnSp>
        <p:nvCxnSpPr>
          <p:cNvPr id="7" name="Conector recto de flecha 6"/>
          <p:cNvCxnSpPr/>
          <p:nvPr/>
        </p:nvCxnSpPr>
        <p:spPr>
          <a:xfrm>
            <a:off x="4526507" y="627380"/>
            <a:ext cx="1241946" cy="1269242"/>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10" name="Conector recto de flecha 9"/>
          <p:cNvCxnSpPr/>
          <p:nvPr/>
        </p:nvCxnSpPr>
        <p:spPr>
          <a:xfrm>
            <a:off x="6537278" y="4848225"/>
            <a:ext cx="1228298" cy="993017"/>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
        <p:nvSpPr>
          <p:cNvPr id="11" name="Rectángulo 10"/>
          <p:cNvSpPr/>
          <p:nvPr/>
        </p:nvSpPr>
        <p:spPr>
          <a:xfrm>
            <a:off x="3093493" y="4678948"/>
            <a:ext cx="4758520" cy="338554"/>
          </a:xfrm>
          <a:prstGeom prst="rect">
            <a:avLst/>
          </a:prstGeom>
        </p:spPr>
        <p:txBody>
          <a:bodyPr wrap="square">
            <a:spAutoFit/>
          </a:bodyPr>
          <a:lstStyle/>
          <a:p>
            <a:r>
              <a:rPr lang="es-MX" sz="800" dirty="0"/>
              <a:t>https://upload.wikimedia.org/wikipedia/commons/thumb/2/2f/Corteidh.png/300px-Corteidh.png</a:t>
            </a:r>
          </a:p>
        </p:txBody>
      </p:sp>
    </p:spTree>
    <p:extLst>
      <p:ext uri="{BB962C8B-B14F-4D97-AF65-F5344CB8AC3E}">
        <p14:creationId xmlns:p14="http://schemas.microsoft.com/office/powerpoint/2010/main" val="1453055265"/>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82992" y="309093"/>
            <a:ext cx="8915400" cy="1442434"/>
          </a:xfrm>
          <a:prstGeom prst="snip2SameRect">
            <a:avLst/>
          </a:prstGeom>
        </p:spPr>
        <p:style>
          <a:lnRef idx="1">
            <a:schemeClr val="accent4"/>
          </a:lnRef>
          <a:fillRef idx="2">
            <a:schemeClr val="accent4"/>
          </a:fillRef>
          <a:effectRef idx="1">
            <a:schemeClr val="accent4"/>
          </a:effectRef>
          <a:fontRef idx="minor">
            <a:schemeClr val="dk1"/>
          </a:fontRef>
        </p:style>
        <p:txBody>
          <a:bodyPr>
            <a:noAutofit/>
          </a:bodyPr>
          <a:lstStyle/>
          <a:p>
            <a:pPr algn="just"/>
            <a:r>
              <a:rPr lang="es-MX" sz="2800" dirty="0"/>
              <a:t>En cumplimiento del  artículo 1o. constitucional, los operadores jurídicos deben atender a lo siguiente:</a:t>
            </a:r>
          </a:p>
        </p:txBody>
      </p:sp>
      <p:sp>
        <p:nvSpPr>
          <p:cNvPr id="3" name="Marcador de contenido 2"/>
          <p:cNvSpPr>
            <a:spLocks noGrp="1"/>
          </p:cNvSpPr>
          <p:nvPr>
            <p:ph idx="4294967295"/>
          </p:nvPr>
        </p:nvSpPr>
        <p:spPr>
          <a:xfrm>
            <a:off x="6155139" y="2019869"/>
            <a:ext cx="5663822" cy="4599295"/>
          </a:xfrm>
          <a:prstGeom prst="round1Rect">
            <a:avLst/>
          </a:prstGeom>
        </p:spPr>
        <p:style>
          <a:lnRef idx="1">
            <a:schemeClr val="accent1"/>
          </a:lnRef>
          <a:fillRef idx="2">
            <a:schemeClr val="accent1"/>
          </a:fillRef>
          <a:effectRef idx="1">
            <a:schemeClr val="accent1"/>
          </a:effectRef>
          <a:fontRef idx="minor">
            <a:schemeClr val="dk1"/>
          </a:fontRef>
        </p:style>
        <p:txBody>
          <a:bodyPr>
            <a:normAutofit/>
          </a:bodyPr>
          <a:lstStyle/>
          <a:p>
            <a:pPr algn="just"/>
            <a:r>
              <a:rPr lang="es-MX" dirty="0"/>
              <a:t>(i) cuando el criterio se haya emitido en un caso en el que el Estado Mexicano no haya sido parte, la aplicabilidad del precedente al caso específico debe determinarse con base en la verificación de la existencia de las mismas razones que motivaron el pronunciamiento; </a:t>
            </a:r>
            <a:endParaRPr lang="es-MX" dirty="0" smtClean="0"/>
          </a:p>
          <a:p>
            <a:pPr algn="just"/>
            <a:r>
              <a:rPr lang="es-MX" dirty="0" smtClean="0"/>
              <a:t>(</a:t>
            </a:r>
            <a:r>
              <a:rPr lang="es-MX" dirty="0"/>
              <a:t>ii) en todos los casos en que sea posible, debe armonizarse la jurisprudencia interamericana con la nacional; </a:t>
            </a:r>
            <a:r>
              <a:rPr lang="es-MX" dirty="0" smtClean="0"/>
              <a:t>y</a:t>
            </a:r>
          </a:p>
          <a:p>
            <a:pPr algn="just"/>
            <a:r>
              <a:rPr lang="es-MX" dirty="0" smtClean="0"/>
              <a:t> </a:t>
            </a:r>
            <a:r>
              <a:rPr lang="es-MX" dirty="0"/>
              <a:t>(iii) de ser imposible la armonización, debe aplicarse el criterio que resulte más favorecedor para la protección de los derechos humanos.</a:t>
            </a:r>
          </a:p>
        </p:txBody>
      </p:sp>
      <p:pic>
        <p:nvPicPr>
          <p:cNvPr id="4" name="Imagen 3"/>
          <p:cNvPicPr>
            <a:picLocks noChangeAspect="1"/>
          </p:cNvPicPr>
          <p:nvPr/>
        </p:nvPicPr>
        <p:blipFill>
          <a:blip r:embed="rId2"/>
          <a:stretch>
            <a:fillRect/>
          </a:stretch>
        </p:blipFill>
        <p:spPr>
          <a:xfrm>
            <a:off x="807280" y="2242847"/>
            <a:ext cx="2645604" cy="2692234"/>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p:spPr>
      </p:pic>
      <p:cxnSp>
        <p:nvCxnSpPr>
          <p:cNvPr id="6" name="Conector angular 5"/>
          <p:cNvCxnSpPr/>
          <p:nvPr/>
        </p:nvCxnSpPr>
        <p:spPr>
          <a:xfrm>
            <a:off x="3712191" y="3588964"/>
            <a:ext cx="2292824" cy="1228696"/>
          </a:xfrm>
          <a:prstGeom prst="bentConnector3">
            <a:avLst>
              <a:gd name="adj1" fmla="val 50000"/>
            </a:avLst>
          </a:prstGeom>
          <a:ln>
            <a:tailEnd type="triangle"/>
          </a:ln>
        </p:spPr>
        <p:style>
          <a:lnRef idx="3">
            <a:schemeClr val="dk1"/>
          </a:lnRef>
          <a:fillRef idx="0">
            <a:schemeClr val="dk1"/>
          </a:fillRef>
          <a:effectRef idx="2">
            <a:schemeClr val="dk1"/>
          </a:effectRef>
          <a:fontRef idx="minor">
            <a:schemeClr val="tx1"/>
          </a:fontRef>
        </p:style>
      </p:cxnSp>
      <p:sp>
        <p:nvSpPr>
          <p:cNvPr id="8" name="Rectángulo 7"/>
          <p:cNvSpPr/>
          <p:nvPr/>
        </p:nvSpPr>
        <p:spPr>
          <a:xfrm>
            <a:off x="59139" y="5308980"/>
            <a:ext cx="6096000" cy="215444"/>
          </a:xfrm>
          <a:prstGeom prst="rect">
            <a:avLst/>
          </a:prstGeom>
        </p:spPr>
        <p:txBody>
          <a:bodyPr>
            <a:spAutoFit/>
          </a:bodyPr>
          <a:lstStyle/>
          <a:p>
            <a:r>
              <a:rPr lang="es-MX" sz="800" dirty="0"/>
              <a:t>https://encrypted-tbn0.gstatic.com/images?q=tbn:ANd9GcRHjl5HLQPeLzWRyUtuZwmzzTjB3DaHLtlTJIZ8s2zhh3wBUr1_Qw</a:t>
            </a:r>
          </a:p>
        </p:txBody>
      </p:sp>
    </p:spTree>
    <p:extLst>
      <p:ext uri="{BB962C8B-B14F-4D97-AF65-F5344CB8AC3E}">
        <p14:creationId xmlns:p14="http://schemas.microsoft.com/office/powerpoint/2010/main" val="3706783248"/>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4294967295"/>
          </p:nvPr>
        </p:nvSpPr>
        <p:spPr>
          <a:xfrm>
            <a:off x="215077" y="266164"/>
            <a:ext cx="9979799" cy="6312058"/>
          </a:xfrm>
          <a:prstGeom prst="roundRect">
            <a:avLst/>
          </a:prstGeom>
        </p:spPr>
        <p:style>
          <a:lnRef idx="1">
            <a:schemeClr val="accent1"/>
          </a:lnRef>
          <a:fillRef idx="3">
            <a:schemeClr val="accent1"/>
          </a:fillRef>
          <a:effectRef idx="2">
            <a:schemeClr val="accent1"/>
          </a:effectRef>
          <a:fontRef idx="minor">
            <a:schemeClr val="lt1"/>
          </a:fontRef>
        </p:style>
        <p:txBody>
          <a:bodyPr numCol="2">
            <a:normAutofit/>
          </a:bodyPr>
          <a:lstStyle/>
          <a:p>
            <a:pPr algn="just"/>
            <a:r>
              <a:rPr lang="es-MX" sz="1800" dirty="0" smtClean="0"/>
              <a:t>Las sentencias dictadas por la Corte Interamericana de Derechos Humanos, son vinculantes en sus términos cuando el estado mexicano fue parte en el litigio. </a:t>
            </a:r>
          </a:p>
          <a:p>
            <a:pPr marL="0" indent="0" algn="just">
              <a:buNone/>
            </a:pPr>
            <a:endParaRPr lang="es-MX" sz="1800" dirty="0" smtClean="0"/>
          </a:p>
          <a:p>
            <a:pPr algn="just"/>
            <a:r>
              <a:rPr lang="es-MX" sz="1800" dirty="0" smtClean="0"/>
              <a:t>La Corte Interamericana de Derechos Humanos ha conocido y sentenciado diversos casos de violación de derechos humanos por parte del Estado mexicano en contra de sus ciudadanos, de los cuales se han derivado importantes resoluciones que han trascendido para la incorporación de los derechos humanos en el Sistema Jurídico Mexicano. </a:t>
            </a:r>
          </a:p>
          <a:p>
            <a:pPr algn="just"/>
            <a:endParaRPr lang="es-MX" sz="1800" dirty="0"/>
          </a:p>
        </p:txBody>
      </p:sp>
      <p:sp>
        <p:nvSpPr>
          <p:cNvPr id="4" name="Flecha derecha 3"/>
          <p:cNvSpPr/>
          <p:nvPr/>
        </p:nvSpPr>
        <p:spPr>
          <a:xfrm>
            <a:off x="5289552" y="1313357"/>
            <a:ext cx="978795" cy="334850"/>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MX"/>
          </a:p>
        </p:txBody>
      </p:sp>
      <p:sp>
        <p:nvSpPr>
          <p:cNvPr id="5" name="Flecha derecha 4"/>
          <p:cNvSpPr/>
          <p:nvPr/>
        </p:nvSpPr>
        <p:spPr>
          <a:xfrm>
            <a:off x="5430078" y="4176503"/>
            <a:ext cx="1159099" cy="347730"/>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MX"/>
          </a:p>
        </p:txBody>
      </p:sp>
      <p:pic>
        <p:nvPicPr>
          <p:cNvPr id="6" name="Imagen 5"/>
          <p:cNvPicPr>
            <a:picLocks noChangeAspect="1"/>
          </p:cNvPicPr>
          <p:nvPr/>
        </p:nvPicPr>
        <p:blipFill>
          <a:blip r:embed="rId2"/>
          <a:stretch>
            <a:fillRect/>
          </a:stretch>
        </p:blipFill>
        <p:spPr>
          <a:xfrm>
            <a:off x="6360057" y="491319"/>
            <a:ext cx="3646050" cy="197892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7" name="CuadroTexto 6"/>
          <p:cNvSpPr txBox="1"/>
          <p:nvPr/>
        </p:nvSpPr>
        <p:spPr>
          <a:xfrm>
            <a:off x="6873394" y="2693776"/>
            <a:ext cx="2756848" cy="338554"/>
          </a:xfrm>
          <a:prstGeom prst="rect">
            <a:avLst/>
          </a:prstGeom>
          <a:noFill/>
        </p:spPr>
        <p:txBody>
          <a:bodyPr wrap="square" rtlCol="0">
            <a:spAutoFit/>
          </a:bodyPr>
          <a:lstStyle/>
          <a:p>
            <a:r>
              <a:rPr lang="es-MX" sz="800" dirty="0"/>
              <a:t>http://static.t13.cl/images/sizes/1200x675/1444344065-dibujo4.jpg</a:t>
            </a:r>
          </a:p>
        </p:txBody>
      </p:sp>
      <p:pic>
        <p:nvPicPr>
          <p:cNvPr id="8" name="Imagen 7"/>
          <p:cNvPicPr>
            <a:picLocks noChangeAspect="1"/>
          </p:cNvPicPr>
          <p:nvPr/>
        </p:nvPicPr>
        <p:blipFill>
          <a:blip r:embed="rId3"/>
          <a:stretch>
            <a:fillRect/>
          </a:stretch>
        </p:blipFill>
        <p:spPr>
          <a:xfrm>
            <a:off x="6873394" y="3478830"/>
            <a:ext cx="2619375" cy="174307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9" name="CuadroTexto 8"/>
          <p:cNvSpPr txBox="1"/>
          <p:nvPr/>
        </p:nvSpPr>
        <p:spPr>
          <a:xfrm>
            <a:off x="7041353" y="5342225"/>
            <a:ext cx="2451416" cy="338554"/>
          </a:xfrm>
          <a:prstGeom prst="rect">
            <a:avLst/>
          </a:prstGeom>
          <a:noFill/>
        </p:spPr>
        <p:txBody>
          <a:bodyPr wrap="square" rtlCol="0">
            <a:spAutoFit/>
          </a:bodyPr>
          <a:lstStyle/>
          <a:p>
            <a:r>
              <a:rPr lang="es-MX" sz="800" dirty="0"/>
              <a:t>http://thomsonreuterslatam.com/wp-content/uploads/2017/02/GCS_0326-1.jpg</a:t>
            </a:r>
          </a:p>
        </p:txBody>
      </p:sp>
    </p:spTree>
    <p:extLst>
      <p:ext uri="{BB962C8B-B14F-4D97-AF65-F5344CB8AC3E}">
        <p14:creationId xmlns:p14="http://schemas.microsoft.com/office/powerpoint/2010/main" val="1390421953"/>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3907" y="264235"/>
            <a:ext cx="5017602" cy="1049611"/>
          </a:xfrm>
          <a:prstGeom prst="snip2DiagRect">
            <a:avLst/>
          </a:prstGeom>
        </p:spPr>
        <p:style>
          <a:lnRef idx="1">
            <a:schemeClr val="accent5"/>
          </a:lnRef>
          <a:fillRef idx="2">
            <a:schemeClr val="accent5"/>
          </a:fillRef>
          <a:effectRef idx="1">
            <a:schemeClr val="accent5"/>
          </a:effectRef>
          <a:fontRef idx="minor">
            <a:schemeClr val="dk1"/>
          </a:fontRef>
        </p:style>
        <p:txBody>
          <a:bodyPr>
            <a:noAutofit/>
          </a:bodyPr>
          <a:lstStyle/>
          <a:p>
            <a:pPr algn="just"/>
            <a:r>
              <a:rPr lang="es-MX" sz="2000" dirty="0" smtClean="0"/>
              <a:t>Para </a:t>
            </a:r>
            <a:r>
              <a:rPr lang="es-MX" sz="2000" dirty="0"/>
              <a:t>ejemplificar la importancia que tienen las sentencias, se describe </a:t>
            </a:r>
            <a:r>
              <a:rPr lang="es-MX" sz="2000" dirty="0" smtClean="0"/>
              <a:t>el:</a:t>
            </a:r>
            <a:endParaRPr lang="es-MX" sz="2000" dirty="0"/>
          </a:p>
        </p:txBody>
      </p:sp>
      <p:sp>
        <p:nvSpPr>
          <p:cNvPr id="4" name="Marcador de contenido 3"/>
          <p:cNvSpPr>
            <a:spLocks noGrp="1"/>
          </p:cNvSpPr>
          <p:nvPr>
            <p:ph idx="4294967295"/>
          </p:nvPr>
        </p:nvSpPr>
        <p:spPr>
          <a:xfrm>
            <a:off x="6919641" y="118621"/>
            <a:ext cx="5181600" cy="3457172"/>
          </a:xfrm>
          <a:prstGeom prst="snip2DiagRect">
            <a:avLst/>
          </a:prstGeom>
        </p:spPr>
        <p:style>
          <a:lnRef idx="1">
            <a:schemeClr val="accent1"/>
          </a:lnRef>
          <a:fillRef idx="2">
            <a:schemeClr val="accent1"/>
          </a:fillRef>
          <a:effectRef idx="1">
            <a:schemeClr val="accent1"/>
          </a:effectRef>
          <a:fontRef idx="minor">
            <a:schemeClr val="dk1"/>
          </a:fontRef>
        </p:style>
        <p:txBody>
          <a:bodyPr>
            <a:normAutofit lnSpcReduction="10000"/>
          </a:bodyPr>
          <a:lstStyle/>
          <a:p>
            <a:pPr algn="just"/>
            <a:r>
              <a:rPr lang="es-MX" sz="2400" dirty="0" smtClean="0"/>
              <a:t>En </a:t>
            </a:r>
            <a:r>
              <a:rPr lang="es-MX" sz="2400" dirty="0"/>
              <a:t>la resolución dictada por la Corte por desaparición forzada del señor Rosendo Radilla Pacheco. Después de treinta años de haber sido detenido por militares en el estado de Guerrero y ser acusado de guerrillero (1974</a:t>
            </a:r>
            <a:r>
              <a:rPr lang="es-MX" sz="2400" dirty="0" smtClean="0"/>
              <a:t>).</a:t>
            </a:r>
            <a:endParaRPr lang="es-MX" sz="2400" dirty="0"/>
          </a:p>
        </p:txBody>
      </p:sp>
      <p:sp>
        <p:nvSpPr>
          <p:cNvPr id="5" name="Marcador de texto 4"/>
          <p:cNvSpPr>
            <a:spLocks noGrp="1"/>
          </p:cNvSpPr>
          <p:nvPr>
            <p:ph type="body" sz="half" idx="2"/>
          </p:nvPr>
        </p:nvSpPr>
        <p:spPr>
          <a:xfrm>
            <a:off x="126345" y="2436252"/>
            <a:ext cx="4794011" cy="1815152"/>
          </a:xfrm>
          <a:prstGeom prst="snip2DiagRect">
            <a:avLst/>
          </a:prstGeom>
        </p:spPr>
        <p:style>
          <a:lnRef idx="1">
            <a:schemeClr val="accent2"/>
          </a:lnRef>
          <a:fillRef idx="2">
            <a:schemeClr val="accent2"/>
          </a:fillRef>
          <a:effectRef idx="1">
            <a:schemeClr val="accent2"/>
          </a:effectRef>
          <a:fontRef idx="minor">
            <a:schemeClr val="dk1"/>
          </a:fontRef>
        </p:style>
        <p:txBody>
          <a:bodyPr>
            <a:normAutofit fontScale="85000" lnSpcReduction="10000"/>
          </a:bodyPr>
          <a:lstStyle/>
          <a:p>
            <a:pPr algn="just"/>
            <a:r>
              <a:rPr lang="es-MX" sz="3200" dirty="0" smtClean="0"/>
              <a:t>“Caso </a:t>
            </a:r>
            <a:r>
              <a:rPr lang="es-MX" sz="3200" dirty="0"/>
              <a:t>Rosendo Radilla Pacheco vs. Estado mexicano</a:t>
            </a:r>
            <a:r>
              <a:rPr lang="es-MX" sz="3200" dirty="0" smtClean="0"/>
              <a:t>” </a:t>
            </a:r>
            <a:endParaRPr lang="es-MX" sz="3200" dirty="0"/>
          </a:p>
        </p:txBody>
      </p:sp>
      <p:sp>
        <p:nvSpPr>
          <p:cNvPr id="6" name="Flecha abajo 5"/>
          <p:cNvSpPr/>
          <p:nvPr/>
        </p:nvSpPr>
        <p:spPr>
          <a:xfrm>
            <a:off x="2484343" y="1492871"/>
            <a:ext cx="436729" cy="914400"/>
          </a:xfrm>
          <a:prstGeom prst="downArrow">
            <a:avLst/>
          </a:prstGeom>
        </p:spPr>
        <p:style>
          <a:lnRef idx="3">
            <a:schemeClr val="lt1"/>
          </a:lnRef>
          <a:fillRef idx="1">
            <a:schemeClr val="dk1"/>
          </a:fillRef>
          <a:effectRef idx="1">
            <a:schemeClr val="dk1"/>
          </a:effectRef>
          <a:fontRef idx="minor">
            <a:schemeClr val="lt1"/>
          </a:fontRef>
        </p:style>
        <p:txBody>
          <a:bodyPr rtlCol="0" anchor="ctr"/>
          <a:lstStyle/>
          <a:p>
            <a:pPr algn="ctr"/>
            <a:endParaRPr lang="es-MX"/>
          </a:p>
        </p:txBody>
      </p:sp>
      <p:pic>
        <p:nvPicPr>
          <p:cNvPr id="9" name="Imagen 8"/>
          <p:cNvPicPr>
            <a:picLocks noChangeAspect="1"/>
          </p:cNvPicPr>
          <p:nvPr/>
        </p:nvPicPr>
        <p:blipFill>
          <a:blip r:embed="rId2"/>
          <a:stretch>
            <a:fillRect/>
          </a:stretch>
        </p:blipFill>
        <p:spPr>
          <a:xfrm>
            <a:off x="3679894" y="4415096"/>
            <a:ext cx="4918881" cy="2189613"/>
          </a:xfrm>
          <a:prstGeom prst="rect">
            <a:avLst/>
          </a:prstGeom>
        </p:spPr>
      </p:pic>
      <p:cxnSp>
        <p:nvCxnSpPr>
          <p:cNvPr id="11" name="Conector angular 10"/>
          <p:cNvCxnSpPr/>
          <p:nvPr/>
        </p:nvCxnSpPr>
        <p:spPr>
          <a:xfrm>
            <a:off x="5335645" y="1038826"/>
            <a:ext cx="1459860" cy="808381"/>
          </a:xfrm>
          <a:prstGeom prst="bentConnector3">
            <a:avLst/>
          </a:prstGeom>
          <a:ln>
            <a:tailEnd type="triangle"/>
          </a:ln>
        </p:spPr>
        <p:style>
          <a:lnRef idx="3">
            <a:schemeClr val="dk1"/>
          </a:lnRef>
          <a:fillRef idx="0">
            <a:schemeClr val="dk1"/>
          </a:fillRef>
          <a:effectRef idx="2">
            <a:schemeClr val="dk1"/>
          </a:effectRef>
          <a:fontRef idx="minor">
            <a:schemeClr val="tx1"/>
          </a:fontRef>
        </p:style>
      </p:cxnSp>
      <p:sp>
        <p:nvSpPr>
          <p:cNvPr id="13" name="Flecha abajo 12"/>
          <p:cNvSpPr/>
          <p:nvPr/>
        </p:nvSpPr>
        <p:spPr>
          <a:xfrm rot="3006061">
            <a:off x="9713971" y="3676574"/>
            <a:ext cx="395785" cy="1149661"/>
          </a:xfrm>
          <a:prstGeom prst="downArrow">
            <a:avLst/>
          </a:prstGeom>
        </p:spPr>
        <p:style>
          <a:lnRef idx="3">
            <a:schemeClr val="lt1"/>
          </a:lnRef>
          <a:fillRef idx="1">
            <a:schemeClr val="dk1"/>
          </a:fillRef>
          <a:effectRef idx="1">
            <a:schemeClr val="dk1"/>
          </a:effectRef>
          <a:fontRef idx="minor">
            <a:schemeClr val="lt1"/>
          </a:fontRef>
        </p:style>
        <p:txBody>
          <a:bodyPr rtlCol="0" anchor="ctr"/>
          <a:lstStyle/>
          <a:p>
            <a:pPr algn="ctr"/>
            <a:endParaRPr lang="es-MX"/>
          </a:p>
        </p:txBody>
      </p:sp>
      <p:sp>
        <p:nvSpPr>
          <p:cNvPr id="16" name="Rectángulo 15"/>
          <p:cNvSpPr/>
          <p:nvPr/>
        </p:nvSpPr>
        <p:spPr>
          <a:xfrm>
            <a:off x="627797" y="6552957"/>
            <a:ext cx="3507475" cy="215444"/>
          </a:xfrm>
          <a:prstGeom prst="rect">
            <a:avLst/>
          </a:prstGeom>
        </p:spPr>
        <p:txBody>
          <a:bodyPr wrap="square">
            <a:spAutoFit/>
          </a:bodyPr>
          <a:lstStyle/>
          <a:p>
            <a:r>
              <a:rPr lang="es-MX" sz="800" dirty="0"/>
              <a:t>https://sipaz.files.wordpress.com/2014/03/rosendo-radilla.jpg</a:t>
            </a:r>
          </a:p>
        </p:txBody>
      </p:sp>
    </p:spTree>
    <p:extLst>
      <p:ext uri="{BB962C8B-B14F-4D97-AF65-F5344CB8AC3E}">
        <p14:creationId xmlns:p14="http://schemas.microsoft.com/office/powerpoint/2010/main" val="971734730"/>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518615" y="163773"/>
            <a:ext cx="9758149" cy="1364777"/>
          </a:xfrm>
          <a:prstGeom prst="snip1Rect">
            <a:avLst/>
          </a:prstGeom>
        </p:spPr>
        <p:style>
          <a:lnRef idx="1">
            <a:schemeClr val="accent1"/>
          </a:lnRef>
          <a:fillRef idx="2">
            <a:schemeClr val="accent1"/>
          </a:fillRef>
          <a:effectRef idx="1">
            <a:schemeClr val="accent1"/>
          </a:effectRef>
          <a:fontRef idx="minor">
            <a:schemeClr val="dk1"/>
          </a:fontRef>
        </p:style>
        <p:txBody>
          <a:bodyPr>
            <a:noAutofit/>
          </a:bodyPr>
          <a:lstStyle/>
          <a:p>
            <a:pPr algn="just"/>
            <a:r>
              <a:rPr lang="es-MX" sz="2400" dirty="0" smtClean="0"/>
              <a:t>El </a:t>
            </a:r>
            <a:r>
              <a:rPr lang="es-MX" sz="2400" dirty="0"/>
              <a:t>Estado mexicano únicamente ha cumplido con dos de los diez puntos que constituyen la sentencia, como señala Sánchez: </a:t>
            </a:r>
          </a:p>
        </p:txBody>
      </p:sp>
      <p:sp>
        <p:nvSpPr>
          <p:cNvPr id="7" name="Marcador de contenido 6"/>
          <p:cNvSpPr>
            <a:spLocks noGrp="1"/>
          </p:cNvSpPr>
          <p:nvPr>
            <p:ph sz="half" idx="2"/>
          </p:nvPr>
        </p:nvSpPr>
        <p:spPr>
          <a:xfrm>
            <a:off x="846011" y="1719617"/>
            <a:ext cx="4342893" cy="4899545"/>
          </a:xfrm>
          <a:prstGeom prst="round2DiagRect">
            <a:avLst/>
          </a:prstGeom>
        </p:spPr>
        <p:style>
          <a:lnRef idx="1">
            <a:schemeClr val="accent5"/>
          </a:lnRef>
          <a:fillRef idx="2">
            <a:schemeClr val="accent5"/>
          </a:fillRef>
          <a:effectRef idx="1">
            <a:schemeClr val="accent5"/>
          </a:effectRef>
          <a:fontRef idx="minor">
            <a:schemeClr val="dk1"/>
          </a:fontRef>
        </p:style>
        <p:txBody>
          <a:bodyPr>
            <a:normAutofit/>
          </a:bodyPr>
          <a:lstStyle/>
          <a:p>
            <a:pPr algn="just"/>
            <a:endParaRPr lang="es-MX" dirty="0" smtClean="0"/>
          </a:p>
          <a:p>
            <a:pPr algn="just"/>
            <a:r>
              <a:rPr lang="es-MX" dirty="0" smtClean="0"/>
              <a:t>1</a:t>
            </a:r>
            <a:r>
              <a:rPr lang="es-MX" dirty="0"/>
              <a:t>) Conducir de manera eficaz y diligente, la investigación y, en su caso, los procesos penales que deban tramitarse en relación con la detención y posterior desaparición forzada del señor Rosendo Radilla Pacheco, para la debida certeza jurídica e impartición de justicia;</a:t>
            </a:r>
          </a:p>
          <a:p>
            <a:pPr algn="just"/>
            <a:r>
              <a:rPr lang="es-MX" dirty="0"/>
              <a:t>2) Continuar con la búsqueda efectiva y la localización inmediata del señor Rosendo Radilla Pacheco o, en su caso, de sus restos mortales;</a:t>
            </a:r>
          </a:p>
          <a:p>
            <a:endParaRPr lang="es-MX" dirty="0"/>
          </a:p>
        </p:txBody>
      </p:sp>
      <p:sp>
        <p:nvSpPr>
          <p:cNvPr id="9" name="Marcador de contenido 8"/>
          <p:cNvSpPr>
            <a:spLocks noGrp="1"/>
          </p:cNvSpPr>
          <p:nvPr>
            <p:ph sz="quarter" idx="4294967295"/>
          </p:nvPr>
        </p:nvSpPr>
        <p:spPr>
          <a:xfrm>
            <a:off x="7110483" y="1719618"/>
            <a:ext cx="4708477" cy="4899545"/>
          </a:xfrm>
          <a:prstGeom prst="round2DiagRect">
            <a:avLst/>
          </a:prstGeom>
        </p:spPr>
        <p:style>
          <a:lnRef idx="1">
            <a:schemeClr val="accent5"/>
          </a:lnRef>
          <a:fillRef idx="2">
            <a:schemeClr val="accent5"/>
          </a:fillRef>
          <a:effectRef idx="1">
            <a:schemeClr val="accent5"/>
          </a:effectRef>
          <a:fontRef idx="minor">
            <a:schemeClr val="dk1"/>
          </a:fontRef>
        </p:style>
        <p:txBody>
          <a:bodyPr>
            <a:noAutofit/>
          </a:bodyPr>
          <a:lstStyle/>
          <a:p>
            <a:pPr algn="just"/>
            <a:endParaRPr lang="es-MX" dirty="0" smtClean="0"/>
          </a:p>
          <a:p>
            <a:pPr algn="just"/>
            <a:r>
              <a:rPr lang="es-MX" dirty="0"/>
              <a:t>3) Adoptar las reformas legislativas para conciliar el artículo 57 del Código de Justicia Militar con los estándares internacionales en la materia y de la Convención Americana sobre Derechos Humanos;</a:t>
            </a:r>
          </a:p>
          <a:p>
            <a:pPr algn="just"/>
            <a:r>
              <a:rPr lang="es-MX" dirty="0" smtClean="0"/>
              <a:t>4</a:t>
            </a:r>
            <a:r>
              <a:rPr lang="es-MX" dirty="0"/>
              <a:t>) Realizar reformas legislativas para concordar el artículo 215 A del Código Penal Federal con los estándares internacionales en la materia y de la Convención Interamericana sobre Desaparición Forzada de Personas</a:t>
            </a:r>
            <a:r>
              <a:rPr lang="es-MX" dirty="0" smtClean="0"/>
              <a:t>;</a:t>
            </a:r>
          </a:p>
          <a:p>
            <a:pPr marL="0" indent="0" algn="just">
              <a:buNone/>
            </a:pPr>
            <a:endParaRPr lang="es-MX" sz="1700" dirty="0"/>
          </a:p>
        </p:txBody>
      </p:sp>
      <p:cxnSp>
        <p:nvCxnSpPr>
          <p:cNvPr id="11" name="Conector angular 10"/>
          <p:cNvCxnSpPr/>
          <p:nvPr/>
        </p:nvCxnSpPr>
        <p:spPr>
          <a:xfrm>
            <a:off x="5301854" y="3302758"/>
            <a:ext cx="1576618" cy="1091821"/>
          </a:xfrm>
          <a:prstGeom prst="bentConnector3">
            <a:avLst/>
          </a:prstGeom>
          <a:ln>
            <a:tailEnd type="triangle"/>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289633938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1331234460"/>
              </p:ext>
            </p:extLst>
          </p:nvPr>
        </p:nvGraphicFramePr>
        <p:xfrm>
          <a:off x="850006" y="283336"/>
          <a:ext cx="10303098" cy="623337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28357947"/>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p:cNvSpPr>
            <a:spLocks noGrp="1"/>
          </p:cNvSpPr>
          <p:nvPr>
            <p:ph type="title"/>
          </p:nvPr>
        </p:nvSpPr>
        <p:spPr>
          <a:xfrm>
            <a:off x="3357349" y="95534"/>
            <a:ext cx="5923128" cy="968991"/>
          </a:xfrm>
          <a:prstGeom prst="roundRect">
            <a:avLst/>
          </a:prstGeom>
        </p:spPr>
        <p:style>
          <a:lnRef idx="1">
            <a:schemeClr val="accent1"/>
          </a:lnRef>
          <a:fillRef idx="2">
            <a:schemeClr val="accent1"/>
          </a:fillRef>
          <a:effectRef idx="1">
            <a:schemeClr val="accent1"/>
          </a:effectRef>
          <a:fontRef idx="minor">
            <a:schemeClr val="dk1"/>
          </a:fontRef>
        </p:style>
        <p:txBody>
          <a:bodyPr>
            <a:noAutofit/>
          </a:bodyPr>
          <a:lstStyle/>
          <a:p>
            <a:pPr algn="ctr"/>
            <a:r>
              <a:rPr lang="es-MX" sz="3200" dirty="0"/>
              <a:t>P</a:t>
            </a:r>
            <a:r>
              <a:rPr lang="es-MX" sz="3200" dirty="0" smtClean="0"/>
              <a:t>untos que señala sentencia….</a:t>
            </a:r>
            <a:endParaRPr lang="es-MX" sz="3200" dirty="0"/>
          </a:p>
        </p:txBody>
      </p:sp>
      <p:sp>
        <p:nvSpPr>
          <p:cNvPr id="8" name="Marcador de contenido 7"/>
          <p:cNvSpPr>
            <a:spLocks noGrp="1"/>
          </p:cNvSpPr>
          <p:nvPr>
            <p:ph sz="half" idx="4294967295"/>
          </p:nvPr>
        </p:nvSpPr>
        <p:spPr>
          <a:xfrm>
            <a:off x="259307" y="1228298"/>
            <a:ext cx="4951446" cy="5500048"/>
          </a:xfrm>
          <a:prstGeom prst="round2DiagRect">
            <a:avLst/>
          </a:prstGeom>
        </p:spPr>
        <p:style>
          <a:lnRef idx="1">
            <a:schemeClr val="accent5"/>
          </a:lnRef>
          <a:fillRef idx="2">
            <a:schemeClr val="accent5"/>
          </a:fillRef>
          <a:effectRef idx="1">
            <a:schemeClr val="accent5"/>
          </a:effectRef>
          <a:fontRef idx="minor">
            <a:schemeClr val="dk1"/>
          </a:fontRef>
        </p:style>
        <p:txBody>
          <a:bodyPr>
            <a:normAutofit/>
          </a:bodyPr>
          <a:lstStyle/>
          <a:p>
            <a:pPr algn="just"/>
            <a:r>
              <a:rPr lang="es-MX" dirty="0"/>
              <a:t>5) Implementar programas o cursos permanentes de análisis de la jurisprudencia del Sistema Interamericano de Protección de los Derechos Humanos en relación con los límites de la jurisdicción penal militar, así como un programa de formación sobre la debida investigación y juzgamiento de hechos constitutivos de desaparición forzada de personas;</a:t>
            </a:r>
          </a:p>
          <a:p>
            <a:pPr algn="just"/>
            <a:r>
              <a:rPr lang="es-MX" dirty="0"/>
              <a:t>6) Publicar en el Diario Oficial de la Federación y en otro diario de amplia circulación nacional, partes relevantes de la Sentencia y publicarla íntegramente en el sitio web oficial de la Procuraduría General de la República</a:t>
            </a:r>
            <a:r>
              <a:rPr lang="es-MX" dirty="0" smtClean="0"/>
              <a:t>;</a:t>
            </a:r>
            <a:endParaRPr lang="es-MX" dirty="0"/>
          </a:p>
        </p:txBody>
      </p:sp>
      <p:sp>
        <p:nvSpPr>
          <p:cNvPr id="9" name="Marcador de contenido 8"/>
          <p:cNvSpPr>
            <a:spLocks noGrp="1"/>
          </p:cNvSpPr>
          <p:nvPr>
            <p:ph sz="half" idx="4294967295"/>
          </p:nvPr>
        </p:nvSpPr>
        <p:spPr>
          <a:xfrm>
            <a:off x="6987654" y="1228298"/>
            <a:ext cx="4940490" cy="5500048"/>
          </a:xfrm>
          <a:prstGeom prst="round2DiagRect">
            <a:avLst/>
          </a:prstGeom>
        </p:spPr>
        <p:style>
          <a:lnRef idx="1">
            <a:schemeClr val="accent5"/>
          </a:lnRef>
          <a:fillRef idx="2">
            <a:schemeClr val="accent5"/>
          </a:fillRef>
          <a:effectRef idx="1">
            <a:schemeClr val="accent5"/>
          </a:effectRef>
          <a:fontRef idx="minor">
            <a:schemeClr val="dk1"/>
          </a:fontRef>
        </p:style>
        <p:txBody>
          <a:bodyPr>
            <a:normAutofit/>
          </a:bodyPr>
          <a:lstStyle/>
          <a:p>
            <a:pPr algn="just"/>
            <a:endParaRPr lang="es-MX" dirty="0" smtClean="0"/>
          </a:p>
          <a:p>
            <a:pPr algn="just"/>
            <a:r>
              <a:rPr lang="es-MX" dirty="0"/>
              <a:t>7) Realizar un acto público de reconocimiento de responsabilidad y en desagravio a la memoria del señor Rosendo Radilla Pacheco (</a:t>
            </a:r>
            <a:r>
              <a:rPr lang="es-MX" dirty="0" smtClean="0"/>
              <a:t>cumplido).</a:t>
            </a:r>
            <a:endParaRPr lang="es-MX" dirty="0"/>
          </a:p>
          <a:p>
            <a:pPr algn="just"/>
            <a:r>
              <a:rPr lang="es-MX" dirty="0" smtClean="0"/>
              <a:t>8</a:t>
            </a:r>
            <a:r>
              <a:rPr lang="es-MX" dirty="0"/>
              <a:t>) Realizar una semblanza de la vida del señor Rosendo Radilla Pacheco (cumplido);</a:t>
            </a:r>
          </a:p>
          <a:p>
            <a:pPr algn="just"/>
            <a:r>
              <a:rPr lang="es-MX" dirty="0"/>
              <a:t>9) Brindar atención psicológica y/o psiquiátrica gratuita a los familiares de la víctima que así lo soliciten;</a:t>
            </a:r>
          </a:p>
          <a:p>
            <a:pPr algn="just"/>
            <a:r>
              <a:rPr lang="es-MX" dirty="0"/>
              <a:t>10) Pagar las indemnizaciones por daño material e inmaterial y el reintegro de costas y gastos, dentro del plazo de un año, contado a partir de la notificación del fallo.</a:t>
            </a:r>
          </a:p>
          <a:p>
            <a:endParaRPr lang="es-MX" dirty="0"/>
          </a:p>
        </p:txBody>
      </p:sp>
      <p:cxnSp>
        <p:nvCxnSpPr>
          <p:cNvPr id="13" name="Conector angular 12"/>
          <p:cNvCxnSpPr/>
          <p:nvPr/>
        </p:nvCxnSpPr>
        <p:spPr>
          <a:xfrm>
            <a:off x="5472752" y="3179928"/>
            <a:ext cx="1405720" cy="1187356"/>
          </a:xfrm>
          <a:prstGeom prst="bentConnector3">
            <a:avLst/>
          </a:prstGeom>
          <a:ln>
            <a:tailEnd type="triangle"/>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2871361364"/>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569343" y="245660"/>
            <a:ext cx="9680126" cy="1965277"/>
          </a:xfrm>
          <a:prstGeom prst="snip2DiagRect">
            <a:avLst/>
          </a:prstGeom>
        </p:spPr>
        <p:style>
          <a:lnRef idx="1">
            <a:schemeClr val="accent1"/>
          </a:lnRef>
          <a:fillRef idx="2">
            <a:schemeClr val="accent1"/>
          </a:fillRef>
          <a:effectRef idx="1">
            <a:schemeClr val="accent1"/>
          </a:effectRef>
          <a:fontRef idx="minor">
            <a:schemeClr val="dk1"/>
          </a:fontRef>
        </p:style>
        <p:txBody>
          <a:bodyPr>
            <a:noAutofit/>
          </a:bodyPr>
          <a:lstStyle/>
          <a:p>
            <a:pPr algn="just"/>
            <a:r>
              <a:rPr lang="es-MX" sz="2400" dirty="0"/>
              <a:t>La Corte Interamericana de Derechos Humanos el </a:t>
            </a:r>
            <a:r>
              <a:rPr lang="es-MX" sz="2400" u="sng" dirty="0"/>
              <a:t>15 de diciembre de 2009 </a:t>
            </a:r>
            <a:r>
              <a:rPr lang="es-MX" sz="2400" dirty="0"/>
              <a:t>notificó al Estado mexicano la sentencia emitida en el caso Rosendo Radilla Pacheco,  y de la que se publicó un extracto en el Diario Oficial de la </a:t>
            </a:r>
            <a:r>
              <a:rPr lang="es-MX" sz="2400" dirty="0" smtClean="0"/>
              <a:t>Federación.</a:t>
            </a:r>
            <a:endParaRPr lang="es-MX" sz="2400" dirty="0"/>
          </a:p>
        </p:txBody>
      </p:sp>
      <p:pic>
        <p:nvPicPr>
          <p:cNvPr id="7" name="Imagen 6"/>
          <p:cNvPicPr>
            <a:picLocks noChangeAspect="1"/>
          </p:cNvPicPr>
          <p:nvPr/>
        </p:nvPicPr>
        <p:blipFill>
          <a:blip r:embed="rId2"/>
          <a:stretch>
            <a:fillRect/>
          </a:stretch>
        </p:blipFill>
        <p:spPr>
          <a:xfrm>
            <a:off x="1316344" y="3900943"/>
            <a:ext cx="7858125" cy="2156347"/>
          </a:xfrm>
          <a:prstGeom prst="roundRect">
            <a:avLst>
              <a:gd name="adj" fmla="val 11111"/>
            </a:avLst>
          </a:prstGeom>
          <a:ln w="190500" cap="rnd">
            <a:solidFill>
              <a:srgbClr val="C8C6BD"/>
            </a:solidFill>
            <a:prstDash val="solid"/>
          </a:ln>
          <a:effectLst>
            <a:outerShdw blurRad="101600" dist="50800" dir="7200000" algn="tl" rotWithShape="0">
              <a:srgbClr val="000000">
                <a:alpha val="45000"/>
              </a:srgbClr>
            </a:outerShdw>
          </a:effectLst>
          <a:scene3d>
            <a:camera prst="perspectiveFront" fov="5400000"/>
            <a:lightRig rig="threePt" dir="t">
              <a:rot lat="0" lon="0" rev="19200000"/>
            </a:lightRig>
          </a:scene3d>
          <a:sp3d extrusionH="25400">
            <a:bevelT w="304800" h="152400" prst="hardEdge"/>
            <a:extrusionClr>
              <a:srgbClr val="FFFFFF"/>
            </a:extrusionClr>
          </a:sp3d>
        </p:spPr>
      </p:pic>
      <p:sp>
        <p:nvSpPr>
          <p:cNvPr id="9" name="Rectángulo 8"/>
          <p:cNvSpPr/>
          <p:nvPr/>
        </p:nvSpPr>
        <p:spPr>
          <a:xfrm>
            <a:off x="2979761" y="6248358"/>
            <a:ext cx="6096000" cy="461665"/>
          </a:xfrm>
          <a:prstGeom prst="rect">
            <a:avLst/>
          </a:prstGeom>
        </p:spPr>
        <p:txBody>
          <a:bodyPr>
            <a:spAutoFit/>
          </a:bodyPr>
          <a:lstStyle/>
          <a:p>
            <a:r>
              <a:rPr lang="es-MX" sz="800" dirty="0"/>
              <a:t>https://www.google.com/url?sa=i&amp;rct=j&amp;q=&amp;esrc=s&amp;source=images&amp;cd=&amp;cad=rja&amp;uact=8&amp;ved=2ahUKEwiyjYKswtrdAhUOHqwKHR_dDfMQjRx6BAgBEAU&amp;url=https%3A%2F%2Fsic.cultura.gob.mx%2Fficha.php%3Ftable%3Dotra_declaratoria%26table_id%3D60&amp;psig=AOvVaw2JJIXq6dVqB-l-GiNmTcDM&amp;ust=1538111757872635</a:t>
            </a:r>
          </a:p>
        </p:txBody>
      </p:sp>
      <p:cxnSp>
        <p:nvCxnSpPr>
          <p:cNvPr id="13" name="Conector recto de flecha 12"/>
          <p:cNvCxnSpPr/>
          <p:nvPr/>
        </p:nvCxnSpPr>
        <p:spPr>
          <a:xfrm>
            <a:off x="5409406" y="2402005"/>
            <a:ext cx="0" cy="1307870"/>
          </a:xfrm>
          <a:prstGeom prst="straightConnector1">
            <a:avLst/>
          </a:prstGeom>
          <a:ln>
            <a:headEnd type="triangle"/>
            <a:tailEnd type="triangle"/>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906409491"/>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77423" y="136478"/>
            <a:ext cx="10222172" cy="1754875"/>
          </a:xfrm>
          <a:prstGeom prst="snip2SameRect">
            <a:avLst/>
          </a:prstGeom>
        </p:spPr>
        <p:style>
          <a:lnRef idx="1">
            <a:schemeClr val="accent4"/>
          </a:lnRef>
          <a:fillRef idx="2">
            <a:schemeClr val="accent4"/>
          </a:fillRef>
          <a:effectRef idx="1">
            <a:schemeClr val="accent4"/>
          </a:effectRef>
          <a:fontRef idx="minor">
            <a:schemeClr val="dk1"/>
          </a:fontRef>
        </p:style>
        <p:txBody>
          <a:bodyPr>
            <a:normAutofit/>
          </a:bodyPr>
          <a:lstStyle/>
          <a:p>
            <a:pPr algn="just"/>
            <a:r>
              <a:rPr lang="es-MX" sz="2200" dirty="0"/>
              <a:t>La Suprema Corte de Justicia de la Nación, en cumplimiento de la sentencia tomó decisiones de suma importancia para el sistema jurídico mexicano,  entre las cuales sobresalen las que contiene </a:t>
            </a:r>
            <a:r>
              <a:rPr lang="es-MX" sz="2200" dirty="0" smtClean="0"/>
              <a:t>el</a:t>
            </a:r>
            <a:br>
              <a:rPr lang="es-MX" sz="2200" dirty="0" smtClean="0"/>
            </a:br>
            <a:r>
              <a:rPr lang="es-MX" sz="2200" dirty="0" smtClean="0"/>
              <a:t>expediente </a:t>
            </a:r>
            <a:r>
              <a:rPr lang="es-MX" sz="2200" dirty="0"/>
              <a:t>Varios 912/2010, donde se determinó que:</a:t>
            </a:r>
          </a:p>
        </p:txBody>
      </p:sp>
      <p:sp>
        <p:nvSpPr>
          <p:cNvPr id="4" name="Marcador de contenido 3"/>
          <p:cNvSpPr>
            <a:spLocks noGrp="1"/>
          </p:cNvSpPr>
          <p:nvPr>
            <p:ph sz="half" idx="4294967295"/>
          </p:nvPr>
        </p:nvSpPr>
        <p:spPr>
          <a:xfrm>
            <a:off x="177425" y="2126222"/>
            <a:ext cx="5115218" cy="4547533"/>
          </a:xfrm>
          <a:prstGeom prst="round2DiagRect">
            <a:avLst/>
          </a:prstGeom>
        </p:spPr>
        <p:style>
          <a:lnRef idx="1">
            <a:schemeClr val="accent2"/>
          </a:lnRef>
          <a:fillRef idx="2">
            <a:schemeClr val="accent2"/>
          </a:fillRef>
          <a:effectRef idx="1">
            <a:schemeClr val="accent2"/>
          </a:effectRef>
          <a:fontRef idx="minor">
            <a:schemeClr val="dk1"/>
          </a:fontRef>
        </p:style>
        <p:txBody>
          <a:bodyPr>
            <a:normAutofit fontScale="92500" lnSpcReduction="10000"/>
          </a:bodyPr>
          <a:lstStyle/>
          <a:p>
            <a:pPr algn="just"/>
            <a:r>
              <a:rPr lang="es-MX" dirty="0"/>
              <a:t>a) Toda vez que el Estado Mexicano es parte del Sistema Interamericano de Derechos Humanos y que por lo tanto, ha reconocido la jurisdicción de la Corte Interamericana de Derechos Humanos, no es dable examinar (invocar) las excepciones, salvedades e interpretaciones realizadas por el Estado Mexicano.</a:t>
            </a:r>
          </a:p>
          <a:p>
            <a:pPr algn="just"/>
            <a:r>
              <a:rPr lang="es-MX" dirty="0"/>
              <a:t>b) Las sentencias (condenatorias) de la Corte Interamericana contra el Estado Mexicano, obligan plenamente al Poder Judicial de la Federación.</a:t>
            </a:r>
          </a:p>
          <a:p>
            <a:pPr algn="just"/>
            <a:r>
              <a:rPr lang="es-MX" dirty="0"/>
              <a:t>c) Los criterios interpretativos de la jurisprudencia de la Corte Interamericana se tomarán como guía para el Poder Judicial de la Federación.</a:t>
            </a:r>
          </a:p>
          <a:p>
            <a:endParaRPr lang="es-MX" dirty="0"/>
          </a:p>
        </p:txBody>
      </p:sp>
      <p:sp>
        <p:nvSpPr>
          <p:cNvPr id="5" name="Marcador de contenido 4"/>
          <p:cNvSpPr>
            <a:spLocks noGrp="1"/>
          </p:cNvSpPr>
          <p:nvPr>
            <p:ph sz="half" idx="4294967295"/>
          </p:nvPr>
        </p:nvSpPr>
        <p:spPr>
          <a:xfrm>
            <a:off x="7108858" y="2126222"/>
            <a:ext cx="4819283" cy="4547532"/>
          </a:xfrm>
          <a:prstGeom prst="round2DiagRect">
            <a:avLst/>
          </a:prstGeom>
        </p:spPr>
        <p:style>
          <a:lnRef idx="1">
            <a:schemeClr val="accent2"/>
          </a:lnRef>
          <a:fillRef idx="2">
            <a:schemeClr val="accent2"/>
          </a:fillRef>
          <a:effectRef idx="1">
            <a:schemeClr val="accent2"/>
          </a:effectRef>
          <a:fontRef idx="minor">
            <a:schemeClr val="dk1"/>
          </a:fontRef>
        </p:style>
        <p:txBody>
          <a:bodyPr>
            <a:normAutofit/>
          </a:bodyPr>
          <a:lstStyle/>
          <a:p>
            <a:pPr algn="just"/>
            <a:r>
              <a:rPr lang="es-MX" dirty="0"/>
              <a:t>d) Obligación de aplicar, por todos los juzgadores mexicanos, el control de convencionalidad.</a:t>
            </a:r>
          </a:p>
          <a:p>
            <a:pPr algn="just"/>
            <a:r>
              <a:rPr lang="es-MX" dirty="0"/>
              <a:t>e) Obligación de determinar la interpretación más favorable en atención al principio pro </a:t>
            </a:r>
            <a:r>
              <a:rPr lang="es-MX" dirty="0" err="1"/>
              <a:t>homine</a:t>
            </a:r>
            <a:r>
              <a:rPr lang="es-MX" dirty="0"/>
              <a:t> (pro persona).</a:t>
            </a:r>
          </a:p>
          <a:p>
            <a:pPr algn="just"/>
            <a:r>
              <a:rPr lang="es-MX" dirty="0"/>
              <a:t>f) Restricción del fuero militar, al replantear el alcance de éste. Es decir, replantear la competencia material y personal de la jurisdicción militar a la luz de las pautas internacionales en materia de derechos humanos.</a:t>
            </a:r>
          </a:p>
          <a:p>
            <a:pPr algn="just"/>
            <a:endParaRPr lang="es-MX" dirty="0"/>
          </a:p>
        </p:txBody>
      </p:sp>
      <p:cxnSp>
        <p:nvCxnSpPr>
          <p:cNvPr id="7" name="Conector angular 6"/>
          <p:cNvCxnSpPr/>
          <p:nvPr/>
        </p:nvCxnSpPr>
        <p:spPr>
          <a:xfrm>
            <a:off x="5620720" y="3521122"/>
            <a:ext cx="1160061" cy="518615"/>
          </a:xfrm>
          <a:prstGeom prst="bentConnector3">
            <a:avLst/>
          </a:prstGeom>
          <a:ln>
            <a:headEnd type="triangle"/>
            <a:tailEnd type="triangle"/>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4026334468"/>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Marcador de contenido 7"/>
          <p:cNvPicPr>
            <a:picLocks noGrp="1" noChangeAspect="1"/>
          </p:cNvPicPr>
          <p:nvPr>
            <p:ph idx="4294967295"/>
          </p:nvPr>
        </p:nvPicPr>
        <p:blipFill>
          <a:blip r:embed="rId2"/>
          <a:stretch>
            <a:fillRect/>
          </a:stretch>
        </p:blipFill>
        <p:spPr>
          <a:xfrm>
            <a:off x="5568287" y="559559"/>
            <a:ext cx="6373504" cy="4981432"/>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7" name="Marcador de texto 6"/>
          <p:cNvSpPr>
            <a:spLocks noGrp="1"/>
          </p:cNvSpPr>
          <p:nvPr>
            <p:ph type="body" sz="half" idx="2"/>
          </p:nvPr>
        </p:nvSpPr>
        <p:spPr>
          <a:xfrm>
            <a:off x="300253" y="1607024"/>
            <a:ext cx="4531056" cy="2886502"/>
          </a:xfrm>
          <a:prstGeom prst="round2SameRect">
            <a:avLst/>
          </a:prstGeom>
        </p:spPr>
        <p:style>
          <a:lnRef idx="1">
            <a:schemeClr val="accent2"/>
          </a:lnRef>
          <a:fillRef idx="2">
            <a:schemeClr val="accent2"/>
          </a:fillRef>
          <a:effectRef idx="1">
            <a:schemeClr val="accent2"/>
          </a:effectRef>
          <a:fontRef idx="minor">
            <a:schemeClr val="dk1"/>
          </a:fontRef>
        </p:style>
        <p:txBody>
          <a:bodyPr>
            <a:normAutofit lnSpcReduction="10000"/>
          </a:bodyPr>
          <a:lstStyle/>
          <a:p>
            <a:pPr algn="just"/>
            <a:r>
              <a:rPr lang="es-MX" sz="2000" dirty="0"/>
              <a:t>Otras sentencias emblemáticas por su repercusión en la </a:t>
            </a:r>
            <a:r>
              <a:rPr lang="es-MX" sz="2000" dirty="0" smtClean="0"/>
              <a:t>legislación </a:t>
            </a:r>
            <a:r>
              <a:rPr lang="es-MX" sz="2000" dirty="0"/>
              <a:t>mexicana, son el Caso González y otras (campo algodonero) vs. Estado mexicano, y el Caso Valentina Rosendo Cantú vs. Estado mexicano. </a:t>
            </a:r>
          </a:p>
        </p:txBody>
      </p:sp>
      <p:sp>
        <p:nvSpPr>
          <p:cNvPr id="9" name="Rectángulo 8"/>
          <p:cNvSpPr/>
          <p:nvPr/>
        </p:nvSpPr>
        <p:spPr>
          <a:xfrm>
            <a:off x="6664657" y="5671613"/>
            <a:ext cx="4267200" cy="338554"/>
          </a:xfrm>
          <a:prstGeom prst="rect">
            <a:avLst/>
          </a:prstGeom>
        </p:spPr>
        <p:txBody>
          <a:bodyPr wrap="square">
            <a:spAutoFit/>
          </a:bodyPr>
          <a:lstStyle/>
          <a:p>
            <a:r>
              <a:rPr lang="es-MX" sz="800" dirty="0"/>
              <a:t>http://www.tlachinollan.org/wp-content/uploads/2018/06/Header-Valentina2-2.png</a:t>
            </a:r>
          </a:p>
        </p:txBody>
      </p:sp>
    </p:spTree>
    <p:extLst>
      <p:ext uri="{BB962C8B-B14F-4D97-AF65-F5344CB8AC3E}">
        <p14:creationId xmlns:p14="http://schemas.microsoft.com/office/powerpoint/2010/main" val="3865485722"/>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p:cNvSpPr txBox="1"/>
          <p:nvPr/>
        </p:nvSpPr>
        <p:spPr>
          <a:xfrm>
            <a:off x="40944" y="313898"/>
            <a:ext cx="3616656" cy="6231493"/>
          </a:xfrm>
          <a:prstGeom prst="snip2Diag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pPr algn="just"/>
            <a:r>
              <a:rPr lang="es-MX" dirty="0"/>
              <a:t>La sentencia emitida por la Corte Interamericana, junto con todas sus consideraciones, constituye cosa juzgada, por lo que le corresponde exclusivamente a la Corte evaluar todas y cada una de las excepciones formuladas por el Estado Mexicano, ya sea que estén relacionadas con la extensión de la competencia del mismo órgano internacional o con las reservas y salvedades formuladas por aquél. </a:t>
            </a:r>
          </a:p>
        </p:txBody>
      </p:sp>
      <p:sp>
        <p:nvSpPr>
          <p:cNvPr id="6" name="CuadroTexto 5"/>
          <p:cNvSpPr txBox="1"/>
          <p:nvPr/>
        </p:nvSpPr>
        <p:spPr>
          <a:xfrm>
            <a:off x="4524235" y="850204"/>
            <a:ext cx="3111689" cy="5569446"/>
          </a:xfrm>
          <a:prstGeom prst="snip2Diag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pPr algn="just"/>
            <a:r>
              <a:rPr lang="es-MX" dirty="0"/>
              <a:t>De ahí que la Suprema Corte de Justicia de la Nación, no es competente para analizar, revisar, calificar o decidir si una sentencia dictada por la Corte es correcta o incorrecta, o si excede en relación con las normas que rigen su materia y proceso, lo único que procede es acatar y reconocer la totalidad de la sentencia</a:t>
            </a:r>
          </a:p>
        </p:txBody>
      </p:sp>
      <p:sp>
        <p:nvSpPr>
          <p:cNvPr id="7" name="CuadroTexto 6"/>
          <p:cNvSpPr txBox="1"/>
          <p:nvPr/>
        </p:nvSpPr>
        <p:spPr>
          <a:xfrm>
            <a:off x="8584443" y="1441102"/>
            <a:ext cx="3316406" cy="4781312"/>
          </a:xfrm>
          <a:prstGeom prst="snip2Diag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pPr algn="just"/>
            <a:r>
              <a:rPr lang="es-MX" dirty="0"/>
              <a:t>Así, las sentencias dictadas por la Corte son obligatorias para todos los órganos del Estado Mexicano, por haber sido parte en un litigio concreto, siendo vinculantes para el Poder Judicial no sólo los puntos de resolución concretos de la sentencia, sino la totalidad de los criterios contenidos en ella</a:t>
            </a:r>
          </a:p>
        </p:txBody>
      </p:sp>
      <p:cxnSp>
        <p:nvCxnSpPr>
          <p:cNvPr id="9" name="Conector angular 8"/>
          <p:cNvCxnSpPr/>
          <p:nvPr/>
        </p:nvCxnSpPr>
        <p:spPr>
          <a:xfrm>
            <a:off x="7738280" y="2620370"/>
            <a:ext cx="723331" cy="679017"/>
          </a:xfrm>
          <a:prstGeom prst="bentConnector3">
            <a:avLst/>
          </a:prstGeom>
          <a:ln>
            <a:tailEnd type="triangle"/>
          </a:ln>
        </p:spPr>
        <p:style>
          <a:lnRef idx="3">
            <a:schemeClr val="dk1"/>
          </a:lnRef>
          <a:fillRef idx="0">
            <a:schemeClr val="dk1"/>
          </a:fillRef>
          <a:effectRef idx="2">
            <a:schemeClr val="dk1"/>
          </a:effectRef>
          <a:fontRef idx="minor">
            <a:schemeClr val="tx1"/>
          </a:fontRef>
        </p:style>
      </p:cxnSp>
      <p:cxnSp>
        <p:nvCxnSpPr>
          <p:cNvPr id="11" name="Conector angular 10"/>
          <p:cNvCxnSpPr/>
          <p:nvPr/>
        </p:nvCxnSpPr>
        <p:spPr>
          <a:xfrm>
            <a:off x="3678072" y="2620369"/>
            <a:ext cx="723331" cy="679017"/>
          </a:xfrm>
          <a:prstGeom prst="bentConnector3">
            <a:avLst/>
          </a:prstGeom>
          <a:ln>
            <a:tailEnd type="triangle"/>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2122293972"/>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172870" y="191069"/>
            <a:ext cx="4462818" cy="2860358"/>
          </a:xfrm>
          <a:prstGeom prst="round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lgn="just"/>
            <a:r>
              <a:rPr lang="es-MX" dirty="0"/>
              <a:t>Poder Judicial de la Federación no está facultado para pronunciarse sobre el cumplimiento o incumplimiento, por parte de las autoridades nacionales, de las sentencias emitidas por la Corte Interamericana de Derechos Humanos en contra del Estado Mexicano</a:t>
            </a:r>
          </a:p>
        </p:txBody>
      </p:sp>
      <p:sp>
        <p:nvSpPr>
          <p:cNvPr id="3" name="Flecha derecha 2"/>
          <p:cNvSpPr/>
          <p:nvPr/>
        </p:nvSpPr>
        <p:spPr>
          <a:xfrm>
            <a:off x="4722123" y="1335109"/>
            <a:ext cx="1214650" cy="368490"/>
          </a:xfrm>
          <a:prstGeom prst="rightArrow">
            <a:avLst/>
          </a:prstGeom>
        </p:spPr>
        <p:style>
          <a:lnRef idx="3">
            <a:schemeClr val="lt1"/>
          </a:lnRef>
          <a:fillRef idx="1">
            <a:schemeClr val="dk1"/>
          </a:fillRef>
          <a:effectRef idx="1">
            <a:schemeClr val="dk1"/>
          </a:effectRef>
          <a:fontRef idx="minor">
            <a:schemeClr val="lt1"/>
          </a:fontRef>
        </p:style>
        <p:txBody>
          <a:bodyPr rtlCol="0" anchor="ctr"/>
          <a:lstStyle/>
          <a:p>
            <a:pPr algn="ctr"/>
            <a:endParaRPr lang="es-MX"/>
          </a:p>
        </p:txBody>
      </p:sp>
      <p:sp>
        <p:nvSpPr>
          <p:cNvPr id="4" name="Rectángulo redondeado 3"/>
          <p:cNvSpPr/>
          <p:nvPr/>
        </p:nvSpPr>
        <p:spPr>
          <a:xfrm>
            <a:off x="6095999" y="344302"/>
            <a:ext cx="5900382" cy="2553891"/>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just"/>
            <a:r>
              <a:rPr lang="es-MX" dirty="0"/>
              <a:t>Por tanto, cuando se impugne la omisión de las autoridades del Estado de dar cumplimiento a la sentencia de dicho órgano internacional, se actualiza la causal de improcedencia prevista en la fracción XVIII del artículo 73 de la Ley de Amparo abrogada, en relación con la fracción I del artículo 103 de la Constitución Federal, interpretado este último a contrario sensu.</a:t>
            </a:r>
          </a:p>
        </p:txBody>
      </p:sp>
      <p:sp>
        <p:nvSpPr>
          <p:cNvPr id="5" name="Rectángulo redondeado 4"/>
          <p:cNvSpPr/>
          <p:nvPr/>
        </p:nvSpPr>
        <p:spPr>
          <a:xfrm>
            <a:off x="6828430" y="4169391"/>
            <a:ext cx="5281684" cy="1634490"/>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just"/>
            <a:r>
              <a:rPr lang="es-MX" dirty="0"/>
              <a:t>Se entiende, por tanto, que cuando el Estado Mexicano no es parte en un juicio o caso concreto conocido por la Corte Interamericana de Derechos Humanos, la resolución no es obligatoria. </a:t>
            </a:r>
          </a:p>
        </p:txBody>
      </p:sp>
      <p:sp>
        <p:nvSpPr>
          <p:cNvPr id="6" name="Flecha abajo 5"/>
          <p:cNvSpPr/>
          <p:nvPr/>
        </p:nvSpPr>
        <p:spPr>
          <a:xfrm>
            <a:off x="9206553" y="3051427"/>
            <a:ext cx="428766" cy="851830"/>
          </a:xfrm>
          <a:prstGeom prst="downArrow">
            <a:avLst/>
          </a:prstGeom>
        </p:spPr>
        <p:style>
          <a:lnRef idx="3">
            <a:schemeClr val="lt1"/>
          </a:lnRef>
          <a:fillRef idx="1">
            <a:schemeClr val="dk1"/>
          </a:fillRef>
          <a:effectRef idx="1">
            <a:schemeClr val="dk1"/>
          </a:effectRef>
          <a:fontRef idx="minor">
            <a:schemeClr val="lt1"/>
          </a:fontRef>
        </p:style>
        <p:txBody>
          <a:bodyPr rtlCol="0" anchor="ctr"/>
          <a:lstStyle/>
          <a:p>
            <a:pPr algn="ctr"/>
            <a:endParaRPr lang="es-MX"/>
          </a:p>
        </p:txBody>
      </p:sp>
      <p:sp>
        <p:nvSpPr>
          <p:cNvPr id="7" name="Flecha izquierda 6"/>
          <p:cNvSpPr/>
          <p:nvPr/>
        </p:nvSpPr>
        <p:spPr>
          <a:xfrm>
            <a:off x="5716137" y="4802391"/>
            <a:ext cx="1019033" cy="368490"/>
          </a:xfrm>
          <a:prstGeom prst="leftArrow">
            <a:avLst/>
          </a:prstGeom>
        </p:spPr>
        <p:style>
          <a:lnRef idx="3">
            <a:schemeClr val="lt1"/>
          </a:lnRef>
          <a:fillRef idx="1">
            <a:schemeClr val="dk1"/>
          </a:fillRef>
          <a:effectRef idx="1">
            <a:schemeClr val="dk1"/>
          </a:effectRef>
          <a:fontRef idx="minor">
            <a:schemeClr val="lt1"/>
          </a:fontRef>
        </p:style>
        <p:txBody>
          <a:bodyPr rtlCol="0" anchor="ctr"/>
          <a:lstStyle/>
          <a:p>
            <a:pPr algn="ctr"/>
            <a:endParaRPr lang="es-MX"/>
          </a:p>
        </p:txBody>
      </p:sp>
      <p:sp>
        <p:nvSpPr>
          <p:cNvPr id="8" name="Rectángulo redondeado 7"/>
          <p:cNvSpPr/>
          <p:nvPr/>
        </p:nvSpPr>
        <p:spPr>
          <a:xfrm>
            <a:off x="47765" y="3173774"/>
            <a:ext cx="5575112" cy="3473291"/>
          </a:xfrm>
          <a:prstGeom prst="round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algn="just"/>
            <a:r>
              <a:rPr lang="es-MX" dirty="0"/>
              <a:t>En lo relativo, la Tesis P. LXVI/2011, expone que los criterios de la Corte Interamericana de Derechos Humanos que derivan de sentencias en donde el Estado Mexicano no intervino como parte en el litigio son orientadores para todas las decisiones de los jueces mexicanos, siempre que sean más favorables a la persona y procure una protección más amplia del derecho que se pretende proteger, de conformidad con el artículo 1o. </a:t>
            </a:r>
            <a:r>
              <a:rPr lang="es-MX" dirty="0" smtClean="0"/>
              <a:t>Constitucional.</a:t>
            </a:r>
            <a:endParaRPr lang="es-MX" dirty="0"/>
          </a:p>
        </p:txBody>
      </p:sp>
    </p:spTree>
    <p:extLst>
      <p:ext uri="{BB962C8B-B14F-4D97-AF65-F5344CB8AC3E}">
        <p14:creationId xmlns:p14="http://schemas.microsoft.com/office/powerpoint/2010/main" val="460411325"/>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ortar rectángulo de esquina diagonal 1"/>
          <p:cNvSpPr/>
          <p:nvPr/>
        </p:nvSpPr>
        <p:spPr>
          <a:xfrm>
            <a:off x="359390" y="374260"/>
            <a:ext cx="4212609" cy="1432500"/>
          </a:xfrm>
          <a:prstGeom prst="snip2Diag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r>
              <a:rPr lang="es-MX" dirty="0"/>
              <a:t>De los tratados internacionales pueden derivar, a su vez, otras fuentes del derecho, como las observaciones generales. </a:t>
            </a:r>
          </a:p>
        </p:txBody>
      </p:sp>
      <p:sp>
        <p:nvSpPr>
          <p:cNvPr id="3" name="Flecha derecha 2"/>
          <p:cNvSpPr/>
          <p:nvPr/>
        </p:nvSpPr>
        <p:spPr>
          <a:xfrm>
            <a:off x="5022376" y="953377"/>
            <a:ext cx="1050877" cy="274266"/>
          </a:xfrm>
          <a:prstGeom prst="right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s-MX"/>
          </a:p>
        </p:txBody>
      </p:sp>
      <p:sp>
        <p:nvSpPr>
          <p:cNvPr id="4" name="Recortar rectángulo de esquina diagonal 3"/>
          <p:cNvSpPr/>
          <p:nvPr/>
        </p:nvSpPr>
        <p:spPr>
          <a:xfrm>
            <a:off x="6268872" y="374260"/>
            <a:ext cx="5536441" cy="1432500"/>
          </a:xfrm>
          <a:prstGeom prst="snip2Diag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algn="just"/>
            <a:r>
              <a:rPr lang="es-MX" dirty="0"/>
              <a:t>Éstas son una especie de interpretación general dictadas por comités de expertos creados por mandato de los tratados internacionales de derechos humanos.</a:t>
            </a:r>
          </a:p>
        </p:txBody>
      </p:sp>
      <p:sp>
        <p:nvSpPr>
          <p:cNvPr id="5" name="Flecha abajo 4"/>
          <p:cNvSpPr/>
          <p:nvPr/>
        </p:nvSpPr>
        <p:spPr>
          <a:xfrm>
            <a:off x="8952929" y="2264616"/>
            <a:ext cx="382137" cy="1037230"/>
          </a:xfrm>
          <a:prstGeom prst="down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s-MX"/>
          </a:p>
        </p:txBody>
      </p:sp>
      <p:sp>
        <p:nvSpPr>
          <p:cNvPr id="6" name="Recortar rectángulo de esquina diagonal 5"/>
          <p:cNvSpPr/>
          <p:nvPr/>
        </p:nvSpPr>
        <p:spPr>
          <a:xfrm>
            <a:off x="6745404" y="4479422"/>
            <a:ext cx="4797189" cy="1763078"/>
          </a:xfrm>
          <a:prstGeom prst="snip2Diag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just"/>
            <a:r>
              <a:rPr lang="es-MX" dirty="0"/>
              <a:t>Son órganos consultivos que contribuyen a ampliar y esclarecer el significado de las normas de los pactos y tratados, al precisar las obligaciones de los Estados Partes</a:t>
            </a:r>
          </a:p>
        </p:txBody>
      </p:sp>
      <p:sp>
        <p:nvSpPr>
          <p:cNvPr id="7" name="Recortar rectángulo de esquina diagonal 6"/>
          <p:cNvSpPr/>
          <p:nvPr/>
        </p:nvSpPr>
        <p:spPr>
          <a:xfrm>
            <a:off x="191066" y="4479422"/>
            <a:ext cx="4549253" cy="1432500"/>
          </a:xfrm>
          <a:prstGeom prst="snip2Diag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pPr algn="just"/>
            <a:r>
              <a:rPr lang="es-MX" dirty="0" smtClean="0"/>
              <a:t>Así </a:t>
            </a:r>
            <a:r>
              <a:rPr lang="es-MX" dirty="0"/>
              <a:t>como las tareas que deben llevar a cabo para cumplir con lo que disponen los instrumentos internacionales. </a:t>
            </a:r>
          </a:p>
        </p:txBody>
      </p:sp>
      <p:sp>
        <p:nvSpPr>
          <p:cNvPr id="8" name="Flecha izquierda 7"/>
          <p:cNvSpPr/>
          <p:nvPr/>
        </p:nvSpPr>
        <p:spPr>
          <a:xfrm>
            <a:off x="5201500" y="5074358"/>
            <a:ext cx="1082723" cy="286603"/>
          </a:xfrm>
          <a:prstGeom prst="left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s-MX"/>
          </a:p>
        </p:txBody>
      </p:sp>
      <p:sp>
        <p:nvSpPr>
          <p:cNvPr id="9" name="Flecha arriba 8"/>
          <p:cNvSpPr/>
          <p:nvPr/>
        </p:nvSpPr>
        <p:spPr>
          <a:xfrm>
            <a:off x="2156346" y="2169994"/>
            <a:ext cx="309347" cy="1127509"/>
          </a:xfrm>
          <a:prstGeom prst="up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s-MX"/>
          </a:p>
        </p:txBody>
      </p:sp>
    </p:spTree>
    <p:extLst>
      <p:ext uri="{BB962C8B-B14F-4D97-AF65-F5344CB8AC3E}">
        <p14:creationId xmlns:p14="http://schemas.microsoft.com/office/powerpoint/2010/main" val="321247325"/>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oble onda 1"/>
          <p:cNvSpPr/>
          <p:nvPr/>
        </p:nvSpPr>
        <p:spPr>
          <a:xfrm>
            <a:off x="122831" y="366253"/>
            <a:ext cx="11846257" cy="1963103"/>
          </a:xfrm>
          <a:prstGeom prst="doubleWave">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algn="just"/>
            <a:r>
              <a:rPr lang="es-MX" dirty="0"/>
              <a:t>Un mecanismo de supervisión y control de los tratados internacionales es la aceptación de la competencia contenciosa de los tribunales internacionales, un instrumento de protección a los derechos humanos de naturaleza subsidiaria. México aceptó en 1998 la competencia contenciosa de la Corte Interamericana de Derechos Humanos, un acto jurídico y distinto a la ratificación de la Convención Americana sobre Derechos Humanos. </a:t>
            </a:r>
          </a:p>
        </p:txBody>
      </p:sp>
      <p:sp>
        <p:nvSpPr>
          <p:cNvPr id="6" name="Doble onda 5"/>
          <p:cNvSpPr/>
          <p:nvPr/>
        </p:nvSpPr>
        <p:spPr>
          <a:xfrm>
            <a:off x="122831" y="2800113"/>
            <a:ext cx="11955438" cy="1595021"/>
          </a:xfrm>
          <a:prstGeom prst="doubleWave">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just"/>
            <a:r>
              <a:rPr lang="es-MX" dirty="0"/>
              <a:t>Al respecto, la Convención sobre Derechos Humanos dispone en el artículo 62.1, que los Estados Partes pueden, en el momento del depósito de su instrumento de ratificación o adhesión a la Convención, o en cualquier momento posterior, declarar que reconoce como obligatoria la competencia de la Corte sobre todos los casos relativos a la interpretación o aplicación de la Convención.</a:t>
            </a:r>
          </a:p>
        </p:txBody>
      </p:sp>
      <p:sp>
        <p:nvSpPr>
          <p:cNvPr id="7" name="Doble onda 6"/>
          <p:cNvSpPr/>
          <p:nvPr/>
        </p:nvSpPr>
        <p:spPr>
          <a:xfrm>
            <a:off x="122831" y="4865891"/>
            <a:ext cx="11955438" cy="1595021"/>
          </a:xfrm>
          <a:prstGeom prst="doubleWave">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just"/>
            <a:r>
              <a:rPr lang="es-MX" dirty="0"/>
              <a:t>Los tratados internacionales pueden ser complementados con documentos normativos dictados con posterioridad, a los cuales se les denomina comúnmente como “protocolos” o “protocolos adicionales”. Por ejemplo, la Convención Americana de Derechos Humanos tiene dos protocolos; el “Protocolo de San Salvador", y otro protocolo que tiene por objeto la abolición de la pena de muerte. </a:t>
            </a:r>
          </a:p>
        </p:txBody>
      </p:sp>
    </p:spTree>
    <p:extLst>
      <p:ext uri="{BB962C8B-B14F-4D97-AF65-F5344CB8AC3E}">
        <p14:creationId xmlns:p14="http://schemas.microsoft.com/office/powerpoint/2010/main" val="829251891"/>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dondear rectángulo de esquina diagonal 2"/>
          <p:cNvSpPr/>
          <p:nvPr/>
        </p:nvSpPr>
        <p:spPr>
          <a:xfrm>
            <a:off x="55418" y="682223"/>
            <a:ext cx="11887200" cy="2247424"/>
          </a:xfrm>
          <a:prstGeom prst="round2Diag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algn="just"/>
            <a:r>
              <a:rPr lang="es-MX" dirty="0"/>
              <a:t>La reforma de 2011 al artículo 1o., constitucional, trajo consigo diversas modificaciones en los criterios constitucionales sobre los tratados internacionales. Se concluye que las principales innovaciones son las siguientes. El fundamento para determinar el alcance de los derechos humanos de fuente internacional, se encuentra principalmente en el artículo 76, fracción I, el artículo 133, y el artículo 15, todos de la Carta Magna. Asimismo, existen ordenamientos jurídicos que regulan lo concerniente a los tratados internacionales, a nivel interno la Ley sobre la Celebración de Tratados, y a nivel internacional la Convención de Viena sobre el Derecho de los Tratados</a:t>
            </a:r>
          </a:p>
        </p:txBody>
      </p:sp>
      <p:sp>
        <p:nvSpPr>
          <p:cNvPr id="4" name="Redondear rectángulo de esquina diagonal 3"/>
          <p:cNvSpPr/>
          <p:nvPr/>
        </p:nvSpPr>
        <p:spPr>
          <a:xfrm>
            <a:off x="0" y="3034720"/>
            <a:ext cx="11887200" cy="1328023"/>
          </a:xfrm>
          <a:prstGeom prst="round2Diag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just"/>
            <a:r>
              <a:rPr lang="es-MX" dirty="0"/>
              <a:t>El artículo 133 de la Constitución Federal contiene el principio de supremacía constitucional, y en relación con el artículo 1o., del mismo ordenamiento, se reconoce que la Constitución Federal y los tratados internacionales suscritos por el Estado Mexicano, se encuentran en el mismo nivel de observancia y por encima de las leyes ordinarias. </a:t>
            </a:r>
          </a:p>
        </p:txBody>
      </p:sp>
      <p:sp>
        <p:nvSpPr>
          <p:cNvPr id="5" name="Redondear rectángulo de esquina diagonal 4"/>
          <p:cNvSpPr/>
          <p:nvPr/>
        </p:nvSpPr>
        <p:spPr>
          <a:xfrm>
            <a:off x="0" y="4467816"/>
            <a:ext cx="11887200" cy="2247424"/>
          </a:xfrm>
          <a:prstGeom prst="round2Diag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just"/>
            <a:r>
              <a:rPr lang="es-MX" dirty="0"/>
              <a:t>Las normas de los tratados internacionales suscritos por México en materia de derechos humanos, tienen carácter y fuerza vinculatoria para el Estado y sus autoridades, así como las resoluciones de los órganos internacionales y la jurisprudencia que emitan. No obstante, las recomendaciones que emanen de los instrumentos internacionales carecen de fuerza vinculatoria, lo cual constituye una seria limitante al principio de progresividad. Esta limitación incide de manera negativa en la adopción obligatoria de los criterios internacionales en materia de derechos humanos, pues depende del Estado si acata las recomendaciones o no. </a:t>
            </a:r>
          </a:p>
        </p:txBody>
      </p:sp>
      <p:sp>
        <p:nvSpPr>
          <p:cNvPr id="6" name="CuadroTexto 5"/>
          <p:cNvSpPr txBox="1"/>
          <p:nvPr/>
        </p:nvSpPr>
        <p:spPr>
          <a:xfrm>
            <a:off x="4378036" y="207818"/>
            <a:ext cx="3200400" cy="408623"/>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wrap="square" rtlCol="0">
            <a:spAutoFit/>
          </a:bodyPr>
          <a:lstStyle/>
          <a:p>
            <a:pPr algn="ctr"/>
            <a:r>
              <a:rPr lang="es-MX" dirty="0" smtClean="0"/>
              <a:t>CONCLUSIÓN</a:t>
            </a:r>
            <a:endParaRPr lang="es-MX" dirty="0"/>
          </a:p>
        </p:txBody>
      </p:sp>
    </p:spTree>
    <p:extLst>
      <p:ext uri="{BB962C8B-B14F-4D97-AF65-F5344CB8AC3E}">
        <p14:creationId xmlns:p14="http://schemas.microsoft.com/office/powerpoint/2010/main" val="2074367242"/>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redondeado 1"/>
          <p:cNvSpPr/>
          <p:nvPr/>
        </p:nvSpPr>
        <p:spPr>
          <a:xfrm>
            <a:off x="207818" y="710149"/>
            <a:ext cx="11055927" cy="572071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algn="just"/>
            <a:r>
              <a:rPr lang="es-MX" sz="2400" dirty="0" smtClean="0"/>
              <a:t>Bibliografía</a:t>
            </a:r>
          </a:p>
          <a:p>
            <a:pPr algn="just"/>
            <a:endParaRPr lang="es-MX" dirty="0"/>
          </a:p>
          <a:p>
            <a:pPr marL="285750" indent="-285750" algn="just">
              <a:buFont typeface="Arial" panose="020B0604020202020204" pitchFamily="34" charset="0"/>
              <a:buChar char="•"/>
            </a:pPr>
            <a:r>
              <a:rPr lang="es-MX" dirty="0" err="1"/>
              <a:t>Bidart</a:t>
            </a:r>
            <a:r>
              <a:rPr lang="es-MX" dirty="0"/>
              <a:t> Campos, Germán J., Los derechos no enumerados en su relación con el derecho constitucional y el derecho internacional, pp. 103-113, en  Méndez Silva, Ricardo (coord.), Derecho internacional de los derechos humanos. Memoria del VII Congreso Iberoamericano de Derecho Constitucional, Instituto de Investigaciones Jurídicas de la UNAM. Serie Doctrina Jurídica, No. 98. </a:t>
            </a:r>
          </a:p>
          <a:p>
            <a:pPr marL="285750" indent="-285750" algn="just">
              <a:buFont typeface="Arial" panose="020B0604020202020204" pitchFamily="34" charset="0"/>
              <a:buChar char="•"/>
            </a:pPr>
            <a:r>
              <a:rPr lang="es-MX" dirty="0"/>
              <a:t>Caballero Ochoa, José L., La interpretación conforme, 2a. ed., México, Porrúa-IMDPC, 2014, p. 184.</a:t>
            </a:r>
          </a:p>
          <a:p>
            <a:pPr marL="285750" indent="-285750" algn="just">
              <a:buFont typeface="Arial" panose="020B0604020202020204" pitchFamily="34" charset="0"/>
              <a:buChar char="•"/>
            </a:pPr>
            <a:r>
              <a:rPr lang="es-MX" dirty="0"/>
              <a:t>Carbonell, Miguel, y Salazar, Pedro, “Las obligaciones del Estado en el artículo 1o., de la Constitución Mexicana”, pp. 63-102,  en  Carbonell, Miguel, y Salazar, Pedro (</a:t>
            </a:r>
            <a:r>
              <a:rPr lang="es-MX" dirty="0" err="1"/>
              <a:t>Coords</a:t>
            </a:r>
            <a:r>
              <a:rPr lang="es-MX" dirty="0"/>
              <a:t>.), La reforma constitucional de derechos humanos: un nuevo paradigma, 4a. ed., México, Porrúa-Universidad Nacional Autónoma de México, 2014. </a:t>
            </a:r>
          </a:p>
          <a:p>
            <a:pPr marL="285750" indent="-285750" algn="just">
              <a:buFont typeface="Arial" panose="020B0604020202020204" pitchFamily="34" charset="0"/>
              <a:buChar char="•"/>
            </a:pPr>
            <a:r>
              <a:rPr lang="es-MX" dirty="0"/>
              <a:t>Carmona Tinoco, Jorge Ulises, “La reforma y las normas de derechos humanos previstas en los tratados internacionales”, pp. 39-62, en Carbonell, Miguel, y Salazar, Pedro (</a:t>
            </a:r>
            <a:r>
              <a:rPr lang="es-MX" dirty="0" err="1"/>
              <a:t>Coords</a:t>
            </a:r>
            <a:r>
              <a:rPr lang="es-MX" dirty="0"/>
              <a:t>.), La reforma constitucional de derechos humanos: un nuevo paradigma, 4a. ed., México, Porrúa-Universidad Nacional Autónoma de México, 2014. </a:t>
            </a:r>
          </a:p>
          <a:p>
            <a:pPr algn="just"/>
            <a:endParaRPr lang="es-MX" dirty="0"/>
          </a:p>
        </p:txBody>
      </p:sp>
    </p:spTree>
    <p:extLst>
      <p:ext uri="{BB962C8B-B14F-4D97-AF65-F5344CB8AC3E}">
        <p14:creationId xmlns:p14="http://schemas.microsoft.com/office/powerpoint/2010/main" val="304785224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a 1"/>
          <p:cNvGraphicFramePr/>
          <p:nvPr>
            <p:extLst>
              <p:ext uri="{D42A27DB-BD31-4B8C-83A1-F6EECF244321}">
                <p14:modId xmlns:p14="http://schemas.microsoft.com/office/powerpoint/2010/main" val="2421712743"/>
              </p:ext>
            </p:extLst>
          </p:nvPr>
        </p:nvGraphicFramePr>
        <p:xfrm>
          <a:off x="113048" y="462088"/>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075990" y="1909494"/>
            <a:ext cx="2674507" cy="2546596"/>
          </a:xfrm>
          <a:prstGeom prst="rect">
            <a:avLst/>
          </a:prstGeom>
        </p:spPr>
      </p:pic>
      <p:sp>
        <p:nvSpPr>
          <p:cNvPr id="6" name="Rectángulo 5"/>
          <p:cNvSpPr/>
          <p:nvPr/>
        </p:nvSpPr>
        <p:spPr>
          <a:xfrm>
            <a:off x="8899301" y="4456090"/>
            <a:ext cx="2851196" cy="830997"/>
          </a:xfrm>
          <a:prstGeom prst="rect">
            <a:avLst/>
          </a:prstGeom>
        </p:spPr>
        <p:txBody>
          <a:bodyPr wrap="square">
            <a:spAutoFit/>
          </a:bodyPr>
          <a:lstStyle/>
          <a:p>
            <a:r>
              <a:rPr lang="es-MX" sz="800" dirty="0" smtClean="0">
                <a:latin typeface="Arial" panose="020B0604020202020204" pitchFamily="34" charset="0"/>
                <a:cs typeface="Arial" panose="020B0604020202020204" pitchFamily="34" charset="0"/>
              </a:rPr>
              <a:t>https://www.google.com.mx/search?q=TRATADOS+INTERNACIONALES+EN+MATERIA+DE+DERECHOS+HUMANOS&amp;rlz=1C1CHBD_esMX781MX781&amp;source=lnms&amp;tbm=isch&amp;sa=X&amp;ved=0ahUKEwi3l-_E8NrdAhUCOKwKHZTkAesQ_AUICigB&amp;biw=1366&amp;bih=657#imgrc=Xh1RtGfTvMzVtM:</a:t>
            </a:r>
            <a:endParaRPr lang="es-MX"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47367461"/>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redondeado 1"/>
          <p:cNvSpPr/>
          <p:nvPr/>
        </p:nvSpPr>
        <p:spPr>
          <a:xfrm>
            <a:off x="138546" y="724602"/>
            <a:ext cx="11069781" cy="5925026"/>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wrap="square">
            <a:spAutoFit/>
          </a:bodyPr>
          <a:lstStyle/>
          <a:p>
            <a:pPr marL="285750" indent="-285750" algn="just">
              <a:buFont typeface="Arial" panose="020B0604020202020204" pitchFamily="34" charset="0"/>
              <a:buChar char="•"/>
            </a:pPr>
            <a:r>
              <a:rPr lang="es-MX" dirty="0"/>
              <a:t>Castañeda </a:t>
            </a:r>
            <a:r>
              <a:rPr lang="es-MX" dirty="0" err="1"/>
              <a:t>Otsu</a:t>
            </a:r>
            <a:r>
              <a:rPr lang="es-MX" dirty="0"/>
              <a:t>, Susana, “El principio de interpretación conforme a los tratados de derechos humanos y su importancia en la defensa de los derechos consagrados en la Constitución”, pp. 211-233,  en Méndez Silva, Ricardo (coord.), Derecho internacional de los derechos humanos. Memoria del VII Congreso Iberoamericano de Derecho Constitucional, México, Instituto de </a:t>
            </a:r>
            <a:r>
              <a:rPr lang="es-MX" dirty="0" err="1"/>
              <a:t>Invest</a:t>
            </a:r>
            <a:r>
              <a:rPr lang="es-MX" dirty="0"/>
              <a:t> jurídicas de la UNAM. Serie Doctrina Jurídica, No. 98, 2002. </a:t>
            </a:r>
          </a:p>
          <a:p>
            <a:pPr marL="285750" indent="-285750" algn="just">
              <a:buFont typeface="Arial" panose="020B0604020202020204" pitchFamily="34" charset="0"/>
              <a:buChar char="•"/>
            </a:pPr>
            <a:r>
              <a:rPr lang="es-MX" dirty="0" err="1"/>
              <a:t>Cilia</a:t>
            </a:r>
            <a:r>
              <a:rPr lang="es-MX" dirty="0"/>
              <a:t> López, José Francisco, Los derechos humanos y su repercusión en el control de constitucionalidad y convencionalidad, México, Porrúa, 2015. </a:t>
            </a:r>
          </a:p>
          <a:p>
            <a:pPr marL="285750" indent="-285750" algn="just">
              <a:buFont typeface="Arial" panose="020B0604020202020204" pitchFamily="34" charset="0"/>
              <a:buChar char="•"/>
            </a:pPr>
            <a:r>
              <a:rPr lang="es-MX" dirty="0"/>
              <a:t>Flores Saldaña, Antonio, El control de convencionalidad y la hermenéutica constitucional de los derechos humanos, México, Porrúa, 2014.</a:t>
            </a:r>
          </a:p>
          <a:p>
            <a:pPr marL="285750" indent="-285750" algn="just">
              <a:buFont typeface="Arial" panose="020B0604020202020204" pitchFamily="34" charset="0"/>
              <a:buChar char="•"/>
            </a:pPr>
            <a:r>
              <a:rPr lang="es-MX" dirty="0"/>
              <a:t>López Sánchez, Rogelio, Interpretación constitucional de los derechos fundamentales, 2a. ed., México, Porrúa, UANL, SCJN, </a:t>
            </a:r>
            <a:r>
              <a:rPr lang="es-MX" dirty="0" smtClean="0"/>
              <a:t>2016</a:t>
            </a:r>
          </a:p>
          <a:p>
            <a:pPr marL="285750" indent="-285750" algn="just">
              <a:buFont typeface="Arial" panose="020B0604020202020204" pitchFamily="34" charset="0"/>
              <a:buChar char="•"/>
            </a:pPr>
            <a:endParaRPr lang="es-MX" dirty="0" smtClean="0"/>
          </a:p>
          <a:p>
            <a:pPr marL="285750" indent="-285750" algn="just">
              <a:buFont typeface="Arial" panose="020B0604020202020204" pitchFamily="34" charset="0"/>
              <a:buChar char="•"/>
            </a:pPr>
            <a:r>
              <a:rPr lang="es-MX" dirty="0"/>
              <a:t>Rodríguez Manzo, Graciela, Arjona Estévez, Juan Carlos, Fajardo Morales, </a:t>
            </a:r>
            <a:r>
              <a:rPr lang="es-MX" dirty="0" err="1"/>
              <a:t>Zamir</a:t>
            </a:r>
            <a:r>
              <a:rPr lang="es-MX" dirty="0"/>
              <a:t>, Bloque de constitucionalidad en México, Comisión de Derechos Humanos del Distrito Federal y otros, 2013. </a:t>
            </a:r>
          </a:p>
          <a:p>
            <a:pPr marL="285750" indent="-285750" algn="just">
              <a:buFont typeface="Arial" panose="020B0604020202020204" pitchFamily="34" charset="0"/>
              <a:buChar char="•"/>
            </a:pPr>
            <a:r>
              <a:rPr lang="es-MX" dirty="0"/>
              <a:t>Sánchez Trujillo, María Guadalupe, Derechos humanos. Su protección legal y jurisdiccional en México, México, Porrúa, 2016. </a:t>
            </a:r>
          </a:p>
          <a:p>
            <a:pPr marL="285750" indent="-285750" algn="just">
              <a:buFont typeface="Arial" panose="020B0604020202020204" pitchFamily="34" charset="0"/>
              <a:buChar char="•"/>
            </a:pPr>
            <a:endParaRPr lang="es-MX" dirty="0"/>
          </a:p>
        </p:txBody>
      </p:sp>
    </p:spTree>
    <p:extLst>
      <p:ext uri="{BB962C8B-B14F-4D97-AF65-F5344CB8AC3E}">
        <p14:creationId xmlns:p14="http://schemas.microsoft.com/office/powerpoint/2010/main" val="1645449907"/>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redondeado 1"/>
          <p:cNvSpPr/>
          <p:nvPr/>
        </p:nvSpPr>
        <p:spPr>
          <a:xfrm>
            <a:off x="429491" y="180109"/>
            <a:ext cx="10557163" cy="6333649"/>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wrap="square">
            <a:spAutoFit/>
          </a:bodyPr>
          <a:lstStyle/>
          <a:p>
            <a:pPr marL="285750" indent="-285750" algn="just">
              <a:buFont typeface="Arial" panose="020B0604020202020204" pitchFamily="34" charset="0"/>
              <a:buChar char="•"/>
            </a:pPr>
            <a:r>
              <a:rPr lang="es-MX" dirty="0" smtClean="0"/>
              <a:t>Legislación</a:t>
            </a:r>
            <a:endParaRPr lang="es-MX" dirty="0"/>
          </a:p>
          <a:p>
            <a:pPr marL="285750" indent="-285750" algn="just">
              <a:buFont typeface="Arial" panose="020B0604020202020204" pitchFamily="34" charset="0"/>
              <a:buChar char="•"/>
            </a:pPr>
            <a:r>
              <a:rPr lang="es-MX" dirty="0"/>
              <a:t>Comisión Interamericana de Derechos Humanos. DOF: 01/09/1998.</a:t>
            </a:r>
          </a:p>
          <a:p>
            <a:pPr marL="285750" indent="-285750" algn="just">
              <a:buFont typeface="Arial" panose="020B0604020202020204" pitchFamily="34" charset="0"/>
              <a:buChar char="•"/>
            </a:pPr>
            <a:r>
              <a:rPr lang="es-MX" dirty="0"/>
              <a:t>Constitución Política de los Estados Unidos Mexicanos (Última reforma publicada DOF 15-09-2017)</a:t>
            </a:r>
          </a:p>
          <a:p>
            <a:pPr marL="285750" indent="-285750" algn="just">
              <a:buFont typeface="Arial" panose="020B0604020202020204" pitchFamily="34" charset="0"/>
              <a:buChar char="•"/>
            </a:pPr>
            <a:r>
              <a:rPr lang="es-MX" dirty="0"/>
              <a:t>Convención de Viena sobre el Derecho de los Tratados (Hecha en Viena el 23 de mayo de 1969. DOF: 14/02/1975). </a:t>
            </a:r>
          </a:p>
          <a:p>
            <a:pPr marL="285750" indent="-285750" algn="just">
              <a:buFont typeface="Arial" panose="020B0604020202020204" pitchFamily="34" charset="0"/>
              <a:buChar char="•"/>
            </a:pPr>
            <a:r>
              <a:rPr lang="es-MX" dirty="0"/>
              <a:t>Convención Americana sobre Derechos Humanos. Pacto de San José de Costa Rica. DOF: 01/09/1998.</a:t>
            </a:r>
          </a:p>
          <a:p>
            <a:pPr marL="285750" indent="-285750" algn="just">
              <a:buFont typeface="Arial" panose="020B0604020202020204" pitchFamily="34" charset="0"/>
              <a:buChar char="•"/>
            </a:pPr>
            <a:r>
              <a:rPr lang="es-MX" dirty="0"/>
              <a:t>Corte Interamericana de Derechos Humanos. DOF: 8/12/ 1998. </a:t>
            </a:r>
          </a:p>
          <a:p>
            <a:pPr marL="285750" indent="-285750" algn="just">
              <a:buFont typeface="Arial" panose="020B0604020202020204" pitchFamily="34" charset="0"/>
              <a:buChar char="•"/>
            </a:pPr>
            <a:r>
              <a:rPr lang="es-MX" dirty="0"/>
              <a:t>Ley sobre la Celebración de Tratados. Nueva Ley DOF: 02-01-1992</a:t>
            </a:r>
            <a:r>
              <a:rPr lang="es-MX" dirty="0" smtClean="0"/>
              <a:t>.</a:t>
            </a:r>
          </a:p>
          <a:p>
            <a:pPr marL="285750" indent="-285750" algn="just">
              <a:buFont typeface="Arial" panose="020B0604020202020204" pitchFamily="34" charset="0"/>
              <a:buChar char="•"/>
            </a:pPr>
            <a:endParaRPr lang="es-MX" dirty="0" smtClean="0"/>
          </a:p>
          <a:p>
            <a:pPr marL="285750" indent="-285750" algn="just">
              <a:buFont typeface="Arial" panose="020B0604020202020204" pitchFamily="34" charset="0"/>
              <a:buChar char="•"/>
            </a:pPr>
            <a:r>
              <a:rPr lang="es-MX" sz="2400" b="1" dirty="0">
                <a:solidFill>
                  <a:schemeClr val="bg1"/>
                </a:solidFill>
              </a:rPr>
              <a:t>Jurisprudencias y </a:t>
            </a:r>
            <a:r>
              <a:rPr lang="es-MX" sz="2400" b="1" dirty="0" smtClean="0">
                <a:solidFill>
                  <a:schemeClr val="bg1"/>
                </a:solidFill>
              </a:rPr>
              <a:t>Tesis</a:t>
            </a:r>
          </a:p>
          <a:p>
            <a:pPr algn="just"/>
            <a:endParaRPr lang="es-MX" b="1" dirty="0"/>
          </a:p>
          <a:p>
            <a:pPr marL="285750" indent="-285750" algn="just">
              <a:buFont typeface="Arial" panose="020B0604020202020204" pitchFamily="34" charset="0"/>
              <a:buChar char="•"/>
            </a:pPr>
            <a:r>
              <a:rPr lang="es-MX" dirty="0"/>
              <a:t>Tesis: 1a. CXLII/2014, Gaceta del Semanario Judicial de la Federación, Décima Época, t. I, abril de 2014, p. 821.</a:t>
            </a:r>
          </a:p>
          <a:p>
            <a:pPr marL="285750" indent="-285750" algn="just">
              <a:buFont typeface="Arial" panose="020B0604020202020204" pitchFamily="34" charset="0"/>
              <a:buChar char="•"/>
            </a:pPr>
            <a:r>
              <a:rPr lang="es-MX" dirty="0"/>
              <a:t>Tesis: P./J.21/2014, Gaceta del Semanario Judicial de la Federación, Décima Época, t. 1, abril de 2014, p. 204.</a:t>
            </a:r>
          </a:p>
          <a:p>
            <a:pPr marL="285750" indent="-285750" algn="just">
              <a:buFont typeface="Arial" panose="020B0604020202020204" pitchFamily="34" charset="0"/>
              <a:buChar char="•"/>
            </a:pPr>
            <a:r>
              <a:rPr lang="es-MX" dirty="0"/>
              <a:t>Tesis: 2a. LXXV/2012, Semanario Judicial de la Federación y su Gaceta, Décima Época, t. 3, octubre de 2012, p. 2038.</a:t>
            </a:r>
          </a:p>
          <a:p>
            <a:pPr marL="285750" indent="-285750" algn="just">
              <a:buFont typeface="Arial" panose="020B0604020202020204" pitchFamily="34" charset="0"/>
              <a:buChar char="•"/>
            </a:pPr>
            <a:endParaRPr lang="es-MX" dirty="0"/>
          </a:p>
        </p:txBody>
      </p:sp>
    </p:spTree>
    <p:extLst>
      <p:ext uri="{BB962C8B-B14F-4D97-AF65-F5344CB8AC3E}">
        <p14:creationId xmlns:p14="http://schemas.microsoft.com/office/powerpoint/2010/main" val="2480577578"/>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redondeado 1"/>
          <p:cNvSpPr/>
          <p:nvPr/>
        </p:nvSpPr>
        <p:spPr>
          <a:xfrm>
            <a:off x="526472" y="945216"/>
            <a:ext cx="10695710" cy="5312093"/>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wrap="square">
            <a:spAutoFit/>
          </a:bodyPr>
          <a:lstStyle/>
          <a:p>
            <a:pPr marL="285750" indent="-285750">
              <a:lnSpc>
                <a:spcPct val="150000"/>
              </a:lnSpc>
              <a:buFont typeface="Arial" panose="020B0604020202020204" pitchFamily="34" charset="0"/>
              <a:buChar char="•"/>
            </a:pPr>
            <a:r>
              <a:rPr lang="es-MX" dirty="0"/>
              <a:t>Tesis: P. LXVI/2011, Semanario Judicial de la Federación y su Gaceta, Décima Época, t.1, diciembre de 2011, p. 550.</a:t>
            </a:r>
          </a:p>
          <a:p>
            <a:pPr marL="285750" indent="-285750">
              <a:lnSpc>
                <a:spcPct val="150000"/>
              </a:lnSpc>
              <a:buFont typeface="Arial" panose="020B0604020202020204" pitchFamily="34" charset="0"/>
              <a:buChar char="•"/>
            </a:pPr>
            <a:r>
              <a:rPr lang="es-MX" dirty="0"/>
              <a:t>Tesis: P. LXV/2011 (9a.), Semanario Judicial de la Federación y su Gaceta, Décima Época, t. 1, Diciembre de 2011, p. 556.</a:t>
            </a:r>
          </a:p>
          <a:p>
            <a:pPr marL="285750" indent="-285750">
              <a:lnSpc>
                <a:spcPct val="150000"/>
              </a:lnSpc>
              <a:buFont typeface="Arial" panose="020B0604020202020204" pitchFamily="34" charset="0"/>
              <a:buChar char="•"/>
            </a:pPr>
            <a:r>
              <a:rPr lang="es-MX" dirty="0"/>
              <a:t>Tesis: 2a./J.126/2011, Semanario Judicial de la Federación y su Gaceta, Novena Época, t.  XXXIV, agosto de 2011, p. 524.</a:t>
            </a:r>
          </a:p>
          <a:p>
            <a:pPr marL="285750" indent="-285750">
              <a:lnSpc>
                <a:spcPct val="150000"/>
              </a:lnSpc>
              <a:buFont typeface="Arial" panose="020B0604020202020204" pitchFamily="34" charset="0"/>
              <a:buChar char="•"/>
            </a:pPr>
            <a:r>
              <a:rPr lang="es-MX" dirty="0"/>
              <a:t>Tesis: II.2o.P.73 P, Semanario Judicial de la Federación y su Gaceta, Novena Época, t. XVIII, julio de 2003, p. 1049.</a:t>
            </a:r>
          </a:p>
          <a:p>
            <a:pPr marL="285750" indent="-285750">
              <a:lnSpc>
                <a:spcPct val="150000"/>
              </a:lnSpc>
              <a:buFont typeface="Arial" panose="020B0604020202020204" pitchFamily="34" charset="0"/>
              <a:buChar char="•"/>
            </a:pPr>
            <a:r>
              <a:rPr lang="es-MX" dirty="0"/>
              <a:t>Tesis: XXXIX/90, Semanario Judicial de la Federación, Octava Época, t. V, Primera Parte, enero-Junio de 1990, p. 17.</a:t>
            </a:r>
          </a:p>
          <a:p>
            <a:pPr marL="285750" indent="-285750">
              <a:buFont typeface="Arial" panose="020B0604020202020204" pitchFamily="34" charset="0"/>
              <a:buChar char="•"/>
            </a:pPr>
            <a:endParaRPr lang="es-MX" dirty="0"/>
          </a:p>
          <a:p>
            <a:pPr marL="285750" indent="-285750" algn="just">
              <a:buFont typeface="Arial" panose="020B0604020202020204" pitchFamily="34" charset="0"/>
              <a:buChar char="•"/>
            </a:pPr>
            <a:endParaRPr lang="es-MX" dirty="0"/>
          </a:p>
        </p:txBody>
      </p:sp>
    </p:spTree>
    <p:extLst>
      <p:ext uri="{BB962C8B-B14F-4D97-AF65-F5344CB8AC3E}">
        <p14:creationId xmlns:p14="http://schemas.microsoft.com/office/powerpoint/2010/main" val="408087911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sz="5600" b="1" dirty="0"/>
              <a:t>2. Tratados internacionales</a:t>
            </a:r>
            <a:endParaRPr lang="es-MX" sz="5600"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606458802"/>
              </p:ext>
            </p:extLst>
          </p:nvPr>
        </p:nvGraphicFramePr>
        <p:xfrm>
          <a:off x="3238001" y="1269503"/>
          <a:ext cx="10240963" cy="54329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ángulo 4"/>
          <p:cNvSpPr/>
          <p:nvPr/>
        </p:nvSpPr>
        <p:spPr>
          <a:xfrm>
            <a:off x="190001" y="1882342"/>
            <a:ext cx="6096000" cy="2062103"/>
          </a:xfrm>
          <a:prstGeom prst="rect">
            <a:avLst/>
          </a:prstGeom>
        </p:spPr>
        <p:txBody>
          <a:bodyPr>
            <a:spAutoFit/>
          </a:bodyPr>
          <a:lstStyle/>
          <a:p>
            <a:r>
              <a:rPr lang="es-MX" sz="3200" dirty="0" smtClean="0">
                <a:effectLst/>
                <a:latin typeface="Arial" panose="020B0604020202020204" pitchFamily="34" charset="0"/>
                <a:ea typeface="Calibri" panose="020F0502020204030204" pitchFamily="34" charset="0"/>
              </a:rPr>
              <a:t>Antes de la reforma al artículo 1o., de la Constitución Política de los Estados Unidos Mexicanos</a:t>
            </a:r>
            <a:endParaRPr lang="es-MX" sz="3200" dirty="0"/>
          </a:p>
        </p:txBody>
      </p:sp>
      <p:pic>
        <p:nvPicPr>
          <p:cNvPr id="7" name="Imagen 6"/>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84899" y="3944445"/>
            <a:ext cx="4084296" cy="2382506"/>
          </a:xfrm>
          <a:prstGeom prst="rect">
            <a:avLst/>
          </a:prstGeom>
        </p:spPr>
      </p:pic>
      <p:sp>
        <p:nvSpPr>
          <p:cNvPr id="8" name="Rectángulo 7"/>
          <p:cNvSpPr/>
          <p:nvPr/>
        </p:nvSpPr>
        <p:spPr>
          <a:xfrm>
            <a:off x="271125" y="6326951"/>
            <a:ext cx="4098070" cy="461665"/>
          </a:xfrm>
          <a:prstGeom prst="rect">
            <a:avLst/>
          </a:prstGeom>
        </p:spPr>
        <p:txBody>
          <a:bodyPr wrap="square">
            <a:spAutoFit/>
          </a:bodyPr>
          <a:lstStyle/>
          <a:p>
            <a:r>
              <a:rPr lang="es-MX" sz="600" dirty="0" smtClean="0">
                <a:latin typeface="Arial" panose="020B0604020202020204" pitchFamily="34" charset="0"/>
                <a:cs typeface="Arial" panose="020B0604020202020204" pitchFamily="34" charset="0"/>
              </a:rPr>
              <a:t>https://www.google.com.mx/search?rlz=1C1CHBD_esMX781MX781&amp;biw=1366&amp;bih=657&amp;tbm=isch&amp;sa=1&amp;ei=9aOsW_rtL5HYtAWRvZzQBg&amp;q=piramide+de+kelsen&amp;oq=PIRAMIDE&amp;gs_l=img.3.0.0i67k1j0l3j0i67k1l3j0j0i67k1j0.1758546.1760883.0.1762409.8.5.0.3.3.0.154.654.0j5.5.0....0...1c.1.64.img..0.8.671....0.Vl42QVrgxsM#imgrc=XbJ0tKymNt-yfM:</a:t>
            </a:r>
            <a:endParaRPr lang="es-MX" sz="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8412884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3312796987"/>
              </p:ext>
            </p:extLst>
          </p:nvPr>
        </p:nvGraphicFramePr>
        <p:xfrm>
          <a:off x="1030310" y="618186"/>
          <a:ext cx="10367492" cy="56280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1553840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13.xml.rels><?xml version="1.0" encoding="UTF-8" standalone="yes"?>
<Relationships xmlns="http://schemas.openxmlformats.org/package/2006/relationships"><Relationship Id="rId1" Type="http://schemas.openxmlformats.org/officeDocument/2006/relationships/image" Target="../media/image21.jpeg"/></Relationships>
</file>

<file path=ppt/theme/_rels/theme15.xml.rels><?xml version="1.0" encoding="UTF-8" standalone="yes"?>
<Relationships xmlns="http://schemas.openxmlformats.org/package/2006/relationships"><Relationship Id="rId1" Type="http://schemas.openxmlformats.org/officeDocument/2006/relationships/image" Target="../media/image22.jpeg"/></Relationships>
</file>

<file path=ppt/theme/_rels/theme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17.xml.rels><?xml version="1.0" encoding="UTF-8" standalone="yes"?>
<Relationships xmlns="http://schemas.openxmlformats.org/package/2006/relationships"><Relationship Id="rId1" Type="http://schemas.openxmlformats.org/officeDocument/2006/relationships/image" Target="../media/image5.jpeg"/></Relationships>
</file>

<file path=ppt/theme/_rels/theme18.xml.rels><?xml version="1.0" encoding="UTF-8" standalone="yes"?>
<Relationships xmlns="http://schemas.openxmlformats.org/package/2006/relationships"><Relationship Id="rId1" Type="http://schemas.openxmlformats.org/officeDocument/2006/relationships/image" Target="../media/image6.jpeg"/></Relationships>
</file>

<file path=ppt/theme/_rels/theme1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image" Target="../media/image7.jpeg"/></Relationships>
</file>

<file path=ppt/theme/_rels/theme2.xml.rels><?xml version="1.0" encoding="UTF-8" standalone="yes"?>
<Relationships xmlns="http://schemas.openxmlformats.org/package/2006/relationships"><Relationship Id="rId1" Type="http://schemas.openxmlformats.org/officeDocument/2006/relationships/image" Target="../media/image5.jpeg"/></Relationships>
</file>

<file path=ppt/theme/_rels/theme21.xml.rels><?xml version="1.0" encoding="UTF-8" standalone="yes"?>
<Relationships xmlns="http://schemas.openxmlformats.org/package/2006/relationships"><Relationship Id="rId1" Type="http://schemas.openxmlformats.org/officeDocument/2006/relationships/image" Target="../media/image5.jpeg"/></Relationships>
</file>

<file path=ppt/theme/_rels/theme2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image" Target="../media/image9.jpeg"/></Relationships>
</file>

<file path=ppt/theme/_rels/theme23.xml.rels><?xml version="1.0" encoding="UTF-8" standalone="yes"?>
<Relationships xmlns="http://schemas.openxmlformats.org/package/2006/relationships"><Relationship Id="rId1" Type="http://schemas.openxmlformats.org/officeDocument/2006/relationships/image" Target="../media/image11.jpeg"/></Relationships>
</file>

<file path=ppt/theme/_rels/theme24.xml.rels><?xml version="1.0" encoding="UTF-8" standalone="yes"?>
<Relationships xmlns="http://schemas.openxmlformats.org/package/2006/relationships"><Relationship Id="rId1" Type="http://schemas.openxmlformats.org/officeDocument/2006/relationships/image" Target="../media/image12.jpeg"/></Relationships>
</file>

<file path=ppt/theme/_rels/theme28.xml.rels><?xml version="1.0" encoding="UTF-8" standalone="yes"?>
<Relationships xmlns="http://schemas.openxmlformats.org/package/2006/relationships"><Relationship Id="rId1" Type="http://schemas.openxmlformats.org/officeDocument/2006/relationships/image" Target="../media/image21.jpeg"/></Relationships>
</file>

<file path=ppt/theme/_rels/theme3.xml.rels><?xml version="1.0" encoding="UTF-8" standalone="yes"?>
<Relationships xmlns="http://schemas.openxmlformats.org/package/2006/relationships"><Relationship Id="rId1" Type="http://schemas.openxmlformats.org/officeDocument/2006/relationships/image" Target="../media/image6.jpeg"/></Relationships>
</file>

<file path=ppt/theme/_rels/theme30.xml.rels><?xml version="1.0" encoding="UTF-8" standalone="yes"?>
<Relationships xmlns="http://schemas.openxmlformats.org/package/2006/relationships"><Relationship Id="rId1" Type="http://schemas.openxmlformats.org/officeDocument/2006/relationships/image" Target="../media/image22.jpeg"/></Relationships>
</file>

<file path=ppt/theme/_rels/them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image" Target="../media/image7.jpeg"/></Relationships>
</file>

<file path=ppt/theme/_rels/theme6.xml.rels><?xml version="1.0" encoding="UTF-8" standalone="yes"?>
<Relationships xmlns="http://schemas.openxmlformats.org/package/2006/relationships"><Relationship Id="rId1" Type="http://schemas.openxmlformats.org/officeDocument/2006/relationships/image" Target="../media/image5.jpeg"/></Relationships>
</file>

<file path=ppt/theme/_rels/them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image" Target="../media/image9.jpeg"/></Relationships>
</file>

<file path=ppt/theme/_rels/theme8.xml.rels><?xml version="1.0" encoding="UTF-8" standalone="yes"?>
<Relationships xmlns="http://schemas.openxmlformats.org/package/2006/relationships"><Relationship Id="rId1" Type="http://schemas.openxmlformats.org/officeDocument/2006/relationships/image" Target="../media/image11.jpeg"/></Relationships>
</file>

<file path=ppt/theme/_rels/theme9.xml.rels><?xml version="1.0" encoding="UTF-8" standalone="yes"?>
<Relationships xmlns="http://schemas.openxmlformats.org/package/2006/relationships"><Relationship Id="rId1" Type="http://schemas.openxmlformats.org/officeDocument/2006/relationships/image" Target="../media/image12.jpeg"/></Relationships>
</file>

<file path=ppt/theme/theme1.xml><?xml version="1.0" encoding="utf-8"?>
<a:theme xmlns:a="http://schemas.openxmlformats.org/drawingml/2006/main" name="Tema1">
  <a:themeElements>
    <a:clrScheme name="Chincheta">
      <a:dk1>
        <a:sysClr val="windowText" lastClr="000000"/>
      </a:dk1>
      <a:lt1>
        <a:sysClr val="window" lastClr="FFFFFF"/>
      </a:lt1>
      <a:dk2>
        <a:srgbClr val="465E9C"/>
      </a:dk2>
      <a:lt2>
        <a:srgbClr val="CCDDEA"/>
      </a:lt2>
      <a:accent1>
        <a:srgbClr val="FDA023"/>
      </a:accent1>
      <a:accent2>
        <a:srgbClr val="AA2B1E"/>
      </a:accent2>
      <a:accent3>
        <a:srgbClr val="71685C"/>
      </a:accent3>
      <a:accent4>
        <a:srgbClr val="64A73B"/>
      </a:accent4>
      <a:accent5>
        <a:srgbClr val="EB5605"/>
      </a:accent5>
      <a:accent6>
        <a:srgbClr val="B9CA1A"/>
      </a:accent6>
      <a:hlink>
        <a:srgbClr val="D83E2C"/>
      </a:hlink>
      <a:folHlink>
        <a:srgbClr val="ED7D27"/>
      </a:folHlink>
    </a:clrScheme>
    <a:fontScheme name="Chincheta">
      <a:majorFont>
        <a:latin typeface="Constantia"/>
        <a:ea typeface=""/>
        <a:cs typeface=""/>
        <a:font script="Jpan" typeface="HGS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a:ea typeface=""/>
        <a:cs typeface=""/>
        <a:font script="Grek" typeface="Arial"/>
        <a:font script="Cyrl" typeface="Arial"/>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hincheta">
      <a:fillStyleLst>
        <a:solidFill>
          <a:schemeClr val="phClr"/>
        </a:solidFill>
        <a:gradFill rotWithShape="1">
          <a:gsLst>
            <a:gs pos="0">
              <a:schemeClr val="phClr">
                <a:tint val="50000"/>
                <a:satMod val="180000"/>
                <a:lumMod val="100000"/>
              </a:schemeClr>
            </a:gs>
            <a:gs pos="40000">
              <a:schemeClr val="phClr">
                <a:tint val="60000"/>
                <a:satMod val="130000"/>
                <a:lumMod val="100000"/>
              </a:schemeClr>
            </a:gs>
            <a:gs pos="100000">
              <a:schemeClr val="phClr">
                <a:tint val="96000"/>
                <a:lumMod val="108000"/>
              </a:schemeClr>
            </a:gs>
          </a:gsLst>
          <a:lin ang="5400000" scaled="0"/>
        </a:gradFill>
        <a:gradFill rotWithShape="1">
          <a:gsLst>
            <a:gs pos="0">
              <a:schemeClr val="phClr"/>
            </a:gs>
            <a:gs pos="100000">
              <a:schemeClr val="phClr">
                <a:shade val="76000"/>
                <a:lumMod val="90000"/>
              </a:schemeClr>
            </a:gs>
          </a:gsLst>
          <a:lin ang="5400000" scaled="0"/>
        </a:gradFill>
      </a:fillStyleLst>
      <a:lnStyleLst>
        <a:ln w="9525" cap="flat" cmpd="sng" algn="ctr">
          <a:solidFill>
            <a:schemeClr val="phClr"/>
          </a:solidFill>
          <a:prstDash val="solid"/>
        </a:ln>
        <a:ln w="15875" cap="flat" cmpd="sng" algn="ctr">
          <a:solidFill>
            <a:schemeClr val="phClr">
              <a:shade val="80000"/>
              <a:lumMod val="90000"/>
            </a:schemeClr>
          </a:solidFill>
          <a:prstDash val="solid"/>
        </a:ln>
        <a:ln w="25400" cap="flat" cmpd="sng" algn="ctr">
          <a:solidFill>
            <a:schemeClr val="phClr"/>
          </a:solidFill>
          <a:prstDash val="solid"/>
        </a:ln>
      </a:lnStyleLst>
      <a:effectStyleLst>
        <a:effectStyle>
          <a:effectLst/>
        </a:effectStyle>
        <a:effectStyle>
          <a:effectLst>
            <a:outerShdw blurRad="38100" dist="38100" dir="4800000" sx="98000" sy="98000" rotWithShape="0">
              <a:srgbClr val="000000">
                <a:alpha val="32000"/>
              </a:srgbClr>
            </a:outerShdw>
          </a:effectLst>
        </a:effectStyle>
        <a:effectStyle>
          <a:effectLst>
            <a:outerShdw blurRad="38100" dist="38100" dir="4800000" sx="96000" sy="96000" rotWithShape="0">
              <a:srgbClr val="000000">
                <a:alpha val="40000"/>
              </a:srgbClr>
            </a:outerShdw>
          </a:effectLst>
          <a:scene3d>
            <a:camera prst="orthographicFront">
              <a:rot lat="0" lon="0" rev="0"/>
            </a:camera>
            <a:lightRig rig="threePt" dir="t">
              <a:rot lat="0" lon="0" rev="3240000"/>
            </a:lightRig>
          </a:scene3d>
          <a:sp3d>
            <a:bevelT w="28575" h="28575"/>
          </a:sp3d>
        </a:effectStyle>
      </a:effectStyleLst>
      <a:bgFillStyleLst>
        <a:solidFill>
          <a:schemeClr val="phClr">
            <a:tint val="93000"/>
          </a:schemeClr>
        </a:solidFill>
        <a:blipFill rotWithShape="1">
          <a:blip xmlns:r="http://schemas.openxmlformats.org/officeDocument/2006/relationships" r:embed="rId1">
            <a:duotone>
              <a:schemeClr val="phClr">
                <a:shade val="80000"/>
                <a:satMod val="140000"/>
                <a:lumMod val="50000"/>
              </a:schemeClr>
              <a:schemeClr val="phClr">
                <a:tint val="95000"/>
                <a:satMod val="180000"/>
                <a:lumMod val="160000"/>
              </a:schemeClr>
            </a:duotone>
          </a:blip>
          <a:stretch/>
        </a:blipFill>
        <a:blipFill rotWithShape="1">
          <a:blip xmlns:r="http://schemas.openxmlformats.org/officeDocument/2006/relationships" r:embed="rId2">
            <a:duotone>
              <a:schemeClr val="phClr">
                <a:tint val="98000"/>
                <a:shade val="90000"/>
                <a:satMod val="120000"/>
                <a:lumMod val="54000"/>
              </a:schemeClr>
              <a:schemeClr val="phClr">
                <a:tint val="80000"/>
                <a:satMod val="160000"/>
                <a:lumMod val="140000"/>
              </a:schemeClr>
            </a:duotone>
          </a:blip>
          <a:stretch/>
        </a:blipFill>
      </a:bgFillStyleLst>
    </a:fmtScheme>
  </a:themeElements>
  <a:objectDefaults/>
  <a:extraClrSchemeLst/>
  <a:extLst>
    <a:ext uri="{05A4C25C-085E-4340-85A3-A5531E510DB2}">
      <thm15:themeFamily xmlns="" xmlns:thm15="http://schemas.microsoft.com/office/thememl/2012/main" name="Tema1" id="{31171514-0190-4AAC-AD80-B483DACC4560}" vid="{D7ED134C-4936-4D60-BEEE-78E34EAE1D56}"/>
    </a:ext>
  </a:extLst>
</a:theme>
</file>

<file path=ppt/theme/theme10.xml><?xml version="1.0" encoding="utf-8"?>
<a:theme xmlns:a="http://schemas.openxmlformats.org/drawingml/2006/main" name="Winter">
  <a:themeElements>
    <a:clrScheme name="Winter">
      <a:dk1>
        <a:sysClr val="windowText" lastClr="000000"/>
      </a:dk1>
      <a:lt1>
        <a:sysClr val="window" lastClr="FFFFFF"/>
      </a:lt1>
      <a:dk2>
        <a:srgbClr val="1F7BB6"/>
      </a:dk2>
      <a:lt2>
        <a:srgbClr val="C5E1FE"/>
      </a:lt2>
      <a:accent1>
        <a:srgbClr val="B2BDC1"/>
      </a:accent1>
      <a:accent2>
        <a:srgbClr val="767D83"/>
      </a:accent2>
      <a:accent3>
        <a:srgbClr val="3E505C"/>
      </a:accent3>
      <a:accent4>
        <a:srgbClr val="386489"/>
      </a:accent4>
      <a:accent5>
        <a:srgbClr val="4C80AF"/>
      </a:accent5>
      <a:accent6>
        <a:srgbClr val="7DA7D1"/>
      </a:accent6>
      <a:hlink>
        <a:srgbClr val="408080"/>
      </a:hlink>
      <a:folHlink>
        <a:srgbClr val="5EAEAE"/>
      </a:folHlink>
    </a:clrScheme>
    <a:fontScheme name="Winter">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Winter">
      <a:fillStyleLst>
        <a:solidFill>
          <a:schemeClr val="phClr"/>
        </a:solidFill>
        <a:gradFill rotWithShape="1">
          <a:gsLst>
            <a:gs pos="0">
              <a:schemeClr val="phClr">
                <a:tint val="70000"/>
                <a:lumMod val="110000"/>
              </a:schemeClr>
            </a:gs>
            <a:gs pos="100000">
              <a:schemeClr val="phClr">
                <a:tint val="90000"/>
              </a:schemeClr>
            </a:gs>
          </a:gsLst>
          <a:lin ang="5400000" scaled="1"/>
        </a:gradFill>
        <a:gradFill rotWithShape="1">
          <a:gsLst>
            <a:gs pos="0">
              <a:schemeClr val="phClr">
                <a:tint val="98000"/>
                <a:satMod val="120000"/>
                <a:lumMod val="110000"/>
              </a:schemeClr>
            </a:gs>
            <a:gs pos="100000">
              <a:schemeClr val="phClr">
                <a:shade val="90000"/>
                <a:lumMod val="90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88900" dist="38100" dir="5400000" algn="ctr" rotWithShape="0">
              <a:srgbClr val="000000">
                <a:alpha val="65000"/>
              </a:srgbClr>
            </a:outerShdw>
          </a:effectLst>
          <a:scene3d>
            <a:camera prst="orthographicFront">
              <a:rot lat="0" lon="0" rev="0"/>
            </a:camera>
            <a:lightRig rig="threePt" dir="tl">
              <a:rot lat="0" lon="0" rev="5400000"/>
            </a:lightRig>
          </a:scene3d>
          <a:sp3d>
            <a:bevelT w="25400" h="38100"/>
          </a:sp3d>
        </a:effectStyle>
      </a:effectStyleLst>
      <a:bgFillStyleLst>
        <a:solidFill>
          <a:schemeClr val="phClr"/>
        </a:solidFill>
        <a:gradFill rotWithShape="1">
          <a:gsLst>
            <a:gs pos="0">
              <a:schemeClr val="phClr">
                <a:tint val="100000"/>
                <a:shade val="90000"/>
                <a:hueMod val="100000"/>
                <a:satMod val="130000"/>
                <a:lumMod val="90000"/>
              </a:schemeClr>
            </a:gs>
            <a:gs pos="92000">
              <a:schemeClr val="phClr">
                <a:tint val="96000"/>
                <a:shade val="100000"/>
                <a:hueMod val="96000"/>
                <a:satMod val="140000"/>
                <a:lumMod val="128000"/>
              </a:schemeClr>
            </a:gs>
          </a:gsLst>
          <a:lin ang="5400000" scaled="1"/>
        </a:gradFill>
        <a:gradFill rotWithShape="1">
          <a:gsLst>
            <a:gs pos="0">
              <a:schemeClr val="phClr">
                <a:tint val="96000"/>
                <a:shade val="100000"/>
                <a:hueMod val="96000"/>
                <a:satMod val="140000"/>
                <a:lumMod val="128000"/>
              </a:schemeClr>
            </a:gs>
            <a:gs pos="83000">
              <a:schemeClr val="phClr">
                <a:shade val="85000"/>
                <a:hueMod val="100000"/>
                <a:satMod val="130000"/>
                <a:lumMod val="92000"/>
              </a:schemeClr>
            </a:gs>
          </a:gsLst>
          <a:path path="circle">
            <a:fillToRect l="50000" t="50000" r="100000" b="100000"/>
          </a:path>
        </a:gradFill>
      </a:bgFillStyleLst>
    </a:fmtScheme>
  </a:themeElements>
  <a:objectDefaults/>
  <a:extraClrSchemeLst/>
</a:theme>
</file>

<file path=ppt/theme/theme11.xml><?xml version="1.0" encoding="utf-8"?>
<a:theme xmlns:a="http://schemas.openxmlformats.org/drawingml/2006/main" name="Paja">
  <a:themeElements>
    <a:clrScheme name="Paja">
      <a:dk1>
        <a:sysClr val="windowText" lastClr="000000"/>
      </a:dk1>
      <a:lt1>
        <a:sysClr val="window" lastClr="FFFFFF"/>
      </a:lt1>
      <a:dk2>
        <a:srgbClr val="1D3641"/>
      </a:dk2>
      <a:lt2>
        <a:srgbClr val="DFE6D0"/>
      </a:lt2>
      <a:accent1>
        <a:srgbClr val="759AA5"/>
      </a:accent1>
      <a:accent2>
        <a:srgbClr val="CFC60D"/>
      </a:accent2>
      <a:accent3>
        <a:srgbClr val="99987F"/>
      </a:accent3>
      <a:accent4>
        <a:srgbClr val="90AC97"/>
      </a:accent4>
      <a:accent5>
        <a:srgbClr val="FFAD1C"/>
      </a:accent5>
      <a:accent6>
        <a:srgbClr val="B9AB6F"/>
      </a:accent6>
      <a:hlink>
        <a:srgbClr val="66AACD"/>
      </a:hlink>
      <a:folHlink>
        <a:srgbClr val="809DB3"/>
      </a:folHlink>
    </a:clrScheme>
    <a:fontScheme name="Intermedio">
      <a:maj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ja">
      <a:fillStyleLst>
        <a:solidFill>
          <a:schemeClr val="phClr"/>
        </a:solidFill>
        <a:gradFill rotWithShape="1">
          <a:gsLst>
            <a:gs pos="0">
              <a:schemeClr val="phClr">
                <a:tint val="79000"/>
                <a:satMod val="180000"/>
              </a:schemeClr>
            </a:gs>
            <a:gs pos="65000">
              <a:schemeClr val="phClr">
                <a:tint val="52000"/>
                <a:satMod val="250000"/>
              </a:schemeClr>
            </a:gs>
            <a:gs pos="100000">
              <a:schemeClr val="phClr">
                <a:tint val="29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15875" cap="flat" cmpd="sng" algn="ctr">
          <a:solidFill>
            <a:schemeClr val="phClr"/>
          </a:solidFill>
          <a:prstDash val="solid"/>
        </a:ln>
        <a:ln w="38100" cap="flat" cmpd="sng" algn="ctr">
          <a:solidFill>
            <a:schemeClr val="phClr"/>
          </a:solidFill>
          <a:prstDash val="solid"/>
        </a:ln>
      </a:lnStyleLst>
      <a:effectStyleLst>
        <a:effectStyle>
          <a:effectLst>
            <a:outerShdw blurRad="63500" dist="25400" dir="5400000" rotWithShape="0">
              <a:srgbClr val="000000">
                <a:alpha val="43000"/>
              </a:srgbClr>
            </a:outerShdw>
          </a:effectLst>
        </a:effectStyle>
        <a:effectStyle>
          <a:effectLst>
            <a:outerShdw blurRad="63500" dist="25400" dir="5400000" rotWithShape="0">
              <a:srgbClr val="000000">
                <a:alpha val="43000"/>
              </a:srgbClr>
            </a:outerShdw>
          </a:effectLst>
          <a:scene3d>
            <a:camera prst="orthographicFront">
              <a:rot lat="0" lon="0" rev="0"/>
            </a:camera>
            <a:lightRig rig="brightRoom" dir="t">
              <a:rot lat="0" lon="0" rev="8700000"/>
            </a:lightRig>
          </a:scene3d>
          <a:sp3d contourW="12700" prstMaterial="dkEdge">
            <a:bevelT w="0" h="0" prst="relaxedInset"/>
            <a:contourClr>
              <a:schemeClr val="phClr">
                <a:shade val="65000"/>
                <a:satMod val="150000"/>
              </a:schemeClr>
            </a:contourClr>
          </a:sp3d>
        </a:effectStyle>
        <a:effectStyle>
          <a:effectLst>
            <a:outerShdw blurRad="63500" dist="25400" dir="5400000" rotWithShape="0">
              <a:srgbClr val="000000">
                <a:alpha val="43000"/>
              </a:srgbClr>
            </a:outerShdw>
          </a:effectLst>
          <a:scene3d>
            <a:camera prst="orthographicFront">
              <a:rot lat="0" lon="0" rev="0"/>
            </a:camera>
            <a:lightRig rig="glow" dir="t">
              <a:rot lat="0" lon="0" rev="13200000"/>
            </a:lightRig>
          </a:scene3d>
          <a:sp3d prstMaterial="dkEdge">
            <a:bevelT w="63500" h="50800" prst="relaxedInset"/>
          </a:sp3d>
        </a:effectStyle>
      </a:effectStyleLst>
      <a:bgFillStyleLst>
        <a:solidFill>
          <a:schemeClr val="phClr"/>
        </a:solidFill>
        <a:gradFill rotWithShape="1">
          <a:gsLst>
            <a:gs pos="0">
              <a:schemeClr val="phClr">
                <a:tint val="85000"/>
                <a:shade val="95000"/>
                <a:satMod val="200000"/>
              </a:schemeClr>
            </a:gs>
            <a:gs pos="53000">
              <a:schemeClr val="phClr">
                <a:shade val="60000"/>
                <a:satMod val="220000"/>
              </a:schemeClr>
            </a:gs>
            <a:gs pos="100000">
              <a:schemeClr val="phClr">
                <a:shade val="45000"/>
                <a:satMod val="220000"/>
              </a:schemeClr>
            </a:gs>
          </a:gsLst>
          <a:lin ang="16200000" scaled="0"/>
        </a:gradFill>
        <a:gradFill rotWithShape="1">
          <a:gsLst>
            <a:gs pos="0">
              <a:schemeClr val="phClr">
                <a:tint val="83000"/>
                <a:shade val="97000"/>
                <a:satMod val="230000"/>
              </a:schemeClr>
            </a:gs>
            <a:gs pos="100000">
              <a:schemeClr val="phClr">
                <a:shade val="35000"/>
                <a:satMod val="250000"/>
              </a:schemeClr>
            </a:gs>
          </a:gsLst>
          <a:path path="circle">
            <a:fillToRect l="15000" t="50000" r="85000" b="60000"/>
          </a:path>
        </a:gradFill>
      </a:bgFillStyleLst>
    </a:fmtScheme>
  </a:themeElements>
  <a:objectDefaults/>
  <a:extraClrSchemeLst/>
</a:theme>
</file>

<file path=ppt/theme/theme12.xml><?xml version="1.0" encoding="utf-8"?>
<a:theme xmlns:a="http://schemas.openxmlformats.org/drawingml/2006/main" name="Macro">
  <a:themeElements>
    <a:clrScheme name="Macro">
      <a:dk1>
        <a:sysClr val="windowText" lastClr="000000"/>
      </a:dk1>
      <a:lt1>
        <a:sysClr val="window" lastClr="FFFFFF"/>
      </a:lt1>
      <a:dk2>
        <a:srgbClr val="3F3F4D"/>
      </a:dk2>
      <a:lt2>
        <a:srgbClr val="DDDDDD"/>
      </a:lt2>
      <a:accent1>
        <a:srgbClr val="A51009"/>
      </a:accent1>
      <a:accent2>
        <a:srgbClr val="DE7014"/>
      </a:accent2>
      <a:accent3>
        <a:srgbClr val="704836"/>
      </a:accent3>
      <a:accent4>
        <a:srgbClr val="F2B431"/>
      </a:accent4>
      <a:accent5>
        <a:srgbClr val="7F221D"/>
      </a:accent5>
      <a:accent6>
        <a:srgbClr val="CDAC77"/>
      </a:accent6>
      <a:hlink>
        <a:srgbClr val="F5B123"/>
      </a:hlink>
      <a:folHlink>
        <a:srgbClr val="E19B0B"/>
      </a:folHlink>
    </a:clrScheme>
    <a:fontScheme name="Macro">
      <a:maj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acro">
      <a:fillStyleLst>
        <a:solidFill>
          <a:schemeClr val="phClr"/>
        </a:solidFill>
        <a:gradFill rotWithShape="1">
          <a:gsLst>
            <a:gs pos="0">
              <a:schemeClr val="phClr">
                <a:tint val="65000"/>
                <a:satMod val="300000"/>
              </a:schemeClr>
            </a:gs>
            <a:gs pos="100000">
              <a:schemeClr val="phClr">
                <a:tint val="80000"/>
                <a:satMod val="150000"/>
              </a:schemeClr>
            </a:gs>
          </a:gsLst>
          <a:lin ang="5400000" scaled="0"/>
        </a:gradFill>
        <a:gradFill rotWithShape="1">
          <a:gsLst>
            <a:gs pos="0">
              <a:schemeClr val="phClr">
                <a:shade val="90000"/>
                <a:satMod val="300000"/>
              </a:schemeClr>
            </a:gs>
            <a:gs pos="100000">
              <a:schemeClr val="phClr">
                <a:satMod val="150000"/>
              </a:schemeClr>
            </a:gs>
          </a:gsLst>
          <a:path path="circle">
            <a:fillToRect l="50000" t="100000" r="100000" b="50000"/>
          </a:path>
        </a:gradFill>
      </a:fillStyleLst>
      <a:lnStyleLst>
        <a:ln w="9525" cap="flat" cmpd="sng" algn="ctr">
          <a:solidFill>
            <a:schemeClr val="phClr"/>
          </a:solidFill>
          <a:prstDash val="solid"/>
        </a:ln>
        <a:ln w="13970" cap="flat" cmpd="sng" algn="ctr">
          <a:solidFill>
            <a:schemeClr val="phClr"/>
          </a:solidFill>
          <a:prstDash val="solid"/>
        </a:ln>
        <a:ln w="22225" cap="flat" cmpd="sng" algn="ctr">
          <a:solidFill>
            <a:schemeClr val="phClr"/>
          </a:solidFill>
          <a:prstDash val="solid"/>
        </a:ln>
      </a:lnStyleLst>
      <a:effectStyleLst>
        <a:effectStyle>
          <a:effectLst>
            <a:outerShdw blurRad="50800" dist="25400" dir="5400000" rotWithShape="0">
              <a:srgbClr val="000000">
                <a:alpha val="70000"/>
              </a:srgbClr>
            </a:outerShdw>
          </a:effectLst>
        </a:effectStyle>
        <a:effectStyle>
          <a:effectLst>
            <a:outerShdw blurRad="25400" dist="25400" dir="5400000" rotWithShape="0">
              <a:srgbClr val="000000">
                <a:alpha val="70000"/>
              </a:srgbClr>
            </a:outerShdw>
          </a:effectLst>
          <a:scene3d>
            <a:camera prst="orthographicFront">
              <a:rot lat="0" lon="0" rev="0"/>
            </a:camera>
            <a:lightRig rig="threePt" dir="tl"/>
          </a:scene3d>
          <a:sp3d contourW="15875" prstMaterial="softmetal">
            <a:bevelT w="25400" h="19050" prst="angle"/>
            <a:contourClr>
              <a:schemeClr val="phClr">
                <a:shade val="30000"/>
              </a:schemeClr>
            </a:contourClr>
          </a:sp3d>
        </a:effectStyle>
        <a:effectStyle>
          <a:effectLst>
            <a:outerShdw blurRad="25400" dist="25400" dir="5400000" rotWithShape="0">
              <a:srgbClr val="000000">
                <a:alpha val="40000"/>
              </a:srgbClr>
            </a:outerShdw>
          </a:effectLst>
          <a:scene3d>
            <a:camera prst="orthographicFront">
              <a:rot lat="0" lon="0" rev="0"/>
            </a:camera>
            <a:lightRig rig="threePt" dir="tl"/>
          </a:scene3d>
          <a:sp3d contourW="19050" prstMaterial="metal">
            <a:bevelT w="63500" h="31750" prst="angle"/>
            <a:contourClr>
              <a:schemeClr val="phClr">
                <a:shade val="25000"/>
                <a:satMod val="130000"/>
              </a:schemeClr>
            </a:contourClr>
          </a:sp3d>
        </a:effectStyle>
      </a:effectStyleLst>
      <a:bgFillStyleLst>
        <a:solidFill>
          <a:schemeClr val="phClr"/>
        </a:solidFill>
        <a:gradFill rotWithShape="1">
          <a:gsLst>
            <a:gs pos="0">
              <a:schemeClr val="phClr">
                <a:tint val="67000"/>
                <a:shade val="93000"/>
                <a:satMod val="110000"/>
                <a:lumMod val="90000"/>
              </a:schemeClr>
            </a:gs>
            <a:gs pos="76000">
              <a:schemeClr val="phClr">
                <a:tint val="85000"/>
                <a:shade val="75000"/>
                <a:satMod val="120000"/>
              </a:schemeClr>
            </a:gs>
            <a:gs pos="100000">
              <a:schemeClr val="phClr">
                <a:tint val="86000"/>
                <a:shade val="50000"/>
                <a:satMod val="130000"/>
              </a:schemeClr>
            </a:gs>
          </a:gsLst>
          <a:lin ang="5400000" scaled="0"/>
        </a:gradFill>
        <a:gradFill rotWithShape="1">
          <a:gsLst>
            <a:gs pos="0">
              <a:schemeClr val="phClr">
                <a:tint val="96000"/>
                <a:shade val="35000"/>
                <a:satMod val="146000"/>
                <a:lumMod val="101000"/>
              </a:schemeClr>
            </a:gs>
            <a:gs pos="26000">
              <a:schemeClr val="phClr">
                <a:tint val="96000"/>
                <a:shade val="96000"/>
                <a:satMod val="190000"/>
              </a:schemeClr>
            </a:gs>
            <a:gs pos="100000">
              <a:schemeClr val="phClr">
                <a:tint val="60000"/>
                <a:shade val="90000"/>
                <a:satMod val="220000"/>
                <a:lumMod val="110000"/>
              </a:schemeClr>
            </a:gs>
          </a:gsLst>
          <a:lin ang="5400000" scaled="0"/>
        </a:gradFill>
      </a:bgFillStyleLst>
    </a:fmtScheme>
  </a:themeElements>
  <a:objectDefaults/>
  <a:extraClrSchemeLst/>
</a:theme>
</file>

<file path=ppt/theme/theme13.xml><?xml version="1.0" encoding="utf-8"?>
<a:theme xmlns:a="http://schemas.openxmlformats.org/drawingml/2006/main" name="Boticario">
  <a:themeElements>
    <a:clrScheme name="Boticario">
      <a:dk1>
        <a:sysClr val="windowText" lastClr="000000"/>
      </a:dk1>
      <a:lt1>
        <a:sysClr val="window" lastClr="FFFFFF"/>
      </a:lt1>
      <a:dk2>
        <a:srgbClr val="564B3C"/>
      </a:dk2>
      <a:lt2>
        <a:srgbClr val="ECEDD1"/>
      </a:lt2>
      <a:accent1>
        <a:srgbClr val="93A299"/>
      </a:accent1>
      <a:accent2>
        <a:srgbClr val="CF543F"/>
      </a:accent2>
      <a:accent3>
        <a:srgbClr val="B5AE53"/>
      </a:accent3>
      <a:accent4>
        <a:srgbClr val="848058"/>
      </a:accent4>
      <a:accent5>
        <a:srgbClr val="E8B54D"/>
      </a:accent5>
      <a:accent6>
        <a:srgbClr val="786C71"/>
      </a:accent6>
      <a:hlink>
        <a:srgbClr val="CCCC00"/>
      </a:hlink>
      <a:folHlink>
        <a:srgbClr val="B2B2B2"/>
      </a:folHlink>
    </a:clrScheme>
    <a:fontScheme name="Boticario">
      <a:majorFont>
        <a:latin typeface="Book Antiqua"/>
        <a:ea typeface=""/>
        <a:cs typeface=""/>
        <a:font script="Jpan" typeface="HGS明朝B"/>
        <a:font script="Hang" typeface="HY견명조"/>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ゴシック"/>
        <a:font script="Hang" typeface="HY견명조"/>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oticario">
      <a:fillStyleLst>
        <a:solidFill>
          <a:schemeClr val="phClr"/>
        </a:solidFill>
        <a:gradFill rotWithShape="1">
          <a:gsLst>
            <a:gs pos="0">
              <a:schemeClr val="phClr">
                <a:tint val="1000"/>
                <a:satMod val="100000"/>
              </a:schemeClr>
            </a:gs>
            <a:gs pos="68000">
              <a:schemeClr val="phClr">
                <a:tint val="77000"/>
                <a:satMod val="100000"/>
              </a:schemeClr>
            </a:gs>
            <a:gs pos="81000">
              <a:schemeClr val="phClr">
                <a:tint val="79000"/>
                <a:satMod val="100000"/>
              </a:schemeClr>
            </a:gs>
            <a:gs pos="86000">
              <a:schemeClr val="phClr">
                <a:tint val="73000"/>
                <a:satMod val="100000"/>
              </a:schemeClr>
            </a:gs>
            <a:gs pos="100000">
              <a:schemeClr val="phClr">
                <a:tint val="35000"/>
                <a:satMod val="100000"/>
              </a:schemeClr>
            </a:gs>
          </a:gsLst>
          <a:lin ang="5400000" scaled="0"/>
        </a:gradFill>
        <a:gradFill rotWithShape="1">
          <a:gsLst>
            <a:gs pos="0">
              <a:schemeClr val="phClr">
                <a:tint val="73000"/>
                <a:shade val="100000"/>
                <a:satMod val="150000"/>
              </a:schemeClr>
            </a:gs>
            <a:gs pos="25000">
              <a:schemeClr val="phClr">
                <a:tint val="96000"/>
                <a:shade val="80000"/>
                <a:satMod val="105000"/>
              </a:schemeClr>
            </a:gs>
            <a:gs pos="38000">
              <a:schemeClr val="phClr">
                <a:tint val="96000"/>
                <a:shade val="59000"/>
                <a:satMod val="120000"/>
              </a:schemeClr>
            </a:gs>
            <a:gs pos="55000">
              <a:schemeClr val="phClr">
                <a:tint val="100000"/>
                <a:shade val="57000"/>
                <a:satMod val="120000"/>
              </a:schemeClr>
            </a:gs>
            <a:gs pos="80000">
              <a:schemeClr val="phClr">
                <a:tint val="100000"/>
                <a:shade val="56000"/>
                <a:satMod val="145000"/>
              </a:schemeClr>
            </a:gs>
            <a:gs pos="88000">
              <a:schemeClr val="phClr">
                <a:tint val="100000"/>
                <a:shade val="63000"/>
                <a:satMod val="160000"/>
              </a:schemeClr>
            </a:gs>
            <a:gs pos="100000">
              <a:schemeClr val="phClr">
                <a:tint val="99000"/>
                <a:shade val="100000"/>
                <a:satMod val="155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scene3d>
            <a:camera prst="orthographicFront">
              <a:rot lat="0" lon="0" rev="0"/>
            </a:camera>
            <a:lightRig rig="glow" dir="tl">
              <a:rot lat="0" lon="0" rev="1800000"/>
            </a:lightRig>
          </a:scene3d>
          <a:sp3d contourW="10160" prstMaterial="dkEdge">
            <a:bevelT w="0" h="0" prst="angle"/>
            <a:contourClr>
              <a:schemeClr val="phClr">
                <a:shade val="30000"/>
                <a:satMod val="150000"/>
              </a:schemeClr>
            </a:contourClr>
          </a:sp3d>
        </a:effectStyle>
        <a:effectStyle>
          <a:effectLst>
            <a:glow rad="50800">
              <a:schemeClr val="phClr">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phClr">
                <a:shade val="30000"/>
                <a:satMod val="150000"/>
              </a:schemeClr>
            </a:contourClr>
          </a:sp3d>
        </a:effectStyle>
      </a:effectStyleLst>
      <a:bgFillStyleLst>
        <a:solidFill>
          <a:schemeClr val="phClr"/>
        </a:solidFill>
        <a:solidFill>
          <a:schemeClr val="phClr">
            <a:tint val="93000"/>
            <a:satMod val="140000"/>
          </a:schemeClr>
        </a:solidFill>
        <a:blipFill rotWithShape="1">
          <a:blip xmlns:r="http://schemas.openxmlformats.org/officeDocument/2006/relationships" r:embed="rId1">
            <a:duotone>
              <a:schemeClr val="phClr">
                <a:tint val="70000"/>
                <a:satMod val="170000"/>
              </a:schemeClr>
              <a:schemeClr val="phClr">
                <a:shade val="70000"/>
                <a:satMod val="130000"/>
              </a:schemeClr>
            </a:duotone>
          </a:blip>
          <a:tile tx="0" ty="0" sx="100000" sy="100000" flip="none" algn="tl"/>
        </a:blipFill>
      </a:bgFillStyleLst>
    </a:fmtScheme>
  </a:themeElements>
  <a:objectDefaults/>
  <a:extraClrSchemeLst/>
</a:theme>
</file>

<file path=ppt/theme/theme14.xml><?xml version="1.0" encoding="utf-8"?>
<a:theme xmlns:a="http://schemas.openxmlformats.org/drawingml/2006/main" name="Autumn">
  <a:themeElements>
    <a:clrScheme name="Autumn">
      <a:dk1>
        <a:sysClr val="windowText" lastClr="000000"/>
      </a:dk1>
      <a:lt1>
        <a:sysClr val="window" lastClr="FFFFFF"/>
      </a:lt1>
      <a:dk2>
        <a:srgbClr val="B01F0F"/>
      </a:dk2>
      <a:lt2>
        <a:srgbClr val="FF9000"/>
      </a:lt2>
      <a:accent1>
        <a:srgbClr val="ED4600"/>
      </a:accent1>
      <a:accent2>
        <a:srgbClr val="C4D73F"/>
      </a:accent2>
      <a:accent3>
        <a:srgbClr val="FFCE2D"/>
      </a:accent3>
      <a:accent4>
        <a:srgbClr val="FFA600"/>
      </a:accent4>
      <a:accent5>
        <a:srgbClr val="ED5E00"/>
      </a:accent5>
      <a:accent6>
        <a:srgbClr val="C62D03"/>
      </a:accent6>
      <a:hlink>
        <a:srgbClr val="408080"/>
      </a:hlink>
      <a:folHlink>
        <a:srgbClr val="5EAEAE"/>
      </a:folHlink>
    </a:clrScheme>
    <a:fontScheme name="Autumn">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tumn">
      <a:fillStyleLst>
        <a:solidFill>
          <a:schemeClr val="phClr"/>
        </a:solidFill>
        <a:gradFill rotWithShape="1">
          <a:gsLst>
            <a:gs pos="0">
              <a:schemeClr val="phClr">
                <a:tint val="70000"/>
                <a:lumMod val="110000"/>
              </a:schemeClr>
            </a:gs>
            <a:gs pos="100000">
              <a:schemeClr val="phClr">
                <a:tint val="90000"/>
              </a:schemeClr>
            </a:gs>
          </a:gsLst>
          <a:lin ang="5400000" scaled="1"/>
        </a:gradFill>
        <a:gradFill rotWithShape="1">
          <a:gsLst>
            <a:gs pos="0">
              <a:schemeClr val="phClr">
                <a:tint val="98000"/>
                <a:satMod val="120000"/>
                <a:lumMod val="110000"/>
              </a:schemeClr>
            </a:gs>
            <a:gs pos="100000">
              <a:schemeClr val="phClr">
                <a:shade val="90000"/>
                <a:lumMod val="90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88900" dist="38100" dir="5400000" algn="ctr" rotWithShape="0">
              <a:srgbClr val="000000">
                <a:alpha val="65000"/>
              </a:srgbClr>
            </a:outerShdw>
          </a:effectLst>
          <a:scene3d>
            <a:camera prst="orthographicFront">
              <a:rot lat="0" lon="0" rev="0"/>
            </a:camera>
            <a:lightRig rig="threePt" dir="tl">
              <a:rot lat="0" lon="0" rev="5400000"/>
            </a:lightRig>
          </a:scene3d>
          <a:sp3d>
            <a:bevelT w="25400" h="38100"/>
          </a:sp3d>
        </a:effectStyle>
      </a:effectStyleLst>
      <a:bgFillStyleLst>
        <a:solidFill>
          <a:schemeClr val="phClr"/>
        </a:solidFill>
        <a:gradFill rotWithShape="1">
          <a:gsLst>
            <a:gs pos="0">
              <a:schemeClr val="phClr">
                <a:tint val="98000"/>
                <a:shade val="100000"/>
                <a:hueMod val="108000"/>
                <a:satMod val="130000"/>
                <a:lumMod val="108000"/>
              </a:schemeClr>
            </a:gs>
            <a:gs pos="92000">
              <a:schemeClr val="phClr">
                <a:shade val="88000"/>
                <a:hueMod val="96000"/>
                <a:satMod val="120000"/>
                <a:lumMod val="74000"/>
              </a:schemeClr>
            </a:gs>
          </a:gsLst>
          <a:lin ang="5400000" scaled="1"/>
        </a:gradFill>
        <a:gradFill rotWithShape="1">
          <a:gsLst>
            <a:gs pos="0">
              <a:schemeClr val="phClr">
                <a:tint val="98000"/>
                <a:shade val="100000"/>
                <a:hueMod val="100000"/>
                <a:satMod val="130000"/>
                <a:lumMod val="112000"/>
              </a:schemeClr>
            </a:gs>
            <a:gs pos="100000">
              <a:schemeClr val="phClr">
                <a:shade val="84000"/>
                <a:hueMod val="96000"/>
                <a:satMod val="120000"/>
                <a:lumMod val="80000"/>
              </a:schemeClr>
            </a:gs>
          </a:gsLst>
          <a:path path="circle">
            <a:fillToRect l="50000" t="50000" r="100000" b="100000"/>
          </a:path>
        </a:gradFill>
      </a:bgFillStyleLst>
    </a:fmtScheme>
  </a:themeElements>
  <a:objectDefaults/>
  <a:extraClrSchemeLst/>
</a:theme>
</file>

<file path=ppt/theme/theme15.xml><?xml version="1.0" encoding="utf-8"?>
<a:theme xmlns:a="http://schemas.openxmlformats.org/drawingml/2006/main" name="Papel periódico">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ppt/theme/theme16.xml><?xml version="1.0" encoding="utf-8"?>
<a:theme xmlns:a="http://schemas.openxmlformats.org/drawingml/2006/main" name="1_Tema1">
  <a:themeElements>
    <a:clrScheme name="Chincheta">
      <a:dk1>
        <a:sysClr val="windowText" lastClr="000000"/>
      </a:dk1>
      <a:lt1>
        <a:sysClr val="window" lastClr="FFFFFF"/>
      </a:lt1>
      <a:dk2>
        <a:srgbClr val="465E9C"/>
      </a:dk2>
      <a:lt2>
        <a:srgbClr val="CCDDEA"/>
      </a:lt2>
      <a:accent1>
        <a:srgbClr val="FDA023"/>
      </a:accent1>
      <a:accent2>
        <a:srgbClr val="AA2B1E"/>
      </a:accent2>
      <a:accent3>
        <a:srgbClr val="71685C"/>
      </a:accent3>
      <a:accent4>
        <a:srgbClr val="64A73B"/>
      </a:accent4>
      <a:accent5>
        <a:srgbClr val="EB5605"/>
      </a:accent5>
      <a:accent6>
        <a:srgbClr val="B9CA1A"/>
      </a:accent6>
      <a:hlink>
        <a:srgbClr val="D83E2C"/>
      </a:hlink>
      <a:folHlink>
        <a:srgbClr val="ED7D27"/>
      </a:folHlink>
    </a:clrScheme>
    <a:fontScheme name="Chincheta">
      <a:majorFont>
        <a:latin typeface="Constantia"/>
        <a:ea typeface=""/>
        <a:cs typeface=""/>
        <a:font script="Jpan" typeface="HGS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a:ea typeface=""/>
        <a:cs typeface=""/>
        <a:font script="Grek" typeface="Arial"/>
        <a:font script="Cyrl" typeface="Arial"/>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hincheta">
      <a:fillStyleLst>
        <a:solidFill>
          <a:schemeClr val="phClr"/>
        </a:solidFill>
        <a:gradFill rotWithShape="1">
          <a:gsLst>
            <a:gs pos="0">
              <a:schemeClr val="phClr">
                <a:tint val="50000"/>
                <a:satMod val="180000"/>
                <a:lumMod val="100000"/>
              </a:schemeClr>
            </a:gs>
            <a:gs pos="40000">
              <a:schemeClr val="phClr">
                <a:tint val="60000"/>
                <a:satMod val="130000"/>
                <a:lumMod val="100000"/>
              </a:schemeClr>
            </a:gs>
            <a:gs pos="100000">
              <a:schemeClr val="phClr">
                <a:tint val="96000"/>
                <a:lumMod val="108000"/>
              </a:schemeClr>
            </a:gs>
          </a:gsLst>
          <a:lin ang="5400000" scaled="0"/>
        </a:gradFill>
        <a:gradFill rotWithShape="1">
          <a:gsLst>
            <a:gs pos="0">
              <a:schemeClr val="phClr"/>
            </a:gs>
            <a:gs pos="100000">
              <a:schemeClr val="phClr">
                <a:shade val="76000"/>
                <a:lumMod val="90000"/>
              </a:schemeClr>
            </a:gs>
          </a:gsLst>
          <a:lin ang="5400000" scaled="0"/>
        </a:gradFill>
      </a:fillStyleLst>
      <a:lnStyleLst>
        <a:ln w="9525" cap="flat" cmpd="sng" algn="ctr">
          <a:solidFill>
            <a:schemeClr val="phClr"/>
          </a:solidFill>
          <a:prstDash val="solid"/>
        </a:ln>
        <a:ln w="15875" cap="flat" cmpd="sng" algn="ctr">
          <a:solidFill>
            <a:schemeClr val="phClr">
              <a:shade val="80000"/>
              <a:lumMod val="90000"/>
            </a:schemeClr>
          </a:solidFill>
          <a:prstDash val="solid"/>
        </a:ln>
        <a:ln w="25400" cap="flat" cmpd="sng" algn="ctr">
          <a:solidFill>
            <a:schemeClr val="phClr"/>
          </a:solidFill>
          <a:prstDash val="solid"/>
        </a:ln>
      </a:lnStyleLst>
      <a:effectStyleLst>
        <a:effectStyle>
          <a:effectLst/>
        </a:effectStyle>
        <a:effectStyle>
          <a:effectLst>
            <a:outerShdw blurRad="38100" dist="38100" dir="4800000" sx="98000" sy="98000" rotWithShape="0">
              <a:srgbClr val="000000">
                <a:alpha val="32000"/>
              </a:srgbClr>
            </a:outerShdw>
          </a:effectLst>
        </a:effectStyle>
        <a:effectStyle>
          <a:effectLst>
            <a:outerShdw blurRad="38100" dist="38100" dir="4800000" sx="96000" sy="96000" rotWithShape="0">
              <a:srgbClr val="000000">
                <a:alpha val="40000"/>
              </a:srgbClr>
            </a:outerShdw>
          </a:effectLst>
          <a:scene3d>
            <a:camera prst="orthographicFront">
              <a:rot lat="0" lon="0" rev="0"/>
            </a:camera>
            <a:lightRig rig="threePt" dir="t">
              <a:rot lat="0" lon="0" rev="3240000"/>
            </a:lightRig>
          </a:scene3d>
          <a:sp3d>
            <a:bevelT w="28575" h="28575"/>
          </a:sp3d>
        </a:effectStyle>
      </a:effectStyleLst>
      <a:bgFillStyleLst>
        <a:solidFill>
          <a:schemeClr val="phClr">
            <a:tint val="93000"/>
          </a:schemeClr>
        </a:solidFill>
        <a:blipFill rotWithShape="1">
          <a:blip xmlns:r="http://schemas.openxmlformats.org/officeDocument/2006/relationships" r:embed="rId1">
            <a:duotone>
              <a:schemeClr val="phClr">
                <a:shade val="80000"/>
                <a:satMod val="140000"/>
                <a:lumMod val="50000"/>
              </a:schemeClr>
              <a:schemeClr val="phClr">
                <a:tint val="95000"/>
                <a:satMod val="180000"/>
                <a:lumMod val="160000"/>
              </a:schemeClr>
            </a:duotone>
          </a:blip>
          <a:stretch/>
        </a:blipFill>
        <a:blipFill rotWithShape="1">
          <a:blip xmlns:r="http://schemas.openxmlformats.org/officeDocument/2006/relationships" r:embed="rId2">
            <a:duotone>
              <a:schemeClr val="phClr">
                <a:tint val="98000"/>
                <a:shade val="90000"/>
                <a:satMod val="120000"/>
                <a:lumMod val="54000"/>
              </a:schemeClr>
              <a:schemeClr val="phClr">
                <a:tint val="80000"/>
                <a:satMod val="160000"/>
                <a:lumMod val="140000"/>
              </a:schemeClr>
            </a:duotone>
          </a:blip>
          <a:stretch/>
        </a:blipFill>
      </a:bgFillStyleLst>
    </a:fmtScheme>
  </a:themeElements>
  <a:objectDefaults/>
  <a:extraClrSchemeLst/>
  <a:extLst>
    <a:ext uri="{05A4C25C-085E-4340-85A3-A5531E510DB2}">
      <thm15:themeFamily xmlns="" xmlns:thm15="http://schemas.microsoft.com/office/thememl/2012/main" name="Tema1" id="{31171514-0190-4AAC-AD80-B483DACC4560}" vid="{D7ED134C-4936-4D60-BEEE-78E34EAE1D56}"/>
    </a:ext>
  </a:extLst>
</a:theme>
</file>

<file path=ppt/theme/theme17.xml><?xml version="1.0" encoding="utf-8"?>
<a:theme xmlns:a="http://schemas.openxmlformats.org/drawingml/2006/main" name="2_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18.xml><?xml version="1.0" encoding="utf-8"?>
<a:theme xmlns:a="http://schemas.openxmlformats.org/drawingml/2006/main" name="1_Cuadrícula">
  <a:themeElements>
    <a:clrScheme name="Cuadrícula">
      <a:dk1>
        <a:sysClr val="windowText" lastClr="000000"/>
      </a:dk1>
      <a:lt1>
        <a:sysClr val="window" lastClr="FFFFFF"/>
      </a:lt1>
      <a:dk2>
        <a:srgbClr val="534949"/>
      </a:dk2>
      <a:lt2>
        <a:srgbClr val="CCD1B9"/>
      </a:lt2>
      <a:accent1>
        <a:srgbClr val="C66951"/>
      </a:accent1>
      <a:accent2>
        <a:srgbClr val="BF974D"/>
      </a:accent2>
      <a:accent3>
        <a:srgbClr val="928B70"/>
      </a:accent3>
      <a:accent4>
        <a:srgbClr val="87706B"/>
      </a:accent4>
      <a:accent5>
        <a:srgbClr val="94734E"/>
      </a:accent5>
      <a:accent6>
        <a:srgbClr val="6F777D"/>
      </a:accent6>
      <a:hlink>
        <a:srgbClr val="CC9900"/>
      </a:hlink>
      <a:folHlink>
        <a:srgbClr val="C0C0C0"/>
      </a:folHlink>
    </a:clrScheme>
    <a:fontScheme name="Cuadrícula">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ajorFont>
      <a:min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inorFont>
    </a:fontScheme>
    <a:fmtScheme name="Cuadrícula">
      <a:fillStyleLst>
        <a:solidFill>
          <a:schemeClr val="phClr"/>
        </a:solidFill>
        <a:solidFill>
          <a:schemeClr val="phClr">
            <a:tint val="50000"/>
          </a:schemeClr>
        </a:solidFill>
        <a:gradFill rotWithShape="1">
          <a:gsLst>
            <a:gs pos="0">
              <a:schemeClr val="phClr"/>
            </a:gs>
            <a:gs pos="90000">
              <a:schemeClr val="phClr">
                <a:shade val="100000"/>
              </a:schemeClr>
            </a:gs>
            <a:gs pos="100000">
              <a:schemeClr val="phClr">
                <a:shade val="85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effectStyle>
        <a:effectStyle>
          <a:effectLst>
            <a:outerShdw blurRad="31750" dist="25400" dir="5400000" rotWithShape="0">
              <a:srgbClr val="000000">
                <a:alpha val="50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30000"/>
              </a:schemeClr>
            </a:contourClr>
          </a:sp3d>
        </a:effectStyle>
      </a:effectStyleLst>
      <a:bgFillStyleLst>
        <a:solidFill>
          <a:schemeClr val="phClr"/>
        </a:solidFill>
        <a:solidFill>
          <a:schemeClr val="phClr">
            <a:tint val="90000"/>
            <a:shade val="93000"/>
            <a:satMod val="150000"/>
          </a:schemeClr>
        </a:solidFill>
        <a:blipFill rotWithShape="1">
          <a:blip xmlns:r="http://schemas.openxmlformats.org/officeDocument/2006/relationships" r:embed="rId1">
            <a:duotone>
              <a:schemeClr val="phClr">
                <a:tint val="95000"/>
              </a:schemeClr>
              <a:schemeClr val="phClr">
                <a:shade val="93000"/>
                <a:satMod val="110000"/>
              </a:schemeClr>
            </a:duotone>
          </a:blip>
          <a:tile tx="0" ty="0" sx="100000" sy="100000" flip="none" algn="tl"/>
        </a:blipFill>
      </a:bgFillStyleLst>
    </a:fmtScheme>
  </a:themeElements>
  <a:objectDefaults/>
  <a:extraClrSchemeLst/>
</a:theme>
</file>

<file path=ppt/theme/theme19.xml><?xml version="1.0" encoding="utf-8"?>
<a:theme xmlns:a="http://schemas.openxmlformats.org/drawingml/2006/main" name="1_Civil">
  <a:themeElements>
    <a:clrScheme name="Civil">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l">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ivil">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0.xml><?xml version="1.0" encoding="utf-8"?>
<a:theme xmlns:a="http://schemas.openxmlformats.org/drawingml/2006/main" name="1_Transmisión de listas">
  <a:themeElements>
    <a:clrScheme name="Transmisión de listas">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Transmisión de listas">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ransmisión de listas">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ppt/theme/theme21.xml><?xml version="1.0" encoding="utf-8"?>
<a:theme xmlns:a="http://schemas.openxmlformats.org/drawingml/2006/main" name="3_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2.xml><?xml version="1.0" encoding="utf-8"?>
<a:theme xmlns:a="http://schemas.openxmlformats.org/drawingml/2006/main" name="1_Viajes">
  <a:themeElements>
    <a:clrScheme name="Viajes">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Viajes">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Viajes">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3.xml><?xml version="1.0" encoding="utf-8"?>
<a:theme xmlns:a="http://schemas.openxmlformats.org/drawingml/2006/main" name="1_Claridad">
  <a:themeElements>
    <a:clrScheme name="Claridad">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Clásico de Office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dad">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4.xml><?xml version="1.0" encoding="utf-8"?>
<a:theme xmlns:a="http://schemas.openxmlformats.org/drawingml/2006/main" name="1_Mylar">
  <a:themeElements>
    <a:clrScheme name="Adyacencia">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Mylar">
      <a:majorFont>
        <a:latin typeface="Corbel"/>
        <a:ea typeface=""/>
        <a:cs typeface=""/>
        <a:font script="Jpan" typeface="HGｺﾞｼｯｸM"/>
        <a:font script="Hang" typeface="맑은 고딕"/>
        <a:font script="Hans" typeface="华文楷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맑은 고딕"/>
        <a:font script="Hans" typeface="华文楷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ylar">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effectStyle>
        <a:effectStyle>
          <a:effectLst>
            <a:innerShdw blurRad="50800" dist="25400" dir="13500000">
              <a:srgbClr val="000000">
                <a:alpha val="75000"/>
              </a:srgbClr>
            </a:innerShdw>
            <a:outerShdw blurRad="50800" dist="25400" dir="5400000" rotWithShape="0">
              <a:srgbClr val="000000">
                <a:alpha val="50000"/>
              </a:srgbClr>
            </a:outerShdw>
          </a:effectLst>
          <a:scene3d>
            <a:camera prst="orthographicFront">
              <a:rot lat="0" lon="0" rev="0"/>
            </a:camera>
            <a:lightRig rig="threePt" dir="tl"/>
          </a:scene3d>
          <a:sp3d prstMaterial="dkEdge">
            <a:bevelT w="25400" h="508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tint val="100000"/>
                <a:shade val="30000"/>
                <a:alpha val="100000"/>
                <a:satMod val="255000"/>
                <a:lumMod val="100000"/>
              </a:schemeClr>
            </a:gs>
          </a:gsLst>
          <a:path path="circle">
            <a:fillToRect l="50000" t="-80000" r="50000" b="180000"/>
          </a:path>
        </a:gradFill>
        <a:blipFill rotWithShape="1">
          <a:blip xmlns:r="http://schemas.openxmlformats.org/officeDocument/2006/relationships" r:embed="rId1">
            <a:duotone>
              <a:schemeClr val="phClr">
                <a:lumMod val="80000"/>
              </a:schemeClr>
              <a:schemeClr val="phClr">
                <a:tint val="50000"/>
                <a:lumMod val="150000"/>
              </a:schemeClr>
            </a:duotone>
          </a:blip>
          <a:stretch/>
        </a:blipFill>
      </a:bgFillStyleLst>
    </a:fmtScheme>
  </a:themeElements>
  <a:objectDefaults/>
  <a:extraClrSchemeLst/>
</a:theme>
</file>

<file path=ppt/theme/theme25.xml><?xml version="1.0" encoding="utf-8"?>
<a:theme xmlns:a="http://schemas.openxmlformats.org/drawingml/2006/main" name="1_Winter">
  <a:themeElements>
    <a:clrScheme name="Winter">
      <a:dk1>
        <a:sysClr val="windowText" lastClr="000000"/>
      </a:dk1>
      <a:lt1>
        <a:sysClr val="window" lastClr="FFFFFF"/>
      </a:lt1>
      <a:dk2>
        <a:srgbClr val="1F7BB6"/>
      </a:dk2>
      <a:lt2>
        <a:srgbClr val="C5E1FE"/>
      </a:lt2>
      <a:accent1>
        <a:srgbClr val="B2BDC1"/>
      </a:accent1>
      <a:accent2>
        <a:srgbClr val="767D83"/>
      </a:accent2>
      <a:accent3>
        <a:srgbClr val="3E505C"/>
      </a:accent3>
      <a:accent4>
        <a:srgbClr val="386489"/>
      </a:accent4>
      <a:accent5>
        <a:srgbClr val="4C80AF"/>
      </a:accent5>
      <a:accent6>
        <a:srgbClr val="7DA7D1"/>
      </a:accent6>
      <a:hlink>
        <a:srgbClr val="408080"/>
      </a:hlink>
      <a:folHlink>
        <a:srgbClr val="5EAEAE"/>
      </a:folHlink>
    </a:clrScheme>
    <a:fontScheme name="Winter">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Winter">
      <a:fillStyleLst>
        <a:solidFill>
          <a:schemeClr val="phClr"/>
        </a:solidFill>
        <a:gradFill rotWithShape="1">
          <a:gsLst>
            <a:gs pos="0">
              <a:schemeClr val="phClr">
                <a:tint val="70000"/>
                <a:lumMod val="110000"/>
              </a:schemeClr>
            </a:gs>
            <a:gs pos="100000">
              <a:schemeClr val="phClr">
                <a:tint val="90000"/>
              </a:schemeClr>
            </a:gs>
          </a:gsLst>
          <a:lin ang="5400000" scaled="1"/>
        </a:gradFill>
        <a:gradFill rotWithShape="1">
          <a:gsLst>
            <a:gs pos="0">
              <a:schemeClr val="phClr">
                <a:tint val="98000"/>
                <a:satMod val="120000"/>
                <a:lumMod val="110000"/>
              </a:schemeClr>
            </a:gs>
            <a:gs pos="100000">
              <a:schemeClr val="phClr">
                <a:shade val="90000"/>
                <a:lumMod val="90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88900" dist="38100" dir="5400000" algn="ctr" rotWithShape="0">
              <a:srgbClr val="000000">
                <a:alpha val="65000"/>
              </a:srgbClr>
            </a:outerShdw>
          </a:effectLst>
          <a:scene3d>
            <a:camera prst="orthographicFront">
              <a:rot lat="0" lon="0" rev="0"/>
            </a:camera>
            <a:lightRig rig="threePt" dir="tl">
              <a:rot lat="0" lon="0" rev="5400000"/>
            </a:lightRig>
          </a:scene3d>
          <a:sp3d>
            <a:bevelT w="25400" h="38100"/>
          </a:sp3d>
        </a:effectStyle>
      </a:effectStyleLst>
      <a:bgFillStyleLst>
        <a:solidFill>
          <a:schemeClr val="phClr"/>
        </a:solidFill>
        <a:gradFill rotWithShape="1">
          <a:gsLst>
            <a:gs pos="0">
              <a:schemeClr val="phClr">
                <a:tint val="100000"/>
                <a:shade val="90000"/>
                <a:hueMod val="100000"/>
                <a:satMod val="130000"/>
                <a:lumMod val="90000"/>
              </a:schemeClr>
            </a:gs>
            <a:gs pos="92000">
              <a:schemeClr val="phClr">
                <a:tint val="96000"/>
                <a:shade val="100000"/>
                <a:hueMod val="96000"/>
                <a:satMod val="140000"/>
                <a:lumMod val="128000"/>
              </a:schemeClr>
            </a:gs>
          </a:gsLst>
          <a:lin ang="5400000" scaled="1"/>
        </a:gradFill>
        <a:gradFill rotWithShape="1">
          <a:gsLst>
            <a:gs pos="0">
              <a:schemeClr val="phClr">
                <a:tint val="96000"/>
                <a:shade val="100000"/>
                <a:hueMod val="96000"/>
                <a:satMod val="140000"/>
                <a:lumMod val="128000"/>
              </a:schemeClr>
            </a:gs>
            <a:gs pos="83000">
              <a:schemeClr val="phClr">
                <a:shade val="85000"/>
                <a:hueMod val="100000"/>
                <a:satMod val="130000"/>
                <a:lumMod val="92000"/>
              </a:schemeClr>
            </a:gs>
          </a:gsLst>
          <a:path path="circle">
            <a:fillToRect l="50000" t="50000" r="100000" b="100000"/>
          </a:path>
        </a:gradFill>
      </a:bgFillStyleLst>
    </a:fmtScheme>
  </a:themeElements>
  <a:objectDefaults/>
  <a:extraClrSchemeLst/>
</a:theme>
</file>

<file path=ppt/theme/theme26.xml><?xml version="1.0" encoding="utf-8"?>
<a:theme xmlns:a="http://schemas.openxmlformats.org/drawingml/2006/main" name="1_Paja">
  <a:themeElements>
    <a:clrScheme name="Adyacencia">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Intermedio">
      <a:maj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ja">
      <a:fillStyleLst>
        <a:solidFill>
          <a:schemeClr val="phClr"/>
        </a:solidFill>
        <a:gradFill rotWithShape="1">
          <a:gsLst>
            <a:gs pos="0">
              <a:schemeClr val="phClr">
                <a:tint val="79000"/>
                <a:satMod val="180000"/>
              </a:schemeClr>
            </a:gs>
            <a:gs pos="65000">
              <a:schemeClr val="phClr">
                <a:tint val="52000"/>
                <a:satMod val="250000"/>
              </a:schemeClr>
            </a:gs>
            <a:gs pos="100000">
              <a:schemeClr val="phClr">
                <a:tint val="29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15875" cap="flat" cmpd="sng" algn="ctr">
          <a:solidFill>
            <a:schemeClr val="phClr"/>
          </a:solidFill>
          <a:prstDash val="solid"/>
        </a:ln>
        <a:ln w="38100" cap="flat" cmpd="sng" algn="ctr">
          <a:solidFill>
            <a:schemeClr val="phClr"/>
          </a:solidFill>
          <a:prstDash val="solid"/>
        </a:ln>
      </a:lnStyleLst>
      <a:effectStyleLst>
        <a:effectStyle>
          <a:effectLst>
            <a:outerShdw blurRad="63500" dist="25400" dir="5400000" rotWithShape="0">
              <a:srgbClr val="000000">
                <a:alpha val="43000"/>
              </a:srgbClr>
            </a:outerShdw>
          </a:effectLst>
        </a:effectStyle>
        <a:effectStyle>
          <a:effectLst>
            <a:outerShdw blurRad="63500" dist="25400" dir="5400000" rotWithShape="0">
              <a:srgbClr val="000000">
                <a:alpha val="43000"/>
              </a:srgbClr>
            </a:outerShdw>
          </a:effectLst>
          <a:scene3d>
            <a:camera prst="orthographicFront">
              <a:rot lat="0" lon="0" rev="0"/>
            </a:camera>
            <a:lightRig rig="brightRoom" dir="t">
              <a:rot lat="0" lon="0" rev="8700000"/>
            </a:lightRig>
          </a:scene3d>
          <a:sp3d contourW="12700" prstMaterial="dkEdge">
            <a:bevelT w="0" h="0" prst="relaxedInset"/>
            <a:contourClr>
              <a:schemeClr val="phClr">
                <a:shade val="65000"/>
                <a:satMod val="150000"/>
              </a:schemeClr>
            </a:contourClr>
          </a:sp3d>
        </a:effectStyle>
        <a:effectStyle>
          <a:effectLst>
            <a:outerShdw blurRad="63500" dist="25400" dir="5400000" rotWithShape="0">
              <a:srgbClr val="000000">
                <a:alpha val="43000"/>
              </a:srgbClr>
            </a:outerShdw>
          </a:effectLst>
          <a:scene3d>
            <a:camera prst="orthographicFront">
              <a:rot lat="0" lon="0" rev="0"/>
            </a:camera>
            <a:lightRig rig="glow" dir="t">
              <a:rot lat="0" lon="0" rev="13200000"/>
            </a:lightRig>
          </a:scene3d>
          <a:sp3d prstMaterial="dkEdge">
            <a:bevelT w="63500" h="50800" prst="relaxedInset"/>
          </a:sp3d>
        </a:effectStyle>
      </a:effectStyleLst>
      <a:bgFillStyleLst>
        <a:solidFill>
          <a:schemeClr val="phClr"/>
        </a:solidFill>
        <a:gradFill rotWithShape="1">
          <a:gsLst>
            <a:gs pos="0">
              <a:schemeClr val="phClr">
                <a:tint val="85000"/>
                <a:shade val="95000"/>
                <a:satMod val="200000"/>
              </a:schemeClr>
            </a:gs>
            <a:gs pos="53000">
              <a:schemeClr val="phClr">
                <a:shade val="60000"/>
                <a:satMod val="220000"/>
              </a:schemeClr>
            </a:gs>
            <a:gs pos="100000">
              <a:schemeClr val="phClr">
                <a:shade val="45000"/>
                <a:satMod val="220000"/>
              </a:schemeClr>
            </a:gs>
          </a:gsLst>
          <a:lin ang="16200000" scaled="0"/>
        </a:gradFill>
        <a:gradFill rotWithShape="1">
          <a:gsLst>
            <a:gs pos="0">
              <a:schemeClr val="phClr">
                <a:tint val="83000"/>
                <a:shade val="97000"/>
                <a:satMod val="230000"/>
              </a:schemeClr>
            </a:gs>
            <a:gs pos="100000">
              <a:schemeClr val="phClr">
                <a:shade val="35000"/>
                <a:satMod val="250000"/>
              </a:schemeClr>
            </a:gs>
          </a:gsLst>
          <a:path path="circle">
            <a:fillToRect l="15000" t="50000" r="85000" b="60000"/>
          </a:path>
        </a:gradFill>
      </a:bgFillStyleLst>
    </a:fmtScheme>
  </a:themeElements>
  <a:objectDefaults/>
  <a:extraClrSchemeLst/>
</a:theme>
</file>

<file path=ppt/theme/theme27.xml><?xml version="1.0" encoding="utf-8"?>
<a:theme xmlns:a="http://schemas.openxmlformats.org/drawingml/2006/main" name="1_Macro">
  <a:themeElements>
    <a:clrScheme name="Macro">
      <a:dk1>
        <a:sysClr val="windowText" lastClr="000000"/>
      </a:dk1>
      <a:lt1>
        <a:sysClr val="window" lastClr="FFFFFF"/>
      </a:lt1>
      <a:dk2>
        <a:srgbClr val="3F3F4D"/>
      </a:dk2>
      <a:lt2>
        <a:srgbClr val="DDDDDD"/>
      </a:lt2>
      <a:accent1>
        <a:srgbClr val="A51009"/>
      </a:accent1>
      <a:accent2>
        <a:srgbClr val="DE7014"/>
      </a:accent2>
      <a:accent3>
        <a:srgbClr val="704836"/>
      </a:accent3>
      <a:accent4>
        <a:srgbClr val="F2B431"/>
      </a:accent4>
      <a:accent5>
        <a:srgbClr val="7F221D"/>
      </a:accent5>
      <a:accent6>
        <a:srgbClr val="CDAC77"/>
      </a:accent6>
      <a:hlink>
        <a:srgbClr val="F5B123"/>
      </a:hlink>
      <a:folHlink>
        <a:srgbClr val="E19B0B"/>
      </a:folHlink>
    </a:clrScheme>
    <a:fontScheme name="Macro">
      <a:maj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acro">
      <a:fillStyleLst>
        <a:solidFill>
          <a:schemeClr val="phClr"/>
        </a:solidFill>
        <a:gradFill rotWithShape="1">
          <a:gsLst>
            <a:gs pos="0">
              <a:schemeClr val="phClr">
                <a:tint val="65000"/>
                <a:satMod val="300000"/>
              </a:schemeClr>
            </a:gs>
            <a:gs pos="100000">
              <a:schemeClr val="phClr">
                <a:tint val="80000"/>
                <a:satMod val="150000"/>
              </a:schemeClr>
            </a:gs>
          </a:gsLst>
          <a:lin ang="5400000" scaled="0"/>
        </a:gradFill>
        <a:gradFill rotWithShape="1">
          <a:gsLst>
            <a:gs pos="0">
              <a:schemeClr val="phClr">
                <a:shade val="90000"/>
                <a:satMod val="300000"/>
              </a:schemeClr>
            </a:gs>
            <a:gs pos="100000">
              <a:schemeClr val="phClr">
                <a:satMod val="150000"/>
              </a:schemeClr>
            </a:gs>
          </a:gsLst>
          <a:path path="circle">
            <a:fillToRect l="50000" t="100000" r="100000" b="50000"/>
          </a:path>
        </a:gradFill>
      </a:fillStyleLst>
      <a:lnStyleLst>
        <a:ln w="9525" cap="flat" cmpd="sng" algn="ctr">
          <a:solidFill>
            <a:schemeClr val="phClr"/>
          </a:solidFill>
          <a:prstDash val="solid"/>
        </a:ln>
        <a:ln w="13970" cap="flat" cmpd="sng" algn="ctr">
          <a:solidFill>
            <a:schemeClr val="phClr"/>
          </a:solidFill>
          <a:prstDash val="solid"/>
        </a:ln>
        <a:ln w="22225" cap="flat" cmpd="sng" algn="ctr">
          <a:solidFill>
            <a:schemeClr val="phClr"/>
          </a:solidFill>
          <a:prstDash val="solid"/>
        </a:ln>
      </a:lnStyleLst>
      <a:effectStyleLst>
        <a:effectStyle>
          <a:effectLst>
            <a:outerShdw blurRad="50800" dist="25400" dir="5400000" rotWithShape="0">
              <a:srgbClr val="000000">
                <a:alpha val="70000"/>
              </a:srgbClr>
            </a:outerShdw>
          </a:effectLst>
        </a:effectStyle>
        <a:effectStyle>
          <a:effectLst>
            <a:outerShdw blurRad="25400" dist="25400" dir="5400000" rotWithShape="0">
              <a:srgbClr val="000000">
                <a:alpha val="70000"/>
              </a:srgbClr>
            </a:outerShdw>
          </a:effectLst>
          <a:scene3d>
            <a:camera prst="orthographicFront">
              <a:rot lat="0" lon="0" rev="0"/>
            </a:camera>
            <a:lightRig rig="threePt" dir="tl"/>
          </a:scene3d>
          <a:sp3d contourW="15875" prstMaterial="softmetal">
            <a:bevelT w="25400" h="19050" prst="angle"/>
            <a:contourClr>
              <a:schemeClr val="phClr">
                <a:shade val="30000"/>
              </a:schemeClr>
            </a:contourClr>
          </a:sp3d>
        </a:effectStyle>
        <a:effectStyle>
          <a:effectLst>
            <a:outerShdw blurRad="25400" dist="25400" dir="5400000" rotWithShape="0">
              <a:srgbClr val="000000">
                <a:alpha val="40000"/>
              </a:srgbClr>
            </a:outerShdw>
          </a:effectLst>
          <a:scene3d>
            <a:camera prst="orthographicFront">
              <a:rot lat="0" lon="0" rev="0"/>
            </a:camera>
            <a:lightRig rig="threePt" dir="tl"/>
          </a:scene3d>
          <a:sp3d contourW="19050" prstMaterial="metal">
            <a:bevelT w="63500" h="31750" prst="angle"/>
            <a:contourClr>
              <a:schemeClr val="phClr">
                <a:shade val="25000"/>
                <a:satMod val="130000"/>
              </a:schemeClr>
            </a:contourClr>
          </a:sp3d>
        </a:effectStyle>
      </a:effectStyleLst>
      <a:bgFillStyleLst>
        <a:solidFill>
          <a:schemeClr val="phClr"/>
        </a:solidFill>
        <a:gradFill rotWithShape="1">
          <a:gsLst>
            <a:gs pos="0">
              <a:schemeClr val="phClr">
                <a:tint val="67000"/>
                <a:shade val="93000"/>
                <a:satMod val="110000"/>
                <a:lumMod val="90000"/>
              </a:schemeClr>
            </a:gs>
            <a:gs pos="76000">
              <a:schemeClr val="phClr">
                <a:tint val="85000"/>
                <a:shade val="75000"/>
                <a:satMod val="120000"/>
              </a:schemeClr>
            </a:gs>
            <a:gs pos="100000">
              <a:schemeClr val="phClr">
                <a:tint val="86000"/>
                <a:shade val="50000"/>
                <a:satMod val="130000"/>
              </a:schemeClr>
            </a:gs>
          </a:gsLst>
          <a:lin ang="5400000" scaled="0"/>
        </a:gradFill>
        <a:gradFill rotWithShape="1">
          <a:gsLst>
            <a:gs pos="0">
              <a:schemeClr val="phClr">
                <a:tint val="96000"/>
                <a:shade val="35000"/>
                <a:satMod val="146000"/>
                <a:lumMod val="101000"/>
              </a:schemeClr>
            </a:gs>
            <a:gs pos="26000">
              <a:schemeClr val="phClr">
                <a:tint val="96000"/>
                <a:shade val="96000"/>
                <a:satMod val="190000"/>
              </a:schemeClr>
            </a:gs>
            <a:gs pos="100000">
              <a:schemeClr val="phClr">
                <a:tint val="60000"/>
                <a:shade val="90000"/>
                <a:satMod val="220000"/>
                <a:lumMod val="110000"/>
              </a:schemeClr>
            </a:gs>
          </a:gsLst>
          <a:lin ang="5400000" scaled="0"/>
        </a:gradFill>
      </a:bgFillStyleLst>
    </a:fmtScheme>
  </a:themeElements>
  <a:objectDefaults/>
  <a:extraClrSchemeLst/>
</a:theme>
</file>

<file path=ppt/theme/theme28.xml><?xml version="1.0" encoding="utf-8"?>
<a:theme xmlns:a="http://schemas.openxmlformats.org/drawingml/2006/main" name="1_Boticario">
  <a:themeElements>
    <a:clrScheme name="Boticario">
      <a:dk1>
        <a:sysClr val="windowText" lastClr="000000"/>
      </a:dk1>
      <a:lt1>
        <a:sysClr val="window" lastClr="FFFFFF"/>
      </a:lt1>
      <a:dk2>
        <a:srgbClr val="564B3C"/>
      </a:dk2>
      <a:lt2>
        <a:srgbClr val="ECEDD1"/>
      </a:lt2>
      <a:accent1>
        <a:srgbClr val="93A299"/>
      </a:accent1>
      <a:accent2>
        <a:srgbClr val="CF543F"/>
      </a:accent2>
      <a:accent3>
        <a:srgbClr val="B5AE53"/>
      </a:accent3>
      <a:accent4>
        <a:srgbClr val="848058"/>
      </a:accent4>
      <a:accent5>
        <a:srgbClr val="E8B54D"/>
      </a:accent5>
      <a:accent6>
        <a:srgbClr val="786C71"/>
      </a:accent6>
      <a:hlink>
        <a:srgbClr val="CCCC00"/>
      </a:hlink>
      <a:folHlink>
        <a:srgbClr val="B2B2B2"/>
      </a:folHlink>
    </a:clrScheme>
    <a:fontScheme name="Boticario">
      <a:majorFont>
        <a:latin typeface="Book Antiqua"/>
        <a:ea typeface=""/>
        <a:cs typeface=""/>
        <a:font script="Jpan" typeface="HGS明朝B"/>
        <a:font script="Hang" typeface="HY견명조"/>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ゴシック"/>
        <a:font script="Hang" typeface="HY견명조"/>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oticario">
      <a:fillStyleLst>
        <a:solidFill>
          <a:schemeClr val="phClr"/>
        </a:solidFill>
        <a:gradFill rotWithShape="1">
          <a:gsLst>
            <a:gs pos="0">
              <a:schemeClr val="phClr">
                <a:tint val="1000"/>
                <a:satMod val="100000"/>
              </a:schemeClr>
            </a:gs>
            <a:gs pos="68000">
              <a:schemeClr val="phClr">
                <a:tint val="77000"/>
                <a:satMod val="100000"/>
              </a:schemeClr>
            </a:gs>
            <a:gs pos="81000">
              <a:schemeClr val="phClr">
                <a:tint val="79000"/>
                <a:satMod val="100000"/>
              </a:schemeClr>
            </a:gs>
            <a:gs pos="86000">
              <a:schemeClr val="phClr">
                <a:tint val="73000"/>
                <a:satMod val="100000"/>
              </a:schemeClr>
            </a:gs>
            <a:gs pos="100000">
              <a:schemeClr val="phClr">
                <a:tint val="35000"/>
                <a:satMod val="100000"/>
              </a:schemeClr>
            </a:gs>
          </a:gsLst>
          <a:lin ang="5400000" scaled="0"/>
        </a:gradFill>
        <a:gradFill rotWithShape="1">
          <a:gsLst>
            <a:gs pos="0">
              <a:schemeClr val="phClr">
                <a:tint val="73000"/>
                <a:shade val="100000"/>
                <a:satMod val="150000"/>
              </a:schemeClr>
            </a:gs>
            <a:gs pos="25000">
              <a:schemeClr val="phClr">
                <a:tint val="96000"/>
                <a:shade val="80000"/>
                <a:satMod val="105000"/>
              </a:schemeClr>
            </a:gs>
            <a:gs pos="38000">
              <a:schemeClr val="phClr">
                <a:tint val="96000"/>
                <a:shade val="59000"/>
                <a:satMod val="120000"/>
              </a:schemeClr>
            </a:gs>
            <a:gs pos="55000">
              <a:schemeClr val="phClr">
                <a:tint val="100000"/>
                <a:shade val="57000"/>
                <a:satMod val="120000"/>
              </a:schemeClr>
            </a:gs>
            <a:gs pos="80000">
              <a:schemeClr val="phClr">
                <a:tint val="100000"/>
                <a:shade val="56000"/>
                <a:satMod val="145000"/>
              </a:schemeClr>
            </a:gs>
            <a:gs pos="88000">
              <a:schemeClr val="phClr">
                <a:tint val="100000"/>
                <a:shade val="63000"/>
                <a:satMod val="160000"/>
              </a:schemeClr>
            </a:gs>
            <a:gs pos="100000">
              <a:schemeClr val="phClr">
                <a:tint val="99000"/>
                <a:shade val="100000"/>
                <a:satMod val="155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scene3d>
            <a:camera prst="orthographicFront">
              <a:rot lat="0" lon="0" rev="0"/>
            </a:camera>
            <a:lightRig rig="glow" dir="tl">
              <a:rot lat="0" lon="0" rev="1800000"/>
            </a:lightRig>
          </a:scene3d>
          <a:sp3d contourW="10160" prstMaterial="dkEdge">
            <a:bevelT w="0" h="0" prst="angle"/>
            <a:contourClr>
              <a:schemeClr val="phClr">
                <a:shade val="30000"/>
                <a:satMod val="150000"/>
              </a:schemeClr>
            </a:contourClr>
          </a:sp3d>
        </a:effectStyle>
        <a:effectStyle>
          <a:effectLst>
            <a:glow rad="50800">
              <a:schemeClr val="phClr">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phClr">
                <a:shade val="30000"/>
                <a:satMod val="150000"/>
              </a:schemeClr>
            </a:contourClr>
          </a:sp3d>
        </a:effectStyle>
      </a:effectStyleLst>
      <a:bgFillStyleLst>
        <a:solidFill>
          <a:schemeClr val="phClr"/>
        </a:solidFill>
        <a:solidFill>
          <a:schemeClr val="phClr">
            <a:tint val="93000"/>
            <a:satMod val="140000"/>
          </a:schemeClr>
        </a:solidFill>
        <a:blipFill rotWithShape="1">
          <a:blip xmlns:r="http://schemas.openxmlformats.org/officeDocument/2006/relationships" r:embed="rId1">
            <a:duotone>
              <a:schemeClr val="phClr">
                <a:tint val="70000"/>
                <a:satMod val="170000"/>
              </a:schemeClr>
              <a:schemeClr val="phClr">
                <a:shade val="70000"/>
                <a:satMod val="130000"/>
              </a:schemeClr>
            </a:duotone>
          </a:blip>
          <a:tile tx="0" ty="0" sx="100000" sy="100000" flip="none" algn="tl"/>
        </a:blipFill>
      </a:bgFillStyleLst>
    </a:fmtScheme>
  </a:themeElements>
  <a:objectDefaults/>
  <a:extraClrSchemeLst/>
</a:theme>
</file>

<file path=ppt/theme/theme29.xml><?xml version="1.0" encoding="utf-8"?>
<a:theme xmlns:a="http://schemas.openxmlformats.org/drawingml/2006/main" name="1_Autumn">
  <a:themeElements>
    <a:clrScheme name="Autumn">
      <a:dk1>
        <a:sysClr val="windowText" lastClr="000000"/>
      </a:dk1>
      <a:lt1>
        <a:sysClr val="window" lastClr="FFFFFF"/>
      </a:lt1>
      <a:dk2>
        <a:srgbClr val="B01F0F"/>
      </a:dk2>
      <a:lt2>
        <a:srgbClr val="FF9000"/>
      </a:lt2>
      <a:accent1>
        <a:srgbClr val="ED4600"/>
      </a:accent1>
      <a:accent2>
        <a:srgbClr val="C4D73F"/>
      </a:accent2>
      <a:accent3>
        <a:srgbClr val="FFCE2D"/>
      </a:accent3>
      <a:accent4>
        <a:srgbClr val="FFA600"/>
      </a:accent4>
      <a:accent5>
        <a:srgbClr val="ED5E00"/>
      </a:accent5>
      <a:accent6>
        <a:srgbClr val="C62D03"/>
      </a:accent6>
      <a:hlink>
        <a:srgbClr val="408080"/>
      </a:hlink>
      <a:folHlink>
        <a:srgbClr val="5EAEAE"/>
      </a:folHlink>
    </a:clrScheme>
    <a:fontScheme name="Autumn">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tumn">
      <a:fillStyleLst>
        <a:solidFill>
          <a:schemeClr val="phClr"/>
        </a:solidFill>
        <a:gradFill rotWithShape="1">
          <a:gsLst>
            <a:gs pos="0">
              <a:schemeClr val="phClr">
                <a:tint val="70000"/>
                <a:lumMod val="110000"/>
              </a:schemeClr>
            </a:gs>
            <a:gs pos="100000">
              <a:schemeClr val="phClr">
                <a:tint val="90000"/>
              </a:schemeClr>
            </a:gs>
          </a:gsLst>
          <a:lin ang="5400000" scaled="1"/>
        </a:gradFill>
        <a:gradFill rotWithShape="1">
          <a:gsLst>
            <a:gs pos="0">
              <a:schemeClr val="phClr">
                <a:tint val="98000"/>
                <a:satMod val="120000"/>
                <a:lumMod val="110000"/>
              </a:schemeClr>
            </a:gs>
            <a:gs pos="100000">
              <a:schemeClr val="phClr">
                <a:shade val="90000"/>
                <a:lumMod val="90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88900" dist="38100" dir="5400000" algn="ctr" rotWithShape="0">
              <a:srgbClr val="000000">
                <a:alpha val="65000"/>
              </a:srgbClr>
            </a:outerShdw>
          </a:effectLst>
          <a:scene3d>
            <a:camera prst="orthographicFront">
              <a:rot lat="0" lon="0" rev="0"/>
            </a:camera>
            <a:lightRig rig="threePt" dir="tl">
              <a:rot lat="0" lon="0" rev="5400000"/>
            </a:lightRig>
          </a:scene3d>
          <a:sp3d>
            <a:bevelT w="25400" h="38100"/>
          </a:sp3d>
        </a:effectStyle>
      </a:effectStyleLst>
      <a:bgFillStyleLst>
        <a:solidFill>
          <a:schemeClr val="phClr"/>
        </a:solidFill>
        <a:gradFill rotWithShape="1">
          <a:gsLst>
            <a:gs pos="0">
              <a:schemeClr val="phClr">
                <a:tint val="98000"/>
                <a:shade val="100000"/>
                <a:hueMod val="108000"/>
                <a:satMod val="130000"/>
                <a:lumMod val="108000"/>
              </a:schemeClr>
            </a:gs>
            <a:gs pos="92000">
              <a:schemeClr val="phClr">
                <a:shade val="88000"/>
                <a:hueMod val="96000"/>
                <a:satMod val="120000"/>
                <a:lumMod val="74000"/>
              </a:schemeClr>
            </a:gs>
          </a:gsLst>
          <a:lin ang="5400000" scaled="1"/>
        </a:gradFill>
        <a:gradFill rotWithShape="1">
          <a:gsLst>
            <a:gs pos="0">
              <a:schemeClr val="phClr">
                <a:tint val="98000"/>
                <a:shade val="100000"/>
                <a:hueMod val="100000"/>
                <a:satMod val="130000"/>
                <a:lumMod val="112000"/>
              </a:schemeClr>
            </a:gs>
            <a:gs pos="100000">
              <a:schemeClr val="phClr">
                <a:shade val="84000"/>
                <a:hueMod val="96000"/>
                <a:satMod val="120000"/>
                <a:lumMod val="80000"/>
              </a:schemeClr>
            </a:gs>
          </a:gsLst>
          <a:path path="circle">
            <a:fillToRect l="50000" t="50000" r="100000" b="100000"/>
          </a:path>
        </a:gradFill>
      </a:bgFillStyleLst>
    </a:fmtScheme>
  </a:themeElements>
  <a:objectDefaults/>
  <a:extraClrSchemeLst/>
</a:theme>
</file>

<file path=ppt/theme/theme3.xml><?xml version="1.0" encoding="utf-8"?>
<a:theme xmlns:a="http://schemas.openxmlformats.org/drawingml/2006/main" name="Cuadrícula">
  <a:themeElements>
    <a:clrScheme name="Cuadrícula">
      <a:dk1>
        <a:sysClr val="windowText" lastClr="000000"/>
      </a:dk1>
      <a:lt1>
        <a:sysClr val="window" lastClr="FFFFFF"/>
      </a:lt1>
      <a:dk2>
        <a:srgbClr val="534949"/>
      </a:dk2>
      <a:lt2>
        <a:srgbClr val="CCD1B9"/>
      </a:lt2>
      <a:accent1>
        <a:srgbClr val="C66951"/>
      </a:accent1>
      <a:accent2>
        <a:srgbClr val="BF974D"/>
      </a:accent2>
      <a:accent3>
        <a:srgbClr val="928B70"/>
      </a:accent3>
      <a:accent4>
        <a:srgbClr val="87706B"/>
      </a:accent4>
      <a:accent5>
        <a:srgbClr val="94734E"/>
      </a:accent5>
      <a:accent6>
        <a:srgbClr val="6F777D"/>
      </a:accent6>
      <a:hlink>
        <a:srgbClr val="CC9900"/>
      </a:hlink>
      <a:folHlink>
        <a:srgbClr val="C0C0C0"/>
      </a:folHlink>
    </a:clrScheme>
    <a:fontScheme name="Cuadrícula">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ajorFont>
      <a:min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inorFont>
    </a:fontScheme>
    <a:fmtScheme name="Cuadrícula">
      <a:fillStyleLst>
        <a:solidFill>
          <a:schemeClr val="phClr"/>
        </a:solidFill>
        <a:solidFill>
          <a:schemeClr val="phClr">
            <a:tint val="50000"/>
          </a:schemeClr>
        </a:solidFill>
        <a:gradFill rotWithShape="1">
          <a:gsLst>
            <a:gs pos="0">
              <a:schemeClr val="phClr"/>
            </a:gs>
            <a:gs pos="90000">
              <a:schemeClr val="phClr">
                <a:shade val="100000"/>
              </a:schemeClr>
            </a:gs>
            <a:gs pos="100000">
              <a:schemeClr val="phClr">
                <a:shade val="85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effectStyle>
        <a:effectStyle>
          <a:effectLst>
            <a:outerShdw blurRad="31750" dist="25400" dir="5400000" rotWithShape="0">
              <a:srgbClr val="000000">
                <a:alpha val="50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30000"/>
              </a:schemeClr>
            </a:contourClr>
          </a:sp3d>
        </a:effectStyle>
      </a:effectStyleLst>
      <a:bgFillStyleLst>
        <a:solidFill>
          <a:schemeClr val="phClr"/>
        </a:solidFill>
        <a:solidFill>
          <a:schemeClr val="phClr">
            <a:tint val="90000"/>
            <a:shade val="93000"/>
            <a:satMod val="150000"/>
          </a:schemeClr>
        </a:solidFill>
        <a:blipFill rotWithShape="1">
          <a:blip xmlns:r="http://schemas.openxmlformats.org/officeDocument/2006/relationships" r:embed="rId1">
            <a:duotone>
              <a:schemeClr val="phClr">
                <a:tint val="95000"/>
              </a:schemeClr>
              <a:schemeClr val="phClr">
                <a:shade val="93000"/>
                <a:satMod val="110000"/>
              </a:schemeClr>
            </a:duotone>
          </a:blip>
          <a:tile tx="0" ty="0" sx="100000" sy="100000" flip="none" algn="tl"/>
        </a:blipFill>
      </a:bgFillStyleLst>
    </a:fmtScheme>
  </a:themeElements>
  <a:objectDefaults/>
  <a:extraClrSchemeLst/>
</a:theme>
</file>

<file path=ppt/theme/theme30.xml><?xml version="1.0" encoding="utf-8"?>
<a:theme xmlns:a="http://schemas.openxmlformats.org/drawingml/2006/main" name="1_Papel periódico">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ppt/theme/theme4.xml><?xml version="1.0" encoding="utf-8"?>
<a:theme xmlns:a="http://schemas.openxmlformats.org/drawingml/2006/main" name="Civil">
  <a:themeElements>
    <a:clrScheme name="Civil">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l">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ivil">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5.xml><?xml version="1.0" encoding="utf-8"?>
<a:theme xmlns:a="http://schemas.openxmlformats.org/drawingml/2006/main" name="Transmisión de listas">
  <a:themeElements>
    <a:clrScheme name="Transmisión de listas">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Transmisión de listas">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ransmisión de listas">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ppt/theme/theme6.xml><?xml version="1.0" encoding="utf-8"?>
<a:theme xmlns:a="http://schemas.openxmlformats.org/drawingml/2006/main" name="1_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7.xml><?xml version="1.0" encoding="utf-8"?>
<a:theme xmlns:a="http://schemas.openxmlformats.org/drawingml/2006/main" name="Viajes">
  <a:themeElements>
    <a:clrScheme name="Viajes">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Viajes">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Viajes">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8.xml><?xml version="1.0" encoding="utf-8"?>
<a:theme xmlns:a="http://schemas.openxmlformats.org/drawingml/2006/main" name="Claridad">
  <a:themeElements>
    <a:clrScheme name="Claridad">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Clásico de Office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dad">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9.xml><?xml version="1.0" encoding="utf-8"?>
<a:theme xmlns:a="http://schemas.openxmlformats.org/drawingml/2006/main" name="Mylar">
  <a:themeElements>
    <a:clrScheme name="Adyacencia">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Mylar">
      <a:majorFont>
        <a:latin typeface="Corbel"/>
        <a:ea typeface=""/>
        <a:cs typeface=""/>
        <a:font script="Jpan" typeface="HGｺﾞｼｯｸM"/>
        <a:font script="Hang" typeface="맑은 고딕"/>
        <a:font script="Hans" typeface="华文楷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맑은 고딕"/>
        <a:font script="Hans" typeface="华文楷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ylar">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effectStyle>
        <a:effectStyle>
          <a:effectLst>
            <a:innerShdw blurRad="50800" dist="25400" dir="13500000">
              <a:srgbClr val="000000">
                <a:alpha val="75000"/>
              </a:srgbClr>
            </a:innerShdw>
            <a:outerShdw blurRad="50800" dist="25400" dir="5400000" rotWithShape="0">
              <a:srgbClr val="000000">
                <a:alpha val="50000"/>
              </a:srgbClr>
            </a:outerShdw>
          </a:effectLst>
          <a:scene3d>
            <a:camera prst="orthographicFront">
              <a:rot lat="0" lon="0" rev="0"/>
            </a:camera>
            <a:lightRig rig="threePt" dir="tl"/>
          </a:scene3d>
          <a:sp3d prstMaterial="dkEdge">
            <a:bevelT w="25400" h="508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tint val="100000"/>
                <a:shade val="30000"/>
                <a:alpha val="100000"/>
                <a:satMod val="255000"/>
                <a:lumMod val="100000"/>
              </a:schemeClr>
            </a:gs>
          </a:gsLst>
          <a:path path="circle">
            <a:fillToRect l="50000" t="-80000" r="50000" b="180000"/>
          </a:path>
        </a:gradFill>
        <a:blipFill rotWithShape="1">
          <a:blip xmlns:r="http://schemas.openxmlformats.org/officeDocument/2006/relationships" r:embed="rId1">
            <a:duotone>
              <a:schemeClr val="phClr">
                <a:lumMod val="80000"/>
              </a:schemeClr>
              <a:schemeClr val="phClr">
                <a:tint val="50000"/>
                <a:lumMod val="15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Tema1</Template>
  <TotalTime>754</TotalTime>
  <Words>9922</Words>
  <Application>Microsoft Office PowerPoint</Application>
  <PresentationFormat>Personalizado</PresentationFormat>
  <Paragraphs>365</Paragraphs>
  <Slides>72</Slides>
  <Notes>0</Notes>
  <HiddenSlides>0</HiddenSlides>
  <MMClips>0</MMClips>
  <ScaleCrop>false</ScaleCrop>
  <HeadingPairs>
    <vt:vector size="4" baseType="variant">
      <vt:variant>
        <vt:lpstr>Tema</vt:lpstr>
      </vt:variant>
      <vt:variant>
        <vt:i4>30</vt:i4>
      </vt:variant>
      <vt:variant>
        <vt:lpstr>Títulos de diapositiva</vt:lpstr>
      </vt:variant>
      <vt:variant>
        <vt:i4>72</vt:i4>
      </vt:variant>
    </vt:vector>
  </HeadingPairs>
  <TitlesOfParts>
    <vt:vector size="102" baseType="lpstr">
      <vt:lpstr>Tema1</vt:lpstr>
      <vt:lpstr>Austin</vt:lpstr>
      <vt:lpstr>Cuadrícula</vt:lpstr>
      <vt:lpstr>Civil</vt:lpstr>
      <vt:lpstr>Transmisión de listas</vt:lpstr>
      <vt:lpstr>1_Austin</vt:lpstr>
      <vt:lpstr>Viajes</vt:lpstr>
      <vt:lpstr>Claridad</vt:lpstr>
      <vt:lpstr>Mylar</vt:lpstr>
      <vt:lpstr>Winter</vt:lpstr>
      <vt:lpstr>Paja</vt:lpstr>
      <vt:lpstr>Macro</vt:lpstr>
      <vt:lpstr>Boticario</vt:lpstr>
      <vt:lpstr>Autumn</vt:lpstr>
      <vt:lpstr>Papel periódico</vt:lpstr>
      <vt:lpstr>1_Tema1</vt:lpstr>
      <vt:lpstr>2_Austin</vt:lpstr>
      <vt:lpstr>1_Cuadrícula</vt:lpstr>
      <vt:lpstr>1_Civil</vt:lpstr>
      <vt:lpstr>1_Transmisión de listas</vt:lpstr>
      <vt:lpstr>3_Austin</vt:lpstr>
      <vt:lpstr>1_Viajes</vt:lpstr>
      <vt:lpstr>1_Claridad</vt:lpstr>
      <vt:lpstr>1_Mylar</vt:lpstr>
      <vt:lpstr>1_Winter</vt:lpstr>
      <vt:lpstr>1_Paja</vt:lpstr>
      <vt:lpstr>1_Macro</vt:lpstr>
      <vt:lpstr>1_Boticario</vt:lpstr>
      <vt:lpstr>1_Autumn</vt:lpstr>
      <vt:lpstr>1_Papel periódico</vt:lpstr>
      <vt:lpstr>Presentación de PowerPoint</vt:lpstr>
      <vt:lpstr>        Unidad 4. Los medios de defensa de la Constitución en México, el Control de la constitucionalidad y la convencionalidad </vt:lpstr>
      <vt:lpstr>     TRATADOS INTERNACIONALES EN MATERIA DE DERECHOS HUMANOS </vt:lpstr>
      <vt:lpstr>1. Introducción</vt:lpstr>
      <vt:lpstr>Presentación de PowerPoint</vt:lpstr>
      <vt:lpstr>Presentación de PowerPoint</vt:lpstr>
      <vt:lpstr>Presentación de PowerPoint</vt:lpstr>
      <vt:lpstr>2. Tratados internacionales</vt:lpstr>
      <vt:lpstr>Presentación de PowerPoint</vt:lpstr>
      <vt:lpstr>Esta visión tradicional llegó a su término con la reforma constitucional del 10 de junio de 2011 en materia de derechos humanos.  </vt:lpstr>
      <vt:lpstr>Presentación de PowerPoint</vt:lpstr>
      <vt:lpstr>Presentación de PowerPoint</vt:lpstr>
      <vt:lpstr>Presentación de PowerPoint</vt:lpstr>
      <vt:lpstr>El artículo 15 de la Carta Magna prohíbe </vt:lpstr>
      <vt:lpstr>Presentación de PowerPoint</vt:lpstr>
      <vt:lpstr>Presentación de PowerPoint</vt:lpstr>
      <vt:lpstr>Presentación de PowerPoint</vt:lpstr>
      <vt:lpstr>La Convención de Viena sobre el Derecho de los Tratados (Hecha en Viena el 23 de mayo de 1969. DOF: 14/02/1975), se aplica a los tratados entre Estados. </vt:lpstr>
      <vt:lpstr>La Jurisprudencia 2a./J.126/2011, interpreta que de acuerdo con la jurisprudencia 2a./J.10/2007, emitida por la Segunda Sala de la Suprema Corte de Justicia de la Nación, de rubro: </vt:lpstr>
      <vt:lpstr>El derecho internacional de los derechos humanos se estructura a partir de lo que puede llamarse un “derecho originario”, el cual es complementado por un “derecho derivado”. </vt:lpstr>
      <vt:lpstr>Los tratados en materia de derechos humanos pueden ser de carácter general o sectorial</vt:lpstr>
      <vt:lpstr>Presentación de PowerPoint</vt:lpstr>
      <vt:lpstr>Presentación de PowerPoint</vt:lpstr>
      <vt:lpstr>La Organización de las Naciones Unidas, contempla como uno de sus organismos regionales en América,  la Organización de los Estados Americanos</vt:lpstr>
      <vt:lpstr>3. Principio de Supremacía Constitucional </vt:lpstr>
      <vt:lpstr>Presentación de PowerPoint</vt:lpstr>
      <vt:lpstr>Presentación de PowerPoint</vt:lpstr>
      <vt:lpstr>Presentación de PowerPoint</vt:lpstr>
      <vt:lpstr>Presentación de PowerPoint</vt:lpstr>
      <vt:lpstr>Presentación de PowerPoint</vt:lpstr>
      <vt:lpstr>Presentación de PowerPoint</vt:lpstr>
      <vt:lpstr>Los tratados internacionales tienen el mismo nivel que la norma constitucional</vt:lpstr>
      <vt:lpstr>El reconocimiento de los tratados internacionales ratificados por México, ha ampliado el catálogo de derechos humanos</vt:lpstr>
      <vt:lpstr>Presentación de PowerPoint</vt:lpstr>
      <vt:lpstr>Presentación de PowerPoint</vt:lpstr>
      <vt:lpstr>Presentación de PowerPoint</vt:lpstr>
      <vt:lpstr>Presentación de PowerPoint</vt:lpstr>
      <vt:lpstr>4. Incorporación de los tratados internacionales en la normatividad interna  </vt:lpstr>
      <vt:lpstr>La Convención de Viena sobre el Derecho de los Tratados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5. Vinculatoriedad de los tratados internacionales</vt:lpstr>
      <vt:lpstr>Presentación de PowerPoint</vt:lpstr>
      <vt:lpstr>Presentación de PowerPoint</vt:lpstr>
      <vt:lpstr>Presentación de PowerPoint</vt:lpstr>
      <vt:lpstr>En cumplimiento del  artículo 1o. constitucional, los operadores jurídicos deben atender a lo siguiente:</vt:lpstr>
      <vt:lpstr>Presentación de PowerPoint</vt:lpstr>
      <vt:lpstr>Para ejemplificar la importancia que tienen las sentencias, se describe el:</vt:lpstr>
      <vt:lpstr>El Estado mexicano únicamente ha cumplido con dos de los diez puntos que constituyen la sentencia, como señala Sánchez: </vt:lpstr>
      <vt:lpstr>Puntos que señala sentencia….</vt:lpstr>
      <vt:lpstr>La Corte Interamericana de Derechos Humanos el 15 de diciembre de 2009 notificó al Estado mexicano la sentencia emitida en el caso Rosendo Radilla Pacheco,  y de la que se publicó un extracto en el Diario Oficial de la Federación.</vt:lpstr>
      <vt:lpstr>La Suprema Corte de Justicia de la Nación, en cumplimiento de la sentencia tomó decisiones de suma importancia para el sistema jurídico mexicano,  entre las cuales sobresalen las que contiene el expediente Varios 912/2010, donde se determinó que: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Papalotzi</dc:creator>
  <cp:lastModifiedBy>Nares</cp:lastModifiedBy>
  <cp:revision>69</cp:revision>
  <dcterms:created xsi:type="dcterms:W3CDTF">2018-09-27T08:52:25Z</dcterms:created>
  <dcterms:modified xsi:type="dcterms:W3CDTF">2018-09-28T23:35:57Z</dcterms:modified>
</cp:coreProperties>
</file>