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notesSlides/notesSlide1.xml" ContentType="application/vnd.openxmlformats-officedocument.presentationml.notesSlide+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2"/>
  </p:notesMasterIdLst>
  <p:sldIdLst>
    <p:sldId id="257" r:id="rId2"/>
    <p:sldId id="258" r:id="rId3"/>
    <p:sldId id="270" r:id="rId4"/>
    <p:sldId id="456" r:id="rId5"/>
    <p:sldId id="271" r:id="rId6"/>
    <p:sldId id="457" r:id="rId7"/>
    <p:sldId id="458" r:id="rId8"/>
    <p:sldId id="460" r:id="rId9"/>
    <p:sldId id="272" r:id="rId10"/>
    <p:sldId id="415" r:id="rId11"/>
    <p:sldId id="416" r:id="rId12"/>
    <p:sldId id="417" r:id="rId13"/>
    <p:sldId id="462" r:id="rId14"/>
    <p:sldId id="418" r:id="rId15"/>
    <p:sldId id="461" r:id="rId16"/>
    <p:sldId id="419" r:id="rId17"/>
    <p:sldId id="420" r:id="rId18"/>
    <p:sldId id="421" r:id="rId19"/>
    <p:sldId id="463" r:id="rId20"/>
    <p:sldId id="422" r:id="rId21"/>
    <p:sldId id="423" r:id="rId22"/>
    <p:sldId id="424" r:id="rId23"/>
    <p:sldId id="427" r:id="rId24"/>
    <p:sldId id="428" r:id="rId25"/>
    <p:sldId id="429" r:id="rId26"/>
    <p:sldId id="430" r:id="rId27"/>
    <p:sldId id="431" r:id="rId28"/>
    <p:sldId id="432" r:id="rId29"/>
    <p:sldId id="433" r:id="rId30"/>
    <p:sldId id="435" r:id="rId31"/>
    <p:sldId id="464" r:id="rId32"/>
    <p:sldId id="434" r:id="rId33"/>
    <p:sldId id="436" r:id="rId34"/>
    <p:sldId id="437" r:id="rId35"/>
    <p:sldId id="438" r:id="rId36"/>
    <p:sldId id="439" r:id="rId37"/>
    <p:sldId id="440" r:id="rId38"/>
    <p:sldId id="441" r:id="rId39"/>
    <p:sldId id="442" r:id="rId40"/>
    <p:sldId id="443" r:id="rId41"/>
    <p:sldId id="444" r:id="rId42"/>
    <p:sldId id="445" r:id="rId43"/>
    <p:sldId id="446" r:id="rId44"/>
    <p:sldId id="466" r:id="rId45"/>
    <p:sldId id="448" r:id="rId46"/>
    <p:sldId id="449" r:id="rId47"/>
    <p:sldId id="450" r:id="rId48"/>
    <p:sldId id="467" r:id="rId49"/>
    <p:sldId id="473" r:id="rId50"/>
    <p:sldId id="468" r:id="rId51"/>
    <p:sldId id="451" r:id="rId52"/>
    <p:sldId id="452" r:id="rId53"/>
    <p:sldId id="474" r:id="rId54"/>
    <p:sldId id="453" r:id="rId55"/>
    <p:sldId id="454" r:id="rId56"/>
    <p:sldId id="471" r:id="rId57"/>
    <p:sldId id="455" r:id="rId58"/>
    <p:sldId id="348" r:id="rId59"/>
    <p:sldId id="349" r:id="rId60"/>
    <p:sldId id="472" r:id="rId61"/>
  </p:sldIdLst>
  <p:sldSz cx="9144000" cy="6858000" type="screen4x3"/>
  <p:notesSz cx="7010400" cy="92964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6" autoAdjust="0"/>
    <p:restoredTop sz="94660"/>
  </p:normalViewPr>
  <p:slideViewPr>
    <p:cSldViewPr>
      <p:cViewPr varScale="1">
        <p:scale>
          <a:sx n="107" d="100"/>
          <a:sy n="107" d="100"/>
        </p:scale>
        <p:origin x="-165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4CC3EC-EFD1-48A5-9408-D9ECE753BC7D}" type="doc">
      <dgm:prSet loTypeId="urn:microsoft.com/office/officeart/2005/8/layout/hList7" loCatId="list" qsTypeId="urn:microsoft.com/office/officeart/2005/8/quickstyle/simple5" qsCatId="simple" csTypeId="urn:microsoft.com/office/officeart/2005/8/colors/accent3_2" csCatId="accent3"/>
      <dgm:spPr/>
      <dgm:t>
        <a:bodyPr/>
        <a:lstStyle/>
        <a:p>
          <a:endParaRPr lang="es-ES"/>
        </a:p>
      </dgm:t>
    </dgm:pt>
    <dgm:pt modelId="{CDC5754E-78DC-4488-AEFC-4329D77375BD}">
      <dgm:prSet/>
      <dgm:spPr/>
      <dgm:t>
        <a:bodyPr/>
        <a:lstStyle/>
        <a:p>
          <a:pPr rtl="0"/>
          <a:r>
            <a:rPr lang="es-ES" dirty="0" smtClean="0"/>
            <a:t>A continuación, nos ocuparemos de brindar las definiciones que giran en torno  a la inculpabilidad,</a:t>
          </a:r>
          <a:r>
            <a:rPr lang="es-ES" b="1" dirty="0" smtClean="0"/>
            <a:t>  </a:t>
          </a:r>
          <a:r>
            <a:rPr lang="es-ES" dirty="0" smtClean="0"/>
            <a:t>ciertas definiciones nos dejan ver la función que cumple, además de indicarnos los elementos que la integran en el delito.</a:t>
          </a:r>
          <a:r>
            <a:rPr lang="es-ES" b="1" dirty="0" smtClean="0"/>
            <a:t> </a:t>
          </a:r>
          <a:endParaRPr lang="es-ES" dirty="0"/>
        </a:p>
      </dgm:t>
    </dgm:pt>
    <dgm:pt modelId="{A1665CD5-9ADD-4E54-9CDA-88E4AA04099A}" type="parTrans" cxnId="{B7247B8A-42EC-471E-A079-BC00DA98CFD8}">
      <dgm:prSet/>
      <dgm:spPr/>
      <dgm:t>
        <a:bodyPr/>
        <a:lstStyle/>
        <a:p>
          <a:endParaRPr lang="es-ES"/>
        </a:p>
      </dgm:t>
    </dgm:pt>
    <dgm:pt modelId="{DA6C8FB1-6953-4D5B-9E1E-E65B32412992}" type="sibTrans" cxnId="{B7247B8A-42EC-471E-A079-BC00DA98CFD8}">
      <dgm:prSet/>
      <dgm:spPr/>
      <dgm:t>
        <a:bodyPr/>
        <a:lstStyle/>
        <a:p>
          <a:endParaRPr lang="es-ES"/>
        </a:p>
      </dgm:t>
    </dgm:pt>
    <dgm:pt modelId="{4650FB8F-C8F9-4AD1-9A23-0DE00B8962FE}" type="pres">
      <dgm:prSet presAssocID="{054CC3EC-EFD1-48A5-9408-D9ECE753BC7D}" presName="Name0" presStyleCnt="0">
        <dgm:presLayoutVars>
          <dgm:dir/>
          <dgm:resizeHandles val="exact"/>
        </dgm:presLayoutVars>
      </dgm:prSet>
      <dgm:spPr/>
      <dgm:t>
        <a:bodyPr/>
        <a:lstStyle/>
        <a:p>
          <a:endParaRPr lang="es-MX"/>
        </a:p>
      </dgm:t>
    </dgm:pt>
    <dgm:pt modelId="{56448ED6-B1B0-4041-9B78-9D253A328B00}" type="pres">
      <dgm:prSet presAssocID="{054CC3EC-EFD1-48A5-9408-D9ECE753BC7D}" presName="fgShape" presStyleLbl="fgShp" presStyleIdx="0" presStyleCnt="1"/>
      <dgm:spPr/>
    </dgm:pt>
    <dgm:pt modelId="{32469849-C6C0-40AC-BA12-940753F3359B}" type="pres">
      <dgm:prSet presAssocID="{054CC3EC-EFD1-48A5-9408-D9ECE753BC7D}" presName="linComp" presStyleCnt="0"/>
      <dgm:spPr/>
    </dgm:pt>
    <dgm:pt modelId="{627D99F5-B802-4E16-B054-4664B4EAE02D}" type="pres">
      <dgm:prSet presAssocID="{CDC5754E-78DC-4488-AEFC-4329D77375BD}" presName="compNode" presStyleCnt="0"/>
      <dgm:spPr/>
    </dgm:pt>
    <dgm:pt modelId="{05F5354E-720E-44AE-AC1D-E12B2B4EC13A}" type="pres">
      <dgm:prSet presAssocID="{CDC5754E-78DC-4488-AEFC-4329D77375BD}" presName="bkgdShape" presStyleLbl="node1" presStyleIdx="0" presStyleCnt="1" custLinFactNeighborX="3137"/>
      <dgm:spPr/>
      <dgm:t>
        <a:bodyPr/>
        <a:lstStyle/>
        <a:p>
          <a:endParaRPr lang="es-MX"/>
        </a:p>
      </dgm:t>
    </dgm:pt>
    <dgm:pt modelId="{33349E60-2B29-4FDF-9E31-062ACBE729B7}" type="pres">
      <dgm:prSet presAssocID="{CDC5754E-78DC-4488-AEFC-4329D77375BD}" presName="nodeTx" presStyleLbl="node1" presStyleIdx="0" presStyleCnt="1">
        <dgm:presLayoutVars>
          <dgm:bulletEnabled val="1"/>
        </dgm:presLayoutVars>
      </dgm:prSet>
      <dgm:spPr/>
      <dgm:t>
        <a:bodyPr/>
        <a:lstStyle/>
        <a:p>
          <a:endParaRPr lang="es-MX"/>
        </a:p>
      </dgm:t>
    </dgm:pt>
    <dgm:pt modelId="{6DE13154-DA53-42FC-8399-2A8A12189051}" type="pres">
      <dgm:prSet presAssocID="{CDC5754E-78DC-4488-AEFC-4329D77375BD}" presName="invisiNode" presStyleLbl="node1" presStyleIdx="0" presStyleCnt="1"/>
      <dgm:spPr/>
    </dgm:pt>
    <dgm:pt modelId="{3DC47F2C-DE35-4813-A210-9F539DDED8D7}" type="pres">
      <dgm:prSet presAssocID="{CDC5754E-78DC-4488-AEFC-4329D77375BD}" presName="imagNode" presStyleLbl="fgImgPlace1" presStyleIdx="0" presStyleCnt="1"/>
      <dgm:spPr/>
    </dgm:pt>
  </dgm:ptLst>
  <dgm:cxnLst>
    <dgm:cxn modelId="{98EC4787-E381-4248-8BEB-85C485B5A8F0}" type="presOf" srcId="{CDC5754E-78DC-4488-AEFC-4329D77375BD}" destId="{05F5354E-720E-44AE-AC1D-E12B2B4EC13A}" srcOrd="0" destOrd="0" presId="urn:microsoft.com/office/officeart/2005/8/layout/hList7"/>
    <dgm:cxn modelId="{ACF543E9-1014-4643-A9D7-30AE9BB97B8D}" type="presOf" srcId="{054CC3EC-EFD1-48A5-9408-D9ECE753BC7D}" destId="{4650FB8F-C8F9-4AD1-9A23-0DE00B8962FE}" srcOrd="0" destOrd="0" presId="urn:microsoft.com/office/officeart/2005/8/layout/hList7"/>
    <dgm:cxn modelId="{B7247B8A-42EC-471E-A079-BC00DA98CFD8}" srcId="{054CC3EC-EFD1-48A5-9408-D9ECE753BC7D}" destId="{CDC5754E-78DC-4488-AEFC-4329D77375BD}" srcOrd="0" destOrd="0" parTransId="{A1665CD5-9ADD-4E54-9CDA-88E4AA04099A}" sibTransId="{DA6C8FB1-6953-4D5B-9E1E-E65B32412992}"/>
    <dgm:cxn modelId="{F41586F1-EC8B-4AD8-821B-854A2F2D30DB}" type="presOf" srcId="{CDC5754E-78DC-4488-AEFC-4329D77375BD}" destId="{33349E60-2B29-4FDF-9E31-062ACBE729B7}" srcOrd="1" destOrd="0" presId="urn:microsoft.com/office/officeart/2005/8/layout/hList7"/>
    <dgm:cxn modelId="{FE72A042-FE66-4AB9-8751-A7B55A7DE154}" type="presParOf" srcId="{4650FB8F-C8F9-4AD1-9A23-0DE00B8962FE}" destId="{56448ED6-B1B0-4041-9B78-9D253A328B00}" srcOrd="0" destOrd="0" presId="urn:microsoft.com/office/officeart/2005/8/layout/hList7"/>
    <dgm:cxn modelId="{D01DD0CF-3078-41EC-9D52-D1E47795725B}" type="presParOf" srcId="{4650FB8F-C8F9-4AD1-9A23-0DE00B8962FE}" destId="{32469849-C6C0-40AC-BA12-940753F3359B}" srcOrd="1" destOrd="0" presId="urn:microsoft.com/office/officeart/2005/8/layout/hList7"/>
    <dgm:cxn modelId="{EE34CB42-9B29-47DF-9AA6-3D2F01984871}" type="presParOf" srcId="{32469849-C6C0-40AC-BA12-940753F3359B}" destId="{627D99F5-B802-4E16-B054-4664B4EAE02D}" srcOrd="0" destOrd="0" presId="urn:microsoft.com/office/officeart/2005/8/layout/hList7"/>
    <dgm:cxn modelId="{ACB83D0F-2CEA-488F-8F40-370005629585}" type="presParOf" srcId="{627D99F5-B802-4E16-B054-4664B4EAE02D}" destId="{05F5354E-720E-44AE-AC1D-E12B2B4EC13A}" srcOrd="0" destOrd="0" presId="urn:microsoft.com/office/officeart/2005/8/layout/hList7"/>
    <dgm:cxn modelId="{C7BD6DB0-C1DC-4C3E-A202-D72844C437B0}" type="presParOf" srcId="{627D99F5-B802-4E16-B054-4664B4EAE02D}" destId="{33349E60-2B29-4FDF-9E31-062ACBE729B7}" srcOrd="1" destOrd="0" presId="urn:microsoft.com/office/officeart/2005/8/layout/hList7"/>
    <dgm:cxn modelId="{DA4FF5ED-ABD8-4D06-9BFC-290714E855DA}" type="presParOf" srcId="{627D99F5-B802-4E16-B054-4664B4EAE02D}" destId="{6DE13154-DA53-42FC-8399-2A8A12189051}" srcOrd="2" destOrd="0" presId="urn:microsoft.com/office/officeart/2005/8/layout/hList7"/>
    <dgm:cxn modelId="{4032F20B-EB5C-47D7-8441-0A5E24C8B39C}" type="presParOf" srcId="{627D99F5-B802-4E16-B054-4664B4EAE02D}" destId="{3DC47F2C-DE35-4813-A210-9F539DDED8D7}"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B51986E-2C78-47E1-BE1C-C76A4B3B872C}" type="doc">
      <dgm:prSet loTypeId="urn:microsoft.com/office/officeart/2005/8/layout/venn1" loCatId="relationship" qsTypeId="urn:microsoft.com/office/officeart/2005/8/quickstyle/3d2" qsCatId="3D" csTypeId="urn:microsoft.com/office/officeart/2005/8/colors/accent3_2" csCatId="accent3"/>
      <dgm:spPr/>
      <dgm:t>
        <a:bodyPr/>
        <a:lstStyle/>
        <a:p>
          <a:endParaRPr lang="es-ES"/>
        </a:p>
      </dgm:t>
    </dgm:pt>
    <dgm:pt modelId="{D10C9D7F-3C75-4952-AA42-9B9F2BF14C02}">
      <dgm:prSet/>
      <dgm:spPr/>
      <dgm:t>
        <a:bodyPr/>
        <a:lstStyle/>
        <a:p>
          <a:pPr algn="just" rtl="0"/>
          <a:r>
            <a:rPr lang="es-ES" strike="noStrike" dirty="0" smtClean="0">
              <a:solidFill>
                <a:schemeClr val="bg1"/>
              </a:solidFill>
              <a:latin typeface="Arial" panose="020B0604020202020204" pitchFamily="34" charset="0"/>
              <a:cs typeface="Arial" panose="020B0604020202020204" pitchFamily="34" charset="0"/>
            </a:rPr>
            <a:t>“Temor es la pasión  del ánimo  que hace huir o rehusar las cosas que se consideran dañosas, arriesgadas, o peligrosas”. (Vela, 2004, </a:t>
          </a:r>
          <a:r>
            <a:rPr lang="es-MX" strike="noStrike" dirty="0" smtClean="0">
              <a:solidFill>
                <a:schemeClr val="bg1"/>
              </a:solidFill>
              <a:latin typeface="Arial" panose="020B0604020202020204" pitchFamily="34" charset="0"/>
              <a:cs typeface="Arial" panose="020B0604020202020204" pitchFamily="34" charset="0"/>
            </a:rPr>
            <a:t> p. 302)</a:t>
          </a:r>
          <a:endParaRPr lang="es-ES" strike="noStrike" dirty="0">
            <a:solidFill>
              <a:schemeClr val="bg1"/>
            </a:solidFill>
            <a:latin typeface="Arial" panose="020B0604020202020204" pitchFamily="34" charset="0"/>
            <a:cs typeface="Arial" panose="020B0604020202020204" pitchFamily="34" charset="0"/>
          </a:endParaRPr>
        </a:p>
      </dgm:t>
    </dgm:pt>
    <dgm:pt modelId="{60AF30B2-B94F-4185-8439-7B47A46F0059}" type="parTrans" cxnId="{DB87FEDE-D33D-4EF8-87C4-AACF04040CD8}">
      <dgm:prSet/>
      <dgm:spPr/>
      <dgm:t>
        <a:bodyPr/>
        <a:lstStyle/>
        <a:p>
          <a:endParaRPr lang="es-ES"/>
        </a:p>
      </dgm:t>
    </dgm:pt>
    <dgm:pt modelId="{E34235E7-606B-417B-BA4C-80B70D45B424}" type="sibTrans" cxnId="{DB87FEDE-D33D-4EF8-87C4-AACF04040CD8}">
      <dgm:prSet/>
      <dgm:spPr/>
      <dgm:t>
        <a:bodyPr/>
        <a:lstStyle/>
        <a:p>
          <a:endParaRPr lang="es-ES"/>
        </a:p>
      </dgm:t>
    </dgm:pt>
    <dgm:pt modelId="{936501B0-4272-4925-9B9D-514C86C3AE21}" type="pres">
      <dgm:prSet presAssocID="{0B51986E-2C78-47E1-BE1C-C76A4B3B872C}" presName="compositeShape" presStyleCnt="0">
        <dgm:presLayoutVars>
          <dgm:chMax val="7"/>
          <dgm:dir/>
          <dgm:resizeHandles val="exact"/>
        </dgm:presLayoutVars>
      </dgm:prSet>
      <dgm:spPr/>
      <dgm:t>
        <a:bodyPr/>
        <a:lstStyle/>
        <a:p>
          <a:endParaRPr lang="es-MX"/>
        </a:p>
      </dgm:t>
    </dgm:pt>
    <dgm:pt modelId="{42BFCFC9-848D-4C2D-8CE9-57426E36606B}" type="pres">
      <dgm:prSet presAssocID="{D10C9D7F-3C75-4952-AA42-9B9F2BF14C02}" presName="circ1TxSh" presStyleLbl="vennNode1" presStyleIdx="0" presStyleCnt="1" custLinFactNeighborX="-41390" custLinFactNeighborY="1684"/>
      <dgm:spPr/>
      <dgm:t>
        <a:bodyPr/>
        <a:lstStyle/>
        <a:p>
          <a:endParaRPr lang="es-MX"/>
        </a:p>
      </dgm:t>
    </dgm:pt>
  </dgm:ptLst>
  <dgm:cxnLst>
    <dgm:cxn modelId="{C917267B-0391-42F4-A204-CE890EC56942}" type="presOf" srcId="{0B51986E-2C78-47E1-BE1C-C76A4B3B872C}" destId="{936501B0-4272-4925-9B9D-514C86C3AE21}" srcOrd="0" destOrd="0" presId="urn:microsoft.com/office/officeart/2005/8/layout/venn1"/>
    <dgm:cxn modelId="{DB87FEDE-D33D-4EF8-87C4-AACF04040CD8}" srcId="{0B51986E-2C78-47E1-BE1C-C76A4B3B872C}" destId="{D10C9D7F-3C75-4952-AA42-9B9F2BF14C02}" srcOrd="0" destOrd="0" parTransId="{60AF30B2-B94F-4185-8439-7B47A46F0059}" sibTransId="{E34235E7-606B-417B-BA4C-80B70D45B424}"/>
    <dgm:cxn modelId="{8ADA1904-00AE-4829-89F6-3F31FE786F48}" type="presOf" srcId="{D10C9D7F-3C75-4952-AA42-9B9F2BF14C02}" destId="{42BFCFC9-848D-4C2D-8CE9-57426E36606B}" srcOrd="0" destOrd="0" presId="urn:microsoft.com/office/officeart/2005/8/layout/venn1"/>
    <dgm:cxn modelId="{008BBC3C-C8E8-417B-895E-9B4CD9B0A6D2}" type="presParOf" srcId="{936501B0-4272-4925-9B9D-514C86C3AE21}" destId="{42BFCFC9-848D-4C2D-8CE9-57426E36606B}"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3DA1803-0235-4145-B965-2D880E907C41}" type="doc">
      <dgm:prSet loTypeId="urn:microsoft.com/office/officeart/2005/8/layout/vList5" loCatId="list" qsTypeId="urn:microsoft.com/office/officeart/2005/8/quickstyle/simple5" qsCatId="simple" csTypeId="urn:microsoft.com/office/officeart/2005/8/colors/accent3_2" csCatId="accent3"/>
      <dgm:spPr/>
      <dgm:t>
        <a:bodyPr/>
        <a:lstStyle/>
        <a:p>
          <a:endParaRPr lang="es-ES"/>
        </a:p>
      </dgm:t>
    </dgm:pt>
    <dgm:pt modelId="{FD2BEEE9-AEC7-4121-BB96-159659FEB959}">
      <dgm:prSet/>
      <dgm:spPr/>
      <dgm:t>
        <a:bodyPr/>
        <a:lstStyle/>
        <a:p>
          <a:pPr algn="just" rtl="0"/>
          <a:r>
            <a:rPr lang="es-ES" dirty="0" smtClean="0">
              <a:latin typeface="Arial" panose="020B0604020202020204" pitchFamily="34" charset="0"/>
              <a:cs typeface="Arial" panose="020B0604020202020204" pitchFamily="34" charset="0"/>
            </a:rPr>
            <a:t>“El miedo podría definirse como la situación de angustia que se provoca en un sujeto ante la perspectiva del padecimiento de un daño real o imaginario” (Puente, 1997,  p. 147)</a:t>
          </a:r>
          <a:endParaRPr lang="es-ES" dirty="0">
            <a:latin typeface="Arial" panose="020B0604020202020204" pitchFamily="34" charset="0"/>
            <a:cs typeface="Arial" panose="020B0604020202020204" pitchFamily="34" charset="0"/>
          </a:endParaRPr>
        </a:p>
      </dgm:t>
    </dgm:pt>
    <dgm:pt modelId="{E948E22A-B592-4D08-A0EB-71EAED744CC3}" type="parTrans" cxnId="{C75602A0-15FF-4198-B1C3-ECCA8D85F0DE}">
      <dgm:prSet/>
      <dgm:spPr/>
      <dgm:t>
        <a:bodyPr/>
        <a:lstStyle/>
        <a:p>
          <a:endParaRPr lang="es-ES"/>
        </a:p>
      </dgm:t>
    </dgm:pt>
    <dgm:pt modelId="{9729735F-9E0C-492F-901C-A95C8582599F}" type="sibTrans" cxnId="{C75602A0-15FF-4198-B1C3-ECCA8D85F0DE}">
      <dgm:prSet/>
      <dgm:spPr/>
      <dgm:t>
        <a:bodyPr/>
        <a:lstStyle/>
        <a:p>
          <a:endParaRPr lang="es-ES"/>
        </a:p>
      </dgm:t>
    </dgm:pt>
    <dgm:pt modelId="{9DB4F530-F213-4511-8377-C817853D8E93}" type="pres">
      <dgm:prSet presAssocID="{E3DA1803-0235-4145-B965-2D880E907C41}" presName="Name0" presStyleCnt="0">
        <dgm:presLayoutVars>
          <dgm:dir/>
          <dgm:animLvl val="lvl"/>
          <dgm:resizeHandles val="exact"/>
        </dgm:presLayoutVars>
      </dgm:prSet>
      <dgm:spPr/>
      <dgm:t>
        <a:bodyPr/>
        <a:lstStyle/>
        <a:p>
          <a:endParaRPr lang="es-MX"/>
        </a:p>
      </dgm:t>
    </dgm:pt>
    <dgm:pt modelId="{9D21FC4C-9C1E-4C2F-92E1-5930004F63DA}" type="pres">
      <dgm:prSet presAssocID="{FD2BEEE9-AEC7-4121-BB96-159659FEB959}" presName="linNode" presStyleCnt="0"/>
      <dgm:spPr/>
    </dgm:pt>
    <dgm:pt modelId="{566F6B35-079D-4947-9899-E7D9A2A21E6E}" type="pres">
      <dgm:prSet presAssocID="{FD2BEEE9-AEC7-4121-BB96-159659FEB959}" presName="parentText" presStyleLbl="node1" presStyleIdx="0" presStyleCnt="1" custLinFactNeighborX="-81485" custLinFactNeighborY="-959">
        <dgm:presLayoutVars>
          <dgm:chMax val="1"/>
          <dgm:bulletEnabled val="1"/>
        </dgm:presLayoutVars>
      </dgm:prSet>
      <dgm:spPr/>
      <dgm:t>
        <a:bodyPr/>
        <a:lstStyle/>
        <a:p>
          <a:endParaRPr lang="es-MX"/>
        </a:p>
      </dgm:t>
    </dgm:pt>
  </dgm:ptLst>
  <dgm:cxnLst>
    <dgm:cxn modelId="{C75602A0-15FF-4198-B1C3-ECCA8D85F0DE}" srcId="{E3DA1803-0235-4145-B965-2D880E907C41}" destId="{FD2BEEE9-AEC7-4121-BB96-159659FEB959}" srcOrd="0" destOrd="0" parTransId="{E948E22A-B592-4D08-A0EB-71EAED744CC3}" sibTransId="{9729735F-9E0C-492F-901C-A95C8582599F}"/>
    <dgm:cxn modelId="{006F68A4-DB61-433B-86D3-6EFF57CA59BF}" type="presOf" srcId="{FD2BEEE9-AEC7-4121-BB96-159659FEB959}" destId="{566F6B35-079D-4947-9899-E7D9A2A21E6E}" srcOrd="0" destOrd="0" presId="urn:microsoft.com/office/officeart/2005/8/layout/vList5"/>
    <dgm:cxn modelId="{4A327D7B-DB43-477F-B1AF-F4DC24B04971}" type="presOf" srcId="{E3DA1803-0235-4145-B965-2D880E907C41}" destId="{9DB4F530-F213-4511-8377-C817853D8E93}" srcOrd="0" destOrd="0" presId="urn:microsoft.com/office/officeart/2005/8/layout/vList5"/>
    <dgm:cxn modelId="{2A1E96B3-95AC-469D-9449-2035F5CC573A}" type="presParOf" srcId="{9DB4F530-F213-4511-8377-C817853D8E93}" destId="{9D21FC4C-9C1E-4C2F-92E1-5930004F63DA}" srcOrd="0" destOrd="0" presId="urn:microsoft.com/office/officeart/2005/8/layout/vList5"/>
    <dgm:cxn modelId="{E92F9D42-3062-4C1E-8C32-0F6AF2A07CDB}" type="presParOf" srcId="{9D21FC4C-9C1E-4C2F-92E1-5930004F63DA}" destId="{566F6B35-079D-4947-9899-E7D9A2A21E6E}"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4993BC7-27F0-4F44-BD3A-0B9B2E5EBEE4}" type="doc">
      <dgm:prSet loTypeId="urn:microsoft.com/office/officeart/2005/8/layout/process1" loCatId="process" qsTypeId="urn:microsoft.com/office/officeart/2005/8/quickstyle/simple5" qsCatId="simple" csTypeId="urn:microsoft.com/office/officeart/2005/8/colors/accent3_2" csCatId="accent3" phldr="1"/>
      <dgm:spPr/>
      <dgm:t>
        <a:bodyPr/>
        <a:lstStyle/>
        <a:p>
          <a:endParaRPr lang="es-ES"/>
        </a:p>
      </dgm:t>
    </dgm:pt>
    <dgm:pt modelId="{6524BB93-4EDA-4B2B-ADB2-180E7986B054}">
      <dgm:prSet custT="1"/>
      <dgm:spPr/>
      <dgm:t>
        <a:bodyPr/>
        <a:lstStyle/>
        <a:p>
          <a:pPr algn="just" rtl="0"/>
          <a:r>
            <a:rPr lang="es-ES" sz="2000" dirty="0" smtClean="0">
              <a:latin typeface="Arial" panose="020B0604020202020204" pitchFamily="34" charset="0"/>
              <a:cs typeface="Arial" panose="020B0604020202020204" pitchFamily="34" charset="0"/>
            </a:rPr>
            <a:t>En el miedo grave no hay una exigencia para conducirse típicamente, por el contrario se trata de una situación de escape por parte del activo a las circunstancias que lo agobian, produciéndole el miedo. </a:t>
          </a:r>
          <a:endParaRPr lang="es-ES" sz="2000" dirty="0">
            <a:latin typeface="Arial" panose="020B0604020202020204" pitchFamily="34" charset="0"/>
            <a:cs typeface="Arial" panose="020B0604020202020204" pitchFamily="34" charset="0"/>
          </a:endParaRPr>
        </a:p>
      </dgm:t>
    </dgm:pt>
    <dgm:pt modelId="{32CB7745-83E2-4B25-B15C-21D22A4FABBD}" type="parTrans" cxnId="{96F01DB1-EE58-4E3B-9AF6-A3EC1A330D70}">
      <dgm:prSet/>
      <dgm:spPr/>
      <dgm:t>
        <a:bodyPr/>
        <a:lstStyle/>
        <a:p>
          <a:endParaRPr lang="es-ES"/>
        </a:p>
      </dgm:t>
    </dgm:pt>
    <dgm:pt modelId="{599981BE-01AC-46AA-85B7-4996B1C2988F}" type="sibTrans" cxnId="{96F01DB1-EE58-4E3B-9AF6-A3EC1A330D70}">
      <dgm:prSet/>
      <dgm:spPr/>
      <dgm:t>
        <a:bodyPr/>
        <a:lstStyle/>
        <a:p>
          <a:endParaRPr lang="es-ES"/>
        </a:p>
      </dgm:t>
    </dgm:pt>
    <dgm:pt modelId="{CE3B2B42-1461-4E2C-BF72-42B33577E83F}">
      <dgm:prSet/>
      <dgm:spPr/>
      <dgm:t>
        <a:bodyPr/>
        <a:lstStyle/>
        <a:p>
          <a:pPr algn="just" rtl="0"/>
          <a:r>
            <a:rPr lang="es-ES" dirty="0" smtClean="0">
              <a:latin typeface="Arial" panose="020B0604020202020204" pitchFamily="34" charset="0"/>
              <a:cs typeface="Arial" panose="020B0604020202020204" pitchFamily="34" charset="0"/>
            </a:rPr>
            <a:t>Por ejemplo: Quien ante la legítima agresión, en su huida lesiona a alguien o al propio provocador de la zozobra; esto es el que queriendo escapar, gira en círculo alrededor de un inmueble y sin intención atropella a su agresor. </a:t>
          </a:r>
          <a:endParaRPr lang="es-ES" dirty="0">
            <a:latin typeface="Arial" panose="020B0604020202020204" pitchFamily="34" charset="0"/>
            <a:cs typeface="Arial" panose="020B0604020202020204" pitchFamily="34" charset="0"/>
          </a:endParaRPr>
        </a:p>
      </dgm:t>
    </dgm:pt>
    <dgm:pt modelId="{E10B7D75-37B4-4760-9DF3-343537898D4F}" type="parTrans" cxnId="{E8160175-9B81-41AA-884C-E28462AF96A8}">
      <dgm:prSet/>
      <dgm:spPr/>
      <dgm:t>
        <a:bodyPr/>
        <a:lstStyle/>
        <a:p>
          <a:endParaRPr lang="es-ES"/>
        </a:p>
      </dgm:t>
    </dgm:pt>
    <dgm:pt modelId="{B302804C-8769-4C46-BAD9-BAE9B2B8CA7E}" type="sibTrans" cxnId="{E8160175-9B81-41AA-884C-E28462AF96A8}">
      <dgm:prSet/>
      <dgm:spPr/>
      <dgm:t>
        <a:bodyPr/>
        <a:lstStyle/>
        <a:p>
          <a:endParaRPr lang="es-ES"/>
        </a:p>
      </dgm:t>
    </dgm:pt>
    <dgm:pt modelId="{0CADCCD5-7814-4084-BE17-582241E00D97}" type="pres">
      <dgm:prSet presAssocID="{24993BC7-27F0-4F44-BD3A-0B9B2E5EBEE4}" presName="Name0" presStyleCnt="0">
        <dgm:presLayoutVars>
          <dgm:dir/>
          <dgm:resizeHandles val="exact"/>
        </dgm:presLayoutVars>
      </dgm:prSet>
      <dgm:spPr/>
      <dgm:t>
        <a:bodyPr/>
        <a:lstStyle/>
        <a:p>
          <a:endParaRPr lang="es-MX"/>
        </a:p>
      </dgm:t>
    </dgm:pt>
    <dgm:pt modelId="{3F3BD892-7422-48F4-9120-F1EB35F9833F}" type="pres">
      <dgm:prSet presAssocID="{6524BB93-4EDA-4B2B-ADB2-180E7986B054}" presName="node" presStyleLbl="node1" presStyleIdx="0" presStyleCnt="2" custScaleX="111485" custScaleY="108173">
        <dgm:presLayoutVars>
          <dgm:bulletEnabled val="1"/>
        </dgm:presLayoutVars>
      </dgm:prSet>
      <dgm:spPr/>
      <dgm:t>
        <a:bodyPr/>
        <a:lstStyle/>
        <a:p>
          <a:endParaRPr lang="es-MX"/>
        </a:p>
      </dgm:t>
    </dgm:pt>
    <dgm:pt modelId="{C3409EE3-EE84-47C1-8F8C-8BA7BD60DAB3}" type="pres">
      <dgm:prSet presAssocID="{599981BE-01AC-46AA-85B7-4996B1C2988F}" presName="sibTrans" presStyleLbl="sibTrans2D1" presStyleIdx="0" presStyleCnt="1"/>
      <dgm:spPr/>
      <dgm:t>
        <a:bodyPr/>
        <a:lstStyle/>
        <a:p>
          <a:endParaRPr lang="es-MX"/>
        </a:p>
      </dgm:t>
    </dgm:pt>
    <dgm:pt modelId="{A616D907-0C81-44FD-8C72-227C2B715DBC}" type="pres">
      <dgm:prSet presAssocID="{599981BE-01AC-46AA-85B7-4996B1C2988F}" presName="connectorText" presStyleLbl="sibTrans2D1" presStyleIdx="0" presStyleCnt="1"/>
      <dgm:spPr/>
      <dgm:t>
        <a:bodyPr/>
        <a:lstStyle/>
        <a:p>
          <a:endParaRPr lang="es-MX"/>
        </a:p>
      </dgm:t>
    </dgm:pt>
    <dgm:pt modelId="{D7D3672B-02A2-4D83-BB10-B0C938B7103D}" type="pres">
      <dgm:prSet presAssocID="{CE3B2B42-1461-4E2C-BF72-42B33577E83F}" presName="node" presStyleLbl="node1" presStyleIdx="1" presStyleCnt="2" custScaleX="105119" custScaleY="109285">
        <dgm:presLayoutVars>
          <dgm:bulletEnabled val="1"/>
        </dgm:presLayoutVars>
      </dgm:prSet>
      <dgm:spPr/>
      <dgm:t>
        <a:bodyPr/>
        <a:lstStyle/>
        <a:p>
          <a:endParaRPr lang="es-MX"/>
        </a:p>
      </dgm:t>
    </dgm:pt>
  </dgm:ptLst>
  <dgm:cxnLst>
    <dgm:cxn modelId="{6BA2B492-48FE-481E-9874-393835147DA2}" type="presOf" srcId="{599981BE-01AC-46AA-85B7-4996B1C2988F}" destId="{C3409EE3-EE84-47C1-8F8C-8BA7BD60DAB3}" srcOrd="0" destOrd="0" presId="urn:microsoft.com/office/officeart/2005/8/layout/process1"/>
    <dgm:cxn modelId="{3D5D3036-A3C4-4BB7-B5AE-15D2BBED24E3}" type="presOf" srcId="{599981BE-01AC-46AA-85B7-4996B1C2988F}" destId="{A616D907-0C81-44FD-8C72-227C2B715DBC}" srcOrd="1" destOrd="0" presId="urn:microsoft.com/office/officeart/2005/8/layout/process1"/>
    <dgm:cxn modelId="{E8160175-9B81-41AA-884C-E28462AF96A8}" srcId="{24993BC7-27F0-4F44-BD3A-0B9B2E5EBEE4}" destId="{CE3B2B42-1461-4E2C-BF72-42B33577E83F}" srcOrd="1" destOrd="0" parTransId="{E10B7D75-37B4-4760-9DF3-343537898D4F}" sibTransId="{B302804C-8769-4C46-BAD9-BAE9B2B8CA7E}"/>
    <dgm:cxn modelId="{126F561E-264C-4D04-8A36-F4F52FBA0517}" type="presOf" srcId="{CE3B2B42-1461-4E2C-BF72-42B33577E83F}" destId="{D7D3672B-02A2-4D83-BB10-B0C938B7103D}" srcOrd="0" destOrd="0" presId="urn:microsoft.com/office/officeart/2005/8/layout/process1"/>
    <dgm:cxn modelId="{B44C4B6C-9982-46EC-9703-D39F66CDCF41}" type="presOf" srcId="{24993BC7-27F0-4F44-BD3A-0B9B2E5EBEE4}" destId="{0CADCCD5-7814-4084-BE17-582241E00D97}" srcOrd="0" destOrd="0" presId="urn:microsoft.com/office/officeart/2005/8/layout/process1"/>
    <dgm:cxn modelId="{96F01DB1-EE58-4E3B-9AF6-A3EC1A330D70}" srcId="{24993BC7-27F0-4F44-BD3A-0B9B2E5EBEE4}" destId="{6524BB93-4EDA-4B2B-ADB2-180E7986B054}" srcOrd="0" destOrd="0" parTransId="{32CB7745-83E2-4B25-B15C-21D22A4FABBD}" sibTransId="{599981BE-01AC-46AA-85B7-4996B1C2988F}"/>
    <dgm:cxn modelId="{423CEB1C-4E8A-4F42-8BA1-0F06EA5818CD}" type="presOf" srcId="{6524BB93-4EDA-4B2B-ADB2-180E7986B054}" destId="{3F3BD892-7422-48F4-9120-F1EB35F9833F}" srcOrd="0" destOrd="0" presId="urn:microsoft.com/office/officeart/2005/8/layout/process1"/>
    <dgm:cxn modelId="{3DDF9A71-3D0C-4C9C-AC6B-78F05AF2E5B0}" type="presParOf" srcId="{0CADCCD5-7814-4084-BE17-582241E00D97}" destId="{3F3BD892-7422-48F4-9120-F1EB35F9833F}" srcOrd="0" destOrd="0" presId="urn:microsoft.com/office/officeart/2005/8/layout/process1"/>
    <dgm:cxn modelId="{3ED6D6D3-F5F9-491E-A870-DEA51CFF5F2F}" type="presParOf" srcId="{0CADCCD5-7814-4084-BE17-582241E00D97}" destId="{C3409EE3-EE84-47C1-8F8C-8BA7BD60DAB3}" srcOrd="1" destOrd="0" presId="urn:microsoft.com/office/officeart/2005/8/layout/process1"/>
    <dgm:cxn modelId="{C614E2A7-3033-43C4-A32E-D9DB4C708FED}" type="presParOf" srcId="{C3409EE3-EE84-47C1-8F8C-8BA7BD60DAB3}" destId="{A616D907-0C81-44FD-8C72-227C2B715DBC}" srcOrd="0" destOrd="0" presId="urn:microsoft.com/office/officeart/2005/8/layout/process1"/>
    <dgm:cxn modelId="{AB42A7C4-C58A-4334-8D1E-6827793F9F19}" type="presParOf" srcId="{0CADCCD5-7814-4084-BE17-582241E00D97}" destId="{D7D3672B-02A2-4D83-BB10-B0C938B7103D}"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B2760D1-0777-4EBC-B15C-747D154DB9E6}" type="doc">
      <dgm:prSet loTypeId="urn:microsoft.com/office/officeart/2005/8/layout/default" loCatId="list" qsTypeId="urn:microsoft.com/office/officeart/2005/8/quickstyle/simple5" qsCatId="simple" csTypeId="urn:microsoft.com/office/officeart/2005/8/colors/accent3_2" csCatId="accent3" phldr="1"/>
      <dgm:spPr/>
      <dgm:t>
        <a:bodyPr/>
        <a:lstStyle/>
        <a:p>
          <a:endParaRPr lang="es-ES"/>
        </a:p>
      </dgm:t>
    </dgm:pt>
    <dgm:pt modelId="{709456A7-6C4A-40FD-AE0C-0BE001E9BCBF}">
      <dgm:prSet phldrT="[Texto]" custT="1"/>
      <dgm:spPr/>
      <dgm:t>
        <a:bodyPr/>
        <a:lstStyle/>
        <a:p>
          <a:pPr algn="just"/>
          <a:r>
            <a:rPr lang="es-ES" sz="2000" dirty="0" smtClean="0">
              <a:latin typeface="Arial" panose="020B0604020202020204" pitchFamily="34" charset="0"/>
              <a:cs typeface="Arial" panose="020B0604020202020204" pitchFamily="34" charset="0"/>
            </a:rPr>
            <a:t>En el temor fundado hay allanamiento  de contenido formalmente delictivo de quien lo sufre a la exigencia de quien lo provoca y, es una inculpabilidad por no exigibilidad de otra conducta, debiendo atenderse al principio de evaluación de los bienes en consulta”. (Quintanilla, 1999, p. 397)</a:t>
          </a:r>
        </a:p>
        <a:p>
          <a:pPr algn="ctr"/>
          <a:endParaRPr lang="es-ES" sz="1900" dirty="0"/>
        </a:p>
      </dgm:t>
    </dgm:pt>
    <dgm:pt modelId="{CF4D57C8-1854-451E-B07F-A843D94EFF5B}" type="parTrans" cxnId="{4FB074CB-A975-448B-9D4B-8D2590E177B6}">
      <dgm:prSet/>
      <dgm:spPr/>
      <dgm:t>
        <a:bodyPr/>
        <a:lstStyle/>
        <a:p>
          <a:endParaRPr lang="es-ES"/>
        </a:p>
      </dgm:t>
    </dgm:pt>
    <dgm:pt modelId="{5B894736-D8FF-4BE7-BA07-1A7041E71C66}" type="sibTrans" cxnId="{4FB074CB-A975-448B-9D4B-8D2590E177B6}">
      <dgm:prSet/>
      <dgm:spPr/>
      <dgm:t>
        <a:bodyPr/>
        <a:lstStyle/>
        <a:p>
          <a:endParaRPr lang="es-ES"/>
        </a:p>
      </dgm:t>
    </dgm:pt>
    <dgm:pt modelId="{83FAF438-7079-48C5-89C1-084A8937596B}">
      <dgm:prSet phldrT="[Texto]" custT="1"/>
      <dgm:spPr/>
      <dgm:t>
        <a:bodyPr/>
        <a:lstStyle/>
        <a:p>
          <a:pPr algn="just"/>
          <a:r>
            <a:rPr lang="es-ES" sz="2000" dirty="0" smtClean="0">
              <a:latin typeface="Arial" panose="020B0604020202020204" pitchFamily="34" charset="0"/>
              <a:cs typeface="Arial" panose="020B0604020202020204" pitchFamily="34" charset="0"/>
            </a:rPr>
            <a:t>El temor fundado implica un allanamiento a la imposición de conducirse típicamente, como por ejemplo, la entrega hecha por el cajero de un banco del dinero depositado en la institución a quien lo amenaza de muerte si no actúa de tal manera. </a:t>
          </a:r>
          <a:endParaRPr lang="es-ES" sz="2000" dirty="0">
            <a:latin typeface="Arial" panose="020B0604020202020204" pitchFamily="34" charset="0"/>
            <a:cs typeface="Arial" panose="020B0604020202020204" pitchFamily="34" charset="0"/>
          </a:endParaRPr>
        </a:p>
      </dgm:t>
    </dgm:pt>
    <dgm:pt modelId="{F16629B5-7A95-41A8-BA5F-EF2E763DA5EE}" type="parTrans" cxnId="{FB346AF2-C769-495A-9BA4-E4B5628DE591}">
      <dgm:prSet/>
      <dgm:spPr/>
      <dgm:t>
        <a:bodyPr/>
        <a:lstStyle/>
        <a:p>
          <a:endParaRPr lang="es-ES"/>
        </a:p>
      </dgm:t>
    </dgm:pt>
    <dgm:pt modelId="{663092CB-C04C-4D69-AB6B-F74D5F389ECF}" type="sibTrans" cxnId="{FB346AF2-C769-495A-9BA4-E4B5628DE591}">
      <dgm:prSet/>
      <dgm:spPr/>
      <dgm:t>
        <a:bodyPr/>
        <a:lstStyle/>
        <a:p>
          <a:endParaRPr lang="es-ES"/>
        </a:p>
      </dgm:t>
    </dgm:pt>
    <dgm:pt modelId="{447C2818-D6EC-448F-B070-8B47E0D924ED}" type="pres">
      <dgm:prSet presAssocID="{DB2760D1-0777-4EBC-B15C-747D154DB9E6}" presName="diagram" presStyleCnt="0">
        <dgm:presLayoutVars>
          <dgm:dir/>
          <dgm:resizeHandles val="exact"/>
        </dgm:presLayoutVars>
      </dgm:prSet>
      <dgm:spPr/>
      <dgm:t>
        <a:bodyPr/>
        <a:lstStyle/>
        <a:p>
          <a:endParaRPr lang="es-ES"/>
        </a:p>
      </dgm:t>
    </dgm:pt>
    <dgm:pt modelId="{69DED50D-AE4B-44C1-9FF0-FF52155DADAB}" type="pres">
      <dgm:prSet presAssocID="{709456A7-6C4A-40FD-AE0C-0BE001E9BCBF}" presName="node" presStyleLbl="node1" presStyleIdx="0" presStyleCnt="2" custScaleX="113564" custScaleY="128171">
        <dgm:presLayoutVars>
          <dgm:bulletEnabled val="1"/>
        </dgm:presLayoutVars>
      </dgm:prSet>
      <dgm:spPr/>
      <dgm:t>
        <a:bodyPr/>
        <a:lstStyle/>
        <a:p>
          <a:endParaRPr lang="es-ES"/>
        </a:p>
      </dgm:t>
    </dgm:pt>
    <dgm:pt modelId="{B4957900-814D-44F0-A841-359231835B32}" type="pres">
      <dgm:prSet presAssocID="{5B894736-D8FF-4BE7-BA07-1A7041E71C66}" presName="sibTrans" presStyleCnt="0"/>
      <dgm:spPr/>
      <dgm:t>
        <a:bodyPr/>
        <a:lstStyle/>
        <a:p>
          <a:endParaRPr lang="es-ES"/>
        </a:p>
      </dgm:t>
    </dgm:pt>
    <dgm:pt modelId="{3E2FBAD0-A4C4-411B-8ABC-F97AFE5A6824}" type="pres">
      <dgm:prSet presAssocID="{83FAF438-7079-48C5-89C1-084A8937596B}" presName="node" presStyleLbl="node1" presStyleIdx="1" presStyleCnt="2" custScaleX="106444" custScaleY="128171">
        <dgm:presLayoutVars>
          <dgm:bulletEnabled val="1"/>
        </dgm:presLayoutVars>
      </dgm:prSet>
      <dgm:spPr/>
      <dgm:t>
        <a:bodyPr/>
        <a:lstStyle/>
        <a:p>
          <a:endParaRPr lang="es-ES"/>
        </a:p>
      </dgm:t>
    </dgm:pt>
  </dgm:ptLst>
  <dgm:cxnLst>
    <dgm:cxn modelId="{4EC9CC3E-E3CF-4CF1-8517-03777ABB5253}" type="presOf" srcId="{DB2760D1-0777-4EBC-B15C-747D154DB9E6}" destId="{447C2818-D6EC-448F-B070-8B47E0D924ED}" srcOrd="0" destOrd="0" presId="urn:microsoft.com/office/officeart/2005/8/layout/default"/>
    <dgm:cxn modelId="{86FE53C1-E976-4623-AFA3-F8E87BCCDACA}" type="presOf" srcId="{709456A7-6C4A-40FD-AE0C-0BE001E9BCBF}" destId="{69DED50D-AE4B-44C1-9FF0-FF52155DADAB}" srcOrd="0" destOrd="0" presId="urn:microsoft.com/office/officeart/2005/8/layout/default"/>
    <dgm:cxn modelId="{4FB074CB-A975-448B-9D4B-8D2590E177B6}" srcId="{DB2760D1-0777-4EBC-B15C-747D154DB9E6}" destId="{709456A7-6C4A-40FD-AE0C-0BE001E9BCBF}" srcOrd="0" destOrd="0" parTransId="{CF4D57C8-1854-451E-B07F-A843D94EFF5B}" sibTransId="{5B894736-D8FF-4BE7-BA07-1A7041E71C66}"/>
    <dgm:cxn modelId="{FB346AF2-C769-495A-9BA4-E4B5628DE591}" srcId="{DB2760D1-0777-4EBC-B15C-747D154DB9E6}" destId="{83FAF438-7079-48C5-89C1-084A8937596B}" srcOrd="1" destOrd="0" parTransId="{F16629B5-7A95-41A8-BA5F-EF2E763DA5EE}" sibTransId="{663092CB-C04C-4D69-AB6B-F74D5F389ECF}"/>
    <dgm:cxn modelId="{0EEAAF54-89D4-4A22-9563-BE7A67DBC6AE}" type="presOf" srcId="{83FAF438-7079-48C5-89C1-084A8937596B}" destId="{3E2FBAD0-A4C4-411B-8ABC-F97AFE5A6824}" srcOrd="0" destOrd="0" presId="urn:microsoft.com/office/officeart/2005/8/layout/default"/>
    <dgm:cxn modelId="{CDCF6B56-87FA-45F9-BD13-A336D06215A6}" type="presParOf" srcId="{447C2818-D6EC-448F-B070-8B47E0D924ED}" destId="{69DED50D-AE4B-44C1-9FF0-FF52155DADAB}" srcOrd="0" destOrd="0" presId="urn:microsoft.com/office/officeart/2005/8/layout/default"/>
    <dgm:cxn modelId="{85904559-217D-4AB5-8F8E-CC8BCA3AE9D6}" type="presParOf" srcId="{447C2818-D6EC-448F-B070-8B47E0D924ED}" destId="{B4957900-814D-44F0-A841-359231835B32}" srcOrd="1" destOrd="0" presId="urn:microsoft.com/office/officeart/2005/8/layout/default"/>
    <dgm:cxn modelId="{9EAE5881-86A0-4482-9DD3-1F8D987107F1}" type="presParOf" srcId="{447C2818-D6EC-448F-B070-8B47E0D924ED}" destId="{3E2FBAD0-A4C4-411B-8ABC-F97AFE5A6824}"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B7BCF06-D7A5-4554-8F09-FA393FAA9BE1}" type="doc">
      <dgm:prSet loTypeId="urn:microsoft.com/office/officeart/2005/8/layout/hProcess9" loCatId="process" qsTypeId="urn:microsoft.com/office/officeart/2005/8/quickstyle/simple5" qsCatId="simple" csTypeId="urn:microsoft.com/office/officeart/2005/8/colors/accent3_2" csCatId="accent3"/>
      <dgm:spPr/>
      <dgm:t>
        <a:bodyPr/>
        <a:lstStyle/>
        <a:p>
          <a:endParaRPr lang="es-ES"/>
        </a:p>
      </dgm:t>
    </dgm:pt>
    <dgm:pt modelId="{9CCA62D6-7249-4348-98EE-5A56FF03ACD9}">
      <dgm:prSet/>
      <dgm:spPr/>
      <dgm:t>
        <a:bodyPr/>
        <a:lstStyle/>
        <a:p>
          <a:pPr algn="just" rtl="0"/>
          <a:r>
            <a:rPr lang="es-ES" dirty="0" smtClean="0">
              <a:latin typeface="Arial" panose="020B0604020202020204" pitchFamily="34" charset="0"/>
              <a:cs typeface="Arial" panose="020B0604020202020204" pitchFamily="34" charset="0"/>
            </a:rPr>
            <a:t>“El que padece la coacción conserva su libertad electiva aunque sea reducida, elige entre un número escaso de posibilidades, tal vez en alternativa única pero elige al fin, de acuerdo con el principio informador de que no es posible exigir a los humanos el heroísmo, sino una conducta media, normal para el común de los hombres”. (Díaz, 2001, p. 67)</a:t>
          </a:r>
          <a:endParaRPr lang="es-ES" dirty="0">
            <a:latin typeface="Arial" panose="020B0604020202020204" pitchFamily="34" charset="0"/>
            <a:cs typeface="Arial" panose="020B0604020202020204" pitchFamily="34" charset="0"/>
          </a:endParaRPr>
        </a:p>
      </dgm:t>
    </dgm:pt>
    <dgm:pt modelId="{60ECA97E-6638-45B2-83F9-C4D5F07AF6A2}" type="parTrans" cxnId="{DC81CDBA-51D8-4AEA-8FA1-69A24E8BC908}">
      <dgm:prSet/>
      <dgm:spPr/>
      <dgm:t>
        <a:bodyPr/>
        <a:lstStyle/>
        <a:p>
          <a:endParaRPr lang="es-ES"/>
        </a:p>
      </dgm:t>
    </dgm:pt>
    <dgm:pt modelId="{65334830-DBFA-4EA9-839D-5D8B5048EA37}" type="sibTrans" cxnId="{DC81CDBA-51D8-4AEA-8FA1-69A24E8BC908}">
      <dgm:prSet/>
      <dgm:spPr/>
      <dgm:t>
        <a:bodyPr/>
        <a:lstStyle/>
        <a:p>
          <a:endParaRPr lang="es-ES"/>
        </a:p>
      </dgm:t>
    </dgm:pt>
    <dgm:pt modelId="{5A9F77A0-5F62-40C4-A4A0-083BEF2A9C27}" type="pres">
      <dgm:prSet presAssocID="{6B7BCF06-D7A5-4554-8F09-FA393FAA9BE1}" presName="CompostProcess" presStyleCnt="0">
        <dgm:presLayoutVars>
          <dgm:dir/>
          <dgm:resizeHandles val="exact"/>
        </dgm:presLayoutVars>
      </dgm:prSet>
      <dgm:spPr/>
      <dgm:t>
        <a:bodyPr/>
        <a:lstStyle/>
        <a:p>
          <a:endParaRPr lang="es-MX"/>
        </a:p>
      </dgm:t>
    </dgm:pt>
    <dgm:pt modelId="{501D2E13-1D4F-4062-8CF3-F8C4BFFEBBEA}" type="pres">
      <dgm:prSet presAssocID="{6B7BCF06-D7A5-4554-8F09-FA393FAA9BE1}" presName="arrow" presStyleLbl="bgShp" presStyleIdx="0" presStyleCnt="1" custLinFactNeighborX="-256" custLinFactNeighborY="-6925"/>
      <dgm:spPr/>
    </dgm:pt>
    <dgm:pt modelId="{992270E5-A972-4ABC-8C4C-3A3B288F5778}" type="pres">
      <dgm:prSet presAssocID="{6B7BCF06-D7A5-4554-8F09-FA393FAA9BE1}" presName="linearProcess" presStyleCnt="0"/>
      <dgm:spPr/>
    </dgm:pt>
    <dgm:pt modelId="{D2AC272B-2167-41E5-B7ED-B80190B4545C}" type="pres">
      <dgm:prSet presAssocID="{9CCA62D6-7249-4348-98EE-5A56FF03ACD9}" presName="textNode" presStyleLbl="node1" presStyleIdx="0" presStyleCnt="1">
        <dgm:presLayoutVars>
          <dgm:bulletEnabled val="1"/>
        </dgm:presLayoutVars>
      </dgm:prSet>
      <dgm:spPr/>
      <dgm:t>
        <a:bodyPr/>
        <a:lstStyle/>
        <a:p>
          <a:endParaRPr lang="es-MX"/>
        </a:p>
      </dgm:t>
    </dgm:pt>
  </dgm:ptLst>
  <dgm:cxnLst>
    <dgm:cxn modelId="{DC81CDBA-51D8-4AEA-8FA1-69A24E8BC908}" srcId="{6B7BCF06-D7A5-4554-8F09-FA393FAA9BE1}" destId="{9CCA62D6-7249-4348-98EE-5A56FF03ACD9}" srcOrd="0" destOrd="0" parTransId="{60ECA97E-6638-45B2-83F9-C4D5F07AF6A2}" sibTransId="{65334830-DBFA-4EA9-839D-5D8B5048EA37}"/>
    <dgm:cxn modelId="{C9ECCE88-8F18-44AE-895F-A8C8802FA49F}" type="presOf" srcId="{9CCA62D6-7249-4348-98EE-5A56FF03ACD9}" destId="{D2AC272B-2167-41E5-B7ED-B80190B4545C}" srcOrd="0" destOrd="0" presId="urn:microsoft.com/office/officeart/2005/8/layout/hProcess9"/>
    <dgm:cxn modelId="{52BA99FE-DA40-4049-957C-C9A7C59D134F}" type="presOf" srcId="{6B7BCF06-D7A5-4554-8F09-FA393FAA9BE1}" destId="{5A9F77A0-5F62-40C4-A4A0-083BEF2A9C27}" srcOrd="0" destOrd="0" presId="urn:microsoft.com/office/officeart/2005/8/layout/hProcess9"/>
    <dgm:cxn modelId="{49E5E830-8907-4BC2-B7D0-8A6913B7DE65}" type="presParOf" srcId="{5A9F77A0-5F62-40C4-A4A0-083BEF2A9C27}" destId="{501D2E13-1D4F-4062-8CF3-F8C4BFFEBBEA}" srcOrd="0" destOrd="0" presId="urn:microsoft.com/office/officeart/2005/8/layout/hProcess9"/>
    <dgm:cxn modelId="{782B58BE-44ED-4EFB-809B-664AAD7263E2}" type="presParOf" srcId="{5A9F77A0-5F62-40C4-A4A0-083BEF2A9C27}" destId="{992270E5-A972-4ABC-8C4C-3A3B288F5778}" srcOrd="1" destOrd="0" presId="urn:microsoft.com/office/officeart/2005/8/layout/hProcess9"/>
    <dgm:cxn modelId="{2AE3F32B-B259-4F0E-AA42-EB5FDA1C2EE1}" type="presParOf" srcId="{992270E5-A972-4ABC-8C4C-3A3B288F5778}" destId="{D2AC272B-2167-41E5-B7ED-B80190B4545C}"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AB142E5-F884-4B7E-8696-323D3E58F10F}" type="doc">
      <dgm:prSet loTypeId="urn:microsoft.com/office/officeart/2005/8/layout/default" loCatId="list" qsTypeId="urn:microsoft.com/office/officeart/2005/8/quickstyle/simple5" qsCatId="simple" csTypeId="urn:microsoft.com/office/officeart/2005/8/colors/accent3_2" csCatId="accent3" phldr="1"/>
      <dgm:spPr/>
      <dgm:t>
        <a:bodyPr/>
        <a:lstStyle/>
        <a:p>
          <a:endParaRPr lang="es-ES"/>
        </a:p>
      </dgm:t>
    </dgm:pt>
    <dgm:pt modelId="{3F42071E-B786-4EDA-8A23-CCC664ABA1BA}">
      <dgm:prSet phldrT="[Texto]" custT="1"/>
      <dgm:spPr/>
      <dgm:t>
        <a:bodyPr/>
        <a:lstStyle/>
        <a:p>
          <a:pPr algn="just"/>
          <a:r>
            <a:rPr lang="es-ES" sz="2000" dirty="0" smtClean="0">
              <a:latin typeface="Arial" panose="020B0604020202020204" pitchFamily="34" charset="0"/>
              <a:cs typeface="Arial" panose="020B0604020202020204" pitchFamily="34" charset="0"/>
            </a:rPr>
            <a:t>“La exclusión de la culpabilidad existirá siempre que por error o ignorancia inculpable falte tal conocimiento, y siempre que la voluntad sea forzada de modo que no actué libre o espontáneamente”. (Villalobos, 1983, p. 422)</a:t>
          </a:r>
          <a:endParaRPr lang="es-ES" sz="2000" dirty="0">
            <a:latin typeface="Arial" panose="020B0604020202020204" pitchFamily="34" charset="0"/>
            <a:cs typeface="Arial" panose="020B0604020202020204" pitchFamily="34" charset="0"/>
          </a:endParaRPr>
        </a:p>
      </dgm:t>
    </dgm:pt>
    <dgm:pt modelId="{45FBE971-A239-4F6F-AF0F-4F9E49B59CB9}" type="parTrans" cxnId="{4D1AD578-5C1B-4E46-ABD1-9B7088C5AA49}">
      <dgm:prSet/>
      <dgm:spPr/>
      <dgm:t>
        <a:bodyPr/>
        <a:lstStyle/>
        <a:p>
          <a:endParaRPr lang="es-ES"/>
        </a:p>
      </dgm:t>
    </dgm:pt>
    <dgm:pt modelId="{61B4629C-C329-481D-9936-F6E3FDEC4EF2}" type="sibTrans" cxnId="{4D1AD578-5C1B-4E46-ABD1-9B7088C5AA49}">
      <dgm:prSet/>
      <dgm:spPr/>
      <dgm:t>
        <a:bodyPr/>
        <a:lstStyle/>
        <a:p>
          <a:endParaRPr lang="es-ES"/>
        </a:p>
      </dgm:t>
    </dgm:pt>
    <dgm:pt modelId="{AC26DF4B-F877-4AE6-A6C1-6BE7020C1D36}">
      <dgm:prSet custT="1"/>
      <dgm:spPr/>
      <dgm:t>
        <a:bodyPr/>
        <a:lstStyle/>
        <a:p>
          <a:pPr algn="just"/>
          <a:r>
            <a:rPr lang="es-ES" sz="2000" dirty="0" smtClean="0">
              <a:latin typeface="Arial" panose="020B0604020202020204" pitchFamily="34" charset="0"/>
              <a:cs typeface="Arial" panose="020B0604020202020204" pitchFamily="34" charset="0"/>
            </a:rPr>
            <a:t>Debemos distinguir entre error e ignorancia.</a:t>
          </a:r>
          <a:r>
            <a:rPr lang="es-ES" sz="2000" b="1" dirty="0" smtClean="0">
              <a:latin typeface="Arial" panose="020B0604020202020204" pitchFamily="34" charset="0"/>
              <a:cs typeface="Arial" panose="020B0604020202020204" pitchFamily="34" charset="0"/>
            </a:rPr>
            <a:t> </a:t>
          </a:r>
          <a:r>
            <a:rPr lang="es-ES" sz="2000" dirty="0" smtClean="0">
              <a:latin typeface="Arial" panose="020B0604020202020204" pitchFamily="34" charset="0"/>
              <a:cs typeface="Arial" panose="020B0604020202020204" pitchFamily="34" charset="0"/>
            </a:rPr>
            <a:t>“El error es un concepto equivocado. </a:t>
          </a:r>
          <a:endParaRPr lang="es-ES" sz="2000" dirty="0">
            <a:latin typeface="Arial" panose="020B0604020202020204" pitchFamily="34" charset="0"/>
            <a:cs typeface="Arial" panose="020B0604020202020204" pitchFamily="34" charset="0"/>
          </a:endParaRPr>
        </a:p>
      </dgm:t>
    </dgm:pt>
    <dgm:pt modelId="{C2E68A9C-DDB9-4487-8638-0AA75A209AE0}" type="parTrans" cxnId="{21416320-0CE2-4439-9B7C-13D07B4A2BF2}">
      <dgm:prSet/>
      <dgm:spPr/>
      <dgm:t>
        <a:bodyPr/>
        <a:lstStyle/>
        <a:p>
          <a:endParaRPr lang="es-ES"/>
        </a:p>
      </dgm:t>
    </dgm:pt>
    <dgm:pt modelId="{3345E22F-BFBD-4789-953F-BB67DB468480}" type="sibTrans" cxnId="{21416320-0CE2-4439-9B7C-13D07B4A2BF2}">
      <dgm:prSet/>
      <dgm:spPr/>
      <dgm:t>
        <a:bodyPr/>
        <a:lstStyle/>
        <a:p>
          <a:endParaRPr lang="es-ES"/>
        </a:p>
      </dgm:t>
    </dgm:pt>
    <dgm:pt modelId="{DB8F9509-D084-42AF-BDEE-34D6E5B2F076}">
      <dgm:prSet custT="1"/>
      <dgm:spPr/>
      <dgm:t>
        <a:bodyPr/>
        <a:lstStyle/>
        <a:p>
          <a:pPr algn="just"/>
          <a:r>
            <a:rPr lang="es-ES" sz="2000" dirty="0" smtClean="0">
              <a:latin typeface="Arial" panose="020B0604020202020204" pitchFamily="34" charset="0"/>
              <a:cs typeface="Arial" panose="020B0604020202020204" pitchFamily="34" charset="0"/>
            </a:rPr>
            <a:t>La ignorancia</a:t>
          </a:r>
          <a:r>
            <a:rPr lang="es-ES" sz="2000" i="1" dirty="0" smtClean="0">
              <a:latin typeface="Arial" panose="020B0604020202020204" pitchFamily="34" charset="0"/>
              <a:cs typeface="Arial" panose="020B0604020202020204" pitchFamily="34" charset="0"/>
            </a:rPr>
            <a:t> </a:t>
          </a:r>
          <a:r>
            <a:rPr lang="es-ES" sz="2000" dirty="0" smtClean="0">
              <a:latin typeface="Arial" panose="020B0604020202020204" pitchFamily="34" charset="0"/>
              <a:cs typeface="Arial" panose="020B0604020202020204" pitchFamily="34" charset="0"/>
            </a:rPr>
            <a:t> es la ausencia de todo concepto. Errar es saber mal; ignorar es no saber”. (Quintanilla, 1999. p.  413.) </a:t>
          </a:r>
          <a:endParaRPr lang="es-ES" sz="2000" dirty="0">
            <a:latin typeface="Arial" panose="020B0604020202020204" pitchFamily="34" charset="0"/>
            <a:cs typeface="Arial" panose="020B0604020202020204" pitchFamily="34" charset="0"/>
          </a:endParaRPr>
        </a:p>
      </dgm:t>
    </dgm:pt>
    <dgm:pt modelId="{776BF983-8520-4338-88DB-C8425703EE19}" type="parTrans" cxnId="{05238008-88BE-4118-A911-2FE8BB1B972B}">
      <dgm:prSet/>
      <dgm:spPr/>
      <dgm:t>
        <a:bodyPr/>
        <a:lstStyle/>
        <a:p>
          <a:endParaRPr lang="es-ES"/>
        </a:p>
      </dgm:t>
    </dgm:pt>
    <dgm:pt modelId="{77B4AFDD-4B24-41FA-B004-8B25FA3012C7}" type="sibTrans" cxnId="{05238008-88BE-4118-A911-2FE8BB1B972B}">
      <dgm:prSet/>
      <dgm:spPr/>
      <dgm:t>
        <a:bodyPr/>
        <a:lstStyle/>
        <a:p>
          <a:endParaRPr lang="es-ES"/>
        </a:p>
      </dgm:t>
    </dgm:pt>
    <dgm:pt modelId="{A99079EA-2E96-407C-BD2A-31F724FA07F9}" type="pres">
      <dgm:prSet presAssocID="{CAB142E5-F884-4B7E-8696-323D3E58F10F}" presName="diagram" presStyleCnt="0">
        <dgm:presLayoutVars>
          <dgm:dir/>
          <dgm:resizeHandles val="exact"/>
        </dgm:presLayoutVars>
      </dgm:prSet>
      <dgm:spPr/>
      <dgm:t>
        <a:bodyPr/>
        <a:lstStyle/>
        <a:p>
          <a:endParaRPr lang="es-ES"/>
        </a:p>
      </dgm:t>
    </dgm:pt>
    <dgm:pt modelId="{340CC05F-4D69-4FC5-946D-3155935B549D}" type="pres">
      <dgm:prSet presAssocID="{3F42071E-B786-4EDA-8A23-CCC664ABA1BA}" presName="node" presStyleLbl="node1" presStyleIdx="0" presStyleCnt="3">
        <dgm:presLayoutVars>
          <dgm:bulletEnabled val="1"/>
        </dgm:presLayoutVars>
      </dgm:prSet>
      <dgm:spPr/>
      <dgm:t>
        <a:bodyPr/>
        <a:lstStyle/>
        <a:p>
          <a:endParaRPr lang="es-ES"/>
        </a:p>
      </dgm:t>
    </dgm:pt>
    <dgm:pt modelId="{F95C384E-2BFB-4DC2-8E11-FBC2A14C20D7}" type="pres">
      <dgm:prSet presAssocID="{61B4629C-C329-481D-9936-F6E3FDEC4EF2}" presName="sibTrans" presStyleCnt="0"/>
      <dgm:spPr/>
      <dgm:t>
        <a:bodyPr/>
        <a:lstStyle/>
        <a:p>
          <a:endParaRPr lang="es-ES"/>
        </a:p>
      </dgm:t>
    </dgm:pt>
    <dgm:pt modelId="{1BF5BDC2-1B16-47E1-8EE9-2AF29E9A2711}" type="pres">
      <dgm:prSet presAssocID="{AC26DF4B-F877-4AE6-A6C1-6BE7020C1D36}" presName="node" presStyleLbl="node1" presStyleIdx="1" presStyleCnt="3">
        <dgm:presLayoutVars>
          <dgm:bulletEnabled val="1"/>
        </dgm:presLayoutVars>
      </dgm:prSet>
      <dgm:spPr/>
      <dgm:t>
        <a:bodyPr/>
        <a:lstStyle/>
        <a:p>
          <a:endParaRPr lang="es-ES"/>
        </a:p>
      </dgm:t>
    </dgm:pt>
    <dgm:pt modelId="{573BB54A-D750-4F2F-B669-949BC6D460D7}" type="pres">
      <dgm:prSet presAssocID="{3345E22F-BFBD-4789-953F-BB67DB468480}" presName="sibTrans" presStyleCnt="0"/>
      <dgm:spPr/>
      <dgm:t>
        <a:bodyPr/>
        <a:lstStyle/>
        <a:p>
          <a:endParaRPr lang="es-ES"/>
        </a:p>
      </dgm:t>
    </dgm:pt>
    <dgm:pt modelId="{9760D9D6-9E9C-4DA0-8E7C-989998550A7F}" type="pres">
      <dgm:prSet presAssocID="{DB8F9509-D084-42AF-BDEE-34D6E5B2F076}" presName="node" presStyleLbl="node1" presStyleIdx="2" presStyleCnt="3">
        <dgm:presLayoutVars>
          <dgm:bulletEnabled val="1"/>
        </dgm:presLayoutVars>
      </dgm:prSet>
      <dgm:spPr/>
      <dgm:t>
        <a:bodyPr/>
        <a:lstStyle/>
        <a:p>
          <a:endParaRPr lang="es-ES"/>
        </a:p>
      </dgm:t>
    </dgm:pt>
  </dgm:ptLst>
  <dgm:cxnLst>
    <dgm:cxn modelId="{19EB65A5-7329-4FFC-8B63-94E51566E869}" type="presOf" srcId="{AC26DF4B-F877-4AE6-A6C1-6BE7020C1D36}" destId="{1BF5BDC2-1B16-47E1-8EE9-2AF29E9A2711}" srcOrd="0" destOrd="0" presId="urn:microsoft.com/office/officeart/2005/8/layout/default"/>
    <dgm:cxn modelId="{0184B4C3-B938-4384-86A3-BEF56DAC4555}" type="presOf" srcId="{CAB142E5-F884-4B7E-8696-323D3E58F10F}" destId="{A99079EA-2E96-407C-BD2A-31F724FA07F9}" srcOrd="0" destOrd="0" presId="urn:microsoft.com/office/officeart/2005/8/layout/default"/>
    <dgm:cxn modelId="{CD7CDEFA-22EC-41A9-8744-46D8299DB4D2}" type="presOf" srcId="{DB8F9509-D084-42AF-BDEE-34D6E5B2F076}" destId="{9760D9D6-9E9C-4DA0-8E7C-989998550A7F}" srcOrd="0" destOrd="0" presId="urn:microsoft.com/office/officeart/2005/8/layout/default"/>
    <dgm:cxn modelId="{05238008-88BE-4118-A911-2FE8BB1B972B}" srcId="{CAB142E5-F884-4B7E-8696-323D3E58F10F}" destId="{DB8F9509-D084-42AF-BDEE-34D6E5B2F076}" srcOrd="2" destOrd="0" parTransId="{776BF983-8520-4338-88DB-C8425703EE19}" sibTransId="{77B4AFDD-4B24-41FA-B004-8B25FA3012C7}"/>
    <dgm:cxn modelId="{21416320-0CE2-4439-9B7C-13D07B4A2BF2}" srcId="{CAB142E5-F884-4B7E-8696-323D3E58F10F}" destId="{AC26DF4B-F877-4AE6-A6C1-6BE7020C1D36}" srcOrd="1" destOrd="0" parTransId="{C2E68A9C-DDB9-4487-8638-0AA75A209AE0}" sibTransId="{3345E22F-BFBD-4789-953F-BB67DB468480}"/>
    <dgm:cxn modelId="{9AC0A9B7-533A-4180-B95D-68DBE6707A48}" type="presOf" srcId="{3F42071E-B786-4EDA-8A23-CCC664ABA1BA}" destId="{340CC05F-4D69-4FC5-946D-3155935B549D}" srcOrd="0" destOrd="0" presId="urn:microsoft.com/office/officeart/2005/8/layout/default"/>
    <dgm:cxn modelId="{4D1AD578-5C1B-4E46-ABD1-9B7088C5AA49}" srcId="{CAB142E5-F884-4B7E-8696-323D3E58F10F}" destId="{3F42071E-B786-4EDA-8A23-CCC664ABA1BA}" srcOrd="0" destOrd="0" parTransId="{45FBE971-A239-4F6F-AF0F-4F9E49B59CB9}" sibTransId="{61B4629C-C329-481D-9936-F6E3FDEC4EF2}"/>
    <dgm:cxn modelId="{E59C7E61-7ECF-437C-BB04-7E4DF80CB457}" type="presParOf" srcId="{A99079EA-2E96-407C-BD2A-31F724FA07F9}" destId="{340CC05F-4D69-4FC5-946D-3155935B549D}" srcOrd="0" destOrd="0" presId="urn:microsoft.com/office/officeart/2005/8/layout/default"/>
    <dgm:cxn modelId="{F2029AEB-637F-40A7-940A-DACA70929CF0}" type="presParOf" srcId="{A99079EA-2E96-407C-BD2A-31F724FA07F9}" destId="{F95C384E-2BFB-4DC2-8E11-FBC2A14C20D7}" srcOrd="1" destOrd="0" presId="urn:microsoft.com/office/officeart/2005/8/layout/default"/>
    <dgm:cxn modelId="{76B7638F-BD58-4FF0-A510-3BC72F9359AA}" type="presParOf" srcId="{A99079EA-2E96-407C-BD2A-31F724FA07F9}" destId="{1BF5BDC2-1B16-47E1-8EE9-2AF29E9A2711}" srcOrd="2" destOrd="0" presId="urn:microsoft.com/office/officeart/2005/8/layout/default"/>
    <dgm:cxn modelId="{89262C6C-7662-4248-887F-2A16813D65D1}" type="presParOf" srcId="{A99079EA-2E96-407C-BD2A-31F724FA07F9}" destId="{573BB54A-D750-4F2F-B669-949BC6D460D7}" srcOrd="3" destOrd="0" presId="urn:microsoft.com/office/officeart/2005/8/layout/default"/>
    <dgm:cxn modelId="{793FB0D8-C005-4B40-991A-A42853AC4883}" type="presParOf" srcId="{A99079EA-2E96-407C-BD2A-31F724FA07F9}" destId="{9760D9D6-9E9C-4DA0-8E7C-989998550A7F}"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6462BF8-5A8E-49E9-8637-7A9947C7F1C4}" type="doc">
      <dgm:prSet loTypeId="urn:microsoft.com/office/officeart/2009/3/layout/StepUpProcess" loCatId="process" qsTypeId="urn:microsoft.com/office/officeart/2005/8/quickstyle/simple5" qsCatId="simple" csTypeId="urn:microsoft.com/office/officeart/2005/8/colors/accent3_2" csCatId="accent3" phldr="1"/>
      <dgm:spPr/>
      <dgm:t>
        <a:bodyPr/>
        <a:lstStyle/>
        <a:p>
          <a:endParaRPr lang="es-ES"/>
        </a:p>
      </dgm:t>
    </dgm:pt>
    <dgm:pt modelId="{334A1FB5-871D-452D-A761-E9F6AF218699}">
      <dgm:prSet custT="1"/>
      <dgm:spPr/>
      <dgm:t>
        <a:bodyPr/>
        <a:lstStyle/>
        <a:p>
          <a:pPr algn="ctr" rtl="0"/>
          <a:r>
            <a:rPr lang="es-ES" sz="1800" dirty="0" smtClean="0">
              <a:solidFill>
                <a:schemeClr val="bg1"/>
              </a:solidFill>
              <a:latin typeface="Arial" panose="020B0604020202020204" pitchFamily="34" charset="0"/>
              <a:cs typeface="Arial" panose="020B0604020202020204" pitchFamily="34" charset="0"/>
            </a:rPr>
            <a:t>CÓDIGO PENAL ESTADO DE MÉXICO VIGENTE.</a:t>
          </a:r>
        </a:p>
        <a:p>
          <a:pPr algn="ctr" rtl="0"/>
          <a:r>
            <a:rPr lang="es-ES" sz="1800" dirty="0" smtClean="0">
              <a:solidFill>
                <a:schemeClr val="bg1"/>
              </a:solidFill>
              <a:latin typeface="Arial" panose="020B0604020202020204" pitchFamily="34" charset="0"/>
              <a:cs typeface="Arial" panose="020B0604020202020204" pitchFamily="34" charset="0"/>
            </a:rPr>
            <a:t>CAPITULO V </a:t>
          </a:r>
        </a:p>
        <a:p>
          <a:pPr algn="ctr" rtl="0"/>
          <a:r>
            <a:rPr lang="es-ES" sz="1800" dirty="0" smtClean="0">
              <a:solidFill>
                <a:schemeClr val="bg1"/>
              </a:solidFill>
              <a:latin typeface="Arial" panose="020B0604020202020204" pitchFamily="34" charset="0"/>
              <a:cs typeface="Arial" panose="020B0604020202020204" pitchFamily="34" charset="0"/>
            </a:rPr>
            <a:t>CAUSAS EXCLUYENTES DEL DELITO Y DE LA RESPONSABILIDAD </a:t>
          </a:r>
          <a:endParaRPr lang="es-ES" sz="1800" dirty="0">
            <a:solidFill>
              <a:schemeClr val="bg1"/>
            </a:solidFill>
            <a:latin typeface="Arial" panose="020B0604020202020204" pitchFamily="34" charset="0"/>
            <a:cs typeface="Arial" panose="020B0604020202020204" pitchFamily="34" charset="0"/>
          </a:endParaRPr>
        </a:p>
      </dgm:t>
    </dgm:pt>
    <dgm:pt modelId="{68A50919-FC57-4594-AE67-449432C3B792}" type="parTrans" cxnId="{07A1BFA4-FEAC-4B86-ADAE-9148351DE630}">
      <dgm:prSet/>
      <dgm:spPr/>
      <dgm:t>
        <a:bodyPr/>
        <a:lstStyle/>
        <a:p>
          <a:endParaRPr lang="es-ES"/>
        </a:p>
      </dgm:t>
    </dgm:pt>
    <dgm:pt modelId="{131CE4EE-3489-420C-9D1F-AC3E05D220E6}" type="sibTrans" cxnId="{07A1BFA4-FEAC-4B86-ADAE-9148351DE630}">
      <dgm:prSet/>
      <dgm:spPr/>
      <dgm:t>
        <a:bodyPr/>
        <a:lstStyle/>
        <a:p>
          <a:endParaRPr lang="es-ES"/>
        </a:p>
      </dgm:t>
    </dgm:pt>
    <dgm:pt modelId="{C80603E0-3615-4A75-BA3E-F35F124A970C}">
      <dgm:prSet custT="1"/>
      <dgm:spPr/>
      <dgm:t>
        <a:bodyPr/>
        <a:lstStyle/>
        <a:p>
          <a:pPr algn="just" rtl="0"/>
          <a:r>
            <a:rPr lang="es-ES" sz="1800" b="1" dirty="0" smtClean="0">
              <a:solidFill>
                <a:schemeClr val="bg1"/>
              </a:solidFill>
              <a:latin typeface="Arial" panose="020B0604020202020204" pitchFamily="34" charset="0"/>
              <a:cs typeface="Arial" panose="020B0604020202020204" pitchFamily="34" charset="0"/>
            </a:rPr>
            <a:t>Artículo 15.-</a:t>
          </a:r>
          <a:r>
            <a:rPr lang="es-ES" sz="1800" dirty="0" smtClean="0">
              <a:solidFill>
                <a:schemeClr val="bg1"/>
              </a:solidFill>
              <a:latin typeface="Arial" panose="020B0604020202020204" pitchFamily="34" charset="0"/>
              <a:cs typeface="Arial" panose="020B0604020202020204" pitchFamily="34" charset="0"/>
            </a:rPr>
            <a:t> “Son causas que excluyen el delito y la responsabilidad penal: </a:t>
          </a:r>
        </a:p>
        <a:p>
          <a:pPr algn="just" rtl="0"/>
          <a:r>
            <a:rPr lang="es-ES" sz="1800" b="1" dirty="0" smtClean="0">
              <a:solidFill>
                <a:schemeClr val="bg1"/>
              </a:solidFill>
              <a:latin typeface="Arial" panose="020B0604020202020204" pitchFamily="34" charset="0"/>
              <a:cs typeface="Arial" panose="020B0604020202020204" pitchFamily="34" charset="0"/>
            </a:rPr>
            <a:t>b) </a:t>
          </a:r>
          <a:r>
            <a:rPr lang="es-ES" sz="1800" dirty="0" smtClean="0">
              <a:solidFill>
                <a:schemeClr val="bg1"/>
              </a:solidFill>
              <a:latin typeface="Arial" panose="020B0604020202020204" pitchFamily="34" charset="0"/>
              <a:cs typeface="Arial" panose="020B0604020202020204" pitchFamily="34" charset="0"/>
            </a:rPr>
            <a:t>Se realice la acción o la omisión bajo un error invencible: </a:t>
          </a:r>
        </a:p>
        <a:p>
          <a:pPr algn="just" rtl="0"/>
          <a:r>
            <a:rPr lang="es-ES" sz="1800" b="1" dirty="0" smtClean="0">
              <a:solidFill>
                <a:schemeClr val="bg1"/>
              </a:solidFill>
              <a:latin typeface="Arial" panose="020B0604020202020204" pitchFamily="34" charset="0"/>
              <a:cs typeface="Arial" panose="020B0604020202020204" pitchFamily="34" charset="0"/>
            </a:rPr>
            <a:t>1. </a:t>
          </a:r>
          <a:r>
            <a:rPr lang="es-ES" sz="1800" dirty="0" smtClean="0">
              <a:solidFill>
                <a:schemeClr val="bg1"/>
              </a:solidFill>
              <a:latin typeface="Arial" panose="020B0604020202020204" pitchFamily="34" charset="0"/>
              <a:cs typeface="Arial" panose="020B0604020202020204" pitchFamily="34" charset="0"/>
            </a:rPr>
            <a:t>Sobre alguno de los elementos esenciales que integran el tipo penal; (ERROR DE TIPO) </a:t>
          </a:r>
        </a:p>
        <a:p>
          <a:pPr algn="just" rtl="0"/>
          <a:r>
            <a:rPr lang="es-ES" sz="1800" b="1" dirty="0" smtClean="0">
              <a:solidFill>
                <a:schemeClr val="bg1"/>
              </a:solidFill>
              <a:latin typeface="Arial" panose="020B0604020202020204" pitchFamily="34" charset="0"/>
              <a:cs typeface="Arial" panose="020B0604020202020204" pitchFamily="34" charset="0"/>
            </a:rPr>
            <a:t>2. </a:t>
          </a:r>
          <a:r>
            <a:rPr lang="es-ES" sz="1800" dirty="0" smtClean="0">
              <a:solidFill>
                <a:schemeClr val="bg1"/>
              </a:solidFill>
              <a:latin typeface="Arial" panose="020B0604020202020204" pitchFamily="34" charset="0"/>
              <a:cs typeface="Arial" panose="020B0604020202020204" pitchFamily="34" charset="0"/>
            </a:rPr>
            <a:t>Respecto de la ilicitud de la conducta, ya sea porque el sujeto desconozca el alcance de la ley, o porque crea que está justificada su conducta.” (Error de derecho) </a:t>
          </a:r>
          <a:endParaRPr lang="es-ES" sz="1800" dirty="0">
            <a:solidFill>
              <a:schemeClr val="bg1"/>
            </a:solidFill>
            <a:latin typeface="Arial" panose="020B0604020202020204" pitchFamily="34" charset="0"/>
            <a:cs typeface="Arial" panose="020B0604020202020204" pitchFamily="34" charset="0"/>
          </a:endParaRPr>
        </a:p>
      </dgm:t>
    </dgm:pt>
    <dgm:pt modelId="{FB318A08-7B92-45FC-B24E-EA5EB3B55291}" type="parTrans" cxnId="{89ABD8E3-5ECD-4A38-8C49-3F2A77345CC2}">
      <dgm:prSet/>
      <dgm:spPr/>
      <dgm:t>
        <a:bodyPr/>
        <a:lstStyle/>
        <a:p>
          <a:endParaRPr lang="es-ES"/>
        </a:p>
      </dgm:t>
    </dgm:pt>
    <dgm:pt modelId="{61B8C8FD-B40E-4944-B82D-352ACE4E6EC4}" type="sibTrans" cxnId="{89ABD8E3-5ECD-4A38-8C49-3F2A77345CC2}">
      <dgm:prSet/>
      <dgm:spPr/>
      <dgm:t>
        <a:bodyPr/>
        <a:lstStyle/>
        <a:p>
          <a:endParaRPr lang="es-ES"/>
        </a:p>
      </dgm:t>
    </dgm:pt>
    <dgm:pt modelId="{DDA25903-0E5A-41B4-B41F-9C7740779F86}" type="pres">
      <dgm:prSet presAssocID="{26462BF8-5A8E-49E9-8637-7A9947C7F1C4}" presName="rootnode" presStyleCnt="0">
        <dgm:presLayoutVars>
          <dgm:chMax/>
          <dgm:chPref/>
          <dgm:dir/>
          <dgm:animLvl val="lvl"/>
        </dgm:presLayoutVars>
      </dgm:prSet>
      <dgm:spPr/>
      <dgm:t>
        <a:bodyPr/>
        <a:lstStyle/>
        <a:p>
          <a:endParaRPr lang="es-MX"/>
        </a:p>
      </dgm:t>
    </dgm:pt>
    <dgm:pt modelId="{CB1E0B86-FBD2-4A7C-87A3-EC1F660D3038}" type="pres">
      <dgm:prSet presAssocID="{334A1FB5-871D-452D-A761-E9F6AF218699}" presName="composite" presStyleCnt="0"/>
      <dgm:spPr/>
    </dgm:pt>
    <dgm:pt modelId="{C7FED2E1-C74C-420F-A2C7-14705868D83A}" type="pres">
      <dgm:prSet presAssocID="{334A1FB5-871D-452D-A761-E9F6AF218699}" presName="LShape" presStyleLbl="alignNode1" presStyleIdx="0" presStyleCnt="3"/>
      <dgm:spPr/>
    </dgm:pt>
    <dgm:pt modelId="{BB0608DE-CE60-434B-929E-3428662D6CBB}" type="pres">
      <dgm:prSet presAssocID="{334A1FB5-871D-452D-A761-E9F6AF218699}" presName="ParentText" presStyleLbl="revTx" presStyleIdx="0" presStyleCnt="2">
        <dgm:presLayoutVars>
          <dgm:chMax val="0"/>
          <dgm:chPref val="0"/>
          <dgm:bulletEnabled val="1"/>
        </dgm:presLayoutVars>
      </dgm:prSet>
      <dgm:spPr/>
      <dgm:t>
        <a:bodyPr/>
        <a:lstStyle/>
        <a:p>
          <a:endParaRPr lang="es-MX"/>
        </a:p>
      </dgm:t>
    </dgm:pt>
    <dgm:pt modelId="{F9DC7A37-CC18-4C43-8033-329AD8A60A47}" type="pres">
      <dgm:prSet presAssocID="{334A1FB5-871D-452D-A761-E9F6AF218699}" presName="Triangle" presStyleLbl="alignNode1" presStyleIdx="1" presStyleCnt="3"/>
      <dgm:spPr/>
    </dgm:pt>
    <dgm:pt modelId="{3CD6043B-802B-4C44-934E-791822184E09}" type="pres">
      <dgm:prSet presAssocID="{131CE4EE-3489-420C-9D1F-AC3E05D220E6}" presName="sibTrans" presStyleCnt="0"/>
      <dgm:spPr/>
    </dgm:pt>
    <dgm:pt modelId="{A3AA38F2-81F4-46DB-A370-82C59F418B51}" type="pres">
      <dgm:prSet presAssocID="{131CE4EE-3489-420C-9D1F-AC3E05D220E6}" presName="space" presStyleCnt="0"/>
      <dgm:spPr/>
    </dgm:pt>
    <dgm:pt modelId="{24E716AC-D2AB-454A-8F4D-C0DFC7B4DEAD}" type="pres">
      <dgm:prSet presAssocID="{C80603E0-3615-4A75-BA3E-F35F124A970C}" presName="composite" presStyleCnt="0"/>
      <dgm:spPr/>
    </dgm:pt>
    <dgm:pt modelId="{83726F99-F239-46ED-8DD3-A0B7CE34EFBE}" type="pres">
      <dgm:prSet presAssocID="{C80603E0-3615-4A75-BA3E-F35F124A970C}" presName="LShape" presStyleLbl="alignNode1" presStyleIdx="2" presStyleCnt="3"/>
      <dgm:spPr/>
    </dgm:pt>
    <dgm:pt modelId="{73D47FF7-C156-46AE-9AC3-12E0C01150E3}" type="pres">
      <dgm:prSet presAssocID="{C80603E0-3615-4A75-BA3E-F35F124A970C}" presName="ParentText" presStyleLbl="revTx" presStyleIdx="1" presStyleCnt="2">
        <dgm:presLayoutVars>
          <dgm:chMax val="0"/>
          <dgm:chPref val="0"/>
          <dgm:bulletEnabled val="1"/>
        </dgm:presLayoutVars>
      </dgm:prSet>
      <dgm:spPr/>
      <dgm:t>
        <a:bodyPr/>
        <a:lstStyle/>
        <a:p>
          <a:endParaRPr lang="es-MX"/>
        </a:p>
      </dgm:t>
    </dgm:pt>
  </dgm:ptLst>
  <dgm:cxnLst>
    <dgm:cxn modelId="{F182C532-C209-49C1-B24B-0DAD8F00610B}" type="presOf" srcId="{C80603E0-3615-4A75-BA3E-F35F124A970C}" destId="{73D47FF7-C156-46AE-9AC3-12E0C01150E3}" srcOrd="0" destOrd="0" presId="urn:microsoft.com/office/officeart/2009/3/layout/StepUpProcess"/>
    <dgm:cxn modelId="{07A1BFA4-FEAC-4B86-ADAE-9148351DE630}" srcId="{26462BF8-5A8E-49E9-8637-7A9947C7F1C4}" destId="{334A1FB5-871D-452D-A761-E9F6AF218699}" srcOrd="0" destOrd="0" parTransId="{68A50919-FC57-4594-AE67-449432C3B792}" sibTransId="{131CE4EE-3489-420C-9D1F-AC3E05D220E6}"/>
    <dgm:cxn modelId="{89ABD8E3-5ECD-4A38-8C49-3F2A77345CC2}" srcId="{26462BF8-5A8E-49E9-8637-7A9947C7F1C4}" destId="{C80603E0-3615-4A75-BA3E-F35F124A970C}" srcOrd="1" destOrd="0" parTransId="{FB318A08-7B92-45FC-B24E-EA5EB3B55291}" sibTransId="{61B8C8FD-B40E-4944-B82D-352ACE4E6EC4}"/>
    <dgm:cxn modelId="{F264ABBD-1633-4B0B-A8BD-CC496DC6D2D7}" type="presOf" srcId="{26462BF8-5A8E-49E9-8637-7A9947C7F1C4}" destId="{DDA25903-0E5A-41B4-B41F-9C7740779F86}" srcOrd="0" destOrd="0" presId="urn:microsoft.com/office/officeart/2009/3/layout/StepUpProcess"/>
    <dgm:cxn modelId="{4B1F7794-826D-4E4E-BF66-59CC190D0A22}" type="presOf" srcId="{334A1FB5-871D-452D-A761-E9F6AF218699}" destId="{BB0608DE-CE60-434B-929E-3428662D6CBB}" srcOrd="0" destOrd="0" presId="urn:microsoft.com/office/officeart/2009/3/layout/StepUpProcess"/>
    <dgm:cxn modelId="{EAA4971F-4428-416E-B6DC-EB0D894098BC}" type="presParOf" srcId="{DDA25903-0E5A-41B4-B41F-9C7740779F86}" destId="{CB1E0B86-FBD2-4A7C-87A3-EC1F660D3038}" srcOrd="0" destOrd="0" presId="urn:microsoft.com/office/officeart/2009/3/layout/StepUpProcess"/>
    <dgm:cxn modelId="{22CB462F-4E90-4AE0-9152-7C3D79F0C3DA}" type="presParOf" srcId="{CB1E0B86-FBD2-4A7C-87A3-EC1F660D3038}" destId="{C7FED2E1-C74C-420F-A2C7-14705868D83A}" srcOrd="0" destOrd="0" presId="urn:microsoft.com/office/officeart/2009/3/layout/StepUpProcess"/>
    <dgm:cxn modelId="{8A0F4F5D-349E-4860-A2B7-E64B1E2FF9F6}" type="presParOf" srcId="{CB1E0B86-FBD2-4A7C-87A3-EC1F660D3038}" destId="{BB0608DE-CE60-434B-929E-3428662D6CBB}" srcOrd="1" destOrd="0" presId="urn:microsoft.com/office/officeart/2009/3/layout/StepUpProcess"/>
    <dgm:cxn modelId="{0DC9E412-1DB9-4CA5-B696-15740FD907FE}" type="presParOf" srcId="{CB1E0B86-FBD2-4A7C-87A3-EC1F660D3038}" destId="{F9DC7A37-CC18-4C43-8033-329AD8A60A47}" srcOrd="2" destOrd="0" presId="urn:microsoft.com/office/officeart/2009/3/layout/StepUpProcess"/>
    <dgm:cxn modelId="{8B0F3DA1-C68D-458A-9C9C-280256D91DDE}" type="presParOf" srcId="{DDA25903-0E5A-41B4-B41F-9C7740779F86}" destId="{3CD6043B-802B-4C44-934E-791822184E09}" srcOrd="1" destOrd="0" presId="urn:microsoft.com/office/officeart/2009/3/layout/StepUpProcess"/>
    <dgm:cxn modelId="{66C9FDD1-2871-4DAA-93DF-3AD912DADCA9}" type="presParOf" srcId="{3CD6043B-802B-4C44-934E-791822184E09}" destId="{A3AA38F2-81F4-46DB-A370-82C59F418B51}" srcOrd="0" destOrd="0" presId="urn:microsoft.com/office/officeart/2009/3/layout/StepUpProcess"/>
    <dgm:cxn modelId="{494F46E1-71B9-41F4-888A-63B36EFDFF9B}" type="presParOf" srcId="{DDA25903-0E5A-41B4-B41F-9C7740779F86}" destId="{24E716AC-D2AB-454A-8F4D-C0DFC7B4DEAD}" srcOrd="2" destOrd="0" presId="urn:microsoft.com/office/officeart/2009/3/layout/StepUpProcess"/>
    <dgm:cxn modelId="{0C5C2F91-E537-47A0-ACD3-E02297A27BEA}" type="presParOf" srcId="{24E716AC-D2AB-454A-8F4D-C0DFC7B4DEAD}" destId="{83726F99-F239-46ED-8DD3-A0B7CE34EFBE}" srcOrd="0" destOrd="0" presId="urn:microsoft.com/office/officeart/2009/3/layout/StepUpProcess"/>
    <dgm:cxn modelId="{EAD1C5F8-A7B3-474D-A92F-F23F4CDFFBFB}" type="presParOf" srcId="{24E716AC-D2AB-454A-8F4D-C0DFC7B4DEAD}" destId="{73D47FF7-C156-46AE-9AC3-12E0C01150E3}"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306DBB2-BA4F-45AC-9803-7E745B788BC5}" type="doc">
      <dgm:prSet loTypeId="urn:microsoft.com/office/officeart/2005/8/layout/hList1" loCatId="list" qsTypeId="urn:microsoft.com/office/officeart/2005/8/quickstyle/simple5" qsCatId="simple" csTypeId="urn:microsoft.com/office/officeart/2005/8/colors/accent3_2" csCatId="accent3" phldr="1"/>
      <dgm:spPr/>
      <dgm:t>
        <a:bodyPr/>
        <a:lstStyle/>
        <a:p>
          <a:endParaRPr lang="es-ES"/>
        </a:p>
      </dgm:t>
    </dgm:pt>
    <dgm:pt modelId="{B0649CCE-A4D0-4A72-A5C6-EB4A34DB3DDB}">
      <dgm:prSet custT="1"/>
      <dgm:spPr/>
      <dgm:t>
        <a:bodyPr/>
        <a:lstStyle/>
        <a:p>
          <a:pPr algn="just" rtl="0"/>
          <a:r>
            <a:rPr lang="es-ES" sz="1800" dirty="0" smtClean="0">
              <a:latin typeface="Arial" panose="020B0604020202020204" pitchFamily="34" charset="0"/>
              <a:cs typeface="Arial" panose="020B0604020202020204" pitchFamily="34" charset="0"/>
            </a:rPr>
            <a:t>El error recae en condiciones del hecho; es un error respecto a los elementos del tipo, en pocas palabras, es una mala idealización de lo que se haya descrito en la ley penal, deduciendo lo que a criterio del sujeto refiere la norma.</a:t>
          </a:r>
          <a:endParaRPr lang="es-ES" sz="1800" dirty="0">
            <a:latin typeface="Arial" panose="020B0604020202020204" pitchFamily="34" charset="0"/>
            <a:cs typeface="Arial" panose="020B0604020202020204" pitchFamily="34" charset="0"/>
          </a:endParaRPr>
        </a:p>
      </dgm:t>
    </dgm:pt>
    <dgm:pt modelId="{8E0BC89A-C78C-43F1-9911-6CC3540188F0}" type="parTrans" cxnId="{15CB8240-EA28-4F19-820C-18BFBF377950}">
      <dgm:prSet/>
      <dgm:spPr/>
      <dgm:t>
        <a:bodyPr/>
        <a:lstStyle/>
        <a:p>
          <a:endParaRPr lang="es-ES"/>
        </a:p>
      </dgm:t>
    </dgm:pt>
    <dgm:pt modelId="{AB25AA36-B4A9-43F5-A93B-004FEFA3FB43}" type="sibTrans" cxnId="{15CB8240-EA28-4F19-820C-18BFBF377950}">
      <dgm:prSet/>
      <dgm:spPr/>
      <dgm:t>
        <a:bodyPr/>
        <a:lstStyle/>
        <a:p>
          <a:endParaRPr lang="es-ES"/>
        </a:p>
      </dgm:t>
    </dgm:pt>
    <dgm:pt modelId="{0D2A3382-FFB4-415D-880E-6A3E769B2C2E}">
      <dgm:prSet custT="1"/>
      <dgm:spPr>
        <a:solidFill>
          <a:schemeClr val="accent3">
            <a:lumMod val="60000"/>
            <a:lumOff val="40000"/>
            <a:alpha val="90000"/>
          </a:schemeClr>
        </a:solidFill>
      </dgm:spPr>
      <dgm:t>
        <a:bodyPr/>
        <a:lstStyle/>
        <a:p>
          <a:pPr algn="just" rtl="0"/>
          <a:r>
            <a:rPr lang="es-ES" sz="1800" dirty="0" smtClean="0">
              <a:solidFill>
                <a:schemeClr val="bg1"/>
              </a:solidFill>
              <a:latin typeface="Arial" panose="020B0604020202020204" pitchFamily="34" charset="0"/>
              <a:cs typeface="Arial" panose="020B0604020202020204" pitchFamily="34" charset="0"/>
            </a:rPr>
            <a:t>Ejemplo, error de tipo: si alguien dispara un arma de fuego contra un objeto inanimado pero produce la muerte de una persona que iba pasando tras ese objeto, no pude decirse que haya habido una vinculación entre el tipo y la mente del sujeto, pero indudablemente habrá tipicidad a pesar de la desvinculación.</a:t>
          </a:r>
          <a:r>
            <a:rPr lang="es-ES" sz="1800" b="1" dirty="0" smtClean="0">
              <a:solidFill>
                <a:schemeClr val="bg1"/>
              </a:solidFill>
              <a:latin typeface="Arial" panose="020B0604020202020204" pitchFamily="34" charset="0"/>
              <a:cs typeface="Arial" panose="020B0604020202020204" pitchFamily="34" charset="0"/>
            </a:rPr>
            <a:t> </a:t>
          </a:r>
          <a:endParaRPr lang="es-ES" sz="1800" dirty="0">
            <a:solidFill>
              <a:schemeClr val="bg1"/>
            </a:solidFill>
            <a:latin typeface="Arial" panose="020B0604020202020204" pitchFamily="34" charset="0"/>
            <a:cs typeface="Arial" panose="020B0604020202020204" pitchFamily="34" charset="0"/>
          </a:endParaRPr>
        </a:p>
      </dgm:t>
    </dgm:pt>
    <dgm:pt modelId="{980AC5D9-2AE8-496B-B218-812075A411BA}" type="parTrans" cxnId="{2AB288FD-DF42-4D16-A423-0963B7988153}">
      <dgm:prSet/>
      <dgm:spPr/>
      <dgm:t>
        <a:bodyPr/>
        <a:lstStyle/>
        <a:p>
          <a:endParaRPr lang="es-ES"/>
        </a:p>
      </dgm:t>
    </dgm:pt>
    <dgm:pt modelId="{52ED19FE-4245-40EE-8079-848B799B14EC}" type="sibTrans" cxnId="{2AB288FD-DF42-4D16-A423-0963B7988153}">
      <dgm:prSet/>
      <dgm:spPr/>
      <dgm:t>
        <a:bodyPr/>
        <a:lstStyle/>
        <a:p>
          <a:endParaRPr lang="es-ES"/>
        </a:p>
      </dgm:t>
    </dgm:pt>
    <dgm:pt modelId="{20582275-183E-43BE-BBC8-C82656DF7F16}" type="pres">
      <dgm:prSet presAssocID="{7306DBB2-BA4F-45AC-9803-7E745B788BC5}" presName="Name0" presStyleCnt="0">
        <dgm:presLayoutVars>
          <dgm:dir/>
          <dgm:animLvl val="lvl"/>
          <dgm:resizeHandles val="exact"/>
        </dgm:presLayoutVars>
      </dgm:prSet>
      <dgm:spPr/>
      <dgm:t>
        <a:bodyPr/>
        <a:lstStyle/>
        <a:p>
          <a:endParaRPr lang="es-MX"/>
        </a:p>
      </dgm:t>
    </dgm:pt>
    <dgm:pt modelId="{C254006A-0E86-438F-98F9-C8051BF58FE1}" type="pres">
      <dgm:prSet presAssocID="{B0649CCE-A4D0-4A72-A5C6-EB4A34DB3DDB}" presName="composite" presStyleCnt="0"/>
      <dgm:spPr/>
    </dgm:pt>
    <dgm:pt modelId="{5D0BA18E-12CC-4513-AA5F-0B1C8CAF7CB6}" type="pres">
      <dgm:prSet presAssocID="{B0649CCE-A4D0-4A72-A5C6-EB4A34DB3DDB}" presName="parTx" presStyleLbl="alignNode1" presStyleIdx="0" presStyleCnt="1">
        <dgm:presLayoutVars>
          <dgm:chMax val="0"/>
          <dgm:chPref val="0"/>
          <dgm:bulletEnabled val="1"/>
        </dgm:presLayoutVars>
      </dgm:prSet>
      <dgm:spPr/>
      <dgm:t>
        <a:bodyPr/>
        <a:lstStyle/>
        <a:p>
          <a:endParaRPr lang="es-MX"/>
        </a:p>
      </dgm:t>
    </dgm:pt>
    <dgm:pt modelId="{58DFABB9-DE84-4ED6-A4CF-0F3AAA311CB7}" type="pres">
      <dgm:prSet presAssocID="{B0649CCE-A4D0-4A72-A5C6-EB4A34DB3DDB}" presName="desTx" presStyleLbl="alignAccFollowNode1" presStyleIdx="0" presStyleCnt="1">
        <dgm:presLayoutVars>
          <dgm:bulletEnabled val="1"/>
        </dgm:presLayoutVars>
      </dgm:prSet>
      <dgm:spPr/>
      <dgm:t>
        <a:bodyPr/>
        <a:lstStyle/>
        <a:p>
          <a:endParaRPr lang="es-MX"/>
        </a:p>
      </dgm:t>
    </dgm:pt>
  </dgm:ptLst>
  <dgm:cxnLst>
    <dgm:cxn modelId="{7257839C-07C6-465D-A1B0-6465145155A6}" type="presOf" srcId="{B0649CCE-A4D0-4A72-A5C6-EB4A34DB3DDB}" destId="{5D0BA18E-12CC-4513-AA5F-0B1C8CAF7CB6}" srcOrd="0" destOrd="0" presId="urn:microsoft.com/office/officeart/2005/8/layout/hList1"/>
    <dgm:cxn modelId="{15CB8240-EA28-4F19-820C-18BFBF377950}" srcId="{7306DBB2-BA4F-45AC-9803-7E745B788BC5}" destId="{B0649CCE-A4D0-4A72-A5C6-EB4A34DB3DDB}" srcOrd="0" destOrd="0" parTransId="{8E0BC89A-C78C-43F1-9911-6CC3540188F0}" sibTransId="{AB25AA36-B4A9-43F5-A93B-004FEFA3FB43}"/>
    <dgm:cxn modelId="{55B662B8-BE58-4D28-89AA-34AED7C1BD2E}" type="presOf" srcId="{7306DBB2-BA4F-45AC-9803-7E745B788BC5}" destId="{20582275-183E-43BE-BBC8-C82656DF7F16}" srcOrd="0" destOrd="0" presId="urn:microsoft.com/office/officeart/2005/8/layout/hList1"/>
    <dgm:cxn modelId="{2AB288FD-DF42-4D16-A423-0963B7988153}" srcId="{B0649CCE-A4D0-4A72-A5C6-EB4A34DB3DDB}" destId="{0D2A3382-FFB4-415D-880E-6A3E769B2C2E}" srcOrd="0" destOrd="0" parTransId="{980AC5D9-2AE8-496B-B218-812075A411BA}" sibTransId="{52ED19FE-4245-40EE-8079-848B799B14EC}"/>
    <dgm:cxn modelId="{6F89553A-D1F6-4C28-90E7-F66FDBC6666A}" type="presOf" srcId="{0D2A3382-FFB4-415D-880E-6A3E769B2C2E}" destId="{58DFABB9-DE84-4ED6-A4CF-0F3AAA311CB7}" srcOrd="0" destOrd="0" presId="urn:microsoft.com/office/officeart/2005/8/layout/hList1"/>
    <dgm:cxn modelId="{DCA1743D-D9F7-4EAF-B26E-B71F5D063361}" type="presParOf" srcId="{20582275-183E-43BE-BBC8-C82656DF7F16}" destId="{C254006A-0E86-438F-98F9-C8051BF58FE1}" srcOrd="0" destOrd="0" presId="urn:microsoft.com/office/officeart/2005/8/layout/hList1"/>
    <dgm:cxn modelId="{CCBE3EB2-622C-4CE2-AC6E-DC2CB761BC10}" type="presParOf" srcId="{C254006A-0E86-438F-98F9-C8051BF58FE1}" destId="{5D0BA18E-12CC-4513-AA5F-0B1C8CAF7CB6}" srcOrd="0" destOrd="0" presId="urn:microsoft.com/office/officeart/2005/8/layout/hList1"/>
    <dgm:cxn modelId="{6D43B6D8-F3A4-433B-BE44-16B846BF2546}" type="presParOf" srcId="{C254006A-0E86-438F-98F9-C8051BF58FE1}" destId="{58DFABB9-DE84-4ED6-A4CF-0F3AAA311CB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2B08E71-FFC3-4BBE-8E7B-445B252BC685}"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lang="es-ES"/>
        </a:p>
      </dgm:t>
    </dgm:pt>
    <dgm:pt modelId="{9B3ECDC9-E826-4E49-8CE4-4FED913A7F9E}">
      <dgm:prSet/>
      <dgm:spPr/>
      <dgm:t>
        <a:bodyPr/>
        <a:lstStyle/>
        <a:p>
          <a:pPr algn="just" rtl="0"/>
          <a:r>
            <a:rPr lang="es-ES" dirty="0" smtClean="0">
              <a:latin typeface="Arial" panose="020B0604020202020204" pitchFamily="34" charset="0"/>
              <a:cs typeface="Arial" panose="020B0604020202020204" pitchFamily="34" charset="0"/>
            </a:rPr>
            <a:t>“El error de prohibición, consiste en que el autor doloso yerra de tal manera que, en el momento de su acción, estima que su comportamiento es jurídicamente correcto” (Quintino,2007, p. 40.)</a:t>
          </a:r>
          <a:endParaRPr lang="es-ES" dirty="0">
            <a:latin typeface="Arial" panose="020B0604020202020204" pitchFamily="34" charset="0"/>
            <a:cs typeface="Arial" panose="020B0604020202020204" pitchFamily="34" charset="0"/>
          </a:endParaRPr>
        </a:p>
      </dgm:t>
    </dgm:pt>
    <dgm:pt modelId="{0C612CE1-2CE4-45E1-AB9E-42E860E42271}" type="parTrans" cxnId="{CF616819-2BC5-4462-A0FD-28B71D42B510}">
      <dgm:prSet/>
      <dgm:spPr/>
      <dgm:t>
        <a:bodyPr/>
        <a:lstStyle/>
        <a:p>
          <a:endParaRPr lang="es-ES"/>
        </a:p>
      </dgm:t>
    </dgm:pt>
    <dgm:pt modelId="{C70FF589-661C-4A23-AC79-08F334E71924}" type="sibTrans" cxnId="{CF616819-2BC5-4462-A0FD-28B71D42B510}">
      <dgm:prSet/>
      <dgm:spPr/>
      <dgm:t>
        <a:bodyPr/>
        <a:lstStyle/>
        <a:p>
          <a:endParaRPr lang="es-ES"/>
        </a:p>
      </dgm:t>
    </dgm:pt>
    <dgm:pt modelId="{D32BC293-9229-4966-A708-5DB88851C568}" type="pres">
      <dgm:prSet presAssocID="{92B08E71-FFC3-4BBE-8E7B-445B252BC685}" presName="linear" presStyleCnt="0">
        <dgm:presLayoutVars>
          <dgm:animLvl val="lvl"/>
          <dgm:resizeHandles val="exact"/>
        </dgm:presLayoutVars>
      </dgm:prSet>
      <dgm:spPr/>
      <dgm:t>
        <a:bodyPr/>
        <a:lstStyle/>
        <a:p>
          <a:endParaRPr lang="es-MX"/>
        </a:p>
      </dgm:t>
    </dgm:pt>
    <dgm:pt modelId="{83090BEA-C5AE-49CA-A636-8E01110238BD}" type="pres">
      <dgm:prSet presAssocID="{9B3ECDC9-E826-4E49-8CE4-4FED913A7F9E}" presName="parentText" presStyleLbl="node1" presStyleIdx="0" presStyleCnt="1">
        <dgm:presLayoutVars>
          <dgm:chMax val="0"/>
          <dgm:bulletEnabled val="1"/>
        </dgm:presLayoutVars>
      </dgm:prSet>
      <dgm:spPr/>
      <dgm:t>
        <a:bodyPr/>
        <a:lstStyle/>
        <a:p>
          <a:endParaRPr lang="es-MX"/>
        </a:p>
      </dgm:t>
    </dgm:pt>
  </dgm:ptLst>
  <dgm:cxnLst>
    <dgm:cxn modelId="{CF616819-2BC5-4462-A0FD-28B71D42B510}" srcId="{92B08E71-FFC3-4BBE-8E7B-445B252BC685}" destId="{9B3ECDC9-E826-4E49-8CE4-4FED913A7F9E}" srcOrd="0" destOrd="0" parTransId="{0C612CE1-2CE4-45E1-AB9E-42E860E42271}" sibTransId="{C70FF589-661C-4A23-AC79-08F334E71924}"/>
    <dgm:cxn modelId="{4DF7F5D2-3EDE-489D-A0BD-027A21C1A0BF}" type="presOf" srcId="{9B3ECDC9-E826-4E49-8CE4-4FED913A7F9E}" destId="{83090BEA-C5AE-49CA-A636-8E01110238BD}" srcOrd="0" destOrd="0" presId="urn:microsoft.com/office/officeart/2005/8/layout/vList2"/>
    <dgm:cxn modelId="{FBDFFD90-56B7-4C64-8CC5-AEEE9A147583}" type="presOf" srcId="{92B08E71-FFC3-4BBE-8E7B-445B252BC685}" destId="{D32BC293-9229-4966-A708-5DB88851C568}" srcOrd="0" destOrd="0" presId="urn:microsoft.com/office/officeart/2005/8/layout/vList2"/>
    <dgm:cxn modelId="{D68C0E41-09C8-467A-BC5C-12F527D86C29}" type="presParOf" srcId="{D32BC293-9229-4966-A708-5DB88851C568}" destId="{83090BEA-C5AE-49CA-A636-8E01110238B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59AAA02-1A6D-4F22-A486-9FB63E69D6FA}" type="doc">
      <dgm:prSet loTypeId="urn:microsoft.com/office/officeart/2005/8/layout/vList2" loCatId="list" qsTypeId="urn:microsoft.com/office/officeart/2005/8/quickstyle/simple5" qsCatId="simple" csTypeId="urn:microsoft.com/office/officeart/2005/8/colors/accent3_2" csCatId="accent3"/>
      <dgm:spPr/>
      <dgm:t>
        <a:bodyPr/>
        <a:lstStyle/>
        <a:p>
          <a:endParaRPr lang="es-ES"/>
        </a:p>
      </dgm:t>
    </dgm:pt>
    <dgm:pt modelId="{F98E384C-C230-42F8-B7AF-1904B9553BD1}">
      <dgm:prSet/>
      <dgm:spPr/>
      <dgm:t>
        <a:bodyPr/>
        <a:lstStyle/>
        <a:p>
          <a:pPr rtl="0"/>
          <a:r>
            <a:rPr lang="es-ES" smtClean="0"/>
            <a:t>“El error de prohibición es el que recae sobre la comprensión de la antijuridicidad de la conducta, ante la errónea creencia de estar obrando lícitamente, sea por la ignorancia de la ley, o por el error cerca de la prohibición contenida en el tipo, o bien ante la errónea creencia de estar en presencia en una causa de licitud”. (Malo, 2001. p.564)</a:t>
          </a:r>
          <a:endParaRPr lang="es-ES"/>
        </a:p>
      </dgm:t>
    </dgm:pt>
    <dgm:pt modelId="{36F62EC6-5323-4489-A421-0BB91FC7302E}" type="parTrans" cxnId="{D56FFC5B-9904-4BBF-8B62-1AC959E2991D}">
      <dgm:prSet/>
      <dgm:spPr/>
      <dgm:t>
        <a:bodyPr/>
        <a:lstStyle/>
        <a:p>
          <a:endParaRPr lang="es-ES"/>
        </a:p>
      </dgm:t>
    </dgm:pt>
    <dgm:pt modelId="{1A4811EB-4731-47B3-8D55-183B7B47F3C0}" type="sibTrans" cxnId="{D56FFC5B-9904-4BBF-8B62-1AC959E2991D}">
      <dgm:prSet/>
      <dgm:spPr/>
      <dgm:t>
        <a:bodyPr/>
        <a:lstStyle/>
        <a:p>
          <a:endParaRPr lang="es-ES"/>
        </a:p>
      </dgm:t>
    </dgm:pt>
    <dgm:pt modelId="{A19B7809-D71C-4345-9204-72CCC2B9CB66}" type="pres">
      <dgm:prSet presAssocID="{259AAA02-1A6D-4F22-A486-9FB63E69D6FA}" presName="linear" presStyleCnt="0">
        <dgm:presLayoutVars>
          <dgm:animLvl val="lvl"/>
          <dgm:resizeHandles val="exact"/>
        </dgm:presLayoutVars>
      </dgm:prSet>
      <dgm:spPr/>
      <dgm:t>
        <a:bodyPr/>
        <a:lstStyle/>
        <a:p>
          <a:endParaRPr lang="es-MX"/>
        </a:p>
      </dgm:t>
    </dgm:pt>
    <dgm:pt modelId="{62BB0A2D-1854-4DF4-9E20-A993AE571DA7}" type="pres">
      <dgm:prSet presAssocID="{F98E384C-C230-42F8-B7AF-1904B9553BD1}" presName="parentText" presStyleLbl="node1" presStyleIdx="0" presStyleCnt="1">
        <dgm:presLayoutVars>
          <dgm:chMax val="0"/>
          <dgm:bulletEnabled val="1"/>
        </dgm:presLayoutVars>
      </dgm:prSet>
      <dgm:spPr/>
      <dgm:t>
        <a:bodyPr/>
        <a:lstStyle/>
        <a:p>
          <a:endParaRPr lang="es-MX"/>
        </a:p>
      </dgm:t>
    </dgm:pt>
  </dgm:ptLst>
  <dgm:cxnLst>
    <dgm:cxn modelId="{D56FFC5B-9904-4BBF-8B62-1AC959E2991D}" srcId="{259AAA02-1A6D-4F22-A486-9FB63E69D6FA}" destId="{F98E384C-C230-42F8-B7AF-1904B9553BD1}" srcOrd="0" destOrd="0" parTransId="{36F62EC6-5323-4489-A421-0BB91FC7302E}" sibTransId="{1A4811EB-4731-47B3-8D55-183B7B47F3C0}"/>
    <dgm:cxn modelId="{D81E54FD-B919-4212-9A8C-CD83FC703B34}" type="presOf" srcId="{F98E384C-C230-42F8-B7AF-1904B9553BD1}" destId="{62BB0A2D-1854-4DF4-9E20-A993AE571DA7}" srcOrd="0" destOrd="0" presId="urn:microsoft.com/office/officeart/2005/8/layout/vList2"/>
    <dgm:cxn modelId="{7F6A564D-0FB4-4F40-9805-93C56CC1DCDB}" type="presOf" srcId="{259AAA02-1A6D-4F22-A486-9FB63E69D6FA}" destId="{A19B7809-D71C-4345-9204-72CCC2B9CB66}" srcOrd="0" destOrd="0" presId="urn:microsoft.com/office/officeart/2005/8/layout/vList2"/>
    <dgm:cxn modelId="{FEF8B196-750E-4207-852F-FE638E900EA4}" type="presParOf" srcId="{A19B7809-D71C-4345-9204-72CCC2B9CB66}" destId="{62BB0A2D-1854-4DF4-9E20-A993AE571DA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31EE4F-7029-439D-B12E-0DBD4DFF6563}" type="doc">
      <dgm:prSet loTypeId="urn:microsoft.com/office/officeart/2005/8/layout/vList3" loCatId="list" qsTypeId="urn:microsoft.com/office/officeart/2005/8/quickstyle/simple5" qsCatId="simple" csTypeId="urn:microsoft.com/office/officeart/2005/8/colors/accent3_2" csCatId="accent3" phldr="1"/>
      <dgm:spPr/>
      <dgm:t>
        <a:bodyPr/>
        <a:lstStyle/>
        <a:p>
          <a:endParaRPr lang="es-ES"/>
        </a:p>
      </dgm:t>
    </dgm:pt>
    <dgm:pt modelId="{55399E6E-B39D-4A7C-8AD1-BC71AE9C747E}">
      <dgm:prSet custT="1"/>
      <dgm:spPr/>
      <dgm:t>
        <a:bodyPr/>
        <a:lstStyle/>
        <a:p>
          <a:pPr algn="just" rtl="0"/>
          <a:r>
            <a:rPr lang="es-ES_tradnl" sz="2000" dirty="0" smtClean="0">
              <a:latin typeface="Arial" panose="020B0604020202020204" pitchFamily="34" charset="0"/>
              <a:cs typeface="Arial" panose="020B0604020202020204" pitchFamily="34" charset="0"/>
            </a:rPr>
            <a:t>“La inculpabilidad es la ausencia de culpabilidad, que opera cuando en el obrar de un sujeto imputable   se hallan ausentes los elementos esenciales de la culpabilidad: conocimiento y voluntad</a:t>
          </a:r>
          <a:r>
            <a:rPr lang="es-ES_tradnl" sz="2000" u="sng" dirty="0" smtClean="0">
              <a:latin typeface="Arial" panose="020B0604020202020204" pitchFamily="34" charset="0"/>
              <a:cs typeface="Arial" panose="020B0604020202020204" pitchFamily="34" charset="0"/>
            </a:rPr>
            <a:t>,</a:t>
          </a:r>
          <a:r>
            <a:rPr lang="es-ES_tradnl" sz="2000" dirty="0" smtClean="0">
              <a:latin typeface="Arial" panose="020B0604020202020204" pitchFamily="34" charset="0"/>
              <a:cs typeface="Arial" panose="020B0604020202020204" pitchFamily="34" charset="0"/>
            </a:rPr>
            <a:t> es decir, que las causas de inculpabilidad están condicionadas a la existencia de capacidad de entender y de querer en el sujeto activo”.</a:t>
          </a:r>
          <a:r>
            <a:rPr lang="es-ES" sz="2000" dirty="0" smtClean="0">
              <a:latin typeface="Arial" panose="020B0604020202020204" pitchFamily="34" charset="0"/>
              <a:cs typeface="Arial" panose="020B0604020202020204" pitchFamily="34" charset="0"/>
            </a:rPr>
            <a:t> (Medina, 2003, p. 131)</a:t>
          </a:r>
          <a:endParaRPr lang="es-ES" sz="2000" dirty="0">
            <a:latin typeface="Arial" panose="020B0604020202020204" pitchFamily="34" charset="0"/>
            <a:cs typeface="Arial" panose="020B0604020202020204" pitchFamily="34" charset="0"/>
          </a:endParaRPr>
        </a:p>
      </dgm:t>
    </dgm:pt>
    <dgm:pt modelId="{02339895-DF9B-4DD9-A32D-087B23E62430}" type="parTrans" cxnId="{EE83438B-992B-4B18-A951-9E204A668724}">
      <dgm:prSet/>
      <dgm:spPr/>
      <dgm:t>
        <a:bodyPr/>
        <a:lstStyle/>
        <a:p>
          <a:endParaRPr lang="es-ES"/>
        </a:p>
      </dgm:t>
    </dgm:pt>
    <dgm:pt modelId="{CD62AC5D-74D7-409D-B191-413017DD908E}" type="sibTrans" cxnId="{EE83438B-992B-4B18-A951-9E204A668724}">
      <dgm:prSet/>
      <dgm:spPr/>
      <dgm:t>
        <a:bodyPr/>
        <a:lstStyle/>
        <a:p>
          <a:endParaRPr lang="es-ES"/>
        </a:p>
      </dgm:t>
    </dgm:pt>
    <dgm:pt modelId="{44E1E622-603A-4D14-9B0D-B940400A54F8}" type="pres">
      <dgm:prSet presAssocID="{BA31EE4F-7029-439D-B12E-0DBD4DFF6563}" presName="linearFlow" presStyleCnt="0">
        <dgm:presLayoutVars>
          <dgm:dir/>
          <dgm:resizeHandles val="exact"/>
        </dgm:presLayoutVars>
      </dgm:prSet>
      <dgm:spPr/>
      <dgm:t>
        <a:bodyPr/>
        <a:lstStyle/>
        <a:p>
          <a:endParaRPr lang="es-MX"/>
        </a:p>
      </dgm:t>
    </dgm:pt>
    <dgm:pt modelId="{6FF1F6D1-6463-47C7-9284-AA02B947F0A1}" type="pres">
      <dgm:prSet presAssocID="{55399E6E-B39D-4A7C-8AD1-BC71AE9C747E}" presName="composite" presStyleCnt="0"/>
      <dgm:spPr/>
    </dgm:pt>
    <dgm:pt modelId="{3A7BDDE8-4785-4140-9F71-584E9C520BE4}" type="pres">
      <dgm:prSet presAssocID="{55399E6E-B39D-4A7C-8AD1-BC71AE9C747E}" presName="imgShp" presStyleLbl="fgImgPlace1" presStyleIdx="0" presStyleCnt="1"/>
      <dgm:spPr/>
    </dgm:pt>
    <dgm:pt modelId="{F3AFAD65-557D-49F3-8425-59FEE2270092}" type="pres">
      <dgm:prSet presAssocID="{55399E6E-B39D-4A7C-8AD1-BC71AE9C747E}" presName="txShp" presStyleLbl="node1" presStyleIdx="0" presStyleCnt="1" custScaleX="107789" custScaleY="115949">
        <dgm:presLayoutVars>
          <dgm:bulletEnabled val="1"/>
        </dgm:presLayoutVars>
      </dgm:prSet>
      <dgm:spPr/>
      <dgm:t>
        <a:bodyPr/>
        <a:lstStyle/>
        <a:p>
          <a:endParaRPr lang="es-MX"/>
        </a:p>
      </dgm:t>
    </dgm:pt>
  </dgm:ptLst>
  <dgm:cxnLst>
    <dgm:cxn modelId="{63D005E0-27C5-4E67-90B3-099842763C9C}" type="presOf" srcId="{BA31EE4F-7029-439D-B12E-0DBD4DFF6563}" destId="{44E1E622-603A-4D14-9B0D-B940400A54F8}" srcOrd="0" destOrd="0" presId="urn:microsoft.com/office/officeart/2005/8/layout/vList3"/>
    <dgm:cxn modelId="{EE83438B-992B-4B18-A951-9E204A668724}" srcId="{BA31EE4F-7029-439D-B12E-0DBD4DFF6563}" destId="{55399E6E-B39D-4A7C-8AD1-BC71AE9C747E}" srcOrd="0" destOrd="0" parTransId="{02339895-DF9B-4DD9-A32D-087B23E62430}" sibTransId="{CD62AC5D-74D7-409D-B191-413017DD908E}"/>
    <dgm:cxn modelId="{EAC9C358-F72D-4C07-8B97-AB940BD20A4A}" type="presOf" srcId="{55399E6E-B39D-4A7C-8AD1-BC71AE9C747E}" destId="{F3AFAD65-557D-49F3-8425-59FEE2270092}" srcOrd="0" destOrd="0" presId="urn:microsoft.com/office/officeart/2005/8/layout/vList3"/>
    <dgm:cxn modelId="{7D3F363D-3AAB-4F78-82E0-627D7BAA2495}" type="presParOf" srcId="{44E1E622-603A-4D14-9B0D-B940400A54F8}" destId="{6FF1F6D1-6463-47C7-9284-AA02B947F0A1}" srcOrd="0" destOrd="0" presId="urn:microsoft.com/office/officeart/2005/8/layout/vList3"/>
    <dgm:cxn modelId="{944F0C15-CD32-4ED5-B93E-2968ED91C070}" type="presParOf" srcId="{6FF1F6D1-6463-47C7-9284-AA02B947F0A1}" destId="{3A7BDDE8-4785-4140-9F71-584E9C520BE4}" srcOrd="0" destOrd="0" presId="urn:microsoft.com/office/officeart/2005/8/layout/vList3"/>
    <dgm:cxn modelId="{9132AE8B-D6B5-45F2-9DB1-42F843CCE148}" type="presParOf" srcId="{6FF1F6D1-6463-47C7-9284-AA02B947F0A1}" destId="{F3AFAD65-557D-49F3-8425-59FEE2270092}"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053C9EB-4DBB-4BAD-9573-398CE3DD29AE}" type="doc">
      <dgm:prSet loTypeId="urn:microsoft.com/office/officeart/2005/8/layout/process1" loCatId="process" qsTypeId="urn:microsoft.com/office/officeart/2005/8/quickstyle/simple5" qsCatId="simple" csTypeId="urn:microsoft.com/office/officeart/2005/8/colors/accent3_2" csCatId="accent3"/>
      <dgm:spPr/>
      <dgm:t>
        <a:bodyPr/>
        <a:lstStyle/>
        <a:p>
          <a:endParaRPr lang="es-ES"/>
        </a:p>
      </dgm:t>
    </dgm:pt>
    <dgm:pt modelId="{1EC29ECD-73D9-4081-B901-B41134DBEC53}">
      <dgm:prSet/>
      <dgm:spPr/>
      <dgm:t>
        <a:bodyPr/>
        <a:lstStyle/>
        <a:p>
          <a:pPr algn="just" rtl="0"/>
          <a:r>
            <a:rPr lang="es-ES" smtClean="0">
              <a:latin typeface="Arial" panose="020B0604020202020204" pitchFamily="34" charset="0"/>
              <a:cs typeface="Arial" panose="020B0604020202020204" pitchFamily="34" charset="0"/>
            </a:rPr>
            <a:t>“En el error de prohibición o de derecho, se desea y se quiere integrar el tipo, ocasionando la lesión jurídica; sin embargo, se cree erradamente estar actuando conforme a una justificante o a una inculpabilidad”. (Quintanilla,1999.</a:t>
          </a:r>
          <a:r>
            <a:rPr lang="es-MX" smtClean="0">
              <a:latin typeface="Arial" panose="020B0604020202020204" pitchFamily="34" charset="0"/>
              <a:cs typeface="Arial" panose="020B0604020202020204" pitchFamily="34" charset="0"/>
            </a:rPr>
            <a:t>p. 414)</a:t>
          </a:r>
          <a:endParaRPr lang="es-ES" dirty="0">
            <a:latin typeface="Arial" panose="020B0604020202020204" pitchFamily="34" charset="0"/>
            <a:cs typeface="Arial" panose="020B0604020202020204" pitchFamily="34" charset="0"/>
          </a:endParaRPr>
        </a:p>
      </dgm:t>
    </dgm:pt>
    <dgm:pt modelId="{71BF8D3E-72A3-4282-B91D-7481B9DD252F}" type="parTrans" cxnId="{C287F11E-9737-4828-8346-6FFADDD24339}">
      <dgm:prSet/>
      <dgm:spPr/>
      <dgm:t>
        <a:bodyPr/>
        <a:lstStyle/>
        <a:p>
          <a:endParaRPr lang="es-ES"/>
        </a:p>
      </dgm:t>
    </dgm:pt>
    <dgm:pt modelId="{BAF7793A-719E-45E7-8836-8E87157E56A0}" type="sibTrans" cxnId="{C287F11E-9737-4828-8346-6FFADDD24339}">
      <dgm:prSet/>
      <dgm:spPr/>
      <dgm:t>
        <a:bodyPr/>
        <a:lstStyle/>
        <a:p>
          <a:endParaRPr lang="es-ES"/>
        </a:p>
      </dgm:t>
    </dgm:pt>
    <dgm:pt modelId="{357B611C-304D-47AB-8C9C-5FA2EDFF93D9}">
      <dgm:prSet/>
      <dgm:spPr/>
      <dgm:t>
        <a:bodyPr/>
        <a:lstStyle/>
        <a:p>
          <a:pPr algn="just" rtl="0"/>
          <a:r>
            <a:rPr lang="es-ES" dirty="0" smtClean="0">
              <a:latin typeface="Arial" panose="020B0604020202020204" pitchFamily="34" charset="0"/>
              <a:cs typeface="Arial" panose="020B0604020202020204" pitchFamily="34" charset="0"/>
            </a:rPr>
            <a:t>Ejemplo, error de Derecho: Alguien es imprevistamente abordado en un paraje oscuro y solitario por una persona que le amenaza con una pistola descargada, inútil o de plástico; objetivamente se trata de una agresión ilegítima, pero es obvio que dadas las características del objeto amenazante no existe en éste ejemplo la inminencia de un peligro para el agredido</a:t>
          </a:r>
          <a:endParaRPr lang="es-ES" dirty="0">
            <a:latin typeface="Arial" panose="020B0604020202020204" pitchFamily="34" charset="0"/>
            <a:cs typeface="Arial" panose="020B0604020202020204" pitchFamily="34" charset="0"/>
          </a:endParaRPr>
        </a:p>
      </dgm:t>
    </dgm:pt>
    <dgm:pt modelId="{1A269C41-578B-47FD-94C9-61B8623B29C2}" type="parTrans" cxnId="{FE6723A2-3666-407A-AFF0-31080451275A}">
      <dgm:prSet/>
      <dgm:spPr/>
      <dgm:t>
        <a:bodyPr/>
        <a:lstStyle/>
        <a:p>
          <a:endParaRPr lang="es-ES"/>
        </a:p>
      </dgm:t>
    </dgm:pt>
    <dgm:pt modelId="{8D97EBC4-6C02-45E9-95D7-96DB965F3FCB}" type="sibTrans" cxnId="{FE6723A2-3666-407A-AFF0-31080451275A}">
      <dgm:prSet/>
      <dgm:spPr/>
      <dgm:t>
        <a:bodyPr/>
        <a:lstStyle/>
        <a:p>
          <a:endParaRPr lang="es-ES"/>
        </a:p>
      </dgm:t>
    </dgm:pt>
    <dgm:pt modelId="{754BE95B-9941-4C0F-9D83-42FFB2DBD15A}" type="pres">
      <dgm:prSet presAssocID="{A053C9EB-4DBB-4BAD-9573-398CE3DD29AE}" presName="Name0" presStyleCnt="0">
        <dgm:presLayoutVars>
          <dgm:dir/>
          <dgm:resizeHandles val="exact"/>
        </dgm:presLayoutVars>
      </dgm:prSet>
      <dgm:spPr/>
      <dgm:t>
        <a:bodyPr/>
        <a:lstStyle/>
        <a:p>
          <a:endParaRPr lang="es-MX"/>
        </a:p>
      </dgm:t>
    </dgm:pt>
    <dgm:pt modelId="{85C87854-A6CE-4FCA-8FB0-DD8BA75FBF58}" type="pres">
      <dgm:prSet presAssocID="{1EC29ECD-73D9-4081-B901-B41134DBEC53}" presName="node" presStyleLbl="node1" presStyleIdx="0" presStyleCnt="2">
        <dgm:presLayoutVars>
          <dgm:bulletEnabled val="1"/>
        </dgm:presLayoutVars>
      </dgm:prSet>
      <dgm:spPr/>
      <dgm:t>
        <a:bodyPr/>
        <a:lstStyle/>
        <a:p>
          <a:endParaRPr lang="es-MX"/>
        </a:p>
      </dgm:t>
    </dgm:pt>
    <dgm:pt modelId="{6A362C5C-CE8B-47F7-ACB3-0EB5A44C295E}" type="pres">
      <dgm:prSet presAssocID="{BAF7793A-719E-45E7-8836-8E87157E56A0}" presName="sibTrans" presStyleLbl="sibTrans2D1" presStyleIdx="0" presStyleCnt="1"/>
      <dgm:spPr/>
      <dgm:t>
        <a:bodyPr/>
        <a:lstStyle/>
        <a:p>
          <a:endParaRPr lang="es-MX"/>
        </a:p>
      </dgm:t>
    </dgm:pt>
    <dgm:pt modelId="{60EB90D7-ED1D-4E10-8260-213CB3BA2F2F}" type="pres">
      <dgm:prSet presAssocID="{BAF7793A-719E-45E7-8836-8E87157E56A0}" presName="connectorText" presStyleLbl="sibTrans2D1" presStyleIdx="0" presStyleCnt="1"/>
      <dgm:spPr/>
      <dgm:t>
        <a:bodyPr/>
        <a:lstStyle/>
        <a:p>
          <a:endParaRPr lang="es-MX"/>
        </a:p>
      </dgm:t>
    </dgm:pt>
    <dgm:pt modelId="{2CF5EDC6-4F7D-4033-AF83-691ACEFD7C99}" type="pres">
      <dgm:prSet presAssocID="{357B611C-304D-47AB-8C9C-5FA2EDFF93D9}" presName="node" presStyleLbl="node1" presStyleIdx="1" presStyleCnt="2">
        <dgm:presLayoutVars>
          <dgm:bulletEnabled val="1"/>
        </dgm:presLayoutVars>
      </dgm:prSet>
      <dgm:spPr/>
      <dgm:t>
        <a:bodyPr/>
        <a:lstStyle/>
        <a:p>
          <a:endParaRPr lang="es-MX"/>
        </a:p>
      </dgm:t>
    </dgm:pt>
  </dgm:ptLst>
  <dgm:cxnLst>
    <dgm:cxn modelId="{E0C12CD0-3849-41E4-A3CA-9E382FC7344B}" type="presOf" srcId="{BAF7793A-719E-45E7-8836-8E87157E56A0}" destId="{60EB90D7-ED1D-4E10-8260-213CB3BA2F2F}" srcOrd="1" destOrd="0" presId="urn:microsoft.com/office/officeart/2005/8/layout/process1"/>
    <dgm:cxn modelId="{2A49B2B3-FA97-4D09-88B6-E4C649416AE0}" type="presOf" srcId="{BAF7793A-719E-45E7-8836-8E87157E56A0}" destId="{6A362C5C-CE8B-47F7-ACB3-0EB5A44C295E}" srcOrd="0" destOrd="0" presId="urn:microsoft.com/office/officeart/2005/8/layout/process1"/>
    <dgm:cxn modelId="{C287F11E-9737-4828-8346-6FFADDD24339}" srcId="{A053C9EB-4DBB-4BAD-9573-398CE3DD29AE}" destId="{1EC29ECD-73D9-4081-B901-B41134DBEC53}" srcOrd="0" destOrd="0" parTransId="{71BF8D3E-72A3-4282-B91D-7481B9DD252F}" sibTransId="{BAF7793A-719E-45E7-8836-8E87157E56A0}"/>
    <dgm:cxn modelId="{06EB663F-7D80-48A3-9BDA-D1FABC5CB24F}" type="presOf" srcId="{357B611C-304D-47AB-8C9C-5FA2EDFF93D9}" destId="{2CF5EDC6-4F7D-4033-AF83-691ACEFD7C99}" srcOrd="0" destOrd="0" presId="urn:microsoft.com/office/officeart/2005/8/layout/process1"/>
    <dgm:cxn modelId="{29F677DD-67A3-40E8-8687-F5DF68E843A5}" type="presOf" srcId="{1EC29ECD-73D9-4081-B901-B41134DBEC53}" destId="{85C87854-A6CE-4FCA-8FB0-DD8BA75FBF58}" srcOrd="0" destOrd="0" presId="urn:microsoft.com/office/officeart/2005/8/layout/process1"/>
    <dgm:cxn modelId="{FE6723A2-3666-407A-AFF0-31080451275A}" srcId="{A053C9EB-4DBB-4BAD-9573-398CE3DD29AE}" destId="{357B611C-304D-47AB-8C9C-5FA2EDFF93D9}" srcOrd="1" destOrd="0" parTransId="{1A269C41-578B-47FD-94C9-61B8623B29C2}" sibTransId="{8D97EBC4-6C02-45E9-95D7-96DB965F3FCB}"/>
    <dgm:cxn modelId="{35255FCE-2B79-4571-BCEC-1D400486F43E}" type="presOf" srcId="{A053C9EB-4DBB-4BAD-9573-398CE3DD29AE}" destId="{754BE95B-9941-4C0F-9D83-42FFB2DBD15A}" srcOrd="0" destOrd="0" presId="urn:microsoft.com/office/officeart/2005/8/layout/process1"/>
    <dgm:cxn modelId="{9B6A44E0-399E-40FA-9AD3-CCC0F10E3987}" type="presParOf" srcId="{754BE95B-9941-4C0F-9D83-42FFB2DBD15A}" destId="{85C87854-A6CE-4FCA-8FB0-DD8BA75FBF58}" srcOrd="0" destOrd="0" presId="urn:microsoft.com/office/officeart/2005/8/layout/process1"/>
    <dgm:cxn modelId="{4034BB51-6BEF-4D44-8289-52C0E8AA2689}" type="presParOf" srcId="{754BE95B-9941-4C0F-9D83-42FFB2DBD15A}" destId="{6A362C5C-CE8B-47F7-ACB3-0EB5A44C295E}" srcOrd="1" destOrd="0" presId="urn:microsoft.com/office/officeart/2005/8/layout/process1"/>
    <dgm:cxn modelId="{492107D6-4BE8-4598-A74E-F6907F6651BD}" type="presParOf" srcId="{6A362C5C-CE8B-47F7-ACB3-0EB5A44C295E}" destId="{60EB90D7-ED1D-4E10-8260-213CB3BA2F2F}" srcOrd="0" destOrd="0" presId="urn:microsoft.com/office/officeart/2005/8/layout/process1"/>
    <dgm:cxn modelId="{1624B95E-B018-4B78-84B4-2FFB61FDB3CB}" type="presParOf" srcId="{754BE95B-9941-4C0F-9D83-42FFB2DBD15A}" destId="{2CF5EDC6-4F7D-4033-AF83-691ACEFD7C99}"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BA9C7BB-65DA-44AB-A1F7-2354D8E3FD16}" type="doc">
      <dgm:prSet loTypeId="urn:microsoft.com/office/officeart/2005/8/layout/bProcess4" loCatId="process" qsTypeId="urn:microsoft.com/office/officeart/2005/8/quickstyle/simple5" qsCatId="simple" csTypeId="urn:microsoft.com/office/officeart/2005/8/colors/accent3_2" csCatId="accent3" phldr="1"/>
      <dgm:spPr/>
      <dgm:t>
        <a:bodyPr/>
        <a:lstStyle/>
        <a:p>
          <a:endParaRPr lang="es-ES"/>
        </a:p>
      </dgm:t>
    </dgm:pt>
    <dgm:pt modelId="{56310731-048D-447B-BFFA-C5A1E07714AF}">
      <dgm:prSet custT="1"/>
      <dgm:spPr/>
      <dgm:t>
        <a:bodyPr/>
        <a:lstStyle/>
        <a:p>
          <a:pPr algn="just" rtl="0"/>
          <a:r>
            <a:rPr lang="es-ES_tradnl" sz="2400" dirty="0" smtClean="0">
              <a:latin typeface="Arial" panose="020B0604020202020204" pitchFamily="34" charset="0"/>
              <a:cs typeface="Arial" panose="020B0604020202020204" pitchFamily="34" charset="0"/>
            </a:rPr>
            <a:t>Esta clase de error no puede ser considerada como excluyente del delito, en razón de que se estaría dejando de lado el principio que se enuncia: “la ignorancia de la ley, no exime de su responsabilidad”, además sería absurdo creer que no se es culpable por el simple hecho de desconocer la norma trayendo como consecuencia una total violación del sistema jurídico y cada uno tendría concepciones distintas.</a:t>
          </a:r>
          <a:endParaRPr lang="es-ES" sz="2400" dirty="0">
            <a:latin typeface="Arial" panose="020B0604020202020204" pitchFamily="34" charset="0"/>
            <a:cs typeface="Arial" panose="020B0604020202020204" pitchFamily="34" charset="0"/>
          </a:endParaRPr>
        </a:p>
      </dgm:t>
    </dgm:pt>
    <dgm:pt modelId="{BBEB5030-E3F2-42C3-AB87-BD53CE22F9A3}" type="parTrans" cxnId="{388826CC-8386-4C6C-A74D-79AC18ED1592}">
      <dgm:prSet/>
      <dgm:spPr/>
      <dgm:t>
        <a:bodyPr/>
        <a:lstStyle/>
        <a:p>
          <a:endParaRPr lang="es-ES"/>
        </a:p>
      </dgm:t>
    </dgm:pt>
    <dgm:pt modelId="{22B3D33B-BFB9-4123-9A31-D6B6C655DB21}" type="sibTrans" cxnId="{388826CC-8386-4C6C-A74D-79AC18ED1592}">
      <dgm:prSet/>
      <dgm:spPr/>
      <dgm:t>
        <a:bodyPr/>
        <a:lstStyle/>
        <a:p>
          <a:endParaRPr lang="es-ES"/>
        </a:p>
      </dgm:t>
    </dgm:pt>
    <dgm:pt modelId="{6F085ED6-878A-4481-818E-0AE94EE65FBC}">
      <dgm:prSet custT="1"/>
      <dgm:spPr/>
      <dgm:t>
        <a:bodyPr/>
        <a:lstStyle/>
        <a:p>
          <a:pPr algn="just" rtl="0"/>
          <a:r>
            <a:rPr lang="es-ES" sz="2400" smtClean="0">
              <a:latin typeface="Arial" panose="020B0604020202020204" pitchFamily="34" charset="0"/>
              <a:cs typeface="Arial" panose="020B0604020202020204" pitchFamily="34" charset="0"/>
            </a:rPr>
            <a:t>El error de tipo y de prohibición requiere tener las siguientes características, reafirmadas por criterios jurisprudenciales</a:t>
          </a:r>
          <a:r>
            <a:rPr lang="es-ES" sz="2400" b="1" smtClean="0">
              <a:latin typeface="Arial" panose="020B0604020202020204" pitchFamily="34" charset="0"/>
              <a:cs typeface="Arial" panose="020B0604020202020204" pitchFamily="34" charset="0"/>
            </a:rPr>
            <a:t>.</a:t>
          </a:r>
          <a:endParaRPr lang="es-ES" sz="2400" dirty="0">
            <a:latin typeface="Arial" panose="020B0604020202020204" pitchFamily="34" charset="0"/>
            <a:cs typeface="Arial" panose="020B0604020202020204" pitchFamily="34" charset="0"/>
          </a:endParaRPr>
        </a:p>
      </dgm:t>
    </dgm:pt>
    <dgm:pt modelId="{65BBB891-62D1-4D47-A7AF-4C09DE0F2B41}" type="parTrans" cxnId="{3C9115E3-7BF6-490E-9276-28AF737D9095}">
      <dgm:prSet/>
      <dgm:spPr/>
      <dgm:t>
        <a:bodyPr/>
        <a:lstStyle/>
        <a:p>
          <a:endParaRPr lang="es-ES"/>
        </a:p>
      </dgm:t>
    </dgm:pt>
    <dgm:pt modelId="{B63FDAC1-A997-481C-AD54-07C5C69F5EEE}" type="sibTrans" cxnId="{3C9115E3-7BF6-490E-9276-28AF737D9095}">
      <dgm:prSet/>
      <dgm:spPr/>
      <dgm:t>
        <a:bodyPr/>
        <a:lstStyle/>
        <a:p>
          <a:endParaRPr lang="es-ES"/>
        </a:p>
      </dgm:t>
    </dgm:pt>
    <dgm:pt modelId="{7C5F6D73-E9DD-4B90-8E15-1E4631299D3C}" type="pres">
      <dgm:prSet presAssocID="{EBA9C7BB-65DA-44AB-A1F7-2354D8E3FD16}" presName="Name0" presStyleCnt="0">
        <dgm:presLayoutVars>
          <dgm:dir/>
          <dgm:resizeHandles/>
        </dgm:presLayoutVars>
      </dgm:prSet>
      <dgm:spPr/>
      <dgm:t>
        <a:bodyPr/>
        <a:lstStyle/>
        <a:p>
          <a:endParaRPr lang="es-MX"/>
        </a:p>
      </dgm:t>
    </dgm:pt>
    <dgm:pt modelId="{22568380-E722-4767-9DCA-4B112E3A5153}" type="pres">
      <dgm:prSet presAssocID="{56310731-048D-447B-BFFA-C5A1E07714AF}" presName="compNode" presStyleCnt="0"/>
      <dgm:spPr/>
    </dgm:pt>
    <dgm:pt modelId="{97EB38E3-2105-4284-BCDC-53BFC82BBC04}" type="pres">
      <dgm:prSet presAssocID="{56310731-048D-447B-BFFA-C5A1E07714AF}" presName="dummyConnPt" presStyleCnt="0"/>
      <dgm:spPr/>
    </dgm:pt>
    <dgm:pt modelId="{DFC5DDB4-1787-42EE-975A-ABFDF56DEB2C}" type="pres">
      <dgm:prSet presAssocID="{56310731-048D-447B-BFFA-C5A1E07714AF}" presName="node" presStyleLbl="node1" presStyleIdx="0" presStyleCnt="1">
        <dgm:presLayoutVars>
          <dgm:bulletEnabled val="1"/>
        </dgm:presLayoutVars>
      </dgm:prSet>
      <dgm:spPr/>
      <dgm:t>
        <a:bodyPr/>
        <a:lstStyle/>
        <a:p>
          <a:endParaRPr lang="es-MX"/>
        </a:p>
      </dgm:t>
    </dgm:pt>
  </dgm:ptLst>
  <dgm:cxnLst>
    <dgm:cxn modelId="{FAC127A0-4259-4C31-B741-33380A9C42B2}" type="presOf" srcId="{6F085ED6-878A-4481-818E-0AE94EE65FBC}" destId="{DFC5DDB4-1787-42EE-975A-ABFDF56DEB2C}" srcOrd="0" destOrd="1" presId="urn:microsoft.com/office/officeart/2005/8/layout/bProcess4"/>
    <dgm:cxn modelId="{A35D92D2-F611-4119-868A-4CD72A253300}" type="presOf" srcId="{EBA9C7BB-65DA-44AB-A1F7-2354D8E3FD16}" destId="{7C5F6D73-E9DD-4B90-8E15-1E4631299D3C}" srcOrd="0" destOrd="0" presId="urn:microsoft.com/office/officeart/2005/8/layout/bProcess4"/>
    <dgm:cxn modelId="{3C9115E3-7BF6-490E-9276-28AF737D9095}" srcId="{56310731-048D-447B-BFFA-C5A1E07714AF}" destId="{6F085ED6-878A-4481-818E-0AE94EE65FBC}" srcOrd="0" destOrd="0" parTransId="{65BBB891-62D1-4D47-A7AF-4C09DE0F2B41}" sibTransId="{B63FDAC1-A997-481C-AD54-07C5C69F5EEE}"/>
    <dgm:cxn modelId="{190E723D-AA20-4044-B0EE-4DFEC54C4269}" type="presOf" srcId="{56310731-048D-447B-BFFA-C5A1E07714AF}" destId="{DFC5DDB4-1787-42EE-975A-ABFDF56DEB2C}" srcOrd="0" destOrd="0" presId="urn:microsoft.com/office/officeart/2005/8/layout/bProcess4"/>
    <dgm:cxn modelId="{388826CC-8386-4C6C-A74D-79AC18ED1592}" srcId="{EBA9C7BB-65DA-44AB-A1F7-2354D8E3FD16}" destId="{56310731-048D-447B-BFFA-C5A1E07714AF}" srcOrd="0" destOrd="0" parTransId="{BBEB5030-E3F2-42C3-AB87-BD53CE22F9A3}" sibTransId="{22B3D33B-BFB9-4123-9A31-D6B6C655DB21}"/>
    <dgm:cxn modelId="{B39CC38A-AFBA-44DD-B287-482CB2C93E6D}" type="presParOf" srcId="{7C5F6D73-E9DD-4B90-8E15-1E4631299D3C}" destId="{22568380-E722-4767-9DCA-4B112E3A5153}" srcOrd="0" destOrd="0" presId="urn:microsoft.com/office/officeart/2005/8/layout/bProcess4"/>
    <dgm:cxn modelId="{FFDD4D2F-2FFC-414B-84B7-FD90DEDF6D87}" type="presParOf" srcId="{22568380-E722-4767-9DCA-4B112E3A5153}" destId="{97EB38E3-2105-4284-BCDC-53BFC82BBC04}" srcOrd="0" destOrd="0" presId="urn:microsoft.com/office/officeart/2005/8/layout/bProcess4"/>
    <dgm:cxn modelId="{66BE9520-8AF9-4C15-866A-F80CEE49C411}" type="presParOf" srcId="{22568380-E722-4767-9DCA-4B112E3A5153}" destId="{DFC5DDB4-1787-42EE-975A-ABFDF56DEB2C}"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0E7AB86-50B7-4AC2-AAEB-4F04377042E0}" type="doc">
      <dgm:prSet loTypeId="urn:microsoft.com/office/officeart/2005/8/layout/vList3" loCatId="list" qsTypeId="urn:microsoft.com/office/officeart/2005/8/quickstyle/simple5" qsCatId="simple" csTypeId="urn:microsoft.com/office/officeart/2005/8/colors/accent3_2" csCatId="accent3" phldr="1"/>
      <dgm:spPr/>
    </dgm:pt>
    <dgm:pt modelId="{173BFC25-3889-403F-830E-4A55E2430FD2}">
      <dgm:prSet phldrT="[Texto]" custT="1"/>
      <dgm:spPr/>
      <dgm:t>
        <a:bodyPr/>
        <a:lstStyle/>
        <a:p>
          <a:r>
            <a:rPr lang="es-ES" sz="2000" dirty="0" smtClean="0">
              <a:latin typeface="Arial" panose="020B0604020202020204" pitchFamily="34" charset="0"/>
              <a:cs typeface="Arial" panose="020B0604020202020204" pitchFamily="34" charset="0"/>
            </a:rPr>
            <a:t>El error, para que sea una causa de inculpabilidad, debe ser esencial e invencible.</a:t>
          </a:r>
        </a:p>
        <a:p>
          <a:endParaRPr lang="es-ES" sz="1500" dirty="0" smtClean="0"/>
        </a:p>
      </dgm:t>
    </dgm:pt>
    <dgm:pt modelId="{B1E74B2D-C4DE-48B8-B29C-732F9655E750}" type="parTrans" cxnId="{AD442899-2295-41DB-B585-46549302CF03}">
      <dgm:prSet/>
      <dgm:spPr/>
      <dgm:t>
        <a:bodyPr/>
        <a:lstStyle/>
        <a:p>
          <a:endParaRPr lang="es-ES"/>
        </a:p>
      </dgm:t>
    </dgm:pt>
    <dgm:pt modelId="{EF3FD919-45BB-4B86-9060-0FCDEA3A554C}" type="sibTrans" cxnId="{AD442899-2295-41DB-B585-46549302CF03}">
      <dgm:prSet/>
      <dgm:spPr/>
      <dgm:t>
        <a:bodyPr/>
        <a:lstStyle/>
        <a:p>
          <a:endParaRPr lang="es-ES"/>
        </a:p>
      </dgm:t>
    </dgm:pt>
    <dgm:pt modelId="{0911DA33-9D6E-4B5A-8778-B80EB3CA187C}">
      <dgm:prSet phldrT="[Texto]"/>
      <dgm:spPr/>
      <dgm:t>
        <a:bodyPr/>
        <a:lstStyle/>
        <a:p>
          <a:pPr algn="just"/>
          <a:r>
            <a:rPr lang="es-ES" dirty="0" smtClean="0">
              <a:latin typeface="Arial" panose="020B0604020202020204" pitchFamily="34" charset="0"/>
              <a:cs typeface="Arial" panose="020B0604020202020204" pitchFamily="34" charset="0"/>
            </a:rPr>
            <a:t>“Esencialidad en el error es la anormal formación de la voluntad, determinante de la actuación, por la falsa apreciación de la realidad de los hechos en cuanto son relevantes para la tipicidad o de la significación de los mismos en orden de la antijuridicidad”. (Vela,2004.  p. 350.)</a:t>
          </a:r>
          <a:endParaRPr lang="es-ES" dirty="0">
            <a:latin typeface="Arial" panose="020B0604020202020204" pitchFamily="34" charset="0"/>
            <a:cs typeface="Arial" panose="020B0604020202020204" pitchFamily="34" charset="0"/>
          </a:endParaRPr>
        </a:p>
      </dgm:t>
    </dgm:pt>
    <dgm:pt modelId="{545B9DCA-17B4-4672-B39E-F8CA41D30F4D}" type="parTrans" cxnId="{8F0E928F-BF6D-4CE2-A1F5-95BABAF49DBD}">
      <dgm:prSet/>
      <dgm:spPr/>
      <dgm:t>
        <a:bodyPr/>
        <a:lstStyle/>
        <a:p>
          <a:endParaRPr lang="es-ES"/>
        </a:p>
      </dgm:t>
    </dgm:pt>
    <dgm:pt modelId="{AB828EA8-17E2-4C5A-A725-9D219A3A0442}" type="sibTrans" cxnId="{8F0E928F-BF6D-4CE2-A1F5-95BABAF49DBD}">
      <dgm:prSet/>
      <dgm:spPr/>
      <dgm:t>
        <a:bodyPr/>
        <a:lstStyle/>
        <a:p>
          <a:endParaRPr lang="es-ES"/>
        </a:p>
      </dgm:t>
    </dgm:pt>
    <dgm:pt modelId="{90F48943-F6EF-48D0-83F4-5265C89F367B}">
      <dgm:prSet phldrT="[Texto]" custT="1"/>
      <dgm:spPr/>
      <dgm:t>
        <a:bodyPr/>
        <a:lstStyle/>
        <a:p>
          <a:pPr algn="just"/>
          <a:r>
            <a:rPr lang="es-ES" sz="1800" dirty="0" smtClean="0">
              <a:latin typeface="Arial" panose="020B0604020202020204" pitchFamily="34" charset="0"/>
              <a:cs typeface="Arial" panose="020B0604020202020204" pitchFamily="34" charset="0"/>
            </a:rPr>
            <a:t>“Es invencible cuando el sujeto no tiene la oportunidad de comprender la antijuridicidad de su hecho y da lugar a que haya responsabilidad lo que lo excluye de la culpabilidad”. (Malo, 2001. p</a:t>
          </a:r>
          <a:r>
            <a:rPr lang="es-MX" sz="1800" dirty="0" smtClean="0">
              <a:latin typeface="Arial" panose="020B0604020202020204" pitchFamily="34" charset="0"/>
              <a:cs typeface="Arial" panose="020B0604020202020204" pitchFamily="34" charset="0"/>
            </a:rPr>
            <a:t>. 567.)</a:t>
          </a:r>
          <a:endParaRPr lang="es-ES" sz="1800" dirty="0">
            <a:latin typeface="Arial" panose="020B0604020202020204" pitchFamily="34" charset="0"/>
            <a:cs typeface="Arial" panose="020B0604020202020204" pitchFamily="34" charset="0"/>
          </a:endParaRPr>
        </a:p>
      </dgm:t>
    </dgm:pt>
    <dgm:pt modelId="{0962CEA3-00F5-418F-B7DE-08AFBB7B9240}" type="parTrans" cxnId="{9F0C980E-AF14-4AF8-B46A-97516A01D52D}">
      <dgm:prSet/>
      <dgm:spPr/>
      <dgm:t>
        <a:bodyPr/>
        <a:lstStyle/>
        <a:p>
          <a:endParaRPr lang="es-ES"/>
        </a:p>
      </dgm:t>
    </dgm:pt>
    <dgm:pt modelId="{A726B48B-3032-452B-AA04-73C1358BEDD8}" type="sibTrans" cxnId="{9F0C980E-AF14-4AF8-B46A-97516A01D52D}">
      <dgm:prSet/>
      <dgm:spPr/>
      <dgm:t>
        <a:bodyPr/>
        <a:lstStyle/>
        <a:p>
          <a:endParaRPr lang="es-ES"/>
        </a:p>
      </dgm:t>
    </dgm:pt>
    <dgm:pt modelId="{EAF728F1-6A73-4999-A0F0-01ECE6E04142}" type="pres">
      <dgm:prSet presAssocID="{30E7AB86-50B7-4AC2-AAEB-4F04377042E0}" presName="linearFlow" presStyleCnt="0">
        <dgm:presLayoutVars>
          <dgm:dir/>
          <dgm:resizeHandles val="exact"/>
        </dgm:presLayoutVars>
      </dgm:prSet>
      <dgm:spPr/>
    </dgm:pt>
    <dgm:pt modelId="{2767BA87-E323-49E9-86F0-5D95C846D68E}" type="pres">
      <dgm:prSet presAssocID="{173BFC25-3889-403F-830E-4A55E2430FD2}" presName="composite" presStyleCnt="0"/>
      <dgm:spPr/>
    </dgm:pt>
    <dgm:pt modelId="{5177CBDA-2B12-496F-978F-F8E6BC3685BC}" type="pres">
      <dgm:prSet presAssocID="{173BFC25-3889-403F-830E-4A55E2430FD2}" presName="imgShp" presStyleLbl="fgImgPlace1" presStyleIdx="0" presStyleCnt="3"/>
      <dgm:spPr/>
    </dgm:pt>
    <dgm:pt modelId="{74B6096B-0AEF-40BC-B7CC-B38C79302E91}" type="pres">
      <dgm:prSet presAssocID="{173BFC25-3889-403F-830E-4A55E2430FD2}" presName="txShp" presStyleLbl="node1" presStyleIdx="0" presStyleCnt="3">
        <dgm:presLayoutVars>
          <dgm:bulletEnabled val="1"/>
        </dgm:presLayoutVars>
      </dgm:prSet>
      <dgm:spPr/>
      <dgm:t>
        <a:bodyPr/>
        <a:lstStyle/>
        <a:p>
          <a:endParaRPr lang="es-ES"/>
        </a:p>
      </dgm:t>
    </dgm:pt>
    <dgm:pt modelId="{57DF5173-4F25-4FD4-A525-BDBC5141D6FC}" type="pres">
      <dgm:prSet presAssocID="{EF3FD919-45BB-4B86-9060-0FCDEA3A554C}" presName="spacing" presStyleCnt="0"/>
      <dgm:spPr/>
    </dgm:pt>
    <dgm:pt modelId="{BA82A615-9A17-43F2-85C1-043473560E14}" type="pres">
      <dgm:prSet presAssocID="{0911DA33-9D6E-4B5A-8778-B80EB3CA187C}" presName="composite" presStyleCnt="0"/>
      <dgm:spPr/>
    </dgm:pt>
    <dgm:pt modelId="{3AF151A2-30A4-4FC3-9AAB-56604E700952}" type="pres">
      <dgm:prSet presAssocID="{0911DA33-9D6E-4B5A-8778-B80EB3CA187C}" presName="imgShp" presStyleLbl="fgImgPlace1" presStyleIdx="1" presStyleCnt="3"/>
      <dgm:spPr/>
    </dgm:pt>
    <dgm:pt modelId="{F6DE1DA6-83B7-4A61-86B1-5F2CD6F525C8}" type="pres">
      <dgm:prSet presAssocID="{0911DA33-9D6E-4B5A-8778-B80EB3CA187C}" presName="txShp" presStyleLbl="node1" presStyleIdx="1" presStyleCnt="3">
        <dgm:presLayoutVars>
          <dgm:bulletEnabled val="1"/>
        </dgm:presLayoutVars>
      </dgm:prSet>
      <dgm:spPr/>
      <dgm:t>
        <a:bodyPr/>
        <a:lstStyle/>
        <a:p>
          <a:endParaRPr lang="es-ES"/>
        </a:p>
      </dgm:t>
    </dgm:pt>
    <dgm:pt modelId="{52B9DB02-399F-4C5C-94EB-CF4B5B9A4CDF}" type="pres">
      <dgm:prSet presAssocID="{AB828EA8-17E2-4C5A-A725-9D219A3A0442}" presName="spacing" presStyleCnt="0"/>
      <dgm:spPr/>
    </dgm:pt>
    <dgm:pt modelId="{331FC1E3-D981-4E6B-8992-2CD5AD6AEB75}" type="pres">
      <dgm:prSet presAssocID="{90F48943-F6EF-48D0-83F4-5265C89F367B}" presName="composite" presStyleCnt="0"/>
      <dgm:spPr/>
    </dgm:pt>
    <dgm:pt modelId="{5F7D048E-7177-4FCA-B2E7-FBC06681E845}" type="pres">
      <dgm:prSet presAssocID="{90F48943-F6EF-48D0-83F4-5265C89F367B}" presName="imgShp" presStyleLbl="fgImgPlace1" presStyleIdx="2" presStyleCnt="3"/>
      <dgm:spPr/>
    </dgm:pt>
    <dgm:pt modelId="{7A2E8EAC-5903-4386-9895-31742F810F9F}" type="pres">
      <dgm:prSet presAssocID="{90F48943-F6EF-48D0-83F4-5265C89F367B}" presName="txShp" presStyleLbl="node1" presStyleIdx="2" presStyleCnt="3">
        <dgm:presLayoutVars>
          <dgm:bulletEnabled val="1"/>
        </dgm:presLayoutVars>
      </dgm:prSet>
      <dgm:spPr/>
      <dgm:t>
        <a:bodyPr/>
        <a:lstStyle/>
        <a:p>
          <a:endParaRPr lang="es-ES"/>
        </a:p>
      </dgm:t>
    </dgm:pt>
  </dgm:ptLst>
  <dgm:cxnLst>
    <dgm:cxn modelId="{9F0C980E-AF14-4AF8-B46A-97516A01D52D}" srcId="{30E7AB86-50B7-4AC2-AAEB-4F04377042E0}" destId="{90F48943-F6EF-48D0-83F4-5265C89F367B}" srcOrd="2" destOrd="0" parTransId="{0962CEA3-00F5-418F-B7DE-08AFBB7B9240}" sibTransId="{A726B48B-3032-452B-AA04-73C1358BEDD8}"/>
    <dgm:cxn modelId="{AD442899-2295-41DB-B585-46549302CF03}" srcId="{30E7AB86-50B7-4AC2-AAEB-4F04377042E0}" destId="{173BFC25-3889-403F-830E-4A55E2430FD2}" srcOrd="0" destOrd="0" parTransId="{B1E74B2D-C4DE-48B8-B29C-732F9655E750}" sibTransId="{EF3FD919-45BB-4B86-9060-0FCDEA3A554C}"/>
    <dgm:cxn modelId="{D080605A-A1E8-4AEF-80BF-D26FBAD847E5}" type="presOf" srcId="{90F48943-F6EF-48D0-83F4-5265C89F367B}" destId="{7A2E8EAC-5903-4386-9895-31742F810F9F}" srcOrd="0" destOrd="0" presId="urn:microsoft.com/office/officeart/2005/8/layout/vList3"/>
    <dgm:cxn modelId="{8F0E928F-BF6D-4CE2-A1F5-95BABAF49DBD}" srcId="{30E7AB86-50B7-4AC2-AAEB-4F04377042E0}" destId="{0911DA33-9D6E-4B5A-8778-B80EB3CA187C}" srcOrd="1" destOrd="0" parTransId="{545B9DCA-17B4-4672-B39E-F8CA41D30F4D}" sibTransId="{AB828EA8-17E2-4C5A-A725-9D219A3A0442}"/>
    <dgm:cxn modelId="{0E2B0EB9-B590-4659-B6CE-A583DC7486C6}" type="presOf" srcId="{30E7AB86-50B7-4AC2-AAEB-4F04377042E0}" destId="{EAF728F1-6A73-4999-A0F0-01ECE6E04142}" srcOrd="0" destOrd="0" presId="urn:microsoft.com/office/officeart/2005/8/layout/vList3"/>
    <dgm:cxn modelId="{325D1FD7-1B15-49E3-A487-6E809B8BAA47}" type="presOf" srcId="{0911DA33-9D6E-4B5A-8778-B80EB3CA187C}" destId="{F6DE1DA6-83B7-4A61-86B1-5F2CD6F525C8}" srcOrd="0" destOrd="0" presId="urn:microsoft.com/office/officeart/2005/8/layout/vList3"/>
    <dgm:cxn modelId="{6152C029-24AE-46D5-B619-B2FC772DB389}" type="presOf" srcId="{173BFC25-3889-403F-830E-4A55E2430FD2}" destId="{74B6096B-0AEF-40BC-B7CC-B38C79302E91}" srcOrd="0" destOrd="0" presId="urn:microsoft.com/office/officeart/2005/8/layout/vList3"/>
    <dgm:cxn modelId="{44CDEC5E-ED05-4377-B05F-CE2DDF076C1C}" type="presParOf" srcId="{EAF728F1-6A73-4999-A0F0-01ECE6E04142}" destId="{2767BA87-E323-49E9-86F0-5D95C846D68E}" srcOrd="0" destOrd="0" presId="urn:microsoft.com/office/officeart/2005/8/layout/vList3"/>
    <dgm:cxn modelId="{07038A9E-B9AC-453B-AA05-755695D676AD}" type="presParOf" srcId="{2767BA87-E323-49E9-86F0-5D95C846D68E}" destId="{5177CBDA-2B12-496F-978F-F8E6BC3685BC}" srcOrd="0" destOrd="0" presId="urn:microsoft.com/office/officeart/2005/8/layout/vList3"/>
    <dgm:cxn modelId="{1E14B631-F343-4A56-87D9-244DCDAA5E30}" type="presParOf" srcId="{2767BA87-E323-49E9-86F0-5D95C846D68E}" destId="{74B6096B-0AEF-40BC-B7CC-B38C79302E91}" srcOrd="1" destOrd="0" presId="urn:microsoft.com/office/officeart/2005/8/layout/vList3"/>
    <dgm:cxn modelId="{6E59D3DF-ED50-4A55-9552-423DA78528CE}" type="presParOf" srcId="{EAF728F1-6A73-4999-A0F0-01ECE6E04142}" destId="{57DF5173-4F25-4FD4-A525-BDBC5141D6FC}" srcOrd="1" destOrd="0" presId="urn:microsoft.com/office/officeart/2005/8/layout/vList3"/>
    <dgm:cxn modelId="{136F84D0-2F4E-4F11-9017-436BEF4FDB51}" type="presParOf" srcId="{EAF728F1-6A73-4999-A0F0-01ECE6E04142}" destId="{BA82A615-9A17-43F2-85C1-043473560E14}" srcOrd="2" destOrd="0" presId="urn:microsoft.com/office/officeart/2005/8/layout/vList3"/>
    <dgm:cxn modelId="{7362B819-D98E-4B60-BF79-AEDF7C29F7C7}" type="presParOf" srcId="{BA82A615-9A17-43F2-85C1-043473560E14}" destId="{3AF151A2-30A4-4FC3-9AAB-56604E700952}" srcOrd="0" destOrd="0" presId="urn:microsoft.com/office/officeart/2005/8/layout/vList3"/>
    <dgm:cxn modelId="{DD70FD4A-D762-4C9D-ACA6-1C158371BADD}" type="presParOf" srcId="{BA82A615-9A17-43F2-85C1-043473560E14}" destId="{F6DE1DA6-83B7-4A61-86B1-5F2CD6F525C8}" srcOrd="1" destOrd="0" presId="urn:microsoft.com/office/officeart/2005/8/layout/vList3"/>
    <dgm:cxn modelId="{00F1DB46-3A9E-4633-896F-0C4E54FFCC6B}" type="presParOf" srcId="{EAF728F1-6A73-4999-A0F0-01ECE6E04142}" destId="{52B9DB02-399F-4C5C-94EB-CF4B5B9A4CDF}" srcOrd="3" destOrd="0" presId="urn:microsoft.com/office/officeart/2005/8/layout/vList3"/>
    <dgm:cxn modelId="{92DD681E-8512-4629-9690-BAC8CA487FDB}" type="presParOf" srcId="{EAF728F1-6A73-4999-A0F0-01ECE6E04142}" destId="{331FC1E3-D981-4E6B-8992-2CD5AD6AEB75}" srcOrd="4" destOrd="0" presId="urn:microsoft.com/office/officeart/2005/8/layout/vList3"/>
    <dgm:cxn modelId="{3CDAF13D-7FDF-4222-A689-ECB516D04391}" type="presParOf" srcId="{331FC1E3-D981-4E6B-8992-2CD5AD6AEB75}" destId="{5F7D048E-7177-4FCA-B2E7-FBC06681E845}" srcOrd="0" destOrd="0" presId="urn:microsoft.com/office/officeart/2005/8/layout/vList3"/>
    <dgm:cxn modelId="{73973CD8-A81F-41A1-9619-B827AE0133B5}" type="presParOf" srcId="{331FC1E3-D981-4E6B-8992-2CD5AD6AEB75}" destId="{7A2E8EAC-5903-4386-9895-31742F810F9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505E2F3-BF84-474C-B13E-D0ED4657DCBB}" type="doc">
      <dgm:prSet loTypeId="urn:microsoft.com/office/officeart/2005/8/layout/hProcess9" loCatId="process" qsTypeId="urn:microsoft.com/office/officeart/2005/8/quickstyle/simple5" qsCatId="simple" csTypeId="urn:microsoft.com/office/officeart/2005/8/colors/accent3_2" csCatId="accent3"/>
      <dgm:spPr/>
      <dgm:t>
        <a:bodyPr/>
        <a:lstStyle/>
        <a:p>
          <a:endParaRPr lang="es-ES"/>
        </a:p>
      </dgm:t>
    </dgm:pt>
    <dgm:pt modelId="{143E0A8B-F726-44D1-BCF8-E3129360B560}">
      <dgm:prSet/>
      <dgm:spPr/>
      <dgm:t>
        <a:bodyPr/>
        <a:lstStyle/>
        <a:p>
          <a:pPr algn="just" rtl="0"/>
          <a:r>
            <a:rPr lang="es-ES" dirty="0" smtClean="0">
              <a:latin typeface="Arial" panose="020B0604020202020204" pitchFamily="34" charset="0"/>
              <a:cs typeface="Arial" panose="020B0604020202020204" pitchFamily="34" charset="0"/>
            </a:rPr>
            <a:t>Jurisprudencia que ejemplifica las características que debe contener el error no culpable:</a:t>
          </a:r>
          <a:endParaRPr lang="es-ES" dirty="0">
            <a:latin typeface="Arial" panose="020B0604020202020204" pitchFamily="34" charset="0"/>
            <a:cs typeface="Arial" panose="020B0604020202020204" pitchFamily="34" charset="0"/>
          </a:endParaRPr>
        </a:p>
      </dgm:t>
    </dgm:pt>
    <dgm:pt modelId="{929E561B-2D13-4413-8523-4D4EC361AF23}" type="parTrans" cxnId="{383FBE49-2173-488D-AE3F-AE393F9B283E}">
      <dgm:prSet/>
      <dgm:spPr/>
      <dgm:t>
        <a:bodyPr/>
        <a:lstStyle/>
        <a:p>
          <a:endParaRPr lang="es-ES"/>
        </a:p>
      </dgm:t>
    </dgm:pt>
    <dgm:pt modelId="{3D8663F3-43E4-474B-809C-D38C3A68BDCC}" type="sibTrans" cxnId="{383FBE49-2173-488D-AE3F-AE393F9B283E}">
      <dgm:prSet/>
      <dgm:spPr/>
      <dgm:t>
        <a:bodyPr/>
        <a:lstStyle/>
        <a:p>
          <a:endParaRPr lang="es-ES"/>
        </a:p>
      </dgm:t>
    </dgm:pt>
    <dgm:pt modelId="{EE01507F-61B0-4834-B999-C8F9EFAD61A2}" type="pres">
      <dgm:prSet presAssocID="{C505E2F3-BF84-474C-B13E-D0ED4657DCBB}" presName="CompostProcess" presStyleCnt="0">
        <dgm:presLayoutVars>
          <dgm:dir/>
          <dgm:resizeHandles val="exact"/>
        </dgm:presLayoutVars>
      </dgm:prSet>
      <dgm:spPr/>
      <dgm:t>
        <a:bodyPr/>
        <a:lstStyle/>
        <a:p>
          <a:endParaRPr lang="es-MX"/>
        </a:p>
      </dgm:t>
    </dgm:pt>
    <dgm:pt modelId="{5E8E1F8C-95B7-4DE1-BD2A-0C66471F29BE}" type="pres">
      <dgm:prSet presAssocID="{C505E2F3-BF84-474C-B13E-D0ED4657DCBB}" presName="arrow" presStyleLbl="bgShp" presStyleIdx="0" presStyleCnt="1"/>
      <dgm:spPr/>
    </dgm:pt>
    <dgm:pt modelId="{21076DCA-E95A-4C23-B177-42C16374AD16}" type="pres">
      <dgm:prSet presAssocID="{C505E2F3-BF84-474C-B13E-D0ED4657DCBB}" presName="linearProcess" presStyleCnt="0"/>
      <dgm:spPr/>
    </dgm:pt>
    <dgm:pt modelId="{9A3A864D-7079-4ACD-AB8E-C9D2EC761DD7}" type="pres">
      <dgm:prSet presAssocID="{143E0A8B-F726-44D1-BCF8-E3129360B560}" presName="textNode" presStyleLbl="node1" presStyleIdx="0" presStyleCnt="1" custLinFactNeighborX="-8115" custLinFactNeighborY="-1825">
        <dgm:presLayoutVars>
          <dgm:bulletEnabled val="1"/>
        </dgm:presLayoutVars>
      </dgm:prSet>
      <dgm:spPr/>
      <dgm:t>
        <a:bodyPr/>
        <a:lstStyle/>
        <a:p>
          <a:endParaRPr lang="es-MX"/>
        </a:p>
      </dgm:t>
    </dgm:pt>
  </dgm:ptLst>
  <dgm:cxnLst>
    <dgm:cxn modelId="{383FBE49-2173-488D-AE3F-AE393F9B283E}" srcId="{C505E2F3-BF84-474C-B13E-D0ED4657DCBB}" destId="{143E0A8B-F726-44D1-BCF8-E3129360B560}" srcOrd="0" destOrd="0" parTransId="{929E561B-2D13-4413-8523-4D4EC361AF23}" sibTransId="{3D8663F3-43E4-474B-809C-D38C3A68BDCC}"/>
    <dgm:cxn modelId="{E598D36C-9EF2-4A67-A552-CDA431FA5414}" type="presOf" srcId="{143E0A8B-F726-44D1-BCF8-E3129360B560}" destId="{9A3A864D-7079-4ACD-AB8E-C9D2EC761DD7}" srcOrd="0" destOrd="0" presId="urn:microsoft.com/office/officeart/2005/8/layout/hProcess9"/>
    <dgm:cxn modelId="{0473115F-B19A-450D-9F9C-D444E09EFEA5}" type="presOf" srcId="{C505E2F3-BF84-474C-B13E-D0ED4657DCBB}" destId="{EE01507F-61B0-4834-B999-C8F9EFAD61A2}" srcOrd="0" destOrd="0" presId="urn:microsoft.com/office/officeart/2005/8/layout/hProcess9"/>
    <dgm:cxn modelId="{BBD5552E-0484-4C62-A31B-D7F2511F3946}" type="presParOf" srcId="{EE01507F-61B0-4834-B999-C8F9EFAD61A2}" destId="{5E8E1F8C-95B7-4DE1-BD2A-0C66471F29BE}" srcOrd="0" destOrd="0" presId="urn:microsoft.com/office/officeart/2005/8/layout/hProcess9"/>
    <dgm:cxn modelId="{80B5CA09-BF44-4543-9A2E-C3258E81C49E}" type="presParOf" srcId="{EE01507F-61B0-4834-B999-C8F9EFAD61A2}" destId="{21076DCA-E95A-4C23-B177-42C16374AD16}" srcOrd="1" destOrd="0" presId="urn:microsoft.com/office/officeart/2005/8/layout/hProcess9"/>
    <dgm:cxn modelId="{58F61EC4-1911-477F-A7A0-D49A457361D1}" type="presParOf" srcId="{21076DCA-E95A-4C23-B177-42C16374AD16}" destId="{9A3A864D-7079-4ACD-AB8E-C9D2EC761DD7}"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2FE9278-5ADB-4BF7-BEF5-8192BC52DBD3}" type="doc">
      <dgm:prSet loTypeId="urn:microsoft.com/office/officeart/2005/8/layout/vList2" loCatId="list" qsTypeId="urn:microsoft.com/office/officeart/2005/8/quickstyle/simple5" qsCatId="simple" csTypeId="urn:microsoft.com/office/officeart/2005/8/colors/accent3_2" csCatId="accent3"/>
      <dgm:spPr/>
      <dgm:t>
        <a:bodyPr/>
        <a:lstStyle/>
        <a:p>
          <a:endParaRPr lang="es-ES"/>
        </a:p>
      </dgm:t>
    </dgm:pt>
    <dgm:pt modelId="{6D88D4AA-F628-477D-AC0B-5FADDC5B08F8}">
      <dgm:prSet/>
      <dgm:spPr/>
      <dgm:t>
        <a:bodyPr/>
        <a:lstStyle/>
        <a:p>
          <a:pPr algn="just" rtl="0"/>
          <a:r>
            <a:rPr lang="es-ES" dirty="0" smtClean="0"/>
            <a:t>“</a:t>
          </a:r>
          <a:r>
            <a:rPr lang="es-ES" dirty="0" smtClean="0">
              <a:latin typeface="Arial" panose="020B0604020202020204" pitchFamily="34" charset="0"/>
              <a:cs typeface="Arial" panose="020B0604020202020204" pitchFamily="34" charset="0"/>
            </a:rPr>
            <a:t>El error es accidental si no recae sobre circunstancias esenciales del hecho, sino secundarias. El error en el golpe (</a:t>
          </a:r>
          <a:r>
            <a:rPr lang="es-ES" i="1" dirty="0" err="1" smtClean="0">
              <a:latin typeface="Arial" panose="020B0604020202020204" pitchFamily="34" charset="0"/>
              <a:cs typeface="Arial" panose="020B0604020202020204" pitchFamily="34" charset="0"/>
            </a:rPr>
            <a:t>aberratio</a:t>
          </a:r>
          <a:r>
            <a:rPr lang="es-ES" dirty="0" smtClean="0">
              <a:latin typeface="Arial" panose="020B0604020202020204" pitchFamily="34" charset="0"/>
              <a:cs typeface="Arial" panose="020B0604020202020204" pitchFamily="34" charset="0"/>
            </a:rPr>
            <a:t> </a:t>
          </a:r>
          <a:r>
            <a:rPr lang="es-ES" i="1" dirty="0" smtClean="0">
              <a:latin typeface="Arial" panose="020B0604020202020204" pitchFamily="34" charset="0"/>
              <a:cs typeface="Arial" panose="020B0604020202020204" pitchFamily="34" charset="0"/>
            </a:rPr>
            <a:t>ictus</a:t>
          </a:r>
          <a:r>
            <a:rPr lang="es-ES" dirty="0" smtClean="0">
              <a:latin typeface="Arial" panose="020B0604020202020204" pitchFamily="34" charset="0"/>
              <a:cs typeface="Arial" panose="020B0604020202020204" pitchFamily="34" charset="0"/>
            </a:rPr>
            <a:t>) se da cuando el resultado no es precisamente el querido, pero a él equivalente. </a:t>
          </a:r>
          <a:r>
            <a:rPr lang="es-ES" i="1" dirty="0" err="1" smtClean="0">
              <a:latin typeface="Arial" panose="020B0604020202020204" pitchFamily="34" charset="0"/>
              <a:cs typeface="Arial" panose="020B0604020202020204" pitchFamily="34" charset="0"/>
            </a:rPr>
            <a:t>Aberratio</a:t>
          </a:r>
          <a:r>
            <a:rPr lang="es-ES" dirty="0" smtClean="0">
              <a:latin typeface="Arial" panose="020B0604020202020204" pitchFamily="34" charset="0"/>
              <a:cs typeface="Arial" panose="020B0604020202020204" pitchFamily="34" charset="0"/>
            </a:rPr>
            <a:t> </a:t>
          </a:r>
          <a:r>
            <a:rPr lang="es-ES" i="1" dirty="0" smtClean="0">
              <a:latin typeface="Arial" panose="020B0604020202020204" pitchFamily="34" charset="0"/>
              <a:cs typeface="Arial" panose="020B0604020202020204" pitchFamily="34" charset="0"/>
            </a:rPr>
            <a:t>in</a:t>
          </a:r>
          <a:r>
            <a:rPr lang="es-ES" dirty="0" smtClean="0">
              <a:latin typeface="Arial" panose="020B0604020202020204" pitchFamily="34" charset="0"/>
              <a:cs typeface="Arial" panose="020B0604020202020204" pitchFamily="34" charset="0"/>
            </a:rPr>
            <a:t> </a:t>
          </a:r>
          <a:r>
            <a:rPr lang="es-ES" i="1" dirty="0" smtClean="0">
              <a:latin typeface="Arial" panose="020B0604020202020204" pitchFamily="34" charset="0"/>
              <a:cs typeface="Arial" panose="020B0604020202020204" pitchFamily="34" charset="0"/>
            </a:rPr>
            <a:t>persona</a:t>
          </a:r>
          <a:r>
            <a:rPr lang="es-ES" dirty="0" smtClean="0">
              <a:latin typeface="Arial" panose="020B0604020202020204" pitchFamily="34" charset="0"/>
              <a:cs typeface="Arial" panose="020B0604020202020204" pitchFamily="34" charset="0"/>
            </a:rPr>
            <a:t> es cuando el error versa sobre la persona objeto del delito”. (Castellanos, 2007,</a:t>
          </a:r>
          <a:r>
            <a:rPr lang="es-MX" dirty="0" smtClean="0">
              <a:latin typeface="Arial" panose="020B0604020202020204" pitchFamily="34" charset="0"/>
              <a:cs typeface="Arial" panose="020B0604020202020204" pitchFamily="34" charset="0"/>
            </a:rPr>
            <a:t> p. 242.)</a:t>
          </a:r>
          <a:endParaRPr lang="es-ES" dirty="0">
            <a:latin typeface="Arial" panose="020B0604020202020204" pitchFamily="34" charset="0"/>
            <a:cs typeface="Arial" panose="020B0604020202020204" pitchFamily="34" charset="0"/>
          </a:endParaRPr>
        </a:p>
      </dgm:t>
    </dgm:pt>
    <dgm:pt modelId="{398994C5-486E-490E-B568-373CC329F71E}" type="parTrans" cxnId="{4D57E1FA-FE49-4992-A2BE-9B0384A2A862}">
      <dgm:prSet/>
      <dgm:spPr/>
      <dgm:t>
        <a:bodyPr/>
        <a:lstStyle/>
        <a:p>
          <a:endParaRPr lang="es-ES"/>
        </a:p>
      </dgm:t>
    </dgm:pt>
    <dgm:pt modelId="{82CA0825-DC06-4FCB-83A6-006D50C8D728}" type="sibTrans" cxnId="{4D57E1FA-FE49-4992-A2BE-9B0384A2A862}">
      <dgm:prSet/>
      <dgm:spPr/>
      <dgm:t>
        <a:bodyPr/>
        <a:lstStyle/>
        <a:p>
          <a:endParaRPr lang="es-ES"/>
        </a:p>
      </dgm:t>
    </dgm:pt>
    <dgm:pt modelId="{A68CA8E0-884B-424F-9D59-872895E80859}" type="pres">
      <dgm:prSet presAssocID="{32FE9278-5ADB-4BF7-BEF5-8192BC52DBD3}" presName="linear" presStyleCnt="0">
        <dgm:presLayoutVars>
          <dgm:animLvl val="lvl"/>
          <dgm:resizeHandles val="exact"/>
        </dgm:presLayoutVars>
      </dgm:prSet>
      <dgm:spPr/>
      <dgm:t>
        <a:bodyPr/>
        <a:lstStyle/>
        <a:p>
          <a:endParaRPr lang="es-MX"/>
        </a:p>
      </dgm:t>
    </dgm:pt>
    <dgm:pt modelId="{E7B8FCF0-B2C1-4527-A04F-5DEED6DD5E33}" type="pres">
      <dgm:prSet presAssocID="{6D88D4AA-F628-477D-AC0B-5FADDC5B08F8}" presName="parentText" presStyleLbl="node1" presStyleIdx="0" presStyleCnt="1">
        <dgm:presLayoutVars>
          <dgm:chMax val="0"/>
          <dgm:bulletEnabled val="1"/>
        </dgm:presLayoutVars>
      </dgm:prSet>
      <dgm:spPr/>
      <dgm:t>
        <a:bodyPr/>
        <a:lstStyle/>
        <a:p>
          <a:endParaRPr lang="es-MX"/>
        </a:p>
      </dgm:t>
    </dgm:pt>
  </dgm:ptLst>
  <dgm:cxnLst>
    <dgm:cxn modelId="{4D57E1FA-FE49-4992-A2BE-9B0384A2A862}" srcId="{32FE9278-5ADB-4BF7-BEF5-8192BC52DBD3}" destId="{6D88D4AA-F628-477D-AC0B-5FADDC5B08F8}" srcOrd="0" destOrd="0" parTransId="{398994C5-486E-490E-B568-373CC329F71E}" sibTransId="{82CA0825-DC06-4FCB-83A6-006D50C8D728}"/>
    <dgm:cxn modelId="{940A7BB7-0518-4CC7-8E24-D06592A828C3}" type="presOf" srcId="{6D88D4AA-F628-477D-AC0B-5FADDC5B08F8}" destId="{E7B8FCF0-B2C1-4527-A04F-5DEED6DD5E33}" srcOrd="0" destOrd="0" presId="urn:microsoft.com/office/officeart/2005/8/layout/vList2"/>
    <dgm:cxn modelId="{88732FC1-218D-46B4-887F-B0155E857A78}" type="presOf" srcId="{32FE9278-5ADB-4BF7-BEF5-8192BC52DBD3}" destId="{A68CA8E0-884B-424F-9D59-872895E80859}" srcOrd="0" destOrd="0" presId="urn:microsoft.com/office/officeart/2005/8/layout/vList2"/>
    <dgm:cxn modelId="{9BDD08E3-62CF-4183-9C64-F5D6159FD93D}" type="presParOf" srcId="{A68CA8E0-884B-424F-9D59-872895E80859}" destId="{E7B8FCF0-B2C1-4527-A04F-5DEED6DD5E3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965A3DA-ED1C-44FB-B93A-1E5A78454FD6}" type="doc">
      <dgm:prSet loTypeId="urn:microsoft.com/office/officeart/2005/8/layout/hierarchy3" loCatId="hierarchy" qsTypeId="urn:microsoft.com/office/officeart/2005/8/quickstyle/simple5" qsCatId="simple" csTypeId="urn:microsoft.com/office/officeart/2005/8/colors/accent3_2" csCatId="accent3" phldr="1"/>
      <dgm:spPr/>
      <dgm:t>
        <a:bodyPr/>
        <a:lstStyle/>
        <a:p>
          <a:endParaRPr lang="es-ES"/>
        </a:p>
      </dgm:t>
    </dgm:pt>
    <dgm:pt modelId="{DADC6B0C-E269-4348-9127-339D1C83CCA6}">
      <dgm:prSet/>
      <dgm:spPr/>
      <dgm:t>
        <a:bodyPr/>
        <a:lstStyle/>
        <a:p>
          <a:pPr algn="just" rtl="0"/>
          <a:r>
            <a:rPr lang="es-ES" smtClean="0">
              <a:latin typeface="Arial" panose="020B0604020202020204" pitchFamily="34" charset="0"/>
              <a:cs typeface="Arial" panose="020B0604020202020204" pitchFamily="34" charset="0"/>
            </a:rPr>
            <a:t>Ejemplo: si alguien quiere matar a una persona determinada, pero a quien priva de la vida es a otra, a causa de imprecisión o falta de puntería en el disparo.</a:t>
          </a:r>
          <a:endParaRPr lang="es-ES" dirty="0">
            <a:latin typeface="Arial" panose="020B0604020202020204" pitchFamily="34" charset="0"/>
            <a:cs typeface="Arial" panose="020B0604020202020204" pitchFamily="34" charset="0"/>
          </a:endParaRPr>
        </a:p>
      </dgm:t>
    </dgm:pt>
    <dgm:pt modelId="{81C325BD-913C-4896-B829-BA50EEFD96BF}" type="parTrans" cxnId="{01D960D8-1907-4171-8995-A95815E3F97F}">
      <dgm:prSet/>
      <dgm:spPr/>
      <dgm:t>
        <a:bodyPr/>
        <a:lstStyle/>
        <a:p>
          <a:endParaRPr lang="es-ES"/>
        </a:p>
      </dgm:t>
    </dgm:pt>
    <dgm:pt modelId="{EDAE5269-5952-4A2F-A6C8-412B2FFD4F75}" type="sibTrans" cxnId="{01D960D8-1907-4171-8995-A95815E3F97F}">
      <dgm:prSet/>
      <dgm:spPr/>
      <dgm:t>
        <a:bodyPr/>
        <a:lstStyle/>
        <a:p>
          <a:endParaRPr lang="es-ES"/>
        </a:p>
      </dgm:t>
    </dgm:pt>
    <dgm:pt modelId="{493FD473-3D3E-4D93-AB81-366DA7E5B77D}">
      <dgm:prSet/>
      <dgm:spPr>
        <a:solidFill>
          <a:schemeClr val="accent3">
            <a:lumMod val="75000"/>
            <a:alpha val="90000"/>
          </a:schemeClr>
        </a:solidFill>
      </dgm:spPr>
      <dgm:t>
        <a:bodyPr/>
        <a:lstStyle/>
        <a:p>
          <a:pPr algn="just" rtl="0"/>
          <a:r>
            <a:rPr lang="es-ES" i="1" dirty="0" err="1" smtClean="0">
              <a:solidFill>
                <a:schemeClr val="bg1"/>
              </a:solidFill>
              <a:latin typeface="Arial" panose="020B0604020202020204" pitchFamily="34" charset="0"/>
              <a:cs typeface="Arial" panose="020B0604020202020204" pitchFamily="34" charset="0"/>
            </a:rPr>
            <a:t>Aberratio</a:t>
          </a:r>
          <a:r>
            <a:rPr lang="es-ES" i="1" dirty="0" smtClean="0">
              <a:solidFill>
                <a:schemeClr val="bg1"/>
              </a:solidFill>
              <a:latin typeface="Arial" panose="020B0604020202020204" pitchFamily="34" charset="0"/>
              <a:cs typeface="Arial" panose="020B0604020202020204" pitchFamily="34" charset="0"/>
            </a:rPr>
            <a:t> in persona. </a:t>
          </a:r>
          <a:r>
            <a:rPr lang="es-ES" dirty="0" smtClean="0">
              <a:solidFill>
                <a:schemeClr val="bg1"/>
              </a:solidFill>
              <a:latin typeface="Arial" panose="020B0604020202020204" pitchFamily="34" charset="0"/>
              <a:cs typeface="Arial" panose="020B0604020202020204" pitchFamily="34" charset="0"/>
            </a:rPr>
            <a:t>Es el error sobre el pasivo del delito. Igual que en el anterior, se mata; pero en este caso, por confundir a una persona con otra.</a:t>
          </a:r>
          <a:endParaRPr lang="es-ES" dirty="0">
            <a:solidFill>
              <a:schemeClr val="bg1"/>
            </a:solidFill>
            <a:latin typeface="Arial" panose="020B0604020202020204" pitchFamily="34" charset="0"/>
            <a:cs typeface="Arial" panose="020B0604020202020204" pitchFamily="34" charset="0"/>
          </a:endParaRPr>
        </a:p>
      </dgm:t>
    </dgm:pt>
    <dgm:pt modelId="{A75314FE-7196-4350-9245-555B3DA58FD9}" type="parTrans" cxnId="{85C610F5-AA23-4E2D-8983-C7271CD73077}">
      <dgm:prSet/>
      <dgm:spPr/>
      <dgm:t>
        <a:bodyPr/>
        <a:lstStyle/>
        <a:p>
          <a:endParaRPr lang="es-ES"/>
        </a:p>
      </dgm:t>
    </dgm:pt>
    <dgm:pt modelId="{566F4698-F4B1-4C67-A57C-AB9E6C047139}" type="sibTrans" cxnId="{85C610F5-AA23-4E2D-8983-C7271CD73077}">
      <dgm:prSet/>
      <dgm:spPr/>
      <dgm:t>
        <a:bodyPr/>
        <a:lstStyle/>
        <a:p>
          <a:endParaRPr lang="es-ES"/>
        </a:p>
      </dgm:t>
    </dgm:pt>
    <dgm:pt modelId="{5798FDBD-4209-47E9-B68E-0141A199BB36}">
      <dgm:prSet/>
      <dgm:spPr>
        <a:solidFill>
          <a:schemeClr val="accent3">
            <a:lumMod val="75000"/>
            <a:alpha val="90000"/>
          </a:schemeClr>
        </a:solidFill>
      </dgm:spPr>
      <dgm:t>
        <a:bodyPr/>
        <a:lstStyle/>
        <a:p>
          <a:pPr algn="just" rtl="0"/>
          <a:r>
            <a:rPr lang="es-ES" i="1" dirty="0" err="1" smtClean="0">
              <a:solidFill>
                <a:schemeClr val="bg1"/>
              </a:solidFill>
              <a:latin typeface="Arial" panose="020B0604020202020204" pitchFamily="34" charset="0"/>
              <a:cs typeface="Arial" panose="020B0604020202020204" pitchFamily="34" charset="0"/>
            </a:rPr>
            <a:t>Aberratio</a:t>
          </a:r>
          <a:r>
            <a:rPr lang="es-ES" i="1" dirty="0" smtClean="0">
              <a:solidFill>
                <a:schemeClr val="bg1"/>
              </a:solidFill>
              <a:latin typeface="Arial" panose="020B0604020202020204" pitchFamily="34" charset="0"/>
              <a:cs typeface="Arial" panose="020B0604020202020204" pitchFamily="34" charset="0"/>
            </a:rPr>
            <a:t> in </a:t>
          </a:r>
          <a:r>
            <a:rPr lang="es-ES" i="1" dirty="0" err="1" smtClean="0">
              <a:solidFill>
                <a:schemeClr val="bg1"/>
              </a:solidFill>
              <a:latin typeface="Arial" panose="020B0604020202020204" pitchFamily="34" charset="0"/>
              <a:cs typeface="Arial" panose="020B0604020202020204" pitchFamily="34" charset="0"/>
            </a:rPr>
            <a:t>delicti</a:t>
          </a:r>
          <a:r>
            <a:rPr lang="es-ES" i="1" dirty="0" smtClean="0">
              <a:solidFill>
                <a:schemeClr val="bg1"/>
              </a:solidFill>
              <a:latin typeface="Arial" panose="020B0604020202020204" pitchFamily="34" charset="0"/>
              <a:cs typeface="Arial" panose="020B0604020202020204" pitchFamily="34" charset="0"/>
            </a:rPr>
            <a:t>. </a:t>
          </a:r>
          <a:r>
            <a:rPr lang="es-ES" dirty="0" smtClean="0">
              <a:solidFill>
                <a:schemeClr val="bg1"/>
              </a:solidFill>
              <a:latin typeface="Arial" panose="020B0604020202020204" pitchFamily="34" charset="0"/>
              <a:cs typeface="Arial" panose="020B0604020202020204" pitchFamily="34" charset="0"/>
            </a:rPr>
            <a:t>Es el error en el delito. Se produce otro ilícito que no era el querido. (</a:t>
          </a:r>
          <a:r>
            <a:rPr lang="es-ES" dirty="0" err="1" smtClean="0">
              <a:solidFill>
                <a:schemeClr val="bg1"/>
              </a:solidFill>
              <a:latin typeface="Arial" panose="020B0604020202020204" pitchFamily="34" charset="0"/>
              <a:cs typeface="Arial" panose="020B0604020202020204" pitchFamily="34" charset="0"/>
            </a:rPr>
            <a:t>Amuchategui</a:t>
          </a:r>
          <a:r>
            <a:rPr lang="es-ES" dirty="0" smtClean="0">
              <a:solidFill>
                <a:schemeClr val="bg1"/>
              </a:solidFill>
              <a:latin typeface="Arial" panose="020B0604020202020204" pitchFamily="34" charset="0"/>
              <a:cs typeface="Arial" panose="020B0604020202020204" pitchFamily="34" charset="0"/>
            </a:rPr>
            <a:t>, 2000. </a:t>
          </a:r>
          <a:r>
            <a:rPr lang="es-MX" dirty="0" smtClean="0">
              <a:solidFill>
                <a:schemeClr val="bg1"/>
              </a:solidFill>
              <a:latin typeface="Arial" panose="020B0604020202020204" pitchFamily="34" charset="0"/>
              <a:cs typeface="Arial" panose="020B0604020202020204" pitchFamily="34" charset="0"/>
            </a:rPr>
            <a:t>p. 92.)</a:t>
          </a:r>
          <a:endParaRPr lang="es-ES" dirty="0">
            <a:solidFill>
              <a:schemeClr val="bg1"/>
            </a:solidFill>
            <a:latin typeface="Arial" panose="020B0604020202020204" pitchFamily="34" charset="0"/>
            <a:cs typeface="Arial" panose="020B0604020202020204" pitchFamily="34" charset="0"/>
          </a:endParaRPr>
        </a:p>
      </dgm:t>
    </dgm:pt>
    <dgm:pt modelId="{90261BA4-81A2-46D4-9632-A4139815C6B5}" type="parTrans" cxnId="{CBF985EE-A5F5-4E53-A0A6-2F7C45945FBA}">
      <dgm:prSet/>
      <dgm:spPr/>
      <dgm:t>
        <a:bodyPr/>
        <a:lstStyle/>
        <a:p>
          <a:endParaRPr lang="es-ES"/>
        </a:p>
      </dgm:t>
    </dgm:pt>
    <dgm:pt modelId="{6FBB0AB4-C3D5-46FA-A734-F7259BB985CB}" type="sibTrans" cxnId="{CBF985EE-A5F5-4E53-A0A6-2F7C45945FBA}">
      <dgm:prSet/>
      <dgm:spPr/>
      <dgm:t>
        <a:bodyPr/>
        <a:lstStyle/>
        <a:p>
          <a:endParaRPr lang="es-ES"/>
        </a:p>
      </dgm:t>
    </dgm:pt>
    <dgm:pt modelId="{ABB96DC8-74AA-4959-B178-2DC0FC1212FF}" type="pres">
      <dgm:prSet presAssocID="{2965A3DA-ED1C-44FB-B93A-1E5A78454FD6}" presName="diagram" presStyleCnt="0">
        <dgm:presLayoutVars>
          <dgm:chPref val="1"/>
          <dgm:dir/>
          <dgm:animOne val="branch"/>
          <dgm:animLvl val="lvl"/>
          <dgm:resizeHandles/>
        </dgm:presLayoutVars>
      </dgm:prSet>
      <dgm:spPr/>
      <dgm:t>
        <a:bodyPr/>
        <a:lstStyle/>
        <a:p>
          <a:endParaRPr lang="es-MX"/>
        </a:p>
      </dgm:t>
    </dgm:pt>
    <dgm:pt modelId="{32023A94-EC8D-44F3-9F35-3B5E1A17EFAF}" type="pres">
      <dgm:prSet presAssocID="{DADC6B0C-E269-4348-9127-339D1C83CCA6}" presName="root" presStyleCnt="0"/>
      <dgm:spPr/>
    </dgm:pt>
    <dgm:pt modelId="{2A688203-BAE6-40BB-859C-1F400E111BFD}" type="pres">
      <dgm:prSet presAssocID="{DADC6B0C-E269-4348-9127-339D1C83CCA6}" presName="rootComposite" presStyleCnt="0"/>
      <dgm:spPr/>
    </dgm:pt>
    <dgm:pt modelId="{1AA242F8-C2D3-4F81-BD6B-D4DF5F2C6AA9}" type="pres">
      <dgm:prSet presAssocID="{DADC6B0C-E269-4348-9127-339D1C83CCA6}" presName="rootText" presStyleLbl="node1" presStyleIdx="0" presStyleCnt="1"/>
      <dgm:spPr/>
      <dgm:t>
        <a:bodyPr/>
        <a:lstStyle/>
        <a:p>
          <a:endParaRPr lang="es-MX"/>
        </a:p>
      </dgm:t>
    </dgm:pt>
    <dgm:pt modelId="{8A701CD6-5032-446D-8468-5131C8894B35}" type="pres">
      <dgm:prSet presAssocID="{DADC6B0C-E269-4348-9127-339D1C83CCA6}" presName="rootConnector" presStyleLbl="node1" presStyleIdx="0" presStyleCnt="1"/>
      <dgm:spPr/>
      <dgm:t>
        <a:bodyPr/>
        <a:lstStyle/>
        <a:p>
          <a:endParaRPr lang="es-MX"/>
        </a:p>
      </dgm:t>
    </dgm:pt>
    <dgm:pt modelId="{F1D499A5-A08D-41EF-8AA9-0B6F47003201}" type="pres">
      <dgm:prSet presAssocID="{DADC6B0C-E269-4348-9127-339D1C83CCA6}" presName="childShape" presStyleCnt="0"/>
      <dgm:spPr/>
    </dgm:pt>
    <dgm:pt modelId="{5B25B19F-A058-4F0B-91A0-7A84F2706160}" type="pres">
      <dgm:prSet presAssocID="{A75314FE-7196-4350-9245-555B3DA58FD9}" presName="Name13" presStyleLbl="parChTrans1D2" presStyleIdx="0" presStyleCnt="2"/>
      <dgm:spPr/>
      <dgm:t>
        <a:bodyPr/>
        <a:lstStyle/>
        <a:p>
          <a:endParaRPr lang="es-MX"/>
        </a:p>
      </dgm:t>
    </dgm:pt>
    <dgm:pt modelId="{72F8C765-E39F-4DFA-8DB1-08D19CDDA699}" type="pres">
      <dgm:prSet presAssocID="{493FD473-3D3E-4D93-AB81-366DA7E5B77D}" presName="childText" presStyleLbl="bgAcc1" presStyleIdx="0" presStyleCnt="2">
        <dgm:presLayoutVars>
          <dgm:bulletEnabled val="1"/>
        </dgm:presLayoutVars>
      </dgm:prSet>
      <dgm:spPr/>
      <dgm:t>
        <a:bodyPr/>
        <a:lstStyle/>
        <a:p>
          <a:endParaRPr lang="es-MX"/>
        </a:p>
      </dgm:t>
    </dgm:pt>
    <dgm:pt modelId="{12922681-6187-47F5-B6B1-A7AF70BBDE26}" type="pres">
      <dgm:prSet presAssocID="{90261BA4-81A2-46D4-9632-A4139815C6B5}" presName="Name13" presStyleLbl="parChTrans1D2" presStyleIdx="1" presStyleCnt="2"/>
      <dgm:spPr/>
      <dgm:t>
        <a:bodyPr/>
        <a:lstStyle/>
        <a:p>
          <a:endParaRPr lang="es-MX"/>
        </a:p>
      </dgm:t>
    </dgm:pt>
    <dgm:pt modelId="{DD80E30E-D9D3-4E0C-BFD9-20454097F884}" type="pres">
      <dgm:prSet presAssocID="{5798FDBD-4209-47E9-B68E-0141A199BB36}" presName="childText" presStyleLbl="bgAcc1" presStyleIdx="1" presStyleCnt="2">
        <dgm:presLayoutVars>
          <dgm:bulletEnabled val="1"/>
        </dgm:presLayoutVars>
      </dgm:prSet>
      <dgm:spPr/>
      <dgm:t>
        <a:bodyPr/>
        <a:lstStyle/>
        <a:p>
          <a:endParaRPr lang="es-MX"/>
        </a:p>
      </dgm:t>
    </dgm:pt>
  </dgm:ptLst>
  <dgm:cxnLst>
    <dgm:cxn modelId="{62976F2B-CBE4-4D27-8BB9-8F7CB517B477}" type="presOf" srcId="{2965A3DA-ED1C-44FB-B93A-1E5A78454FD6}" destId="{ABB96DC8-74AA-4959-B178-2DC0FC1212FF}" srcOrd="0" destOrd="0" presId="urn:microsoft.com/office/officeart/2005/8/layout/hierarchy3"/>
    <dgm:cxn modelId="{85C610F5-AA23-4E2D-8983-C7271CD73077}" srcId="{DADC6B0C-E269-4348-9127-339D1C83CCA6}" destId="{493FD473-3D3E-4D93-AB81-366DA7E5B77D}" srcOrd="0" destOrd="0" parTransId="{A75314FE-7196-4350-9245-555B3DA58FD9}" sibTransId="{566F4698-F4B1-4C67-A57C-AB9E6C047139}"/>
    <dgm:cxn modelId="{BB18895B-27E3-4E63-8895-9BE7455B89FA}" type="presOf" srcId="{DADC6B0C-E269-4348-9127-339D1C83CCA6}" destId="{8A701CD6-5032-446D-8468-5131C8894B35}" srcOrd="1" destOrd="0" presId="urn:microsoft.com/office/officeart/2005/8/layout/hierarchy3"/>
    <dgm:cxn modelId="{5515B01E-28C5-4846-B267-AC7F8361D405}" type="presOf" srcId="{5798FDBD-4209-47E9-B68E-0141A199BB36}" destId="{DD80E30E-D9D3-4E0C-BFD9-20454097F884}" srcOrd="0" destOrd="0" presId="urn:microsoft.com/office/officeart/2005/8/layout/hierarchy3"/>
    <dgm:cxn modelId="{520BCE1A-2F4A-498B-9A53-A474620645D1}" type="presOf" srcId="{A75314FE-7196-4350-9245-555B3DA58FD9}" destId="{5B25B19F-A058-4F0B-91A0-7A84F2706160}" srcOrd="0" destOrd="0" presId="urn:microsoft.com/office/officeart/2005/8/layout/hierarchy3"/>
    <dgm:cxn modelId="{E976A134-6330-450E-BF22-254208C13940}" type="presOf" srcId="{90261BA4-81A2-46D4-9632-A4139815C6B5}" destId="{12922681-6187-47F5-B6B1-A7AF70BBDE26}" srcOrd="0" destOrd="0" presId="urn:microsoft.com/office/officeart/2005/8/layout/hierarchy3"/>
    <dgm:cxn modelId="{0F9B46FC-EE91-4442-99EF-E948F7A5B9BE}" type="presOf" srcId="{DADC6B0C-E269-4348-9127-339D1C83CCA6}" destId="{1AA242F8-C2D3-4F81-BD6B-D4DF5F2C6AA9}" srcOrd="0" destOrd="0" presId="urn:microsoft.com/office/officeart/2005/8/layout/hierarchy3"/>
    <dgm:cxn modelId="{01D960D8-1907-4171-8995-A95815E3F97F}" srcId="{2965A3DA-ED1C-44FB-B93A-1E5A78454FD6}" destId="{DADC6B0C-E269-4348-9127-339D1C83CCA6}" srcOrd="0" destOrd="0" parTransId="{81C325BD-913C-4896-B829-BA50EEFD96BF}" sibTransId="{EDAE5269-5952-4A2F-A6C8-412B2FFD4F75}"/>
    <dgm:cxn modelId="{CBF985EE-A5F5-4E53-A0A6-2F7C45945FBA}" srcId="{DADC6B0C-E269-4348-9127-339D1C83CCA6}" destId="{5798FDBD-4209-47E9-B68E-0141A199BB36}" srcOrd="1" destOrd="0" parTransId="{90261BA4-81A2-46D4-9632-A4139815C6B5}" sibTransId="{6FBB0AB4-C3D5-46FA-A734-F7259BB985CB}"/>
    <dgm:cxn modelId="{6C5A6B7E-E47E-4944-B1F7-8716E7445E18}" type="presOf" srcId="{493FD473-3D3E-4D93-AB81-366DA7E5B77D}" destId="{72F8C765-E39F-4DFA-8DB1-08D19CDDA699}" srcOrd="0" destOrd="0" presId="urn:microsoft.com/office/officeart/2005/8/layout/hierarchy3"/>
    <dgm:cxn modelId="{45370DAD-EC6D-47B3-A16C-75DBF80208B4}" type="presParOf" srcId="{ABB96DC8-74AA-4959-B178-2DC0FC1212FF}" destId="{32023A94-EC8D-44F3-9F35-3B5E1A17EFAF}" srcOrd="0" destOrd="0" presId="urn:microsoft.com/office/officeart/2005/8/layout/hierarchy3"/>
    <dgm:cxn modelId="{F70990AB-2DEB-4B4B-8C67-150C9DE72261}" type="presParOf" srcId="{32023A94-EC8D-44F3-9F35-3B5E1A17EFAF}" destId="{2A688203-BAE6-40BB-859C-1F400E111BFD}" srcOrd="0" destOrd="0" presId="urn:microsoft.com/office/officeart/2005/8/layout/hierarchy3"/>
    <dgm:cxn modelId="{0BD275D8-6C94-4E47-B5BD-C18887230B85}" type="presParOf" srcId="{2A688203-BAE6-40BB-859C-1F400E111BFD}" destId="{1AA242F8-C2D3-4F81-BD6B-D4DF5F2C6AA9}" srcOrd="0" destOrd="0" presId="urn:microsoft.com/office/officeart/2005/8/layout/hierarchy3"/>
    <dgm:cxn modelId="{DC759CD6-54D7-4DAC-A3EE-A255821F1582}" type="presParOf" srcId="{2A688203-BAE6-40BB-859C-1F400E111BFD}" destId="{8A701CD6-5032-446D-8468-5131C8894B35}" srcOrd="1" destOrd="0" presId="urn:microsoft.com/office/officeart/2005/8/layout/hierarchy3"/>
    <dgm:cxn modelId="{8AC2F56F-AE17-4B13-8259-DFBA29CC2866}" type="presParOf" srcId="{32023A94-EC8D-44F3-9F35-3B5E1A17EFAF}" destId="{F1D499A5-A08D-41EF-8AA9-0B6F47003201}" srcOrd="1" destOrd="0" presId="urn:microsoft.com/office/officeart/2005/8/layout/hierarchy3"/>
    <dgm:cxn modelId="{E300CDF9-3D63-4E76-A135-16BBFA1E8DB1}" type="presParOf" srcId="{F1D499A5-A08D-41EF-8AA9-0B6F47003201}" destId="{5B25B19F-A058-4F0B-91A0-7A84F2706160}" srcOrd="0" destOrd="0" presId="urn:microsoft.com/office/officeart/2005/8/layout/hierarchy3"/>
    <dgm:cxn modelId="{B156D91E-82CE-46A4-A748-AAA057D1AFF2}" type="presParOf" srcId="{F1D499A5-A08D-41EF-8AA9-0B6F47003201}" destId="{72F8C765-E39F-4DFA-8DB1-08D19CDDA699}" srcOrd="1" destOrd="0" presId="urn:microsoft.com/office/officeart/2005/8/layout/hierarchy3"/>
    <dgm:cxn modelId="{A758D67F-D915-4959-999A-B40F4246E090}" type="presParOf" srcId="{F1D499A5-A08D-41EF-8AA9-0B6F47003201}" destId="{12922681-6187-47F5-B6B1-A7AF70BBDE26}" srcOrd="2" destOrd="0" presId="urn:microsoft.com/office/officeart/2005/8/layout/hierarchy3"/>
    <dgm:cxn modelId="{6AF2FEEF-5255-4FA4-8475-9590F3C869A4}" type="presParOf" srcId="{F1D499A5-A08D-41EF-8AA9-0B6F47003201}" destId="{DD80E30E-D9D3-4E0C-BFD9-20454097F884}"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24D2E4C9-E255-419B-8638-5EC20BFE9C3A}" type="doc">
      <dgm:prSet loTypeId="urn:microsoft.com/office/officeart/2005/8/layout/hList6" loCatId="list" qsTypeId="urn:microsoft.com/office/officeart/2005/8/quickstyle/simple5" qsCatId="simple" csTypeId="urn:microsoft.com/office/officeart/2005/8/colors/accent3_2" csCatId="accent3" phldr="1"/>
      <dgm:spPr/>
      <dgm:t>
        <a:bodyPr/>
        <a:lstStyle/>
        <a:p>
          <a:endParaRPr lang="es-ES"/>
        </a:p>
      </dgm:t>
    </dgm:pt>
    <dgm:pt modelId="{DD3AF34A-10F9-42D6-A22C-D89D56819428}">
      <dgm:prSet custT="1"/>
      <dgm:spPr/>
      <dgm:t>
        <a:bodyPr/>
        <a:lstStyle/>
        <a:p>
          <a:pPr algn="just" rtl="0"/>
          <a:r>
            <a:rPr lang="es-ES" sz="2000" dirty="0" smtClean="0">
              <a:latin typeface="Arial" panose="020B0604020202020204" pitchFamily="34" charset="0"/>
              <a:cs typeface="Arial" panose="020B0604020202020204" pitchFamily="34" charset="0"/>
            </a:rPr>
            <a:t>El Código Penal vigente para la entidad contempla en su último párrafo de la fracción IV inciso “C” artículo 15 el caso</a:t>
          </a:r>
          <a:r>
            <a:rPr lang="es-ES" sz="2000" i="1" dirty="0" smtClean="0">
              <a:latin typeface="Arial" panose="020B0604020202020204" pitchFamily="34" charset="0"/>
              <a:cs typeface="Arial" panose="020B0604020202020204" pitchFamily="34" charset="0"/>
            </a:rPr>
            <a:t> </a:t>
          </a:r>
          <a:r>
            <a:rPr lang="es-ES" sz="2000" dirty="0" smtClean="0">
              <a:latin typeface="Arial" panose="020B0604020202020204" pitchFamily="34" charset="0"/>
              <a:cs typeface="Arial" panose="020B0604020202020204" pitchFamily="34" charset="0"/>
            </a:rPr>
            <a:t>fortuito.</a:t>
          </a:r>
          <a:r>
            <a:rPr lang="es-ES" sz="2000" b="1" dirty="0" smtClean="0">
              <a:latin typeface="Arial" panose="020B0604020202020204" pitchFamily="34" charset="0"/>
              <a:cs typeface="Arial" panose="020B0604020202020204" pitchFamily="34" charset="0"/>
            </a:rPr>
            <a:t> </a:t>
          </a:r>
          <a:r>
            <a:rPr lang="es-ES" sz="2000" dirty="0" smtClean="0">
              <a:latin typeface="Arial" panose="020B0604020202020204" pitchFamily="34" charset="0"/>
              <a:cs typeface="Arial" panose="020B0604020202020204" pitchFamily="34" charset="0"/>
            </a:rPr>
            <a:t>El artículo a la letra dice:</a:t>
          </a:r>
          <a:endParaRPr lang="es-ES" sz="2000" dirty="0">
            <a:latin typeface="Arial" panose="020B0604020202020204" pitchFamily="34" charset="0"/>
            <a:cs typeface="Arial" panose="020B0604020202020204" pitchFamily="34" charset="0"/>
          </a:endParaRPr>
        </a:p>
      </dgm:t>
    </dgm:pt>
    <dgm:pt modelId="{070BF755-1D55-418B-A610-04B4A7A9D218}" type="parTrans" cxnId="{AE1E2213-3245-4BE5-ADA8-31549230AD08}">
      <dgm:prSet/>
      <dgm:spPr/>
      <dgm:t>
        <a:bodyPr/>
        <a:lstStyle/>
        <a:p>
          <a:endParaRPr lang="es-ES"/>
        </a:p>
      </dgm:t>
    </dgm:pt>
    <dgm:pt modelId="{28028641-E4AB-4DCA-A29A-31F56FFDFC89}" type="sibTrans" cxnId="{AE1E2213-3245-4BE5-ADA8-31549230AD08}">
      <dgm:prSet/>
      <dgm:spPr/>
      <dgm:t>
        <a:bodyPr/>
        <a:lstStyle/>
        <a:p>
          <a:endParaRPr lang="es-ES"/>
        </a:p>
      </dgm:t>
    </dgm:pt>
    <dgm:pt modelId="{190BADE5-B378-4193-9ECE-86F1B7426277}">
      <dgm:prSet custT="1"/>
      <dgm:spPr/>
      <dgm:t>
        <a:bodyPr/>
        <a:lstStyle/>
        <a:p>
          <a:pPr algn="just" rtl="0"/>
          <a:r>
            <a:rPr lang="es-ES" sz="2000" b="1" dirty="0" smtClean="0">
              <a:latin typeface="Arial" panose="020B0604020202020204" pitchFamily="34" charset="0"/>
              <a:cs typeface="Arial" panose="020B0604020202020204" pitchFamily="34" charset="0"/>
            </a:rPr>
            <a:t>Artículo 15.</a:t>
          </a:r>
          <a:r>
            <a:rPr lang="es-ES" sz="2000" dirty="0" smtClean="0">
              <a:latin typeface="Arial" panose="020B0604020202020204" pitchFamily="34" charset="0"/>
              <a:cs typeface="Arial" panose="020B0604020202020204" pitchFamily="34" charset="0"/>
            </a:rPr>
            <a:t> “Son causas que excluyen el delito y la responsabilidad penal:</a:t>
          </a:r>
        </a:p>
        <a:p>
          <a:pPr algn="just" rtl="0"/>
          <a:r>
            <a:rPr lang="es-ES" sz="2000" b="1" dirty="0" smtClean="0">
              <a:latin typeface="Arial" panose="020B0604020202020204" pitchFamily="34" charset="0"/>
              <a:cs typeface="Arial" panose="020B0604020202020204" pitchFamily="34" charset="0"/>
            </a:rPr>
            <a:t>c) </a:t>
          </a:r>
          <a:r>
            <a:rPr lang="es-ES" sz="2000" dirty="0" smtClean="0">
              <a:latin typeface="Arial" panose="020B0604020202020204" pitchFamily="34" charset="0"/>
              <a:cs typeface="Arial" panose="020B0604020202020204" pitchFamily="34" charset="0"/>
            </a:rPr>
            <a:t> Que el resultado típico se produzca por caso fortuito y el activo haya ejecutado un hecho lícito con todas las precauciones debidas.” </a:t>
          </a:r>
          <a:endParaRPr lang="es-ES" sz="2000" dirty="0">
            <a:latin typeface="Arial" panose="020B0604020202020204" pitchFamily="34" charset="0"/>
            <a:cs typeface="Arial" panose="020B0604020202020204" pitchFamily="34" charset="0"/>
          </a:endParaRPr>
        </a:p>
      </dgm:t>
    </dgm:pt>
    <dgm:pt modelId="{528B5A8B-922F-4813-9E20-4D075AE62C85}" type="parTrans" cxnId="{CB4B9030-86A4-4260-99FD-56173BF4C096}">
      <dgm:prSet/>
      <dgm:spPr/>
      <dgm:t>
        <a:bodyPr/>
        <a:lstStyle/>
        <a:p>
          <a:endParaRPr lang="es-ES"/>
        </a:p>
      </dgm:t>
    </dgm:pt>
    <dgm:pt modelId="{CE35EE26-DD01-4C8F-A2C7-34578742F027}" type="sibTrans" cxnId="{CB4B9030-86A4-4260-99FD-56173BF4C096}">
      <dgm:prSet/>
      <dgm:spPr/>
      <dgm:t>
        <a:bodyPr/>
        <a:lstStyle/>
        <a:p>
          <a:endParaRPr lang="es-ES"/>
        </a:p>
      </dgm:t>
    </dgm:pt>
    <dgm:pt modelId="{85CC5B86-F60B-4B09-BFF1-4F93F4790AD3}" type="pres">
      <dgm:prSet presAssocID="{24D2E4C9-E255-419B-8638-5EC20BFE9C3A}" presName="Name0" presStyleCnt="0">
        <dgm:presLayoutVars>
          <dgm:dir/>
          <dgm:resizeHandles val="exact"/>
        </dgm:presLayoutVars>
      </dgm:prSet>
      <dgm:spPr/>
      <dgm:t>
        <a:bodyPr/>
        <a:lstStyle/>
        <a:p>
          <a:endParaRPr lang="es-MX"/>
        </a:p>
      </dgm:t>
    </dgm:pt>
    <dgm:pt modelId="{00C709E5-E002-4575-B3B6-FE34B2D89788}" type="pres">
      <dgm:prSet presAssocID="{DD3AF34A-10F9-42D6-A22C-D89D56819428}" presName="node" presStyleLbl="node1" presStyleIdx="0" presStyleCnt="1">
        <dgm:presLayoutVars>
          <dgm:bulletEnabled val="1"/>
        </dgm:presLayoutVars>
      </dgm:prSet>
      <dgm:spPr/>
      <dgm:t>
        <a:bodyPr/>
        <a:lstStyle/>
        <a:p>
          <a:endParaRPr lang="es-MX"/>
        </a:p>
      </dgm:t>
    </dgm:pt>
  </dgm:ptLst>
  <dgm:cxnLst>
    <dgm:cxn modelId="{DBBF178C-910B-4435-B264-4FF42DABBE93}" type="presOf" srcId="{190BADE5-B378-4193-9ECE-86F1B7426277}" destId="{00C709E5-E002-4575-B3B6-FE34B2D89788}" srcOrd="0" destOrd="1" presId="urn:microsoft.com/office/officeart/2005/8/layout/hList6"/>
    <dgm:cxn modelId="{D3D06177-99C8-4FC6-8C2C-2BD6C9CB9217}" type="presOf" srcId="{24D2E4C9-E255-419B-8638-5EC20BFE9C3A}" destId="{85CC5B86-F60B-4B09-BFF1-4F93F4790AD3}" srcOrd="0" destOrd="0" presId="urn:microsoft.com/office/officeart/2005/8/layout/hList6"/>
    <dgm:cxn modelId="{26AFF5B4-EA9A-4C4E-9723-C95EB24A6063}" type="presOf" srcId="{DD3AF34A-10F9-42D6-A22C-D89D56819428}" destId="{00C709E5-E002-4575-B3B6-FE34B2D89788}" srcOrd="0" destOrd="0" presId="urn:microsoft.com/office/officeart/2005/8/layout/hList6"/>
    <dgm:cxn modelId="{AE1E2213-3245-4BE5-ADA8-31549230AD08}" srcId="{24D2E4C9-E255-419B-8638-5EC20BFE9C3A}" destId="{DD3AF34A-10F9-42D6-A22C-D89D56819428}" srcOrd="0" destOrd="0" parTransId="{070BF755-1D55-418B-A610-04B4A7A9D218}" sibTransId="{28028641-E4AB-4DCA-A29A-31F56FFDFC89}"/>
    <dgm:cxn modelId="{CB4B9030-86A4-4260-99FD-56173BF4C096}" srcId="{DD3AF34A-10F9-42D6-A22C-D89D56819428}" destId="{190BADE5-B378-4193-9ECE-86F1B7426277}" srcOrd="0" destOrd="0" parTransId="{528B5A8B-922F-4813-9E20-4D075AE62C85}" sibTransId="{CE35EE26-DD01-4C8F-A2C7-34578742F027}"/>
    <dgm:cxn modelId="{29594F84-1084-4520-A91A-83C7529F9A4A}" type="presParOf" srcId="{85CC5B86-F60B-4B09-BFF1-4F93F4790AD3}" destId="{00C709E5-E002-4575-B3B6-FE34B2D89788}"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2070BD4C-48EC-4524-B5F8-CBFCD01DC6A8}" type="doc">
      <dgm:prSet loTypeId="urn:microsoft.com/office/officeart/2005/8/layout/vList2" loCatId="list" qsTypeId="urn:microsoft.com/office/officeart/2005/8/quickstyle/simple5" qsCatId="simple" csTypeId="urn:microsoft.com/office/officeart/2005/8/colors/accent3_2" csCatId="accent3"/>
      <dgm:spPr/>
      <dgm:t>
        <a:bodyPr/>
        <a:lstStyle/>
        <a:p>
          <a:endParaRPr lang="es-ES"/>
        </a:p>
      </dgm:t>
    </dgm:pt>
    <dgm:pt modelId="{94C74699-A6B7-4137-A09D-44AED96915ED}">
      <dgm:prSet/>
      <dgm:spPr/>
      <dgm:t>
        <a:bodyPr/>
        <a:lstStyle/>
        <a:p>
          <a:pPr algn="just" rtl="0"/>
          <a:r>
            <a:rPr lang="es-ES_tradnl" dirty="0" smtClean="0">
              <a:solidFill>
                <a:schemeClr val="bg1"/>
              </a:solidFill>
              <a:latin typeface="Arial" panose="020B0604020202020204" pitchFamily="34" charset="0"/>
              <a:cs typeface="Arial" panose="020B0604020202020204" pitchFamily="34" charset="0"/>
            </a:rPr>
            <a:t>“El caso fortuito, consiste en obrar causando un daño por mero accidente, sin intención ni imprudencia alguna, ejecutando un hecho lícito con las precauciones debidas; siendo el caso fortuito la causa de un resultado ni querido ni previsible, no puede ser imputado a título de dolo ni de culpa”.  </a:t>
          </a:r>
          <a:r>
            <a:rPr lang="es-ES" dirty="0" smtClean="0">
              <a:solidFill>
                <a:schemeClr val="bg1"/>
              </a:solidFill>
              <a:latin typeface="Arial" panose="020B0604020202020204" pitchFamily="34" charset="0"/>
              <a:cs typeface="Arial" panose="020B0604020202020204" pitchFamily="34" charset="0"/>
            </a:rPr>
            <a:t>Aquí, la conducta no es culpable porque no es previsible el resultado. (Medina, 2003. </a:t>
          </a:r>
          <a:r>
            <a:rPr lang="es-MX" dirty="0" smtClean="0">
              <a:solidFill>
                <a:schemeClr val="bg1"/>
              </a:solidFill>
              <a:latin typeface="Arial" panose="020B0604020202020204" pitchFamily="34" charset="0"/>
              <a:cs typeface="Arial" panose="020B0604020202020204" pitchFamily="34" charset="0"/>
            </a:rPr>
            <a:t>p. 132)</a:t>
          </a:r>
          <a:endParaRPr lang="es-ES" dirty="0">
            <a:solidFill>
              <a:schemeClr val="bg1"/>
            </a:solidFill>
            <a:latin typeface="Arial" panose="020B0604020202020204" pitchFamily="34" charset="0"/>
            <a:cs typeface="Arial" panose="020B0604020202020204" pitchFamily="34" charset="0"/>
          </a:endParaRPr>
        </a:p>
      </dgm:t>
    </dgm:pt>
    <dgm:pt modelId="{E1A85513-4C34-4279-B874-9BDE2EFCD835}" type="parTrans" cxnId="{41BBCA56-5FEC-4184-8D97-862E84619AA4}">
      <dgm:prSet/>
      <dgm:spPr/>
      <dgm:t>
        <a:bodyPr/>
        <a:lstStyle/>
        <a:p>
          <a:endParaRPr lang="es-ES"/>
        </a:p>
      </dgm:t>
    </dgm:pt>
    <dgm:pt modelId="{DAFD12AD-54B5-47A7-B4D0-8D2B950E67D5}" type="sibTrans" cxnId="{41BBCA56-5FEC-4184-8D97-862E84619AA4}">
      <dgm:prSet/>
      <dgm:spPr/>
      <dgm:t>
        <a:bodyPr/>
        <a:lstStyle/>
        <a:p>
          <a:endParaRPr lang="es-ES"/>
        </a:p>
      </dgm:t>
    </dgm:pt>
    <dgm:pt modelId="{FA178D88-5CD4-4294-B3F9-91D45B2C996B}" type="pres">
      <dgm:prSet presAssocID="{2070BD4C-48EC-4524-B5F8-CBFCD01DC6A8}" presName="linear" presStyleCnt="0">
        <dgm:presLayoutVars>
          <dgm:animLvl val="lvl"/>
          <dgm:resizeHandles val="exact"/>
        </dgm:presLayoutVars>
      </dgm:prSet>
      <dgm:spPr/>
      <dgm:t>
        <a:bodyPr/>
        <a:lstStyle/>
        <a:p>
          <a:endParaRPr lang="es-MX"/>
        </a:p>
      </dgm:t>
    </dgm:pt>
    <dgm:pt modelId="{54A233A3-44D6-4F68-918C-9235F1C59F6D}" type="pres">
      <dgm:prSet presAssocID="{94C74699-A6B7-4137-A09D-44AED96915ED}" presName="parentText" presStyleLbl="node1" presStyleIdx="0" presStyleCnt="1">
        <dgm:presLayoutVars>
          <dgm:chMax val="0"/>
          <dgm:bulletEnabled val="1"/>
        </dgm:presLayoutVars>
      </dgm:prSet>
      <dgm:spPr/>
      <dgm:t>
        <a:bodyPr/>
        <a:lstStyle/>
        <a:p>
          <a:endParaRPr lang="es-MX"/>
        </a:p>
      </dgm:t>
    </dgm:pt>
  </dgm:ptLst>
  <dgm:cxnLst>
    <dgm:cxn modelId="{176525A7-68BE-4B38-A0BD-8FF8FD89A527}" type="presOf" srcId="{2070BD4C-48EC-4524-B5F8-CBFCD01DC6A8}" destId="{FA178D88-5CD4-4294-B3F9-91D45B2C996B}" srcOrd="0" destOrd="0" presId="urn:microsoft.com/office/officeart/2005/8/layout/vList2"/>
    <dgm:cxn modelId="{41BBCA56-5FEC-4184-8D97-862E84619AA4}" srcId="{2070BD4C-48EC-4524-B5F8-CBFCD01DC6A8}" destId="{94C74699-A6B7-4137-A09D-44AED96915ED}" srcOrd="0" destOrd="0" parTransId="{E1A85513-4C34-4279-B874-9BDE2EFCD835}" sibTransId="{DAFD12AD-54B5-47A7-B4D0-8D2B950E67D5}"/>
    <dgm:cxn modelId="{0BF02422-DF03-42E5-A987-84C8942054B0}" type="presOf" srcId="{94C74699-A6B7-4137-A09D-44AED96915ED}" destId="{54A233A3-44D6-4F68-918C-9235F1C59F6D}" srcOrd="0" destOrd="0" presId="urn:microsoft.com/office/officeart/2005/8/layout/vList2"/>
    <dgm:cxn modelId="{BD8EAC4C-52B2-4B9F-B43C-1898467417DA}" type="presParOf" srcId="{FA178D88-5CD4-4294-B3F9-91D45B2C996B}" destId="{54A233A3-44D6-4F68-918C-9235F1C59F6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744DB23-1555-4D75-B204-DA65341B9A9D}" type="doc">
      <dgm:prSet loTypeId="urn:microsoft.com/office/officeart/2005/8/layout/cycle2" loCatId="cycle" qsTypeId="urn:microsoft.com/office/officeart/2005/8/quickstyle/simple5" qsCatId="simple" csTypeId="urn:microsoft.com/office/officeart/2005/8/colors/accent3_2" csCatId="accent3"/>
      <dgm:spPr/>
      <dgm:t>
        <a:bodyPr/>
        <a:lstStyle/>
        <a:p>
          <a:endParaRPr lang="es-ES"/>
        </a:p>
      </dgm:t>
    </dgm:pt>
    <dgm:pt modelId="{8733E8F7-E8BE-4361-804B-1AEE03FA39AA}">
      <dgm:prSet/>
      <dgm:spPr/>
      <dgm:t>
        <a:bodyPr/>
        <a:lstStyle/>
        <a:p>
          <a:pPr algn="just" rtl="0"/>
          <a:r>
            <a:rPr lang="es-ES" dirty="0" smtClean="0">
              <a:latin typeface="Arial" panose="020B0604020202020204" pitchFamily="34" charset="0"/>
              <a:cs typeface="Arial" panose="020B0604020202020204" pitchFamily="34" charset="0"/>
            </a:rPr>
            <a:t>Ejemplo: Tal es el caso del automóvil nuevo y revisado mecánicamente, al cual, en la carretera se le rompe el engrane de la dirección, se desvía y causa un homicidio.</a:t>
          </a:r>
          <a:endParaRPr lang="es-ES" dirty="0">
            <a:latin typeface="Arial" panose="020B0604020202020204" pitchFamily="34" charset="0"/>
            <a:cs typeface="Arial" panose="020B0604020202020204" pitchFamily="34" charset="0"/>
          </a:endParaRPr>
        </a:p>
      </dgm:t>
    </dgm:pt>
    <dgm:pt modelId="{8CC9B8EC-C072-44FE-B439-F8842A3BCB05}" type="parTrans" cxnId="{DA8A9107-6CED-4E67-A07B-367389D3027A}">
      <dgm:prSet/>
      <dgm:spPr/>
      <dgm:t>
        <a:bodyPr/>
        <a:lstStyle/>
        <a:p>
          <a:endParaRPr lang="es-ES"/>
        </a:p>
      </dgm:t>
    </dgm:pt>
    <dgm:pt modelId="{EFB5D10F-0DDA-41FA-B760-8D57696A18B9}" type="sibTrans" cxnId="{DA8A9107-6CED-4E67-A07B-367389D3027A}">
      <dgm:prSet/>
      <dgm:spPr/>
      <dgm:t>
        <a:bodyPr/>
        <a:lstStyle/>
        <a:p>
          <a:endParaRPr lang="es-ES"/>
        </a:p>
      </dgm:t>
    </dgm:pt>
    <dgm:pt modelId="{E9B5A445-22C2-4B0D-9C87-BF2C3F9E7A0C}" type="pres">
      <dgm:prSet presAssocID="{2744DB23-1555-4D75-B204-DA65341B9A9D}" presName="cycle" presStyleCnt="0">
        <dgm:presLayoutVars>
          <dgm:dir/>
          <dgm:resizeHandles val="exact"/>
        </dgm:presLayoutVars>
      </dgm:prSet>
      <dgm:spPr/>
      <dgm:t>
        <a:bodyPr/>
        <a:lstStyle/>
        <a:p>
          <a:endParaRPr lang="es-MX"/>
        </a:p>
      </dgm:t>
    </dgm:pt>
    <dgm:pt modelId="{6ED65AC1-93F4-4F48-B461-AC5400058BC6}" type="pres">
      <dgm:prSet presAssocID="{8733E8F7-E8BE-4361-804B-1AEE03FA39AA}" presName="node" presStyleLbl="node1" presStyleIdx="0" presStyleCnt="1">
        <dgm:presLayoutVars>
          <dgm:bulletEnabled val="1"/>
        </dgm:presLayoutVars>
      </dgm:prSet>
      <dgm:spPr/>
      <dgm:t>
        <a:bodyPr/>
        <a:lstStyle/>
        <a:p>
          <a:endParaRPr lang="es-MX"/>
        </a:p>
      </dgm:t>
    </dgm:pt>
  </dgm:ptLst>
  <dgm:cxnLst>
    <dgm:cxn modelId="{4727071A-338D-49D1-ADC5-98607378EB68}" type="presOf" srcId="{8733E8F7-E8BE-4361-804B-1AEE03FA39AA}" destId="{6ED65AC1-93F4-4F48-B461-AC5400058BC6}" srcOrd="0" destOrd="0" presId="urn:microsoft.com/office/officeart/2005/8/layout/cycle2"/>
    <dgm:cxn modelId="{99EF6AF1-D9ED-4659-8403-450ED53328C3}" type="presOf" srcId="{2744DB23-1555-4D75-B204-DA65341B9A9D}" destId="{E9B5A445-22C2-4B0D-9C87-BF2C3F9E7A0C}" srcOrd="0" destOrd="0" presId="urn:microsoft.com/office/officeart/2005/8/layout/cycle2"/>
    <dgm:cxn modelId="{DA8A9107-6CED-4E67-A07B-367389D3027A}" srcId="{2744DB23-1555-4D75-B204-DA65341B9A9D}" destId="{8733E8F7-E8BE-4361-804B-1AEE03FA39AA}" srcOrd="0" destOrd="0" parTransId="{8CC9B8EC-C072-44FE-B439-F8842A3BCB05}" sibTransId="{EFB5D10F-0DDA-41FA-B760-8D57696A18B9}"/>
    <dgm:cxn modelId="{95102637-2644-414D-995E-C5911520EE52}" type="presParOf" srcId="{E9B5A445-22C2-4B0D-9C87-BF2C3F9E7A0C}" destId="{6ED65AC1-93F4-4F48-B461-AC5400058BC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102DC522-435F-4A65-A38C-7461AF4C82FC}" type="doc">
      <dgm:prSet loTypeId="urn:microsoft.com/office/officeart/2005/8/layout/orgChart1" loCatId="hierarchy" qsTypeId="urn:microsoft.com/office/officeart/2005/8/quickstyle/simple5" qsCatId="simple" csTypeId="urn:microsoft.com/office/officeart/2005/8/colors/accent3_2" csCatId="accent3"/>
      <dgm:spPr/>
      <dgm:t>
        <a:bodyPr/>
        <a:lstStyle/>
        <a:p>
          <a:endParaRPr lang="es-ES"/>
        </a:p>
      </dgm:t>
    </dgm:pt>
    <dgm:pt modelId="{9A958C9A-23D5-4123-BB74-A14435B13F31}">
      <dgm:prSet/>
      <dgm:spPr/>
      <dgm:t>
        <a:bodyPr/>
        <a:lstStyle/>
        <a:p>
          <a:pPr algn="just" rtl="0"/>
          <a:r>
            <a:rPr lang="es-ES" dirty="0" smtClean="0">
              <a:latin typeface="Arial" panose="020B0604020202020204" pitchFamily="34" charset="0"/>
              <a:cs typeface="Arial" panose="020B0604020202020204" pitchFamily="34" charset="0"/>
            </a:rPr>
            <a:t>Lo putativo se entiende como la concesión de un atributo a algo a alguien cuando en realidad carece de él. (Vela, 2004. p. 362)</a:t>
          </a:r>
          <a:endParaRPr lang="es-ES" dirty="0">
            <a:latin typeface="Arial" panose="020B0604020202020204" pitchFamily="34" charset="0"/>
            <a:cs typeface="Arial" panose="020B0604020202020204" pitchFamily="34" charset="0"/>
          </a:endParaRPr>
        </a:p>
      </dgm:t>
    </dgm:pt>
    <dgm:pt modelId="{EEDD358F-5130-40FF-BDAD-83B2C0C3A0D5}" type="parTrans" cxnId="{312C557F-35B7-46BB-A298-3EC336DC1C94}">
      <dgm:prSet/>
      <dgm:spPr/>
      <dgm:t>
        <a:bodyPr/>
        <a:lstStyle/>
        <a:p>
          <a:endParaRPr lang="es-ES"/>
        </a:p>
      </dgm:t>
    </dgm:pt>
    <dgm:pt modelId="{61EA20B1-38D2-48E8-AEA5-DC116287869E}" type="sibTrans" cxnId="{312C557F-35B7-46BB-A298-3EC336DC1C94}">
      <dgm:prSet/>
      <dgm:spPr/>
      <dgm:t>
        <a:bodyPr/>
        <a:lstStyle/>
        <a:p>
          <a:endParaRPr lang="es-ES"/>
        </a:p>
      </dgm:t>
    </dgm:pt>
    <dgm:pt modelId="{7F137148-66A2-4642-B5A2-4C782D4D4809}" type="pres">
      <dgm:prSet presAssocID="{102DC522-435F-4A65-A38C-7461AF4C82FC}" presName="hierChild1" presStyleCnt="0">
        <dgm:presLayoutVars>
          <dgm:orgChart val="1"/>
          <dgm:chPref val="1"/>
          <dgm:dir/>
          <dgm:animOne val="branch"/>
          <dgm:animLvl val="lvl"/>
          <dgm:resizeHandles/>
        </dgm:presLayoutVars>
      </dgm:prSet>
      <dgm:spPr/>
      <dgm:t>
        <a:bodyPr/>
        <a:lstStyle/>
        <a:p>
          <a:endParaRPr lang="es-MX"/>
        </a:p>
      </dgm:t>
    </dgm:pt>
    <dgm:pt modelId="{05AF1413-8FDE-44CB-BDF3-38F8D6452F22}" type="pres">
      <dgm:prSet presAssocID="{9A958C9A-23D5-4123-BB74-A14435B13F31}" presName="hierRoot1" presStyleCnt="0">
        <dgm:presLayoutVars>
          <dgm:hierBranch val="init"/>
        </dgm:presLayoutVars>
      </dgm:prSet>
      <dgm:spPr/>
    </dgm:pt>
    <dgm:pt modelId="{F47186A7-0955-4385-AECF-B472E510C081}" type="pres">
      <dgm:prSet presAssocID="{9A958C9A-23D5-4123-BB74-A14435B13F31}" presName="rootComposite1" presStyleCnt="0"/>
      <dgm:spPr/>
    </dgm:pt>
    <dgm:pt modelId="{0667AB8E-E476-4A38-8080-A48B37CBD390}" type="pres">
      <dgm:prSet presAssocID="{9A958C9A-23D5-4123-BB74-A14435B13F31}" presName="rootText1" presStyleLbl="node0" presStyleIdx="0" presStyleCnt="1">
        <dgm:presLayoutVars>
          <dgm:chPref val="3"/>
        </dgm:presLayoutVars>
      </dgm:prSet>
      <dgm:spPr/>
      <dgm:t>
        <a:bodyPr/>
        <a:lstStyle/>
        <a:p>
          <a:endParaRPr lang="es-MX"/>
        </a:p>
      </dgm:t>
    </dgm:pt>
    <dgm:pt modelId="{B1B3ED0E-64AA-4308-8108-BCD8696DE98A}" type="pres">
      <dgm:prSet presAssocID="{9A958C9A-23D5-4123-BB74-A14435B13F31}" presName="rootConnector1" presStyleLbl="node1" presStyleIdx="0" presStyleCnt="0"/>
      <dgm:spPr/>
      <dgm:t>
        <a:bodyPr/>
        <a:lstStyle/>
        <a:p>
          <a:endParaRPr lang="es-MX"/>
        </a:p>
      </dgm:t>
    </dgm:pt>
    <dgm:pt modelId="{D71BBE95-FBB2-46CF-9435-2480ECDB5A9B}" type="pres">
      <dgm:prSet presAssocID="{9A958C9A-23D5-4123-BB74-A14435B13F31}" presName="hierChild2" presStyleCnt="0"/>
      <dgm:spPr/>
    </dgm:pt>
    <dgm:pt modelId="{69DCCDEE-AF9B-407D-8AF1-786399D1D125}" type="pres">
      <dgm:prSet presAssocID="{9A958C9A-23D5-4123-BB74-A14435B13F31}" presName="hierChild3" presStyleCnt="0"/>
      <dgm:spPr/>
    </dgm:pt>
  </dgm:ptLst>
  <dgm:cxnLst>
    <dgm:cxn modelId="{312C557F-35B7-46BB-A298-3EC336DC1C94}" srcId="{102DC522-435F-4A65-A38C-7461AF4C82FC}" destId="{9A958C9A-23D5-4123-BB74-A14435B13F31}" srcOrd="0" destOrd="0" parTransId="{EEDD358F-5130-40FF-BDAD-83B2C0C3A0D5}" sibTransId="{61EA20B1-38D2-48E8-AEA5-DC116287869E}"/>
    <dgm:cxn modelId="{A3B9553C-D035-4E88-9F11-CE5735E32D02}" type="presOf" srcId="{102DC522-435F-4A65-A38C-7461AF4C82FC}" destId="{7F137148-66A2-4642-B5A2-4C782D4D4809}" srcOrd="0" destOrd="0" presId="urn:microsoft.com/office/officeart/2005/8/layout/orgChart1"/>
    <dgm:cxn modelId="{728FC005-C392-4C63-BE16-C80DCC490B06}" type="presOf" srcId="{9A958C9A-23D5-4123-BB74-A14435B13F31}" destId="{B1B3ED0E-64AA-4308-8108-BCD8696DE98A}" srcOrd="1" destOrd="0" presId="urn:microsoft.com/office/officeart/2005/8/layout/orgChart1"/>
    <dgm:cxn modelId="{375F5149-F044-495E-BCCB-B556F7C8E2E3}" type="presOf" srcId="{9A958C9A-23D5-4123-BB74-A14435B13F31}" destId="{0667AB8E-E476-4A38-8080-A48B37CBD390}" srcOrd="0" destOrd="0" presId="urn:microsoft.com/office/officeart/2005/8/layout/orgChart1"/>
    <dgm:cxn modelId="{B9D91E32-F9E4-4D69-99EB-76BA89FC07E2}" type="presParOf" srcId="{7F137148-66A2-4642-B5A2-4C782D4D4809}" destId="{05AF1413-8FDE-44CB-BDF3-38F8D6452F22}" srcOrd="0" destOrd="0" presId="urn:microsoft.com/office/officeart/2005/8/layout/orgChart1"/>
    <dgm:cxn modelId="{10C89693-2279-4999-9C1D-DD910F8DAE63}" type="presParOf" srcId="{05AF1413-8FDE-44CB-BDF3-38F8D6452F22}" destId="{F47186A7-0955-4385-AECF-B472E510C081}" srcOrd="0" destOrd="0" presId="urn:microsoft.com/office/officeart/2005/8/layout/orgChart1"/>
    <dgm:cxn modelId="{F1A99EFF-0636-4AA7-ACFD-DDE5201A0DB5}" type="presParOf" srcId="{F47186A7-0955-4385-AECF-B472E510C081}" destId="{0667AB8E-E476-4A38-8080-A48B37CBD390}" srcOrd="0" destOrd="0" presId="urn:microsoft.com/office/officeart/2005/8/layout/orgChart1"/>
    <dgm:cxn modelId="{8DB716C8-3036-4E7C-BE27-05C2BDF7FFCB}" type="presParOf" srcId="{F47186A7-0955-4385-AECF-B472E510C081}" destId="{B1B3ED0E-64AA-4308-8108-BCD8696DE98A}" srcOrd="1" destOrd="0" presId="urn:microsoft.com/office/officeart/2005/8/layout/orgChart1"/>
    <dgm:cxn modelId="{2F63CEDA-639D-4044-956A-6C93AD0ADC84}" type="presParOf" srcId="{05AF1413-8FDE-44CB-BDF3-38F8D6452F22}" destId="{D71BBE95-FBB2-46CF-9435-2480ECDB5A9B}" srcOrd="1" destOrd="0" presId="urn:microsoft.com/office/officeart/2005/8/layout/orgChart1"/>
    <dgm:cxn modelId="{64C4A620-7B6D-4605-A185-FF059155F725}" type="presParOf" srcId="{05AF1413-8FDE-44CB-BDF3-38F8D6452F22}" destId="{69DCCDEE-AF9B-407D-8AF1-786399D1D12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07D207-145B-4D26-8077-B0A200F7DE3D}" type="doc">
      <dgm:prSet loTypeId="urn:microsoft.com/office/officeart/2005/8/layout/hChevron3" loCatId="process" qsTypeId="urn:microsoft.com/office/officeart/2005/8/quickstyle/simple5" qsCatId="simple" csTypeId="urn:microsoft.com/office/officeart/2005/8/colors/accent3_2" csCatId="accent3"/>
      <dgm:spPr/>
      <dgm:t>
        <a:bodyPr/>
        <a:lstStyle/>
        <a:p>
          <a:endParaRPr lang="es-ES"/>
        </a:p>
      </dgm:t>
    </dgm:pt>
    <dgm:pt modelId="{3B55ABFF-66B5-4C95-8A4A-6FFA6FC50212}">
      <dgm:prSet/>
      <dgm:spPr/>
      <dgm:t>
        <a:bodyPr/>
        <a:lstStyle/>
        <a:p>
          <a:pPr rtl="0"/>
          <a:r>
            <a:rPr lang="es-ES" dirty="0" smtClean="0"/>
            <a:t>“La exclusión de la culpabilidad existirá siempre que por error o ignorancia inculpable falte tal conocimiento, y siempre que la voluntad sea forzada, de modo que no fue libre o espontáneamente”. (Villalobos, 1983, p.422.)</a:t>
          </a:r>
          <a:endParaRPr lang="es-ES" dirty="0"/>
        </a:p>
      </dgm:t>
    </dgm:pt>
    <dgm:pt modelId="{8F3EC692-F490-460B-A868-53D856A9A5E0}" type="parTrans" cxnId="{A51741E4-3B02-485C-981B-A4F108D93D20}">
      <dgm:prSet/>
      <dgm:spPr/>
      <dgm:t>
        <a:bodyPr/>
        <a:lstStyle/>
        <a:p>
          <a:endParaRPr lang="es-ES"/>
        </a:p>
      </dgm:t>
    </dgm:pt>
    <dgm:pt modelId="{38387B25-6FB1-4F26-8EB0-48E994B1AACD}" type="sibTrans" cxnId="{A51741E4-3B02-485C-981B-A4F108D93D20}">
      <dgm:prSet/>
      <dgm:spPr/>
      <dgm:t>
        <a:bodyPr/>
        <a:lstStyle/>
        <a:p>
          <a:endParaRPr lang="es-ES"/>
        </a:p>
      </dgm:t>
    </dgm:pt>
    <dgm:pt modelId="{0619F104-B7B7-4208-94CD-73B501ED99D3}" type="pres">
      <dgm:prSet presAssocID="{8407D207-145B-4D26-8077-B0A200F7DE3D}" presName="Name0" presStyleCnt="0">
        <dgm:presLayoutVars>
          <dgm:dir/>
          <dgm:resizeHandles val="exact"/>
        </dgm:presLayoutVars>
      </dgm:prSet>
      <dgm:spPr/>
      <dgm:t>
        <a:bodyPr/>
        <a:lstStyle/>
        <a:p>
          <a:endParaRPr lang="es-MX"/>
        </a:p>
      </dgm:t>
    </dgm:pt>
    <dgm:pt modelId="{B0E80116-C33C-49FC-9048-3D50E62FCE36}" type="pres">
      <dgm:prSet presAssocID="{3B55ABFF-66B5-4C95-8A4A-6FFA6FC50212}" presName="parTxOnly" presStyleLbl="node1" presStyleIdx="0" presStyleCnt="1" custLinFactNeighborX="120" custLinFactNeighborY="31246">
        <dgm:presLayoutVars>
          <dgm:bulletEnabled val="1"/>
        </dgm:presLayoutVars>
      </dgm:prSet>
      <dgm:spPr/>
      <dgm:t>
        <a:bodyPr/>
        <a:lstStyle/>
        <a:p>
          <a:endParaRPr lang="es-MX"/>
        </a:p>
      </dgm:t>
    </dgm:pt>
  </dgm:ptLst>
  <dgm:cxnLst>
    <dgm:cxn modelId="{A9515AEA-A57F-4684-A078-247C8ED15373}" type="presOf" srcId="{8407D207-145B-4D26-8077-B0A200F7DE3D}" destId="{0619F104-B7B7-4208-94CD-73B501ED99D3}" srcOrd="0" destOrd="0" presId="urn:microsoft.com/office/officeart/2005/8/layout/hChevron3"/>
    <dgm:cxn modelId="{B55BC428-DA7C-4853-97CB-66BE8381779E}" type="presOf" srcId="{3B55ABFF-66B5-4C95-8A4A-6FFA6FC50212}" destId="{B0E80116-C33C-49FC-9048-3D50E62FCE36}" srcOrd="0" destOrd="0" presId="urn:microsoft.com/office/officeart/2005/8/layout/hChevron3"/>
    <dgm:cxn modelId="{A51741E4-3B02-485C-981B-A4F108D93D20}" srcId="{8407D207-145B-4D26-8077-B0A200F7DE3D}" destId="{3B55ABFF-66B5-4C95-8A4A-6FFA6FC50212}" srcOrd="0" destOrd="0" parTransId="{8F3EC692-F490-460B-A868-53D856A9A5E0}" sibTransId="{38387B25-6FB1-4F26-8EB0-48E994B1AACD}"/>
    <dgm:cxn modelId="{918F7DE5-96C1-4CE0-8F95-BC04F740379E}" type="presParOf" srcId="{0619F104-B7B7-4208-94CD-73B501ED99D3}" destId="{B0E80116-C33C-49FC-9048-3D50E62FCE36}" srcOrd="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71E4E89E-519D-472D-B6DE-C94F35AF2C9B}" type="doc">
      <dgm:prSet loTypeId="urn:microsoft.com/office/officeart/2005/8/layout/vList2" loCatId="list" qsTypeId="urn:microsoft.com/office/officeart/2005/8/quickstyle/simple5" qsCatId="simple" csTypeId="urn:microsoft.com/office/officeart/2005/8/colors/accent3_2" csCatId="accent3"/>
      <dgm:spPr/>
      <dgm:t>
        <a:bodyPr/>
        <a:lstStyle/>
        <a:p>
          <a:endParaRPr lang="es-ES"/>
        </a:p>
      </dgm:t>
    </dgm:pt>
    <dgm:pt modelId="{5FF1FEDB-CF43-48AD-BB8F-35BC9586CB44}">
      <dgm:prSet/>
      <dgm:spPr/>
      <dgm:t>
        <a:bodyPr/>
        <a:lstStyle/>
        <a:p>
          <a:pPr algn="just" rtl="0"/>
          <a:r>
            <a:rPr lang="es-ES" dirty="0" smtClean="0">
              <a:solidFill>
                <a:schemeClr val="bg1"/>
              </a:solidFill>
              <a:latin typeface="Arial" panose="020B0604020202020204" pitchFamily="34" charset="0"/>
              <a:cs typeface="Arial" panose="020B0604020202020204" pitchFamily="34" charset="0"/>
            </a:rPr>
            <a:t>“El error en lo putativo debe ser esencial e invencible, en relación directa con las especiales condiciones creadas por la ley para la aparición de la verdadera defensa.”(Vela, 2004. p. 363)</a:t>
          </a:r>
          <a:endParaRPr lang="es-ES" dirty="0">
            <a:solidFill>
              <a:schemeClr val="bg1"/>
            </a:solidFill>
            <a:latin typeface="Arial" panose="020B0604020202020204" pitchFamily="34" charset="0"/>
            <a:cs typeface="Arial" panose="020B0604020202020204" pitchFamily="34" charset="0"/>
          </a:endParaRPr>
        </a:p>
      </dgm:t>
    </dgm:pt>
    <dgm:pt modelId="{A22D4817-1F7A-4A00-9902-FD6D1EC3B28A}" type="parTrans" cxnId="{84F77885-5F92-4A38-9C96-DA37C080E69B}">
      <dgm:prSet/>
      <dgm:spPr/>
      <dgm:t>
        <a:bodyPr/>
        <a:lstStyle/>
        <a:p>
          <a:endParaRPr lang="es-ES"/>
        </a:p>
      </dgm:t>
    </dgm:pt>
    <dgm:pt modelId="{0DDA6D20-E3FC-4397-81E6-147BC0C5F09C}" type="sibTrans" cxnId="{84F77885-5F92-4A38-9C96-DA37C080E69B}">
      <dgm:prSet/>
      <dgm:spPr/>
      <dgm:t>
        <a:bodyPr/>
        <a:lstStyle/>
        <a:p>
          <a:endParaRPr lang="es-ES"/>
        </a:p>
      </dgm:t>
    </dgm:pt>
    <dgm:pt modelId="{67F59E53-CA26-44EC-8641-97E4F01CA4A0}" type="pres">
      <dgm:prSet presAssocID="{71E4E89E-519D-472D-B6DE-C94F35AF2C9B}" presName="linear" presStyleCnt="0">
        <dgm:presLayoutVars>
          <dgm:animLvl val="lvl"/>
          <dgm:resizeHandles val="exact"/>
        </dgm:presLayoutVars>
      </dgm:prSet>
      <dgm:spPr/>
      <dgm:t>
        <a:bodyPr/>
        <a:lstStyle/>
        <a:p>
          <a:endParaRPr lang="es-MX"/>
        </a:p>
      </dgm:t>
    </dgm:pt>
    <dgm:pt modelId="{EA8E5CE3-D59E-4680-B1D6-78E14AAAF6D3}" type="pres">
      <dgm:prSet presAssocID="{5FF1FEDB-CF43-48AD-BB8F-35BC9586CB44}" presName="parentText" presStyleLbl="node1" presStyleIdx="0" presStyleCnt="1">
        <dgm:presLayoutVars>
          <dgm:chMax val="0"/>
          <dgm:bulletEnabled val="1"/>
        </dgm:presLayoutVars>
      </dgm:prSet>
      <dgm:spPr/>
      <dgm:t>
        <a:bodyPr/>
        <a:lstStyle/>
        <a:p>
          <a:endParaRPr lang="es-MX"/>
        </a:p>
      </dgm:t>
    </dgm:pt>
  </dgm:ptLst>
  <dgm:cxnLst>
    <dgm:cxn modelId="{84F77885-5F92-4A38-9C96-DA37C080E69B}" srcId="{71E4E89E-519D-472D-B6DE-C94F35AF2C9B}" destId="{5FF1FEDB-CF43-48AD-BB8F-35BC9586CB44}" srcOrd="0" destOrd="0" parTransId="{A22D4817-1F7A-4A00-9902-FD6D1EC3B28A}" sibTransId="{0DDA6D20-E3FC-4397-81E6-147BC0C5F09C}"/>
    <dgm:cxn modelId="{820C8A3D-BCFF-40B6-806F-18363FAFBF61}" type="presOf" srcId="{5FF1FEDB-CF43-48AD-BB8F-35BC9586CB44}" destId="{EA8E5CE3-D59E-4680-B1D6-78E14AAAF6D3}" srcOrd="0" destOrd="0" presId="urn:microsoft.com/office/officeart/2005/8/layout/vList2"/>
    <dgm:cxn modelId="{EAE952B4-4F4B-404D-924C-C15C46FDF4A7}" type="presOf" srcId="{71E4E89E-519D-472D-B6DE-C94F35AF2C9B}" destId="{67F59E53-CA26-44EC-8641-97E4F01CA4A0}" srcOrd="0" destOrd="0" presId="urn:microsoft.com/office/officeart/2005/8/layout/vList2"/>
    <dgm:cxn modelId="{04F6EF4B-B8EF-4313-BB04-C35D5614F6F4}" type="presParOf" srcId="{67F59E53-CA26-44EC-8641-97E4F01CA4A0}" destId="{EA8E5CE3-D59E-4680-B1D6-78E14AAAF6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08D522F4-D105-49CE-8FCF-ADDAAC7A60A3}" type="doc">
      <dgm:prSet loTypeId="urn:microsoft.com/office/officeart/2009/3/layout/StepUpProcess" loCatId="process" qsTypeId="urn:microsoft.com/office/officeart/2005/8/quickstyle/simple5" qsCatId="simple" csTypeId="urn:microsoft.com/office/officeart/2005/8/colors/accent3_2" csCatId="accent3"/>
      <dgm:spPr/>
      <dgm:t>
        <a:bodyPr/>
        <a:lstStyle/>
        <a:p>
          <a:endParaRPr lang="es-ES"/>
        </a:p>
      </dgm:t>
    </dgm:pt>
    <dgm:pt modelId="{910E3B45-C1B8-4220-9957-49A56058A464}">
      <dgm:prSet/>
      <dgm:spPr/>
      <dgm:t>
        <a:bodyPr/>
        <a:lstStyle/>
        <a:p>
          <a:pPr algn="just" rtl="0"/>
          <a:r>
            <a:rPr lang="es-ES" dirty="0" smtClean="0">
              <a:solidFill>
                <a:schemeClr val="bg1"/>
              </a:solidFill>
              <a:latin typeface="Arial" panose="020B0604020202020204" pitchFamily="34" charset="0"/>
              <a:cs typeface="Arial" panose="020B0604020202020204" pitchFamily="34" charset="0"/>
            </a:rPr>
            <a:t>“Existe legítima defensa putativa si el sujeto cree fundadamente, por un error esencial de hecho, encontrarse ante una situación que es necesario repeler mediante la defensa legítima, sin la existencia en la realidad de una injusta agresión”. (Castellanos, 2007, </a:t>
          </a:r>
          <a:r>
            <a:rPr lang="es-MX" dirty="0" smtClean="0">
              <a:solidFill>
                <a:schemeClr val="bg1"/>
              </a:solidFill>
              <a:latin typeface="Arial" panose="020B0604020202020204" pitchFamily="34" charset="0"/>
              <a:cs typeface="Arial" panose="020B0604020202020204" pitchFamily="34" charset="0"/>
            </a:rPr>
            <a:t> p. 246.)</a:t>
          </a:r>
          <a:endParaRPr lang="es-ES" dirty="0">
            <a:solidFill>
              <a:schemeClr val="bg1"/>
            </a:solidFill>
            <a:latin typeface="Arial" panose="020B0604020202020204" pitchFamily="34" charset="0"/>
            <a:cs typeface="Arial" panose="020B0604020202020204" pitchFamily="34" charset="0"/>
          </a:endParaRPr>
        </a:p>
      </dgm:t>
    </dgm:pt>
    <dgm:pt modelId="{CD925ABC-847C-42FD-9FE9-8D843F669860}" type="parTrans" cxnId="{07E9795C-D5BB-4650-9230-DEDC0395D568}">
      <dgm:prSet/>
      <dgm:spPr/>
      <dgm:t>
        <a:bodyPr/>
        <a:lstStyle/>
        <a:p>
          <a:endParaRPr lang="es-ES"/>
        </a:p>
      </dgm:t>
    </dgm:pt>
    <dgm:pt modelId="{3BBDFBEB-8B47-411E-B1F6-BF32B3BDC675}" type="sibTrans" cxnId="{07E9795C-D5BB-4650-9230-DEDC0395D568}">
      <dgm:prSet/>
      <dgm:spPr/>
      <dgm:t>
        <a:bodyPr/>
        <a:lstStyle/>
        <a:p>
          <a:endParaRPr lang="es-ES"/>
        </a:p>
      </dgm:t>
    </dgm:pt>
    <dgm:pt modelId="{88D3A381-940B-4EE3-8BAD-DC997379D1C6}" type="pres">
      <dgm:prSet presAssocID="{08D522F4-D105-49CE-8FCF-ADDAAC7A60A3}" presName="rootnode" presStyleCnt="0">
        <dgm:presLayoutVars>
          <dgm:chMax/>
          <dgm:chPref/>
          <dgm:dir/>
          <dgm:animLvl val="lvl"/>
        </dgm:presLayoutVars>
      </dgm:prSet>
      <dgm:spPr/>
      <dgm:t>
        <a:bodyPr/>
        <a:lstStyle/>
        <a:p>
          <a:endParaRPr lang="es-MX"/>
        </a:p>
      </dgm:t>
    </dgm:pt>
    <dgm:pt modelId="{80274911-8811-4191-A863-E5D4C7594344}" type="pres">
      <dgm:prSet presAssocID="{910E3B45-C1B8-4220-9957-49A56058A464}" presName="composite" presStyleCnt="0"/>
      <dgm:spPr/>
    </dgm:pt>
    <dgm:pt modelId="{ABCA3D4A-EE78-4366-8BEE-F332E39EFA56}" type="pres">
      <dgm:prSet presAssocID="{910E3B45-C1B8-4220-9957-49A56058A464}" presName="LShape" presStyleLbl="alignNode1" presStyleIdx="0" presStyleCnt="1"/>
      <dgm:spPr/>
    </dgm:pt>
    <dgm:pt modelId="{0302787B-57E3-4F0D-9A59-ECA7D8AF24D9}" type="pres">
      <dgm:prSet presAssocID="{910E3B45-C1B8-4220-9957-49A56058A464}" presName="ParentText" presStyleLbl="revTx" presStyleIdx="0" presStyleCnt="1">
        <dgm:presLayoutVars>
          <dgm:chMax val="0"/>
          <dgm:chPref val="0"/>
          <dgm:bulletEnabled val="1"/>
        </dgm:presLayoutVars>
      </dgm:prSet>
      <dgm:spPr/>
      <dgm:t>
        <a:bodyPr/>
        <a:lstStyle/>
        <a:p>
          <a:endParaRPr lang="es-MX"/>
        </a:p>
      </dgm:t>
    </dgm:pt>
  </dgm:ptLst>
  <dgm:cxnLst>
    <dgm:cxn modelId="{8D9B8887-2FD2-4A21-B6EA-59B30A3F519A}" type="presOf" srcId="{910E3B45-C1B8-4220-9957-49A56058A464}" destId="{0302787B-57E3-4F0D-9A59-ECA7D8AF24D9}" srcOrd="0" destOrd="0" presId="urn:microsoft.com/office/officeart/2009/3/layout/StepUpProcess"/>
    <dgm:cxn modelId="{8300F0FA-1756-4D8C-A063-2E3B314F506E}" type="presOf" srcId="{08D522F4-D105-49CE-8FCF-ADDAAC7A60A3}" destId="{88D3A381-940B-4EE3-8BAD-DC997379D1C6}" srcOrd="0" destOrd="0" presId="urn:microsoft.com/office/officeart/2009/3/layout/StepUpProcess"/>
    <dgm:cxn modelId="{07E9795C-D5BB-4650-9230-DEDC0395D568}" srcId="{08D522F4-D105-49CE-8FCF-ADDAAC7A60A3}" destId="{910E3B45-C1B8-4220-9957-49A56058A464}" srcOrd="0" destOrd="0" parTransId="{CD925ABC-847C-42FD-9FE9-8D843F669860}" sibTransId="{3BBDFBEB-8B47-411E-B1F6-BF32B3BDC675}"/>
    <dgm:cxn modelId="{5C16CD04-D7B0-4FA4-9C53-3A79C44B6A09}" type="presParOf" srcId="{88D3A381-940B-4EE3-8BAD-DC997379D1C6}" destId="{80274911-8811-4191-A863-E5D4C7594344}" srcOrd="0" destOrd="0" presId="urn:microsoft.com/office/officeart/2009/3/layout/StepUpProcess"/>
    <dgm:cxn modelId="{689E99C7-2187-472A-8031-45BF0CA10C8F}" type="presParOf" srcId="{80274911-8811-4191-A863-E5D4C7594344}" destId="{ABCA3D4A-EE78-4366-8BEE-F332E39EFA56}" srcOrd="0" destOrd="0" presId="urn:microsoft.com/office/officeart/2009/3/layout/StepUpProcess"/>
    <dgm:cxn modelId="{5A9C861C-0D28-40A0-A9A9-78D9DDDA6043}" type="presParOf" srcId="{80274911-8811-4191-A863-E5D4C7594344}" destId="{0302787B-57E3-4F0D-9A59-ECA7D8AF24D9}"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942446D3-DBA4-4486-8BC6-0B2B9298D4DB}" type="doc">
      <dgm:prSet loTypeId="urn:microsoft.com/office/officeart/2005/8/layout/bProcess2" loCatId="process" qsTypeId="urn:microsoft.com/office/officeart/2005/8/quickstyle/simple5" qsCatId="simple" csTypeId="urn:microsoft.com/office/officeart/2005/8/colors/accent3_2" csCatId="accent3"/>
      <dgm:spPr/>
      <dgm:t>
        <a:bodyPr/>
        <a:lstStyle/>
        <a:p>
          <a:endParaRPr lang="es-ES"/>
        </a:p>
      </dgm:t>
    </dgm:pt>
    <dgm:pt modelId="{D48B63FC-09BC-45F8-A9C1-2ED23DF96E71}">
      <dgm:prSet/>
      <dgm:spPr/>
      <dgm:t>
        <a:bodyPr/>
        <a:lstStyle/>
        <a:p>
          <a:pPr algn="just" rtl="0"/>
          <a:r>
            <a:rPr lang="es-ES" dirty="0" smtClean="0">
              <a:latin typeface="Arial" panose="020B0604020202020204" pitchFamily="34" charset="0"/>
              <a:cs typeface="Arial" panose="020B0604020202020204" pitchFamily="34" charset="0"/>
            </a:rPr>
            <a:t>Ejemplo: en una calle solitaria, alguien se acerca de manera sospechosa a otra persona, y ésta, creyendo que va a ser agredida, le da un golpe severo; después se sabe que el individuo sospechoso sólo quería saber la hora.</a:t>
          </a:r>
          <a:endParaRPr lang="es-ES" dirty="0">
            <a:latin typeface="Arial" panose="020B0604020202020204" pitchFamily="34" charset="0"/>
            <a:cs typeface="Arial" panose="020B0604020202020204" pitchFamily="34" charset="0"/>
          </a:endParaRPr>
        </a:p>
      </dgm:t>
    </dgm:pt>
    <dgm:pt modelId="{2BA32F03-6EE9-414C-8B03-E76A312A8BA1}" type="parTrans" cxnId="{E471249D-AD4D-4F81-B04A-B6D87EB71E47}">
      <dgm:prSet/>
      <dgm:spPr/>
      <dgm:t>
        <a:bodyPr/>
        <a:lstStyle/>
        <a:p>
          <a:endParaRPr lang="es-ES"/>
        </a:p>
      </dgm:t>
    </dgm:pt>
    <dgm:pt modelId="{B2FE5E32-BFA9-4560-AEEB-3796B10FDE2F}" type="sibTrans" cxnId="{E471249D-AD4D-4F81-B04A-B6D87EB71E47}">
      <dgm:prSet/>
      <dgm:spPr/>
      <dgm:t>
        <a:bodyPr/>
        <a:lstStyle/>
        <a:p>
          <a:endParaRPr lang="es-ES"/>
        </a:p>
      </dgm:t>
    </dgm:pt>
    <dgm:pt modelId="{03DE9244-F53D-47C7-9E0F-8082A57758D1}" type="pres">
      <dgm:prSet presAssocID="{942446D3-DBA4-4486-8BC6-0B2B9298D4DB}" presName="diagram" presStyleCnt="0">
        <dgm:presLayoutVars>
          <dgm:dir/>
          <dgm:resizeHandles/>
        </dgm:presLayoutVars>
      </dgm:prSet>
      <dgm:spPr/>
      <dgm:t>
        <a:bodyPr/>
        <a:lstStyle/>
        <a:p>
          <a:endParaRPr lang="es-MX"/>
        </a:p>
      </dgm:t>
    </dgm:pt>
    <dgm:pt modelId="{EDAEB558-4CD3-4C05-8FB2-7D05F5E739CC}" type="pres">
      <dgm:prSet presAssocID="{D48B63FC-09BC-45F8-A9C1-2ED23DF96E71}" presName="firstNode" presStyleLbl="node1" presStyleIdx="0" presStyleCnt="1">
        <dgm:presLayoutVars>
          <dgm:bulletEnabled val="1"/>
        </dgm:presLayoutVars>
      </dgm:prSet>
      <dgm:spPr/>
      <dgm:t>
        <a:bodyPr/>
        <a:lstStyle/>
        <a:p>
          <a:endParaRPr lang="es-MX"/>
        </a:p>
      </dgm:t>
    </dgm:pt>
  </dgm:ptLst>
  <dgm:cxnLst>
    <dgm:cxn modelId="{D719A390-DD8C-49F4-BCC3-FB3F54935A35}" type="presOf" srcId="{D48B63FC-09BC-45F8-A9C1-2ED23DF96E71}" destId="{EDAEB558-4CD3-4C05-8FB2-7D05F5E739CC}" srcOrd="0" destOrd="0" presId="urn:microsoft.com/office/officeart/2005/8/layout/bProcess2"/>
    <dgm:cxn modelId="{4351C898-6E2B-4C4B-BFB7-1F98D42D3799}" type="presOf" srcId="{942446D3-DBA4-4486-8BC6-0B2B9298D4DB}" destId="{03DE9244-F53D-47C7-9E0F-8082A57758D1}" srcOrd="0" destOrd="0" presId="urn:microsoft.com/office/officeart/2005/8/layout/bProcess2"/>
    <dgm:cxn modelId="{E471249D-AD4D-4F81-B04A-B6D87EB71E47}" srcId="{942446D3-DBA4-4486-8BC6-0B2B9298D4DB}" destId="{D48B63FC-09BC-45F8-A9C1-2ED23DF96E71}" srcOrd="0" destOrd="0" parTransId="{2BA32F03-6EE9-414C-8B03-E76A312A8BA1}" sibTransId="{B2FE5E32-BFA9-4560-AEEB-3796B10FDE2F}"/>
    <dgm:cxn modelId="{1714FFE6-BC20-4D90-A25E-18762B41B66D}" type="presParOf" srcId="{03DE9244-F53D-47C7-9E0F-8082A57758D1}" destId="{EDAEB558-4CD3-4C05-8FB2-7D05F5E739CC}" srcOrd="0"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F98CBD4A-F6E0-45DA-87E0-281B2F1F54F3}" type="doc">
      <dgm:prSet loTypeId="urn:microsoft.com/office/officeart/2005/8/layout/default" loCatId="list" qsTypeId="urn:microsoft.com/office/officeart/2005/8/quickstyle/simple5" qsCatId="simple" csTypeId="urn:microsoft.com/office/officeart/2005/8/colors/accent3_2" csCatId="accent3" phldr="1"/>
      <dgm:spPr/>
      <dgm:t>
        <a:bodyPr/>
        <a:lstStyle/>
        <a:p>
          <a:endParaRPr lang="es-ES"/>
        </a:p>
      </dgm:t>
    </dgm:pt>
    <dgm:pt modelId="{DC53E736-C7F3-4B35-BBE4-6FD4138610DF}">
      <dgm:prSet/>
      <dgm:spPr/>
      <dgm:t>
        <a:bodyPr/>
        <a:lstStyle/>
        <a:p>
          <a:pPr algn="just" rtl="0"/>
          <a:r>
            <a:rPr lang="es-ES" dirty="0" smtClean="0">
              <a:latin typeface="Arial" panose="020B0604020202020204" pitchFamily="34" charset="0"/>
              <a:cs typeface="Arial" panose="020B0604020202020204" pitchFamily="34" charset="0"/>
            </a:rPr>
            <a:t>Distintas clases de defensa putativa: </a:t>
          </a:r>
        </a:p>
        <a:p>
          <a:pPr algn="just" rtl="0"/>
          <a:r>
            <a:rPr lang="es-ES" b="1" dirty="0" smtClean="0">
              <a:latin typeface="Arial" panose="020B0604020202020204" pitchFamily="34" charset="0"/>
              <a:cs typeface="Arial" panose="020B0604020202020204" pitchFamily="34" charset="0"/>
            </a:rPr>
            <a:t>Legítima defensa putativa recíproca.</a:t>
          </a:r>
          <a:r>
            <a:rPr lang="es-ES" dirty="0" smtClean="0">
              <a:latin typeface="Arial" panose="020B0604020202020204" pitchFamily="34" charset="0"/>
              <a:cs typeface="Arial" panose="020B0604020202020204" pitchFamily="34" charset="0"/>
            </a:rPr>
            <a:t> </a:t>
          </a:r>
        </a:p>
        <a:p>
          <a:pPr algn="just" rtl="0"/>
          <a:r>
            <a:rPr lang="es-ES" dirty="0" smtClean="0">
              <a:latin typeface="Arial" panose="020B0604020202020204" pitchFamily="34" charset="0"/>
              <a:cs typeface="Arial" panose="020B0604020202020204" pitchFamily="34" charset="0"/>
            </a:rPr>
            <a:t>Dos personas pueden obrar por error esencial invencible de hecho, ante la creencia de una agresión injusta y obrar Lacada una en legítima defensa por error. (</a:t>
          </a:r>
          <a:r>
            <a:rPr lang="es-ES" dirty="0" err="1" smtClean="0">
              <a:latin typeface="Arial" panose="020B0604020202020204" pitchFamily="34" charset="0"/>
              <a:cs typeface="Arial" panose="020B0604020202020204" pitchFamily="34" charset="0"/>
            </a:rPr>
            <a:t>Amuchategui</a:t>
          </a:r>
          <a:r>
            <a:rPr lang="es-ES" dirty="0" smtClean="0">
              <a:latin typeface="Arial" panose="020B0604020202020204" pitchFamily="34" charset="0"/>
              <a:cs typeface="Arial" panose="020B0604020202020204" pitchFamily="34" charset="0"/>
            </a:rPr>
            <a:t> ,2000. p. 92.)</a:t>
          </a:r>
          <a:endParaRPr lang="es-ES" dirty="0">
            <a:latin typeface="Arial" panose="020B0604020202020204" pitchFamily="34" charset="0"/>
            <a:cs typeface="Arial" panose="020B0604020202020204" pitchFamily="34" charset="0"/>
          </a:endParaRPr>
        </a:p>
      </dgm:t>
    </dgm:pt>
    <dgm:pt modelId="{926460C2-448C-4329-80B3-C92101CE1312}" type="parTrans" cxnId="{988A0B7C-0A6E-4C60-BE0B-ACDA74C908CD}">
      <dgm:prSet/>
      <dgm:spPr/>
      <dgm:t>
        <a:bodyPr/>
        <a:lstStyle/>
        <a:p>
          <a:endParaRPr lang="es-ES"/>
        </a:p>
      </dgm:t>
    </dgm:pt>
    <dgm:pt modelId="{B5E2FFAE-4925-4CAD-8938-2F2E0BC35DDE}" type="sibTrans" cxnId="{988A0B7C-0A6E-4C60-BE0B-ACDA74C908CD}">
      <dgm:prSet/>
      <dgm:spPr/>
      <dgm:t>
        <a:bodyPr/>
        <a:lstStyle/>
        <a:p>
          <a:endParaRPr lang="es-ES"/>
        </a:p>
      </dgm:t>
    </dgm:pt>
    <dgm:pt modelId="{D0A1B227-2B05-4E50-955D-2C05FA7E2407}" type="pres">
      <dgm:prSet presAssocID="{F98CBD4A-F6E0-45DA-87E0-281B2F1F54F3}" presName="diagram" presStyleCnt="0">
        <dgm:presLayoutVars>
          <dgm:dir/>
          <dgm:resizeHandles val="exact"/>
        </dgm:presLayoutVars>
      </dgm:prSet>
      <dgm:spPr/>
      <dgm:t>
        <a:bodyPr/>
        <a:lstStyle/>
        <a:p>
          <a:endParaRPr lang="es-MX"/>
        </a:p>
      </dgm:t>
    </dgm:pt>
    <dgm:pt modelId="{B0E79F78-91BC-473A-9A66-64965E4623F4}" type="pres">
      <dgm:prSet presAssocID="{DC53E736-C7F3-4B35-BBE4-6FD4138610DF}" presName="node" presStyleLbl="node1" presStyleIdx="0" presStyleCnt="1" custScaleY="142840">
        <dgm:presLayoutVars>
          <dgm:bulletEnabled val="1"/>
        </dgm:presLayoutVars>
      </dgm:prSet>
      <dgm:spPr/>
      <dgm:t>
        <a:bodyPr/>
        <a:lstStyle/>
        <a:p>
          <a:endParaRPr lang="es-ES"/>
        </a:p>
      </dgm:t>
    </dgm:pt>
  </dgm:ptLst>
  <dgm:cxnLst>
    <dgm:cxn modelId="{988A0B7C-0A6E-4C60-BE0B-ACDA74C908CD}" srcId="{F98CBD4A-F6E0-45DA-87E0-281B2F1F54F3}" destId="{DC53E736-C7F3-4B35-BBE4-6FD4138610DF}" srcOrd="0" destOrd="0" parTransId="{926460C2-448C-4329-80B3-C92101CE1312}" sibTransId="{B5E2FFAE-4925-4CAD-8938-2F2E0BC35DDE}"/>
    <dgm:cxn modelId="{38217ED1-E273-44B4-8258-ABDF75103013}" type="presOf" srcId="{F98CBD4A-F6E0-45DA-87E0-281B2F1F54F3}" destId="{D0A1B227-2B05-4E50-955D-2C05FA7E2407}" srcOrd="0" destOrd="0" presId="urn:microsoft.com/office/officeart/2005/8/layout/default"/>
    <dgm:cxn modelId="{361FC9DF-8070-41B0-9134-2F74C6F5FF65}" type="presOf" srcId="{DC53E736-C7F3-4B35-BBE4-6FD4138610DF}" destId="{B0E79F78-91BC-473A-9A66-64965E4623F4}" srcOrd="0" destOrd="0" presId="urn:microsoft.com/office/officeart/2005/8/layout/default"/>
    <dgm:cxn modelId="{BA7E68C2-485C-4E23-A131-841D57931DD2}" type="presParOf" srcId="{D0A1B227-2B05-4E50-955D-2C05FA7E2407}" destId="{B0E79F78-91BC-473A-9A66-64965E4623F4}"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6CE2E0E9-3144-4064-8ADF-B86DB2481674}" type="doc">
      <dgm:prSet loTypeId="urn:microsoft.com/office/officeart/2005/8/layout/cycle5" loCatId="cycle" qsTypeId="urn:microsoft.com/office/officeart/2005/8/quickstyle/simple5" qsCatId="simple" csTypeId="urn:microsoft.com/office/officeart/2005/8/colors/accent3_2" csCatId="accent3" phldr="1"/>
      <dgm:spPr/>
      <dgm:t>
        <a:bodyPr/>
        <a:lstStyle/>
        <a:p>
          <a:endParaRPr lang="es-ES"/>
        </a:p>
      </dgm:t>
    </dgm:pt>
    <dgm:pt modelId="{587C0B12-A5A6-4DEC-986C-DB86524D4D6E}">
      <dgm:prSet custT="1"/>
      <dgm:spPr/>
      <dgm:t>
        <a:bodyPr/>
        <a:lstStyle/>
        <a:p>
          <a:pPr algn="just" rtl="0"/>
          <a:r>
            <a:rPr lang="es-ES" sz="1800" b="1" dirty="0" smtClean="0">
              <a:latin typeface="Arial" panose="020B0604020202020204" pitchFamily="34" charset="0"/>
              <a:cs typeface="Arial" panose="020B0604020202020204" pitchFamily="34" charset="0"/>
            </a:rPr>
            <a:t>Legítima defensa real contra la legítima defensa putativa.</a:t>
          </a:r>
          <a:r>
            <a:rPr lang="es-ES" sz="1800" dirty="0" smtClean="0">
              <a:latin typeface="Arial" panose="020B0604020202020204" pitchFamily="34" charset="0"/>
              <a:cs typeface="Arial" panose="020B0604020202020204" pitchFamily="34" charset="0"/>
            </a:rPr>
            <a:t> </a:t>
          </a:r>
          <a:endParaRPr lang="es-ES" sz="1800" dirty="0">
            <a:latin typeface="Arial" panose="020B0604020202020204" pitchFamily="34" charset="0"/>
            <a:cs typeface="Arial" panose="020B0604020202020204" pitchFamily="34" charset="0"/>
          </a:endParaRPr>
        </a:p>
      </dgm:t>
    </dgm:pt>
    <dgm:pt modelId="{570BF2E4-2539-46DF-A618-038E6CA16A5C}" type="parTrans" cxnId="{BA56CCC7-EFC7-4A68-932A-1A3DB40E0D60}">
      <dgm:prSet/>
      <dgm:spPr/>
      <dgm:t>
        <a:bodyPr/>
        <a:lstStyle/>
        <a:p>
          <a:endParaRPr lang="es-ES"/>
        </a:p>
      </dgm:t>
    </dgm:pt>
    <dgm:pt modelId="{A6B1224B-25BD-4891-92A9-9E060C4214EC}" type="sibTrans" cxnId="{BA56CCC7-EFC7-4A68-932A-1A3DB40E0D60}">
      <dgm:prSet/>
      <dgm:spPr/>
      <dgm:t>
        <a:bodyPr/>
        <a:lstStyle/>
        <a:p>
          <a:endParaRPr lang="es-ES"/>
        </a:p>
      </dgm:t>
    </dgm:pt>
    <dgm:pt modelId="{C1EBF230-B536-4FCC-8D43-A2C47147F810}">
      <dgm:prSet/>
      <dgm:spPr/>
      <dgm:t>
        <a:bodyPr/>
        <a:lstStyle/>
        <a:p>
          <a:pPr algn="just" rtl="0"/>
          <a:r>
            <a:rPr lang="es-ES" dirty="0" smtClean="0">
              <a:latin typeface="Arial" panose="020B0604020202020204" pitchFamily="34" charset="0"/>
              <a:cs typeface="Arial" panose="020B0604020202020204" pitchFamily="34" charset="0"/>
            </a:rPr>
            <a:t>Puede ocurrir también una conducta típica resultante de obrar una persona en defensa legítima real contra otra que actúa en legítima defensa putativa. </a:t>
          </a:r>
          <a:endParaRPr lang="es-ES" dirty="0">
            <a:latin typeface="Arial" panose="020B0604020202020204" pitchFamily="34" charset="0"/>
            <a:cs typeface="Arial" panose="020B0604020202020204" pitchFamily="34" charset="0"/>
          </a:endParaRPr>
        </a:p>
      </dgm:t>
    </dgm:pt>
    <dgm:pt modelId="{E252749D-8237-4402-8E18-B712B496D1D4}" type="parTrans" cxnId="{C43AEE9B-6743-4DDE-98DA-2B7D983C2197}">
      <dgm:prSet/>
      <dgm:spPr/>
      <dgm:t>
        <a:bodyPr/>
        <a:lstStyle/>
        <a:p>
          <a:endParaRPr lang="es-ES"/>
        </a:p>
      </dgm:t>
    </dgm:pt>
    <dgm:pt modelId="{96032506-1881-45F1-8379-B3626AEB9B3D}" type="sibTrans" cxnId="{C43AEE9B-6743-4DDE-98DA-2B7D983C2197}">
      <dgm:prSet/>
      <dgm:spPr/>
      <dgm:t>
        <a:bodyPr/>
        <a:lstStyle/>
        <a:p>
          <a:endParaRPr lang="es-ES"/>
        </a:p>
      </dgm:t>
    </dgm:pt>
    <dgm:pt modelId="{AA74D0DD-8FD8-4E5D-9272-C4C6C0631887}">
      <dgm:prSet custT="1"/>
      <dgm:spPr/>
      <dgm:t>
        <a:bodyPr/>
        <a:lstStyle/>
        <a:p>
          <a:pPr algn="just" rtl="0"/>
          <a:r>
            <a:rPr lang="es-ES" sz="1800" dirty="0" smtClean="0">
              <a:latin typeface="Arial" panose="020B0604020202020204" pitchFamily="34" charset="0"/>
              <a:cs typeface="Arial" panose="020B0604020202020204" pitchFamily="34" charset="0"/>
            </a:rPr>
            <a:t>Habrá dos resultados típicos y dos excluyentes de responsabilidad: al primero le beneficiará una causa de justificación y al otro una causa de inculpabilidad. (</a:t>
          </a:r>
          <a:r>
            <a:rPr lang="es-ES" sz="1800" dirty="0" err="1" smtClean="0">
              <a:latin typeface="Arial" panose="020B0604020202020204" pitchFamily="34" charset="0"/>
              <a:cs typeface="Arial" panose="020B0604020202020204" pitchFamily="34" charset="0"/>
            </a:rPr>
            <a:t>Amuchategui</a:t>
          </a:r>
          <a:r>
            <a:rPr lang="es-ES" sz="1800" dirty="0" smtClean="0">
              <a:latin typeface="Arial" panose="020B0604020202020204" pitchFamily="34" charset="0"/>
              <a:cs typeface="Arial" panose="020B0604020202020204" pitchFamily="34" charset="0"/>
            </a:rPr>
            <a:t> ,2000. p. 92.)</a:t>
          </a:r>
          <a:endParaRPr lang="es-ES" sz="1800" dirty="0">
            <a:latin typeface="Arial" panose="020B0604020202020204" pitchFamily="34" charset="0"/>
            <a:cs typeface="Arial" panose="020B0604020202020204" pitchFamily="34" charset="0"/>
          </a:endParaRPr>
        </a:p>
      </dgm:t>
    </dgm:pt>
    <dgm:pt modelId="{1B9DBE5B-275C-4BFD-AE92-E0758D15D09B}" type="parTrans" cxnId="{DD2DFF0F-0EEC-4EDE-AFEA-DA2CB22AA769}">
      <dgm:prSet/>
      <dgm:spPr/>
      <dgm:t>
        <a:bodyPr/>
        <a:lstStyle/>
        <a:p>
          <a:endParaRPr lang="es-ES"/>
        </a:p>
      </dgm:t>
    </dgm:pt>
    <dgm:pt modelId="{D7E4739E-D42B-45E4-B529-5943A76735DE}" type="sibTrans" cxnId="{DD2DFF0F-0EEC-4EDE-AFEA-DA2CB22AA769}">
      <dgm:prSet/>
      <dgm:spPr/>
      <dgm:t>
        <a:bodyPr/>
        <a:lstStyle/>
        <a:p>
          <a:endParaRPr lang="es-ES"/>
        </a:p>
      </dgm:t>
    </dgm:pt>
    <dgm:pt modelId="{F16C5FBF-0AAB-4357-ADDA-3720B74E36E4}" type="pres">
      <dgm:prSet presAssocID="{6CE2E0E9-3144-4064-8ADF-B86DB2481674}" presName="cycle" presStyleCnt="0">
        <dgm:presLayoutVars>
          <dgm:dir/>
          <dgm:resizeHandles val="exact"/>
        </dgm:presLayoutVars>
      </dgm:prSet>
      <dgm:spPr/>
      <dgm:t>
        <a:bodyPr/>
        <a:lstStyle/>
        <a:p>
          <a:endParaRPr lang="es-MX"/>
        </a:p>
      </dgm:t>
    </dgm:pt>
    <dgm:pt modelId="{FB2C3FAA-F34B-4001-BDB4-3B04DF42EE28}" type="pres">
      <dgm:prSet presAssocID="{587C0B12-A5A6-4DEC-986C-DB86524D4D6E}" presName="node" presStyleLbl="node1" presStyleIdx="0" presStyleCnt="3">
        <dgm:presLayoutVars>
          <dgm:bulletEnabled val="1"/>
        </dgm:presLayoutVars>
      </dgm:prSet>
      <dgm:spPr/>
      <dgm:t>
        <a:bodyPr/>
        <a:lstStyle/>
        <a:p>
          <a:endParaRPr lang="es-MX"/>
        </a:p>
      </dgm:t>
    </dgm:pt>
    <dgm:pt modelId="{BCF52CFF-1F3F-4493-8AAD-255FFB4DD0ED}" type="pres">
      <dgm:prSet presAssocID="{587C0B12-A5A6-4DEC-986C-DB86524D4D6E}" presName="spNode" presStyleCnt="0"/>
      <dgm:spPr/>
    </dgm:pt>
    <dgm:pt modelId="{1361386F-B5EB-4CB2-A387-AD51659841A7}" type="pres">
      <dgm:prSet presAssocID="{A6B1224B-25BD-4891-92A9-9E060C4214EC}" presName="sibTrans" presStyleLbl="sibTrans1D1" presStyleIdx="0" presStyleCnt="3"/>
      <dgm:spPr/>
      <dgm:t>
        <a:bodyPr/>
        <a:lstStyle/>
        <a:p>
          <a:endParaRPr lang="es-MX"/>
        </a:p>
      </dgm:t>
    </dgm:pt>
    <dgm:pt modelId="{6AA2016B-450A-44B0-806A-AAACA28D37E0}" type="pres">
      <dgm:prSet presAssocID="{C1EBF230-B536-4FCC-8D43-A2C47147F810}" presName="node" presStyleLbl="node1" presStyleIdx="1" presStyleCnt="3">
        <dgm:presLayoutVars>
          <dgm:bulletEnabled val="1"/>
        </dgm:presLayoutVars>
      </dgm:prSet>
      <dgm:spPr/>
      <dgm:t>
        <a:bodyPr/>
        <a:lstStyle/>
        <a:p>
          <a:endParaRPr lang="es-MX"/>
        </a:p>
      </dgm:t>
    </dgm:pt>
    <dgm:pt modelId="{92568A56-88A4-4FA2-AE98-19CF27C921F2}" type="pres">
      <dgm:prSet presAssocID="{C1EBF230-B536-4FCC-8D43-A2C47147F810}" presName="spNode" presStyleCnt="0"/>
      <dgm:spPr/>
    </dgm:pt>
    <dgm:pt modelId="{C65C41FB-75DF-48BB-9D3F-0F580DF57746}" type="pres">
      <dgm:prSet presAssocID="{96032506-1881-45F1-8379-B3626AEB9B3D}" presName="sibTrans" presStyleLbl="sibTrans1D1" presStyleIdx="1" presStyleCnt="3"/>
      <dgm:spPr/>
      <dgm:t>
        <a:bodyPr/>
        <a:lstStyle/>
        <a:p>
          <a:endParaRPr lang="es-MX"/>
        </a:p>
      </dgm:t>
    </dgm:pt>
    <dgm:pt modelId="{07EDCC69-25F2-4393-9935-01F4094AD705}" type="pres">
      <dgm:prSet presAssocID="{AA74D0DD-8FD8-4E5D-9272-C4C6C0631887}" presName="node" presStyleLbl="node1" presStyleIdx="2" presStyleCnt="3" custScaleX="99690" custScaleY="108478">
        <dgm:presLayoutVars>
          <dgm:bulletEnabled val="1"/>
        </dgm:presLayoutVars>
      </dgm:prSet>
      <dgm:spPr/>
      <dgm:t>
        <a:bodyPr/>
        <a:lstStyle/>
        <a:p>
          <a:endParaRPr lang="es-MX"/>
        </a:p>
      </dgm:t>
    </dgm:pt>
    <dgm:pt modelId="{AA894E57-1662-4304-9503-E05A79FBA8FB}" type="pres">
      <dgm:prSet presAssocID="{AA74D0DD-8FD8-4E5D-9272-C4C6C0631887}" presName="spNode" presStyleCnt="0"/>
      <dgm:spPr/>
    </dgm:pt>
    <dgm:pt modelId="{2F79A671-2E0A-4729-8AF9-BF386F0CB813}" type="pres">
      <dgm:prSet presAssocID="{D7E4739E-D42B-45E4-B529-5943A76735DE}" presName="sibTrans" presStyleLbl="sibTrans1D1" presStyleIdx="2" presStyleCnt="3"/>
      <dgm:spPr/>
      <dgm:t>
        <a:bodyPr/>
        <a:lstStyle/>
        <a:p>
          <a:endParaRPr lang="es-MX"/>
        </a:p>
      </dgm:t>
    </dgm:pt>
  </dgm:ptLst>
  <dgm:cxnLst>
    <dgm:cxn modelId="{E0ECBCC0-1791-4ED5-B190-9F367CEA89C7}" type="presOf" srcId="{D7E4739E-D42B-45E4-B529-5943A76735DE}" destId="{2F79A671-2E0A-4729-8AF9-BF386F0CB813}" srcOrd="0" destOrd="0" presId="urn:microsoft.com/office/officeart/2005/8/layout/cycle5"/>
    <dgm:cxn modelId="{458DD74A-02DE-4C6D-A9B1-7FA670AB822B}" type="presOf" srcId="{A6B1224B-25BD-4891-92A9-9E060C4214EC}" destId="{1361386F-B5EB-4CB2-A387-AD51659841A7}" srcOrd="0" destOrd="0" presId="urn:microsoft.com/office/officeart/2005/8/layout/cycle5"/>
    <dgm:cxn modelId="{C5D67ECC-D2A3-4A2D-B188-3FBDAE7EC2DF}" type="presOf" srcId="{6CE2E0E9-3144-4064-8ADF-B86DB2481674}" destId="{F16C5FBF-0AAB-4357-ADDA-3720B74E36E4}" srcOrd="0" destOrd="0" presId="urn:microsoft.com/office/officeart/2005/8/layout/cycle5"/>
    <dgm:cxn modelId="{0DB366CC-C305-4CA8-A1AD-59A388383584}" type="presOf" srcId="{AA74D0DD-8FD8-4E5D-9272-C4C6C0631887}" destId="{07EDCC69-25F2-4393-9935-01F4094AD705}" srcOrd="0" destOrd="0" presId="urn:microsoft.com/office/officeart/2005/8/layout/cycle5"/>
    <dgm:cxn modelId="{AA5BEBBB-6BE2-4F6D-A9F2-08745F4D159A}" type="presOf" srcId="{587C0B12-A5A6-4DEC-986C-DB86524D4D6E}" destId="{FB2C3FAA-F34B-4001-BDB4-3B04DF42EE28}" srcOrd="0" destOrd="0" presId="urn:microsoft.com/office/officeart/2005/8/layout/cycle5"/>
    <dgm:cxn modelId="{C43AEE9B-6743-4DDE-98DA-2B7D983C2197}" srcId="{6CE2E0E9-3144-4064-8ADF-B86DB2481674}" destId="{C1EBF230-B536-4FCC-8D43-A2C47147F810}" srcOrd="1" destOrd="0" parTransId="{E252749D-8237-4402-8E18-B712B496D1D4}" sibTransId="{96032506-1881-45F1-8379-B3626AEB9B3D}"/>
    <dgm:cxn modelId="{BA56CCC7-EFC7-4A68-932A-1A3DB40E0D60}" srcId="{6CE2E0E9-3144-4064-8ADF-B86DB2481674}" destId="{587C0B12-A5A6-4DEC-986C-DB86524D4D6E}" srcOrd="0" destOrd="0" parTransId="{570BF2E4-2539-46DF-A618-038E6CA16A5C}" sibTransId="{A6B1224B-25BD-4891-92A9-9E060C4214EC}"/>
    <dgm:cxn modelId="{DD2DFF0F-0EEC-4EDE-AFEA-DA2CB22AA769}" srcId="{6CE2E0E9-3144-4064-8ADF-B86DB2481674}" destId="{AA74D0DD-8FD8-4E5D-9272-C4C6C0631887}" srcOrd="2" destOrd="0" parTransId="{1B9DBE5B-275C-4BFD-AE92-E0758D15D09B}" sibTransId="{D7E4739E-D42B-45E4-B529-5943A76735DE}"/>
    <dgm:cxn modelId="{8AAD222A-F3AA-4502-8ECC-E6F25448DF30}" type="presOf" srcId="{96032506-1881-45F1-8379-B3626AEB9B3D}" destId="{C65C41FB-75DF-48BB-9D3F-0F580DF57746}" srcOrd="0" destOrd="0" presId="urn:microsoft.com/office/officeart/2005/8/layout/cycle5"/>
    <dgm:cxn modelId="{782CF844-A931-4857-ADBD-527A316E127E}" type="presOf" srcId="{C1EBF230-B536-4FCC-8D43-A2C47147F810}" destId="{6AA2016B-450A-44B0-806A-AAACA28D37E0}" srcOrd="0" destOrd="0" presId="urn:microsoft.com/office/officeart/2005/8/layout/cycle5"/>
    <dgm:cxn modelId="{D4109B01-8EEE-4E4B-B8BA-EBA96EC1E1DB}" type="presParOf" srcId="{F16C5FBF-0AAB-4357-ADDA-3720B74E36E4}" destId="{FB2C3FAA-F34B-4001-BDB4-3B04DF42EE28}" srcOrd="0" destOrd="0" presId="urn:microsoft.com/office/officeart/2005/8/layout/cycle5"/>
    <dgm:cxn modelId="{CF65AEC7-E951-48A0-A236-CBAAEE8AD36D}" type="presParOf" srcId="{F16C5FBF-0AAB-4357-ADDA-3720B74E36E4}" destId="{BCF52CFF-1F3F-4493-8AAD-255FFB4DD0ED}" srcOrd="1" destOrd="0" presId="urn:microsoft.com/office/officeart/2005/8/layout/cycle5"/>
    <dgm:cxn modelId="{10E946C9-662F-4239-B4B7-6F370E6147B6}" type="presParOf" srcId="{F16C5FBF-0AAB-4357-ADDA-3720B74E36E4}" destId="{1361386F-B5EB-4CB2-A387-AD51659841A7}" srcOrd="2" destOrd="0" presId="urn:microsoft.com/office/officeart/2005/8/layout/cycle5"/>
    <dgm:cxn modelId="{88ED85D1-BF9A-4C0D-8840-6A9DC17D2E2C}" type="presParOf" srcId="{F16C5FBF-0AAB-4357-ADDA-3720B74E36E4}" destId="{6AA2016B-450A-44B0-806A-AAACA28D37E0}" srcOrd="3" destOrd="0" presId="urn:microsoft.com/office/officeart/2005/8/layout/cycle5"/>
    <dgm:cxn modelId="{EC5DB011-71AC-415D-970A-DDE35262E31F}" type="presParOf" srcId="{F16C5FBF-0AAB-4357-ADDA-3720B74E36E4}" destId="{92568A56-88A4-4FA2-AE98-19CF27C921F2}" srcOrd="4" destOrd="0" presId="urn:microsoft.com/office/officeart/2005/8/layout/cycle5"/>
    <dgm:cxn modelId="{55D0028D-2A3E-401F-A567-E60D6505F564}" type="presParOf" srcId="{F16C5FBF-0AAB-4357-ADDA-3720B74E36E4}" destId="{C65C41FB-75DF-48BB-9D3F-0F580DF57746}" srcOrd="5" destOrd="0" presId="urn:microsoft.com/office/officeart/2005/8/layout/cycle5"/>
    <dgm:cxn modelId="{093C3B47-BE7D-4C67-BE57-06A4843A22E6}" type="presParOf" srcId="{F16C5FBF-0AAB-4357-ADDA-3720B74E36E4}" destId="{07EDCC69-25F2-4393-9935-01F4094AD705}" srcOrd="6" destOrd="0" presId="urn:microsoft.com/office/officeart/2005/8/layout/cycle5"/>
    <dgm:cxn modelId="{E7848998-7F70-494A-BAC1-B54E066E6226}" type="presParOf" srcId="{F16C5FBF-0AAB-4357-ADDA-3720B74E36E4}" destId="{AA894E57-1662-4304-9503-E05A79FBA8FB}" srcOrd="7" destOrd="0" presId="urn:microsoft.com/office/officeart/2005/8/layout/cycle5"/>
    <dgm:cxn modelId="{6A3F669F-02EB-48EB-91F9-D019590AE5E7}" type="presParOf" srcId="{F16C5FBF-0AAB-4357-ADDA-3720B74E36E4}" destId="{2F79A671-2E0A-4729-8AF9-BF386F0CB813}" srcOrd="8"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CFD876B0-E01F-4B90-A4A9-6789D72015BF}" type="doc">
      <dgm:prSet loTypeId="urn:microsoft.com/office/officeart/2005/8/layout/lProcess3" loCatId="process" qsTypeId="urn:microsoft.com/office/officeart/2005/8/quickstyle/simple5" qsCatId="simple" csTypeId="urn:microsoft.com/office/officeart/2005/8/colors/accent3_2" csCatId="accent3"/>
      <dgm:spPr/>
      <dgm:t>
        <a:bodyPr/>
        <a:lstStyle/>
        <a:p>
          <a:endParaRPr lang="es-ES"/>
        </a:p>
      </dgm:t>
    </dgm:pt>
    <dgm:pt modelId="{14375695-0E67-4569-8717-25412FAAE017}">
      <dgm:prSet/>
      <dgm:spPr/>
      <dgm:t>
        <a:bodyPr/>
        <a:lstStyle/>
        <a:p>
          <a:pPr algn="just" rtl="0"/>
          <a:r>
            <a:rPr lang="es-ES" dirty="0" smtClean="0">
              <a:latin typeface="Arial" panose="020B0604020202020204" pitchFamily="34" charset="0"/>
              <a:cs typeface="Arial" panose="020B0604020202020204" pitchFamily="34" charset="0"/>
            </a:rPr>
            <a:t>En resumen, aplica esta excluyente siempre que se encuentren cubiertos los elementos esenciales de la legítima defensa pero se presencia la inculpabilidad en el momento que el sujeto activo cree tener que emplear la defensa legítima, y a su vez, es imposible sacarlo de su falsa apreciación. </a:t>
          </a:r>
          <a:endParaRPr lang="es-ES" dirty="0">
            <a:latin typeface="Arial" panose="020B0604020202020204" pitchFamily="34" charset="0"/>
            <a:cs typeface="Arial" panose="020B0604020202020204" pitchFamily="34" charset="0"/>
          </a:endParaRPr>
        </a:p>
      </dgm:t>
    </dgm:pt>
    <dgm:pt modelId="{0BE827AA-FDE3-41DC-A8F4-14DD15DAAEA0}" type="parTrans" cxnId="{84C7D875-38D2-473E-BB9C-1FBF66772A88}">
      <dgm:prSet/>
      <dgm:spPr/>
      <dgm:t>
        <a:bodyPr/>
        <a:lstStyle/>
        <a:p>
          <a:endParaRPr lang="es-ES"/>
        </a:p>
      </dgm:t>
    </dgm:pt>
    <dgm:pt modelId="{9A039C00-DB1B-4669-8E69-E16AEAD99819}" type="sibTrans" cxnId="{84C7D875-38D2-473E-BB9C-1FBF66772A88}">
      <dgm:prSet/>
      <dgm:spPr/>
      <dgm:t>
        <a:bodyPr/>
        <a:lstStyle/>
        <a:p>
          <a:endParaRPr lang="es-ES"/>
        </a:p>
      </dgm:t>
    </dgm:pt>
    <dgm:pt modelId="{9720556C-D828-44A3-A3D6-5D9214390724}" type="pres">
      <dgm:prSet presAssocID="{CFD876B0-E01F-4B90-A4A9-6789D72015BF}" presName="Name0" presStyleCnt="0">
        <dgm:presLayoutVars>
          <dgm:chPref val="3"/>
          <dgm:dir/>
          <dgm:animLvl val="lvl"/>
          <dgm:resizeHandles/>
        </dgm:presLayoutVars>
      </dgm:prSet>
      <dgm:spPr/>
      <dgm:t>
        <a:bodyPr/>
        <a:lstStyle/>
        <a:p>
          <a:endParaRPr lang="es-MX"/>
        </a:p>
      </dgm:t>
    </dgm:pt>
    <dgm:pt modelId="{B4C5EA24-DFD6-4093-BE1D-2305A1925078}" type="pres">
      <dgm:prSet presAssocID="{14375695-0E67-4569-8717-25412FAAE017}" presName="horFlow" presStyleCnt="0"/>
      <dgm:spPr/>
    </dgm:pt>
    <dgm:pt modelId="{90D48ADA-9836-4F3E-B684-2591F5124BA2}" type="pres">
      <dgm:prSet presAssocID="{14375695-0E67-4569-8717-25412FAAE017}" presName="bigChev" presStyleLbl="node1" presStyleIdx="0" presStyleCnt="1"/>
      <dgm:spPr/>
      <dgm:t>
        <a:bodyPr/>
        <a:lstStyle/>
        <a:p>
          <a:endParaRPr lang="es-MX"/>
        </a:p>
      </dgm:t>
    </dgm:pt>
  </dgm:ptLst>
  <dgm:cxnLst>
    <dgm:cxn modelId="{252EA442-058C-4ACC-A2CA-0A64CABBB9E1}" type="presOf" srcId="{14375695-0E67-4569-8717-25412FAAE017}" destId="{90D48ADA-9836-4F3E-B684-2591F5124BA2}" srcOrd="0" destOrd="0" presId="urn:microsoft.com/office/officeart/2005/8/layout/lProcess3"/>
    <dgm:cxn modelId="{84C7D875-38D2-473E-BB9C-1FBF66772A88}" srcId="{CFD876B0-E01F-4B90-A4A9-6789D72015BF}" destId="{14375695-0E67-4569-8717-25412FAAE017}" srcOrd="0" destOrd="0" parTransId="{0BE827AA-FDE3-41DC-A8F4-14DD15DAAEA0}" sibTransId="{9A039C00-DB1B-4669-8E69-E16AEAD99819}"/>
    <dgm:cxn modelId="{BBA4F2CB-D11C-49C6-9C8B-C6C833F57D6B}" type="presOf" srcId="{CFD876B0-E01F-4B90-A4A9-6789D72015BF}" destId="{9720556C-D828-44A3-A3D6-5D9214390724}" srcOrd="0" destOrd="0" presId="urn:microsoft.com/office/officeart/2005/8/layout/lProcess3"/>
    <dgm:cxn modelId="{1159999F-FEB5-44C7-A51F-5C6E096877D2}" type="presParOf" srcId="{9720556C-D828-44A3-A3D6-5D9214390724}" destId="{B4C5EA24-DFD6-4093-BE1D-2305A1925078}" srcOrd="0" destOrd="0" presId="urn:microsoft.com/office/officeart/2005/8/layout/lProcess3"/>
    <dgm:cxn modelId="{9B263C09-114E-4F3F-A34E-D869B2619E4A}" type="presParOf" srcId="{B4C5EA24-DFD6-4093-BE1D-2305A1925078}" destId="{90D48ADA-9836-4F3E-B684-2591F5124BA2}"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3A065BA8-C032-46ED-ACC6-B8F564CE3918}" type="doc">
      <dgm:prSet loTypeId="urn:microsoft.com/office/officeart/2005/8/layout/chart3" loCatId="cycle" qsTypeId="urn:microsoft.com/office/officeart/2005/8/quickstyle/simple5" qsCatId="simple" csTypeId="urn:microsoft.com/office/officeart/2005/8/colors/accent3_3" csCatId="accent3" phldr="1"/>
      <dgm:spPr/>
    </dgm:pt>
    <dgm:pt modelId="{B3519D5C-94F5-46DC-8484-CE13DA894E04}">
      <dgm:prSet phldrT="[Texto]"/>
      <dgm:spPr/>
      <dgm:t>
        <a:bodyPr/>
        <a:lstStyle/>
        <a:p>
          <a:pPr algn="just"/>
          <a:r>
            <a:rPr lang="es-ES" dirty="0" smtClean="0">
              <a:latin typeface="Arial" panose="020B0604020202020204" pitchFamily="34" charset="0"/>
              <a:cs typeface="Arial" panose="020B0604020202020204" pitchFamily="34" charset="0"/>
            </a:rPr>
            <a:t>El estado de necesidad </a:t>
          </a:r>
          <a:r>
            <a:rPr lang="es-ES" dirty="0" err="1" smtClean="0">
              <a:latin typeface="Arial" panose="020B0604020202020204" pitchFamily="34" charset="0"/>
              <a:cs typeface="Arial" panose="020B0604020202020204" pitchFamily="34" charset="0"/>
            </a:rPr>
            <a:t>exculpante</a:t>
          </a:r>
          <a:r>
            <a:rPr lang="es-ES" dirty="0" smtClean="0">
              <a:latin typeface="Arial" panose="020B0604020202020204" pitchFamily="34" charset="0"/>
              <a:cs typeface="Arial" panose="020B0604020202020204" pitchFamily="34" charset="0"/>
            </a:rPr>
            <a:t> “es el que deriva de la coacción; es el que obra violentado</a:t>
          </a:r>
          <a:r>
            <a:rPr lang="es-ES" i="1" dirty="0" smtClean="0">
              <a:latin typeface="Arial" panose="020B0604020202020204" pitchFamily="34" charset="0"/>
              <a:cs typeface="Arial" panose="020B0604020202020204" pitchFamily="34" charset="0"/>
            </a:rPr>
            <a:t> </a:t>
          </a:r>
          <a:r>
            <a:rPr lang="es-ES" dirty="0" smtClean="0">
              <a:latin typeface="Arial" panose="020B0604020202020204" pitchFamily="34" charset="0"/>
              <a:cs typeface="Arial" panose="020B0604020202020204" pitchFamily="34" charset="0"/>
            </a:rPr>
            <a:t>por</a:t>
          </a:r>
          <a:r>
            <a:rPr lang="es-ES" i="1" dirty="0" smtClean="0">
              <a:latin typeface="Arial" panose="020B0604020202020204" pitchFamily="34" charset="0"/>
              <a:cs typeface="Arial" panose="020B0604020202020204" pitchFamily="34" charset="0"/>
            </a:rPr>
            <a:t> </a:t>
          </a:r>
          <a:r>
            <a:rPr lang="es-ES" dirty="0" smtClean="0">
              <a:latin typeface="Arial" panose="020B0604020202020204" pitchFamily="34" charset="0"/>
              <a:cs typeface="Arial" panose="020B0604020202020204" pitchFamily="34" charset="0"/>
            </a:rPr>
            <a:t>la</a:t>
          </a:r>
          <a:r>
            <a:rPr lang="es-ES" i="1" dirty="0" smtClean="0">
              <a:latin typeface="Arial" panose="020B0604020202020204" pitchFamily="34" charset="0"/>
              <a:cs typeface="Arial" panose="020B0604020202020204" pitchFamily="34" charset="0"/>
            </a:rPr>
            <a:t> </a:t>
          </a:r>
          <a:r>
            <a:rPr lang="es-ES" dirty="0" smtClean="0">
              <a:latin typeface="Arial" panose="020B0604020202020204" pitchFamily="34" charset="0"/>
              <a:cs typeface="Arial" panose="020B0604020202020204" pitchFamily="34" charset="0"/>
            </a:rPr>
            <a:t>amenaza de sufrir un mal grave; el típico caso de la vis compulsiva. No es necesario que la amenaza provenga de una tercera persona, también puede encontrar su origen en la fuerza de la naturaleza”.(Malo, 2001. p. 569)</a:t>
          </a:r>
          <a:endParaRPr lang="es-ES" dirty="0"/>
        </a:p>
      </dgm:t>
    </dgm:pt>
    <dgm:pt modelId="{9FD08041-074E-4FDD-8A16-5C99C8840EAE}" type="parTrans" cxnId="{D80396FC-9509-49D1-84B1-14E27DFDAD9C}">
      <dgm:prSet/>
      <dgm:spPr/>
      <dgm:t>
        <a:bodyPr/>
        <a:lstStyle/>
        <a:p>
          <a:endParaRPr lang="es-ES"/>
        </a:p>
      </dgm:t>
    </dgm:pt>
    <dgm:pt modelId="{85230039-9CC6-45A2-A18C-56103A7584B6}" type="sibTrans" cxnId="{D80396FC-9509-49D1-84B1-14E27DFDAD9C}">
      <dgm:prSet/>
      <dgm:spPr/>
      <dgm:t>
        <a:bodyPr/>
        <a:lstStyle/>
        <a:p>
          <a:endParaRPr lang="es-ES"/>
        </a:p>
      </dgm:t>
    </dgm:pt>
    <dgm:pt modelId="{D2732BF5-2D41-4C7C-B4C6-9C5414DC0F32}" type="pres">
      <dgm:prSet presAssocID="{3A065BA8-C032-46ED-ACC6-B8F564CE3918}" presName="compositeShape" presStyleCnt="0">
        <dgm:presLayoutVars>
          <dgm:chMax val="7"/>
          <dgm:dir/>
          <dgm:resizeHandles val="exact"/>
        </dgm:presLayoutVars>
      </dgm:prSet>
      <dgm:spPr/>
    </dgm:pt>
    <dgm:pt modelId="{64D9CBFF-926A-456B-AD8E-D975072876DF}" type="pres">
      <dgm:prSet presAssocID="{3A065BA8-C032-46ED-ACC6-B8F564CE3918}" presName="wedge1" presStyleLbl="node1" presStyleIdx="0" presStyleCnt="1" custScaleX="99136" custScaleY="90717" custLinFactNeighborX="-55030" custLinFactNeighborY="-12095"/>
      <dgm:spPr/>
      <dgm:t>
        <a:bodyPr/>
        <a:lstStyle/>
        <a:p>
          <a:endParaRPr lang="es-ES"/>
        </a:p>
      </dgm:t>
    </dgm:pt>
    <dgm:pt modelId="{A8818F19-C43B-4A5E-B23B-08B4CA9E8E9A}" type="pres">
      <dgm:prSet presAssocID="{3A065BA8-C032-46ED-ACC6-B8F564CE3918}" presName="wedge1Tx" presStyleLbl="node1" presStyleIdx="0" presStyleCnt="1">
        <dgm:presLayoutVars>
          <dgm:chMax val="0"/>
          <dgm:chPref val="0"/>
          <dgm:bulletEnabled val="1"/>
        </dgm:presLayoutVars>
      </dgm:prSet>
      <dgm:spPr/>
      <dgm:t>
        <a:bodyPr/>
        <a:lstStyle/>
        <a:p>
          <a:endParaRPr lang="es-ES"/>
        </a:p>
      </dgm:t>
    </dgm:pt>
  </dgm:ptLst>
  <dgm:cxnLst>
    <dgm:cxn modelId="{6760F1B7-F063-477C-B76E-42B9968252F5}" type="presOf" srcId="{B3519D5C-94F5-46DC-8484-CE13DA894E04}" destId="{A8818F19-C43B-4A5E-B23B-08B4CA9E8E9A}" srcOrd="1" destOrd="0" presId="urn:microsoft.com/office/officeart/2005/8/layout/chart3"/>
    <dgm:cxn modelId="{09363413-15F0-4280-9DFA-5C5FB6799D72}" type="presOf" srcId="{B3519D5C-94F5-46DC-8484-CE13DA894E04}" destId="{64D9CBFF-926A-456B-AD8E-D975072876DF}" srcOrd="0" destOrd="0" presId="urn:microsoft.com/office/officeart/2005/8/layout/chart3"/>
    <dgm:cxn modelId="{D80396FC-9509-49D1-84B1-14E27DFDAD9C}" srcId="{3A065BA8-C032-46ED-ACC6-B8F564CE3918}" destId="{B3519D5C-94F5-46DC-8484-CE13DA894E04}" srcOrd="0" destOrd="0" parTransId="{9FD08041-074E-4FDD-8A16-5C99C8840EAE}" sibTransId="{85230039-9CC6-45A2-A18C-56103A7584B6}"/>
    <dgm:cxn modelId="{15B1ADE3-3963-4081-8002-D8D294F66C58}" type="presOf" srcId="{3A065BA8-C032-46ED-ACC6-B8F564CE3918}" destId="{D2732BF5-2D41-4C7C-B4C6-9C5414DC0F32}" srcOrd="0" destOrd="0" presId="urn:microsoft.com/office/officeart/2005/8/layout/chart3"/>
    <dgm:cxn modelId="{402471F7-A489-4EEC-BC8C-9AC274B45B04}" type="presParOf" srcId="{D2732BF5-2D41-4C7C-B4C6-9C5414DC0F32}" destId="{64D9CBFF-926A-456B-AD8E-D975072876DF}" srcOrd="0" destOrd="0" presId="urn:microsoft.com/office/officeart/2005/8/layout/chart3"/>
    <dgm:cxn modelId="{1DE2DF98-0343-4973-9ED4-F7686AB22DFB}" type="presParOf" srcId="{D2732BF5-2D41-4C7C-B4C6-9C5414DC0F32}" destId="{A8818F19-C43B-4A5E-B23B-08B4CA9E8E9A}" srcOrd="1"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ED620D95-12EF-4686-A0E2-A722A06C4233}" type="doc">
      <dgm:prSet loTypeId="urn:microsoft.com/office/officeart/2008/layout/AlternatingHexagons" loCatId="list" qsTypeId="urn:microsoft.com/office/officeart/2005/8/quickstyle/simple5" qsCatId="simple" csTypeId="urn:microsoft.com/office/officeart/2005/8/colors/accent3_2" csCatId="accent3" phldr="1"/>
      <dgm:spPr/>
      <dgm:t>
        <a:bodyPr/>
        <a:lstStyle/>
        <a:p>
          <a:endParaRPr lang="es-ES"/>
        </a:p>
      </dgm:t>
    </dgm:pt>
    <dgm:pt modelId="{034A5DDF-D6E8-4980-BEB6-CA9FA5FE1040}">
      <dgm:prSet phldrT="[Texto]" custT="1"/>
      <dgm:spPr/>
      <dgm:t>
        <a:bodyPr/>
        <a:lstStyle/>
        <a:p>
          <a:pPr algn="just"/>
          <a:r>
            <a:rPr lang="es-ES" sz="2000" dirty="0" smtClean="0">
              <a:latin typeface="Arial" panose="020B0604020202020204" pitchFamily="34" charset="0"/>
              <a:cs typeface="Arial" panose="020B0604020202020204" pitchFamily="34" charset="0"/>
            </a:rPr>
            <a:t>Éste debe ser invencible y fundado en razones suficientes, aún cuando es  aceptable para la generalidad de los hombres y no sólo para los técnicos o especialistas.  Precisa además de la comprobación de que, si hubiera existido tiempo y manera de salir del error, el agente lo hubiera intentado”.(Castellanos, 2007,  p. 248.)</a:t>
          </a:r>
          <a:endParaRPr lang="es-ES" sz="2000" dirty="0">
            <a:latin typeface="Arial" panose="020B0604020202020204" pitchFamily="34" charset="0"/>
            <a:cs typeface="Arial" panose="020B0604020202020204" pitchFamily="34" charset="0"/>
          </a:endParaRPr>
        </a:p>
      </dgm:t>
    </dgm:pt>
    <dgm:pt modelId="{27648A1A-D4B7-41A8-83AE-A35108CAC57F}" type="parTrans" cxnId="{50A6A90B-77BD-42CB-9262-6AD51C4F5A5A}">
      <dgm:prSet/>
      <dgm:spPr/>
      <dgm:t>
        <a:bodyPr/>
        <a:lstStyle/>
        <a:p>
          <a:endParaRPr lang="es-ES"/>
        </a:p>
      </dgm:t>
    </dgm:pt>
    <dgm:pt modelId="{99316DC5-16DE-49DD-80AF-B804EDFF541F}" type="sibTrans" cxnId="{50A6A90B-77BD-42CB-9262-6AD51C4F5A5A}">
      <dgm:prSet/>
      <dgm:spPr/>
      <dgm:t>
        <a:bodyPr/>
        <a:lstStyle/>
        <a:p>
          <a:endParaRPr lang="es-ES" dirty="0"/>
        </a:p>
      </dgm:t>
    </dgm:pt>
    <dgm:pt modelId="{71AE9F74-3859-4910-8DF9-5769161808F0}" type="pres">
      <dgm:prSet presAssocID="{ED620D95-12EF-4686-A0E2-A722A06C4233}" presName="Name0" presStyleCnt="0">
        <dgm:presLayoutVars>
          <dgm:chMax/>
          <dgm:chPref/>
          <dgm:dir/>
          <dgm:animLvl val="lvl"/>
        </dgm:presLayoutVars>
      </dgm:prSet>
      <dgm:spPr/>
      <dgm:t>
        <a:bodyPr/>
        <a:lstStyle/>
        <a:p>
          <a:endParaRPr lang="es-ES"/>
        </a:p>
      </dgm:t>
    </dgm:pt>
    <dgm:pt modelId="{1A89315B-27BF-4527-B117-8530B099D641}" type="pres">
      <dgm:prSet presAssocID="{034A5DDF-D6E8-4980-BEB6-CA9FA5FE1040}" presName="composite" presStyleCnt="0"/>
      <dgm:spPr/>
    </dgm:pt>
    <dgm:pt modelId="{CCD9F995-3013-425F-8643-533005EE3F35}" type="pres">
      <dgm:prSet presAssocID="{034A5DDF-D6E8-4980-BEB6-CA9FA5FE1040}" presName="Parent1" presStyleLbl="node1" presStyleIdx="0" presStyleCnt="2" custScaleX="408589" custScaleY="373034" custLinFactNeighborX="-14899" custLinFactNeighborY="58913">
        <dgm:presLayoutVars>
          <dgm:chMax val="1"/>
          <dgm:chPref val="1"/>
          <dgm:bulletEnabled val="1"/>
        </dgm:presLayoutVars>
      </dgm:prSet>
      <dgm:spPr/>
      <dgm:t>
        <a:bodyPr/>
        <a:lstStyle/>
        <a:p>
          <a:endParaRPr lang="es-ES"/>
        </a:p>
      </dgm:t>
    </dgm:pt>
    <dgm:pt modelId="{C8D7BB7F-34EC-4F5A-A21B-E20FBC74CBF4}" type="pres">
      <dgm:prSet presAssocID="{034A5DDF-D6E8-4980-BEB6-CA9FA5FE1040}" presName="Childtext1" presStyleLbl="revTx" presStyleIdx="0" presStyleCnt="1">
        <dgm:presLayoutVars>
          <dgm:chMax val="0"/>
          <dgm:chPref val="0"/>
          <dgm:bulletEnabled val="1"/>
        </dgm:presLayoutVars>
      </dgm:prSet>
      <dgm:spPr/>
      <dgm:t>
        <a:bodyPr/>
        <a:lstStyle/>
        <a:p>
          <a:endParaRPr lang="es-ES"/>
        </a:p>
      </dgm:t>
    </dgm:pt>
    <dgm:pt modelId="{0AC7E1C3-89A7-4C11-92FC-0B0BC2D5BDF0}" type="pres">
      <dgm:prSet presAssocID="{034A5DDF-D6E8-4980-BEB6-CA9FA5FE1040}" presName="BalanceSpacing" presStyleCnt="0"/>
      <dgm:spPr/>
    </dgm:pt>
    <dgm:pt modelId="{412930F6-15CE-4C6C-BE48-0BB72F0FFDE3}" type="pres">
      <dgm:prSet presAssocID="{034A5DDF-D6E8-4980-BEB6-CA9FA5FE1040}" presName="BalanceSpacing1" presStyleCnt="0"/>
      <dgm:spPr/>
    </dgm:pt>
    <dgm:pt modelId="{CCAD935F-713D-49B8-86E6-DA166CAF39D8}" type="pres">
      <dgm:prSet presAssocID="{99316DC5-16DE-49DD-80AF-B804EDFF541F}" presName="Accent1Text" presStyleLbl="node1" presStyleIdx="1" presStyleCnt="2" custFlipVert="1" custFlipHor="1" custScaleX="4689" custScaleY="51781" custLinFactX="361502" custLinFactY="-22076" custLinFactNeighborX="400000" custLinFactNeighborY="-100000"/>
      <dgm:spPr/>
      <dgm:t>
        <a:bodyPr/>
        <a:lstStyle/>
        <a:p>
          <a:endParaRPr lang="es-ES"/>
        </a:p>
      </dgm:t>
    </dgm:pt>
  </dgm:ptLst>
  <dgm:cxnLst>
    <dgm:cxn modelId="{50A6A90B-77BD-42CB-9262-6AD51C4F5A5A}" srcId="{ED620D95-12EF-4686-A0E2-A722A06C4233}" destId="{034A5DDF-D6E8-4980-BEB6-CA9FA5FE1040}" srcOrd="0" destOrd="0" parTransId="{27648A1A-D4B7-41A8-83AE-A35108CAC57F}" sibTransId="{99316DC5-16DE-49DD-80AF-B804EDFF541F}"/>
    <dgm:cxn modelId="{C15FAC70-A5AA-47BB-BDF4-22064BDD0E8F}" type="presOf" srcId="{ED620D95-12EF-4686-A0E2-A722A06C4233}" destId="{71AE9F74-3859-4910-8DF9-5769161808F0}" srcOrd="0" destOrd="0" presId="urn:microsoft.com/office/officeart/2008/layout/AlternatingHexagons"/>
    <dgm:cxn modelId="{71E15DCC-0490-484A-BCFC-E5A4413B7A9C}" type="presOf" srcId="{99316DC5-16DE-49DD-80AF-B804EDFF541F}" destId="{CCAD935F-713D-49B8-86E6-DA166CAF39D8}" srcOrd="0" destOrd="0" presId="urn:microsoft.com/office/officeart/2008/layout/AlternatingHexagons"/>
    <dgm:cxn modelId="{C4C70643-09A3-4749-8E6A-ABCD0A1833DC}" type="presOf" srcId="{034A5DDF-D6E8-4980-BEB6-CA9FA5FE1040}" destId="{CCD9F995-3013-425F-8643-533005EE3F35}" srcOrd="0" destOrd="0" presId="urn:microsoft.com/office/officeart/2008/layout/AlternatingHexagons"/>
    <dgm:cxn modelId="{F99D65ED-057B-455A-BF34-1F8E46AD38CF}" type="presParOf" srcId="{71AE9F74-3859-4910-8DF9-5769161808F0}" destId="{1A89315B-27BF-4527-B117-8530B099D641}" srcOrd="0" destOrd="0" presId="urn:microsoft.com/office/officeart/2008/layout/AlternatingHexagons"/>
    <dgm:cxn modelId="{33C9895C-B5F2-4757-B2B5-E915AE40ABAD}" type="presParOf" srcId="{1A89315B-27BF-4527-B117-8530B099D641}" destId="{CCD9F995-3013-425F-8643-533005EE3F35}" srcOrd="0" destOrd="0" presId="urn:microsoft.com/office/officeart/2008/layout/AlternatingHexagons"/>
    <dgm:cxn modelId="{5A318954-B597-4FEE-94C7-535578E733DA}" type="presParOf" srcId="{1A89315B-27BF-4527-B117-8530B099D641}" destId="{C8D7BB7F-34EC-4F5A-A21B-E20FBC74CBF4}" srcOrd="1" destOrd="0" presId="urn:microsoft.com/office/officeart/2008/layout/AlternatingHexagons"/>
    <dgm:cxn modelId="{7FE45472-C836-4AEE-91AF-57C6653BD5A4}" type="presParOf" srcId="{1A89315B-27BF-4527-B117-8530B099D641}" destId="{0AC7E1C3-89A7-4C11-92FC-0B0BC2D5BDF0}" srcOrd="2" destOrd="0" presId="urn:microsoft.com/office/officeart/2008/layout/AlternatingHexagons"/>
    <dgm:cxn modelId="{F45CE831-1C5A-431B-A6F9-253CAF87EB59}" type="presParOf" srcId="{1A89315B-27BF-4527-B117-8530B099D641}" destId="{412930F6-15CE-4C6C-BE48-0BB72F0FFDE3}" srcOrd="3" destOrd="0" presId="urn:microsoft.com/office/officeart/2008/layout/AlternatingHexagons"/>
    <dgm:cxn modelId="{A345B700-C90F-46BB-BE9E-45DA756CE25E}" type="presParOf" srcId="{1A89315B-27BF-4527-B117-8530B099D641}" destId="{CCAD935F-713D-49B8-86E6-DA166CAF39D8}"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68F72AB2-FA50-4C0E-86B0-02F66B397B2E}"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lang="es-ES"/>
        </a:p>
      </dgm:t>
    </dgm:pt>
    <dgm:pt modelId="{6C3567E6-9E46-465A-A183-FD9539A467BC}">
      <dgm:prSet phldrT="[Texto]" custT="1"/>
      <dgm:spPr/>
      <dgm:t>
        <a:bodyPr/>
        <a:lstStyle/>
        <a:p>
          <a:pPr algn="just"/>
          <a:r>
            <a:rPr lang="es-MX" sz="2000" dirty="0" smtClean="0">
              <a:latin typeface="Arial" panose="020B0604020202020204" pitchFamily="34" charset="0"/>
              <a:cs typeface="Arial" panose="020B0604020202020204" pitchFamily="34" charset="0"/>
            </a:rPr>
            <a:t>Ejemplo, estado de necesidad putativo: La persona que se ve en la necesidad de dejar morir al compañero en el naufragio, porque la bolsa no soporta más personas de las que ya se intenta salvar.</a:t>
          </a:r>
          <a:endParaRPr lang="es-ES" sz="2000" dirty="0">
            <a:latin typeface="Arial" panose="020B0604020202020204" pitchFamily="34" charset="0"/>
            <a:cs typeface="Arial" panose="020B0604020202020204" pitchFamily="34" charset="0"/>
          </a:endParaRPr>
        </a:p>
      </dgm:t>
    </dgm:pt>
    <dgm:pt modelId="{3568A214-9E00-46CA-BA1B-EC33BFE58D04}" type="parTrans" cxnId="{1EB7C79C-8C2E-4B4E-AFE9-D71609DB0A5F}">
      <dgm:prSet/>
      <dgm:spPr/>
      <dgm:t>
        <a:bodyPr/>
        <a:lstStyle/>
        <a:p>
          <a:endParaRPr lang="es-ES"/>
        </a:p>
      </dgm:t>
    </dgm:pt>
    <dgm:pt modelId="{5AA3D6A4-A3A9-4A28-835A-459D08727D0E}" type="sibTrans" cxnId="{1EB7C79C-8C2E-4B4E-AFE9-D71609DB0A5F}">
      <dgm:prSet/>
      <dgm:spPr/>
      <dgm:t>
        <a:bodyPr/>
        <a:lstStyle/>
        <a:p>
          <a:endParaRPr lang="es-ES"/>
        </a:p>
      </dgm:t>
    </dgm:pt>
    <dgm:pt modelId="{8AB56821-3D1B-4D73-888C-B486711B7912}" type="pres">
      <dgm:prSet presAssocID="{68F72AB2-FA50-4C0E-86B0-02F66B397B2E}" presName="linear" presStyleCnt="0">
        <dgm:presLayoutVars>
          <dgm:animLvl val="lvl"/>
          <dgm:resizeHandles val="exact"/>
        </dgm:presLayoutVars>
      </dgm:prSet>
      <dgm:spPr/>
      <dgm:t>
        <a:bodyPr/>
        <a:lstStyle/>
        <a:p>
          <a:endParaRPr lang="es-ES"/>
        </a:p>
      </dgm:t>
    </dgm:pt>
    <dgm:pt modelId="{AFEC1E2B-21DF-44DA-AAEE-2CF49ACDBD19}" type="pres">
      <dgm:prSet presAssocID="{6C3567E6-9E46-465A-A183-FD9539A467BC}" presName="parentText" presStyleLbl="node1" presStyleIdx="0" presStyleCnt="1" custLinFactNeighborY="-17760">
        <dgm:presLayoutVars>
          <dgm:chMax val="0"/>
          <dgm:bulletEnabled val="1"/>
        </dgm:presLayoutVars>
      </dgm:prSet>
      <dgm:spPr/>
      <dgm:t>
        <a:bodyPr/>
        <a:lstStyle/>
        <a:p>
          <a:endParaRPr lang="es-ES"/>
        </a:p>
      </dgm:t>
    </dgm:pt>
  </dgm:ptLst>
  <dgm:cxnLst>
    <dgm:cxn modelId="{13E38AAC-B495-4C8C-9EAE-16E9A20C2FB8}" type="presOf" srcId="{68F72AB2-FA50-4C0E-86B0-02F66B397B2E}" destId="{8AB56821-3D1B-4D73-888C-B486711B7912}" srcOrd="0" destOrd="0" presId="urn:microsoft.com/office/officeart/2005/8/layout/vList2"/>
    <dgm:cxn modelId="{9E616549-2C83-4D98-A5D8-EC270833D588}" type="presOf" srcId="{6C3567E6-9E46-465A-A183-FD9539A467BC}" destId="{AFEC1E2B-21DF-44DA-AAEE-2CF49ACDBD19}" srcOrd="0" destOrd="0" presId="urn:microsoft.com/office/officeart/2005/8/layout/vList2"/>
    <dgm:cxn modelId="{1EB7C79C-8C2E-4B4E-AFE9-D71609DB0A5F}" srcId="{68F72AB2-FA50-4C0E-86B0-02F66B397B2E}" destId="{6C3567E6-9E46-465A-A183-FD9539A467BC}" srcOrd="0" destOrd="0" parTransId="{3568A214-9E00-46CA-BA1B-EC33BFE58D04}" sibTransId="{5AA3D6A4-A3A9-4A28-835A-459D08727D0E}"/>
    <dgm:cxn modelId="{2E5C6C74-172B-4D79-A187-F90F54795C3C}" type="presParOf" srcId="{8AB56821-3D1B-4D73-888C-B486711B7912}" destId="{AFEC1E2B-21DF-44DA-AAEE-2CF49ACDBD1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0471A8DF-EC4E-453A-939F-2E7E378638E6}" type="doc">
      <dgm:prSet loTypeId="urn:microsoft.com/office/officeart/2005/8/layout/vList2" loCatId="list" qsTypeId="urn:microsoft.com/office/officeart/2005/8/quickstyle/simple5" qsCatId="simple" csTypeId="urn:microsoft.com/office/officeart/2005/8/colors/accent3_2" csCatId="accent3"/>
      <dgm:spPr/>
      <dgm:t>
        <a:bodyPr/>
        <a:lstStyle/>
        <a:p>
          <a:endParaRPr lang="es-ES"/>
        </a:p>
      </dgm:t>
    </dgm:pt>
    <dgm:pt modelId="{0D76CC8C-A06D-4EF7-825B-D2C78DC6F5FC}">
      <dgm:prSet custT="1"/>
      <dgm:spPr/>
      <dgm:t>
        <a:bodyPr/>
        <a:lstStyle/>
        <a:p>
          <a:pPr algn="just" rtl="0"/>
          <a:r>
            <a:rPr lang="es-ES" sz="2000" dirty="0" smtClean="0">
              <a:latin typeface="Arial" panose="020B0604020202020204" pitchFamily="34" charset="0"/>
              <a:cs typeface="Arial" panose="020B0604020202020204" pitchFamily="34" charset="0"/>
            </a:rPr>
            <a:t>Como se observa en estos casos, no es indispensable que la persona actúe perturbada por el miedo, basta con que esté consciente y reconozca o sienta la situación de peligro que lo amenaza y que tal situación sea lo que determine en su actuar, de manera tal, que no sea posible exigirle una conducta diversa de aquella conforme a la que actuó.</a:t>
          </a:r>
          <a:endParaRPr lang="es-ES" sz="2000" dirty="0">
            <a:latin typeface="Arial" panose="020B0604020202020204" pitchFamily="34" charset="0"/>
            <a:cs typeface="Arial" panose="020B0604020202020204" pitchFamily="34" charset="0"/>
          </a:endParaRPr>
        </a:p>
      </dgm:t>
    </dgm:pt>
    <dgm:pt modelId="{E404960E-3563-472F-A5B2-637102172DED}" type="parTrans" cxnId="{8EF6A99B-DA06-4DA2-8FE0-FD5C3E4AD30D}">
      <dgm:prSet/>
      <dgm:spPr/>
      <dgm:t>
        <a:bodyPr/>
        <a:lstStyle/>
        <a:p>
          <a:endParaRPr lang="es-ES"/>
        </a:p>
      </dgm:t>
    </dgm:pt>
    <dgm:pt modelId="{211A2229-5EDB-4E79-9C63-81E8B11A748B}" type="sibTrans" cxnId="{8EF6A99B-DA06-4DA2-8FE0-FD5C3E4AD30D}">
      <dgm:prSet/>
      <dgm:spPr/>
      <dgm:t>
        <a:bodyPr/>
        <a:lstStyle/>
        <a:p>
          <a:endParaRPr lang="es-ES"/>
        </a:p>
      </dgm:t>
    </dgm:pt>
    <dgm:pt modelId="{881137F0-8E33-4E1A-89A2-AB403F30FD2C}" type="pres">
      <dgm:prSet presAssocID="{0471A8DF-EC4E-453A-939F-2E7E378638E6}" presName="linear" presStyleCnt="0">
        <dgm:presLayoutVars>
          <dgm:animLvl val="lvl"/>
          <dgm:resizeHandles val="exact"/>
        </dgm:presLayoutVars>
      </dgm:prSet>
      <dgm:spPr/>
      <dgm:t>
        <a:bodyPr/>
        <a:lstStyle/>
        <a:p>
          <a:endParaRPr lang="es-MX"/>
        </a:p>
      </dgm:t>
    </dgm:pt>
    <dgm:pt modelId="{AB28FC08-B7BD-48B4-9E1D-ED30F1BE35B4}" type="pres">
      <dgm:prSet presAssocID="{0D76CC8C-A06D-4EF7-825B-D2C78DC6F5FC}" presName="parentText" presStyleLbl="node1" presStyleIdx="0" presStyleCnt="1">
        <dgm:presLayoutVars>
          <dgm:chMax val="0"/>
          <dgm:bulletEnabled val="1"/>
        </dgm:presLayoutVars>
      </dgm:prSet>
      <dgm:spPr/>
      <dgm:t>
        <a:bodyPr/>
        <a:lstStyle/>
        <a:p>
          <a:endParaRPr lang="es-MX"/>
        </a:p>
      </dgm:t>
    </dgm:pt>
  </dgm:ptLst>
  <dgm:cxnLst>
    <dgm:cxn modelId="{0F33F65A-E2F0-47A1-B381-7E13739B674A}" type="presOf" srcId="{0471A8DF-EC4E-453A-939F-2E7E378638E6}" destId="{881137F0-8E33-4E1A-89A2-AB403F30FD2C}" srcOrd="0" destOrd="0" presId="urn:microsoft.com/office/officeart/2005/8/layout/vList2"/>
    <dgm:cxn modelId="{8EF6A99B-DA06-4DA2-8FE0-FD5C3E4AD30D}" srcId="{0471A8DF-EC4E-453A-939F-2E7E378638E6}" destId="{0D76CC8C-A06D-4EF7-825B-D2C78DC6F5FC}" srcOrd="0" destOrd="0" parTransId="{E404960E-3563-472F-A5B2-637102172DED}" sibTransId="{211A2229-5EDB-4E79-9C63-81E8B11A748B}"/>
    <dgm:cxn modelId="{331E534E-33F0-4597-9991-D61564481F34}" type="presOf" srcId="{0D76CC8C-A06D-4EF7-825B-D2C78DC6F5FC}" destId="{AB28FC08-B7BD-48B4-9E1D-ED30F1BE35B4}" srcOrd="0" destOrd="0" presId="urn:microsoft.com/office/officeart/2005/8/layout/vList2"/>
    <dgm:cxn modelId="{79F88A0F-D049-4698-A63D-A11C21CC41EC}" type="presParOf" srcId="{881137F0-8E33-4E1A-89A2-AB403F30FD2C}" destId="{AB28FC08-B7BD-48B4-9E1D-ED30F1BE35B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7A91858-7C23-476E-8DC4-BC4997D2E056}" type="doc">
      <dgm:prSet loTypeId="urn:microsoft.com/office/officeart/2005/8/layout/vList5" loCatId="list" qsTypeId="urn:microsoft.com/office/officeart/2005/8/quickstyle/simple5" qsCatId="simple" csTypeId="urn:microsoft.com/office/officeart/2005/8/colors/accent3_2" csCatId="accent3" phldr="1"/>
      <dgm:spPr/>
      <dgm:t>
        <a:bodyPr/>
        <a:lstStyle/>
        <a:p>
          <a:endParaRPr lang="es-ES"/>
        </a:p>
      </dgm:t>
    </dgm:pt>
    <dgm:pt modelId="{06CA707C-4AA3-49A1-B4C1-BEF6C08332D6}">
      <dgm:prSet custT="1"/>
      <dgm:spPr/>
      <dgm:t>
        <a:bodyPr/>
        <a:lstStyle/>
        <a:p>
          <a:pPr algn="just" rtl="0"/>
          <a:r>
            <a:rPr lang="es-ES" sz="2000" dirty="0" smtClean="0">
              <a:latin typeface="Arial" panose="020B0604020202020204" pitchFamily="34" charset="0"/>
              <a:cs typeface="Arial" panose="020B0604020202020204" pitchFamily="34" charset="0"/>
            </a:rPr>
            <a:t>En pocas palabras, persiste la inculpabilidad cuando en el agente existen momentos en que no puede determinar su conducta como él quisiera, o existe una situación extrema e imposible de aislar que influye en su persona y no le queda otra alternativa más que actuar indiferente ante el Derecho, más adelante se explican aquellas circunstancias que intervienen en el actuar del individuo.</a:t>
          </a:r>
          <a:endParaRPr lang="es-ES" sz="2000" dirty="0">
            <a:latin typeface="Arial" panose="020B0604020202020204" pitchFamily="34" charset="0"/>
            <a:cs typeface="Arial" panose="020B0604020202020204" pitchFamily="34" charset="0"/>
          </a:endParaRPr>
        </a:p>
      </dgm:t>
    </dgm:pt>
    <dgm:pt modelId="{703037EC-81D3-4F9C-B955-D2AC6AF5C8F9}" type="parTrans" cxnId="{3B1B3BA2-6E32-4C90-8C1B-1FD4A4BECFF5}">
      <dgm:prSet/>
      <dgm:spPr/>
      <dgm:t>
        <a:bodyPr/>
        <a:lstStyle/>
        <a:p>
          <a:endParaRPr lang="es-ES"/>
        </a:p>
      </dgm:t>
    </dgm:pt>
    <dgm:pt modelId="{C0672530-5ABD-44B2-92E9-727585EFE935}" type="sibTrans" cxnId="{3B1B3BA2-6E32-4C90-8C1B-1FD4A4BECFF5}">
      <dgm:prSet/>
      <dgm:spPr/>
      <dgm:t>
        <a:bodyPr/>
        <a:lstStyle/>
        <a:p>
          <a:endParaRPr lang="es-ES"/>
        </a:p>
      </dgm:t>
    </dgm:pt>
    <dgm:pt modelId="{55EF098F-2386-4AEB-A82B-A8B4D3AE8631}" type="pres">
      <dgm:prSet presAssocID="{A7A91858-7C23-476E-8DC4-BC4997D2E056}" presName="Name0" presStyleCnt="0">
        <dgm:presLayoutVars>
          <dgm:dir/>
          <dgm:animLvl val="lvl"/>
          <dgm:resizeHandles val="exact"/>
        </dgm:presLayoutVars>
      </dgm:prSet>
      <dgm:spPr/>
      <dgm:t>
        <a:bodyPr/>
        <a:lstStyle/>
        <a:p>
          <a:endParaRPr lang="es-MX"/>
        </a:p>
      </dgm:t>
    </dgm:pt>
    <dgm:pt modelId="{5A68A420-58C6-46A4-AF8D-F0D8988DFAEB}" type="pres">
      <dgm:prSet presAssocID="{06CA707C-4AA3-49A1-B4C1-BEF6C08332D6}" presName="linNode" presStyleCnt="0"/>
      <dgm:spPr/>
    </dgm:pt>
    <dgm:pt modelId="{14E02185-2606-46F3-8E34-AA7C31D8E942}" type="pres">
      <dgm:prSet presAssocID="{06CA707C-4AA3-49A1-B4C1-BEF6C08332D6}" presName="parentText" presStyleLbl="node1" presStyleIdx="0" presStyleCnt="1" custScaleX="133331" custLinFactNeighborX="-73957" custLinFactNeighborY="2223">
        <dgm:presLayoutVars>
          <dgm:chMax val="1"/>
          <dgm:bulletEnabled val="1"/>
        </dgm:presLayoutVars>
      </dgm:prSet>
      <dgm:spPr/>
      <dgm:t>
        <a:bodyPr/>
        <a:lstStyle/>
        <a:p>
          <a:endParaRPr lang="es-MX"/>
        </a:p>
      </dgm:t>
    </dgm:pt>
  </dgm:ptLst>
  <dgm:cxnLst>
    <dgm:cxn modelId="{3B1B3BA2-6E32-4C90-8C1B-1FD4A4BECFF5}" srcId="{A7A91858-7C23-476E-8DC4-BC4997D2E056}" destId="{06CA707C-4AA3-49A1-B4C1-BEF6C08332D6}" srcOrd="0" destOrd="0" parTransId="{703037EC-81D3-4F9C-B955-D2AC6AF5C8F9}" sibTransId="{C0672530-5ABD-44B2-92E9-727585EFE935}"/>
    <dgm:cxn modelId="{28F48DBD-8C98-430F-95EF-B77EF155D323}" type="presOf" srcId="{06CA707C-4AA3-49A1-B4C1-BEF6C08332D6}" destId="{14E02185-2606-46F3-8E34-AA7C31D8E942}" srcOrd="0" destOrd="0" presId="urn:microsoft.com/office/officeart/2005/8/layout/vList5"/>
    <dgm:cxn modelId="{D1A0A382-9C9D-4507-AE84-662C5435C5D9}" type="presOf" srcId="{A7A91858-7C23-476E-8DC4-BC4997D2E056}" destId="{55EF098F-2386-4AEB-A82B-A8B4D3AE8631}" srcOrd="0" destOrd="0" presId="urn:microsoft.com/office/officeart/2005/8/layout/vList5"/>
    <dgm:cxn modelId="{226F887E-AD0F-4AC2-8E73-C5EEC416CFA5}" type="presParOf" srcId="{55EF098F-2386-4AEB-A82B-A8B4D3AE8631}" destId="{5A68A420-58C6-46A4-AF8D-F0D8988DFAEB}" srcOrd="0" destOrd="0" presId="urn:microsoft.com/office/officeart/2005/8/layout/vList5"/>
    <dgm:cxn modelId="{380EADE7-DBB6-4E62-B0CC-354DA8BC8109}" type="presParOf" srcId="{5A68A420-58C6-46A4-AF8D-F0D8988DFAEB}" destId="{14E02185-2606-46F3-8E34-AA7C31D8E942}"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02034E02-0A40-45F8-8F56-443B887E92D0}" type="doc">
      <dgm:prSet loTypeId="urn:microsoft.com/office/officeart/2005/8/layout/process1" loCatId="process" qsTypeId="urn:microsoft.com/office/officeart/2005/8/quickstyle/simple5" qsCatId="simple" csTypeId="urn:microsoft.com/office/officeart/2005/8/colors/accent3_2" csCatId="accent3"/>
      <dgm:spPr/>
      <dgm:t>
        <a:bodyPr/>
        <a:lstStyle/>
        <a:p>
          <a:endParaRPr lang="es-ES"/>
        </a:p>
      </dgm:t>
    </dgm:pt>
    <dgm:pt modelId="{59824494-19A8-486E-8A8D-3E19AB2D33CD}">
      <dgm:prSet/>
      <dgm:spPr/>
      <dgm:t>
        <a:bodyPr/>
        <a:lstStyle/>
        <a:p>
          <a:pPr algn="just" rtl="0"/>
          <a:r>
            <a:rPr lang="es-MX" dirty="0" smtClean="0">
              <a:latin typeface="Arial" panose="020B0604020202020204" pitchFamily="34" charset="0"/>
              <a:cs typeface="Arial" panose="020B0604020202020204" pitchFamily="34" charset="0"/>
            </a:rPr>
            <a:t>Rigen en ésta los mismos requisitos y características generales que se previenen para el estado de necesidad justificante con la diferencia de que, en el caso, existe equivalencia entre el bien jurídico protegido que se lesiona y el que se salva. Precisamente en esto radica su característica fundamental, a la vez que su diferencia. </a:t>
          </a:r>
          <a:endParaRPr lang="es-ES" dirty="0">
            <a:latin typeface="Arial" panose="020B0604020202020204" pitchFamily="34" charset="0"/>
            <a:cs typeface="Arial" panose="020B0604020202020204" pitchFamily="34" charset="0"/>
          </a:endParaRPr>
        </a:p>
      </dgm:t>
    </dgm:pt>
    <dgm:pt modelId="{7EB43CE6-3486-4D4F-A064-8E37B4ACB5A3}" type="parTrans" cxnId="{6A060448-B1A1-4731-848A-5D4CDD3472C4}">
      <dgm:prSet/>
      <dgm:spPr/>
      <dgm:t>
        <a:bodyPr/>
        <a:lstStyle/>
        <a:p>
          <a:endParaRPr lang="es-ES"/>
        </a:p>
      </dgm:t>
    </dgm:pt>
    <dgm:pt modelId="{E5C5AB9D-EC8E-416E-AFB2-16A9648FB03A}" type="sibTrans" cxnId="{6A060448-B1A1-4731-848A-5D4CDD3472C4}">
      <dgm:prSet/>
      <dgm:spPr/>
      <dgm:t>
        <a:bodyPr/>
        <a:lstStyle/>
        <a:p>
          <a:endParaRPr lang="es-ES"/>
        </a:p>
      </dgm:t>
    </dgm:pt>
    <dgm:pt modelId="{FE2961C2-F5A4-406A-8B49-620C1C03EF31}">
      <dgm:prSet/>
      <dgm:spPr/>
      <dgm:t>
        <a:bodyPr/>
        <a:lstStyle/>
        <a:p>
          <a:pPr algn="just" rtl="0"/>
          <a:r>
            <a:rPr lang="es-MX" dirty="0" smtClean="0">
              <a:latin typeface="Arial" panose="020B0604020202020204" pitchFamily="34" charset="0"/>
              <a:cs typeface="Arial" panose="020B0604020202020204" pitchFamily="34" charset="0"/>
            </a:rPr>
            <a:t>En el estado de necesidad justificante la característica que lo distingue es la salvaguarda de un bien jurídico de mayor jerarquía, afectando uno de menor jerarquía, siempre  que dicha salvaguarda se refiera a bienes propios o ajenos; bajo el fundamento de que nadie está obligado a sacrificar un bien de mayor jerarquía para salvar uno menor, lo que lleva a la proporcionalidad entre el bien afectado y el protegido.</a:t>
          </a:r>
          <a:endParaRPr lang="es-ES" dirty="0">
            <a:latin typeface="Arial" panose="020B0604020202020204" pitchFamily="34" charset="0"/>
            <a:cs typeface="Arial" panose="020B0604020202020204" pitchFamily="34" charset="0"/>
          </a:endParaRPr>
        </a:p>
      </dgm:t>
    </dgm:pt>
    <dgm:pt modelId="{5F96D59D-8AD1-4523-A250-443B85EB2BA7}" type="parTrans" cxnId="{F9071784-7FF9-4B6F-8185-7435B620CDE1}">
      <dgm:prSet/>
      <dgm:spPr/>
      <dgm:t>
        <a:bodyPr/>
        <a:lstStyle/>
        <a:p>
          <a:endParaRPr lang="es-ES"/>
        </a:p>
      </dgm:t>
    </dgm:pt>
    <dgm:pt modelId="{0E05F77A-F24F-4E6B-B315-EB9ECBC9D020}" type="sibTrans" cxnId="{F9071784-7FF9-4B6F-8185-7435B620CDE1}">
      <dgm:prSet/>
      <dgm:spPr/>
      <dgm:t>
        <a:bodyPr/>
        <a:lstStyle/>
        <a:p>
          <a:endParaRPr lang="es-ES"/>
        </a:p>
      </dgm:t>
    </dgm:pt>
    <dgm:pt modelId="{2D113CD3-B3EC-436E-A487-54C620863F4E}" type="pres">
      <dgm:prSet presAssocID="{02034E02-0A40-45F8-8F56-443B887E92D0}" presName="Name0" presStyleCnt="0">
        <dgm:presLayoutVars>
          <dgm:dir/>
          <dgm:resizeHandles val="exact"/>
        </dgm:presLayoutVars>
      </dgm:prSet>
      <dgm:spPr/>
      <dgm:t>
        <a:bodyPr/>
        <a:lstStyle/>
        <a:p>
          <a:endParaRPr lang="es-MX"/>
        </a:p>
      </dgm:t>
    </dgm:pt>
    <dgm:pt modelId="{D394CC6E-C231-45A7-8EDC-24BA1C15385B}" type="pres">
      <dgm:prSet presAssocID="{59824494-19A8-486E-8A8D-3E19AB2D33CD}" presName="node" presStyleLbl="node1" presStyleIdx="0" presStyleCnt="2">
        <dgm:presLayoutVars>
          <dgm:bulletEnabled val="1"/>
        </dgm:presLayoutVars>
      </dgm:prSet>
      <dgm:spPr/>
      <dgm:t>
        <a:bodyPr/>
        <a:lstStyle/>
        <a:p>
          <a:endParaRPr lang="es-MX"/>
        </a:p>
      </dgm:t>
    </dgm:pt>
    <dgm:pt modelId="{AEDE1EA6-C613-4600-B05C-0A48C1705800}" type="pres">
      <dgm:prSet presAssocID="{E5C5AB9D-EC8E-416E-AFB2-16A9648FB03A}" presName="sibTrans" presStyleLbl="sibTrans2D1" presStyleIdx="0" presStyleCnt="1"/>
      <dgm:spPr/>
      <dgm:t>
        <a:bodyPr/>
        <a:lstStyle/>
        <a:p>
          <a:endParaRPr lang="es-MX"/>
        </a:p>
      </dgm:t>
    </dgm:pt>
    <dgm:pt modelId="{EAAD0C02-C467-44FB-87BE-43CC47A77B3E}" type="pres">
      <dgm:prSet presAssocID="{E5C5AB9D-EC8E-416E-AFB2-16A9648FB03A}" presName="connectorText" presStyleLbl="sibTrans2D1" presStyleIdx="0" presStyleCnt="1"/>
      <dgm:spPr/>
      <dgm:t>
        <a:bodyPr/>
        <a:lstStyle/>
        <a:p>
          <a:endParaRPr lang="es-MX"/>
        </a:p>
      </dgm:t>
    </dgm:pt>
    <dgm:pt modelId="{08F28DFF-60BA-476B-B08A-08C66B3C28C1}" type="pres">
      <dgm:prSet presAssocID="{FE2961C2-F5A4-406A-8B49-620C1C03EF31}" presName="node" presStyleLbl="node1" presStyleIdx="1" presStyleCnt="2">
        <dgm:presLayoutVars>
          <dgm:bulletEnabled val="1"/>
        </dgm:presLayoutVars>
      </dgm:prSet>
      <dgm:spPr/>
      <dgm:t>
        <a:bodyPr/>
        <a:lstStyle/>
        <a:p>
          <a:endParaRPr lang="es-MX"/>
        </a:p>
      </dgm:t>
    </dgm:pt>
  </dgm:ptLst>
  <dgm:cxnLst>
    <dgm:cxn modelId="{6F1C492D-36CF-4A9A-A697-B058636859D5}" type="presOf" srcId="{E5C5AB9D-EC8E-416E-AFB2-16A9648FB03A}" destId="{EAAD0C02-C467-44FB-87BE-43CC47A77B3E}" srcOrd="1" destOrd="0" presId="urn:microsoft.com/office/officeart/2005/8/layout/process1"/>
    <dgm:cxn modelId="{A4961CE6-D0AC-4310-90F5-A195FBAB73C9}" type="presOf" srcId="{E5C5AB9D-EC8E-416E-AFB2-16A9648FB03A}" destId="{AEDE1EA6-C613-4600-B05C-0A48C1705800}" srcOrd="0" destOrd="0" presId="urn:microsoft.com/office/officeart/2005/8/layout/process1"/>
    <dgm:cxn modelId="{AB36A498-4584-4032-AE8F-C8951FFD1359}" type="presOf" srcId="{59824494-19A8-486E-8A8D-3E19AB2D33CD}" destId="{D394CC6E-C231-45A7-8EDC-24BA1C15385B}" srcOrd="0" destOrd="0" presId="urn:microsoft.com/office/officeart/2005/8/layout/process1"/>
    <dgm:cxn modelId="{6A060448-B1A1-4731-848A-5D4CDD3472C4}" srcId="{02034E02-0A40-45F8-8F56-443B887E92D0}" destId="{59824494-19A8-486E-8A8D-3E19AB2D33CD}" srcOrd="0" destOrd="0" parTransId="{7EB43CE6-3486-4D4F-A064-8E37B4ACB5A3}" sibTransId="{E5C5AB9D-EC8E-416E-AFB2-16A9648FB03A}"/>
    <dgm:cxn modelId="{F9071784-7FF9-4B6F-8185-7435B620CDE1}" srcId="{02034E02-0A40-45F8-8F56-443B887E92D0}" destId="{FE2961C2-F5A4-406A-8B49-620C1C03EF31}" srcOrd="1" destOrd="0" parTransId="{5F96D59D-8AD1-4523-A250-443B85EB2BA7}" sibTransId="{0E05F77A-F24F-4E6B-B315-EB9ECBC9D020}"/>
    <dgm:cxn modelId="{3E855255-53E8-4CE5-A7A3-2B33832A6B59}" type="presOf" srcId="{FE2961C2-F5A4-406A-8B49-620C1C03EF31}" destId="{08F28DFF-60BA-476B-B08A-08C66B3C28C1}" srcOrd="0" destOrd="0" presId="urn:microsoft.com/office/officeart/2005/8/layout/process1"/>
    <dgm:cxn modelId="{D971DDE2-DA1F-4C01-A567-92160B168D86}" type="presOf" srcId="{02034E02-0A40-45F8-8F56-443B887E92D0}" destId="{2D113CD3-B3EC-436E-A487-54C620863F4E}" srcOrd="0" destOrd="0" presId="urn:microsoft.com/office/officeart/2005/8/layout/process1"/>
    <dgm:cxn modelId="{C8BCAC7B-2900-47FE-9319-ADFA5013A2F8}" type="presParOf" srcId="{2D113CD3-B3EC-436E-A487-54C620863F4E}" destId="{D394CC6E-C231-45A7-8EDC-24BA1C15385B}" srcOrd="0" destOrd="0" presId="urn:microsoft.com/office/officeart/2005/8/layout/process1"/>
    <dgm:cxn modelId="{1FB71F3C-22AD-4ABA-82CE-5705D2797169}" type="presParOf" srcId="{2D113CD3-B3EC-436E-A487-54C620863F4E}" destId="{AEDE1EA6-C613-4600-B05C-0A48C1705800}" srcOrd="1" destOrd="0" presId="urn:microsoft.com/office/officeart/2005/8/layout/process1"/>
    <dgm:cxn modelId="{A746E279-BB0E-4AFD-B0A5-C3F1C75A170F}" type="presParOf" srcId="{AEDE1EA6-C613-4600-B05C-0A48C1705800}" destId="{EAAD0C02-C467-44FB-87BE-43CC47A77B3E}" srcOrd="0" destOrd="0" presId="urn:microsoft.com/office/officeart/2005/8/layout/process1"/>
    <dgm:cxn modelId="{19C0B94E-269F-4179-BAD1-EF93AF590858}" type="presParOf" srcId="{2D113CD3-B3EC-436E-A487-54C620863F4E}" destId="{08F28DFF-60BA-476B-B08A-08C66B3C28C1}"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98B1498C-D8E5-4C63-95FB-D2E382C25186}" type="doc">
      <dgm:prSet loTypeId="urn:microsoft.com/office/officeart/2005/8/layout/hProcess9" loCatId="process" qsTypeId="urn:microsoft.com/office/officeart/2005/8/quickstyle/simple5" qsCatId="simple" csTypeId="urn:microsoft.com/office/officeart/2005/8/colors/accent3_2" csCatId="accent3" phldr="1"/>
      <dgm:spPr/>
      <dgm:t>
        <a:bodyPr/>
        <a:lstStyle/>
        <a:p>
          <a:endParaRPr lang="es-ES"/>
        </a:p>
      </dgm:t>
    </dgm:pt>
    <dgm:pt modelId="{431AB3BF-34E7-4E8D-B247-8EAA165244A1}">
      <dgm:prSet custT="1"/>
      <dgm:spPr/>
      <dgm:t>
        <a:bodyPr/>
        <a:lstStyle/>
        <a:p>
          <a:pPr algn="just" rtl="0"/>
          <a:r>
            <a:rPr lang="es-ES" sz="1800" dirty="0" smtClean="0">
              <a:latin typeface="Arial" panose="020B0604020202020204" pitchFamily="34" charset="0"/>
              <a:cs typeface="Arial" panose="020B0604020202020204" pitchFamily="34" charset="0"/>
            </a:rPr>
            <a:t>“Este estado se caracteriza por constituir un conflicto inminente entre bienes jurídicos, de modo que para salvar uno sea inevitable sacrificar el otro, por no existir de forma inmediata otro medio alternativo o medios legales de evitar el conflicto”</a:t>
          </a:r>
          <a:r>
            <a:rPr lang="es-ES" sz="1800" b="1" dirty="0" smtClean="0">
              <a:latin typeface="Arial" panose="020B0604020202020204" pitchFamily="34" charset="0"/>
              <a:cs typeface="Arial" panose="020B0604020202020204" pitchFamily="34" charset="0"/>
            </a:rPr>
            <a:t> </a:t>
          </a:r>
          <a:r>
            <a:rPr lang="es-ES" sz="1800" dirty="0" smtClean="0">
              <a:latin typeface="Arial" panose="020B0604020202020204" pitchFamily="34" charset="0"/>
              <a:cs typeface="Arial" panose="020B0604020202020204" pitchFamily="34" charset="0"/>
            </a:rPr>
            <a:t>(Puente, 1997.</a:t>
          </a:r>
          <a:r>
            <a:rPr lang="es-MX" sz="1800" dirty="0" smtClean="0">
              <a:latin typeface="Arial" panose="020B0604020202020204" pitchFamily="34" charset="0"/>
              <a:cs typeface="Arial" panose="020B0604020202020204" pitchFamily="34" charset="0"/>
            </a:rPr>
            <a:t> p. 204.)</a:t>
          </a:r>
          <a:endParaRPr lang="es-ES" sz="1800" dirty="0">
            <a:latin typeface="Arial" panose="020B0604020202020204" pitchFamily="34" charset="0"/>
            <a:cs typeface="Arial" panose="020B0604020202020204" pitchFamily="34" charset="0"/>
          </a:endParaRPr>
        </a:p>
      </dgm:t>
    </dgm:pt>
    <dgm:pt modelId="{2FE0618C-8C40-4E95-85D1-1174FDA1CCE3}" type="parTrans" cxnId="{97268823-64C2-4389-9245-B67917366E87}">
      <dgm:prSet/>
      <dgm:spPr/>
      <dgm:t>
        <a:bodyPr/>
        <a:lstStyle/>
        <a:p>
          <a:endParaRPr lang="es-ES"/>
        </a:p>
      </dgm:t>
    </dgm:pt>
    <dgm:pt modelId="{3991010F-7EEB-4A73-B74C-0F5816C8ED7A}" type="sibTrans" cxnId="{97268823-64C2-4389-9245-B67917366E87}">
      <dgm:prSet/>
      <dgm:spPr/>
      <dgm:t>
        <a:bodyPr/>
        <a:lstStyle/>
        <a:p>
          <a:endParaRPr lang="es-ES"/>
        </a:p>
      </dgm:t>
    </dgm:pt>
    <dgm:pt modelId="{2EE7B0F3-36B5-44C9-A792-135F9B71A88F}" type="pres">
      <dgm:prSet presAssocID="{98B1498C-D8E5-4C63-95FB-D2E382C25186}" presName="CompostProcess" presStyleCnt="0">
        <dgm:presLayoutVars>
          <dgm:dir/>
          <dgm:resizeHandles val="exact"/>
        </dgm:presLayoutVars>
      </dgm:prSet>
      <dgm:spPr/>
      <dgm:t>
        <a:bodyPr/>
        <a:lstStyle/>
        <a:p>
          <a:endParaRPr lang="es-MX"/>
        </a:p>
      </dgm:t>
    </dgm:pt>
    <dgm:pt modelId="{0D6AF74E-0BEA-432C-A5BC-9A33D6A0DE47}" type="pres">
      <dgm:prSet presAssocID="{98B1498C-D8E5-4C63-95FB-D2E382C25186}" presName="arrow" presStyleLbl="bgShp" presStyleIdx="0" presStyleCnt="1" custScaleX="117647"/>
      <dgm:spPr/>
    </dgm:pt>
    <dgm:pt modelId="{206A26C7-9E92-4569-B180-E1C20284854E}" type="pres">
      <dgm:prSet presAssocID="{98B1498C-D8E5-4C63-95FB-D2E382C25186}" presName="linearProcess" presStyleCnt="0"/>
      <dgm:spPr/>
    </dgm:pt>
    <dgm:pt modelId="{1C55337C-4705-4114-B7F1-C41A6B2A020C}" type="pres">
      <dgm:prSet presAssocID="{431AB3BF-34E7-4E8D-B247-8EAA165244A1}" presName="textNode" presStyleLbl="node1" presStyleIdx="0" presStyleCnt="1" custScaleY="119089" custLinFactNeighborX="-3382" custLinFactNeighborY="-236">
        <dgm:presLayoutVars>
          <dgm:bulletEnabled val="1"/>
        </dgm:presLayoutVars>
      </dgm:prSet>
      <dgm:spPr/>
      <dgm:t>
        <a:bodyPr/>
        <a:lstStyle/>
        <a:p>
          <a:endParaRPr lang="es-MX"/>
        </a:p>
      </dgm:t>
    </dgm:pt>
  </dgm:ptLst>
  <dgm:cxnLst>
    <dgm:cxn modelId="{97268823-64C2-4389-9245-B67917366E87}" srcId="{98B1498C-D8E5-4C63-95FB-D2E382C25186}" destId="{431AB3BF-34E7-4E8D-B247-8EAA165244A1}" srcOrd="0" destOrd="0" parTransId="{2FE0618C-8C40-4E95-85D1-1174FDA1CCE3}" sibTransId="{3991010F-7EEB-4A73-B74C-0F5816C8ED7A}"/>
    <dgm:cxn modelId="{48E97EEA-C5CF-432D-90B5-6F36B368C72B}" type="presOf" srcId="{431AB3BF-34E7-4E8D-B247-8EAA165244A1}" destId="{1C55337C-4705-4114-B7F1-C41A6B2A020C}" srcOrd="0" destOrd="0" presId="urn:microsoft.com/office/officeart/2005/8/layout/hProcess9"/>
    <dgm:cxn modelId="{894C2B20-B799-4C77-BE5B-122593031AF8}" type="presOf" srcId="{98B1498C-D8E5-4C63-95FB-D2E382C25186}" destId="{2EE7B0F3-36B5-44C9-A792-135F9B71A88F}" srcOrd="0" destOrd="0" presId="urn:microsoft.com/office/officeart/2005/8/layout/hProcess9"/>
    <dgm:cxn modelId="{25235E80-C38A-42A2-8962-903220B6C5EC}" type="presParOf" srcId="{2EE7B0F3-36B5-44C9-A792-135F9B71A88F}" destId="{0D6AF74E-0BEA-432C-A5BC-9A33D6A0DE47}" srcOrd="0" destOrd="0" presId="urn:microsoft.com/office/officeart/2005/8/layout/hProcess9"/>
    <dgm:cxn modelId="{338A7589-5987-4229-826E-D8E89D70D053}" type="presParOf" srcId="{2EE7B0F3-36B5-44C9-A792-135F9B71A88F}" destId="{206A26C7-9E92-4569-B180-E1C20284854E}" srcOrd="1" destOrd="0" presId="urn:microsoft.com/office/officeart/2005/8/layout/hProcess9"/>
    <dgm:cxn modelId="{9ABB40A6-C496-4C0C-975B-8310560C8A7D}" type="presParOf" srcId="{206A26C7-9E92-4569-B180-E1C20284854E}" destId="{1C55337C-4705-4114-B7F1-C41A6B2A020C}"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F1424C99-ABC4-43EC-838B-FE6445ECA9F7}" type="doc">
      <dgm:prSet loTypeId="urn:microsoft.com/office/officeart/2005/8/layout/vList5" loCatId="list" qsTypeId="urn:microsoft.com/office/officeart/2005/8/quickstyle/simple5" qsCatId="simple" csTypeId="urn:microsoft.com/office/officeart/2005/8/colors/accent3_2" csCatId="accent3"/>
      <dgm:spPr/>
      <dgm:t>
        <a:bodyPr/>
        <a:lstStyle/>
        <a:p>
          <a:endParaRPr lang="es-ES"/>
        </a:p>
      </dgm:t>
    </dgm:pt>
    <dgm:pt modelId="{D4B00A07-A6A5-4BC6-886F-610402AABB27}">
      <dgm:prSet/>
      <dgm:spPr/>
      <dgm:t>
        <a:bodyPr/>
        <a:lstStyle/>
        <a:p>
          <a:pPr algn="just" rtl="0"/>
          <a:r>
            <a:rPr lang="es-ES" dirty="0" smtClean="0">
              <a:solidFill>
                <a:schemeClr val="bg1"/>
              </a:solidFill>
              <a:latin typeface="Arial" panose="020B0604020202020204" pitchFamily="34" charset="0"/>
              <a:cs typeface="Arial" panose="020B0604020202020204" pitchFamily="34" charset="0"/>
            </a:rPr>
            <a:t>Para que opere esta causa de inexistencia de delito es indispensable, que el derecho esté consignado en la ley, lo putativo aparecerá cuando el sujeto actuante tenga la falsa y errónea ideología de que le asiste la misma ley para comportarse en la forma que lo hace.</a:t>
          </a:r>
          <a:endParaRPr lang="es-ES" dirty="0">
            <a:solidFill>
              <a:schemeClr val="bg1"/>
            </a:solidFill>
            <a:latin typeface="Arial" panose="020B0604020202020204" pitchFamily="34" charset="0"/>
            <a:cs typeface="Arial" panose="020B0604020202020204" pitchFamily="34" charset="0"/>
          </a:endParaRPr>
        </a:p>
      </dgm:t>
    </dgm:pt>
    <dgm:pt modelId="{E71A8414-4C64-4BBD-8EF5-3D6E6939ED9C}" type="parTrans" cxnId="{A496E93E-6768-476A-9B28-DB5A53CD4320}">
      <dgm:prSet/>
      <dgm:spPr/>
      <dgm:t>
        <a:bodyPr/>
        <a:lstStyle/>
        <a:p>
          <a:endParaRPr lang="es-ES"/>
        </a:p>
      </dgm:t>
    </dgm:pt>
    <dgm:pt modelId="{68A4103F-FC84-48BD-A5FF-0971E6760FB8}" type="sibTrans" cxnId="{A496E93E-6768-476A-9B28-DB5A53CD4320}">
      <dgm:prSet/>
      <dgm:spPr/>
      <dgm:t>
        <a:bodyPr/>
        <a:lstStyle/>
        <a:p>
          <a:endParaRPr lang="es-ES"/>
        </a:p>
      </dgm:t>
    </dgm:pt>
    <dgm:pt modelId="{4BE54B14-8992-4B73-B8E5-1FC453C9C9DB}" type="pres">
      <dgm:prSet presAssocID="{F1424C99-ABC4-43EC-838B-FE6445ECA9F7}" presName="Name0" presStyleCnt="0">
        <dgm:presLayoutVars>
          <dgm:dir/>
          <dgm:animLvl val="lvl"/>
          <dgm:resizeHandles val="exact"/>
        </dgm:presLayoutVars>
      </dgm:prSet>
      <dgm:spPr/>
      <dgm:t>
        <a:bodyPr/>
        <a:lstStyle/>
        <a:p>
          <a:endParaRPr lang="es-MX"/>
        </a:p>
      </dgm:t>
    </dgm:pt>
    <dgm:pt modelId="{52962E7A-00D1-40C2-94B8-115B6DA3B60E}" type="pres">
      <dgm:prSet presAssocID="{D4B00A07-A6A5-4BC6-886F-610402AABB27}" presName="linNode" presStyleCnt="0"/>
      <dgm:spPr/>
    </dgm:pt>
    <dgm:pt modelId="{9276A296-2458-485F-AD12-06E307F4E073}" type="pres">
      <dgm:prSet presAssocID="{D4B00A07-A6A5-4BC6-886F-610402AABB27}" presName="parentText" presStyleLbl="node1" presStyleIdx="0" presStyleCnt="1" custLinFactNeighborX="-89155" custLinFactNeighborY="632">
        <dgm:presLayoutVars>
          <dgm:chMax val="1"/>
          <dgm:bulletEnabled val="1"/>
        </dgm:presLayoutVars>
      </dgm:prSet>
      <dgm:spPr/>
      <dgm:t>
        <a:bodyPr/>
        <a:lstStyle/>
        <a:p>
          <a:endParaRPr lang="es-MX"/>
        </a:p>
      </dgm:t>
    </dgm:pt>
  </dgm:ptLst>
  <dgm:cxnLst>
    <dgm:cxn modelId="{093C56B9-B393-4E84-843D-69802C2F444E}" type="presOf" srcId="{F1424C99-ABC4-43EC-838B-FE6445ECA9F7}" destId="{4BE54B14-8992-4B73-B8E5-1FC453C9C9DB}" srcOrd="0" destOrd="0" presId="urn:microsoft.com/office/officeart/2005/8/layout/vList5"/>
    <dgm:cxn modelId="{A496E93E-6768-476A-9B28-DB5A53CD4320}" srcId="{F1424C99-ABC4-43EC-838B-FE6445ECA9F7}" destId="{D4B00A07-A6A5-4BC6-886F-610402AABB27}" srcOrd="0" destOrd="0" parTransId="{E71A8414-4C64-4BBD-8EF5-3D6E6939ED9C}" sibTransId="{68A4103F-FC84-48BD-A5FF-0971E6760FB8}"/>
    <dgm:cxn modelId="{0A20B630-4E81-42EC-A333-B345EAA05A3E}" type="presOf" srcId="{D4B00A07-A6A5-4BC6-886F-610402AABB27}" destId="{9276A296-2458-485F-AD12-06E307F4E073}" srcOrd="0" destOrd="0" presId="urn:microsoft.com/office/officeart/2005/8/layout/vList5"/>
    <dgm:cxn modelId="{7564EC36-8750-4E1E-8C03-E86204391DAC}" type="presParOf" srcId="{4BE54B14-8992-4B73-B8E5-1FC453C9C9DB}" destId="{52962E7A-00D1-40C2-94B8-115B6DA3B60E}" srcOrd="0" destOrd="0" presId="urn:microsoft.com/office/officeart/2005/8/layout/vList5"/>
    <dgm:cxn modelId="{9F59ABAC-9E35-4483-A79A-0A7495FAAA96}" type="presParOf" srcId="{52962E7A-00D1-40C2-94B8-115B6DA3B60E}" destId="{9276A296-2458-485F-AD12-06E307F4E073}"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AF22C6DF-7BA1-4637-8C8D-9D807EB846E9}"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lang="es-ES"/>
        </a:p>
      </dgm:t>
    </dgm:pt>
    <dgm:pt modelId="{70A59EBC-1022-4EFD-A8F0-E5CE16B371CA}">
      <dgm:prSet phldrT="[Texto]"/>
      <dgm:spPr/>
      <dgm:t>
        <a:bodyPr/>
        <a:lstStyle/>
        <a:p>
          <a:pPr algn="l"/>
          <a:endParaRPr lang="es-ES" dirty="0" smtClean="0"/>
        </a:p>
        <a:p>
          <a:pPr algn="just"/>
          <a:r>
            <a:rPr lang="es-ES" dirty="0" smtClean="0">
              <a:latin typeface="Arial" panose="020B0604020202020204" pitchFamily="34" charset="0"/>
              <a:cs typeface="Arial" panose="020B0604020202020204" pitchFamily="34" charset="0"/>
            </a:rPr>
            <a:t>El sujeto puede creer que actúa en cumplimiento de un deber a causa de un error esencial de hecho invencible.  (</a:t>
          </a:r>
          <a:r>
            <a:rPr lang="es-ES" dirty="0" err="1" smtClean="0">
              <a:latin typeface="Arial" panose="020B0604020202020204" pitchFamily="34" charset="0"/>
              <a:cs typeface="Arial" panose="020B0604020202020204" pitchFamily="34" charset="0"/>
            </a:rPr>
            <a:t>Amuchategui</a:t>
          </a:r>
          <a:r>
            <a:rPr lang="es-ES" dirty="0" smtClean="0">
              <a:latin typeface="Arial" panose="020B0604020202020204" pitchFamily="34" charset="0"/>
              <a:cs typeface="Arial" panose="020B0604020202020204" pitchFamily="34" charset="0"/>
            </a:rPr>
            <a:t>, 2000.</a:t>
          </a:r>
          <a:r>
            <a:rPr lang="es-MX" dirty="0" smtClean="0">
              <a:latin typeface="Arial" panose="020B0604020202020204" pitchFamily="34" charset="0"/>
              <a:cs typeface="Arial" panose="020B0604020202020204" pitchFamily="34" charset="0"/>
            </a:rPr>
            <a:t> p. 91.)</a:t>
          </a:r>
          <a:endParaRPr lang="es-ES" dirty="0">
            <a:latin typeface="Arial" panose="020B0604020202020204" pitchFamily="34" charset="0"/>
            <a:cs typeface="Arial" panose="020B0604020202020204" pitchFamily="34" charset="0"/>
          </a:endParaRPr>
        </a:p>
      </dgm:t>
    </dgm:pt>
    <dgm:pt modelId="{741D9ADC-45E6-4F77-BBD3-C9F6911C9476}" type="parTrans" cxnId="{39BC4563-B9ED-4806-ADB0-9B8D84933B7C}">
      <dgm:prSet/>
      <dgm:spPr/>
      <dgm:t>
        <a:bodyPr/>
        <a:lstStyle/>
        <a:p>
          <a:endParaRPr lang="es-ES"/>
        </a:p>
      </dgm:t>
    </dgm:pt>
    <dgm:pt modelId="{32FF8573-018C-457A-AB70-0EAB8E179D96}" type="sibTrans" cxnId="{39BC4563-B9ED-4806-ADB0-9B8D84933B7C}">
      <dgm:prSet/>
      <dgm:spPr/>
      <dgm:t>
        <a:bodyPr/>
        <a:lstStyle/>
        <a:p>
          <a:endParaRPr lang="es-ES"/>
        </a:p>
      </dgm:t>
    </dgm:pt>
    <dgm:pt modelId="{121CB6CA-E8D5-44D4-B4C4-92BD70E53E81}">
      <dgm:prSet phldrT="[Texto]"/>
      <dgm:spPr/>
      <dgm:t>
        <a:bodyPr/>
        <a:lstStyle/>
        <a:p>
          <a:pPr algn="just"/>
          <a:r>
            <a:rPr lang="es-ES" dirty="0" smtClean="0">
              <a:latin typeface="Arial" panose="020B0604020202020204" pitchFamily="34" charset="0"/>
              <a:cs typeface="Arial" panose="020B0604020202020204" pitchFamily="34" charset="0"/>
            </a:rPr>
            <a:t>Ejemplo: Si alguien ve a una persona aparentemente herida y abandonada, cuando en realidad no está abandonada ni herida, de esa falsa creencia puede llegar a la también falsa apreciación de que tiene el deber de auxiliarla, deber que en estricta realidad no le corresponde.</a:t>
          </a:r>
          <a:endParaRPr lang="es-ES" dirty="0">
            <a:latin typeface="Arial" panose="020B0604020202020204" pitchFamily="34" charset="0"/>
            <a:cs typeface="Arial" panose="020B0604020202020204" pitchFamily="34" charset="0"/>
          </a:endParaRPr>
        </a:p>
      </dgm:t>
    </dgm:pt>
    <dgm:pt modelId="{9372499B-A77E-4B7E-9B54-67F7EBD128F2}" type="parTrans" cxnId="{700EFF34-57FB-43F7-8B4F-BD87AF06A7FD}">
      <dgm:prSet/>
      <dgm:spPr/>
      <dgm:t>
        <a:bodyPr/>
        <a:lstStyle/>
        <a:p>
          <a:endParaRPr lang="es-ES"/>
        </a:p>
      </dgm:t>
    </dgm:pt>
    <dgm:pt modelId="{67BC3C79-4AA3-4DE5-A3DC-687800D9CFF4}" type="sibTrans" cxnId="{700EFF34-57FB-43F7-8B4F-BD87AF06A7FD}">
      <dgm:prSet/>
      <dgm:spPr/>
      <dgm:t>
        <a:bodyPr/>
        <a:lstStyle/>
        <a:p>
          <a:endParaRPr lang="es-ES"/>
        </a:p>
      </dgm:t>
    </dgm:pt>
    <dgm:pt modelId="{719F7F1C-CA28-48DE-AF81-C9BE44A9F639}" type="pres">
      <dgm:prSet presAssocID="{AF22C6DF-7BA1-4637-8C8D-9D807EB846E9}" presName="linear" presStyleCnt="0">
        <dgm:presLayoutVars>
          <dgm:animLvl val="lvl"/>
          <dgm:resizeHandles val="exact"/>
        </dgm:presLayoutVars>
      </dgm:prSet>
      <dgm:spPr/>
      <dgm:t>
        <a:bodyPr/>
        <a:lstStyle/>
        <a:p>
          <a:endParaRPr lang="es-ES"/>
        </a:p>
      </dgm:t>
    </dgm:pt>
    <dgm:pt modelId="{BADFE703-9AB8-4C4B-A8A4-A31B7EFC6C02}" type="pres">
      <dgm:prSet presAssocID="{70A59EBC-1022-4EFD-A8F0-E5CE16B371CA}" presName="parentText" presStyleLbl="node1" presStyleIdx="0" presStyleCnt="2">
        <dgm:presLayoutVars>
          <dgm:chMax val="0"/>
          <dgm:bulletEnabled val="1"/>
        </dgm:presLayoutVars>
      </dgm:prSet>
      <dgm:spPr/>
      <dgm:t>
        <a:bodyPr/>
        <a:lstStyle/>
        <a:p>
          <a:endParaRPr lang="es-ES"/>
        </a:p>
      </dgm:t>
    </dgm:pt>
    <dgm:pt modelId="{AA1AAF99-2538-447F-B866-59194FB05BE9}" type="pres">
      <dgm:prSet presAssocID="{32FF8573-018C-457A-AB70-0EAB8E179D96}" presName="spacer" presStyleCnt="0"/>
      <dgm:spPr/>
    </dgm:pt>
    <dgm:pt modelId="{907E16CA-98D1-4E14-8EBC-B2CCB2AA8F6E}" type="pres">
      <dgm:prSet presAssocID="{121CB6CA-E8D5-44D4-B4C4-92BD70E53E81}" presName="parentText" presStyleLbl="node1" presStyleIdx="1" presStyleCnt="2">
        <dgm:presLayoutVars>
          <dgm:chMax val="0"/>
          <dgm:bulletEnabled val="1"/>
        </dgm:presLayoutVars>
      </dgm:prSet>
      <dgm:spPr/>
      <dgm:t>
        <a:bodyPr/>
        <a:lstStyle/>
        <a:p>
          <a:endParaRPr lang="es-ES"/>
        </a:p>
      </dgm:t>
    </dgm:pt>
  </dgm:ptLst>
  <dgm:cxnLst>
    <dgm:cxn modelId="{C7EE02F9-FEC9-4EB7-BDA3-E0A4E2906BFD}" type="presOf" srcId="{70A59EBC-1022-4EFD-A8F0-E5CE16B371CA}" destId="{BADFE703-9AB8-4C4B-A8A4-A31B7EFC6C02}" srcOrd="0" destOrd="0" presId="urn:microsoft.com/office/officeart/2005/8/layout/vList2"/>
    <dgm:cxn modelId="{700EFF34-57FB-43F7-8B4F-BD87AF06A7FD}" srcId="{AF22C6DF-7BA1-4637-8C8D-9D807EB846E9}" destId="{121CB6CA-E8D5-44D4-B4C4-92BD70E53E81}" srcOrd="1" destOrd="0" parTransId="{9372499B-A77E-4B7E-9B54-67F7EBD128F2}" sibTransId="{67BC3C79-4AA3-4DE5-A3DC-687800D9CFF4}"/>
    <dgm:cxn modelId="{39BC4563-B9ED-4806-ADB0-9B8D84933B7C}" srcId="{AF22C6DF-7BA1-4637-8C8D-9D807EB846E9}" destId="{70A59EBC-1022-4EFD-A8F0-E5CE16B371CA}" srcOrd="0" destOrd="0" parTransId="{741D9ADC-45E6-4F77-BBD3-C9F6911C9476}" sibTransId="{32FF8573-018C-457A-AB70-0EAB8E179D96}"/>
    <dgm:cxn modelId="{45F75217-7963-4B84-B2BE-038749B0B0D0}" type="presOf" srcId="{121CB6CA-E8D5-44D4-B4C4-92BD70E53E81}" destId="{907E16CA-98D1-4E14-8EBC-B2CCB2AA8F6E}" srcOrd="0" destOrd="0" presId="urn:microsoft.com/office/officeart/2005/8/layout/vList2"/>
    <dgm:cxn modelId="{A77B34A2-ECD4-4D84-98BD-C33AB689E700}" type="presOf" srcId="{AF22C6DF-7BA1-4637-8C8D-9D807EB846E9}" destId="{719F7F1C-CA28-48DE-AF81-C9BE44A9F639}" srcOrd="0" destOrd="0" presId="urn:microsoft.com/office/officeart/2005/8/layout/vList2"/>
    <dgm:cxn modelId="{AE99423A-D4D1-46DC-8B81-0B64769A8327}" type="presParOf" srcId="{719F7F1C-CA28-48DE-AF81-C9BE44A9F639}" destId="{BADFE703-9AB8-4C4B-A8A4-A31B7EFC6C02}" srcOrd="0" destOrd="0" presId="urn:microsoft.com/office/officeart/2005/8/layout/vList2"/>
    <dgm:cxn modelId="{D136C7FB-FC49-4AAE-9165-F3BD214A5D30}" type="presParOf" srcId="{719F7F1C-CA28-48DE-AF81-C9BE44A9F639}" destId="{AA1AAF99-2538-447F-B866-59194FB05BE9}" srcOrd="1" destOrd="0" presId="urn:microsoft.com/office/officeart/2005/8/layout/vList2"/>
    <dgm:cxn modelId="{89564A51-0338-4F9B-8EC0-B4E22DE6938A}" type="presParOf" srcId="{719F7F1C-CA28-48DE-AF81-C9BE44A9F639}" destId="{907E16CA-98D1-4E14-8EBC-B2CCB2AA8F6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94351CC3-97F9-47CD-BCD3-446DAD01E70A}" type="doc">
      <dgm:prSet loTypeId="urn:microsoft.com/office/officeart/2005/8/layout/vList2" loCatId="list" qsTypeId="urn:microsoft.com/office/officeart/2005/8/quickstyle/simple5" qsCatId="simple" csTypeId="urn:microsoft.com/office/officeart/2005/8/colors/accent3_2" csCatId="accent3"/>
      <dgm:spPr/>
      <dgm:t>
        <a:bodyPr/>
        <a:lstStyle/>
        <a:p>
          <a:endParaRPr lang="es-ES"/>
        </a:p>
      </dgm:t>
    </dgm:pt>
    <dgm:pt modelId="{D44CFE6F-483E-46F1-AFD2-0C4E25B7E59C}">
      <dgm:prSet/>
      <dgm:spPr/>
      <dgm:t>
        <a:bodyPr/>
        <a:lstStyle/>
        <a:p>
          <a:pPr algn="just" rtl="0"/>
          <a:r>
            <a:rPr lang="es-ES" dirty="0" smtClean="0">
              <a:latin typeface="Arial" panose="020B0604020202020204" pitchFamily="34" charset="0"/>
              <a:cs typeface="Arial" panose="020B0604020202020204" pitchFamily="34" charset="0"/>
            </a:rPr>
            <a:t>“La obediencia debida puede operar como eximente  putativa en aquellos casos en que el agente incurre en error vencible o invencible sobre la realidad de la orden, sobre la superioridad del que la formula o dirige, sobre la competencia de éste para ordenar, o finalmente sobre la ilicitud del referido mandato”(Puente,1997.p. 272.)</a:t>
          </a:r>
          <a:endParaRPr lang="es-ES" dirty="0">
            <a:latin typeface="Arial" panose="020B0604020202020204" pitchFamily="34" charset="0"/>
            <a:cs typeface="Arial" panose="020B0604020202020204" pitchFamily="34" charset="0"/>
          </a:endParaRPr>
        </a:p>
      </dgm:t>
    </dgm:pt>
    <dgm:pt modelId="{2BA0D2E3-E96C-49F1-B0F6-5A27F14AD4B6}" type="parTrans" cxnId="{14E426DF-15A4-40BA-AD98-F39438904544}">
      <dgm:prSet/>
      <dgm:spPr/>
      <dgm:t>
        <a:bodyPr/>
        <a:lstStyle/>
        <a:p>
          <a:endParaRPr lang="es-ES"/>
        </a:p>
      </dgm:t>
    </dgm:pt>
    <dgm:pt modelId="{8C27225E-0ED5-4812-A781-C787483206F0}" type="sibTrans" cxnId="{14E426DF-15A4-40BA-AD98-F39438904544}">
      <dgm:prSet/>
      <dgm:spPr/>
      <dgm:t>
        <a:bodyPr/>
        <a:lstStyle/>
        <a:p>
          <a:endParaRPr lang="es-ES"/>
        </a:p>
      </dgm:t>
    </dgm:pt>
    <dgm:pt modelId="{6B89746F-C34F-4860-9554-97FD7A3A1824}" type="pres">
      <dgm:prSet presAssocID="{94351CC3-97F9-47CD-BCD3-446DAD01E70A}" presName="linear" presStyleCnt="0">
        <dgm:presLayoutVars>
          <dgm:animLvl val="lvl"/>
          <dgm:resizeHandles val="exact"/>
        </dgm:presLayoutVars>
      </dgm:prSet>
      <dgm:spPr/>
      <dgm:t>
        <a:bodyPr/>
        <a:lstStyle/>
        <a:p>
          <a:endParaRPr lang="es-MX"/>
        </a:p>
      </dgm:t>
    </dgm:pt>
    <dgm:pt modelId="{C7DBF70D-5F28-45B9-B4E3-3BCC7E133D2A}" type="pres">
      <dgm:prSet presAssocID="{D44CFE6F-483E-46F1-AFD2-0C4E25B7E59C}" presName="parentText" presStyleLbl="node1" presStyleIdx="0" presStyleCnt="1">
        <dgm:presLayoutVars>
          <dgm:chMax val="0"/>
          <dgm:bulletEnabled val="1"/>
        </dgm:presLayoutVars>
      </dgm:prSet>
      <dgm:spPr/>
      <dgm:t>
        <a:bodyPr/>
        <a:lstStyle/>
        <a:p>
          <a:endParaRPr lang="es-MX"/>
        </a:p>
      </dgm:t>
    </dgm:pt>
  </dgm:ptLst>
  <dgm:cxnLst>
    <dgm:cxn modelId="{6C15AC05-9971-42DC-B9F2-42606CDF94CA}" type="presOf" srcId="{94351CC3-97F9-47CD-BCD3-446DAD01E70A}" destId="{6B89746F-C34F-4860-9554-97FD7A3A1824}" srcOrd="0" destOrd="0" presId="urn:microsoft.com/office/officeart/2005/8/layout/vList2"/>
    <dgm:cxn modelId="{14E426DF-15A4-40BA-AD98-F39438904544}" srcId="{94351CC3-97F9-47CD-BCD3-446DAD01E70A}" destId="{D44CFE6F-483E-46F1-AFD2-0C4E25B7E59C}" srcOrd="0" destOrd="0" parTransId="{2BA0D2E3-E96C-49F1-B0F6-5A27F14AD4B6}" sibTransId="{8C27225E-0ED5-4812-A781-C787483206F0}"/>
    <dgm:cxn modelId="{F9BBB136-12E5-4A27-8F11-4424BA0A0B24}" type="presOf" srcId="{D44CFE6F-483E-46F1-AFD2-0C4E25B7E59C}" destId="{C7DBF70D-5F28-45B9-B4E3-3BCC7E133D2A}" srcOrd="0" destOrd="0" presId="urn:microsoft.com/office/officeart/2005/8/layout/vList2"/>
    <dgm:cxn modelId="{5EF6D291-96BD-44FB-BDA3-FAF0EB622C5F}" type="presParOf" srcId="{6B89746F-C34F-4860-9554-97FD7A3A1824}" destId="{C7DBF70D-5F28-45B9-B4E3-3BCC7E133D2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1ABFDEF8-E4C0-40CB-BEF1-2DA1F2BB96DA}" type="doc">
      <dgm:prSet loTypeId="urn:microsoft.com/office/officeart/2005/8/layout/hList6" loCatId="list" qsTypeId="urn:microsoft.com/office/officeart/2005/8/quickstyle/simple5" qsCatId="simple" csTypeId="urn:microsoft.com/office/officeart/2005/8/colors/accent3_2" csCatId="accent3" phldr="1"/>
      <dgm:spPr/>
      <dgm:t>
        <a:bodyPr/>
        <a:lstStyle/>
        <a:p>
          <a:endParaRPr lang="es-ES"/>
        </a:p>
      </dgm:t>
    </dgm:pt>
    <dgm:pt modelId="{14AEDB3E-C72A-458F-AD47-57275E454D0D}">
      <dgm:prSet phldrT="[Texto]"/>
      <dgm:spPr/>
      <dgm:t>
        <a:bodyPr/>
        <a:lstStyle/>
        <a:p>
          <a:pPr algn="just"/>
          <a:r>
            <a:rPr lang="es-ES" dirty="0" smtClean="0">
              <a:latin typeface="Arial" panose="020B0604020202020204" pitchFamily="34" charset="0"/>
              <a:cs typeface="Arial" panose="020B0604020202020204" pitchFamily="34" charset="0"/>
            </a:rPr>
            <a:t>Así, la orden dada por el patrón al trabajador, el padre al hijo, el superior eclesiástico a su inferior  y de otros, sí es realización de una conducta típica, no podrá jamás ampararse en el concepto de la obediencia jerárquica porque falta el principio de obligatoriedad que sólo la autoridad posee.(</a:t>
          </a:r>
          <a:r>
            <a:rPr lang="es-MX" dirty="0" smtClean="0">
              <a:latin typeface="Arial" panose="020B0604020202020204" pitchFamily="34" charset="0"/>
              <a:cs typeface="Arial" panose="020B0604020202020204" pitchFamily="34" charset="0"/>
            </a:rPr>
            <a:t>Puente, 1997. p. 385.)</a:t>
          </a:r>
          <a:endParaRPr lang="es-ES" dirty="0">
            <a:latin typeface="Arial" panose="020B0604020202020204" pitchFamily="34" charset="0"/>
            <a:cs typeface="Arial" panose="020B0604020202020204" pitchFamily="34" charset="0"/>
          </a:endParaRPr>
        </a:p>
      </dgm:t>
    </dgm:pt>
    <dgm:pt modelId="{CF735792-0015-496A-B596-34E982759D48}" type="parTrans" cxnId="{10A5C41F-0D6C-4426-B23C-2491F34FB659}">
      <dgm:prSet/>
      <dgm:spPr/>
      <dgm:t>
        <a:bodyPr/>
        <a:lstStyle/>
        <a:p>
          <a:endParaRPr lang="es-ES"/>
        </a:p>
      </dgm:t>
    </dgm:pt>
    <dgm:pt modelId="{DD43D57B-BC6C-4809-B4A1-BBC10BFDCEBF}" type="sibTrans" cxnId="{10A5C41F-0D6C-4426-B23C-2491F34FB659}">
      <dgm:prSet/>
      <dgm:spPr/>
      <dgm:t>
        <a:bodyPr/>
        <a:lstStyle/>
        <a:p>
          <a:endParaRPr lang="es-ES"/>
        </a:p>
      </dgm:t>
    </dgm:pt>
    <dgm:pt modelId="{6AEB94AC-60A3-4281-A86D-9A68D87B5DAB}" type="pres">
      <dgm:prSet presAssocID="{1ABFDEF8-E4C0-40CB-BEF1-2DA1F2BB96DA}" presName="Name0" presStyleCnt="0">
        <dgm:presLayoutVars>
          <dgm:dir/>
          <dgm:resizeHandles val="exact"/>
        </dgm:presLayoutVars>
      </dgm:prSet>
      <dgm:spPr/>
      <dgm:t>
        <a:bodyPr/>
        <a:lstStyle/>
        <a:p>
          <a:endParaRPr lang="es-ES"/>
        </a:p>
      </dgm:t>
    </dgm:pt>
    <dgm:pt modelId="{9B6BAAB9-89C4-4745-91F6-9AF8D7AB461F}" type="pres">
      <dgm:prSet presAssocID="{14AEDB3E-C72A-458F-AD47-57275E454D0D}" presName="node" presStyleLbl="node1" presStyleIdx="0" presStyleCnt="1">
        <dgm:presLayoutVars>
          <dgm:bulletEnabled val="1"/>
        </dgm:presLayoutVars>
      </dgm:prSet>
      <dgm:spPr/>
      <dgm:t>
        <a:bodyPr/>
        <a:lstStyle/>
        <a:p>
          <a:endParaRPr lang="es-ES"/>
        </a:p>
      </dgm:t>
    </dgm:pt>
  </dgm:ptLst>
  <dgm:cxnLst>
    <dgm:cxn modelId="{774A264B-EB67-4FFF-9F0D-36EA4926C5E3}" type="presOf" srcId="{14AEDB3E-C72A-458F-AD47-57275E454D0D}" destId="{9B6BAAB9-89C4-4745-91F6-9AF8D7AB461F}" srcOrd="0" destOrd="0" presId="urn:microsoft.com/office/officeart/2005/8/layout/hList6"/>
    <dgm:cxn modelId="{2512A562-8498-4B78-B466-59BF2B6E7443}" type="presOf" srcId="{1ABFDEF8-E4C0-40CB-BEF1-2DA1F2BB96DA}" destId="{6AEB94AC-60A3-4281-A86D-9A68D87B5DAB}" srcOrd="0" destOrd="0" presId="urn:microsoft.com/office/officeart/2005/8/layout/hList6"/>
    <dgm:cxn modelId="{10A5C41F-0D6C-4426-B23C-2491F34FB659}" srcId="{1ABFDEF8-E4C0-40CB-BEF1-2DA1F2BB96DA}" destId="{14AEDB3E-C72A-458F-AD47-57275E454D0D}" srcOrd="0" destOrd="0" parTransId="{CF735792-0015-496A-B596-34E982759D48}" sibTransId="{DD43D57B-BC6C-4809-B4A1-BBC10BFDCEBF}"/>
    <dgm:cxn modelId="{710F9DBA-E786-4878-BD58-EB85F351BAF7}" type="presParOf" srcId="{6AEB94AC-60A3-4281-A86D-9A68D87B5DAB}" destId="{9B6BAAB9-89C4-4745-91F6-9AF8D7AB461F}"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F1AE98C-3384-4C92-A82F-BD2BA580E5E1}" type="doc">
      <dgm:prSet loTypeId="urn:microsoft.com/office/officeart/2005/8/layout/hProcess9" loCatId="process" qsTypeId="urn:microsoft.com/office/officeart/2005/8/quickstyle/simple5" qsCatId="simple" csTypeId="urn:microsoft.com/office/officeart/2005/8/colors/accent3_2" csCatId="accent3" phldr="1"/>
      <dgm:spPr/>
    </dgm:pt>
    <dgm:pt modelId="{6D660429-A93F-42C8-88FB-E0421113A66C}">
      <dgm:prSet phldrT="[Texto]" custT="1"/>
      <dgm:spPr/>
      <dgm:t>
        <a:bodyPr/>
        <a:lstStyle/>
        <a:p>
          <a:pPr algn="just"/>
          <a:r>
            <a:rPr lang="es-ES" sz="2400" dirty="0" smtClean="0">
              <a:latin typeface="Arial" panose="020B0604020202020204" pitchFamily="34" charset="0"/>
              <a:cs typeface="Arial" panose="020B0604020202020204" pitchFamily="34" charset="0"/>
            </a:rPr>
            <a:t>La mayoría de los autores coinciden en diversas causas de exclusión del delito en su característica de inculpabilidad, a continuación presentamos los requisitos o las bases sobre las cuales la mayoría de los doctrinarios versan su opinión.</a:t>
          </a:r>
          <a:endParaRPr lang="es-ES" sz="2400" dirty="0"/>
        </a:p>
      </dgm:t>
    </dgm:pt>
    <dgm:pt modelId="{317C1DBC-DF75-460B-8B02-11B553981483}" type="sibTrans" cxnId="{05DAA266-10CA-4D48-AAB9-B640D1535F6C}">
      <dgm:prSet/>
      <dgm:spPr/>
      <dgm:t>
        <a:bodyPr/>
        <a:lstStyle/>
        <a:p>
          <a:endParaRPr lang="es-ES"/>
        </a:p>
      </dgm:t>
    </dgm:pt>
    <dgm:pt modelId="{B600187C-383C-4961-8F53-F3895660B33B}" type="parTrans" cxnId="{05DAA266-10CA-4D48-AAB9-B640D1535F6C}">
      <dgm:prSet/>
      <dgm:spPr/>
      <dgm:t>
        <a:bodyPr/>
        <a:lstStyle/>
        <a:p>
          <a:endParaRPr lang="es-ES"/>
        </a:p>
      </dgm:t>
    </dgm:pt>
    <dgm:pt modelId="{7295A379-EE46-4A5F-BF89-70B1D2DF146D}" type="pres">
      <dgm:prSet presAssocID="{BF1AE98C-3384-4C92-A82F-BD2BA580E5E1}" presName="CompostProcess" presStyleCnt="0">
        <dgm:presLayoutVars>
          <dgm:dir/>
          <dgm:resizeHandles val="exact"/>
        </dgm:presLayoutVars>
      </dgm:prSet>
      <dgm:spPr/>
    </dgm:pt>
    <dgm:pt modelId="{83037C7E-957E-46EF-858A-3EEB5FEA6D90}" type="pres">
      <dgm:prSet presAssocID="{BF1AE98C-3384-4C92-A82F-BD2BA580E5E1}" presName="arrow" presStyleLbl="bgShp" presStyleIdx="0" presStyleCnt="1" custLinFactNeighborX="-4558"/>
      <dgm:spPr/>
    </dgm:pt>
    <dgm:pt modelId="{2DA07CE1-ADC2-4553-90DC-707A0A10CBAA}" type="pres">
      <dgm:prSet presAssocID="{BF1AE98C-3384-4C92-A82F-BD2BA580E5E1}" presName="linearProcess" presStyleCnt="0"/>
      <dgm:spPr/>
    </dgm:pt>
    <dgm:pt modelId="{C61B3AFA-F94C-4A1F-A310-32699761DCC5}" type="pres">
      <dgm:prSet presAssocID="{6D660429-A93F-42C8-88FB-E0421113A66C}" presName="textNode" presStyleLbl="node1" presStyleIdx="0" presStyleCnt="1" custLinFactNeighborX="-3924" custLinFactNeighborY="572">
        <dgm:presLayoutVars>
          <dgm:bulletEnabled val="1"/>
        </dgm:presLayoutVars>
      </dgm:prSet>
      <dgm:spPr/>
      <dgm:t>
        <a:bodyPr/>
        <a:lstStyle/>
        <a:p>
          <a:endParaRPr lang="es-ES"/>
        </a:p>
      </dgm:t>
    </dgm:pt>
  </dgm:ptLst>
  <dgm:cxnLst>
    <dgm:cxn modelId="{05DAA266-10CA-4D48-AAB9-B640D1535F6C}" srcId="{BF1AE98C-3384-4C92-A82F-BD2BA580E5E1}" destId="{6D660429-A93F-42C8-88FB-E0421113A66C}" srcOrd="0" destOrd="0" parTransId="{B600187C-383C-4961-8F53-F3895660B33B}" sibTransId="{317C1DBC-DF75-460B-8B02-11B553981483}"/>
    <dgm:cxn modelId="{80882909-1826-49D8-88ED-2A33FC879A7E}" type="presOf" srcId="{6D660429-A93F-42C8-88FB-E0421113A66C}" destId="{C61B3AFA-F94C-4A1F-A310-32699761DCC5}" srcOrd="0" destOrd="0" presId="urn:microsoft.com/office/officeart/2005/8/layout/hProcess9"/>
    <dgm:cxn modelId="{830C8AA0-CB03-4702-8F71-B31F90D1F185}" type="presOf" srcId="{BF1AE98C-3384-4C92-A82F-BD2BA580E5E1}" destId="{7295A379-EE46-4A5F-BF89-70B1D2DF146D}" srcOrd="0" destOrd="0" presId="urn:microsoft.com/office/officeart/2005/8/layout/hProcess9"/>
    <dgm:cxn modelId="{64526304-D130-4776-9B5A-4D2D6729DFAE}" type="presParOf" srcId="{7295A379-EE46-4A5F-BF89-70B1D2DF146D}" destId="{83037C7E-957E-46EF-858A-3EEB5FEA6D90}" srcOrd="0" destOrd="0" presId="urn:microsoft.com/office/officeart/2005/8/layout/hProcess9"/>
    <dgm:cxn modelId="{5089EF53-1E79-42E6-9A39-BD8FC9BE6A82}" type="presParOf" srcId="{7295A379-EE46-4A5F-BF89-70B1D2DF146D}" destId="{2DA07CE1-ADC2-4553-90DC-707A0A10CBAA}" srcOrd="1" destOrd="0" presId="urn:microsoft.com/office/officeart/2005/8/layout/hProcess9"/>
    <dgm:cxn modelId="{08F01B7F-C033-483A-B41D-7019A8D8E550}" type="presParOf" srcId="{2DA07CE1-ADC2-4553-90DC-707A0A10CBAA}" destId="{C61B3AFA-F94C-4A1F-A310-32699761DCC5}"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BDD3310-E9B0-47AA-A25A-4499DF652E69}" type="doc">
      <dgm:prSet loTypeId="urn:microsoft.com/office/officeart/2005/8/layout/list1" loCatId="list" qsTypeId="urn:microsoft.com/office/officeart/2005/8/quickstyle/3d1" qsCatId="3D" csTypeId="urn:microsoft.com/office/officeart/2005/8/colors/colorful5" csCatId="colorful" phldr="1"/>
      <dgm:spPr/>
      <dgm:t>
        <a:bodyPr/>
        <a:lstStyle/>
        <a:p>
          <a:endParaRPr lang="es-ES"/>
        </a:p>
      </dgm:t>
    </dgm:pt>
    <dgm:pt modelId="{5D0DBE0C-C328-47F6-A374-C136DB8CC120}">
      <dgm:prSet phldrT="[Texto]" custT="1"/>
      <dgm:spPr/>
      <dgm:t>
        <a:bodyPr/>
        <a:lstStyle/>
        <a:p>
          <a:r>
            <a:rPr lang="es-ES" sz="2800" dirty="0" smtClean="0">
              <a:latin typeface="Arial" panose="020B0604020202020204" pitchFamily="34" charset="0"/>
              <a:cs typeface="Arial" panose="020B0604020202020204" pitchFamily="34" charset="0"/>
            </a:rPr>
            <a:t>Inexigibilidad de otra conducta.</a:t>
          </a:r>
          <a:endParaRPr lang="es-ES" sz="2800" dirty="0"/>
        </a:p>
      </dgm:t>
    </dgm:pt>
    <dgm:pt modelId="{2E18ADFE-CC6D-42B5-AC71-FFECD4B92AAD}" type="parTrans" cxnId="{F092D566-F46F-4CBF-8418-044531DF6451}">
      <dgm:prSet/>
      <dgm:spPr/>
      <dgm:t>
        <a:bodyPr/>
        <a:lstStyle/>
        <a:p>
          <a:endParaRPr lang="es-ES"/>
        </a:p>
      </dgm:t>
    </dgm:pt>
    <dgm:pt modelId="{B380FB49-84E8-4080-A351-01C3A81C6C6D}" type="sibTrans" cxnId="{F092D566-F46F-4CBF-8418-044531DF6451}">
      <dgm:prSet/>
      <dgm:spPr/>
      <dgm:t>
        <a:bodyPr/>
        <a:lstStyle/>
        <a:p>
          <a:endParaRPr lang="es-ES"/>
        </a:p>
      </dgm:t>
    </dgm:pt>
    <dgm:pt modelId="{3BBCFE54-C0D3-481F-AADE-AB887524E7D1}">
      <dgm:prSet phldrT="[Texto]" custT="1"/>
      <dgm:spPr/>
      <dgm:t>
        <a:bodyPr/>
        <a:lstStyle/>
        <a:p>
          <a:r>
            <a:rPr lang="es-ES" sz="2800" dirty="0" smtClean="0">
              <a:latin typeface="Arial" panose="020B0604020202020204" pitchFamily="34" charset="0"/>
              <a:cs typeface="Arial" panose="020B0604020202020204" pitchFamily="34" charset="0"/>
            </a:rPr>
            <a:t>El miedo y temor fundado.</a:t>
          </a:r>
          <a:endParaRPr lang="es-ES" sz="2800" dirty="0"/>
        </a:p>
      </dgm:t>
    </dgm:pt>
    <dgm:pt modelId="{E3C871B2-ED62-48EA-89D3-D3AD98A6C219}" type="parTrans" cxnId="{4C2DFC81-E37B-42F4-A66B-9C7B23C76CCB}">
      <dgm:prSet/>
      <dgm:spPr/>
      <dgm:t>
        <a:bodyPr/>
        <a:lstStyle/>
        <a:p>
          <a:endParaRPr lang="es-ES"/>
        </a:p>
      </dgm:t>
    </dgm:pt>
    <dgm:pt modelId="{0B9426BB-813A-4161-B384-49EF847F8D2F}" type="sibTrans" cxnId="{4C2DFC81-E37B-42F4-A66B-9C7B23C76CCB}">
      <dgm:prSet/>
      <dgm:spPr/>
      <dgm:t>
        <a:bodyPr/>
        <a:lstStyle/>
        <a:p>
          <a:endParaRPr lang="es-ES"/>
        </a:p>
      </dgm:t>
    </dgm:pt>
    <dgm:pt modelId="{8F86F26C-FFA4-42FE-8BF1-65EE2ECE4EDC}">
      <dgm:prSet phldrT="[Texto]" custT="1"/>
      <dgm:spPr/>
      <dgm:t>
        <a:bodyPr/>
        <a:lstStyle/>
        <a:p>
          <a:r>
            <a:rPr lang="es-ES" sz="2800" dirty="0" smtClean="0">
              <a:latin typeface="Arial" panose="020B0604020202020204" pitchFamily="34" charset="0"/>
              <a:cs typeface="Arial" panose="020B0604020202020204" pitchFamily="34" charset="0"/>
            </a:rPr>
            <a:t>Error e ignorancia.</a:t>
          </a:r>
        </a:p>
      </dgm:t>
    </dgm:pt>
    <dgm:pt modelId="{72A6D63B-D5B5-48C6-81A3-374616EAE2C5}" type="parTrans" cxnId="{2C07D92F-D0DE-4C79-9F64-3280E51AE1B0}">
      <dgm:prSet/>
      <dgm:spPr/>
      <dgm:t>
        <a:bodyPr/>
        <a:lstStyle/>
        <a:p>
          <a:endParaRPr lang="es-ES"/>
        </a:p>
      </dgm:t>
    </dgm:pt>
    <dgm:pt modelId="{A5985F40-EC74-4797-9669-1862EF54B6A7}" type="sibTrans" cxnId="{2C07D92F-D0DE-4C79-9F64-3280E51AE1B0}">
      <dgm:prSet/>
      <dgm:spPr/>
      <dgm:t>
        <a:bodyPr/>
        <a:lstStyle/>
        <a:p>
          <a:endParaRPr lang="es-ES"/>
        </a:p>
      </dgm:t>
    </dgm:pt>
    <dgm:pt modelId="{8137F703-9264-4433-9C00-B8513F4491B9}">
      <dgm:prSet custT="1"/>
      <dgm:spPr/>
      <dgm:t>
        <a:bodyPr/>
        <a:lstStyle/>
        <a:p>
          <a:r>
            <a:rPr lang="es-ES" sz="1800" dirty="0" smtClean="0">
              <a:latin typeface="Arial" panose="020B0604020202020204" pitchFamily="34" charset="0"/>
              <a:cs typeface="Arial" panose="020B0604020202020204" pitchFamily="34" charset="0"/>
            </a:rPr>
            <a:t>Eximentes putativas. (legítima defensa, estado de necesidad, ejercicio de un derecho, cumplimiento de un deber, obediencia jerárquica).  </a:t>
          </a:r>
          <a:endParaRPr lang="es-ES" sz="1800" dirty="0">
            <a:latin typeface="Arial" panose="020B0604020202020204" pitchFamily="34" charset="0"/>
            <a:cs typeface="Arial" panose="020B0604020202020204" pitchFamily="34" charset="0"/>
          </a:endParaRPr>
        </a:p>
      </dgm:t>
    </dgm:pt>
    <dgm:pt modelId="{306BC06C-3903-477C-B956-1E5FB7AEBB9E}" type="parTrans" cxnId="{C4114C91-D834-4EE9-A224-4C5CDA2A701B}">
      <dgm:prSet/>
      <dgm:spPr/>
      <dgm:t>
        <a:bodyPr/>
        <a:lstStyle/>
        <a:p>
          <a:endParaRPr lang="es-ES"/>
        </a:p>
      </dgm:t>
    </dgm:pt>
    <dgm:pt modelId="{A8582C62-F7F4-4F38-A33A-0C9DD2827B94}" type="sibTrans" cxnId="{C4114C91-D834-4EE9-A224-4C5CDA2A701B}">
      <dgm:prSet/>
      <dgm:spPr/>
      <dgm:t>
        <a:bodyPr/>
        <a:lstStyle/>
        <a:p>
          <a:endParaRPr lang="es-ES"/>
        </a:p>
      </dgm:t>
    </dgm:pt>
    <dgm:pt modelId="{ACBE9750-674F-44BD-8366-ED4AE5A57201}" type="pres">
      <dgm:prSet presAssocID="{7BDD3310-E9B0-47AA-A25A-4499DF652E69}" presName="linear" presStyleCnt="0">
        <dgm:presLayoutVars>
          <dgm:dir/>
          <dgm:animLvl val="lvl"/>
          <dgm:resizeHandles val="exact"/>
        </dgm:presLayoutVars>
      </dgm:prSet>
      <dgm:spPr/>
      <dgm:t>
        <a:bodyPr/>
        <a:lstStyle/>
        <a:p>
          <a:endParaRPr lang="es-ES"/>
        </a:p>
      </dgm:t>
    </dgm:pt>
    <dgm:pt modelId="{851D65BE-B61B-4721-8D88-1E1BF8DF8DB8}" type="pres">
      <dgm:prSet presAssocID="{5D0DBE0C-C328-47F6-A374-C136DB8CC120}" presName="parentLin" presStyleCnt="0"/>
      <dgm:spPr/>
      <dgm:t>
        <a:bodyPr/>
        <a:lstStyle/>
        <a:p>
          <a:endParaRPr lang="es-ES"/>
        </a:p>
      </dgm:t>
    </dgm:pt>
    <dgm:pt modelId="{62569D4C-C790-4B0A-868A-B319AF797930}" type="pres">
      <dgm:prSet presAssocID="{5D0DBE0C-C328-47F6-A374-C136DB8CC120}" presName="parentLeftMargin" presStyleLbl="node1" presStyleIdx="0" presStyleCnt="4"/>
      <dgm:spPr/>
      <dgm:t>
        <a:bodyPr/>
        <a:lstStyle/>
        <a:p>
          <a:endParaRPr lang="es-ES"/>
        </a:p>
      </dgm:t>
    </dgm:pt>
    <dgm:pt modelId="{DE273867-2244-4A5B-AEA0-E20A511D9D90}" type="pres">
      <dgm:prSet presAssocID="{5D0DBE0C-C328-47F6-A374-C136DB8CC120}" presName="parentText" presStyleLbl="node1" presStyleIdx="0" presStyleCnt="4">
        <dgm:presLayoutVars>
          <dgm:chMax val="0"/>
          <dgm:bulletEnabled val="1"/>
        </dgm:presLayoutVars>
      </dgm:prSet>
      <dgm:spPr/>
      <dgm:t>
        <a:bodyPr/>
        <a:lstStyle/>
        <a:p>
          <a:endParaRPr lang="es-ES"/>
        </a:p>
      </dgm:t>
    </dgm:pt>
    <dgm:pt modelId="{623ECDE9-2D1A-4524-A346-2C5127177896}" type="pres">
      <dgm:prSet presAssocID="{5D0DBE0C-C328-47F6-A374-C136DB8CC120}" presName="negativeSpace" presStyleCnt="0"/>
      <dgm:spPr/>
      <dgm:t>
        <a:bodyPr/>
        <a:lstStyle/>
        <a:p>
          <a:endParaRPr lang="es-ES"/>
        </a:p>
      </dgm:t>
    </dgm:pt>
    <dgm:pt modelId="{5CD7C6EF-2B62-4096-82FE-F1F343F989D3}" type="pres">
      <dgm:prSet presAssocID="{5D0DBE0C-C328-47F6-A374-C136DB8CC120}" presName="childText" presStyleLbl="conFgAcc1" presStyleIdx="0" presStyleCnt="4">
        <dgm:presLayoutVars>
          <dgm:bulletEnabled val="1"/>
        </dgm:presLayoutVars>
      </dgm:prSet>
      <dgm:spPr/>
      <dgm:t>
        <a:bodyPr/>
        <a:lstStyle/>
        <a:p>
          <a:endParaRPr lang="es-ES"/>
        </a:p>
      </dgm:t>
    </dgm:pt>
    <dgm:pt modelId="{D476E775-E21D-4DA8-A5EF-EB65729B32BF}" type="pres">
      <dgm:prSet presAssocID="{B380FB49-84E8-4080-A351-01C3A81C6C6D}" presName="spaceBetweenRectangles" presStyleCnt="0"/>
      <dgm:spPr/>
      <dgm:t>
        <a:bodyPr/>
        <a:lstStyle/>
        <a:p>
          <a:endParaRPr lang="es-ES"/>
        </a:p>
      </dgm:t>
    </dgm:pt>
    <dgm:pt modelId="{30527506-5989-4AD1-A735-103B1005A727}" type="pres">
      <dgm:prSet presAssocID="{3BBCFE54-C0D3-481F-AADE-AB887524E7D1}" presName="parentLin" presStyleCnt="0"/>
      <dgm:spPr/>
      <dgm:t>
        <a:bodyPr/>
        <a:lstStyle/>
        <a:p>
          <a:endParaRPr lang="es-ES"/>
        </a:p>
      </dgm:t>
    </dgm:pt>
    <dgm:pt modelId="{569AE988-8155-4B7B-BDA1-80F802B46135}" type="pres">
      <dgm:prSet presAssocID="{3BBCFE54-C0D3-481F-AADE-AB887524E7D1}" presName="parentLeftMargin" presStyleLbl="node1" presStyleIdx="0" presStyleCnt="4"/>
      <dgm:spPr/>
      <dgm:t>
        <a:bodyPr/>
        <a:lstStyle/>
        <a:p>
          <a:endParaRPr lang="es-ES"/>
        </a:p>
      </dgm:t>
    </dgm:pt>
    <dgm:pt modelId="{617DF374-015B-408D-8C53-A3EFDE77ACE9}" type="pres">
      <dgm:prSet presAssocID="{3BBCFE54-C0D3-481F-AADE-AB887524E7D1}" presName="parentText" presStyleLbl="node1" presStyleIdx="1" presStyleCnt="4" custLinFactNeighborX="-5501" custLinFactNeighborY="-2057">
        <dgm:presLayoutVars>
          <dgm:chMax val="0"/>
          <dgm:bulletEnabled val="1"/>
        </dgm:presLayoutVars>
      </dgm:prSet>
      <dgm:spPr/>
      <dgm:t>
        <a:bodyPr/>
        <a:lstStyle/>
        <a:p>
          <a:endParaRPr lang="es-ES"/>
        </a:p>
      </dgm:t>
    </dgm:pt>
    <dgm:pt modelId="{7D7C5F28-5A88-42DC-A8D7-41FF8212CF9C}" type="pres">
      <dgm:prSet presAssocID="{3BBCFE54-C0D3-481F-AADE-AB887524E7D1}" presName="negativeSpace" presStyleCnt="0"/>
      <dgm:spPr/>
      <dgm:t>
        <a:bodyPr/>
        <a:lstStyle/>
        <a:p>
          <a:endParaRPr lang="es-ES"/>
        </a:p>
      </dgm:t>
    </dgm:pt>
    <dgm:pt modelId="{F9446626-BC9C-4B59-B352-44EF0E34ED32}" type="pres">
      <dgm:prSet presAssocID="{3BBCFE54-C0D3-481F-AADE-AB887524E7D1}" presName="childText" presStyleLbl="conFgAcc1" presStyleIdx="1" presStyleCnt="4">
        <dgm:presLayoutVars>
          <dgm:bulletEnabled val="1"/>
        </dgm:presLayoutVars>
      </dgm:prSet>
      <dgm:spPr/>
      <dgm:t>
        <a:bodyPr/>
        <a:lstStyle/>
        <a:p>
          <a:endParaRPr lang="es-ES"/>
        </a:p>
      </dgm:t>
    </dgm:pt>
    <dgm:pt modelId="{1381E3CD-287C-420E-A61D-46380ECF0AAC}" type="pres">
      <dgm:prSet presAssocID="{0B9426BB-813A-4161-B384-49EF847F8D2F}" presName="spaceBetweenRectangles" presStyleCnt="0"/>
      <dgm:spPr/>
      <dgm:t>
        <a:bodyPr/>
        <a:lstStyle/>
        <a:p>
          <a:endParaRPr lang="es-ES"/>
        </a:p>
      </dgm:t>
    </dgm:pt>
    <dgm:pt modelId="{B0EEE858-745B-4845-8FFC-C1F4877FA03C}" type="pres">
      <dgm:prSet presAssocID="{8F86F26C-FFA4-42FE-8BF1-65EE2ECE4EDC}" presName="parentLin" presStyleCnt="0"/>
      <dgm:spPr/>
      <dgm:t>
        <a:bodyPr/>
        <a:lstStyle/>
        <a:p>
          <a:endParaRPr lang="es-ES"/>
        </a:p>
      </dgm:t>
    </dgm:pt>
    <dgm:pt modelId="{F8C471E2-A892-44CD-8295-E3A3B55E8033}" type="pres">
      <dgm:prSet presAssocID="{8F86F26C-FFA4-42FE-8BF1-65EE2ECE4EDC}" presName="parentLeftMargin" presStyleLbl="node1" presStyleIdx="1" presStyleCnt="4"/>
      <dgm:spPr/>
      <dgm:t>
        <a:bodyPr/>
        <a:lstStyle/>
        <a:p>
          <a:endParaRPr lang="es-ES"/>
        </a:p>
      </dgm:t>
    </dgm:pt>
    <dgm:pt modelId="{75EB447A-3293-4734-8301-5F8AA6CE9698}" type="pres">
      <dgm:prSet presAssocID="{8F86F26C-FFA4-42FE-8BF1-65EE2ECE4EDC}" presName="parentText" presStyleLbl="node1" presStyleIdx="2" presStyleCnt="4">
        <dgm:presLayoutVars>
          <dgm:chMax val="0"/>
          <dgm:bulletEnabled val="1"/>
        </dgm:presLayoutVars>
      </dgm:prSet>
      <dgm:spPr/>
      <dgm:t>
        <a:bodyPr/>
        <a:lstStyle/>
        <a:p>
          <a:endParaRPr lang="es-ES"/>
        </a:p>
      </dgm:t>
    </dgm:pt>
    <dgm:pt modelId="{A9BD1B08-FF72-4B6A-B037-334596DBC521}" type="pres">
      <dgm:prSet presAssocID="{8F86F26C-FFA4-42FE-8BF1-65EE2ECE4EDC}" presName="negativeSpace" presStyleCnt="0"/>
      <dgm:spPr/>
      <dgm:t>
        <a:bodyPr/>
        <a:lstStyle/>
        <a:p>
          <a:endParaRPr lang="es-ES"/>
        </a:p>
      </dgm:t>
    </dgm:pt>
    <dgm:pt modelId="{C4B368A1-7BB8-4EF8-9FC8-18380640A6BF}" type="pres">
      <dgm:prSet presAssocID="{8F86F26C-FFA4-42FE-8BF1-65EE2ECE4EDC}" presName="childText" presStyleLbl="conFgAcc1" presStyleIdx="2" presStyleCnt="4">
        <dgm:presLayoutVars>
          <dgm:bulletEnabled val="1"/>
        </dgm:presLayoutVars>
      </dgm:prSet>
      <dgm:spPr/>
      <dgm:t>
        <a:bodyPr/>
        <a:lstStyle/>
        <a:p>
          <a:endParaRPr lang="es-ES"/>
        </a:p>
      </dgm:t>
    </dgm:pt>
    <dgm:pt modelId="{B337A3C2-AAC2-4F5C-BD21-C70FE922DE4B}" type="pres">
      <dgm:prSet presAssocID="{A5985F40-EC74-4797-9669-1862EF54B6A7}" presName="spaceBetweenRectangles" presStyleCnt="0"/>
      <dgm:spPr/>
      <dgm:t>
        <a:bodyPr/>
        <a:lstStyle/>
        <a:p>
          <a:endParaRPr lang="es-ES"/>
        </a:p>
      </dgm:t>
    </dgm:pt>
    <dgm:pt modelId="{31A4911A-C48C-4E95-BB21-B6EBA31E08CD}" type="pres">
      <dgm:prSet presAssocID="{8137F703-9264-4433-9C00-B8513F4491B9}" presName="parentLin" presStyleCnt="0"/>
      <dgm:spPr/>
      <dgm:t>
        <a:bodyPr/>
        <a:lstStyle/>
        <a:p>
          <a:endParaRPr lang="es-ES"/>
        </a:p>
      </dgm:t>
    </dgm:pt>
    <dgm:pt modelId="{ED82F661-A55F-480C-925A-9023ADCF9814}" type="pres">
      <dgm:prSet presAssocID="{8137F703-9264-4433-9C00-B8513F4491B9}" presName="parentLeftMargin" presStyleLbl="node1" presStyleIdx="2" presStyleCnt="4"/>
      <dgm:spPr/>
      <dgm:t>
        <a:bodyPr/>
        <a:lstStyle/>
        <a:p>
          <a:endParaRPr lang="es-ES"/>
        </a:p>
      </dgm:t>
    </dgm:pt>
    <dgm:pt modelId="{5AF755E9-ABDA-4A33-9869-117348E3ACF7}" type="pres">
      <dgm:prSet presAssocID="{8137F703-9264-4433-9C00-B8513F4491B9}" presName="parentText" presStyleLbl="node1" presStyleIdx="3" presStyleCnt="4" custScaleY="137304">
        <dgm:presLayoutVars>
          <dgm:chMax val="0"/>
          <dgm:bulletEnabled val="1"/>
        </dgm:presLayoutVars>
      </dgm:prSet>
      <dgm:spPr/>
      <dgm:t>
        <a:bodyPr/>
        <a:lstStyle/>
        <a:p>
          <a:endParaRPr lang="es-ES"/>
        </a:p>
      </dgm:t>
    </dgm:pt>
    <dgm:pt modelId="{116CCA51-B6DB-438B-8114-D70741BB6C07}" type="pres">
      <dgm:prSet presAssocID="{8137F703-9264-4433-9C00-B8513F4491B9}" presName="negativeSpace" presStyleCnt="0"/>
      <dgm:spPr/>
      <dgm:t>
        <a:bodyPr/>
        <a:lstStyle/>
        <a:p>
          <a:endParaRPr lang="es-ES"/>
        </a:p>
      </dgm:t>
    </dgm:pt>
    <dgm:pt modelId="{DC476357-2E46-4C20-87EB-134C09B69747}" type="pres">
      <dgm:prSet presAssocID="{8137F703-9264-4433-9C00-B8513F4491B9}" presName="childText" presStyleLbl="conFgAcc1" presStyleIdx="3" presStyleCnt="4">
        <dgm:presLayoutVars>
          <dgm:bulletEnabled val="1"/>
        </dgm:presLayoutVars>
      </dgm:prSet>
      <dgm:spPr/>
      <dgm:t>
        <a:bodyPr/>
        <a:lstStyle/>
        <a:p>
          <a:endParaRPr lang="es-ES"/>
        </a:p>
      </dgm:t>
    </dgm:pt>
  </dgm:ptLst>
  <dgm:cxnLst>
    <dgm:cxn modelId="{5D7EE058-E5E0-4B52-8BD5-4ADB81F938F4}" type="presOf" srcId="{5D0DBE0C-C328-47F6-A374-C136DB8CC120}" destId="{62569D4C-C790-4B0A-868A-B319AF797930}" srcOrd="0" destOrd="0" presId="urn:microsoft.com/office/officeart/2005/8/layout/list1"/>
    <dgm:cxn modelId="{4C2DFC81-E37B-42F4-A66B-9C7B23C76CCB}" srcId="{7BDD3310-E9B0-47AA-A25A-4499DF652E69}" destId="{3BBCFE54-C0D3-481F-AADE-AB887524E7D1}" srcOrd="1" destOrd="0" parTransId="{E3C871B2-ED62-48EA-89D3-D3AD98A6C219}" sibTransId="{0B9426BB-813A-4161-B384-49EF847F8D2F}"/>
    <dgm:cxn modelId="{D70F2C9C-1AF3-46B0-918E-338CBCD2D656}" type="presOf" srcId="{7BDD3310-E9B0-47AA-A25A-4499DF652E69}" destId="{ACBE9750-674F-44BD-8366-ED4AE5A57201}" srcOrd="0" destOrd="0" presId="urn:microsoft.com/office/officeart/2005/8/layout/list1"/>
    <dgm:cxn modelId="{3D2AF485-4297-45C4-A27F-482B1501CA58}" type="presOf" srcId="{8137F703-9264-4433-9C00-B8513F4491B9}" destId="{ED82F661-A55F-480C-925A-9023ADCF9814}" srcOrd="0" destOrd="0" presId="urn:microsoft.com/office/officeart/2005/8/layout/list1"/>
    <dgm:cxn modelId="{73837B5D-07FD-4BE2-82AD-93281F1132D3}" type="presOf" srcId="{8F86F26C-FFA4-42FE-8BF1-65EE2ECE4EDC}" destId="{F8C471E2-A892-44CD-8295-E3A3B55E8033}" srcOrd="0" destOrd="0" presId="urn:microsoft.com/office/officeart/2005/8/layout/list1"/>
    <dgm:cxn modelId="{FBF868EE-5B2F-4DDF-80A8-180F015FA795}" type="presOf" srcId="{5D0DBE0C-C328-47F6-A374-C136DB8CC120}" destId="{DE273867-2244-4A5B-AEA0-E20A511D9D90}" srcOrd="1" destOrd="0" presId="urn:microsoft.com/office/officeart/2005/8/layout/list1"/>
    <dgm:cxn modelId="{413D3C19-EA1D-4905-BF02-12B81076D28E}" type="presOf" srcId="{3BBCFE54-C0D3-481F-AADE-AB887524E7D1}" destId="{569AE988-8155-4B7B-BDA1-80F802B46135}" srcOrd="0" destOrd="0" presId="urn:microsoft.com/office/officeart/2005/8/layout/list1"/>
    <dgm:cxn modelId="{2C07D92F-D0DE-4C79-9F64-3280E51AE1B0}" srcId="{7BDD3310-E9B0-47AA-A25A-4499DF652E69}" destId="{8F86F26C-FFA4-42FE-8BF1-65EE2ECE4EDC}" srcOrd="2" destOrd="0" parTransId="{72A6D63B-D5B5-48C6-81A3-374616EAE2C5}" sibTransId="{A5985F40-EC74-4797-9669-1862EF54B6A7}"/>
    <dgm:cxn modelId="{FC64AE1E-33D3-489E-92F2-20699DA9918C}" type="presOf" srcId="{3BBCFE54-C0D3-481F-AADE-AB887524E7D1}" destId="{617DF374-015B-408D-8C53-A3EFDE77ACE9}" srcOrd="1" destOrd="0" presId="urn:microsoft.com/office/officeart/2005/8/layout/list1"/>
    <dgm:cxn modelId="{114FB2A0-1CE9-4FBC-AD66-5706E7787FDA}" type="presOf" srcId="{8F86F26C-FFA4-42FE-8BF1-65EE2ECE4EDC}" destId="{75EB447A-3293-4734-8301-5F8AA6CE9698}" srcOrd="1" destOrd="0" presId="urn:microsoft.com/office/officeart/2005/8/layout/list1"/>
    <dgm:cxn modelId="{F092D566-F46F-4CBF-8418-044531DF6451}" srcId="{7BDD3310-E9B0-47AA-A25A-4499DF652E69}" destId="{5D0DBE0C-C328-47F6-A374-C136DB8CC120}" srcOrd="0" destOrd="0" parTransId="{2E18ADFE-CC6D-42B5-AC71-FFECD4B92AAD}" sibTransId="{B380FB49-84E8-4080-A351-01C3A81C6C6D}"/>
    <dgm:cxn modelId="{5540C4E9-AC20-4C42-BE66-A5F164DAB570}" type="presOf" srcId="{8137F703-9264-4433-9C00-B8513F4491B9}" destId="{5AF755E9-ABDA-4A33-9869-117348E3ACF7}" srcOrd="1" destOrd="0" presId="urn:microsoft.com/office/officeart/2005/8/layout/list1"/>
    <dgm:cxn modelId="{C4114C91-D834-4EE9-A224-4C5CDA2A701B}" srcId="{7BDD3310-E9B0-47AA-A25A-4499DF652E69}" destId="{8137F703-9264-4433-9C00-B8513F4491B9}" srcOrd="3" destOrd="0" parTransId="{306BC06C-3903-477C-B956-1E5FB7AEBB9E}" sibTransId="{A8582C62-F7F4-4F38-A33A-0C9DD2827B94}"/>
    <dgm:cxn modelId="{44843E0C-A638-47AE-A73B-D1E7A6B784CB}" type="presParOf" srcId="{ACBE9750-674F-44BD-8366-ED4AE5A57201}" destId="{851D65BE-B61B-4721-8D88-1E1BF8DF8DB8}" srcOrd="0" destOrd="0" presId="urn:microsoft.com/office/officeart/2005/8/layout/list1"/>
    <dgm:cxn modelId="{7A702643-ABC2-467C-8376-B8CB3C633D50}" type="presParOf" srcId="{851D65BE-B61B-4721-8D88-1E1BF8DF8DB8}" destId="{62569D4C-C790-4B0A-868A-B319AF797930}" srcOrd="0" destOrd="0" presId="urn:microsoft.com/office/officeart/2005/8/layout/list1"/>
    <dgm:cxn modelId="{8F260B63-FD8A-4F65-AA4B-83C5955E627C}" type="presParOf" srcId="{851D65BE-B61B-4721-8D88-1E1BF8DF8DB8}" destId="{DE273867-2244-4A5B-AEA0-E20A511D9D90}" srcOrd="1" destOrd="0" presId="urn:microsoft.com/office/officeart/2005/8/layout/list1"/>
    <dgm:cxn modelId="{FEB4E590-1F5B-4A7C-AB84-B3CB6CA86655}" type="presParOf" srcId="{ACBE9750-674F-44BD-8366-ED4AE5A57201}" destId="{623ECDE9-2D1A-4524-A346-2C5127177896}" srcOrd="1" destOrd="0" presId="urn:microsoft.com/office/officeart/2005/8/layout/list1"/>
    <dgm:cxn modelId="{6D16C4C2-56B9-43A1-857A-C779EA0DA029}" type="presParOf" srcId="{ACBE9750-674F-44BD-8366-ED4AE5A57201}" destId="{5CD7C6EF-2B62-4096-82FE-F1F343F989D3}" srcOrd="2" destOrd="0" presId="urn:microsoft.com/office/officeart/2005/8/layout/list1"/>
    <dgm:cxn modelId="{AD20944D-1884-41B3-BED9-8C4F7DB00556}" type="presParOf" srcId="{ACBE9750-674F-44BD-8366-ED4AE5A57201}" destId="{D476E775-E21D-4DA8-A5EF-EB65729B32BF}" srcOrd="3" destOrd="0" presId="urn:microsoft.com/office/officeart/2005/8/layout/list1"/>
    <dgm:cxn modelId="{8158285B-0FF3-414E-BD8C-FC9BAFF14677}" type="presParOf" srcId="{ACBE9750-674F-44BD-8366-ED4AE5A57201}" destId="{30527506-5989-4AD1-A735-103B1005A727}" srcOrd="4" destOrd="0" presId="urn:microsoft.com/office/officeart/2005/8/layout/list1"/>
    <dgm:cxn modelId="{AAE10E8F-79DA-45F0-9DC3-27A93A75B9DD}" type="presParOf" srcId="{30527506-5989-4AD1-A735-103B1005A727}" destId="{569AE988-8155-4B7B-BDA1-80F802B46135}" srcOrd="0" destOrd="0" presId="urn:microsoft.com/office/officeart/2005/8/layout/list1"/>
    <dgm:cxn modelId="{1D547756-B9CF-4305-9A15-3E0591981BF8}" type="presParOf" srcId="{30527506-5989-4AD1-A735-103B1005A727}" destId="{617DF374-015B-408D-8C53-A3EFDE77ACE9}" srcOrd="1" destOrd="0" presId="urn:microsoft.com/office/officeart/2005/8/layout/list1"/>
    <dgm:cxn modelId="{758A452B-F717-4B38-B1D5-4299A4917AE2}" type="presParOf" srcId="{ACBE9750-674F-44BD-8366-ED4AE5A57201}" destId="{7D7C5F28-5A88-42DC-A8D7-41FF8212CF9C}" srcOrd="5" destOrd="0" presId="urn:microsoft.com/office/officeart/2005/8/layout/list1"/>
    <dgm:cxn modelId="{2A9B0A07-BB70-46AA-901E-58B5C81658C6}" type="presParOf" srcId="{ACBE9750-674F-44BD-8366-ED4AE5A57201}" destId="{F9446626-BC9C-4B59-B352-44EF0E34ED32}" srcOrd="6" destOrd="0" presId="urn:microsoft.com/office/officeart/2005/8/layout/list1"/>
    <dgm:cxn modelId="{0C7EC858-E230-4B5C-AEF9-6E25D4F098A6}" type="presParOf" srcId="{ACBE9750-674F-44BD-8366-ED4AE5A57201}" destId="{1381E3CD-287C-420E-A61D-46380ECF0AAC}" srcOrd="7" destOrd="0" presId="urn:microsoft.com/office/officeart/2005/8/layout/list1"/>
    <dgm:cxn modelId="{10C87EB4-9753-4AA8-9E54-7D43E487FE29}" type="presParOf" srcId="{ACBE9750-674F-44BD-8366-ED4AE5A57201}" destId="{B0EEE858-745B-4845-8FFC-C1F4877FA03C}" srcOrd="8" destOrd="0" presId="urn:microsoft.com/office/officeart/2005/8/layout/list1"/>
    <dgm:cxn modelId="{0F4C8B29-A354-4CE3-BF87-7C990DBC22CC}" type="presParOf" srcId="{B0EEE858-745B-4845-8FFC-C1F4877FA03C}" destId="{F8C471E2-A892-44CD-8295-E3A3B55E8033}" srcOrd="0" destOrd="0" presId="urn:microsoft.com/office/officeart/2005/8/layout/list1"/>
    <dgm:cxn modelId="{C7D56751-8547-41E5-9001-FF53E86256C7}" type="presParOf" srcId="{B0EEE858-745B-4845-8FFC-C1F4877FA03C}" destId="{75EB447A-3293-4734-8301-5F8AA6CE9698}" srcOrd="1" destOrd="0" presId="urn:microsoft.com/office/officeart/2005/8/layout/list1"/>
    <dgm:cxn modelId="{B275C479-DDF5-43EF-91B0-2C416EDABF5A}" type="presParOf" srcId="{ACBE9750-674F-44BD-8366-ED4AE5A57201}" destId="{A9BD1B08-FF72-4B6A-B037-334596DBC521}" srcOrd="9" destOrd="0" presId="urn:microsoft.com/office/officeart/2005/8/layout/list1"/>
    <dgm:cxn modelId="{80DB3D92-AA3C-4CC5-9B1D-B6512F39FE63}" type="presParOf" srcId="{ACBE9750-674F-44BD-8366-ED4AE5A57201}" destId="{C4B368A1-7BB8-4EF8-9FC8-18380640A6BF}" srcOrd="10" destOrd="0" presId="urn:microsoft.com/office/officeart/2005/8/layout/list1"/>
    <dgm:cxn modelId="{4FB55B6D-13D0-4B55-AA74-48A8161EADD2}" type="presParOf" srcId="{ACBE9750-674F-44BD-8366-ED4AE5A57201}" destId="{B337A3C2-AAC2-4F5C-BD21-C70FE922DE4B}" srcOrd="11" destOrd="0" presId="urn:microsoft.com/office/officeart/2005/8/layout/list1"/>
    <dgm:cxn modelId="{9DB8B2C5-DEB5-4376-ADBF-6CD5ECA8F16B}" type="presParOf" srcId="{ACBE9750-674F-44BD-8366-ED4AE5A57201}" destId="{31A4911A-C48C-4E95-BB21-B6EBA31E08CD}" srcOrd="12" destOrd="0" presId="urn:microsoft.com/office/officeart/2005/8/layout/list1"/>
    <dgm:cxn modelId="{EBC10E5C-667F-45DB-BF04-68FBC08B9DAD}" type="presParOf" srcId="{31A4911A-C48C-4E95-BB21-B6EBA31E08CD}" destId="{ED82F661-A55F-480C-925A-9023ADCF9814}" srcOrd="0" destOrd="0" presId="urn:microsoft.com/office/officeart/2005/8/layout/list1"/>
    <dgm:cxn modelId="{157F3B7C-BF77-4ABF-8B47-5E4FE2BB6B6E}" type="presParOf" srcId="{31A4911A-C48C-4E95-BB21-B6EBA31E08CD}" destId="{5AF755E9-ABDA-4A33-9869-117348E3ACF7}" srcOrd="1" destOrd="0" presId="urn:microsoft.com/office/officeart/2005/8/layout/list1"/>
    <dgm:cxn modelId="{CE0F7911-94CE-420E-AAC3-22D28819EC9D}" type="presParOf" srcId="{ACBE9750-674F-44BD-8366-ED4AE5A57201}" destId="{116CCA51-B6DB-438B-8114-D70741BB6C07}" srcOrd="13" destOrd="0" presId="urn:microsoft.com/office/officeart/2005/8/layout/list1"/>
    <dgm:cxn modelId="{211A3E40-10DE-4FAF-8727-1CCB8CDBF010}" type="presParOf" srcId="{ACBE9750-674F-44BD-8366-ED4AE5A57201}" destId="{DC476357-2E46-4C20-87EB-134C09B6974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545FDD6-54CD-4938-BA55-C276AD2F51A9}"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lang="es-ES"/>
        </a:p>
      </dgm:t>
    </dgm:pt>
    <dgm:pt modelId="{ABE3AD95-C38E-4E54-B022-8556AE76B8D5}">
      <dgm:prSet custT="1"/>
      <dgm:spPr/>
      <dgm:t>
        <a:bodyPr/>
        <a:lstStyle/>
        <a:p>
          <a:pPr algn="just" rtl="0"/>
          <a:r>
            <a:rPr lang="es-ES" sz="2400" dirty="0" smtClean="0">
              <a:latin typeface="Arial" panose="020B0604020202020204" pitchFamily="34" charset="0"/>
              <a:cs typeface="Arial" panose="020B0604020202020204" pitchFamily="34" charset="0"/>
            </a:rPr>
            <a:t>“Hay inexigibilidad</a:t>
          </a:r>
          <a:r>
            <a:rPr lang="es-ES" sz="2400" b="1" dirty="0" smtClean="0">
              <a:latin typeface="Arial" panose="020B0604020202020204" pitchFamily="34" charset="0"/>
              <a:cs typeface="Arial" panose="020B0604020202020204" pitchFamily="34" charset="0"/>
            </a:rPr>
            <a:t> </a:t>
          </a:r>
          <a:r>
            <a:rPr lang="es-ES" sz="2400" dirty="0" smtClean="0">
              <a:latin typeface="Arial" panose="020B0604020202020204" pitchFamily="34" charset="0"/>
              <a:cs typeface="Arial" panose="020B0604020202020204" pitchFamily="34" charset="0"/>
            </a:rPr>
            <a:t>e inexistencia del delito en aquellos casos donde no es posible precisar la obligación de acatar el mandamiento de la norma porque al sujeto respecto del hecho aislado no se le puede exigir normativamente ese comportamiento adecuado a la pretensión del Derecho.</a:t>
          </a:r>
          <a:r>
            <a:rPr lang="es-ES" sz="2400" b="1" dirty="0" smtClean="0">
              <a:latin typeface="Arial" panose="020B0604020202020204" pitchFamily="34" charset="0"/>
              <a:cs typeface="Arial" panose="020B0604020202020204" pitchFamily="34" charset="0"/>
            </a:rPr>
            <a:t> </a:t>
          </a:r>
          <a:r>
            <a:rPr lang="es-ES" sz="2400" dirty="0" smtClean="0">
              <a:latin typeface="Arial" panose="020B0604020202020204" pitchFamily="34" charset="0"/>
              <a:cs typeface="Arial" panose="020B0604020202020204" pitchFamily="34" charset="0"/>
            </a:rPr>
            <a:t> La inexigibilidad en estos casos se fundamenta en la falta de posibilidad de satisfacción de los elementos básicos en que se cimenta la exigibilidad que son el deber y el poder. Habrá inexigibilidad cuando el sujeto imputable actúa produciendo injustamente un resultado típico, sin que debiera haberlo omitido o sin que pudiera. (Vela, 2004,  p. 280.)</a:t>
          </a:r>
          <a:endParaRPr lang="es-ES" sz="2400" dirty="0">
            <a:latin typeface="Arial" panose="020B0604020202020204" pitchFamily="34" charset="0"/>
            <a:cs typeface="Arial" panose="020B0604020202020204" pitchFamily="34" charset="0"/>
          </a:endParaRPr>
        </a:p>
      </dgm:t>
    </dgm:pt>
    <dgm:pt modelId="{1435521C-75EE-4265-8E2F-A8996FEF705F}" type="parTrans" cxnId="{FCD02EA9-E7A2-41E7-BC1E-BE52DFC6B278}">
      <dgm:prSet/>
      <dgm:spPr/>
      <dgm:t>
        <a:bodyPr/>
        <a:lstStyle/>
        <a:p>
          <a:endParaRPr lang="es-ES"/>
        </a:p>
      </dgm:t>
    </dgm:pt>
    <dgm:pt modelId="{BADD2421-42F1-4A1C-9EB8-99C55EEA3D39}" type="sibTrans" cxnId="{FCD02EA9-E7A2-41E7-BC1E-BE52DFC6B278}">
      <dgm:prSet/>
      <dgm:spPr/>
      <dgm:t>
        <a:bodyPr/>
        <a:lstStyle/>
        <a:p>
          <a:endParaRPr lang="es-ES"/>
        </a:p>
      </dgm:t>
    </dgm:pt>
    <dgm:pt modelId="{18ABCE47-46A9-4702-A9D8-B21174F04B78}" type="pres">
      <dgm:prSet presAssocID="{4545FDD6-54CD-4938-BA55-C276AD2F51A9}" presName="linear" presStyleCnt="0">
        <dgm:presLayoutVars>
          <dgm:animLvl val="lvl"/>
          <dgm:resizeHandles val="exact"/>
        </dgm:presLayoutVars>
      </dgm:prSet>
      <dgm:spPr/>
      <dgm:t>
        <a:bodyPr/>
        <a:lstStyle/>
        <a:p>
          <a:endParaRPr lang="es-MX"/>
        </a:p>
      </dgm:t>
    </dgm:pt>
    <dgm:pt modelId="{4BF65220-8BB8-4BF9-B6CD-5CBEED02DE47}" type="pres">
      <dgm:prSet presAssocID="{ABE3AD95-C38E-4E54-B022-8556AE76B8D5}" presName="parentText" presStyleLbl="node1" presStyleIdx="0" presStyleCnt="1" custScaleY="993546">
        <dgm:presLayoutVars>
          <dgm:chMax val="0"/>
          <dgm:bulletEnabled val="1"/>
        </dgm:presLayoutVars>
      </dgm:prSet>
      <dgm:spPr/>
      <dgm:t>
        <a:bodyPr/>
        <a:lstStyle/>
        <a:p>
          <a:endParaRPr lang="es-ES"/>
        </a:p>
      </dgm:t>
    </dgm:pt>
  </dgm:ptLst>
  <dgm:cxnLst>
    <dgm:cxn modelId="{7CC0DAA2-02BD-4CE3-9D22-AE68BC981142}" type="presOf" srcId="{ABE3AD95-C38E-4E54-B022-8556AE76B8D5}" destId="{4BF65220-8BB8-4BF9-B6CD-5CBEED02DE47}" srcOrd="0" destOrd="0" presId="urn:microsoft.com/office/officeart/2005/8/layout/vList2"/>
    <dgm:cxn modelId="{D17023D6-EA10-4F26-85D5-A853BCEB6180}" type="presOf" srcId="{4545FDD6-54CD-4938-BA55-C276AD2F51A9}" destId="{18ABCE47-46A9-4702-A9D8-B21174F04B78}" srcOrd="0" destOrd="0" presId="urn:microsoft.com/office/officeart/2005/8/layout/vList2"/>
    <dgm:cxn modelId="{FCD02EA9-E7A2-41E7-BC1E-BE52DFC6B278}" srcId="{4545FDD6-54CD-4938-BA55-C276AD2F51A9}" destId="{ABE3AD95-C38E-4E54-B022-8556AE76B8D5}" srcOrd="0" destOrd="0" parTransId="{1435521C-75EE-4265-8E2F-A8996FEF705F}" sibTransId="{BADD2421-42F1-4A1C-9EB8-99C55EEA3D39}"/>
    <dgm:cxn modelId="{CC355CFC-16E8-46A5-83F4-A0E19FBA9D23}" type="presParOf" srcId="{18ABCE47-46A9-4702-A9D8-B21174F04B78}" destId="{4BF65220-8BB8-4BF9-B6CD-5CBEED02DE4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845E56E-B136-4619-BC5C-06E69FAFA521}" type="doc">
      <dgm:prSet loTypeId="urn:microsoft.com/office/officeart/2005/8/layout/vList5" loCatId="list" qsTypeId="urn:microsoft.com/office/officeart/2005/8/quickstyle/simple5" qsCatId="simple" csTypeId="urn:microsoft.com/office/officeart/2005/8/colors/accent3_2" csCatId="accent3"/>
      <dgm:spPr/>
      <dgm:t>
        <a:bodyPr/>
        <a:lstStyle/>
        <a:p>
          <a:endParaRPr lang="es-ES"/>
        </a:p>
      </dgm:t>
    </dgm:pt>
    <dgm:pt modelId="{7297F6DC-B225-4FAE-A476-E2E522F6FDA3}">
      <dgm:prSet/>
      <dgm:spPr/>
      <dgm:t>
        <a:bodyPr/>
        <a:lstStyle/>
        <a:p>
          <a:pPr algn="just" rtl="0"/>
          <a:r>
            <a:rPr lang="es-ES" dirty="0" smtClean="0">
              <a:solidFill>
                <a:schemeClr val="bg1"/>
              </a:solidFill>
              <a:latin typeface="Arial" panose="020B0604020202020204" pitchFamily="34" charset="0"/>
              <a:cs typeface="Arial" panose="020B0604020202020204" pitchFamily="34" charset="0"/>
            </a:rPr>
            <a:t>La SCJN emite la presente jurisprudencia relativa a la no exigibilidad de otra conducta en el caso de posesión de marihuana haciendo énfasis en la exclusión de culpabilidad. </a:t>
          </a:r>
          <a:endParaRPr lang="es-ES" dirty="0">
            <a:solidFill>
              <a:schemeClr val="bg1"/>
            </a:solidFill>
            <a:latin typeface="Arial" panose="020B0604020202020204" pitchFamily="34" charset="0"/>
            <a:cs typeface="Arial" panose="020B0604020202020204" pitchFamily="34" charset="0"/>
          </a:endParaRPr>
        </a:p>
      </dgm:t>
    </dgm:pt>
    <dgm:pt modelId="{C1CFF260-2FEF-4226-BB20-B6338F2EB044}" type="parTrans" cxnId="{CF43C4B2-BF6F-43E7-A7B0-F638F6191587}">
      <dgm:prSet/>
      <dgm:spPr/>
      <dgm:t>
        <a:bodyPr/>
        <a:lstStyle/>
        <a:p>
          <a:endParaRPr lang="es-ES"/>
        </a:p>
      </dgm:t>
    </dgm:pt>
    <dgm:pt modelId="{C7A825AF-CFCE-4DF9-A48B-03AA8DF77EB3}" type="sibTrans" cxnId="{CF43C4B2-BF6F-43E7-A7B0-F638F6191587}">
      <dgm:prSet/>
      <dgm:spPr/>
      <dgm:t>
        <a:bodyPr/>
        <a:lstStyle/>
        <a:p>
          <a:endParaRPr lang="es-ES"/>
        </a:p>
      </dgm:t>
    </dgm:pt>
    <dgm:pt modelId="{E7F27BA9-F410-4F78-9421-0F92D5F57DFC}" type="pres">
      <dgm:prSet presAssocID="{1845E56E-B136-4619-BC5C-06E69FAFA521}" presName="Name0" presStyleCnt="0">
        <dgm:presLayoutVars>
          <dgm:dir/>
          <dgm:animLvl val="lvl"/>
          <dgm:resizeHandles val="exact"/>
        </dgm:presLayoutVars>
      </dgm:prSet>
      <dgm:spPr/>
      <dgm:t>
        <a:bodyPr/>
        <a:lstStyle/>
        <a:p>
          <a:endParaRPr lang="es-MX"/>
        </a:p>
      </dgm:t>
    </dgm:pt>
    <dgm:pt modelId="{9388C3B2-4B3A-44CC-B246-AF49CFB98D33}" type="pres">
      <dgm:prSet presAssocID="{7297F6DC-B225-4FAE-A476-E2E522F6FDA3}" presName="linNode" presStyleCnt="0"/>
      <dgm:spPr/>
    </dgm:pt>
    <dgm:pt modelId="{B543745B-9DF6-45BD-965C-F6D41C1FAB88}" type="pres">
      <dgm:prSet presAssocID="{7297F6DC-B225-4FAE-A476-E2E522F6FDA3}" presName="parentText" presStyleLbl="node1" presStyleIdx="0" presStyleCnt="1" custLinFactNeighborX="-83679" custLinFactNeighborY="-188">
        <dgm:presLayoutVars>
          <dgm:chMax val="1"/>
          <dgm:bulletEnabled val="1"/>
        </dgm:presLayoutVars>
      </dgm:prSet>
      <dgm:spPr/>
      <dgm:t>
        <a:bodyPr/>
        <a:lstStyle/>
        <a:p>
          <a:endParaRPr lang="es-MX"/>
        </a:p>
      </dgm:t>
    </dgm:pt>
  </dgm:ptLst>
  <dgm:cxnLst>
    <dgm:cxn modelId="{CF43C4B2-BF6F-43E7-A7B0-F638F6191587}" srcId="{1845E56E-B136-4619-BC5C-06E69FAFA521}" destId="{7297F6DC-B225-4FAE-A476-E2E522F6FDA3}" srcOrd="0" destOrd="0" parTransId="{C1CFF260-2FEF-4226-BB20-B6338F2EB044}" sibTransId="{C7A825AF-CFCE-4DF9-A48B-03AA8DF77EB3}"/>
    <dgm:cxn modelId="{A86F3B86-4CA6-4D59-994F-3BD42961EC33}" type="presOf" srcId="{1845E56E-B136-4619-BC5C-06E69FAFA521}" destId="{E7F27BA9-F410-4F78-9421-0F92D5F57DFC}" srcOrd="0" destOrd="0" presId="urn:microsoft.com/office/officeart/2005/8/layout/vList5"/>
    <dgm:cxn modelId="{A79466A2-E6D3-49E9-A302-BE9687A3779E}" type="presOf" srcId="{7297F6DC-B225-4FAE-A476-E2E522F6FDA3}" destId="{B543745B-9DF6-45BD-965C-F6D41C1FAB88}" srcOrd="0" destOrd="0" presId="urn:microsoft.com/office/officeart/2005/8/layout/vList5"/>
    <dgm:cxn modelId="{9492BADC-8D31-4079-AD2A-DCB26ED3EC74}" type="presParOf" srcId="{E7F27BA9-F410-4F78-9421-0F92D5F57DFC}" destId="{9388C3B2-4B3A-44CC-B246-AF49CFB98D33}" srcOrd="0" destOrd="0" presId="urn:microsoft.com/office/officeart/2005/8/layout/vList5"/>
    <dgm:cxn modelId="{12C7F8A7-AA44-47C6-899F-83F65EB1E2A2}" type="presParOf" srcId="{9388C3B2-4B3A-44CC-B246-AF49CFB98D33}" destId="{B543745B-9DF6-45BD-965C-F6D41C1FAB88}"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0BCA626-C85E-4F06-90D6-16A5AE202F37}" type="doc">
      <dgm:prSet loTypeId="urn:microsoft.com/office/officeart/2005/8/layout/vList2" loCatId="list" qsTypeId="urn:microsoft.com/office/officeart/2005/8/quickstyle/simple5" qsCatId="simple" csTypeId="urn:microsoft.com/office/officeart/2005/8/colors/accent3_2" csCatId="accent3"/>
      <dgm:spPr/>
      <dgm:t>
        <a:bodyPr/>
        <a:lstStyle/>
        <a:p>
          <a:endParaRPr lang="es-ES"/>
        </a:p>
      </dgm:t>
    </dgm:pt>
    <dgm:pt modelId="{3504CCDB-D9A8-4761-B3FB-E0B8A4790B42}">
      <dgm:prSet custT="1"/>
      <dgm:spPr/>
      <dgm:t>
        <a:bodyPr/>
        <a:lstStyle/>
        <a:p>
          <a:pPr algn="just" rtl="0"/>
          <a:r>
            <a:rPr lang="es-ES" sz="2800" dirty="0" smtClean="0">
              <a:latin typeface="Arial" panose="020B0604020202020204" pitchFamily="34" charset="0"/>
              <a:cs typeface="Arial" panose="020B0604020202020204" pitchFamily="34" charset="0"/>
            </a:rPr>
            <a:t>Definiciones que la doctrina otorga a éste elemento excluyente de culpabilidad; destacando primero las definiciones versadas sobre ambas coacciones morales</a:t>
          </a:r>
          <a:r>
            <a:rPr lang="es-ES" sz="2800" b="1" dirty="0" smtClean="0">
              <a:latin typeface="Arial" panose="020B0604020202020204" pitchFamily="34" charset="0"/>
              <a:cs typeface="Arial" panose="020B0604020202020204" pitchFamily="34" charset="0"/>
            </a:rPr>
            <a:t>.  </a:t>
          </a:r>
          <a:endParaRPr lang="es-ES" sz="2800" dirty="0">
            <a:latin typeface="Arial" panose="020B0604020202020204" pitchFamily="34" charset="0"/>
            <a:cs typeface="Arial" panose="020B0604020202020204" pitchFamily="34" charset="0"/>
          </a:endParaRPr>
        </a:p>
      </dgm:t>
    </dgm:pt>
    <dgm:pt modelId="{11AE2658-0725-46F0-A03B-B9616083F003}" type="parTrans" cxnId="{926D9CD3-A3B8-48FB-9D7B-EC289E8683B6}">
      <dgm:prSet/>
      <dgm:spPr/>
      <dgm:t>
        <a:bodyPr/>
        <a:lstStyle/>
        <a:p>
          <a:endParaRPr lang="es-ES"/>
        </a:p>
      </dgm:t>
    </dgm:pt>
    <dgm:pt modelId="{4239EF9B-D1D0-41BF-B31F-CA9228C1DA99}" type="sibTrans" cxnId="{926D9CD3-A3B8-48FB-9D7B-EC289E8683B6}">
      <dgm:prSet/>
      <dgm:spPr/>
      <dgm:t>
        <a:bodyPr/>
        <a:lstStyle/>
        <a:p>
          <a:endParaRPr lang="es-ES"/>
        </a:p>
      </dgm:t>
    </dgm:pt>
    <dgm:pt modelId="{2D9D3602-FBA1-4283-BCB5-CB6CFF9046C7}" type="pres">
      <dgm:prSet presAssocID="{30BCA626-C85E-4F06-90D6-16A5AE202F37}" presName="linear" presStyleCnt="0">
        <dgm:presLayoutVars>
          <dgm:animLvl val="lvl"/>
          <dgm:resizeHandles val="exact"/>
        </dgm:presLayoutVars>
      </dgm:prSet>
      <dgm:spPr/>
      <dgm:t>
        <a:bodyPr/>
        <a:lstStyle/>
        <a:p>
          <a:endParaRPr lang="es-MX"/>
        </a:p>
      </dgm:t>
    </dgm:pt>
    <dgm:pt modelId="{74E96D1A-3AC6-47C1-A864-57C139D919E4}" type="pres">
      <dgm:prSet presAssocID="{3504CCDB-D9A8-4761-B3FB-E0B8A4790B42}" presName="parentText" presStyleLbl="node1" presStyleIdx="0" presStyleCnt="1" custLinFactNeighborY="-59947">
        <dgm:presLayoutVars>
          <dgm:chMax val="0"/>
          <dgm:bulletEnabled val="1"/>
        </dgm:presLayoutVars>
      </dgm:prSet>
      <dgm:spPr/>
      <dgm:t>
        <a:bodyPr/>
        <a:lstStyle/>
        <a:p>
          <a:endParaRPr lang="es-MX"/>
        </a:p>
      </dgm:t>
    </dgm:pt>
  </dgm:ptLst>
  <dgm:cxnLst>
    <dgm:cxn modelId="{926D9CD3-A3B8-48FB-9D7B-EC289E8683B6}" srcId="{30BCA626-C85E-4F06-90D6-16A5AE202F37}" destId="{3504CCDB-D9A8-4761-B3FB-E0B8A4790B42}" srcOrd="0" destOrd="0" parTransId="{11AE2658-0725-46F0-A03B-B9616083F003}" sibTransId="{4239EF9B-D1D0-41BF-B31F-CA9228C1DA99}"/>
    <dgm:cxn modelId="{7B32813A-C528-4B1D-87A3-92A89F55B12C}" type="presOf" srcId="{3504CCDB-D9A8-4761-B3FB-E0B8A4790B42}" destId="{74E96D1A-3AC6-47C1-A864-57C139D919E4}" srcOrd="0" destOrd="0" presId="urn:microsoft.com/office/officeart/2005/8/layout/vList2"/>
    <dgm:cxn modelId="{0889D561-4B3F-46B8-AAD4-4DCBE50414F5}" type="presOf" srcId="{30BCA626-C85E-4F06-90D6-16A5AE202F37}" destId="{2D9D3602-FBA1-4283-BCB5-CB6CFF9046C7}" srcOrd="0" destOrd="0" presId="urn:microsoft.com/office/officeart/2005/8/layout/vList2"/>
    <dgm:cxn modelId="{11836EAD-6623-48CE-99B0-E0A34A65EA6C}" type="presParOf" srcId="{2D9D3602-FBA1-4283-BCB5-CB6CFF9046C7}" destId="{74E96D1A-3AC6-47C1-A864-57C139D919E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F5354E-720E-44AE-AC1D-E12B2B4EC13A}">
      <dsp:nvSpPr>
        <dsp:cNvPr id="0" name=""/>
        <dsp:cNvSpPr/>
      </dsp:nvSpPr>
      <dsp:spPr>
        <a:xfrm>
          <a:off x="0" y="0"/>
          <a:ext cx="8229600" cy="4525963"/>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s-ES" sz="2500" kern="1200" dirty="0" smtClean="0"/>
            <a:t>A continuación, nos ocuparemos de brindar las definiciones que giran en torno  a la inculpabilidad,</a:t>
          </a:r>
          <a:r>
            <a:rPr lang="es-ES" sz="2500" b="1" kern="1200" dirty="0" smtClean="0"/>
            <a:t>  </a:t>
          </a:r>
          <a:r>
            <a:rPr lang="es-ES" sz="2500" kern="1200" dirty="0" smtClean="0"/>
            <a:t>ciertas definiciones nos dejan ver la función que cumple, además de indicarnos los elementos que la integran en el delito.</a:t>
          </a:r>
          <a:r>
            <a:rPr lang="es-ES" sz="2500" b="1" kern="1200" dirty="0" smtClean="0"/>
            <a:t> </a:t>
          </a:r>
          <a:endParaRPr lang="es-ES" sz="2500" kern="1200" dirty="0"/>
        </a:p>
      </dsp:txBody>
      <dsp:txXfrm>
        <a:off x="0" y="1810385"/>
        <a:ext cx="8229600" cy="1810385"/>
      </dsp:txXfrm>
    </dsp:sp>
    <dsp:sp modelId="{3DC47F2C-DE35-4813-A210-9F539DDED8D7}">
      <dsp:nvSpPr>
        <dsp:cNvPr id="0" name=""/>
        <dsp:cNvSpPr/>
      </dsp:nvSpPr>
      <dsp:spPr>
        <a:xfrm>
          <a:off x="3361227" y="271557"/>
          <a:ext cx="1507145" cy="1507145"/>
        </a:xfrm>
        <a:prstGeom prst="ellipse">
          <a:avLst/>
        </a:prstGeom>
        <a:solidFill>
          <a:schemeClr val="accent3">
            <a:tint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56448ED6-B1B0-4041-9B78-9D253A328B00}">
      <dsp:nvSpPr>
        <dsp:cNvPr id="0" name=""/>
        <dsp:cNvSpPr/>
      </dsp:nvSpPr>
      <dsp:spPr>
        <a:xfrm>
          <a:off x="329183" y="3620770"/>
          <a:ext cx="7571232" cy="678894"/>
        </a:xfrm>
        <a:prstGeom prst="leftRightArrow">
          <a:avLst/>
        </a:prstGeom>
        <a:gradFill rotWithShape="0">
          <a:gsLst>
            <a:gs pos="0">
              <a:schemeClr val="accent3">
                <a:tint val="60000"/>
                <a:hueOff val="0"/>
                <a:satOff val="0"/>
                <a:lumOff val="0"/>
                <a:alphaOff val="0"/>
                <a:shade val="51000"/>
                <a:satMod val="130000"/>
              </a:schemeClr>
            </a:gs>
            <a:gs pos="80000">
              <a:schemeClr val="accent3">
                <a:tint val="60000"/>
                <a:hueOff val="0"/>
                <a:satOff val="0"/>
                <a:lumOff val="0"/>
                <a:alphaOff val="0"/>
                <a:shade val="93000"/>
                <a:satMod val="130000"/>
              </a:schemeClr>
            </a:gs>
            <a:gs pos="100000">
              <a:schemeClr val="accent3">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FAD65-557D-49F3-8425-59FEE2270092}">
      <dsp:nvSpPr>
        <dsp:cNvPr id="0" name=""/>
        <dsp:cNvSpPr/>
      </dsp:nvSpPr>
      <dsp:spPr>
        <a:xfrm rot="10800000">
          <a:off x="1849942" y="1153783"/>
          <a:ext cx="6245428" cy="3381065"/>
        </a:xfrm>
        <a:prstGeom prst="homePlat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85872" tIns="76200" rIns="142240" bIns="76200" numCol="1" spcCol="1270" anchor="ctr" anchorCtr="0">
          <a:noAutofit/>
        </a:bodyPr>
        <a:lstStyle/>
        <a:p>
          <a:pPr lvl="0" algn="just" defTabSz="889000" rtl="0">
            <a:lnSpc>
              <a:spcPct val="90000"/>
            </a:lnSpc>
            <a:spcBef>
              <a:spcPct val="0"/>
            </a:spcBef>
            <a:spcAft>
              <a:spcPct val="35000"/>
            </a:spcAft>
          </a:pPr>
          <a:r>
            <a:rPr lang="es-ES_tradnl" sz="2000" kern="1200" dirty="0" smtClean="0">
              <a:latin typeface="Arial" panose="020B0604020202020204" pitchFamily="34" charset="0"/>
              <a:cs typeface="Arial" panose="020B0604020202020204" pitchFamily="34" charset="0"/>
            </a:rPr>
            <a:t>“La inculpabilidad es la ausencia de culpabilidad, que opera cuando en el obrar de un sujeto imputable   se hallan ausentes los elementos esenciales de la culpabilidad: conocimiento y voluntad</a:t>
          </a:r>
          <a:r>
            <a:rPr lang="es-ES_tradnl" sz="2000" u="sng" kern="1200" dirty="0" smtClean="0">
              <a:latin typeface="Arial" panose="020B0604020202020204" pitchFamily="34" charset="0"/>
              <a:cs typeface="Arial" panose="020B0604020202020204" pitchFamily="34" charset="0"/>
            </a:rPr>
            <a:t>,</a:t>
          </a:r>
          <a:r>
            <a:rPr lang="es-ES_tradnl" sz="2000" kern="1200" dirty="0" smtClean="0">
              <a:latin typeface="Arial" panose="020B0604020202020204" pitchFamily="34" charset="0"/>
              <a:cs typeface="Arial" panose="020B0604020202020204" pitchFamily="34" charset="0"/>
            </a:rPr>
            <a:t> es decir, que las causas de inculpabilidad están condicionadas a la existencia de capacidad de entender y de querer en el sujeto activo”.</a:t>
          </a:r>
          <a:r>
            <a:rPr lang="es-ES" sz="2000" kern="1200" dirty="0" smtClean="0">
              <a:latin typeface="Arial" panose="020B0604020202020204" pitchFamily="34" charset="0"/>
              <a:cs typeface="Arial" panose="020B0604020202020204" pitchFamily="34" charset="0"/>
            </a:rPr>
            <a:t> (Medina, 2003, p. 131)</a:t>
          </a:r>
          <a:endParaRPr lang="es-ES" sz="2000" kern="1200" dirty="0">
            <a:latin typeface="Arial" panose="020B0604020202020204" pitchFamily="34" charset="0"/>
            <a:cs typeface="Arial" panose="020B0604020202020204" pitchFamily="34" charset="0"/>
          </a:endParaRPr>
        </a:p>
      </dsp:txBody>
      <dsp:txXfrm rot="10800000">
        <a:off x="2695208" y="1153783"/>
        <a:ext cx="5400162" cy="3381065"/>
      </dsp:txXfrm>
    </dsp:sp>
    <dsp:sp modelId="{3A7BDDE8-4785-4140-9F71-584E9C520BE4}">
      <dsp:nvSpPr>
        <dsp:cNvPr id="0" name=""/>
        <dsp:cNvSpPr/>
      </dsp:nvSpPr>
      <dsp:spPr>
        <a:xfrm>
          <a:off x="617597" y="1386319"/>
          <a:ext cx="2915993" cy="2915993"/>
        </a:xfrm>
        <a:prstGeom prst="ellipse">
          <a:avLst/>
        </a:prstGeom>
        <a:solidFill>
          <a:schemeClr val="accent3">
            <a:tint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E80116-C33C-49FC-9048-3D50E62FCE36}">
      <dsp:nvSpPr>
        <dsp:cNvPr id="0" name=""/>
        <dsp:cNvSpPr/>
      </dsp:nvSpPr>
      <dsp:spPr>
        <a:xfrm>
          <a:off x="0" y="1234123"/>
          <a:ext cx="8229600" cy="3291840"/>
        </a:xfrm>
        <a:prstGeom prst="homePlat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0688" tIns="85344" rIns="42672" bIns="85344" numCol="1" spcCol="1270" anchor="ctr" anchorCtr="0">
          <a:noAutofit/>
        </a:bodyPr>
        <a:lstStyle/>
        <a:p>
          <a:pPr lvl="0" algn="ctr" defTabSz="1422400" rtl="0">
            <a:lnSpc>
              <a:spcPct val="90000"/>
            </a:lnSpc>
            <a:spcBef>
              <a:spcPct val="0"/>
            </a:spcBef>
            <a:spcAft>
              <a:spcPct val="35000"/>
            </a:spcAft>
          </a:pPr>
          <a:r>
            <a:rPr lang="es-ES" sz="3200" kern="1200" dirty="0" smtClean="0"/>
            <a:t>“La exclusión de la culpabilidad existirá siempre que por error o ignorancia inculpable falte tal conocimiento, y siempre que la voluntad sea forzada, de modo que no fue libre o espontáneamente”. (Villalobos, 1983, p.422.)</a:t>
          </a:r>
          <a:endParaRPr lang="es-ES" sz="3200" kern="1200" dirty="0"/>
        </a:p>
      </dsp:txBody>
      <dsp:txXfrm>
        <a:off x="0" y="1234123"/>
        <a:ext cx="7406640" cy="329184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E02185-2606-46F3-8E34-AA7C31D8E942}">
      <dsp:nvSpPr>
        <dsp:cNvPr id="0" name=""/>
        <dsp:cNvSpPr/>
      </dsp:nvSpPr>
      <dsp:spPr>
        <a:xfrm>
          <a:off x="0" y="4419"/>
          <a:ext cx="3950138" cy="4521543"/>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lvl="0" algn="just" defTabSz="889000" rtl="0">
            <a:lnSpc>
              <a:spcPct val="90000"/>
            </a:lnSpc>
            <a:spcBef>
              <a:spcPct val="0"/>
            </a:spcBef>
            <a:spcAft>
              <a:spcPct val="35000"/>
            </a:spcAft>
          </a:pPr>
          <a:r>
            <a:rPr lang="es-ES" sz="2000" kern="1200" dirty="0" smtClean="0">
              <a:latin typeface="Arial" panose="020B0604020202020204" pitchFamily="34" charset="0"/>
              <a:cs typeface="Arial" panose="020B0604020202020204" pitchFamily="34" charset="0"/>
            </a:rPr>
            <a:t>En pocas palabras, persiste la inculpabilidad cuando en el agente existen momentos en que no puede determinar su conducta como él quisiera, o existe una situación extrema e imposible de aislar que influye en su persona y no le queda otra alternativa más que actuar indiferente ante el Derecho, más adelante se explican aquellas circunstancias que intervienen en el actuar del individuo.</a:t>
          </a:r>
          <a:endParaRPr lang="es-ES" sz="2000" kern="1200" dirty="0">
            <a:latin typeface="Arial" panose="020B0604020202020204" pitchFamily="34" charset="0"/>
            <a:cs typeface="Arial" panose="020B0604020202020204" pitchFamily="34" charset="0"/>
          </a:endParaRPr>
        </a:p>
      </dsp:txBody>
      <dsp:txXfrm>
        <a:off x="192830" y="197249"/>
        <a:ext cx="3564478" cy="4135883"/>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037C7E-957E-46EF-858A-3EEB5FEA6D90}">
      <dsp:nvSpPr>
        <dsp:cNvPr id="0" name=""/>
        <dsp:cNvSpPr/>
      </dsp:nvSpPr>
      <dsp:spPr>
        <a:xfrm>
          <a:off x="298380" y="0"/>
          <a:ext cx="6995160" cy="4525963"/>
        </a:xfrm>
        <a:prstGeom prst="rightArrow">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61B3AFA-F94C-4A1F-A310-32699761DCC5}">
      <dsp:nvSpPr>
        <dsp:cNvPr id="0" name=""/>
        <dsp:cNvSpPr/>
      </dsp:nvSpPr>
      <dsp:spPr>
        <a:xfrm>
          <a:off x="0" y="1368144"/>
          <a:ext cx="8229600" cy="181038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s-ES" sz="2400" kern="1200" dirty="0" smtClean="0">
              <a:latin typeface="Arial" panose="020B0604020202020204" pitchFamily="34" charset="0"/>
              <a:cs typeface="Arial" panose="020B0604020202020204" pitchFamily="34" charset="0"/>
            </a:rPr>
            <a:t>La mayoría de los autores coinciden en diversas causas de exclusión del delito en su característica de inculpabilidad, a continuación presentamos los requisitos o las bases sobre las cuales la mayoría de los doctrinarios versan su opinión.</a:t>
          </a:r>
          <a:endParaRPr lang="es-ES" sz="2400" kern="1200" dirty="0"/>
        </a:p>
      </dsp:txBody>
      <dsp:txXfrm>
        <a:off x="88376" y="1456520"/>
        <a:ext cx="8052848" cy="16336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7C6EF-2B62-4096-82FE-F1F343F989D3}">
      <dsp:nvSpPr>
        <dsp:cNvPr id="0" name=""/>
        <dsp:cNvSpPr/>
      </dsp:nvSpPr>
      <dsp:spPr>
        <a:xfrm>
          <a:off x="0" y="407112"/>
          <a:ext cx="6912768" cy="6300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DE273867-2244-4A5B-AEA0-E20A511D9D90}">
      <dsp:nvSpPr>
        <dsp:cNvPr id="0" name=""/>
        <dsp:cNvSpPr/>
      </dsp:nvSpPr>
      <dsp:spPr>
        <a:xfrm>
          <a:off x="345638" y="38112"/>
          <a:ext cx="4838937" cy="7380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900" tIns="0" rIns="182900" bIns="0" numCol="1" spcCol="1270" anchor="ctr" anchorCtr="0">
          <a:noAutofit/>
        </a:bodyPr>
        <a:lstStyle/>
        <a:p>
          <a:pPr lvl="0" algn="l" defTabSz="1244600">
            <a:lnSpc>
              <a:spcPct val="90000"/>
            </a:lnSpc>
            <a:spcBef>
              <a:spcPct val="0"/>
            </a:spcBef>
            <a:spcAft>
              <a:spcPct val="35000"/>
            </a:spcAft>
          </a:pPr>
          <a:r>
            <a:rPr lang="es-ES" sz="2800" kern="1200" dirty="0" smtClean="0">
              <a:latin typeface="Arial" panose="020B0604020202020204" pitchFamily="34" charset="0"/>
              <a:cs typeface="Arial" panose="020B0604020202020204" pitchFamily="34" charset="0"/>
            </a:rPr>
            <a:t>Inexigibilidad de otra conducta.</a:t>
          </a:r>
          <a:endParaRPr lang="es-ES" sz="2800" kern="1200" dirty="0"/>
        </a:p>
      </dsp:txBody>
      <dsp:txXfrm>
        <a:off x="381664" y="74138"/>
        <a:ext cx="4766885" cy="665948"/>
      </dsp:txXfrm>
    </dsp:sp>
    <dsp:sp modelId="{F9446626-BC9C-4B59-B352-44EF0E34ED32}">
      <dsp:nvSpPr>
        <dsp:cNvPr id="0" name=""/>
        <dsp:cNvSpPr/>
      </dsp:nvSpPr>
      <dsp:spPr>
        <a:xfrm>
          <a:off x="0" y="1541112"/>
          <a:ext cx="6912768" cy="630000"/>
        </a:xfrm>
        <a:prstGeom prst="rect">
          <a:avLst/>
        </a:prstGeom>
        <a:solidFill>
          <a:schemeClr val="lt1">
            <a:alpha val="90000"/>
            <a:hueOff val="0"/>
            <a:satOff val="0"/>
            <a:lumOff val="0"/>
            <a:alphaOff val="0"/>
          </a:schemeClr>
        </a:solidFill>
        <a:ln w="9525" cap="flat" cmpd="sng" algn="ctr">
          <a:solidFill>
            <a:schemeClr val="accent5">
              <a:hueOff val="-3311292"/>
              <a:satOff val="13270"/>
              <a:lumOff val="287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617DF374-015B-408D-8C53-A3EFDE77ACE9}">
      <dsp:nvSpPr>
        <dsp:cNvPr id="0" name=""/>
        <dsp:cNvSpPr/>
      </dsp:nvSpPr>
      <dsp:spPr>
        <a:xfrm>
          <a:off x="326624" y="1156931"/>
          <a:ext cx="4838937" cy="738000"/>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900" tIns="0" rIns="182900" bIns="0" numCol="1" spcCol="1270" anchor="ctr" anchorCtr="0">
          <a:noAutofit/>
        </a:bodyPr>
        <a:lstStyle/>
        <a:p>
          <a:pPr lvl="0" algn="l" defTabSz="1244600">
            <a:lnSpc>
              <a:spcPct val="90000"/>
            </a:lnSpc>
            <a:spcBef>
              <a:spcPct val="0"/>
            </a:spcBef>
            <a:spcAft>
              <a:spcPct val="35000"/>
            </a:spcAft>
          </a:pPr>
          <a:r>
            <a:rPr lang="es-ES" sz="2800" kern="1200" dirty="0" smtClean="0">
              <a:latin typeface="Arial" panose="020B0604020202020204" pitchFamily="34" charset="0"/>
              <a:cs typeface="Arial" panose="020B0604020202020204" pitchFamily="34" charset="0"/>
            </a:rPr>
            <a:t>El miedo y temor fundado.</a:t>
          </a:r>
          <a:endParaRPr lang="es-ES" sz="2800" kern="1200" dirty="0"/>
        </a:p>
      </dsp:txBody>
      <dsp:txXfrm>
        <a:off x="362650" y="1192957"/>
        <a:ext cx="4766885" cy="665948"/>
      </dsp:txXfrm>
    </dsp:sp>
    <dsp:sp modelId="{C4B368A1-7BB8-4EF8-9FC8-18380640A6BF}">
      <dsp:nvSpPr>
        <dsp:cNvPr id="0" name=""/>
        <dsp:cNvSpPr/>
      </dsp:nvSpPr>
      <dsp:spPr>
        <a:xfrm>
          <a:off x="0" y="2675112"/>
          <a:ext cx="6912768" cy="630000"/>
        </a:xfrm>
        <a:prstGeom prst="rect">
          <a:avLst/>
        </a:prstGeom>
        <a:solidFill>
          <a:schemeClr val="lt1">
            <a:alpha val="90000"/>
            <a:hueOff val="0"/>
            <a:satOff val="0"/>
            <a:lumOff val="0"/>
            <a:alphaOff val="0"/>
          </a:schemeClr>
        </a:solidFill>
        <a:ln w="9525" cap="flat" cmpd="sng" algn="ctr">
          <a:solidFill>
            <a:schemeClr val="accent5">
              <a:hueOff val="-6622584"/>
              <a:satOff val="26541"/>
              <a:lumOff val="5752"/>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75EB447A-3293-4734-8301-5F8AA6CE9698}">
      <dsp:nvSpPr>
        <dsp:cNvPr id="0" name=""/>
        <dsp:cNvSpPr/>
      </dsp:nvSpPr>
      <dsp:spPr>
        <a:xfrm>
          <a:off x="345638" y="2306112"/>
          <a:ext cx="4838937" cy="738000"/>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900" tIns="0" rIns="182900" bIns="0" numCol="1" spcCol="1270" anchor="ctr" anchorCtr="0">
          <a:noAutofit/>
        </a:bodyPr>
        <a:lstStyle/>
        <a:p>
          <a:pPr lvl="0" algn="l" defTabSz="1244600">
            <a:lnSpc>
              <a:spcPct val="90000"/>
            </a:lnSpc>
            <a:spcBef>
              <a:spcPct val="0"/>
            </a:spcBef>
            <a:spcAft>
              <a:spcPct val="35000"/>
            </a:spcAft>
          </a:pPr>
          <a:r>
            <a:rPr lang="es-ES" sz="2800" kern="1200" dirty="0" smtClean="0">
              <a:latin typeface="Arial" panose="020B0604020202020204" pitchFamily="34" charset="0"/>
              <a:cs typeface="Arial" panose="020B0604020202020204" pitchFamily="34" charset="0"/>
            </a:rPr>
            <a:t>Error e ignorancia.</a:t>
          </a:r>
        </a:p>
      </dsp:txBody>
      <dsp:txXfrm>
        <a:off x="381664" y="2342138"/>
        <a:ext cx="4766885" cy="665948"/>
      </dsp:txXfrm>
    </dsp:sp>
    <dsp:sp modelId="{DC476357-2E46-4C20-87EB-134C09B69747}">
      <dsp:nvSpPr>
        <dsp:cNvPr id="0" name=""/>
        <dsp:cNvSpPr/>
      </dsp:nvSpPr>
      <dsp:spPr>
        <a:xfrm>
          <a:off x="0" y="4084415"/>
          <a:ext cx="6912768" cy="630000"/>
        </a:xfrm>
        <a:prstGeom prst="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5AF755E9-ABDA-4A33-9869-117348E3ACF7}">
      <dsp:nvSpPr>
        <dsp:cNvPr id="0" name=""/>
        <dsp:cNvSpPr/>
      </dsp:nvSpPr>
      <dsp:spPr>
        <a:xfrm>
          <a:off x="345638" y="3440112"/>
          <a:ext cx="4838937" cy="1013303"/>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900" tIns="0" rIns="182900" bIns="0" numCol="1" spcCol="1270" anchor="ctr" anchorCtr="0">
          <a:noAutofit/>
        </a:bodyPr>
        <a:lstStyle/>
        <a:p>
          <a:pPr lvl="0" algn="l" defTabSz="800100">
            <a:lnSpc>
              <a:spcPct val="90000"/>
            </a:lnSpc>
            <a:spcBef>
              <a:spcPct val="0"/>
            </a:spcBef>
            <a:spcAft>
              <a:spcPct val="35000"/>
            </a:spcAft>
          </a:pPr>
          <a:r>
            <a:rPr lang="es-ES" sz="1800" kern="1200" dirty="0" smtClean="0">
              <a:latin typeface="Arial" panose="020B0604020202020204" pitchFamily="34" charset="0"/>
              <a:cs typeface="Arial" panose="020B0604020202020204" pitchFamily="34" charset="0"/>
            </a:rPr>
            <a:t>Eximentes putativas. (legítima defensa, estado de necesidad, ejercicio de un derecho, cumplimiento de un deber, obediencia jerárquica).  </a:t>
          </a:r>
          <a:endParaRPr lang="es-ES" sz="1800" kern="1200" dirty="0">
            <a:latin typeface="Arial" panose="020B0604020202020204" pitchFamily="34" charset="0"/>
            <a:cs typeface="Arial" panose="020B0604020202020204" pitchFamily="34" charset="0"/>
          </a:endParaRPr>
        </a:p>
      </dsp:txBody>
      <dsp:txXfrm>
        <a:off x="395103" y="3489577"/>
        <a:ext cx="4740007" cy="91437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F65220-8BB8-4BF9-B6CD-5CBEED02DE47}">
      <dsp:nvSpPr>
        <dsp:cNvPr id="0" name=""/>
        <dsp:cNvSpPr/>
      </dsp:nvSpPr>
      <dsp:spPr>
        <a:xfrm>
          <a:off x="0" y="172616"/>
          <a:ext cx="8229600" cy="4180729"/>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s-ES" sz="2400" kern="1200" dirty="0" smtClean="0">
              <a:latin typeface="Arial" panose="020B0604020202020204" pitchFamily="34" charset="0"/>
              <a:cs typeface="Arial" panose="020B0604020202020204" pitchFamily="34" charset="0"/>
            </a:rPr>
            <a:t>“Hay inexigibilidad</a:t>
          </a:r>
          <a:r>
            <a:rPr lang="es-ES" sz="2400" b="1" kern="1200" dirty="0" smtClean="0">
              <a:latin typeface="Arial" panose="020B0604020202020204" pitchFamily="34" charset="0"/>
              <a:cs typeface="Arial" panose="020B0604020202020204" pitchFamily="34" charset="0"/>
            </a:rPr>
            <a:t> </a:t>
          </a:r>
          <a:r>
            <a:rPr lang="es-ES" sz="2400" kern="1200" dirty="0" smtClean="0">
              <a:latin typeface="Arial" panose="020B0604020202020204" pitchFamily="34" charset="0"/>
              <a:cs typeface="Arial" panose="020B0604020202020204" pitchFamily="34" charset="0"/>
            </a:rPr>
            <a:t>e inexistencia del delito en aquellos casos donde no es posible precisar la obligación de acatar el mandamiento de la norma porque al sujeto respecto del hecho aislado no se le puede exigir normativamente ese comportamiento adecuado a la pretensión del Derecho.</a:t>
          </a:r>
          <a:r>
            <a:rPr lang="es-ES" sz="2400" b="1" kern="1200" dirty="0" smtClean="0">
              <a:latin typeface="Arial" panose="020B0604020202020204" pitchFamily="34" charset="0"/>
              <a:cs typeface="Arial" panose="020B0604020202020204" pitchFamily="34" charset="0"/>
            </a:rPr>
            <a:t> </a:t>
          </a:r>
          <a:r>
            <a:rPr lang="es-ES" sz="2400" kern="1200" dirty="0" smtClean="0">
              <a:latin typeface="Arial" panose="020B0604020202020204" pitchFamily="34" charset="0"/>
              <a:cs typeface="Arial" panose="020B0604020202020204" pitchFamily="34" charset="0"/>
            </a:rPr>
            <a:t> La inexigibilidad en estos casos se fundamenta en la falta de posibilidad de satisfacción de los elementos básicos en que se cimenta la exigibilidad que son el deber y el poder. Habrá inexigibilidad cuando el sujeto imputable actúa produciendo injustamente un resultado típico, sin que debiera haberlo omitido o sin que pudiera. (Vela, 2004,  p. 280.)</a:t>
          </a:r>
          <a:endParaRPr lang="es-ES" sz="2400" kern="1200" dirty="0">
            <a:latin typeface="Arial" panose="020B0604020202020204" pitchFamily="34" charset="0"/>
            <a:cs typeface="Arial" panose="020B0604020202020204" pitchFamily="34" charset="0"/>
          </a:endParaRPr>
        </a:p>
      </dsp:txBody>
      <dsp:txXfrm>
        <a:off x="204086" y="376702"/>
        <a:ext cx="7821428" cy="377255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43745B-9DF6-45BD-965C-F6D41C1FAB88}">
      <dsp:nvSpPr>
        <dsp:cNvPr id="0" name=""/>
        <dsp:cNvSpPr/>
      </dsp:nvSpPr>
      <dsp:spPr>
        <a:xfrm>
          <a:off x="154351" y="0"/>
          <a:ext cx="2962656" cy="4525963"/>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5250" tIns="47625" rIns="95250" bIns="47625" numCol="1" spcCol="1270" anchor="ctr" anchorCtr="0">
          <a:noAutofit/>
        </a:bodyPr>
        <a:lstStyle/>
        <a:p>
          <a:pPr lvl="0" algn="just" defTabSz="1111250" rtl="0">
            <a:lnSpc>
              <a:spcPct val="90000"/>
            </a:lnSpc>
            <a:spcBef>
              <a:spcPct val="0"/>
            </a:spcBef>
            <a:spcAft>
              <a:spcPct val="35000"/>
            </a:spcAft>
          </a:pPr>
          <a:r>
            <a:rPr lang="es-ES" sz="2500" kern="1200" dirty="0" smtClean="0">
              <a:solidFill>
                <a:schemeClr val="bg1"/>
              </a:solidFill>
              <a:latin typeface="Arial" panose="020B0604020202020204" pitchFamily="34" charset="0"/>
              <a:cs typeface="Arial" panose="020B0604020202020204" pitchFamily="34" charset="0"/>
            </a:rPr>
            <a:t>La SCJN emite la presente jurisprudencia relativa a la no exigibilidad de otra conducta en el caso de posesión de marihuana haciendo énfasis en la exclusión de culpabilidad. </a:t>
          </a:r>
          <a:endParaRPr lang="es-ES" sz="2500" kern="1200" dirty="0">
            <a:solidFill>
              <a:schemeClr val="bg1"/>
            </a:solidFill>
            <a:latin typeface="Arial" panose="020B0604020202020204" pitchFamily="34" charset="0"/>
            <a:cs typeface="Arial" panose="020B0604020202020204" pitchFamily="34" charset="0"/>
          </a:endParaRPr>
        </a:p>
      </dsp:txBody>
      <dsp:txXfrm>
        <a:off x="298976" y="144625"/>
        <a:ext cx="2673406" cy="423671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7.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AFB32CC5-4A08-4D63-BC83-E9E98C5324CA}" type="datetimeFigureOut">
              <a:rPr lang="es-ES" smtClean="0"/>
              <a:t>28/09/2018</a:t>
            </a:fld>
            <a:endParaRPr lang="es-ES"/>
          </a:p>
        </p:txBody>
      </p:sp>
      <p:sp>
        <p:nvSpPr>
          <p:cNvPr id="4" name="Marcador de imagen de diapositiva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31EE17C0-76E1-4A55-B553-05258242F849}" type="slidenum">
              <a:rPr lang="es-ES" smtClean="0"/>
              <a:t>‹Nº›</a:t>
            </a:fld>
            <a:endParaRPr lang="es-ES"/>
          </a:p>
        </p:txBody>
      </p:sp>
    </p:spTree>
    <p:extLst>
      <p:ext uri="{BB962C8B-B14F-4D97-AF65-F5344CB8AC3E}">
        <p14:creationId xmlns:p14="http://schemas.microsoft.com/office/powerpoint/2010/main" val="2242146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31EE17C0-76E1-4A55-B553-05258242F849}" type="slidenum">
              <a:rPr lang="es-ES" smtClean="0"/>
              <a:t>42</a:t>
            </a:fld>
            <a:endParaRPr lang="es-ES"/>
          </a:p>
        </p:txBody>
      </p:sp>
    </p:spTree>
    <p:extLst>
      <p:ext uri="{BB962C8B-B14F-4D97-AF65-F5344CB8AC3E}">
        <p14:creationId xmlns:p14="http://schemas.microsoft.com/office/powerpoint/2010/main" val="1203588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solidFill>
                  <a:prstClr val="black">
                    <a:tint val="75000"/>
                  </a:prstClr>
                </a:solidFill>
              </a:rPr>
              <a:pPr/>
              <a:t>28/09/2018</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solidFill>
                  <a:prstClr val="black">
                    <a:tint val="75000"/>
                  </a:prstClr>
                </a:solidFill>
              </a:rPr>
              <a:pPr/>
              <a:t>‹Nº›</a:t>
            </a:fld>
            <a:endParaRPr lang="es-E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8" Type="http://schemas.openxmlformats.org/officeDocument/2006/relationships/hyperlink" Target="https://goo.gl/images/LXvKzr" TargetMode="External"/><Relationship Id="rId3" Type="http://schemas.openxmlformats.org/officeDocument/2006/relationships/diagramLayout" Target="../diagrams/layout8.xml"/><Relationship Id="rId7" Type="http://schemas.openxmlformats.org/officeDocument/2006/relationships/image" Target="../media/image8.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0.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8" Type="http://schemas.openxmlformats.org/officeDocument/2006/relationships/hyperlink" Target="https://goo.gl/images/ZQojZS" TargetMode="External"/><Relationship Id="rId3" Type="http://schemas.openxmlformats.org/officeDocument/2006/relationships/diagramLayout" Target="../diagrams/layout10.xml"/><Relationship Id="rId7" Type="http://schemas.openxmlformats.org/officeDocument/2006/relationships/image" Target="../media/image11.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8" Type="http://schemas.openxmlformats.org/officeDocument/2006/relationships/hyperlink" Target="https://goo.gl/images/Zf4gVD" TargetMode="External"/><Relationship Id="rId3" Type="http://schemas.openxmlformats.org/officeDocument/2006/relationships/diagramLayout" Target="../diagrams/layout11.xml"/><Relationship Id="rId7" Type="http://schemas.openxmlformats.org/officeDocument/2006/relationships/image" Target="../media/image12.jpe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3.jpe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8" Type="http://schemas.openxmlformats.org/officeDocument/2006/relationships/hyperlink" Target="https://goo.gl/images/Xi9SMf" TargetMode="External"/><Relationship Id="rId3" Type="http://schemas.openxmlformats.org/officeDocument/2006/relationships/diagramLayout" Target="../diagrams/layout13.xml"/><Relationship Id="rId7" Type="http://schemas.openxmlformats.org/officeDocument/2006/relationships/image" Target="../media/image14.jpe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8" Type="http://schemas.openxmlformats.org/officeDocument/2006/relationships/hyperlink" Target="https://goo.gl/images/c8D3Ao" TargetMode="External"/><Relationship Id="rId3" Type="http://schemas.openxmlformats.org/officeDocument/2006/relationships/diagramLayout" Target="../diagrams/layout14.xml"/><Relationship Id="rId7" Type="http://schemas.openxmlformats.org/officeDocument/2006/relationships/image" Target="../media/image15.jpe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diagramLayout" Target="../diagrams/layout15.xml"/><Relationship Id="rId7" Type="http://schemas.openxmlformats.org/officeDocument/2006/relationships/image" Target="../media/image19.jpe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21.jpe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22.jpeg"/><Relationship Id="rId2" Type="http://schemas.openxmlformats.org/officeDocument/2006/relationships/diagramData" Target="../diagrams/data17.xml"/><Relationship Id="rId1" Type="http://schemas.openxmlformats.org/officeDocument/2006/relationships/slideLayout" Target="../slideLayouts/slideLayout4.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23.png"/><Relationship Id="rId2" Type="http://schemas.openxmlformats.org/officeDocument/2006/relationships/diagramData" Target="../diagrams/data18.xml"/><Relationship Id="rId1" Type="http://schemas.openxmlformats.org/officeDocument/2006/relationships/slideLayout" Target="../slideLayouts/slideLayout4.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24.png"/><Relationship Id="rId2" Type="http://schemas.openxmlformats.org/officeDocument/2006/relationships/diagramData" Target="../diagrams/data19.xml"/><Relationship Id="rId1" Type="http://schemas.openxmlformats.org/officeDocument/2006/relationships/slideLayout" Target="../slideLayouts/slideLayout4.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4.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25.jpeg"/><Relationship Id="rId2" Type="http://schemas.openxmlformats.org/officeDocument/2006/relationships/diagramData" Target="../diagrams/data21.xml"/><Relationship Id="rId1" Type="http://schemas.openxmlformats.org/officeDocument/2006/relationships/slideLayout" Target="../slideLayouts/slideLayout4.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27.jpeg"/><Relationship Id="rId2" Type="http://schemas.openxmlformats.org/officeDocument/2006/relationships/diagramData" Target="../diagrams/data22.xml"/><Relationship Id="rId1" Type="http://schemas.openxmlformats.org/officeDocument/2006/relationships/slideLayout" Target="../slideLayouts/slideLayout4.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28.jpeg"/><Relationship Id="rId2" Type="http://schemas.openxmlformats.org/officeDocument/2006/relationships/diagramData" Target="../diagrams/data23.xml"/><Relationship Id="rId1" Type="http://schemas.openxmlformats.org/officeDocument/2006/relationships/slideLayout" Target="../slideLayouts/slideLayout4.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30.jpeg"/><Relationship Id="rId2" Type="http://schemas.openxmlformats.org/officeDocument/2006/relationships/diagramData" Target="../diagrams/data24.xml"/><Relationship Id="rId1" Type="http://schemas.openxmlformats.org/officeDocument/2006/relationships/slideLayout" Target="../slideLayouts/slideLayout4.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5.xml"/><Relationship Id="rId7" Type="http://schemas.openxmlformats.org/officeDocument/2006/relationships/image" Target="../media/image31.jpeg"/><Relationship Id="rId2" Type="http://schemas.openxmlformats.org/officeDocument/2006/relationships/diagramData" Target="../diagrams/data25.xml"/><Relationship Id="rId1" Type="http://schemas.openxmlformats.org/officeDocument/2006/relationships/slideLayout" Target="../slideLayouts/slideLayout4.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6.xml"/><Relationship Id="rId7" Type="http://schemas.openxmlformats.org/officeDocument/2006/relationships/image" Target="../media/image32.jpeg"/><Relationship Id="rId2" Type="http://schemas.openxmlformats.org/officeDocument/2006/relationships/diagramData" Target="../diagrams/data26.xml"/><Relationship Id="rId1" Type="http://schemas.openxmlformats.org/officeDocument/2006/relationships/slideLayout" Target="../slideLayouts/slideLayout4.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7.xml"/><Relationship Id="rId7" Type="http://schemas.openxmlformats.org/officeDocument/2006/relationships/image" Target="../media/image33.jpeg"/><Relationship Id="rId2" Type="http://schemas.openxmlformats.org/officeDocument/2006/relationships/diagramData" Target="../diagrams/data27.xml"/><Relationship Id="rId1" Type="http://schemas.openxmlformats.org/officeDocument/2006/relationships/slideLayout" Target="../slideLayouts/slideLayout4.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8.xml"/><Relationship Id="rId7" Type="http://schemas.openxmlformats.org/officeDocument/2006/relationships/image" Target="../media/image34.jpeg"/><Relationship Id="rId2" Type="http://schemas.openxmlformats.org/officeDocument/2006/relationships/diagramData" Target="../diagrams/data28.xml"/><Relationship Id="rId1" Type="http://schemas.openxmlformats.org/officeDocument/2006/relationships/slideLayout" Target="../slideLayouts/slideLayout4.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9.xml"/><Relationship Id="rId7" Type="http://schemas.openxmlformats.org/officeDocument/2006/relationships/image" Target="../media/image35.png"/><Relationship Id="rId2" Type="http://schemas.openxmlformats.org/officeDocument/2006/relationships/diagramData" Target="../diagrams/data29.xml"/><Relationship Id="rId1" Type="http://schemas.openxmlformats.org/officeDocument/2006/relationships/slideLayout" Target="../slideLayouts/slideLayout4.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0.xml"/><Relationship Id="rId7" Type="http://schemas.openxmlformats.org/officeDocument/2006/relationships/image" Target="../media/image36.jpeg"/><Relationship Id="rId2" Type="http://schemas.openxmlformats.org/officeDocument/2006/relationships/diagramData" Target="../diagrams/data30.xml"/><Relationship Id="rId1" Type="http://schemas.openxmlformats.org/officeDocument/2006/relationships/slideLayout" Target="../slideLayouts/slideLayout4.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1.xml"/><Relationship Id="rId7" Type="http://schemas.openxmlformats.org/officeDocument/2006/relationships/image" Target="../media/image37.jpeg"/><Relationship Id="rId2" Type="http://schemas.openxmlformats.org/officeDocument/2006/relationships/diagramData" Target="../diagrams/data31.xml"/><Relationship Id="rId1" Type="http://schemas.openxmlformats.org/officeDocument/2006/relationships/slideLayout" Target="../slideLayouts/slideLayout4.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2.xml"/><Relationship Id="rId7" Type="http://schemas.openxmlformats.org/officeDocument/2006/relationships/image" Target="../media/image38.jpeg"/><Relationship Id="rId2" Type="http://schemas.openxmlformats.org/officeDocument/2006/relationships/diagramData" Target="../diagrams/data32.xml"/><Relationship Id="rId1" Type="http://schemas.openxmlformats.org/officeDocument/2006/relationships/slideLayout" Target="../slideLayouts/slideLayout4.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2.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diagramData" Target="../diagrams/data33.xml"/><Relationship Id="rId7" Type="http://schemas.microsoft.com/office/2007/relationships/diagramDrawing" Target="../diagrams/drawing33.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33.xml"/><Relationship Id="rId5" Type="http://schemas.openxmlformats.org/officeDocument/2006/relationships/diagramQuickStyle" Target="../diagrams/quickStyle33.xml"/><Relationship Id="rId4" Type="http://schemas.openxmlformats.org/officeDocument/2006/relationships/diagramLayout" Target="../diagrams/layout33.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4.xml"/><Relationship Id="rId7" Type="http://schemas.openxmlformats.org/officeDocument/2006/relationships/image" Target="../media/image40.jpeg"/><Relationship Id="rId2" Type="http://schemas.openxmlformats.org/officeDocument/2006/relationships/diagramData" Target="../diagrams/data34.xml"/><Relationship Id="rId1" Type="http://schemas.openxmlformats.org/officeDocument/2006/relationships/slideLayout" Target="../slideLayouts/slideLayout4.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6.xml"/><Relationship Id="rId7" Type="http://schemas.openxmlformats.org/officeDocument/2006/relationships/image" Target="../media/image41.jpeg"/><Relationship Id="rId2" Type="http://schemas.openxmlformats.org/officeDocument/2006/relationships/diagramData" Target="../diagrams/data36.xml"/><Relationship Id="rId1" Type="http://schemas.openxmlformats.org/officeDocument/2006/relationships/slideLayout" Target="../slideLayouts/slideLayout4.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7.xml"/><Relationship Id="rId7" Type="http://schemas.openxmlformats.org/officeDocument/2006/relationships/image" Target="../media/image42.jpeg"/><Relationship Id="rId2" Type="http://schemas.openxmlformats.org/officeDocument/2006/relationships/diagramData" Target="../diagrams/data37.xml"/><Relationship Id="rId1" Type="http://schemas.openxmlformats.org/officeDocument/2006/relationships/slideLayout" Target="../slideLayouts/slideLayout4.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8.xml"/><Relationship Id="rId7" Type="http://schemas.openxmlformats.org/officeDocument/2006/relationships/image" Target="../media/image43.jpeg"/><Relationship Id="rId2" Type="http://schemas.openxmlformats.org/officeDocument/2006/relationships/diagramData" Target="../diagrams/data38.xml"/><Relationship Id="rId1" Type="http://schemas.openxmlformats.org/officeDocument/2006/relationships/slideLayout" Target="../slideLayouts/slideLayout4.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9.xml"/><Relationship Id="rId7" Type="http://schemas.openxmlformats.org/officeDocument/2006/relationships/image" Target="../media/image44.jpeg"/><Relationship Id="rId2" Type="http://schemas.openxmlformats.org/officeDocument/2006/relationships/diagramData" Target="../diagrams/data39.xml"/><Relationship Id="rId1" Type="http://schemas.openxmlformats.org/officeDocument/2006/relationships/slideLayout" Target="../slideLayouts/slideLayout4.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0.xml"/><Relationship Id="rId7" Type="http://schemas.openxmlformats.org/officeDocument/2006/relationships/image" Target="../media/image45.jpeg"/><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5.xml.rels><?xml version="1.0" encoding="UTF-8" standalone="yes"?>
<Relationships xmlns="http://schemas.openxmlformats.org/package/2006/relationships"><Relationship Id="rId8" Type="http://schemas.openxmlformats.org/officeDocument/2006/relationships/hyperlink" Target="https://goo.gl/images/T58xWP" TargetMode="External"/><Relationship Id="rId3" Type="http://schemas.openxmlformats.org/officeDocument/2006/relationships/diagramLayout" Target="../diagrams/layout2.xml"/><Relationship Id="rId7" Type="http://schemas.openxmlformats.org/officeDocument/2006/relationships/image" Target="../media/image4.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1.xml"/><Relationship Id="rId7" Type="http://schemas.openxmlformats.org/officeDocument/2006/relationships/image" Target="../media/image46.jpeg"/><Relationship Id="rId2" Type="http://schemas.openxmlformats.org/officeDocument/2006/relationships/diagramData" Target="../diagrams/data41.xml"/><Relationship Id="rId1" Type="http://schemas.openxmlformats.org/officeDocument/2006/relationships/slideLayout" Target="../slideLayouts/slideLayout4.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42.xml"/><Relationship Id="rId7" Type="http://schemas.openxmlformats.org/officeDocument/2006/relationships/image" Target="../media/image49.jpeg"/><Relationship Id="rId2" Type="http://schemas.openxmlformats.org/officeDocument/2006/relationships/diagramData" Target="../diagrams/data42.xml"/><Relationship Id="rId1" Type="http://schemas.openxmlformats.org/officeDocument/2006/relationships/slideLayout" Target="../slideLayouts/slideLayout2.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3.xml"/><Relationship Id="rId7" Type="http://schemas.openxmlformats.org/officeDocument/2006/relationships/image" Target="../media/image50.gif"/><Relationship Id="rId2" Type="http://schemas.openxmlformats.org/officeDocument/2006/relationships/diagramData" Target="../diagrams/data43.xml"/><Relationship Id="rId1" Type="http://schemas.openxmlformats.org/officeDocument/2006/relationships/slideLayout" Target="../slideLayouts/slideLayout4.xml"/><Relationship Id="rId6" Type="http://schemas.microsoft.com/office/2007/relationships/diagramDrawing" Target="../diagrams/drawing43.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44.xml"/><Relationship Id="rId7" Type="http://schemas.openxmlformats.org/officeDocument/2006/relationships/image" Target="../media/image51.jpeg"/><Relationship Id="rId2" Type="http://schemas.openxmlformats.org/officeDocument/2006/relationships/diagramData" Target="../diagrams/data44.xml"/><Relationship Id="rId1" Type="http://schemas.openxmlformats.org/officeDocument/2006/relationships/slideLayout" Target="../slideLayouts/slideLayout4.xml"/><Relationship Id="rId6" Type="http://schemas.microsoft.com/office/2007/relationships/diagramDrawing" Target="../diagrams/drawing44.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5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45.xml"/><Relationship Id="rId7" Type="http://schemas.openxmlformats.org/officeDocument/2006/relationships/image" Target="../media/image53.jpeg"/><Relationship Id="rId2" Type="http://schemas.openxmlformats.org/officeDocument/2006/relationships/diagramData" Target="../diagrams/data45.xml"/><Relationship Id="rId1" Type="http://schemas.openxmlformats.org/officeDocument/2006/relationships/slideLayout" Target="../slideLayouts/slideLayout4.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Layout" Target="../diagrams/layout5.xml"/><Relationship Id="rId7" Type="http://schemas.openxmlformats.org/officeDocument/2006/relationships/image" Target="../media/image6.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pic>
        <p:nvPicPr>
          <p:cNvPr id="13314" name="Picture 9" descr="http://t2.gstatic.com/images?q=tbn:ANd9GcSgJ42V9ZKMDTgykr2WQO3ePMi9dK_7ZdOKd07i3o6YksGsOp2IKg"/>
          <p:cNvPicPr>
            <a:picLocks noChangeAspect="1" noChangeArrowheads="1"/>
          </p:cNvPicPr>
          <p:nvPr/>
        </p:nvPicPr>
        <p:blipFill>
          <a:blip r:embed="rId2" cstate="print"/>
          <a:srcRect/>
          <a:stretch>
            <a:fillRect/>
          </a:stretch>
        </p:blipFill>
        <p:spPr bwMode="auto">
          <a:xfrm>
            <a:off x="260350" y="188913"/>
            <a:ext cx="1216025" cy="1092200"/>
          </a:xfrm>
          <a:prstGeom prst="rect">
            <a:avLst/>
          </a:prstGeom>
          <a:noFill/>
          <a:ln w="9525">
            <a:noFill/>
            <a:miter lim="800000"/>
            <a:headEnd/>
            <a:tailEnd/>
          </a:ln>
        </p:spPr>
      </p:pic>
      <p:sp>
        <p:nvSpPr>
          <p:cNvPr id="13315" name="8 CuadroTexto"/>
          <p:cNvSpPr txBox="1">
            <a:spLocks noChangeArrowheads="1"/>
          </p:cNvSpPr>
          <p:nvPr/>
        </p:nvSpPr>
        <p:spPr bwMode="auto">
          <a:xfrm>
            <a:off x="1403648" y="188640"/>
            <a:ext cx="6767513" cy="1215717"/>
          </a:xfrm>
          <a:prstGeom prst="rect">
            <a:avLst/>
          </a:prstGeom>
          <a:noFill/>
          <a:ln w="9525">
            <a:noFill/>
            <a:miter lim="800000"/>
            <a:headEnd/>
            <a:tailEnd/>
          </a:ln>
        </p:spPr>
        <p:txBody>
          <a:bodyPr>
            <a:spAutoFit/>
          </a:bodyPr>
          <a:lstStyle/>
          <a:p>
            <a:pPr algn="ctr"/>
            <a:r>
              <a:rPr lang="es-MX" b="1" dirty="0">
                <a:solidFill>
                  <a:prstClr val="white"/>
                </a:solidFill>
                <a:latin typeface="Arial" pitchFamily="34" charset="0"/>
                <a:cs typeface="Arial" pitchFamily="34" charset="0"/>
              </a:rPr>
              <a:t>UNIVERSIDAD AUTÓNOMA DEL ESTADO DE MÉXICO</a:t>
            </a:r>
          </a:p>
          <a:p>
            <a:pPr algn="ctr"/>
            <a:r>
              <a:rPr lang="es-MX" b="1" dirty="0">
                <a:solidFill>
                  <a:prstClr val="white"/>
                </a:solidFill>
                <a:latin typeface="Arial" pitchFamily="34" charset="0"/>
                <a:cs typeface="Arial" pitchFamily="34" charset="0"/>
              </a:rPr>
              <a:t>CENTRO UNIVERSITARIO UAEM VALLE DE CHALCO</a:t>
            </a:r>
            <a:endParaRPr lang="es-MX" dirty="0">
              <a:solidFill>
                <a:prstClr val="white"/>
              </a:solidFill>
              <a:latin typeface="Arial" pitchFamily="34" charset="0"/>
              <a:cs typeface="Arial" pitchFamily="34" charset="0"/>
            </a:endParaRPr>
          </a:p>
          <a:p>
            <a:pPr algn="ctr">
              <a:defRPr/>
            </a:pPr>
            <a:r>
              <a:rPr lang="es-MX" b="1" dirty="0">
                <a:solidFill>
                  <a:prstClr val="white"/>
                </a:solidFill>
                <a:latin typeface="Arial" pitchFamily="34" charset="0"/>
                <a:cs typeface="Arial" pitchFamily="34" charset="0"/>
              </a:rPr>
              <a:t>LICENCIATURA  EN DERECHO</a:t>
            </a:r>
          </a:p>
          <a:p>
            <a:pPr algn="ctr"/>
            <a:endParaRPr lang="es-ES" sz="1900" b="1" dirty="0">
              <a:solidFill>
                <a:prstClr val="white"/>
              </a:solidFill>
            </a:endParaRPr>
          </a:p>
        </p:txBody>
      </p:sp>
      <p:pic>
        <p:nvPicPr>
          <p:cNvPr id="13317" name="Picture 10" descr="logo pato"/>
          <p:cNvPicPr>
            <a:picLocks noChangeAspect="1" noChangeArrowheads="1"/>
          </p:cNvPicPr>
          <p:nvPr/>
        </p:nvPicPr>
        <p:blipFill>
          <a:blip r:embed="rId3" cstate="print"/>
          <a:srcRect/>
          <a:stretch>
            <a:fillRect/>
          </a:stretch>
        </p:blipFill>
        <p:spPr bwMode="auto">
          <a:xfrm>
            <a:off x="7812088" y="188913"/>
            <a:ext cx="1081087" cy="1152525"/>
          </a:xfrm>
          <a:prstGeom prst="rect">
            <a:avLst/>
          </a:prstGeom>
          <a:noFill/>
          <a:ln w="9525">
            <a:noFill/>
            <a:miter lim="800000"/>
            <a:headEnd/>
            <a:tailEnd/>
          </a:ln>
        </p:spPr>
      </p:pic>
      <p:sp>
        <p:nvSpPr>
          <p:cNvPr id="6" name="5 Rectángulo"/>
          <p:cNvSpPr/>
          <p:nvPr/>
        </p:nvSpPr>
        <p:spPr>
          <a:xfrm>
            <a:off x="467544" y="1124744"/>
            <a:ext cx="8208912" cy="7109639"/>
          </a:xfrm>
          <a:prstGeom prst="rect">
            <a:avLst/>
          </a:prstGeom>
        </p:spPr>
        <p:txBody>
          <a:bodyPr wrap="square">
            <a:spAutoFit/>
          </a:bodyPr>
          <a:lstStyle/>
          <a:p>
            <a:pPr algn="ctr">
              <a:lnSpc>
                <a:spcPct val="150000"/>
              </a:lnSpc>
            </a:pPr>
            <a:endParaRPr lang="es-MX" sz="2400" dirty="0" smtClean="0">
              <a:solidFill>
                <a:prstClr val="white"/>
              </a:solidFill>
              <a:latin typeface="Arial" pitchFamily="34" charset="0"/>
              <a:cs typeface="Arial" pitchFamily="34" charset="0"/>
            </a:endParaRPr>
          </a:p>
          <a:p>
            <a:pPr algn="ctr">
              <a:lnSpc>
                <a:spcPct val="150000"/>
              </a:lnSpc>
            </a:pPr>
            <a:r>
              <a:rPr lang="es-MX" sz="2400" b="1" dirty="0" smtClean="0">
                <a:solidFill>
                  <a:prstClr val="white"/>
                </a:solidFill>
                <a:latin typeface="Arial" pitchFamily="34" charset="0"/>
                <a:cs typeface="Arial" pitchFamily="34" charset="0"/>
              </a:rPr>
              <a:t>UNIDAD </a:t>
            </a:r>
            <a:r>
              <a:rPr lang="es-MX" sz="2400" b="1" dirty="0">
                <a:solidFill>
                  <a:prstClr val="white"/>
                </a:solidFill>
                <a:latin typeface="Arial" pitchFamily="34" charset="0"/>
                <a:cs typeface="Arial" pitchFamily="34" charset="0"/>
              </a:rPr>
              <a:t>DE </a:t>
            </a:r>
            <a:r>
              <a:rPr lang="es-MX" sz="2400" b="1" dirty="0" smtClean="0">
                <a:solidFill>
                  <a:prstClr val="white"/>
                </a:solidFill>
                <a:latin typeface="Arial" pitchFamily="34" charset="0"/>
                <a:cs typeface="Arial" pitchFamily="34" charset="0"/>
              </a:rPr>
              <a:t>APRENDIZAJE </a:t>
            </a:r>
            <a:r>
              <a:rPr lang="es-ES" sz="2400" b="1" dirty="0" smtClean="0">
                <a:solidFill>
                  <a:prstClr val="white"/>
                </a:solidFill>
                <a:latin typeface="Arial" pitchFamily="34" charset="0"/>
                <a:cs typeface="Arial" pitchFamily="34" charset="0"/>
              </a:rPr>
              <a:t>TEORIA GENERAL DEL DERECHO PENAL </a:t>
            </a:r>
          </a:p>
          <a:p>
            <a:pPr algn="ctr"/>
            <a:endPar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LICENCIATURA EN DERECHO</a:t>
            </a:r>
          </a:p>
          <a:p>
            <a:pPr algn="ctr"/>
            <a:r>
              <a:rPr lang="es-MX" sz="2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CUARTO </a:t>
            </a:r>
            <a:r>
              <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SEMESTRE</a:t>
            </a:r>
          </a:p>
          <a:p>
            <a:pPr algn="ctr"/>
            <a:r>
              <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 HORAS </a:t>
            </a:r>
            <a:r>
              <a:rPr lang="es-MX" sz="2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7 </a:t>
            </a:r>
            <a:r>
              <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CRÉDITOS </a:t>
            </a:r>
          </a:p>
          <a:p>
            <a:pPr algn="ctr"/>
            <a:endPar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AUTOR: M. EN D. JOSE JULIO NARES HERNANDEZ</a:t>
            </a:r>
          </a:p>
          <a:p>
            <a:pPr algn="ctr"/>
            <a:endPar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2018 A</a:t>
            </a:r>
          </a:p>
          <a:p>
            <a:pPr algn="ctr"/>
            <a:endPar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MATERIAL DIDÁCTICO: DIAPOSITIVAS SÓLO VISIÓN PROYECTABLE</a:t>
            </a:r>
            <a:endParaRPr lang="es-E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lnSpc>
                <a:spcPct val="150000"/>
              </a:lnSpc>
            </a:pPr>
            <a:endParaRPr lang="es-MX" sz="2400" dirty="0" smtClean="0">
              <a:solidFill>
                <a:prstClr val="white"/>
              </a:solidFill>
              <a:latin typeface="Arial" pitchFamily="34" charset="0"/>
              <a:cs typeface="Arial" pitchFamily="34" charset="0"/>
            </a:endParaRPr>
          </a:p>
          <a:p>
            <a:pPr algn="r">
              <a:lnSpc>
                <a:spcPct val="150000"/>
              </a:lnSpc>
            </a:pPr>
            <a:endParaRPr lang="es-ES" sz="3200" dirty="0">
              <a:solidFill>
                <a:prstClr val="white"/>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10.2.1 INEXIGIBILIDAD DE OTRA CONDUCTA</a:t>
            </a:r>
            <a:endParaRPr lang="es-ES" sz="28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80970747"/>
              </p:ext>
            </p:extLst>
          </p:nvPr>
        </p:nvGraphicFramePr>
        <p:xfrm>
          <a:off x="475828" y="16288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948580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10.2.1 INEXIGIBILIDAD DE OTRA CONDUCTA</a:t>
            </a:r>
            <a:endParaRPr lang="es-ES" sz="2800" dirty="0"/>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241578655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101" name="Picture 5" descr="Resultado de imagen para SCJ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944" y="2347791"/>
            <a:ext cx="4269646" cy="2769171"/>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4067944" y="5116962"/>
            <a:ext cx="3240360" cy="261610"/>
          </a:xfrm>
          <a:prstGeom prst="rect">
            <a:avLst/>
          </a:prstGeom>
          <a:noFill/>
        </p:spPr>
        <p:txBody>
          <a:bodyPr wrap="square" rtlCol="0">
            <a:spAutoFit/>
          </a:bodyPr>
          <a:lstStyle/>
          <a:p>
            <a:r>
              <a:rPr lang="es-ES" sz="1100" dirty="0" smtClean="0">
                <a:latin typeface="Arial" panose="020B0604020202020204" pitchFamily="34" charset="0"/>
                <a:cs typeface="Arial" panose="020B0604020202020204" pitchFamily="34" charset="0"/>
                <a:hlinkClick r:id="rId8"/>
              </a:rPr>
              <a:t>https://goo.gl/images/LXvKzr</a:t>
            </a:r>
            <a:r>
              <a:rPr lang="es-ES" sz="1100" dirty="0" smtClean="0">
                <a:latin typeface="Arial" panose="020B0604020202020204" pitchFamily="34" charset="0"/>
                <a:cs typeface="Arial" panose="020B0604020202020204" pitchFamily="34" charset="0"/>
              </a:rPr>
              <a:t> </a:t>
            </a:r>
            <a:endParaRPr lang="es-E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49049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ES"/>
          </a:p>
        </p:txBody>
      </p:sp>
      <p:pic>
        <p:nvPicPr>
          <p:cNvPr id="4" name="Imagen 3"/>
          <p:cNvPicPr>
            <a:picLocks noChangeAspect="1"/>
          </p:cNvPicPr>
          <p:nvPr/>
        </p:nvPicPr>
        <p:blipFill rotWithShape="1">
          <a:blip r:embed="rId2"/>
          <a:srcRect l="14175" t="10018" r="15542" b="13847"/>
          <a:stretch/>
        </p:blipFill>
        <p:spPr>
          <a:xfrm>
            <a:off x="323528" y="0"/>
            <a:ext cx="8685041" cy="6858000"/>
          </a:xfrm>
          <a:prstGeom prst="rect">
            <a:avLst/>
          </a:prstGeom>
        </p:spPr>
      </p:pic>
    </p:spTree>
    <p:extLst>
      <p:ext uri="{BB962C8B-B14F-4D97-AF65-F5344CB8AC3E}">
        <p14:creationId xmlns:p14="http://schemas.microsoft.com/office/powerpoint/2010/main" val="8347943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10.3 EL MIEDO Y TEMOR FUNDADO </a:t>
            </a:r>
            <a:endParaRPr lang="es-ES"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0524223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4" name="Picture 4" descr="Resultado de imagen para doctrin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27784" y="3861048"/>
            <a:ext cx="4762500" cy="2821310"/>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2571131" y="6596390"/>
            <a:ext cx="2000869"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https://goo.gl/images/a29SJq</a:t>
            </a:r>
          </a:p>
        </p:txBody>
      </p:sp>
    </p:spTree>
    <p:extLst>
      <p:ext uri="{BB962C8B-B14F-4D97-AF65-F5344CB8AC3E}">
        <p14:creationId xmlns:p14="http://schemas.microsoft.com/office/powerpoint/2010/main" val="17078795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smtClean="0">
                <a:solidFill>
                  <a:schemeClr val="bg1"/>
                </a:solidFill>
                <a:latin typeface="Arial" panose="020B0604020202020204" pitchFamily="34" charset="0"/>
                <a:cs typeface="Arial" panose="020B0604020202020204" pitchFamily="34" charset="0"/>
              </a:rPr>
              <a:t>10.3 EL MIEDO Y TEMOR FUNDADO </a:t>
            </a:r>
            <a:endParaRPr lang="es-ES" sz="2800" dirty="0">
              <a:solidFill>
                <a:schemeClr val="bg1"/>
              </a:solidFill>
              <a:latin typeface="Arial" panose="020B0604020202020204" pitchFamily="34" charset="0"/>
              <a:cs typeface="Arial" panose="020B0604020202020204" pitchFamily="34" charset="0"/>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4118526605"/>
              </p:ext>
            </p:extLst>
          </p:nvPr>
        </p:nvGraphicFramePr>
        <p:xfrm>
          <a:off x="457200" y="1276275"/>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6" name="Picture 2" descr="Resultado de imagen para TEMOR Y MIED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64088" y="2348880"/>
            <a:ext cx="3482886" cy="1959124"/>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49900" y="4309740"/>
            <a:ext cx="2890664" cy="261610"/>
          </a:xfrm>
          <a:prstGeom prst="rect">
            <a:avLst/>
          </a:prstGeom>
          <a:noFill/>
        </p:spPr>
        <p:txBody>
          <a:bodyPr wrap="square" rtlCol="0">
            <a:spAutoFit/>
          </a:bodyPr>
          <a:lstStyle/>
          <a:p>
            <a:r>
              <a:rPr lang="es-ES" sz="1100" dirty="0">
                <a:latin typeface="Arial" panose="020B0604020202020204" pitchFamily="34" charset="0"/>
                <a:cs typeface="Arial" panose="020B0604020202020204" pitchFamily="34" charset="0"/>
                <a:hlinkClick r:id="rId8"/>
              </a:rPr>
              <a:t>https://</a:t>
            </a:r>
            <a:r>
              <a:rPr lang="es-ES" sz="1100" dirty="0" smtClean="0">
                <a:latin typeface="Arial" panose="020B0604020202020204" pitchFamily="34" charset="0"/>
                <a:cs typeface="Arial" panose="020B0604020202020204" pitchFamily="34" charset="0"/>
                <a:hlinkClick r:id="rId8"/>
              </a:rPr>
              <a:t>goo.gl/images/ZQojZS</a:t>
            </a:r>
            <a:r>
              <a:rPr lang="es-ES" sz="1100" dirty="0" smtClean="0">
                <a:latin typeface="Arial" panose="020B0604020202020204" pitchFamily="34" charset="0"/>
                <a:cs typeface="Arial" panose="020B0604020202020204" pitchFamily="34" charset="0"/>
              </a:rPr>
              <a:t> </a:t>
            </a:r>
            <a:endParaRPr lang="es-E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20639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10.3 EL MIEDO Y TEMOR FUNDADO </a:t>
            </a:r>
            <a:endParaRPr lang="es-ES" sz="28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3804322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4" descr="Resultado de imagen para TEMOR Y MIED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32040" y="2492896"/>
            <a:ext cx="3307904" cy="2480928"/>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919092" y="4973824"/>
            <a:ext cx="2039341" cy="261610"/>
          </a:xfrm>
          <a:prstGeom prst="rect">
            <a:avLst/>
          </a:prstGeom>
        </p:spPr>
        <p:txBody>
          <a:bodyPr wrap="none">
            <a:spAutoFit/>
          </a:bodyPr>
          <a:lstStyle/>
          <a:p>
            <a:pPr algn="just"/>
            <a:r>
              <a:rPr lang="es-ES" sz="1100" dirty="0">
                <a:solidFill>
                  <a:schemeClr val="bg1"/>
                </a:solidFill>
                <a:latin typeface="Arial" panose="020B0604020202020204" pitchFamily="34" charset="0"/>
                <a:cs typeface="Arial" panose="020B0604020202020204" pitchFamily="34" charset="0"/>
                <a:hlinkClick r:id="rId8"/>
              </a:rPr>
              <a:t>https://goo.gl/images/Zf4gVD</a:t>
            </a:r>
            <a:r>
              <a:rPr lang="es-ES" sz="1100" dirty="0">
                <a:solidFill>
                  <a:schemeClr val="bg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7551550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10.3 EL MIEDO Y TEMOR </a:t>
            </a:r>
            <a:r>
              <a:rPr lang="es-ES" sz="2800" b="1" dirty="0" smtClean="0">
                <a:solidFill>
                  <a:schemeClr val="bg1"/>
                </a:solidFill>
                <a:latin typeface="Arial" panose="020B0604020202020204" pitchFamily="34" charset="0"/>
                <a:cs typeface="Arial" panose="020B0604020202020204" pitchFamily="34" charset="0"/>
              </a:rPr>
              <a:t>FUNDADO</a:t>
            </a:r>
            <a:endParaRPr lang="es-ES"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57814512"/>
              </p:ext>
            </p:extLst>
          </p:nvPr>
        </p:nvGraphicFramePr>
        <p:xfrm>
          <a:off x="457200" y="0"/>
          <a:ext cx="822960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6900193" y="9231040"/>
            <a:ext cx="2977033" cy="369332"/>
          </a:xfrm>
          <a:prstGeom prst="rect">
            <a:avLst/>
          </a:prstGeom>
        </p:spPr>
        <p:txBody>
          <a:bodyPr wrap="none">
            <a:spAutoFit/>
          </a:bodyPr>
          <a:lstStyle/>
          <a:p>
            <a:r>
              <a:rPr lang="es-ES" dirty="0"/>
              <a:t>https://goo.gl/images/PJvZ9Q</a:t>
            </a:r>
          </a:p>
        </p:txBody>
      </p:sp>
      <p:pic>
        <p:nvPicPr>
          <p:cNvPr id="6146" name="Picture 2" descr="Resultado de imagen para atropell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1680" y="4242351"/>
            <a:ext cx="5905500" cy="20955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6" name="Rectángulo 5"/>
          <p:cNvSpPr/>
          <p:nvPr/>
        </p:nvSpPr>
        <p:spPr>
          <a:xfrm>
            <a:off x="3203848" y="6395959"/>
            <a:ext cx="2031325" cy="261610"/>
          </a:xfrm>
          <a:prstGeom prst="rect">
            <a:avLst/>
          </a:prstGeom>
        </p:spPr>
        <p:txBody>
          <a:bodyPr wrap="none">
            <a:spAutoFit/>
          </a:bodyPr>
          <a:lstStyle/>
          <a:p>
            <a:pPr algn="just"/>
            <a:r>
              <a:rPr lang="es-ES" sz="1100" dirty="0">
                <a:solidFill>
                  <a:schemeClr val="bg1"/>
                </a:solidFill>
                <a:latin typeface="Arial" panose="020B0604020202020204" pitchFamily="34" charset="0"/>
                <a:cs typeface="Arial" panose="020B0604020202020204" pitchFamily="34" charset="0"/>
              </a:rPr>
              <a:t>https://goo.gl/images/PJvZ9Q</a:t>
            </a:r>
          </a:p>
        </p:txBody>
      </p:sp>
    </p:spTree>
    <p:extLst>
      <p:ext uri="{BB962C8B-B14F-4D97-AF65-F5344CB8AC3E}">
        <p14:creationId xmlns:p14="http://schemas.microsoft.com/office/powerpoint/2010/main" val="16082792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10.3 EL MIEDO Y TEMOR FUNDADO</a:t>
            </a:r>
            <a:endParaRPr lang="es-ES" sz="2800" dirty="0"/>
          </a:p>
        </p:txBody>
      </p:sp>
      <p:graphicFrame>
        <p:nvGraphicFramePr>
          <p:cNvPr id="5" name="Diagrama 4"/>
          <p:cNvGraphicFramePr/>
          <p:nvPr>
            <p:extLst>
              <p:ext uri="{D42A27DB-BD31-4B8C-83A1-F6EECF244321}">
                <p14:modId xmlns:p14="http://schemas.microsoft.com/office/powerpoint/2010/main" val="1792280510"/>
              </p:ext>
            </p:extLst>
          </p:nvPr>
        </p:nvGraphicFramePr>
        <p:xfrm>
          <a:off x="0" y="692696"/>
          <a:ext cx="9144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196" name="Picture 4" descr="Imagen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43808" y="4387552"/>
            <a:ext cx="3600400" cy="2156278"/>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4602212" y="6571090"/>
            <a:ext cx="2009924" cy="261610"/>
          </a:xfrm>
          <a:prstGeom prst="rect">
            <a:avLst/>
          </a:prstGeom>
          <a:noFill/>
        </p:spPr>
        <p:txBody>
          <a:bodyPr wrap="square" rtlCol="0">
            <a:spAutoFit/>
          </a:bodyPr>
          <a:lstStyle/>
          <a:p>
            <a:r>
              <a:rPr lang="es-ES" sz="1100" dirty="0">
                <a:latin typeface="Arial" panose="020B0604020202020204" pitchFamily="34" charset="0"/>
                <a:cs typeface="Arial" panose="020B0604020202020204" pitchFamily="34" charset="0"/>
                <a:hlinkClick r:id="rId8"/>
              </a:rPr>
              <a:t>https://</a:t>
            </a:r>
            <a:r>
              <a:rPr lang="es-ES" sz="1100" dirty="0" smtClean="0">
                <a:latin typeface="Arial" panose="020B0604020202020204" pitchFamily="34" charset="0"/>
                <a:cs typeface="Arial" panose="020B0604020202020204" pitchFamily="34" charset="0"/>
                <a:hlinkClick r:id="rId8"/>
              </a:rPr>
              <a:t>goo.gl/images/Xi9SMf</a:t>
            </a:r>
            <a:r>
              <a:rPr lang="es-ES" sz="1100" dirty="0" smtClean="0">
                <a:latin typeface="Arial" panose="020B0604020202020204" pitchFamily="34" charset="0"/>
                <a:cs typeface="Arial" panose="020B0604020202020204" pitchFamily="34" charset="0"/>
              </a:rPr>
              <a:t> </a:t>
            </a:r>
            <a:endParaRPr lang="es-E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71308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301616467"/>
              </p:ext>
            </p:extLst>
          </p:nvPr>
        </p:nvGraphicFramePr>
        <p:xfrm>
          <a:off x="932284" y="0"/>
          <a:ext cx="7736632" cy="51490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222" name="Picture 6" descr="Resultado de imagen para seÃ±or dando dinero en un asalt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3688" y="4142214"/>
            <a:ext cx="3660209" cy="2448272"/>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4554116" y="6593810"/>
            <a:ext cx="2088232" cy="261610"/>
          </a:xfrm>
          <a:prstGeom prst="rect">
            <a:avLst/>
          </a:prstGeom>
          <a:noFill/>
        </p:spPr>
        <p:txBody>
          <a:bodyPr wrap="square" rtlCol="0">
            <a:spAutoFit/>
          </a:bodyPr>
          <a:lstStyle/>
          <a:p>
            <a:r>
              <a:rPr lang="es-ES" sz="1100" dirty="0">
                <a:latin typeface="Arial" panose="020B0604020202020204" pitchFamily="34" charset="0"/>
                <a:cs typeface="Arial" panose="020B0604020202020204" pitchFamily="34" charset="0"/>
                <a:hlinkClick r:id="rId8"/>
              </a:rPr>
              <a:t>https://</a:t>
            </a:r>
            <a:r>
              <a:rPr lang="es-ES" sz="1100" dirty="0" smtClean="0">
                <a:latin typeface="Arial" panose="020B0604020202020204" pitchFamily="34" charset="0"/>
                <a:cs typeface="Arial" panose="020B0604020202020204" pitchFamily="34" charset="0"/>
                <a:hlinkClick r:id="rId8"/>
              </a:rPr>
              <a:t>goo.gl/images/c8D3Ao</a:t>
            </a:r>
            <a:r>
              <a:rPr lang="es-ES" sz="1100" dirty="0" smtClean="0">
                <a:latin typeface="Arial" panose="020B0604020202020204" pitchFamily="34" charset="0"/>
                <a:cs typeface="Arial" panose="020B0604020202020204" pitchFamily="34" charset="0"/>
              </a:rPr>
              <a:t> </a:t>
            </a:r>
            <a:endParaRPr lang="es-E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92707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grpSp>
        <p:nvGrpSpPr>
          <p:cNvPr id="9" name="Grupo 8"/>
          <p:cNvGrpSpPr/>
          <p:nvPr/>
        </p:nvGrpSpPr>
        <p:grpSpPr>
          <a:xfrm>
            <a:off x="457200" y="2032836"/>
            <a:ext cx="8224275" cy="2340610"/>
            <a:chOff x="459862" y="2491451"/>
            <a:chExt cx="8224275" cy="2340610"/>
          </a:xfrm>
        </p:grpSpPr>
        <p:sp>
          <p:nvSpPr>
            <p:cNvPr id="11" name="Forma libre 10"/>
            <p:cNvSpPr/>
            <p:nvPr/>
          </p:nvSpPr>
          <p:spPr>
            <a:xfrm>
              <a:off x="459862" y="2491451"/>
              <a:ext cx="3923074" cy="2340610"/>
            </a:xfrm>
            <a:custGeom>
              <a:avLst/>
              <a:gdLst>
                <a:gd name="connsiteX0" fmla="*/ 0 w 3923074"/>
                <a:gd name="connsiteY0" fmla="*/ 390109 h 2340610"/>
                <a:gd name="connsiteX1" fmla="*/ 390109 w 3923074"/>
                <a:gd name="connsiteY1" fmla="*/ 0 h 2340610"/>
                <a:gd name="connsiteX2" fmla="*/ 3532965 w 3923074"/>
                <a:gd name="connsiteY2" fmla="*/ 0 h 2340610"/>
                <a:gd name="connsiteX3" fmla="*/ 3923074 w 3923074"/>
                <a:gd name="connsiteY3" fmla="*/ 390109 h 2340610"/>
                <a:gd name="connsiteX4" fmla="*/ 3923074 w 3923074"/>
                <a:gd name="connsiteY4" fmla="*/ 1950501 h 2340610"/>
                <a:gd name="connsiteX5" fmla="*/ 3532965 w 3923074"/>
                <a:gd name="connsiteY5" fmla="*/ 2340610 h 2340610"/>
                <a:gd name="connsiteX6" fmla="*/ 390109 w 3923074"/>
                <a:gd name="connsiteY6" fmla="*/ 2340610 h 2340610"/>
                <a:gd name="connsiteX7" fmla="*/ 0 w 3923074"/>
                <a:gd name="connsiteY7" fmla="*/ 1950501 h 2340610"/>
                <a:gd name="connsiteX8" fmla="*/ 0 w 3923074"/>
                <a:gd name="connsiteY8" fmla="*/ 390109 h 234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23074" h="2340610">
                  <a:moveTo>
                    <a:pt x="0" y="390109"/>
                  </a:moveTo>
                  <a:cubicBezTo>
                    <a:pt x="0" y="174658"/>
                    <a:pt x="174658" y="0"/>
                    <a:pt x="390109" y="0"/>
                  </a:cubicBezTo>
                  <a:lnTo>
                    <a:pt x="3532965" y="0"/>
                  </a:lnTo>
                  <a:cubicBezTo>
                    <a:pt x="3748416" y="0"/>
                    <a:pt x="3923074" y="174658"/>
                    <a:pt x="3923074" y="390109"/>
                  </a:cubicBezTo>
                  <a:lnTo>
                    <a:pt x="3923074" y="1950501"/>
                  </a:lnTo>
                  <a:cubicBezTo>
                    <a:pt x="3923074" y="2165952"/>
                    <a:pt x="3748416" y="2340610"/>
                    <a:pt x="3532965" y="2340610"/>
                  </a:cubicBezTo>
                  <a:lnTo>
                    <a:pt x="390109" y="2340610"/>
                  </a:lnTo>
                  <a:cubicBezTo>
                    <a:pt x="174658" y="2340610"/>
                    <a:pt x="0" y="2165952"/>
                    <a:pt x="0" y="1950501"/>
                  </a:cubicBezTo>
                  <a:lnTo>
                    <a:pt x="0" y="390109"/>
                  </a:lnTo>
                  <a:close/>
                </a:path>
              </a:pathLst>
            </a:cu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spcFirstLastPara="0" vert="horz" wrap="square" lIns="182839" tIns="182839" rIns="182839" bIns="182839" numCol="1" spcCol="1270" anchor="ctr" anchorCtr="0">
              <a:noAutofit/>
            </a:bodyPr>
            <a:lstStyle/>
            <a:p>
              <a:pPr lvl="0" algn="just" defTabSz="800100" rtl="0">
                <a:lnSpc>
                  <a:spcPct val="90000"/>
                </a:lnSpc>
                <a:spcBef>
                  <a:spcPct val="0"/>
                </a:spcBef>
                <a:spcAft>
                  <a:spcPct val="35000"/>
                </a:spcAft>
              </a:pPr>
              <a:r>
                <a:rPr lang="es-ES" sz="1800" kern="1200" dirty="0" smtClean="0">
                  <a:latin typeface="Arial" panose="020B0604020202020204" pitchFamily="34" charset="0"/>
                  <a:cs typeface="Arial" panose="020B0604020202020204" pitchFamily="34" charset="0"/>
                </a:rPr>
                <a:t>Por lo que se deduce que esa fuerza ejercida contra la voluntad debe ser irresistible, es decir, no existe una alternativa más para sobresalir de la situación, es irresistible la incapacidad de oponer una fuerza  a la acción de otra aún cuando no se desea realizar tal acto.</a:t>
              </a:r>
              <a:r>
                <a:rPr lang="es-ES" sz="1800" b="1" kern="1200" dirty="0" smtClean="0">
                  <a:latin typeface="Arial" panose="020B0604020202020204" pitchFamily="34" charset="0"/>
                  <a:cs typeface="Arial" panose="020B0604020202020204" pitchFamily="34" charset="0"/>
                </a:rPr>
                <a:t> </a:t>
              </a:r>
              <a:endParaRPr lang="es-ES" sz="1800" kern="1200" dirty="0">
                <a:latin typeface="Arial" panose="020B0604020202020204" pitchFamily="34" charset="0"/>
                <a:cs typeface="Arial" panose="020B0604020202020204" pitchFamily="34" charset="0"/>
              </a:endParaRPr>
            </a:p>
          </p:txBody>
        </p:sp>
        <p:sp>
          <p:nvSpPr>
            <p:cNvPr id="12" name="Forma libre 11"/>
            <p:cNvSpPr/>
            <p:nvPr/>
          </p:nvSpPr>
          <p:spPr>
            <a:xfrm>
              <a:off x="4761063" y="2491451"/>
              <a:ext cx="3923074" cy="2340610"/>
            </a:xfrm>
            <a:custGeom>
              <a:avLst/>
              <a:gdLst>
                <a:gd name="connsiteX0" fmla="*/ 0 w 3923074"/>
                <a:gd name="connsiteY0" fmla="*/ 390109 h 2340610"/>
                <a:gd name="connsiteX1" fmla="*/ 390109 w 3923074"/>
                <a:gd name="connsiteY1" fmla="*/ 0 h 2340610"/>
                <a:gd name="connsiteX2" fmla="*/ 3532965 w 3923074"/>
                <a:gd name="connsiteY2" fmla="*/ 0 h 2340610"/>
                <a:gd name="connsiteX3" fmla="*/ 3923074 w 3923074"/>
                <a:gd name="connsiteY3" fmla="*/ 390109 h 2340610"/>
                <a:gd name="connsiteX4" fmla="*/ 3923074 w 3923074"/>
                <a:gd name="connsiteY4" fmla="*/ 1950501 h 2340610"/>
                <a:gd name="connsiteX5" fmla="*/ 3532965 w 3923074"/>
                <a:gd name="connsiteY5" fmla="*/ 2340610 h 2340610"/>
                <a:gd name="connsiteX6" fmla="*/ 390109 w 3923074"/>
                <a:gd name="connsiteY6" fmla="*/ 2340610 h 2340610"/>
                <a:gd name="connsiteX7" fmla="*/ 0 w 3923074"/>
                <a:gd name="connsiteY7" fmla="*/ 1950501 h 2340610"/>
                <a:gd name="connsiteX8" fmla="*/ 0 w 3923074"/>
                <a:gd name="connsiteY8" fmla="*/ 390109 h 234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23074" h="2340610">
                  <a:moveTo>
                    <a:pt x="0" y="390109"/>
                  </a:moveTo>
                  <a:cubicBezTo>
                    <a:pt x="0" y="174658"/>
                    <a:pt x="174658" y="0"/>
                    <a:pt x="390109" y="0"/>
                  </a:cubicBezTo>
                  <a:lnTo>
                    <a:pt x="3532965" y="0"/>
                  </a:lnTo>
                  <a:cubicBezTo>
                    <a:pt x="3748416" y="0"/>
                    <a:pt x="3923074" y="174658"/>
                    <a:pt x="3923074" y="390109"/>
                  </a:cubicBezTo>
                  <a:lnTo>
                    <a:pt x="3923074" y="1950501"/>
                  </a:lnTo>
                  <a:cubicBezTo>
                    <a:pt x="3923074" y="2165952"/>
                    <a:pt x="3748416" y="2340610"/>
                    <a:pt x="3532965" y="2340610"/>
                  </a:cubicBezTo>
                  <a:lnTo>
                    <a:pt x="390109" y="2340610"/>
                  </a:lnTo>
                  <a:cubicBezTo>
                    <a:pt x="174658" y="2340610"/>
                    <a:pt x="0" y="2165952"/>
                    <a:pt x="0" y="1950501"/>
                  </a:cubicBezTo>
                  <a:lnTo>
                    <a:pt x="0" y="390109"/>
                  </a:lnTo>
                  <a:close/>
                </a:path>
              </a:pathLst>
            </a:cu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spcFirstLastPara="0" vert="horz" wrap="square" lIns="190459" tIns="190459" rIns="190459" bIns="190459" numCol="1" spcCol="1270" anchor="ctr" anchorCtr="0">
              <a:noAutofit/>
            </a:bodyPr>
            <a:lstStyle/>
            <a:p>
              <a:pPr lvl="0" algn="just" defTabSz="889000" rtl="0">
                <a:lnSpc>
                  <a:spcPct val="90000"/>
                </a:lnSpc>
                <a:spcBef>
                  <a:spcPct val="0"/>
                </a:spcBef>
                <a:spcAft>
                  <a:spcPct val="35000"/>
                </a:spcAft>
              </a:pPr>
              <a:r>
                <a:rPr lang="es-ES" sz="2000" kern="1200" dirty="0" smtClean="0">
                  <a:latin typeface="Arial" panose="020B0604020202020204" pitchFamily="34" charset="0"/>
                  <a:cs typeface="Arial" panose="020B0604020202020204" pitchFamily="34" charset="0"/>
                </a:rPr>
                <a:t>Las resoluciones emitidas por legisladores mexicanos sobre tal excluyente se encuentran manejadas sobre las siguientes jurisprudencias:</a:t>
              </a:r>
              <a:endParaRPr lang="es-ES" sz="2000" kern="1200" dirty="0">
                <a:latin typeface="Arial" panose="020B0604020202020204" pitchFamily="34" charset="0"/>
                <a:cs typeface="Arial" panose="020B0604020202020204" pitchFamily="34" charset="0"/>
              </a:endParaRPr>
            </a:p>
          </p:txBody>
        </p:sp>
      </p:grpSp>
      <p:pic>
        <p:nvPicPr>
          <p:cNvPr id="7172" name="Picture 4" descr="Resultado de imagen para legislado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4509120"/>
            <a:ext cx="3312368" cy="220824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2936776" y="6630174"/>
            <a:ext cx="2047355"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https://goo.gl/images/ofCWLA</a:t>
            </a:r>
          </a:p>
        </p:txBody>
      </p:sp>
    </p:spTree>
    <p:extLst>
      <p:ext uri="{BB962C8B-B14F-4D97-AF65-F5344CB8AC3E}">
        <p14:creationId xmlns:p14="http://schemas.microsoft.com/office/powerpoint/2010/main" val="763541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476672"/>
            <a:ext cx="9108504" cy="6192688"/>
          </a:xfrm>
        </p:spPr>
        <p:txBody>
          <a:bodyPr>
            <a:noAutofit/>
          </a:bodyPr>
          <a:lstStyle/>
          <a:p>
            <a:pPr>
              <a:buNone/>
            </a:pPr>
            <a:endParaRPr lang="es-ES" sz="1800" dirty="0" smtClean="0">
              <a:solidFill>
                <a:schemeClr val="bg1"/>
              </a:solidFill>
              <a:latin typeface="Arial" pitchFamily="34" charset="0"/>
              <a:cs typeface="Arial" pitchFamily="34" charset="0"/>
            </a:endParaRPr>
          </a:p>
          <a:p>
            <a:pPr>
              <a:buNone/>
            </a:pPr>
            <a:endParaRPr lang="es-ES" sz="1800" dirty="0">
              <a:solidFill>
                <a:schemeClr val="bg1"/>
              </a:solidFill>
              <a:latin typeface="Arial" pitchFamily="34" charset="0"/>
              <a:cs typeface="Arial" pitchFamily="34" charset="0"/>
            </a:endParaRPr>
          </a:p>
          <a:p>
            <a:pPr>
              <a:buNone/>
            </a:pPr>
            <a:r>
              <a:rPr lang="es-MX" sz="2800" dirty="0">
                <a:solidFill>
                  <a:prstClr val="white"/>
                </a:solidFill>
                <a:latin typeface="Arial" pitchFamily="34" charset="0"/>
                <a:cs typeface="Arial" pitchFamily="34" charset="0"/>
              </a:rPr>
              <a:t>Unidad 3. Teoría del Delito</a:t>
            </a:r>
          </a:p>
          <a:p>
            <a:pPr>
              <a:buNone/>
            </a:pPr>
            <a:endParaRPr lang="es-ES" sz="1800" dirty="0" smtClean="0">
              <a:solidFill>
                <a:schemeClr val="bg1"/>
              </a:solidFill>
              <a:latin typeface="Arial" pitchFamily="34" charset="0"/>
              <a:cs typeface="Arial" pitchFamily="34" charset="0"/>
            </a:endParaRPr>
          </a:p>
          <a:p>
            <a:pPr>
              <a:buNone/>
            </a:pPr>
            <a:endParaRPr lang="es-ES" sz="1800" dirty="0" smtClean="0">
              <a:solidFill>
                <a:schemeClr val="bg1"/>
              </a:solidFill>
              <a:latin typeface="Arial" pitchFamily="34" charset="0"/>
              <a:cs typeface="Arial" pitchFamily="34" charset="0"/>
            </a:endParaRPr>
          </a:p>
          <a:p>
            <a:pPr algn="just">
              <a:buNone/>
            </a:pPr>
            <a:r>
              <a:rPr lang="es-MX" sz="2800" dirty="0" smtClean="0">
                <a:solidFill>
                  <a:schemeClr val="bg1"/>
                </a:solidFill>
                <a:latin typeface="Arial" pitchFamily="34" charset="0"/>
                <a:cs typeface="Arial" pitchFamily="34" charset="0"/>
              </a:rPr>
              <a:t>	Objetivo</a:t>
            </a:r>
            <a:r>
              <a:rPr lang="es-MX" sz="2800" dirty="0">
                <a:solidFill>
                  <a:schemeClr val="bg1"/>
                </a:solidFill>
                <a:latin typeface="Arial" pitchFamily="34" charset="0"/>
                <a:cs typeface="Arial" pitchFamily="34" charset="0"/>
              </a:rPr>
              <a:t>: Conocer y reflexionar en torno a la evolución de la teoría del delito, </a:t>
            </a:r>
            <a:r>
              <a:rPr lang="es-MX" sz="2800" dirty="0" smtClean="0">
                <a:solidFill>
                  <a:schemeClr val="bg1"/>
                </a:solidFill>
                <a:latin typeface="Arial" pitchFamily="34" charset="0"/>
                <a:cs typeface="Arial" pitchFamily="34" charset="0"/>
              </a:rPr>
              <a:t>las diferentes </a:t>
            </a:r>
            <a:r>
              <a:rPr lang="es-MX" sz="2800" dirty="0">
                <a:solidFill>
                  <a:schemeClr val="bg1"/>
                </a:solidFill>
                <a:latin typeface="Arial" pitchFamily="34" charset="0"/>
                <a:cs typeface="Arial" pitchFamily="34" charset="0"/>
              </a:rPr>
              <a:t>corrientes del pensamiento que la han explicado, y los elementos </a:t>
            </a:r>
            <a:r>
              <a:rPr lang="es-MX" sz="2800" dirty="0" smtClean="0">
                <a:solidFill>
                  <a:schemeClr val="bg1"/>
                </a:solidFill>
                <a:latin typeface="Arial" pitchFamily="34" charset="0"/>
                <a:cs typeface="Arial" pitchFamily="34" charset="0"/>
              </a:rPr>
              <a:t>que dan </a:t>
            </a:r>
            <a:r>
              <a:rPr lang="es-MX" sz="2800" dirty="0">
                <a:solidFill>
                  <a:schemeClr val="bg1"/>
                </a:solidFill>
                <a:latin typeface="Arial" pitchFamily="34" charset="0"/>
                <a:cs typeface="Arial" pitchFamily="34" charset="0"/>
              </a:rPr>
              <a:t>origen al delito.</a:t>
            </a:r>
            <a:endParaRPr lang="es-ES" sz="2800" dirty="0">
              <a:solidFill>
                <a:schemeClr val="bg1"/>
              </a:solidFill>
              <a:latin typeface="Arial" pitchFamily="34" charset="0"/>
              <a:cs typeface="Arial" pitchFamily="34" charset="0"/>
            </a:endParaRPr>
          </a:p>
          <a:p>
            <a:pPr>
              <a:buNone/>
            </a:pPr>
            <a:endParaRPr lang="es-ES" sz="1800" dirty="0" smtClean="0">
              <a:solidFill>
                <a:schemeClr val="bg1"/>
              </a:solidFill>
              <a:latin typeface="Arial" pitchFamily="34" charset="0"/>
              <a:cs typeface="Arial" pitchFamily="34" charset="0"/>
            </a:endParaRPr>
          </a:p>
          <a:p>
            <a:pPr>
              <a:buNone/>
            </a:pPr>
            <a:endParaRPr lang="es-ES" sz="1000" dirty="0" smtClean="0"/>
          </a:p>
          <a:p>
            <a:pPr>
              <a:buNone/>
            </a:pPr>
            <a:r>
              <a:rPr lang="es-ES" sz="2800" dirty="0">
                <a:solidFill>
                  <a:schemeClr val="bg1"/>
                </a:solidFill>
              </a:rPr>
              <a:t>3.6.4 </a:t>
            </a:r>
            <a:r>
              <a:rPr lang="es-ES" sz="2800" dirty="0" smtClean="0">
                <a:solidFill>
                  <a:schemeClr val="bg1"/>
                </a:solidFill>
              </a:rPr>
              <a:t>Causas de inculpabilidad</a:t>
            </a:r>
            <a:endParaRPr lang="es-ES" sz="28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Imagen 3"/>
          <p:cNvPicPr>
            <a:picLocks noChangeAspect="1"/>
          </p:cNvPicPr>
          <p:nvPr/>
        </p:nvPicPr>
        <p:blipFill rotWithShape="1">
          <a:blip r:embed="rId2"/>
          <a:srcRect l="13973" t="24485" r="15154" b="12201"/>
          <a:stretch/>
        </p:blipFill>
        <p:spPr>
          <a:xfrm>
            <a:off x="179512" y="274638"/>
            <a:ext cx="8856984" cy="6394722"/>
          </a:xfrm>
          <a:prstGeom prst="rect">
            <a:avLst/>
          </a:prstGeom>
        </p:spPr>
      </p:pic>
    </p:spTree>
    <p:extLst>
      <p:ext uri="{BB962C8B-B14F-4D97-AF65-F5344CB8AC3E}">
        <p14:creationId xmlns:p14="http://schemas.microsoft.com/office/powerpoint/2010/main" val="1281268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Imagen 3"/>
          <p:cNvPicPr>
            <a:picLocks noChangeAspect="1"/>
          </p:cNvPicPr>
          <p:nvPr/>
        </p:nvPicPr>
        <p:blipFill rotWithShape="1">
          <a:blip r:embed="rId2"/>
          <a:srcRect l="14456" t="22595" r="15277" b="14091"/>
          <a:stretch/>
        </p:blipFill>
        <p:spPr>
          <a:xfrm>
            <a:off x="457200" y="274638"/>
            <a:ext cx="8280920" cy="6250706"/>
          </a:xfrm>
          <a:prstGeom prst="rect">
            <a:avLst/>
          </a:prstGeom>
        </p:spPr>
      </p:pic>
    </p:spTree>
    <p:extLst>
      <p:ext uri="{BB962C8B-B14F-4D97-AF65-F5344CB8AC3E}">
        <p14:creationId xmlns:p14="http://schemas.microsoft.com/office/powerpoint/2010/main" val="5623667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smtClean="0">
                <a:solidFill>
                  <a:schemeClr val="bg1"/>
                </a:solidFill>
                <a:latin typeface="Arial" panose="020B0604020202020204" pitchFamily="34" charset="0"/>
                <a:cs typeface="Arial" panose="020B0604020202020204" pitchFamily="34" charset="0"/>
              </a:rPr>
              <a:t>10.4 EL ERROR.  </a:t>
            </a:r>
            <a:endParaRPr lang="es-ES" sz="2800" dirty="0">
              <a:solidFill>
                <a:schemeClr val="bg1"/>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normAutofit/>
          </a:bodyPr>
          <a:lstStyle/>
          <a:p>
            <a:pPr marL="0" indent="0">
              <a:buNone/>
            </a:pPr>
            <a:r>
              <a:rPr lang="es-ES" dirty="0"/>
              <a:t> </a:t>
            </a:r>
          </a:p>
          <a:p>
            <a:endParaRPr lang="es-ES" dirty="0"/>
          </a:p>
        </p:txBody>
      </p:sp>
      <p:graphicFrame>
        <p:nvGraphicFramePr>
          <p:cNvPr id="4" name="Diagrama 3"/>
          <p:cNvGraphicFramePr/>
          <p:nvPr>
            <p:extLst>
              <p:ext uri="{D42A27DB-BD31-4B8C-83A1-F6EECF244321}">
                <p14:modId xmlns:p14="http://schemas.microsoft.com/office/powerpoint/2010/main" val="1823596752"/>
              </p:ext>
            </p:extLst>
          </p:nvPr>
        </p:nvGraphicFramePr>
        <p:xfrm>
          <a:off x="323528" y="1417638"/>
          <a:ext cx="8507288" cy="51797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42" name="Picture 2" descr="Resultado de imagen para error penal "/>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95137" y="4314480"/>
            <a:ext cx="2448863" cy="1631938"/>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n relacionad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4896470"/>
            <a:ext cx="2526070" cy="1412255"/>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107504" y="6525344"/>
            <a:ext cx="2160240"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https://goo.gl/images/PDX1YH</a:t>
            </a:r>
          </a:p>
        </p:txBody>
      </p:sp>
      <p:sp>
        <p:nvSpPr>
          <p:cNvPr id="7" name="CuadroTexto 6"/>
          <p:cNvSpPr txBox="1"/>
          <p:nvPr/>
        </p:nvSpPr>
        <p:spPr>
          <a:xfrm>
            <a:off x="6876256" y="6296567"/>
            <a:ext cx="2160240"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https://goo.gl/images/9UwCPZ</a:t>
            </a:r>
          </a:p>
        </p:txBody>
      </p:sp>
    </p:spTree>
    <p:extLst>
      <p:ext uri="{BB962C8B-B14F-4D97-AF65-F5344CB8AC3E}">
        <p14:creationId xmlns:p14="http://schemas.microsoft.com/office/powerpoint/2010/main" val="17502626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10.4 EL ERROR. </a:t>
            </a:r>
            <a:endParaRPr lang="es-ES"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22726941"/>
              </p:ext>
            </p:extLst>
          </p:nvPr>
        </p:nvGraphicFramePr>
        <p:xfrm>
          <a:off x="457200" y="1196752"/>
          <a:ext cx="8229600" cy="4997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194" name="Picture 2" descr="Resultado de imagen para codigo penal del estado de mexic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9672" y="4653136"/>
            <a:ext cx="2015554" cy="20155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Rectángulo 4"/>
          <p:cNvSpPr/>
          <p:nvPr/>
        </p:nvSpPr>
        <p:spPr>
          <a:xfrm>
            <a:off x="1475656" y="6596390"/>
            <a:ext cx="1936749"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https://goo.gl/images/Gf8ein</a:t>
            </a:r>
          </a:p>
        </p:txBody>
      </p:sp>
    </p:spTree>
    <p:extLst>
      <p:ext uri="{BB962C8B-B14F-4D97-AF65-F5344CB8AC3E}">
        <p14:creationId xmlns:p14="http://schemas.microsoft.com/office/powerpoint/2010/main" val="17204685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10.4.1 EL ERROR DE HECHO, LLAMADO ERROR DE TIPO. </a:t>
            </a:r>
            <a:endParaRPr lang="es-ES" sz="2800" dirty="0"/>
          </a:p>
        </p:txBody>
      </p:sp>
      <p:graphicFrame>
        <p:nvGraphicFramePr>
          <p:cNvPr id="3" name="Marcador de contenido 2"/>
          <p:cNvGraphicFramePr>
            <a:graphicFrameLocks noGrp="1"/>
          </p:cNvGraphicFramePr>
          <p:nvPr>
            <p:ph sz="half" idx="2"/>
            <p:extLst>
              <p:ext uri="{D42A27DB-BD31-4B8C-83A1-F6EECF244321}">
                <p14:modId xmlns:p14="http://schemas.microsoft.com/office/powerpoint/2010/main" val="2704475009"/>
              </p:ext>
            </p:extLst>
          </p:nvPr>
        </p:nvGraphicFramePr>
        <p:xfrm>
          <a:off x="4648200" y="1600200"/>
          <a:ext cx="4388296"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6386" name="Picture 2" descr="Resultado de imagen para apuntar con un arm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537" y="2132856"/>
            <a:ext cx="3971925" cy="3171826"/>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457200" y="5304682"/>
            <a:ext cx="1954381"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https://goo.gl/images/jnz5Hx</a:t>
            </a:r>
          </a:p>
        </p:txBody>
      </p:sp>
    </p:spTree>
    <p:extLst>
      <p:ext uri="{BB962C8B-B14F-4D97-AF65-F5344CB8AC3E}">
        <p14:creationId xmlns:p14="http://schemas.microsoft.com/office/powerpoint/2010/main" val="20896465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smtClean="0">
                <a:solidFill>
                  <a:schemeClr val="bg1"/>
                </a:solidFill>
                <a:latin typeface="Arial" panose="020B0604020202020204" pitchFamily="34" charset="0"/>
                <a:cs typeface="Arial" panose="020B0604020202020204" pitchFamily="34" charset="0"/>
              </a:rPr>
              <a:t>10.4.2 ERROR DE DERECHO, LLAMADO ERROR DE PROHIBICIÓN.</a:t>
            </a:r>
            <a:endParaRPr lang="es-ES" sz="2800" dirty="0">
              <a:solidFill>
                <a:schemeClr val="bg1"/>
              </a:solidFill>
              <a:latin typeface="Arial" panose="020B0604020202020204" pitchFamily="34" charset="0"/>
              <a:cs typeface="Arial" panose="020B0604020202020204" pitchFamily="34" charset="0"/>
            </a:endParaRPr>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55573238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4338" name="Picture 2" descr="Resultado de imagen para error de prohibicion ejemplos"/>
          <p:cNvPicPr>
            <a:picLocks noGrp="1" noChangeAspect="1" noChangeArrowheads="1"/>
          </p:cNvPicPr>
          <p:nvPr>
            <p:ph sz="half" idx="2"/>
          </p:nvPr>
        </p:nvPicPr>
        <p:blipFill>
          <a:blip r:embed="rId7">
            <a:extLst>
              <a:ext uri="{28A0092B-C50C-407E-A947-70E740481C1C}">
                <a14:useLocalDpi xmlns:a14="http://schemas.microsoft.com/office/drawing/2010/main" val="0"/>
              </a:ext>
            </a:extLst>
          </a:blip>
          <a:srcRect/>
          <a:stretch>
            <a:fillRect/>
          </a:stretch>
        </p:blipFill>
        <p:spPr bwMode="auto">
          <a:xfrm>
            <a:off x="4716017" y="1916832"/>
            <a:ext cx="4248472" cy="3528392"/>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707881" y="5454848"/>
            <a:ext cx="2032929"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https://goo.gl/images/pe3FFC</a:t>
            </a:r>
          </a:p>
        </p:txBody>
      </p:sp>
    </p:spTree>
    <p:extLst>
      <p:ext uri="{BB962C8B-B14F-4D97-AF65-F5344CB8AC3E}">
        <p14:creationId xmlns:p14="http://schemas.microsoft.com/office/powerpoint/2010/main" val="1446405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smtClean="0">
                <a:solidFill>
                  <a:schemeClr val="bg1"/>
                </a:solidFill>
                <a:latin typeface="Arial" panose="020B0604020202020204" pitchFamily="34" charset="0"/>
                <a:cs typeface="Arial" panose="020B0604020202020204" pitchFamily="34" charset="0"/>
              </a:rPr>
              <a:t>10.4.2 ERROR DE DERECHO, LLAMADO ERROR DE PROHIBICIÓN.</a:t>
            </a:r>
            <a:endParaRPr lang="es-ES" sz="2800" dirty="0"/>
          </a:p>
        </p:txBody>
      </p:sp>
      <p:graphicFrame>
        <p:nvGraphicFramePr>
          <p:cNvPr id="3" name="Marcador de contenido 2"/>
          <p:cNvGraphicFramePr>
            <a:graphicFrameLocks noGrp="1"/>
          </p:cNvGraphicFramePr>
          <p:nvPr>
            <p:ph sz="half" idx="2"/>
            <p:extLst>
              <p:ext uri="{D42A27DB-BD31-4B8C-83A1-F6EECF244321}">
                <p14:modId xmlns:p14="http://schemas.microsoft.com/office/powerpoint/2010/main" val="2594924329"/>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6386" name="Picture 2" descr="Resultado de imagen para error de prohibicion"/>
          <p:cNvPicPr>
            <a:picLocks noGrp="1" noChangeAspect="1" noChangeArrowheads="1"/>
          </p:cNvPicPr>
          <p:nvPr>
            <p:ph sz="half" idx="1"/>
          </p:nvPr>
        </p:nvPicPr>
        <p:blipFill rotWithShape="1">
          <a:blip r:embed="rId7" cstate="print">
            <a:extLst>
              <a:ext uri="{28A0092B-C50C-407E-A947-70E740481C1C}">
                <a14:useLocalDpi xmlns:a14="http://schemas.microsoft.com/office/drawing/2010/main" val="0"/>
              </a:ext>
            </a:extLst>
          </a:blip>
          <a:srcRect l="55529"/>
          <a:stretch/>
        </p:blipFill>
        <p:spPr bwMode="auto">
          <a:xfrm>
            <a:off x="827584" y="2062981"/>
            <a:ext cx="3067471" cy="360040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755576" y="5877272"/>
            <a:ext cx="3024336"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https://goo.gl/images/koy2A1</a:t>
            </a:r>
          </a:p>
        </p:txBody>
      </p:sp>
    </p:spTree>
    <p:extLst>
      <p:ext uri="{BB962C8B-B14F-4D97-AF65-F5344CB8AC3E}">
        <p14:creationId xmlns:p14="http://schemas.microsoft.com/office/powerpoint/2010/main" val="27976567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9684" y="44436"/>
            <a:ext cx="8229600" cy="1143000"/>
          </a:xfrm>
        </p:spPr>
        <p:txBody>
          <a:bodyPr>
            <a:normAutofit/>
          </a:bodyPr>
          <a:lstStyle/>
          <a:p>
            <a:r>
              <a:rPr lang="es-ES" sz="2800" b="1" dirty="0">
                <a:solidFill>
                  <a:schemeClr val="bg1"/>
                </a:solidFill>
                <a:latin typeface="Arial" panose="020B0604020202020204" pitchFamily="34" charset="0"/>
                <a:cs typeface="Arial" panose="020B0604020202020204" pitchFamily="34" charset="0"/>
              </a:rPr>
              <a:t>10.4.2 ERROR DE DERECHO, LLAMADO ERROR DE PROHIBICIÓN.</a:t>
            </a:r>
            <a:endParaRPr lang="es-ES" sz="2800" dirty="0"/>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2205589241"/>
              </p:ext>
            </p:extLst>
          </p:nvPr>
        </p:nvGraphicFramePr>
        <p:xfrm>
          <a:off x="457696" y="283876"/>
          <a:ext cx="7500416" cy="55397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17445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half" idx="1"/>
            <p:extLst>
              <p:ext uri="{D42A27DB-BD31-4B8C-83A1-F6EECF244321}">
                <p14:modId xmlns:p14="http://schemas.microsoft.com/office/powerpoint/2010/main" val="56950440"/>
              </p:ext>
            </p:extLst>
          </p:nvPr>
        </p:nvGraphicFramePr>
        <p:xfrm>
          <a:off x="0" y="0"/>
          <a:ext cx="9144000" cy="5301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434" name="Picture 2" descr="Resultado de imagen para ignorancia de la ley"/>
          <p:cNvPicPr>
            <a:picLocks noGrp="1" noChangeAspect="1" noChangeArrowheads="1"/>
          </p:cNvPicPr>
          <p:nvPr>
            <p:ph sz="half" idx="2"/>
          </p:nvPr>
        </p:nvPicPr>
        <p:blipFill>
          <a:blip r:embed="rId7">
            <a:extLst>
              <a:ext uri="{28A0092B-C50C-407E-A947-70E740481C1C}">
                <a14:useLocalDpi xmlns:a14="http://schemas.microsoft.com/office/drawing/2010/main" val="0"/>
              </a:ext>
            </a:extLst>
          </a:blip>
          <a:srcRect/>
          <a:stretch>
            <a:fillRect/>
          </a:stretch>
        </p:blipFill>
        <p:spPr bwMode="auto">
          <a:xfrm>
            <a:off x="3275856" y="3573016"/>
            <a:ext cx="3419115" cy="29523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CuadroTexto 4"/>
          <p:cNvSpPr txBox="1"/>
          <p:nvPr/>
        </p:nvSpPr>
        <p:spPr>
          <a:xfrm>
            <a:off x="4985413" y="6492552"/>
            <a:ext cx="2857859"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https://goo.gl/images/b7pcfn</a:t>
            </a:r>
          </a:p>
        </p:txBody>
      </p:sp>
    </p:spTree>
    <p:extLst>
      <p:ext uri="{BB962C8B-B14F-4D97-AF65-F5344CB8AC3E}">
        <p14:creationId xmlns:p14="http://schemas.microsoft.com/office/powerpoint/2010/main" val="33085997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sz="half" idx="1"/>
          </p:nvPr>
        </p:nvSpPr>
        <p:spPr/>
        <p:txBody>
          <a:bodyPr/>
          <a:lstStyle/>
          <a:p>
            <a:endParaRPr lang="es-ES"/>
          </a:p>
        </p:txBody>
      </p:sp>
      <p:sp>
        <p:nvSpPr>
          <p:cNvPr id="4" name="Marcador de contenido 3"/>
          <p:cNvSpPr>
            <a:spLocks noGrp="1"/>
          </p:cNvSpPr>
          <p:nvPr>
            <p:ph sz="half" idx="2"/>
          </p:nvPr>
        </p:nvSpPr>
        <p:spPr/>
        <p:txBody>
          <a:bodyPr/>
          <a:lstStyle/>
          <a:p>
            <a:endParaRPr lang="es-ES"/>
          </a:p>
        </p:txBody>
      </p:sp>
      <p:pic>
        <p:nvPicPr>
          <p:cNvPr id="5" name="Imagen 4"/>
          <p:cNvPicPr>
            <a:picLocks noChangeAspect="1"/>
          </p:cNvPicPr>
          <p:nvPr/>
        </p:nvPicPr>
        <p:blipFill rotWithShape="1">
          <a:blip r:embed="rId2"/>
          <a:srcRect l="14563" t="10035" r="16335" b="11257"/>
          <a:stretch/>
        </p:blipFill>
        <p:spPr>
          <a:xfrm>
            <a:off x="422796" y="116632"/>
            <a:ext cx="8424936" cy="6645696"/>
          </a:xfrm>
          <a:prstGeom prst="rect">
            <a:avLst/>
          </a:prstGeom>
        </p:spPr>
      </p:pic>
    </p:spTree>
    <p:extLst>
      <p:ext uri="{BB962C8B-B14F-4D97-AF65-F5344CB8AC3E}">
        <p14:creationId xmlns:p14="http://schemas.microsoft.com/office/powerpoint/2010/main" val="12205938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171400"/>
            <a:ext cx="8229600" cy="1143000"/>
          </a:xfrm>
        </p:spPr>
        <p:txBody>
          <a:bodyPr>
            <a:normAutofit/>
          </a:bodyPr>
          <a:lstStyle/>
          <a:p>
            <a:r>
              <a:rPr lang="es-MX" sz="2800" dirty="0" smtClean="0">
                <a:solidFill>
                  <a:schemeClr val="bg1"/>
                </a:solidFill>
                <a:latin typeface="Arial" pitchFamily="34" charset="0"/>
                <a:cs typeface="Arial" pitchFamily="34" charset="0"/>
              </a:rPr>
              <a:t>ÍNDICE</a:t>
            </a:r>
            <a:endParaRPr lang="es-ES" sz="2800"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0" y="692696"/>
            <a:ext cx="9144000" cy="6165304"/>
          </a:xfrm>
        </p:spPr>
        <p:txBody>
          <a:bodyPr>
            <a:noAutofit/>
          </a:bodyPr>
          <a:lstStyle/>
          <a:p>
            <a:pPr marL="0" indent="0">
              <a:buNone/>
            </a:pPr>
            <a:r>
              <a:rPr lang="es-ES" sz="1800" dirty="0" smtClean="0">
                <a:solidFill>
                  <a:schemeClr val="bg1"/>
                </a:solidFill>
                <a:latin typeface="Arial" panose="020B0604020202020204" pitchFamily="34" charset="0"/>
                <a:cs typeface="Arial" panose="020B0604020202020204" pitchFamily="34" charset="0"/>
              </a:rPr>
              <a:t>INTRODUCCIÓN</a:t>
            </a:r>
          </a:p>
          <a:p>
            <a:pPr marL="0" indent="0">
              <a:buNone/>
            </a:pPr>
            <a:endParaRPr lang="es-ES" sz="1800" dirty="0" smtClean="0">
              <a:solidFill>
                <a:schemeClr val="bg1"/>
              </a:solidFill>
              <a:latin typeface="Arial" panose="020B0604020202020204" pitchFamily="34" charset="0"/>
              <a:cs typeface="Arial" panose="020B0604020202020204" pitchFamily="34" charset="0"/>
            </a:endParaRPr>
          </a:p>
          <a:p>
            <a:pPr marL="0" indent="0">
              <a:buNone/>
            </a:pP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smtClean="0">
                <a:solidFill>
                  <a:schemeClr val="bg1"/>
                </a:solidFill>
                <a:latin typeface="Arial" panose="020B0604020202020204" pitchFamily="34" charset="0"/>
                <a:cs typeface="Arial" panose="020B0604020202020204" pitchFamily="34" charset="0"/>
              </a:rPr>
              <a:t>10.1 </a:t>
            </a:r>
            <a:r>
              <a:rPr lang="es-ES" sz="1800" dirty="0" smtClean="0">
                <a:solidFill>
                  <a:schemeClr val="bg1"/>
                </a:solidFill>
                <a:latin typeface="Arial" panose="020B0604020202020204" pitchFamily="34" charset="0"/>
                <a:cs typeface="Arial" panose="020B0604020202020204" pitchFamily="34" charset="0"/>
              </a:rPr>
              <a:t>Definición</a:t>
            </a:r>
          </a:p>
          <a:p>
            <a:pPr marL="0" indent="0">
              <a:buNone/>
            </a:pPr>
            <a:r>
              <a:rPr lang="es-ES" sz="1800" dirty="0" smtClean="0">
                <a:solidFill>
                  <a:schemeClr val="bg1"/>
                </a:solidFill>
                <a:latin typeface="Arial" panose="020B0604020202020204" pitchFamily="34" charset="0"/>
                <a:cs typeface="Arial" panose="020B0604020202020204" pitchFamily="34" charset="0"/>
              </a:rPr>
              <a:t>10.2 </a:t>
            </a:r>
            <a:r>
              <a:rPr lang="es-ES" sz="1800" dirty="0">
                <a:solidFill>
                  <a:schemeClr val="bg1"/>
                </a:solidFill>
                <a:latin typeface="Arial" panose="020B0604020202020204" pitchFamily="34" charset="0"/>
                <a:cs typeface="Arial" panose="020B0604020202020204" pitchFamily="34" charset="0"/>
              </a:rPr>
              <a:t>Causas de exclusión de </a:t>
            </a:r>
            <a:r>
              <a:rPr lang="es-ES" sz="1800" dirty="0" smtClean="0">
                <a:solidFill>
                  <a:schemeClr val="bg1"/>
                </a:solidFill>
                <a:latin typeface="Arial" panose="020B0604020202020204" pitchFamily="34" charset="0"/>
                <a:cs typeface="Arial" panose="020B0604020202020204" pitchFamily="34" charset="0"/>
              </a:rPr>
              <a:t>culpabilidad</a:t>
            </a: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a:solidFill>
                  <a:schemeClr val="bg1"/>
                </a:solidFill>
                <a:latin typeface="Arial" panose="020B0604020202020204" pitchFamily="34" charset="0"/>
                <a:cs typeface="Arial" panose="020B0604020202020204" pitchFamily="34" charset="0"/>
              </a:rPr>
              <a:t>10.2.1 Inexigibilidad de otra </a:t>
            </a:r>
            <a:r>
              <a:rPr lang="es-ES" sz="1800" dirty="0" smtClean="0">
                <a:solidFill>
                  <a:schemeClr val="bg1"/>
                </a:solidFill>
                <a:latin typeface="Arial" panose="020B0604020202020204" pitchFamily="34" charset="0"/>
                <a:cs typeface="Arial" panose="020B0604020202020204" pitchFamily="34" charset="0"/>
              </a:rPr>
              <a:t>conducta </a:t>
            </a: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a:solidFill>
                  <a:schemeClr val="bg1"/>
                </a:solidFill>
                <a:latin typeface="Arial" panose="020B0604020202020204" pitchFamily="34" charset="0"/>
                <a:cs typeface="Arial" panose="020B0604020202020204" pitchFamily="34" charset="0"/>
              </a:rPr>
              <a:t>10.3 El miedo y el temor fundado	</a:t>
            </a:r>
          </a:p>
          <a:p>
            <a:pPr marL="0" indent="0">
              <a:buNone/>
            </a:pPr>
            <a:r>
              <a:rPr lang="es-ES" sz="1800" dirty="0">
                <a:solidFill>
                  <a:schemeClr val="bg1"/>
                </a:solidFill>
                <a:latin typeface="Arial" panose="020B0604020202020204" pitchFamily="34" charset="0"/>
                <a:cs typeface="Arial" panose="020B0604020202020204" pitchFamily="34" charset="0"/>
              </a:rPr>
              <a:t>10.4  El error	</a:t>
            </a:r>
          </a:p>
          <a:p>
            <a:pPr marL="0" indent="0">
              <a:buNone/>
            </a:pPr>
            <a:r>
              <a:rPr lang="es-ES" sz="1800" dirty="0">
                <a:solidFill>
                  <a:schemeClr val="bg1"/>
                </a:solidFill>
                <a:latin typeface="Arial" panose="020B0604020202020204" pitchFamily="34" charset="0"/>
                <a:cs typeface="Arial" panose="020B0604020202020204" pitchFamily="34" charset="0"/>
              </a:rPr>
              <a:t>10.4.1 Error de </a:t>
            </a:r>
            <a:r>
              <a:rPr lang="es-ES" sz="1800" dirty="0" smtClean="0">
                <a:solidFill>
                  <a:schemeClr val="bg1"/>
                </a:solidFill>
                <a:latin typeface="Arial" panose="020B0604020202020204" pitchFamily="34" charset="0"/>
                <a:cs typeface="Arial" panose="020B0604020202020204" pitchFamily="34" charset="0"/>
              </a:rPr>
              <a:t>hecho</a:t>
            </a: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a:solidFill>
                  <a:schemeClr val="bg1"/>
                </a:solidFill>
                <a:latin typeface="Arial" panose="020B0604020202020204" pitchFamily="34" charset="0"/>
                <a:cs typeface="Arial" panose="020B0604020202020204" pitchFamily="34" charset="0"/>
              </a:rPr>
              <a:t>10.4.2 Error de </a:t>
            </a:r>
            <a:r>
              <a:rPr lang="es-ES" sz="1800" dirty="0" smtClean="0">
                <a:solidFill>
                  <a:schemeClr val="bg1"/>
                </a:solidFill>
                <a:latin typeface="Arial" panose="020B0604020202020204" pitchFamily="34" charset="0"/>
                <a:cs typeface="Arial" panose="020B0604020202020204" pitchFamily="34" charset="0"/>
              </a:rPr>
              <a:t>derecho</a:t>
            </a: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a:solidFill>
                  <a:schemeClr val="bg1"/>
                </a:solidFill>
                <a:latin typeface="Arial" panose="020B0604020202020204" pitchFamily="34" charset="0"/>
                <a:cs typeface="Arial" panose="020B0604020202020204" pitchFamily="34" charset="0"/>
              </a:rPr>
              <a:t>10.4.3 Error </a:t>
            </a:r>
            <a:r>
              <a:rPr lang="es-ES" sz="1800" dirty="0" smtClean="0">
                <a:solidFill>
                  <a:schemeClr val="bg1"/>
                </a:solidFill>
                <a:latin typeface="Arial" panose="020B0604020202020204" pitchFamily="34" charset="0"/>
                <a:cs typeface="Arial" panose="020B0604020202020204" pitchFamily="34" charset="0"/>
              </a:rPr>
              <a:t>accidental</a:t>
            </a: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a:solidFill>
                  <a:schemeClr val="bg1"/>
                </a:solidFill>
                <a:latin typeface="Arial" panose="020B0604020202020204" pitchFamily="34" charset="0"/>
                <a:cs typeface="Arial" panose="020B0604020202020204" pitchFamily="34" charset="0"/>
              </a:rPr>
              <a:t>10.4.4 Caso </a:t>
            </a:r>
            <a:r>
              <a:rPr lang="es-ES" sz="1800" dirty="0" smtClean="0">
                <a:solidFill>
                  <a:schemeClr val="bg1"/>
                </a:solidFill>
                <a:latin typeface="Arial" panose="020B0604020202020204" pitchFamily="34" charset="0"/>
                <a:cs typeface="Arial" panose="020B0604020202020204" pitchFamily="34" charset="0"/>
              </a:rPr>
              <a:t>fortuito</a:t>
            </a: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a:solidFill>
                  <a:schemeClr val="bg1"/>
                </a:solidFill>
                <a:latin typeface="Arial" panose="020B0604020202020204" pitchFamily="34" charset="0"/>
                <a:cs typeface="Arial" panose="020B0604020202020204" pitchFamily="34" charset="0"/>
              </a:rPr>
              <a:t>10.5 Eximentes </a:t>
            </a:r>
            <a:r>
              <a:rPr lang="es-ES" sz="1800" dirty="0" smtClean="0">
                <a:solidFill>
                  <a:schemeClr val="bg1"/>
                </a:solidFill>
                <a:latin typeface="Arial" panose="020B0604020202020204" pitchFamily="34" charset="0"/>
                <a:cs typeface="Arial" panose="020B0604020202020204" pitchFamily="34" charset="0"/>
              </a:rPr>
              <a:t>putativas</a:t>
            </a: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a:solidFill>
                  <a:schemeClr val="bg1"/>
                </a:solidFill>
                <a:latin typeface="Arial" panose="020B0604020202020204" pitchFamily="34" charset="0"/>
                <a:cs typeface="Arial" panose="020B0604020202020204" pitchFamily="34" charset="0"/>
              </a:rPr>
              <a:t>10.5.1 Legítima </a:t>
            </a:r>
            <a:r>
              <a:rPr lang="es-ES" sz="1800" dirty="0" smtClean="0">
                <a:solidFill>
                  <a:schemeClr val="bg1"/>
                </a:solidFill>
                <a:latin typeface="Arial" panose="020B0604020202020204" pitchFamily="34" charset="0"/>
                <a:cs typeface="Arial" panose="020B0604020202020204" pitchFamily="34" charset="0"/>
              </a:rPr>
              <a:t>defensa</a:t>
            </a: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a:solidFill>
                  <a:schemeClr val="bg1"/>
                </a:solidFill>
                <a:latin typeface="Arial" panose="020B0604020202020204" pitchFamily="34" charset="0"/>
                <a:cs typeface="Arial" panose="020B0604020202020204" pitchFamily="34" charset="0"/>
              </a:rPr>
              <a:t>10.5.2 Estado de </a:t>
            </a:r>
            <a:r>
              <a:rPr lang="es-ES" sz="1800" dirty="0" smtClean="0">
                <a:solidFill>
                  <a:schemeClr val="bg1"/>
                </a:solidFill>
                <a:latin typeface="Arial" panose="020B0604020202020204" pitchFamily="34" charset="0"/>
                <a:cs typeface="Arial" panose="020B0604020202020204" pitchFamily="34" charset="0"/>
              </a:rPr>
              <a:t>necesidad</a:t>
            </a: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a:solidFill>
                  <a:schemeClr val="bg1"/>
                </a:solidFill>
                <a:latin typeface="Arial" panose="020B0604020202020204" pitchFamily="34" charset="0"/>
                <a:cs typeface="Arial" panose="020B0604020202020204" pitchFamily="34" charset="0"/>
              </a:rPr>
              <a:t>10.5.3 Ejercicio de un derecho </a:t>
            </a:r>
            <a:r>
              <a:rPr lang="es-ES" sz="1800" dirty="0" smtClean="0">
                <a:solidFill>
                  <a:schemeClr val="bg1"/>
                </a:solidFill>
                <a:latin typeface="Arial" panose="020B0604020202020204" pitchFamily="34" charset="0"/>
                <a:cs typeface="Arial" panose="020B0604020202020204" pitchFamily="34" charset="0"/>
              </a:rPr>
              <a:t>putativo </a:t>
            </a: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a:solidFill>
                  <a:schemeClr val="bg1"/>
                </a:solidFill>
                <a:latin typeface="Arial" panose="020B0604020202020204" pitchFamily="34" charset="0"/>
                <a:cs typeface="Arial" panose="020B0604020202020204" pitchFamily="34" charset="0"/>
              </a:rPr>
              <a:t>10.5.4 Cumplimiento de un deber </a:t>
            </a:r>
            <a:r>
              <a:rPr lang="es-ES" sz="1800" dirty="0" smtClean="0">
                <a:solidFill>
                  <a:schemeClr val="bg1"/>
                </a:solidFill>
                <a:latin typeface="Arial" panose="020B0604020202020204" pitchFamily="34" charset="0"/>
                <a:cs typeface="Arial" panose="020B0604020202020204" pitchFamily="34" charset="0"/>
              </a:rPr>
              <a:t>putativo</a:t>
            </a:r>
            <a:endParaRPr lang="es-ES" sz="1800" dirty="0">
              <a:solidFill>
                <a:schemeClr val="bg1"/>
              </a:solidFill>
              <a:latin typeface="Arial" panose="020B0604020202020204" pitchFamily="34" charset="0"/>
              <a:cs typeface="Arial" panose="020B0604020202020204" pitchFamily="34" charset="0"/>
            </a:endParaRPr>
          </a:p>
          <a:p>
            <a:pPr marL="0" indent="0">
              <a:buNone/>
            </a:pPr>
            <a:r>
              <a:rPr lang="es-ES" sz="1800" dirty="0">
                <a:solidFill>
                  <a:schemeClr val="bg1"/>
                </a:solidFill>
                <a:latin typeface="Arial" panose="020B0604020202020204" pitchFamily="34" charset="0"/>
                <a:cs typeface="Arial" panose="020B0604020202020204" pitchFamily="34" charset="0"/>
              </a:rPr>
              <a:t>10.5.5 Obediencia </a:t>
            </a:r>
            <a:r>
              <a:rPr lang="es-ES" sz="1800" dirty="0" smtClean="0">
                <a:solidFill>
                  <a:schemeClr val="bg1"/>
                </a:solidFill>
                <a:latin typeface="Arial" panose="020B0604020202020204" pitchFamily="34" charset="0"/>
                <a:cs typeface="Arial" panose="020B0604020202020204" pitchFamily="34" charset="0"/>
              </a:rPr>
              <a:t>jerárquica</a:t>
            </a:r>
          </a:p>
          <a:p>
            <a:pPr marL="0" indent="0">
              <a:buNone/>
            </a:pPr>
            <a:r>
              <a:rPr lang="es-ES" sz="1800" dirty="0" smtClean="0">
                <a:solidFill>
                  <a:schemeClr val="bg1"/>
                </a:solidFill>
                <a:latin typeface="Arial" panose="020B0604020202020204" pitchFamily="34" charset="0"/>
                <a:cs typeface="Arial" panose="020B0604020202020204" pitchFamily="34" charset="0"/>
              </a:rPr>
              <a:t>BIBLIOGRAFÍA</a:t>
            </a:r>
            <a:endParaRPr lang="es-ES" sz="1800" dirty="0">
              <a:solidFill>
                <a:schemeClr val="bg1"/>
              </a:solidFill>
              <a:latin typeface="Arial" panose="020B0604020202020204" pitchFamily="34" charset="0"/>
              <a:cs typeface="Arial" panose="020B0604020202020204" pitchFamily="34" charset="0"/>
            </a:endParaRPr>
          </a:p>
          <a:p>
            <a:pPr>
              <a:buNone/>
            </a:pPr>
            <a:endParaRPr lang="es-ES" sz="11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sz="3100" b="1" dirty="0">
                <a:solidFill>
                  <a:schemeClr val="bg1"/>
                </a:solidFill>
                <a:latin typeface="Arial" panose="020B0604020202020204" pitchFamily="34" charset="0"/>
                <a:cs typeface="Arial" panose="020B0604020202020204" pitchFamily="34" charset="0"/>
              </a:rPr>
              <a:t>10.4.2 ERROR DE DERECHO, LLAMADO ERROR DE PROHIBICIÓN</a:t>
            </a:r>
            <a:r>
              <a:rPr lang="es-ES" b="1" dirty="0">
                <a:solidFill>
                  <a:schemeClr val="bg1"/>
                </a:solidFill>
                <a:latin typeface="Arial" panose="020B0604020202020204" pitchFamily="34" charset="0"/>
                <a:cs typeface="Arial" panose="020B0604020202020204" pitchFamily="34" charset="0"/>
              </a:rPr>
              <a:t>.</a:t>
            </a:r>
            <a:endParaRPr lang="es-ES" dirty="0"/>
          </a:p>
        </p:txBody>
      </p:sp>
      <p:graphicFrame>
        <p:nvGraphicFramePr>
          <p:cNvPr id="7" name="Marcador de contenido 6"/>
          <p:cNvGraphicFramePr>
            <a:graphicFrameLocks noGrp="1"/>
          </p:cNvGraphicFramePr>
          <p:nvPr>
            <p:ph sz="half" idx="1"/>
            <p:extLst>
              <p:ext uri="{D42A27DB-BD31-4B8C-83A1-F6EECF244321}">
                <p14:modId xmlns:p14="http://schemas.microsoft.com/office/powerpoint/2010/main" val="3941293703"/>
              </p:ext>
            </p:extLst>
          </p:nvPr>
        </p:nvGraphicFramePr>
        <p:xfrm>
          <a:off x="107504" y="1566540"/>
          <a:ext cx="8579296"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9458" name="Picture 2" descr="Resultado de imagen para error invencibl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3608" y="5157192"/>
            <a:ext cx="1646535" cy="1484784"/>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899592" y="4895582"/>
            <a:ext cx="2057053" cy="261610"/>
          </a:xfrm>
          <a:prstGeom prst="rect">
            <a:avLst/>
          </a:prstGeom>
          <a:noFill/>
        </p:spPr>
        <p:txBody>
          <a:bodyPr wrap="square" rtlCol="0">
            <a:spAutoFit/>
          </a:bodyPr>
          <a:lstStyle/>
          <a:p>
            <a:r>
              <a:rPr lang="es-ES" sz="1100" dirty="0">
                <a:latin typeface="Arial" panose="020B0604020202020204" pitchFamily="34" charset="0"/>
                <a:cs typeface="Arial" panose="020B0604020202020204" pitchFamily="34" charset="0"/>
              </a:rPr>
              <a:t>https://goo.gl/images/LwkFct</a:t>
            </a:r>
          </a:p>
        </p:txBody>
      </p:sp>
    </p:spTree>
    <p:extLst>
      <p:ext uri="{BB962C8B-B14F-4D97-AF65-F5344CB8AC3E}">
        <p14:creationId xmlns:p14="http://schemas.microsoft.com/office/powerpoint/2010/main" val="32935798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10.4.2 ERROR DE DERECHO, LLAMADO ERROR DE PROHIBICIÓN.</a:t>
            </a:r>
            <a:endParaRPr lang="es-ES" sz="2800" dirty="0"/>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70915167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42" name="Picture 2" descr="Resultado de imagen para jurisprudencia"/>
          <p:cNvPicPr>
            <a:picLocks noGrp="1" noChangeAspect="1" noChangeArrowheads="1"/>
          </p:cNvPicPr>
          <p:nvPr>
            <p:ph sz="half" idx="2"/>
          </p:nvPr>
        </p:nvPicPr>
        <p:blipFill>
          <a:blip r:embed="rId7">
            <a:extLst>
              <a:ext uri="{28A0092B-C50C-407E-A947-70E740481C1C}">
                <a14:useLocalDpi xmlns:a14="http://schemas.microsoft.com/office/drawing/2010/main" val="0"/>
              </a:ext>
            </a:extLst>
          </a:blip>
          <a:srcRect/>
          <a:stretch>
            <a:fillRect/>
          </a:stretch>
        </p:blipFill>
        <p:spPr bwMode="auto">
          <a:xfrm>
            <a:off x="4648200" y="2600446"/>
            <a:ext cx="4038600" cy="2525471"/>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4669036" y="5125793"/>
            <a:ext cx="2056973"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https://goo.gl/images/PZueBU</a:t>
            </a:r>
          </a:p>
        </p:txBody>
      </p:sp>
    </p:spTree>
    <p:extLst>
      <p:ext uri="{BB962C8B-B14F-4D97-AF65-F5344CB8AC3E}">
        <p14:creationId xmlns:p14="http://schemas.microsoft.com/office/powerpoint/2010/main" val="29382480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sz="half" idx="1"/>
          </p:nvPr>
        </p:nvSpPr>
        <p:spPr/>
        <p:txBody>
          <a:bodyPr/>
          <a:lstStyle/>
          <a:p>
            <a:endParaRPr lang="es-ES"/>
          </a:p>
        </p:txBody>
      </p:sp>
      <p:sp>
        <p:nvSpPr>
          <p:cNvPr id="4" name="Marcador de contenido 3"/>
          <p:cNvSpPr>
            <a:spLocks noGrp="1"/>
          </p:cNvSpPr>
          <p:nvPr>
            <p:ph sz="half" idx="2"/>
          </p:nvPr>
        </p:nvSpPr>
        <p:spPr/>
        <p:txBody>
          <a:bodyPr/>
          <a:lstStyle/>
          <a:p>
            <a:endParaRPr lang="es-ES"/>
          </a:p>
        </p:txBody>
      </p:sp>
      <p:pic>
        <p:nvPicPr>
          <p:cNvPr id="5" name="Imagen 4"/>
          <p:cNvPicPr>
            <a:picLocks noChangeAspect="1"/>
          </p:cNvPicPr>
          <p:nvPr/>
        </p:nvPicPr>
        <p:blipFill rotWithShape="1">
          <a:blip r:embed="rId2"/>
          <a:srcRect l="14230" t="15035" r="16398" b="20706"/>
          <a:stretch/>
        </p:blipFill>
        <p:spPr>
          <a:xfrm>
            <a:off x="435732" y="274638"/>
            <a:ext cx="8424936" cy="5851525"/>
          </a:xfrm>
          <a:prstGeom prst="rect">
            <a:avLst/>
          </a:prstGeom>
        </p:spPr>
      </p:pic>
    </p:spTree>
    <p:extLst>
      <p:ext uri="{BB962C8B-B14F-4D97-AF65-F5344CB8AC3E}">
        <p14:creationId xmlns:p14="http://schemas.microsoft.com/office/powerpoint/2010/main" val="2602070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a:t> </a:t>
            </a:r>
            <a:r>
              <a:rPr lang="es-ES" dirty="0"/>
              <a:t/>
            </a:r>
            <a:br>
              <a:rPr lang="es-ES" dirty="0"/>
            </a:br>
            <a:r>
              <a:rPr lang="es-ES" sz="3100" b="1" dirty="0" smtClean="0">
                <a:solidFill>
                  <a:schemeClr val="bg1"/>
                </a:solidFill>
                <a:latin typeface="Arial" panose="020B0604020202020204" pitchFamily="34" charset="0"/>
                <a:cs typeface="Arial" panose="020B0604020202020204" pitchFamily="34" charset="0"/>
              </a:rPr>
              <a:t>10.4.3</a:t>
            </a:r>
            <a:r>
              <a:rPr lang="es-ES" sz="3100" dirty="0" smtClean="0">
                <a:solidFill>
                  <a:schemeClr val="bg1"/>
                </a:solidFill>
                <a:latin typeface="Arial" panose="020B0604020202020204" pitchFamily="34" charset="0"/>
                <a:cs typeface="Arial" panose="020B0604020202020204" pitchFamily="34" charset="0"/>
              </a:rPr>
              <a:t> </a:t>
            </a:r>
            <a:r>
              <a:rPr lang="es-ES" sz="3100" b="1" dirty="0" smtClean="0">
                <a:solidFill>
                  <a:schemeClr val="bg1"/>
                </a:solidFill>
                <a:latin typeface="Arial" panose="020B0604020202020204" pitchFamily="34" charset="0"/>
                <a:cs typeface="Arial" panose="020B0604020202020204" pitchFamily="34" charset="0"/>
              </a:rPr>
              <a:t>ERROR ACCIDENTAL</a:t>
            </a:r>
            <a:r>
              <a:rPr lang="es-ES" dirty="0"/>
              <a:t/>
            </a:r>
            <a:br>
              <a:rPr lang="es-ES" dirty="0"/>
            </a:br>
            <a:endParaRPr lang="es-ES" dirty="0"/>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423153402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482" name="Picture 2" descr="Resultado de imagen para error accidental"/>
          <p:cNvPicPr>
            <a:picLocks noGrp="1" noChangeAspect="1" noChangeArrowheads="1"/>
          </p:cNvPicPr>
          <p:nvPr>
            <p:ph sz="half" idx="2"/>
          </p:nvPr>
        </p:nvPicPr>
        <p:blipFill>
          <a:blip r:embed="rId7">
            <a:extLst>
              <a:ext uri="{28A0092B-C50C-407E-A947-70E740481C1C}">
                <a14:useLocalDpi xmlns:a14="http://schemas.microsoft.com/office/drawing/2010/main" val="0"/>
              </a:ext>
            </a:extLst>
          </a:blip>
          <a:srcRect/>
          <a:stretch>
            <a:fillRect/>
          </a:stretch>
        </p:blipFill>
        <p:spPr bwMode="auto">
          <a:xfrm>
            <a:off x="4648200" y="2898135"/>
            <a:ext cx="4038600" cy="19300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CuadroTexto 4"/>
          <p:cNvSpPr txBox="1"/>
          <p:nvPr/>
        </p:nvSpPr>
        <p:spPr>
          <a:xfrm>
            <a:off x="4674592" y="4828228"/>
            <a:ext cx="2304256"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https://goo.gl/images/CpAU5c</a:t>
            </a:r>
          </a:p>
        </p:txBody>
      </p:sp>
    </p:spTree>
    <p:extLst>
      <p:ext uri="{BB962C8B-B14F-4D97-AF65-F5344CB8AC3E}">
        <p14:creationId xmlns:p14="http://schemas.microsoft.com/office/powerpoint/2010/main" val="18005605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10.4.3</a:t>
            </a:r>
            <a:r>
              <a:rPr lang="es-ES" sz="2800" dirty="0">
                <a:solidFill>
                  <a:schemeClr val="bg1"/>
                </a:solidFill>
                <a:latin typeface="Arial" panose="020B0604020202020204" pitchFamily="34" charset="0"/>
                <a:cs typeface="Arial" panose="020B0604020202020204" pitchFamily="34" charset="0"/>
              </a:rPr>
              <a:t> </a:t>
            </a:r>
            <a:r>
              <a:rPr lang="es-ES" sz="2800" b="1" dirty="0">
                <a:solidFill>
                  <a:schemeClr val="bg1"/>
                </a:solidFill>
                <a:latin typeface="Arial" panose="020B0604020202020204" pitchFamily="34" charset="0"/>
                <a:cs typeface="Arial" panose="020B0604020202020204" pitchFamily="34" charset="0"/>
              </a:rPr>
              <a:t>ERROR ACCIDENTAL</a:t>
            </a:r>
            <a:endParaRPr lang="es-ES" sz="2800" dirty="0"/>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2498583694"/>
              </p:ext>
            </p:extLst>
          </p:nvPr>
        </p:nvGraphicFramePr>
        <p:xfrm>
          <a:off x="457200" y="1052736"/>
          <a:ext cx="4042792" cy="5805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506" name="Picture 2" descr="Imagen relacionada"/>
          <p:cNvPicPr>
            <a:picLocks noGrp="1" noChangeAspect="1" noChangeArrowheads="1"/>
          </p:cNvPicPr>
          <p:nvPr>
            <p:ph sz="half" idx="2"/>
          </p:nvPr>
        </p:nvPicPr>
        <p:blipFill>
          <a:blip r:embed="rId7" cstate="print">
            <a:extLst>
              <a:ext uri="{28A0092B-C50C-407E-A947-70E740481C1C}">
                <a14:useLocalDpi xmlns:a14="http://schemas.microsoft.com/office/drawing/2010/main" val="0"/>
              </a:ext>
            </a:extLst>
          </a:blip>
          <a:srcRect/>
          <a:stretch>
            <a:fillRect/>
          </a:stretch>
        </p:blipFill>
        <p:spPr bwMode="auto">
          <a:xfrm>
            <a:off x="4686300" y="2547969"/>
            <a:ext cx="3962400" cy="2630424"/>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4686300" y="5301208"/>
            <a:ext cx="2549996"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https://goo.gl/images/aYB4LV</a:t>
            </a:r>
          </a:p>
        </p:txBody>
      </p:sp>
    </p:spTree>
    <p:extLst>
      <p:ext uri="{BB962C8B-B14F-4D97-AF65-F5344CB8AC3E}">
        <p14:creationId xmlns:p14="http://schemas.microsoft.com/office/powerpoint/2010/main" val="21584501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400" b="1" dirty="0" smtClean="0">
                <a:solidFill>
                  <a:schemeClr val="bg1"/>
                </a:solidFill>
                <a:latin typeface="Arial" panose="020B0604020202020204" pitchFamily="34" charset="0"/>
                <a:cs typeface="Arial" panose="020B0604020202020204" pitchFamily="34" charset="0"/>
              </a:rPr>
              <a:t>10.4.4 CASO FORTUITO  </a:t>
            </a:r>
            <a:endParaRPr lang="es-ES" sz="2400" dirty="0">
              <a:solidFill>
                <a:schemeClr val="bg1"/>
              </a:solidFill>
              <a:latin typeface="Arial" panose="020B0604020202020204" pitchFamily="34" charset="0"/>
              <a:cs typeface="Arial" panose="020B0604020202020204" pitchFamily="34" charset="0"/>
            </a:endParaRPr>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3601485987"/>
              </p:ext>
            </p:extLst>
          </p:nvPr>
        </p:nvGraphicFramePr>
        <p:xfrm>
          <a:off x="0" y="1124744"/>
          <a:ext cx="4648200"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2530" name="Picture 2" descr="Resultado de imagen para caso fortuito"/>
          <p:cNvPicPr>
            <a:picLocks noGrp="1" noChangeAspect="1" noChangeArrowheads="1"/>
          </p:cNvPicPr>
          <p:nvPr>
            <p:ph sz="half" idx="2"/>
          </p:nvPr>
        </p:nvPicPr>
        <p:blipFill>
          <a:blip r:embed="rId7" cstate="print">
            <a:extLst>
              <a:ext uri="{28A0092B-C50C-407E-A947-70E740481C1C}">
                <a14:useLocalDpi xmlns:a14="http://schemas.microsoft.com/office/drawing/2010/main" val="0"/>
              </a:ext>
            </a:extLst>
          </a:blip>
          <a:srcRect/>
          <a:stretch>
            <a:fillRect/>
          </a:stretch>
        </p:blipFill>
        <p:spPr bwMode="auto">
          <a:xfrm>
            <a:off x="4648200" y="2883111"/>
            <a:ext cx="4038600" cy="196014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004048" y="4865327"/>
            <a:ext cx="2304256"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https://goo.gl/images/QH87HX</a:t>
            </a:r>
          </a:p>
        </p:txBody>
      </p:sp>
    </p:spTree>
    <p:extLst>
      <p:ext uri="{BB962C8B-B14F-4D97-AF65-F5344CB8AC3E}">
        <p14:creationId xmlns:p14="http://schemas.microsoft.com/office/powerpoint/2010/main" val="4581243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10.4.4 CASO FORTUITO </a:t>
            </a:r>
            <a:endParaRPr lang="es-ES" sz="2800" dirty="0"/>
          </a:p>
        </p:txBody>
      </p:sp>
      <p:graphicFrame>
        <p:nvGraphicFramePr>
          <p:cNvPr id="3" name="Marcador de contenido 2"/>
          <p:cNvGraphicFramePr>
            <a:graphicFrameLocks noGrp="1"/>
          </p:cNvGraphicFramePr>
          <p:nvPr>
            <p:ph sz="half" idx="2"/>
            <p:extLst>
              <p:ext uri="{D42A27DB-BD31-4B8C-83A1-F6EECF244321}">
                <p14:modId xmlns:p14="http://schemas.microsoft.com/office/powerpoint/2010/main" val="662544558"/>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3554" name="Picture 2" descr="Resultado de imagen para caso fortuito"/>
          <p:cNvPicPr>
            <a:picLocks noGrp="1" noChangeAspect="1" noChangeArrowheads="1"/>
          </p:cNvPicPr>
          <p:nvPr>
            <p:ph sz="half" idx="1"/>
          </p:nvPr>
        </p:nvPicPr>
        <p:blipFill>
          <a:blip r:embed="rId7">
            <a:extLst>
              <a:ext uri="{28A0092B-C50C-407E-A947-70E740481C1C}">
                <a14:useLocalDpi xmlns:a14="http://schemas.microsoft.com/office/drawing/2010/main" val="0"/>
              </a:ext>
            </a:extLst>
          </a:blip>
          <a:srcRect/>
          <a:stretch>
            <a:fillRect/>
          </a:stretch>
        </p:blipFill>
        <p:spPr bwMode="auto">
          <a:xfrm>
            <a:off x="831726" y="2709930"/>
            <a:ext cx="3740274" cy="2306502"/>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831726" y="5016432"/>
            <a:ext cx="3096344"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https://goo.gl/images/8bkba9</a:t>
            </a:r>
          </a:p>
        </p:txBody>
      </p:sp>
    </p:spTree>
    <p:extLst>
      <p:ext uri="{BB962C8B-B14F-4D97-AF65-F5344CB8AC3E}">
        <p14:creationId xmlns:p14="http://schemas.microsoft.com/office/powerpoint/2010/main" val="9356730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10.4.4 CASO FORTUITO </a:t>
            </a:r>
            <a:endParaRPr lang="es-ES" sz="2800" dirty="0"/>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154595547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4578" name="Picture 2" descr="Resultado de imagen para homicidio"/>
          <p:cNvPicPr>
            <a:picLocks noGrp="1" noChangeAspect="1" noChangeArrowheads="1"/>
          </p:cNvPicPr>
          <p:nvPr>
            <p:ph sz="half" idx="2"/>
          </p:nvPr>
        </p:nvPicPr>
        <p:blipFill>
          <a:blip r:embed="rId7" cstate="print">
            <a:extLst>
              <a:ext uri="{28A0092B-C50C-407E-A947-70E740481C1C}">
                <a14:useLocalDpi xmlns:a14="http://schemas.microsoft.com/office/drawing/2010/main" val="0"/>
              </a:ext>
            </a:extLst>
          </a:blip>
          <a:srcRect/>
          <a:stretch>
            <a:fillRect/>
          </a:stretch>
        </p:blipFill>
        <p:spPr bwMode="auto">
          <a:xfrm>
            <a:off x="4648200" y="2516981"/>
            <a:ext cx="4038600" cy="269240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4648200" y="5209381"/>
            <a:ext cx="2304256"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https://goo.gl/images/YWa3GW</a:t>
            </a:r>
          </a:p>
        </p:txBody>
      </p:sp>
    </p:spTree>
    <p:extLst>
      <p:ext uri="{BB962C8B-B14F-4D97-AF65-F5344CB8AC3E}">
        <p14:creationId xmlns:p14="http://schemas.microsoft.com/office/powerpoint/2010/main" val="41564631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smtClean="0">
                <a:solidFill>
                  <a:schemeClr val="bg1"/>
                </a:solidFill>
                <a:latin typeface="Arial" panose="020B0604020202020204" pitchFamily="34" charset="0"/>
                <a:cs typeface="Arial" panose="020B0604020202020204" pitchFamily="34" charset="0"/>
              </a:rPr>
              <a:t>10.5</a:t>
            </a:r>
            <a:r>
              <a:rPr lang="es-ES" sz="2800" dirty="0" smtClean="0">
                <a:solidFill>
                  <a:schemeClr val="bg1"/>
                </a:solidFill>
                <a:latin typeface="Arial" panose="020B0604020202020204" pitchFamily="34" charset="0"/>
                <a:cs typeface="Arial" panose="020B0604020202020204" pitchFamily="34" charset="0"/>
              </a:rPr>
              <a:t> </a:t>
            </a:r>
            <a:r>
              <a:rPr lang="es-ES" sz="2800" b="1" dirty="0" smtClean="0">
                <a:solidFill>
                  <a:schemeClr val="bg1"/>
                </a:solidFill>
                <a:latin typeface="Arial" panose="020B0604020202020204" pitchFamily="34" charset="0"/>
                <a:cs typeface="Arial" panose="020B0604020202020204" pitchFamily="34" charset="0"/>
              </a:rPr>
              <a:t>EXIMENTES PUTATIVAS. </a:t>
            </a:r>
            <a:endParaRPr lang="es-ES" sz="2800" dirty="0">
              <a:solidFill>
                <a:schemeClr val="bg1"/>
              </a:solidFill>
              <a:latin typeface="Arial" panose="020B0604020202020204" pitchFamily="34" charset="0"/>
              <a:cs typeface="Arial" panose="020B0604020202020204" pitchFamily="34" charset="0"/>
            </a:endParaRPr>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394190858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Marcador de contenido 6"/>
          <p:cNvPicPr>
            <a:picLocks noGrp="1" noChangeAspect="1"/>
          </p:cNvPicPr>
          <p:nvPr>
            <p:ph sz="half" idx="2"/>
          </p:nvPr>
        </p:nvPicPr>
        <p:blipFill>
          <a:blip r:embed="rId7"/>
          <a:stretch>
            <a:fillRect/>
          </a:stretch>
        </p:blipFill>
        <p:spPr>
          <a:xfrm>
            <a:off x="5005387" y="1981994"/>
            <a:ext cx="3324225" cy="3762375"/>
          </a:xfrm>
          <a:prstGeom prst="rect">
            <a:avLst/>
          </a:prstGeom>
        </p:spPr>
      </p:pic>
      <p:sp>
        <p:nvSpPr>
          <p:cNvPr id="8" name="CuadroTexto 7"/>
          <p:cNvSpPr txBox="1"/>
          <p:nvPr/>
        </p:nvSpPr>
        <p:spPr>
          <a:xfrm>
            <a:off x="5005387" y="5877272"/>
            <a:ext cx="2086893" cy="538609"/>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https://goo.gl/images/1aG42B</a:t>
            </a:r>
          </a:p>
          <a:p>
            <a:endParaRPr lang="es-ES" dirty="0"/>
          </a:p>
        </p:txBody>
      </p:sp>
    </p:spTree>
    <p:extLst>
      <p:ext uri="{BB962C8B-B14F-4D97-AF65-F5344CB8AC3E}">
        <p14:creationId xmlns:p14="http://schemas.microsoft.com/office/powerpoint/2010/main" val="22202558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smtClean="0">
                <a:solidFill>
                  <a:schemeClr val="bg1"/>
                </a:solidFill>
                <a:latin typeface="Arial" panose="020B0604020202020204" pitchFamily="34" charset="0"/>
                <a:cs typeface="Arial" panose="020B0604020202020204" pitchFamily="34" charset="0"/>
              </a:rPr>
              <a:t>10.5</a:t>
            </a:r>
            <a:r>
              <a:rPr lang="es-ES" sz="2800" dirty="0" smtClean="0">
                <a:solidFill>
                  <a:schemeClr val="bg1"/>
                </a:solidFill>
                <a:latin typeface="Arial" panose="020B0604020202020204" pitchFamily="34" charset="0"/>
                <a:cs typeface="Arial" panose="020B0604020202020204" pitchFamily="34" charset="0"/>
              </a:rPr>
              <a:t> </a:t>
            </a:r>
            <a:r>
              <a:rPr lang="es-ES" sz="2800" b="1" dirty="0" smtClean="0">
                <a:solidFill>
                  <a:schemeClr val="bg1"/>
                </a:solidFill>
                <a:latin typeface="Arial" panose="020B0604020202020204" pitchFamily="34" charset="0"/>
                <a:cs typeface="Arial" panose="020B0604020202020204" pitchFamily="34" charset="0"/>
              </a:rPr>
              <a:t>EXIMENTES PUTATIVAS. </a:t>
            </a:r>
            <a:endParaRPr lang="es-ES" sz="2800" dirty="0">
              <a:solidFill>
                <a:schemeClr val="bg1"/>
              </a:solidFill>
              <a:latin typeface="Arial" panose="020B0604020202020204" pitchFamily="34" charset="0"/>
              <a:cs typeface="Arial" panose="020B0604020202020204" pitchFamily="34" charset="0"/>
            </a:endParaRPr>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418498659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6626" name="Picture 2" descr="Resultado de imagen para ley"/>
          <p:cNvPicPr>
            <a:picLocks noGrp="1" noChangeAspect="1" noChangeArrowheads="1"/>
          </p:cNvPicPr>
          <p:nvPr>
            <p:ph sz="half" idx="2"/>
          </p:nvPr>
        </p:nvPicPr>
        <p:blipFill>
          <a:blip r:embed="rId7" cstate="print">
            <a:extLst>
              <a:ext uri="{28A0092B-C50C-407E-A947-70E740481C1C}">
                <a14:useLocalDpi xmlns:a14="http://schemas.microsoft.com/office/drawing/2010/main" val="0"/>
              </a:ext>
            </a:extLst>
          </a:blip>
          <a:srcRect/>
          <a:stretch>
            <a:fillRect/>
          </a:stretch>
        </p:blipFill>
        <p:spPr bwMode="auto">
          <a:xfrm>
            <a:off x="4648200" y="2601118"/>
            <a:ext cx="4038600" cy="2524125"/>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4678536" y="5125243"/>
            <a:ext cx="2592288"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https://goo.gl/images/1aG42B</a:t>
            </a:r>
          </a:p>
        </p:txBody>
      </p:sp>
    </p:spTree>
    <p:extLst>
      <p:ext uri="{BB962C8B-B14F-4D97-AF65-F5344CB8AC3E}">
        <p14:creationId xmlns:p14="http://schemas.microsoft.com/office/powerpoint/2010/main" val="28349444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smtClean="0">
                <a:solidFill>
                  <a:schemeClr val="bg1"/>
                </a:solidFill>
                <a:latin typeface="Arial" panose="020B0604020202020204" pitchFamily="34" charset="0"/>
                <a:cs typeface="Arial" panose="020B0604020202020204" pitchFamily="34" charset="0"/>
              </a:rPr>
              <a:t>INTRODUCCIÓN</a:t>
            </a:r>
            <a:endParaRPr lang="es-ES" sz="2800" dirty="0">
              <a:solidFill>
                <a:schemeClr val="bg1"/>
              </a:solidFill>
              <a:latin typeface="Arial" panose="020B0604020202020204" pitchFamily="34" charset="0"/>
              <a:cs typeface="Arial" panose="020B0604020202020204" pitchFamily="34"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112046355"/>
              </p:ext>
            </p:extLst>
          </p:nvPr>
        </p:nvGraphicFramePr>
        <p:xfrm>
          <a:off x="425400" y="216170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8" name="Picture 4" descr="Resultado de imagen para INCULPABILIDA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25080" y="1484784"/>
            <a:ext cx="3810000" cy="25336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5720550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smtClean="0">
                <a:solidFill>
                  <a:schemeClr val="bg1"/>
                </a:solidFill>
                <a:latin typeface="Arial" panose="020B0604020202020204" pitchFamily="34" charset="0"/>
                <a:cs typeface="Arial" panose="020B0604020202020204" pitchFamily="34" charset="0"/>
              </a:rPr>
              <a:t>10.5.1</a:t>
            </a:r>
            <a:r>
              <a:rPr lang="es-ES" sz="2800" dirty="0" smtClean="0">
                <a:solidFill>
                  <a:schemeClr val="bg1"/>
                </a:solidFill>
                <a:latin typeface="Arial" panose="020B0604020202020204" pitchFamily="34" charset="0"/>
                <a:cs typeface="Arial" panose="020B0604020202020204" pitchFamily="34" charset="0"/>
              </a:rPr>
              <a:t> </a:t>
            </a:r>
            <a:r>
              <a:rPr lang="es-ES" sz="2800" b="1" dirty="0" smtClean="0">
                <a:solidFill>
                  <a:schemeClr val="bg1"/>
                </a:solidFill>
                <a:latin typeface="Arial" panose="020B0604020202020204" pitchFamily="34" charset="0"/>
                <a:cs typeface="Arial" panose="020B0604020202020204" pitchFamily="34" charset="0"/>
              </a:rPr>
              <a:t>LEGÍTIMA DEFENSA PUTATIVA.</a:t>
            </a:r>
            <a:endParaRPr lang="es-ES" sz="2800" dirty="0">
              <a:solidFill>
                <a:schemeClr val="bg1"/>
              </a:solidFill>
              <a:latin typeface="Arial" panose="020B0604020202020204" pitchFamily="34" charset="0"/>
              <a:cs typeface="Arial" panose="020B0604020202020204" pitchFamily="34" charset="0"/>
            </a:endParaRPr>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225484608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Imagen relacionada"/>
          <p:cNvPicPr>
            <a:picLocks noGrp="1" noChangeAspect="1" noChangeArrowheads="1"/>
          </p:cNvPicPr>
          <p:nvPr>
            <p:ph sz="half" idx="2"/>
          </p:nvPr>
        </p:nvPicPr>
        <p:blipFill>
          <a:blip r:embed="rId7">
            <a:extLst>
              <a:ext uri="{28A0092B-C50C-407E-A947-70E740481C1C}">
                <a14:useLocalDpi xmlns:a14="http://schemas.microsoft.com/office/drawing/2010/main" val="0"/>
              </a:ext>
            </a:extLst>
          </a:blip>
          <a:srcRect/>
          <a:stretch>
            <a:fillRect/>
          </a:stretch>
        </p:blipFill>
        <p:spPr bwMode="auto">
          <a:xfrm>
            <a:off x="4648200" y="2348706"/>
            <a:ext cx="4038600" cy="302895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4716016" y="5377656"/>
            <a:ext cx="2232248"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https://goo.gl/images/tLcnxU</a:t>
            </a:r>
          </a:p>
        </p:txBody>
      </p:sp>
    </p:spTree>
    <p:extLst>
      <p:ext uri="{BB962C8B-B14F-4D97-AF65-F5344CB8AC3E}">
        <p14:creationId xmlns:p14="http://schemas.microsoft.com/office/powerpoint/2010/main" val="23710606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10.5.1</a:t>
            </a:r>
            <a:r>
              <a:rPr lang="es-ES" sz="2800" dirty="0">
                <a:solidFill>
                  <a:schemeClr val="bg1"/>
                </a:solidFill>
                <a:latin typeface="Arial" panose="020B0604020202020204" pitchFamily="34" charset="0"/>
                <a:cs typeface="Arial" panose="020B0604020202020204" pitchFamily="34" charset="0"/>
              </a:rPr>
              <a:t> </a:t>
            </a:r>
            <a:r>
              <a:rPr lang="es-ES" sz="2800" b="1" dirty="0">
                <a:solidFill>
                  <a:schemeClr val="bg1"/>
                </a:solidFill>
                <a:latin typeface="Arial" panose="020B0604020202020204" pitchFamily="34" charset="0"/>
                <a:cs typeface="Arial" panose="020B0604020202020204" pitchFamily="34" charset="0"/>
              </a:rPr>
              <a:t>LEGÍTIMA DEFENSA PUTATIVA.</a:t>
            </a:r>
            <a:endParaRPr lang="es-ES" sz="2800" dirty="0"/>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266895467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Resultado de imagen para pegando"/>
          <p:cNvPicPr>
            <a:picLocks noGrp="1" noChangeAspect="1" noChangeArrowheads="1"/>
          </p:cNvPicPr>
          <p:nvPr>
            <p:ph sz="half" idx="2"/>
          </p:nvPr>
        </p:nvPicPr>
        <p:blipFill rotWithShape="1">
          <a:blip r:embed="rId7">
            <a:extLst>
              <a:ext uri="{28A0092B-C50C-407E-A947-70E740481C1C}">
                <a14:useLocalDpi xmlns:a14="http://schemas.microsoft.com/office/drawing/2010/main" val="0"/>
              </a:ext>
            </a:extLst>
          </a:blip>
          <a:srcRect t="12088" b="16093"/>
          <a:stretch/>
        </p:blipFill>
        <p:spPr bwMode="auto">
          <a:xfrm>
            <a:off x="5148064" y="2564904"/>
            <a:ext cx="3208419" cy="2304256"/>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149428" y="4874344"/>
            <a:ext cx="2736304" cy="261610"/>
          </a:xfrm>
          <a:prstGeom prst="rect">
            <a:avLst/>
          </a:prstGeom>
          <a:noFill/>
        </p:spPr>
        <p:txBody>
          <a:bodyPr wrap="square" rtlCol="0">
            <a:spAutoFit/>
          </a:bodyPr>
          <a:lstStyle/>
          <a:p>
            <a:r>
              <a:rPr lang="es-ES" sz="1100" dirty="0">
                <a:solidFill>
                  <a:schemeClr val="bg1"/>
                </a:solidFill>
                <a:latin typeface="Arial" panose="020B0604020202020204" pitchFamily="34" charset="0"/>
                <a:cs typeface="Arial" panose="020B0604020202020204" pitchFamily="34" charset="0"/>
              </a:rPr>
              <a:t>https://goo.gl/images/gsUymW</a:t>
            </a:r>
          </a:p>
        </p:txBody>
      </p:sp>
    </p:spTree>
    <p:extLst>
      <p:ext uri="{BB962C8B-B14F-4D97-AF65-F5344CB8AC3E}">
        <p14:creationId xmlns:p14="http://schemas.microsoft.com/office/powerpoint/2010/main" val="18009068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10.5.1</a:t>
            </a:r>
            <a:r>
              <a:rPr lang="es-ES" sz="2800" dirty="0">
                <a:solidFill>
                  <a:schemeClr val="bg1"/>
                </a:solidFill>
                <a:latin typeface="Arial" panose="020B0604020202020204" pitchFamily="34" charset="0"/>
                <a:cs typeface="Arial" panose="020B0604020202020204" pitchFamily="34" charset="0"/>
              </a:rPr>
              <a:t> </a:t>
            </a:r>
            <a:r>
              <a:rPr lang="es-ES" sz="2800" b="1" dirty="0">
                <a:solidFill>
                  <a:schemeClr val="bg1"/>
                </a:solidFill>
                <a:latin typeface="Arial" panose="020B0604020202020204" pitchFamily="34" charset="0"/>
                <a:cs typeface="Arial" panose="020B0604020202020204" pitchFamily="34" charset="0"/>
              </a:rPr>
              <a:t>LEGÍTIMA DEFENSA PUTATIVA.</a:t>
            </a:r>
            <a:endParaRPr lang="es-ES" sz="2800" dirty="0"/>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1537256481"/>
              </p:ext>
            </p:extLst>
          </p:nvPr>
        </p:nvGraphicFramePr>
        <p:xfrm>
          <a:off x="457200" y="1417638"/>
          <a:ext cx="4038600" cy="53237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4" name="Picture 2" descr="Imagen relacionada"/>
          <p:cNvPicPr>
            <a:picLocks noGrp="1" noChangeAspect="1" noChangeArrowheads="1"/>
          </p:cNvPicPr>
          <p:nvPr>
            <p:ph sz="half" idx="2"/>
          </p:nvPr>
        </p:nvPicPr>
        <p:blipFill>
          <a:blip r:embed="rId8">
            <a:extLst>
              <a:ext uri="{28A0092B-C50C-407E-A947-70E740481C1C}">
                <a14:useLocalDpi xmlns:a14="http://schemas.microsoft.com/office/drawing/2010/main" val="0"/>
              </a:ext>
            </a:extLst>
          </a:blip>
          <a:srcRect/>
          <a:stretch>
            <a:fillRect/>
          </a:stretch>
        </p:blipFill>
        <p:spPr bwMode="auto">
          <a:xfrm>
            <a:off x="4860032" y="3068960"/>
            <a:ext cx="4038600" cy="2069468"/>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860032" y="5138428"/>
            <a:ext cx="2093843"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https://goo.gl/images/gsUymW</a:t>
            </a:r>
          </a:p>
        </p:txBody>
      </p:sp>
    </p:spTree>
    <p:extLst>
      <p:ext uri="{BB962C8B-B14F-4D97-AF65-F5344CB8AC3E}">
        <p14:creationId xmlns:p14="http://schemas.microsoft.com/office/powerpoint/2010/main" val="7315339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sz="half" idx="1"/>
            <p:extLst>
              <p:ext uri="{D42A27DB-BD31-4B8C-83A1-F6EECF244321}">
                <p14:modId xmlns:p14="http://schemas.microsoft.com/office/powerpoint/2010/main" val="2867770396"/>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7020272" y="6525344"/>
            <a:ext cx="1994457"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https://goo.gl/images/C2qFPi</a:t>
            </a:r>
          </a:p>
        </p:txBody>
      </p:sp>
      <p:pic>
        <p:nvPicPr>
          <p:cNvPr id="9" name="Picture 2" descr="Resultado de imagen para defensa putativa"/>
          <p:cNvPicPr>
            <a:picLocks noGrp="1" noChangeAspect="1" noChangeArrowheads="1"/>
          </p:cNvPicPr>
          <p:nvPr>
            <p:ph sz="half" idx="2"/>
          </p:nvPr>
        </p:nvPicPr>
        <p:blipFill>
          <a:blip r:embed="rId7" cstate="print">
            <a:extLst>
              <a:ext uri="{28A0092B-C50C-407E-A947-70E740481C1C}">
                <a14:useLocalDpi xmlns:a14="http://schemas.microsoft.com/office/drawing/2010/main" val="0"/>
              </a:ext>
            </a:extLst>
          </a:blip>
          <a:srcRect/>
          <a:stretch>
            <a:fillRect/>
          </a:stretch>
        </p:blipFill>
        <p:spPr bwMode="auto">
          <a:xfrm>
            <a:off x="3719387" y="1412776"/>
            <a:ext cx="2338801" cy="2997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36548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sz="2800" b="1" dirty="0">
                <a:solidFill>
                  <a:schemeClr val="bg1"/>
                </a:solidFill>
                <a:latin typeface="Arial" panose="020B0604020202020204" pitchFamily="34" charset="0"/>
                <a:cs typeface="Arial" panose="020B0604020202020204" pitchFamily="34" charset="0"/>
              </a:rPr>
              <a:t>10.5.1</a:t>
            </a:r>
            <a:r>
              <a:rPr lang="es-ES" sz="2800" dirty="0">
                <a:solidFill>
                  <a:schemeClr val="bg1"/>
                </a:solidFill>
                <a:latin typeface="Arial" panose="020B0604020202020204" pitchFamily="34" charset="0"/>
                <a:cs typeface="Arial" panose="020B0604020202020204" pitchFamily="34" charset="0"/>
              </a:rPr>
              <a:t> </a:t>
            </a:r>
            <a:r>
              <a:rPr lang="es-ES" sz="2800" b="1" dirty="0">
                <a:solidFill>
                  <a:schemeClr val="bg1"/>
                </a:solidFill>
                <a:latin typeface="Arial" panose="020B0604020202020204" pitchFamily="34" charset="0"/>
                <a:cs typeface="Arial" panose="020B0604020202020204" pitchFamily="34" charset="0"/>
              </a:rPr>
              <a:t>LEGÍTIMA DEFENSA PUTATIVA.</a:t>
            </a:r>
            <a:endParaRPr lang="es-ES"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966535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5128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smtClean="0">
                <a:solidFill>
                  <a:schemeClr val="bg1"/>
                </a:solidFill>
                <a:latin typeface="Arial" panose="020B0604020202020204" pitchFamily="34" charset="0"/>
                <a:cs typeface="Arial" panose="020B0604020202020204" pitchFamily="34" charset="0"/>
              </a:rPr>
              <a:t>10.5.2</a:t>
            </a:r>
            <a:r>
              <a:rPr lang="es-ES" sz="2800" dirty="0" smtClean="0">
                <a:solidFill>
                  <a:schemeClr val="bg1"/>
                </a:solidFill>
                <a:latin typeface="Arial" panose="020B0604020202020204" pitchFamily="34" charset="0"/>
                <a:cs typeface="Arial" panose="020B0604020202020204" pitchFamily="34" charset="0"/>
              </a:rPr>
              <a:t> </a:t>
            </a:r>
            <a:r>
              <a:rPr lang="es-ES" sz="2800" b="1" dirty="0" smtClean="0">
                <a:solidFill>
                  <a:schemeClr val="bg1"/>
                </a:solidFill>
                <a:latin typeface="Arial" panose="020B0604020202020204" pitchFamily="34" charset="0"/>
                <a:cs typeface="Arial" panose="020B0604020202020204" pitchFamily="34" charset="0"/>
              </a:rPr>
              <a:t>ESTADO DE NECESIDAD PUTATIVO. </a:t>
            </a:r>
            <a:endParaRPr lang="es-ES" sz="2800" dirty="0">
              <a:solidFill>
                <a:schemeClr val="bg1"/>
              </a:solidFill>
              <a:latin typeface="Arial" panose="020B0604020202020204" pitchFamily="34" charset="0"/>
              <a:cs typeface="Arial" panose="020B0604020202020204" pitchFamily="34" charset="0"/>
            </a:endParaRPr>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1064650073"/>
              </p:ext>
            </p:extLst>
          </p:nvPr>
        </p:nvGraphicFramePr>
        <p:xfrm>
          <a:off x="107504" y="1844824"/>
          <a:ext cx="9036496"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4" name="Picture 4" descr="Resultado de imagen para 10.5.2 Estado de necesidad putativo.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6016" y="2420888"/>
            <a:ext cx="4128393" cy="2390775"/>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4572000" y="4811663"/>
            <a:ext cx="2055371"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https://goo.gl/images/WppWgj</a:t>
            </a:r>
          </a:p>
        </p:txBody>
      </p:sp>
    </p:spTree>
    <p:extLst>
      <p:ext uri="{BB962C8B-B14F-4D97-AF65-F5344CB8AC3E}">
        <p14:creationId xmlns:p14="http://schemas.microsoft.com/office/powerpoint/2010/main" val="345222314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2025808166"/>
              </p:ext>
            </p:extLst>
          </p:nvPr>
        </p:nvGraphicFramePr>
        <p:xfrm>
          <a:off x="457200" y="274638"/>
          <a:ext cx="5338936" cy="585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6" name="Picture 2" descr="Resultado de imagen para naufragi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8064" y="3284984"/>
            <a:ext cx="3682752" cy="2664296"/>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5148064" y="5949280"/>
            <a:ext cx="1992853"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https://goo.gl/images/d5dYtH</a:t>
            </a:r>
          </a:p>
        </p:txBody>
      </p:sp>
    </p:spTree>
    <p:extLst>
      <p:ext uri="{BB962C8B-B14F-4D97-AF65-F5344CB8AC3E}">
        <p14:creationId xmlns:p14="http://schemas.microsoft.com/office/powerpoint/2010/main" val="62739599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10.5.2</a:t>
            </a:r>
            <a:r>
              <a:rPr lang="es-ES" sz="2800" dirty="0">
                <a:solidFill>
                  <a:schemeClr val="bg1"/>
                </a:solidFill>
                <a:latin typeface="Arial" panose="020B0604020202020204" pitchFamily="34" charset="0"/>
                <a:cs typeface="Arial" panose="020B0604020202020204" pitchFamily="34" charset="0"/>
              </a:rPr>
              <a:t> </a:t>
            </a:r>
            <a:r>
              <a:rPr lang="es-ES" sz="2800" b="1" dirty="0">
                <a:solidFill>
                  <a:schemeClr val="bg1"/>
                </a:solidFill>
                <a:latin typeface="Arial" panose="020B0604020202020204" pitchFamily="34" charset="0"/>
                <a:cs typeface="Arial" panose="020B0604020202020204" pitchFamily="34" charset="0"/>
              </a:rPr>
              <a:t>ESTADO DE NECESIDAD PUTATIVO. </a:t>
            </a:r>
            <a:endParaRPr lang="es-ES" sz="2800" dirty="0"/>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4036611059"/>
              </p:ext>
            </p:extLst>
          </p:nvPr>
        </p:nvGraphicFramePr>
        <p:xfrm>
          <a:off x="457200" y="1600200"/>
          <a:ext cx="4038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170" name="Picture 2" descr="Resultado de imagen para naufragio"/>
          <p:cNvPicPr>
            <a:picLocks noGrp="1" noChangeAspect="1" noChangeArrowheads="1"/>
          </p:cNvPicPr>
          <p:nvPr>
            <p:ph sz="half" idx="2"/>
          </p:nvPr>
        </p:nvPicPr>
        <p:blipFill>
          <a:blip r:embed="rId7">
            <a:extLst>
              <a:ext uri="{28A0092B-C50C-407E-A947-70E740481C1C}">
                <a14:useLocalDpi xmlns:a14="http://schemas.microsoft.com/office/drawing/2010/main" val="0"/>
              </a:ext>
            </a:extLst>
          </a:blip>
          <a:srcRect/>
          <a:stretch>
            <a:fillRect/>
          </a:stretch>
        </p:blipFill>
        <p:spPr bwMode="auto">
          <a:xfrm>
            <a:off x="4762500" y="2505869"/>
            <a:ext cx="3810000" cy="2714625"/>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4711700" y="5241578"/>
            <a:ext cx="2055371"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https://goo.gl/images/EJZVQe</a:t>
            </a:r>
          </a:p>
        </p:txBody>
      </p:sp>
    </p:spTree>
    <p:extLst>
      <p:ext uri="{BB962C8B-B14F-4D97-AF65-F5344CB8AC3E}">
        <p14:creationId xmlns:p14="http://schemas.microsoft.com/office/powerpoint/2010/main" val="10239525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10.5.2</a:t>
            </a:r>
            <a:r>
              <a:rPr lang="es-ES" sz="2800" dirty="0">
                <a:solidFill>
                  <a:schemeClr val="bg1"/>
                </a:solidFill>
                <a:latin typeface="Arial" panose="020B0604020202020204" pitchFamily="34" charset="0"/>
                <a:cs typeface="Arial" panose="020B0604020202020204" pitchFamily="34" charset="0"/>
              </a:rPr>
              <a:t> </a:t>
            </a:r>
            <a:r>
              <a:rPr lang="es-ES" sz="2800" b="1" dirty="0">
                <a:solidFill>
                  <a:schemeClr val="bg1"/>
                </a:solidFill>
                <a:latin typeface="Arial" panose="020B0604020202020204" pitchFamily="34" charset="0"/>
                <a:cs typeface="Arial" panose="020B0604020202020204" pitchFamily="34" charset="0"/>
              </a:rPr>
              <a:t>ESTADO DE NECESIDAD PUTATIVO. </a:t>
            </a:r>
            <a:endParaRPr lang="es-ES" sz="2800" dirty="0"/>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386375879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266" name="Picture 2" descr="Resultado de imagen para asalto"/>
          <p:cNvPicPr>
            <a:picLocks noGrp="1" noChangeAspect="1" noChangeArrowheads="1"/>
          </p:cNvPicPr>
          <p:nvPr>
            <p:ph sz="half" idx="2"/>
          </p:nvPr>
        </p:nvPicPr>
        <p:blipFill>
          <a:blip r:embed="rId7">
            <a:extLst>
              <a:ext uri="{28A0092B-C50C-407E-A947-70E740481C1C}">
                <a14:useLocalDpi xmlns:a14="http://schemas.microsoft.com/office/drawing/2010/main" val="0"/>
              </a:ext>
            </a:extLst>
          </a:blip>
          <a:srcRect/>
          <a:stretch>
            <a:fillRect/>
          </a:stretch>
        </p:blipFill>
        <p:spPr bwMode="auto">
          <a:xfrm>
            <a:off x="4648200" y="2591979"/>
            <a:ext cx="4038600" cy="2542405"/>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4572000" y="5134384"/>
            <a:ext cx="2016899"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https://goo.gl/images/LZwcqp</a:t>
            </a:r>
          </a:p>
        </p:txBody>
      </p:sp>
    </p:spTree>
    <p:extLst>
      <p:ext uri="{BB962C8B-B14F-4D97-AF65-F5344CB8AC3E}">
        <p14:creationId xmlns:p14="http://schemas.microsoft.com/office/powerpoint/2010/main" val="42468657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10.5.2</a:t>
            </a:r>
            <a:r>
              <a:rPr lang="es-ES" sz="2800" dirty="0">
                <a:solidFill>
                  <a:schemeClr val="bg1"/>
                </a:solidFill>
                <a:latin typeface="Arial" panose="020B0604020202020204" pitchFamily="34" charset="0"/>
                <a:cs typeface="Arial" panose="020B0604020202020204" pitchFamily="34" charset="0"/>
              </a:rPr>
              <a:t> </a:t>
            </a:r>
            <a:r>
              <a:rPr lang="es-ES" sz="2800" b="1" dirty="0">
                <a:solidFill>
                  <a:schemeClr val="bg1"/>
                </a:solidFill>
                <a:latin typeface="Arial" panose="020B0604020202020204" pitchFamily="34" charset="0"/>
                <a:cs typeface="Arial" panose="020B0604020202020204" pitchFamily="34" charset="0"/>
              </a:rPr>
              <a:t>ESTADO DE NECESIDAD PUTATIVO. </a:t>
            </a:r>
            <a:endParaRPr lang="es-ES"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06859242"/>
              </p:ext>
            </p:extLst>
          </p:nvPr>
        </p:nvGraphicFramePr>
        <p:xfrm>
          <a:off x="611560" y="2332037"/>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290" name="Picture 2" descr="Imagen relacionad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42103" y="1124744"/>
            <a:ext cx="2459794" cy="1639863"/>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3342103" y="2764607"/>
            <a:ext cx="2031325"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https://goo.gl/images/k2baEQ</a:t>
            </a:r>
          </a:p>
        </p:txBody>
      </p:sp>
    </p:spTree>
    <p:extLst>
      <p:ext uri="{BB962C8B-B14F-4D97-AF65-F5344CB8AC3E}">
        <p14:creationId xmlns:p14="http://schemas.microsoft.com/office/powerpoint/2010/main" val="29789006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922114"/>
          </a:xfrm>
        </p:spPr>
        <p:txBody>
          <a:bodyPr>
            <a:normAutofit/>
          </a:bodyPr>
          <a:lstStyle/>
          <a:p>
            <a:r>
              <a:rPr lang="es-MX" sz="2800" dirty="0" smtClean="0">
                <a:solidFill>
                  <a:schemeClr val="bg1"/>
                </a:solidFill>
                <a:latin typeface="Arial" pitchFamily="34" charset="0"/>
                <a:cs typeface="Arial" pitchFamily="34" charset="0"/>
              </a:rPr>
              <a:t>1.DEFINICIÓN</a:t>
            </a:r>
            <a:endParaRPr lang="es-ES" sz="2800" dirty="0">
              <a:solidFill>
                <a:schemeClr val="bg1"/>
              </a:solidFill>
              <a:latin typeface="Arial" pitchFamily="34" charset="0"/>
              <a:cs typeface="Arial"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40066754"/>
              </p:ext>
            </p:extLst>
          </p:nvPr>
        </p:nvGraphicFramePr>
        <p:xfrm>
          <a:off x="107504" y="908720"/>
          <a:ext cx="8712968"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2" name="Picture 4" descr="Imagen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6711" y="2536924"/>
            <a:ext cx="3552329" cy="23648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CuadroTexto 4"/>
          <p:cNvSpPr txBox="1"/>
          <p:nvPr/>
        </p:nvSpPr>
        <p:spPr>
          <a:xfrm>
            <a:off x="755576" y="4901761"/>
            <a:ext cx="2314600" cy="246221"/>
          </a:xfrm>
          <a:prstGeom prst="rect">
            <a:avLst/>
          </a:prstGeom>
          <a:noFill/>
        </p:spPr>
        <p:txBody>
          <a:bodyPr wrap="square" rtlCol="0">
            <a:spAutoFit/>
          </a:bodyPr>
          <a:lstStyle/>
          <a:p>
            <a:r>
              <a:rPr lang="es-ES" sz="1000" dirty="0">
                <a:solidFill>
                  <a:schemeClr val="bg1"/>
                </a:solidFill>
                <a:latin typeface="Arial" panose="020B0604020202020204" pitchFamily="34" charset="0"/>
                <a:cs typeface="Arial" panose="020B0604020202020204" pitchFamily="34" charset="0"/>
                <a:hlinkClick r:id="rId8"/>
              </a:rPr>
              <a:t>https://</a:t>
            </a:r>
            <a:r>
              <a:rPr lang="es-ES" sz="1000" dirty="0" smtClean="0">
                <a:solidFill>
                  <a:schemeClr val="bg1"/>
                </a:solidFill>
                <a:latin typeface="Arial" panose="020B0604020202020204" pitchFamily="34" charset="0"/>
                <a:cs typeface="Arial" panose="020B0604020202020204" pitchFamily="34" charset="0"/>
                <a:hlinkClick r:id="rId8"/>
              </a:rPr>
              <a:t>goo.gl/images/T58xWP</a:t>
            </a:r>
            <a:r>
              <a:rPr lang="es-ES" sz="1000" dirty="0" smtClean="0">
                <a:solidFill>
                  <a:schemeClr val="bg1"/>
                </a:solidFill>
                <a:latin typeface="Arial" panose="020B0604020202020204" pitchFamily="34" charset="0"/>
                <a:cs typeface="Arial" panose="020B0604020202020204" pitchFamily="34" charset="0"/>
              </a:rPr>
              <a:t> </a:t>
            </a:r>
            <a:endParaRPr lang="es-ES" sz="1000" dirty="0">
              <a:solidFill>
                <a:schemeClr val="bg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sz="2800" b="1" dirty="0">
                <a:solidFill>
                  <a:schemeClr val="bg1"/>
                </a:solidFill>
                <a:latin typeface="Arial" panose="020B0604020202020204" pitchFamily="34" charset="0"/>
                <a:cs typeface="Arial" panose="020B0604020202020204" pitchFamily="34" charset="0"/>
              </a:rPr>
              <a:t>10.5.2</a:t>
            </a:r>
            <a:r>
              <a:rPr lang="es-ES" sz="2800" dirty="0">
                <a:solidFill>
                  <a:schemeClr val="bg1"/>
                </a:solidFill>
                <a:latin typeface="Arial" panose="020B0604020202020204" pitchFamily="34" charset="0"/>
                <a:cs typeface="Arial" panose="020B0604020202020204" pitchFamily="34" charset="0"/>
              </a:rPr>
              <a:t> </a:t>
            </a:r>
            <a:r>
              <a:rPr lang="es-ES" sz="2800" b="1" dirty="0">
                <a:solidFill>
                  <a:schemeClr val="bg1"/>
                </a:solidFill>
                <a:latin typeface="Arial" panose="020B0604020202020204" pitchFamily="34" charset="0"/>
                <a:cs typeface="Arial" panose="020B0604020202020204" pitchFamily="34" charset="0"/>
              </a:rPr>
              <a:t>ESTADO DE NECESIDAD PUTATIVO. </a:t>
            </a:r>
            <a:endParaRPr lang="es-ES" sz="2800" dirty="0"/>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1490864467"/>
              </p:ext>
            </p:extLst>
          </p:nvPr>
        </p:nvGraphicFramePr>
        <p:xfrm>
          <a:off x="457200" y="1600200"/>
          <a:ext cx="42588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314" name="Picture 2" descr="Resultado de imagen para asalto"/>
          <p:cNvPicPr>
            <a:picLocks noGrp="1" noChangeAspect="1" noChangeArrowheads="1"/>
          </p:cNvPicPr>
          <p:nvPr>
            <p:ph sz="half" idx="2"/>
          </p:nvPr>
        </p:nvPicPr>
        <p:blipFill>
          <a:blip r:embed="rId7" cstate="print">
            <a:extLst>
              <a:ext uri="{28A0092B-C50C-407E-A947-70E740481C1C}">
                <a14:useLocalDpi xmlns:a14="http://schemas.microsoft.com/office/drawing/2010/main" val="0"/>
              </a:ext>
            </a:extLst>
          </a:blip>
          <a:srcRect/>
          <a:stretch>
            <a:fillRect/>
          </a:stretch>
        </p:blipFill>
        <p:spPr bwMode="auto">
          <a:xfrm>
            <a:off x="4716016" y="2276872"/>
            <a:ext cx="4038600" cy="2952328"/>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4572000" y="5241776"/>
            <a:ext cx="2008883"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https://goo.gl/images/FT59Lb</a:t>
            </a:r>
          </a:p>
        </p:txBody>
      </p:sp>
    </p:spTree>
    <p:extLst>
      <p:ext uri="{BB962C8B-B14F-4D97-AF65-F5344CB8AC3E}">
        <p14:creationId xmlns:p14="http://schemas.microsoft.com/office/powerpoint/2010/main" val="342608233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sz="half" idx="1"/>
          </p:nvPr>
        </p:nvSpPr>
        <p:spPr/>
        <p:txBody>
          <a:bodyPr/>
          <a:lstStyle/>
          <a:p>
            <a:endParaRPr lang="es-ES"/>
          </a:p>
        </p:txBody>
      </p:sp>
      <p:sp>
        <p:nvSpPr>
          <p:cNvPr id="4" name="Marcador de contenido 3"/>
          <p:cNvSpPr>
            <a:spLocks noGrp="1"/>
          </p:cNvSpPr>
          <p:nvPr>
            <p:ph sz="half" idx="2"/>
          </p:nvPr>
        </p:nvSpPr>
        <p:spPr/>
        <p:txBody>
          <a:bodyPr/>
          <a:lstStyle/>
          <a:p>
            <a:endParaRPr lang="es-ES"/>
          </a:p>
        </p:txBody>
      </p:sp>
      <p:pic>
        <p:nvPicPr>
          <p:cNvPr id="5" name="Imagen 4"/>
          <p:cNvPicPr>
            <a:picLocks noChangeAspect="1"/>
          </p:cNvPicPr>
          <p:nvPr/>
        </p:nvPicPr>
        <p:blipFill rotWithShape="1">
          <a:blip r:embed="rId2"/>
          <a:srcRect l="13972" t="25430" r="15744" b="9785"/>
          <a:stretch/>
        </p:blipFill>
        <p:spPr>
          <a:xfrm>
            <a:off x="287524" y="292646"/>
            <a:ext cx="8568952" cy="5833517"/>
          </a:xfrm>
          <a:prstGeom prst="rect">
            <a:avLst/>
          </a:prstGeom>
        </p:spPr>
      </p:pic>
    </p:spTree>
    <p:extLst>
      <p:ext uri="{BB962C8B-B14F-4D97-AF65-F5344CB8AC3E}">
        <p14:creationId xmlns:p14="http://schemas.microsoft.com/office/powerpoint/2010/main" val="218063657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smtClean="0">
                <a:solidFill>
                  <a:schemeClr val="bg1"/>
                </a:solidFill>
                <a:latin typeface="Arial" panose="020B0604020202020204" pitchFamily="34" charset="0"/>
                <a:cs typeface="Arial" panose="020B0604020202020204" pitchFamily="34" charset="0"/>
              </a:rPr>
              <a:t>10.5.3 EJERCICIO DE UN DERECHO PUTATIVO</a:t>
            </a:r>
            <a:endParaRPr lang="es-ES" sz="2800" dirty="0">
              <a:solidFill>
                <a:schemeClr val="bg1"/>
              </a:solidFill>
              <a:latin typeface="Arial" panose="020B0604020202020204" pitchFamily="34" charset="0"/>
              <a:cs typeface="Arial" panose="020B0604020202020204" pitchFamily="34" charset="0"/>
            </a:endParaRPr>
          </a:p>
        </p:txBody>
      </p:sp>
      <p:sp>
        <p:nvSpPr>
          <p:cNvPr id="3" name="Marcador de contenido 2"/>
          <p:cNvSpPr>
            <a:spLocks noGrp="1"/>
          </p:cNvSpPr>
          <p:nvPr>
            <p:ph sz="half" idx="1"/>
          </p:nvPr>
        </p:nvSpPr>
        <p:spPr/>
        <p:txBody>
          <a:bodyPr>
            <a:normAutofit lnSpcReduction="10000"/>
          </a:bodyPr>
          <a:lstStyle/>
          <a:p>
            <a:pPr algn="just"/>
            <a:r>
              <a:rPr lang="es-ES" b="1" dirty="0">
                <a:solidFill>
                  <a:schemeClr val="bg1"/>
                </a:solidFill>
                <a:latin typeface="Arial" panose="020B0604020202020204" pitchFamily="34" charset="0"/>
                <a:cs typeface="Arial" panose="020B0604020202020204" pitchFamily="34" charset="0"/>
              </a:rPr>
              <a:t> “</a:t>
            </a:r>
            <a:r>
              <a:rPr lang="es-ES" dirty="0">
                <a:solidFill>
                  <a:schemeClr val="bg1"/>
                </a:solidFill>
                <a:latin typeface="Arial" panose="020B0604020202020204" pitchFamily="34" charset="0"/>
                <a:cs typeface="Arial" panose="020B0604020202020204" pitchFamily="34" charset="0"/>
              </a:rPr>
              <a:t>Esta figura será factible si se produce un delito por error de la misma naturaleza de los casos anteriores, cuando el sujeto cree que actúa en ejercicio de un derecho</a:t>
            </a:r>
            <a:r>
              <a:rPr lang="es-ES" dirty="0" smtClean="0">
                <a:solidFill>
                  <a:schemeClr val="bg1"/>
                </a:solidFill>
                <a:latin typeface="Arial" panose="020B0604020202020204" pitchFamily="34" charset="0"/>
                <a:cs typeface="Arial" panose="020B0604020202020204" pitchFamily="34" charset="0"/>
              </a:rPr>
              <a:t>”. (</a:t>
            </a:r>
            <a:r>
              <a:rPr lang="es-ES" dirty="0" err="1" smtClean="0">
                <a:solidFill>
                  <a:schemeClr val="bg1"/>
                </a:solidFill>
                <a:latin typeface="Arial" panose="020B0604020202020204" pitchFamily="34" charset="0"/>
                <a:cs typeface="Arial" panose="020B0604020202020204" pitchFamily="34" charset="0"/>
              </a:rPr>
              <a:t>Amuchategui</a:t>
            </a:r>
            <a:r>
              <a:rPr lang="es-ES" dirty="0" smtClean="0">
                <a:solidFill>
                  <a:schemeClr val="bg1"/>
                </a:solidFill>
                <a:latin typeface="Arial" panose="020B0604020202020204" pitchFamily="34" charset="0"/>
                <a:cs typeface="Arial" panose="020B0604020202020204" pitchFamily="34" charset="0"/>
              </a:rPr>
              <a:t>, 2000</a:t>
            </a:r>
            <a:r>
              <a:rPr lang="es-ES" dirty="0">
                <a:solidFill>
                  <a:schemeClr val="bg1"/>
                </a:solidFill>
                <a:latin typeface="Arial" panose="020B0604020202020204" pitchFamily="34" charset="0"/>
                <a:cs typeface="Arial" panose="020B0604020202020204" pitchFamily="34" charset="0"/>
              </a:rPr>
              <a:t>. </a:t>
            </a:r>
            <a:r>
              <a:rPr lang="es-MX" dirty="0">
                <a:solidFill>
                  <a:schemeClr val="bg1"/>
                </a:solidFill>
                <a:latin typeface="Arial" panose="020B0604020202020204" pitchFamily="34" charset="0"/>
                <a:cs typeface="Arial" panose="020B0604020202020204" pitchFamily="34" charset="0"/>
              </a:rPr>
              <a:t>p. 91</a:t>
            </a:r>
            <a:r>
              <a:rPr lang="es-MX" dirty="0" smtClean="0">
                <a:solidFill>
                  <a:schemeClr val="bg1"/>
                </a:solidFill>
                <a:latin typeface="Arial" panose="020B0604020202020204" pitchFamily="34" charset="0"/>
                <a:cs typeface="Arial" panose="020B0604020202020204" pitchFamily="34" charset="0"/>
              </a:rPr>
              <a:t>.)</a:t>
            </a:r>
            <a:endParaRPr lang="es-ES" dirty="0">
              <a:solidFill>
                <a:schemeClr val="bg1"/>
              </a:solidFill>
              <a:latin typeface="Arial" panose="020B0604020202020204" pitchFamily="34" charset="0"/>
              <a:cs typeface="Arial" panose="020B0604020202020204" pitchFamily="34" charset="0"/>
            </a:endParaRPr>
          </a:p>
          <a:p>
            <a:endParaRPr lang="es-ES" dirty="0"/>
          </a:p>
        </p:txBody>
      </p:sp>
      <p:pic>
        <p:nvPicPr>
          <p:cNvPr id="8194" name="Picture 2" descr="Resultado de imagen para delito"/>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877195"/>
            <a:ext cx="4038600" cy="1971972"/>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487664" y="4847063"/>
            <a:ext cx="1992853"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https://goo.gl/images/yZRX4f</a:t>
            </a:r>
          </a:p>
        </p:txBody>
      </p:sp>
    </p:spTree>
    <p:extLst>
      <p:ext uri="{BB962C8B-B14F-4D97-AF65-F5344CB8AC3E}">
        <p14:creationId xmlns:p14="http://schemas.microsoft.com/office/powerpoint/2010/main" val="219836950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a:solidFill>
                  <a:schemeClr val="bg1"/>
                </a:solidFill>
                <a:latin typeface="Arial" panose="020B0604020202020204" pitchFamily="34" charset="0"/>
                <a:cs typeface="Arial" panose="020B0604020202020204" pitchFamily="34" charset="0"/>
              </a:rPr>
              <a:t>10.5.3 EJERCICIO DE UN DERECHO PUTATIVO</a:t>
            </a:r>
            <a:endParaRPr lang="es-ES"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5917431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4340" name="Picture 4" descr="Resultado de imagen para ley"/>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9952" y="2060848"/>
            <a:ext cx="4316760" cy="3237571"/>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139952" y="5285595"/>
            <a:ext cx="2032929"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https://goo.gl/images/Xk4cPH</a:t>
            </a:r>
          </a:p>
        </p:txBody>
      </p:sp>
    </p:spTree>
    <p:extLst>
      <p:ext uri="{BB962C8B-B14F-4D97-AF65-F5344CB8AC3E}">
        <p14:creationId xmlns:p14="http://schemas.microsoft.com/office/powerpoint/2010/main" val="129802251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r>
              <a:rPr lang="es-ES" sz="2800" b="1" dirty="0" smtClean="0">
                <a:solidFill>
                  <a:schemeClr val="bg1"/>
                </a:solidFill>
                <a:latin typeface="Arial" panose="020B0604020202020204" pitchFamily="34" charset="0"/>
                <a:cs typeface="Arial" panose="020B0604020202020204" pitchFamily="34" charset="0"/>
              </a:rPr>
              <a:t>10.5.4 CUMPLIMIENTO DE UN DEBER PUTATIVO   </a:t>
            </a:r>
            <a:endParaRPr lang="es-ES" sz="2800" dirty="0">
              <a:solidFill>
                <a:schemeClr val="bg1"/>
              </a:solidFill>
              <a:latin typeface="Arial" panose="020B0604020202020204" pitchFamily="34" charset="0"/>
              <a:cs typeface="Arial" panose="020B0604020202020204" pitchFamily="34" charset="0"/>
            </a:endParaRPr>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381894058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218" name="Picture 2" descr="Resultado de imagen para persona herida"/>
          <p:cNvPicPr>
            <a:picLocks noGrp="1" noChangeAspect="1" noChangeArrowheads="1"/>
          </p:cNvPicPr>
          <p:nvPr>
            <p:ph sz="half" idx="2"/>
          </p:nvPr>
        </p:nvPicPr>
        <p:blipFill>
          <a:blip r:embed="rId7">
            <a:extLst>
              <a:ext uri="{28A0092B-C50C-407E-A947-70E740481C1C}">
                <a14:useLocalDpi xmlns:a14="http://schemas.microsoft.com/office/drawing/2010/main" val="0"/>
              </a:ext>
            </a:extLst>
          </a:blip>
          <a:srcRect/>
          <a:stretch>
            <a:fillRect/>
          </a:stretch>
        </p:blipFill>
        <p:spPr bwMode="auto">
          <a:xfrm>
            <a:off x="4648200" y="2519085"/>
            <a:ext cx="4038600" cy="2688193"/>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4568056" y="5207278"/>
            <a:ext cx="2015295"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https://goo.gl/images/xvrVXM</a:t>
            </a:r>
          </a:p>
        </p:txBody>
      </p:sp>
    </p:spTree>
    <p:extLst>
      <p:ext uri="{BB962C8B-B14F-4D97-AF65-F5344CB8AC3E}">
        <p14:creationId xmlns:p14="http://schemas.microsoft.com/office/powerpoint/2010/main" val="372722067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 </a:t>
            </a:r>
            <a:br>
              <a:rPr lang="es-ES" dirty="0"/>
            </a:br>
            <a:r>
              <a:rPr lang="es-ES" sz="3100" b="1" dirty="0" smtClean="0">
                <a:solidFill>
                  <a:schemeClr val="bg1"/>
                </a:solidFill>
                <a:latin typeface="Arial" panose="020B0604020202020204" pitchFamily="34" charset="0"/>
                <a:cs typeface="Arial" panose="020B0604020202020204" pitchFamily="34" charset="0"/>
              </a:rPr>
              <a:t>10.5.5 OBEDIENCIA JERÁRQUICA </a:t>
            </a:r>
            <a:br>
              <a:rPr lang="es-ES" sz="3100" b="1" dirty="0" smtClean="0">
                <a:solidFill>
                  <a:schemeClr val="bg1"/>
                </a:solidFill>
                <a:latin typeface="Arial" panose="020B0604020202020204" pitchFamily="34" charset="0"/>
                <a:cs typeface="Arial" panose="020B0604020202020204" pitchFamily="34" charset="0"/>
              </a:rPr>
            </a:br>
            <a:endParaRPr lang="es-ES" sz="3100" dirty="0">
              <a:solidFill>
                <a:schemeClr val="bg1"/>
              </a:solidFill>
              <a:latin typeface="Arial" panose="020B0604020202020204" pitchFamily="34" charset="0"/>
              <a:cs typeface="Arial" panose="020B0604020202020204" pitchFamily="34" charset="0"/>
            </a:endParaRPr>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370733727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42" name="Picture 2" descr="Resultado de imagen para obediencia jerarquica"/>
          <p:cNvPicPr>
            <a:picLocks noGrp="1" noChangeAspect="1" noChangeArrowheads="1"/>
          </p:cNvPicPr>
          <p:nvPr>
            <p:ph sz="half" idx="2"/>
          </p:nvPr>
        </p:nvPicPr>
        <p:blipFill>
          <a:blip r:embed="rId7" cstate="print">
            <a:extLst>
              <a:ext uri="{28A0092B-C50C-407E-A947-70E740481C1C}">
                <a14:useLocalDpi xmlns:a14="http://schemas.microsoft.com/office/drawing/2010/main" val="0"/>
              </a:ext>
            </a:extLst>
          </a:blip>
          <a:srcRect/>
          <a:stretch>
            <a:fillRect/>
          </a:stretch>
        </p:blipFill>
        <p:spPr bwMode="auto">
          <a:xfrm>
            <a:off x="4682231" y="2548575"/>
            <a:ext cx="4038600" cy="2629211"/>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682231" y="5177786"/>
            <a:ext cx="1928733"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https://goo.gl/images/Bryh4f</a:t>
            </a:r>
          </a:p>
        </p:txBody>
      </p:sp>
    </p:spTree>
    <p:extLst>
      <p:ext uri="{BB962C8B-B14F-4D97-AF65-F5344CB8AC3E}">
        <p14:creationId xmlns:p14="http://schemas.microsoft.com/office/powerpoint/2010/main" val="358968056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10.5.5 OBEDIENCIA JERÁRQUICA</a:t>
            </a:r>
            <a:endParaRPr lang="es-ES" sz="2800" dirty="0"/>
          </a:p>
        </p:txBody>
      </p:sp>
      <p:sp>
        <p:nvSpPr>
          <p:cNvPr id="3" name="Marcador de contenido 2"/>
          <p:cNvSpPr>
            <a:spLocks noGrp="1"/>
          </p:cNvSpPr>
          <p:nvPr>
            <p:ph sz="half" idx="1"/>
          </p:nvPr>
        </p:nvSpPr>
        <p:spPr/>
        <p:txBody>
          <a:bodyPr>
            <a:normAutofit fontScale="92500" lnSpcReduction="10000"/>
          </a:bodyPr>
          <a:lstStyle/>
          <a:p>
            <a:pPr algn="just"/>
            <a:r>
              <a:rPr lang="es-ES" dirty="0">
                <a:solidFill>
                  <a:schemeClr val="bg1"/>
                </a:solidFill>
                <a:latin typeface="Arial" panose="020B0604020202020204" pitchFamily="34" charset="0"/>
                <a:cs typeface="Arial" panose="020B0604020202020204" pitchFamily="34" charset="0"/>
              </a:rPr>
              <a:t>El caso más claro, lo brinda la organización del ejército, está organizado por una escala donde van ubicándose los mandos superiores hasta llegar a la tropa, que carece de facultad de mando porque ya no tiene un inferior obligado a la obediencia.</a:t>
            </a:r>
          </a:p>
          <a:p>
            <a:endParaRPr lang="es-ES" dirty="0"/>
          </a:p>
        </p:txBody>
      </p:sp>
      <p:pic>
        <p:nvPicPr>
          <p:cNvPr id="15362" name="Picture 2" descr="Resultado de imagen para ejercito"/>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727840"/>
            <a:ext cx="4038600" cy="2270682"/>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495800" y="4996418"/>
            <a:ext cx="2077813"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https://goo.gl/images/WQzJKb</a:t>
            </a:r>
          </a:p>
        </p:txBody>
      </p:sp>
    </p:spTree>
    <p:extLst>
      <p:ext uri="{BB962C8B-B14F-4D97-AF65-F5344CB8AC3E}">
        <p14:creationId xmlns:p14="http://schemas.microsoft.com/office/powerpoint/2010/main" val="148812035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solidFill>
                  <a:schemeClr val="bg1"/>
                </a:solidFill>
                <a:latin typeface="Arial" panose="020B0604020202020204" pitchFamily="34" charset="0"/>
                <a:cs typeface="Arial" panose="020B0604020202020204" pitchFamily="34" charset="0"/>
              </a:rPr>
              <a:t>10.5.5 OBEDIENCIA JERÁRQUICA</a:t>
            </a:r>
            <a:endParaRPr lang="es-ES" sz="2800" dirty="0"/>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126758812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266" name="Picture 2" descr="Resultado de imagen para JUEZ"/>
          <p:cNvPicPr>
            <a:picLocks noGrp="1" noChangeAspect="1" noChangeArrowheads="1"/>
          </p:cNvPicPr>
          <p:nvPr>
            <p:ph sz="half" idx="2"/>
          </p:nvPr>
        </p:nvPicPr>
        <p:blipFill>
          <a:blip r:embed="rId7">
            <a:extLst>
              <a:ext uri="{28A0092B-C50C-407E-A947-70E740481C1C}">
                <a14:useLocalDpi xmlns:a14="http://schemas.microsoft.com/office/drawing/2010/main" val="0"/>
              </a:ext>
            </a:extLst>
          </a:blip>
          <a:srcRect/>
          <a:stretch>
            <a:fillRect/>
          </a:stretch>
        </p:blipFill>
        <p:spPr bwMode="auto">
          <a:xfrm>
            <a:off x="4788024" y="2708920"/>
            <a:ext cx="4187998" cy="2093999"/>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4788024" y="4777395"/>
            <a:ext cx="2073003"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https://goo.gl/images/ggVBDU</a:t>
            </a:r>
          </a:p>
        </p:txBody>
      </p:sp>
    </p:spTree>
    <p:extLst>
      <p:ext uri="{BB962C8B-B14F-4D97-AF65-F5344CB8AC3E}">
        <p14:creationId xmlns:p14="http://schemas.microsoft.com/office/powerpoint/2010/main" val="411735258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1143000"/>
          </a:xfrm>
        </p:spPr>
        <p:txBody>
          <a:bodyPr>
            <a:normAutofit/>
          </a:bodyPr>
          <a:lstStyle/>
          <a:p>
            <a:r>
              <a:rPr lang="es-MX" sz="2800" b="1" dirty="0" smtClean="0">
                <a:solidFill>
                  <a:schemeClr val="bg1"/>
                </a:solidFill>
                <a:latin typeface="Arial" pitchFamily="34" charset="0"/>
                <a:cs typeface="Arial" pitchFamily="34" charset="0"/>
              </a:rPr>
              <a:t>BIBLIOGRAFÍA</a:t>
            </a:r>
            <a:r>
              <a:rPr lang="es-ES" sz="3200" dirty="0" smtClean="0">
                <a:latin typeface="Arial" pitchFamily="34" charset="0"/>
                <a:cs typeface="Arial" pitchFamily="34" charset="0"/>
              </a:rPr>
              <a:t/>
            </a:r>
            <a:br>
              <a:rPr lang="es-ES" sz="3200" dirty="0" smtClean="0">
                <a:latin typeface="Arial" pitchFamily="34" charset="0"/>
                <a:cs typeface="Arial" pitchFamily="34" charset="0"/>
              </a:rPr>
            </a:br>
            <a:endParaRPr lang="es-ES" sz="3200" dirty="0">
              <a:latin typeface="Arial" pitchFamily="34" charset="0"/>
              <a:cs typeface="Arial" pitchFamily="34" charset="0"/>
            </a:endParaRPr>
          </a:p>
        </p:txBody>
      </p:sp>
      <p:sp>
        <p:nvSpPr>
          <p:cNvPr id="3" name="2 Marcador de contenido"/>
          <p:cNvSpPr>
            <a:spLocks noGrp="1"/>
          </p:cNvSpPr>
          <p:nvPr>
            <p:ph idx="1"/>
          </p:nvPr>
        </p:nvSpPr>
        <p:spPr>
          <a:xfrm>
            <a:off x="323528" y="764704"/>
            <a:ext cx="8229600" cy="4525963"/>
          </a:xfrm>
        </p:spPr>
        <p:txBody>
          <a:bodyPr>
            <a:noAutofit/>
          </a:bodyPr>
          <a:lstStyle/>
          <a:p>
            <a:pPr>
              <a:buNone/>
            </a:pPr>
            <a:r>
              <a:rPr lang="es-MX" sz="1600" dirty="0" smtClean="0">
                <a:solidFill>
                  <a:schemeClr val="bg1"/>
                </a:solidFill>
                <a:latin typeface="Arial" pitchFamily="34" charset="0"/>
                <a:cs typeface="Arial" pitchFamily="34" charset="0"/>
              </a:rPr>
              <a:t> </a:t>
            </a:r>
            <a:r>
              <a:rPr lang="es-ES" sz="1600" b="1" dirty="0" smtClean="0">
                <a:solidFill>
                  <a:schemeClr val="bg1"/>
                </a:solidFill>
                <a:latin typeface="Arial" panose="020B0604020202020204" pitchFamily="34" charset="0"/>
                <a:cs typeface="Arial" panose="020B0604020202020204" pitchFamily="34" charset="0"/>
              </a:rPr>
              <a:t>TEXTOS</a:t>
            </a:r>
            <a:r>
              <a:rPr lang="es-ES" sz="1600" b="1" dirty="0">
                <a:solidFill>
                  <a:schemeClr val="bg1"/>
                </a:solidFill>
                <a:latin typeface="Arial" panose="020B0604020202020204" pitchFamily="34" charset="0"/>
                <a:cs typeface="Arial" panose="020B0604020202020204" pitchFamily="34" charset="0"/>
              </a:rPr>
              <a:t>:</a:t>
            </a:r>
            <a:endParaRPr lang="es-ES" sz="1600" dirty="0">
              <a:solidFill>
                <a:schemeClr val="bg1"/>
              </a:solidFill>
              <a:latin typeface="Arial" panose="020B0604020202020204" pitchFamily="34" charset="0"/>
              <a:cs typeface="Arial" panose="020B0604020202020204" pitchFamily="34" charset="0"/>
            </a:endParaRPr>
          </a:p>
          <a:p>
            <a:pPr marL="0" indent="0" algn="just">
              <a:buNone/>
            </a:pPr>
            <a:r>
              <a:rPr lang="es-ES" sz="1600" dirty="0" err="1" smtClean="0">
                <a:solidFill>
                  <a:schemeClr val="bg1"/>
                </a:solidFill>
                <a:latin typeface="Arial" panose="020B0604020202020204" pitchFamily="34" charset="0"/>
                <a:cs typeface="Arial" panose="020B0604020202020204" pitchFamily="34" charset="0"/>
              </a:rPr>
              <a:t>Amuchategui</a:t>
            </a:r>
            <a:r>
              <a:rPr lang="es-ES" sz="1600" dirty="0" smtClean="0">
                <a:solidFill>
                  <a:schemeClr val="bg1"/>
                </a:solidFill>
                <a:latin typeface="Arial" panose="020B0604020202020204" pitchFamily="34" charset="0"/>
                <a:cs typeface="Arial" panose="020B0604020202020204" pitchFamily="34" charset="0"/>
              </a:rPr>
              <a:t> </a:t>
            </a:r>
            <a:r>
              <a:rPr lang="es-ES" sz="1600" dirty="0">
                <a:solidFill>
                  <a:schemeClr val="bg1"/>
                </a:solidFill>
                <a:latin typeface="Arial" panose="020B0604020202020204" pitchFamily="34" charset="0"/>
                <a:cs typeface="Arial" panose="020B0604020202020204" pitchFamily="34" charset="0"/>
              </a:rPr>
              <a:t>Requena, Griselda I. </a:t>
            </a:r>
            <a:r>
              <a:rPr lang="es-ES" sz="1600" u="sng" dirty="0">
                <a:solidFill>
                  <a:schemeClr val="bg1"/>
                </a:solidFill>
                <a:latin typeface="Arial" panose="020B0604020202020204" pitchFamily="34" charset="0"/>
                <a:cs typeface="Arial" panose="020B0604020202020204" pitchFamily="34" charset="0"/>
              </a:rPr>
              <a:t>Derecho penal</a:t>
            </a:r>
            <a:r>
              <a:rPr lang="es-ES" sz="1600" dirty="0">
                <a:solidFill>
                  <a:schemeClr val="bg1"/>
                </a:solidFill>
                <a:latin typeface="Arial" panose="020B0604020202020204" pitchFamily="34" charset="0"/>
                <a:cs typeface="Arial" panose="020B0604020202020204" pitchFamily="34" charset="0"/>
              </a:rPr>
              <a:t>, 2ª. ed., Ed. Oxford, México, 2000.</a:t>
            </a:r>
          </a:p>
          <a:p>
            <a:pPr marL="0" lvl="0" indent="0" algn="just">
              <a:buNone/>
            </a:pPr>
            <a:r>
              <a:rPr lang="es-ES" sz="1600" dirty="0">
                <a:solidFill>
                  <a:schemeClr val="bg1"/>
                </a:solidFill>
                <a:latin typeface="Arial" panose="020B0604020202020204" pitchFamily="34" charset="0"/>
                <a:cs typeface="Arial" panose="020B0604020202020204" pitchFamily="34" charset="0"/>
              </a:rPr>
              <a:t>Castellanos, Fernando. </a:t>
            </a:r>
            <a:r>
              <a:rPr lang="es-ES" sz="1600" u="sng" dirty="0">
                <a:solidFill>
                  <a:schemeClr val="bg1"/>
                </a:solidFill>
                <a:latin typeface="Arial" panose="020B0604020202020204" pitchFamily="34" charset="0"/>
                <a:cs typeface="Arial" panose="020B0604020202020204" pitchFamily="34" charset="0"/>
              </a:rPr>
              <a:t>Lineamientos elementales del derecho penal</a:t>
            </a:r>
            <a:r>
              <a:rPr lang="es-ES" sz="1600" dirty="0">
                <a:solidFill>
                  <a:schemeClr val="bg1"/>
                </a:solidFill>
                <a:latin typeface="Arial" panose="020B0604020202020204" pitchFamily="34" charset="0"/>
                <a:cs typeface="Arial" panose="020B0604020202020204" pitchFamily="34" charset="0"/>
              </a:rPr>
              <a:t>, 47ª. ed., Ed. Porrúa, México, 2007.</a:t>
            </a:r>
          </a:p>
          <a:p>
            <a:pPr marL="0" lvl="0" indent="0" algn="just">
              <a:buNone/>
            </a:pPr>
            <a:r>
              <a:rPr lang="es-ES" sz="1600" dirty="0">
                <a:solidFill>
                  <a:schemeClr val="bg1"/>
                </a:solidFill>
                <a:latin typeface="Arial" panose="020B0604020202020204" pitchFamily="34" charset="0"/>
                <a:cs typeface="Arial" panose="020B0604020202020204" pitchFamily="34" charset="0"/>
              </a:rPr>
              <a:t>De Pina Vara, Rafael.  </a:t>
            </a:r>
            <a:r>
              <a:rPr lang="es-ES" sz="1600" u="sng" dirty="0">
                <a:solidFill>
                  <a:schemeClr val="bg1"/>
                </a:solidFill>
                <a:latin typeface="Arial" panose="020B0604020202020204" pitchFamily="34" charset="0"/>
                <a:cs typeface="Arial" panose="020B0604020202020204" pitchFamily="34" charset="0"/>
              </a:rPr>
              <a:t>Diccionario de Derecho,</a:t>
            </a:r>
            <a:r>
              <a:rPr lang="es-ES" sz="1600" dirty="0">
                <a:solidFill>
                  <a:schemeClr val="bg1"/>
                </a:solidFill>
                <a:latin typeface="Arial" panose="020B0604020202020204" pitchFamily="34" charset="0"/>
                <a:cs typeface="Arial" panose="020B0604020202020204" pitchFamily="34" charset="0"/>
              </a:rPr>
              <a:t> 27°. ed.,  Ed. Porrúa, México, 1999.</a:t>
            </a:r>
          </a:p>
          <a:p>
            <a:pPr marL="0" lvl="0" indent="0" algn="just">
              <a:buNone/>
            </a:pPr>
            <a:r>
              <a:rPr lang="es-ES" sz="1600" dirty="0">
                <a:solidFill>
                  <a:schemeClr val="bg1"/>
                </a:solidFill>
                <a:latin typeface="Arial" panose="020B0604020202020204" pitchFamily="34" charset="0"/>
                <a:cs typeface="Arial" panose="020B0604020202020204" pitchFamily="34" charset="0"/>
              </a:rPr>
              <a:t>Díaz Palacios, Fernando. </a:t>
            </a:r>
            <a:r>
              <a:rPr lang="es-ES" sz="1600" u="sng" dirty="0">
                <a:solidFill>
                  <a:schemeClr val="bg1"/>
                </a:solidFill>
                <a:latin typeface="Arial" panose="020B0604020202020204" pitchFamily="34" charset="0"/>
                <a:cs typeface="Arial" panose="020B0604020202020204" pitchFamily="34" charset="0"/>
              </a:rPr>
              <a:t>Culpabilidad jurídico penal</a:t>
            </a:r>
            <a:r>
              <a:rPr lang="es-ES" sz="1600" dirty="0">
                <a:solidFill>
                  <a:schemeClr val="bg1"/>
                </a:solidFill>
                <a:latin typeface="Arial" panose="020B0604020202020204" pitchFamily="34" charset="0"/>
                <a:cs typeface="Arial" panose="020B0604020202020204" pitchFamily="34" charset="0"/>
              </a:rPr>
              <a:t>, Ed. O.G.S., México 2001.</a:t>
            </a:r>
          </a:p>
          <a:p>
            <a:pPr marL="0" lvl="0" indent="0" algn="just">
              <a:buNone/>
            </a:pPr>
            <a:r>
              <a:rPr lang="es-ES" sz="1600" dirty="0">
                <a:solidFill>
                  <a:schemeClr val="bg1"/>
                </a:solidFill>
                <a:latin typeface="Arial" panose="020B0604020202020204" pitchFamily="34" charset="0"/>
                <a:cs typeface="Arial" panose="020B0604020202020204" pitchFamily="34" charset="0"/>
              </a:rPr>
              <a:t>Malo Camacho, Gustavo. </a:t>
            </a:r>
            <a:r>
              <a:rPr lang="es-ES" sz="1600" u="sng" dirty="0">
                <a:solidFill>
                  <a:schemeClr val="bg1"/>
                </a:solidFill>
                <a:latin typeface="Arial" panose="020B0604020202020204" pitchFamily="34" charset="0"/>
                <a:cs typeface="Arial" panose="020B0604020202020204" pitchFamily="34" charset="0"/>
              </a:rPr>
              <a:t>Derecho penal mexicano</a:t>
            </a:r>
            <a:r>
              <a:rPr lang="es-ES" sz="1600" dirty="0">
                <a:solidFill>
                  <a:schemeClr val="bg1"/>
                </a:solidFill>
                <a:latin typeface="Arial" panose="020B0604020202020204" pitchFamily="34" charset="0"/>
                <a:cs typeface="Arial" panose="020B0604020202020204" pitchFamily="34" charset="0"/>
              </a:rPr>
              <a:t>, 4ª. ed., Ed.  Porrúa, México, 2001.</a:t>
            </a:r>
          </a:p>
          <a:p>
            <a:pPr marL="0" lvl="0" indent="0" algn="just">
              <a:buNone/>
            </a:pPr>
            <a:r>
              <a:rPr lang="es-ES_tradnl" sz="1600" dirty="0">
                <a:solidFill>
                  <a:schemeClr val="bg1"/>
                </a:solidFill>
                <a:latin typeface="Arial" panose="020B0604020202020204" pitchFamily="34" charset="0"/>
                <a:cs typeface="Arial" panose="020B0604020202020204" pitchFamily="34" charset="0"/>
              </a:rPr>
              <a:t>Medina Peñaloza, Sergio J. </a:t>
            </a:r>
            <a:r>
              <a:rPr lang="es-ES_tradnl" sz="1600" u="sng" dirty="0">
                <a:solidFill>
                  <a:schemeClr val="bg1"/>
                </a:solidFill>
                <a:latin typeface="Arial" panose="020B0604020202020204" pitchFamily="34" charset="0"/>
                <a:cs typeface="Arial" panose="020B0604020202020204" pitchFamily="34" charset="0"/>
              </a:rPr>
              <a:t>Teoría del delito. </a:t>
            </a:r>
            <a:r>
              <a:rPr lang="es-ES_tradnl" sz="1600" u="sng" dirty="0" err="1">
                <a:solidFill>
                  <a:schemeClr val="bg1"/>
                </a:solidFill>
                <a:latin typeface="Arial" panose="020B0604020202020204" pitchFamily="34" charset="0"/>
                <a:cs typeface="Arial" panose="020B0604020202020204" pitchFamily="34" charset="0"/>
              </a:rPr>
              <a:t>Causalismos</a:t>
            </a:r>
            <a:r>
              <a:rPr lang="es-ES_tradnl" sz="1600" u="sng" dirty="0">
                <a:solidFill>
                  <a:schemeClr val="bg1"/>
                </a:solidFill>
                <a:latin typeface="Arial" panose="020B0604020202020204" pitchFamily="34" charset="0"/>
                <a:cs typeface="Arial" panose="020B0604020202020204" pitchFamily="34" charset="0"/>
              </a:rPr>
              <a:t>, finalismos e imputación objetiva</a:t>
            </a:r>
            <a:r>
              <a:rPr lang="es-ES_tradnl" sz="1600" dirty="0">
                <a:solidFill>
                  <a:schemeClr val="bg1"/>
                </a:solidFill>
                <a:latin typeface="Arial" panose="020B0604020202020204" pitchFamily="34" charset="0"/>
                <a:cs typeface="Arial" panose="020B0604020202020204" pitchFamily="34" charset="0"/>
              </a:rPr>
              <a:t>, 2ª. ed., Ed. Ángel,  México 2003</a:t>
            </a:r>
            <a:endParaRPr lang="es-ES" sz="1600" dirty="0">
              <a:solidFill>
                <a:schemeClr val="bg1"/>
              </a:solidFill>
              <a:latin typeface="Arial" panose="020B0604020202020204" pitchFamily="34" charset="0"/>
              <a:cs typeface="Arial" panose="020B0604020202020204" pitchFamily="34" charset="0"/>
            </a:endParaRPr>
          </a:p>
          <a:p>
            <a:pPr marL="0" lvl="0" indent="0" algn="just">
              <a:buNone/>
            </a:pPr>
            <a:r>
              <a:rPr lang="es-ES" sz="1600" dirty="0" err="1">
                <a:solidFill>
                  <a:schemeClr val="bg1"/>
                </a:solidFill>
                <a:latin typeface="Arial" panose="020B0604020202020204" pitchFamily="34" charset="0"/>
                <a:cs typeface="Arial" panose="020B0604020202020204" pitchFamily="34" charset="0"/>
              </a:rPr>
              <a:t>Monarque</a:t>
            </a:r>
            <a:r>
              <a:rPr lang="es-ES" sz="1600" dirty="0">
                <a:solidFill>
                  <a:schemeClr val="bg1"/>
                </a:solidFill>
                <a:latin typeface="Arial" panose="020B0604020202020204" pitchFamily="34" charset="0"/>
                <a:cs typeface="Arial" panose="020B0604020202020204" pitchFamily="34" charset="0"/>
              </a:rPr>
              <a:t>, Ureña. </a:t>
            </a:r>
            <a:r>
              <a:rPr lang="es-ES" sz="1600" u="sng" dirty="0">
                <a:solidFill>
                  <a:schemeClr val="bg1"/>
                </a:solidFill>
                <a:latin typeface="Arial" panose="020B0604020202020204" pitchFamily="34" charset="0"/>
                <a:cs typeface="Arial" panose="020B0604020202020204" pitchFamily="34" charset="0"/>
              </a:rPr>
              <a:t>Teoría general del delito</a:t>
            </a:r>
            <a:r>
              <a:rPr lang="es-ES" sz="1600" dirty="0">
                <a:solidFill>
                  <a:schemeClr val="bg1"/>
                </a:solidFill>
                <a:latin typeface="Arial" panose="020B0604020202020204" pitchFamily="34" charset="0"/>
                <a:cs typeface="Arial" panose="020B0604020202020204" pitchFamily="34" charset="0"/>
              </a:rPr>
              <a:t>, 2ª. ed., Ed. Porrúa, México 2002.</a:t>
            </a:r>
          </a:p>
          <a:p>
            <a:pPr marL="0" lvl="0" indent="0" algn="just">
              <a:buNone/>
            </a:pPr>
            <a:r>
              <a:rPr lang="es-ES" sz="1600" dirty="0">
                <a:solidFill>
                  <a:schemeClr val="bg1"/>
                </a:solidFill>
                <a:latin typeface="Arial" panose="020B0604020202020204" pitchFamily="34" charset="0"/>
                <a:cs typeface="Arial" panose="020B0604020202020204" pitchFamily="34" charset="0"/>
              </a:rPr>
              <a:t>Pavón Vasconcelos, Francisco. </a:t>
            </a:r>
            <a:r>
              <a:rPr lang="es-ES" sz="1600" u="sng" dirty="0">
                <a:solidFill>
                  <a:schemeClr val="bg1"/>
                </a:solidFill>
                <a:latin typeface="Arial" panose="020B0604020202020204" pitchFamily="34" charset="0"/>
                <a:cs typeface="Arial" panose="020B0604020202020204" pitchFamily="34" charset="0"/>
              </a:rPr>
              <a:t>Derecho Penal Mexicano</a:t>
            </a:r>
            <a:r>
              <a:rPr lang="es-ES" sz="1600" dirty="0">
                <a:solidFill>
                  <a:schemeClr val="bg1"/>
                </a:solidFill>
                <a:latin typeface="Arial" panose="020B0604020202020204" pitchFamily="34" charset="0"/>
                <a:cs typeface="Arial" panose="020B0604020202020204" pitchFamily="34" charset="0"/>
              </a:rPr>
              <a:t>, 16ª. ed., Ed. Porrúa, México 2002.</a:t>
            </a:r>
          </a:p>
          <a:p>
            <a:pPr marL="0" lvl="0" indent="0" algn="just">
              <a:buNone/>
            </a:pPr>
            <a:r>
              <a:rPr lang="es-ES" sz="1600" dirty="0">
                <a:solidFill>
                  <a:schemeClr val="bg1"/>
                </a:solidFill>
                <a:latin typeface="Arial" panose="020B0604020202020204" pitchFamily="34" charset="0"/>
                <a:cs typeface="Arial" panose="020B0604020202020204" pitchFamily="34" charset="0"/>
              </a:rPr>
              <a:t>Puente Segura, Leopoldo. </a:t>
            </a:r>
            <a:r>
              <a:rPr lang="es-ES" sz="1600" u="sng" dirty="0">
                <a:solidFill>
                  <a:schemeClr val="bg1"/>
                </a:solidFill>
                <a:latin typeface="Arial" panose="020B0604020202020204" pitchFamily="34" charset="0"/>
                <a:cs typeface="Arial" panose="020B0604020202020204" pitchFamily="34" charset="0"/>
              </a:rPr>
              <a:t>Circunstancias eximentes de la responsabilidad penal</a:t>
            </a:r>
            <a:r>
              <a:rPr lang="es-ES" sz="1600" dirty="0">
                <a:solidFill>
                  <a:schemeClr val="bg1"/>
                </a:solidFill>
                <a:latin typeface="Arial" panose="020B0604020202020204" pitchFamily="34" charset="0"/>
                <a:cs typeface="Arial" panose="020B0604020202020204" pitchFamily="34" charset="0"/>
              </a:rPr>
              <a:t>, Ed. </a:t>
            </a:r>
            <a:r>
              <a:rPr lang="es-ES" sz="1600" dirty="0" err="1">
                <a:solidFill>
                  <a:schemeClr val="bg1"/>
                </a:solidFill>
                <a:latin typeface="Arial" panose="020B0604020202020204" pitchFamily="34" charset="0"/>
                <a:cs typeface="Arial" panose="020B0604020202020204" pitchFamily="34" charset="0"/>
              </a:rPr>
              <a:t>Colex</a:t>
            </a:r>
            <a:r>
              <a:rPr lang="es-ES" sz="1600" dirty="0">
                <a:solidFill>
                  <a:schemeClr val="bg1"/>
                </a:solidFill>
                <a:latin typeface="Arial" panose="020B0604020202020204" pitchFamily="34" charset="0"/>
                <a:cs typeface="Arial" panose="020B0604020202020204" pitchFamily="34" charset="0"/>
              </a:rPr>
              <a:t>, Madrid, 1997.</a:t>
            </a:r>
          </a:p>
          <a:p>
            <a:pPr marL="0" lvl="0" indent="0" algn="just">
              <a:buNone/>
            </a:pPr>
            <a:r>
              <a:rPr lang="es-ES" sz="1600" dirty="0">
                <a:solidFill>
                  <a:schemeClr val="bg1"/>
                </a:solidFill>
                <a:latin typeface="Arial" panose="020B0604020202020204" pitchFamily="34" charset="0"/>
                <a:cs typeface="Arial" panose="020B0604020202020204" pitchFamily="34" charset="0"/>
              </a:rPr>
              <a:t>Quintanilla González, José Arturo. </a:t>
            </a:r>
            <a:r>
              <a:rPr lang="es-ES" sz="1600" u="sng" dirty="0">
                <a:solidFill>
                  <a:schemeClr val="bg1"/>
                </a:solidFill>
                <a:latin typeface="Arial" panose="020B0604020202020204" pitchFamily="34" charset="0"/>
                <a:cs typeface="Arial" panose="020B0604020202020204" pitchFamily="34" charset="0"/>
              </a:rPr>
              <a:t>Derecho penal mexicano</a:t>
            </a:r>
            <a:r>
              <a:rPr lang="es-ES" sz="1600" dirty="0">
                <a:solidFill>
                  <a:schemeClr val="bg1"/>
                </a:solidFill>
                <a:latin typeface="Arial" panose="020B0604020202020204" pitchFamily="34" charset="0"/>
                <a:cs typeface="Arial" panose="020B0604020202020204" pitchFamily="34" charset="0"/>
              </a:rPr>
              <a:t>, 5ª. ed., Ed. Porrúa México 1999.</a:t>
            </a:r>
          </a:p>
          <a:p>
            <a:pPr marL="0" lvl="0" indent="0" algn="just">
              <a:buNone/>
            </a:pPr>
            <a:r>
              <a:rPr lang="es-ES" sz="1600" dirty="0" err="1">
                <a:solidFill>
                  <a:schemeClr val="bg1"/>
                </a:solidFill>
                <a:latin typeface="Arial" panose="020B0604020202020204" pitchFamily="34" charset="0"/>
                <a:cs typeface="Arial" panose="020B0604020202020204" pitchFamily="34" charset="0"/>
              </a:rPr>
              <a:t>Quintino</a:t>
            </a:r>
            <a:r>
              <a:rPr lang="es-ES" sz="1600" dirty="0">
                <a:solidFill>
                  <a:schemeClr val="bg1"/>
                </a:solidFill>
                <a:latin typeface="Arial" panose="020B0604020202020204" pitchFamily="34" charset="0"/>
                <a:cs typeface="Arial" panose="020B0604020202020204" pitchFamily="34" charset="0"/>
              </a:rPr>
              <a:t> Zepeda, Rubén. </a:t>
            </a:r>
            <a:r>
              <a:rPr lang="es-ES" sz="1600" u="sng" dirty="0">
                <a:solidFill>
                  <a:schemeClr val="bg1"/>
                </a:solidFill>
                <a:latin typeface="Arial" panose="020B0604020202020204" pitchFamily="34" charset="0"/>
                <a:cs typeface="Arial" panose="020B0604020202020204" pitchFamily="34" charset="0"/>
              </a:rPr>
              <a:t>Propuesta de legislación tipo en materia de secuestro</a:t>
            </a:r>
            <a:r>
              <a:rPr lang="es-ES" sz="1600" dirty="0">
                <a:solidFill>
                  <a:schemeClr val="bg1"/>
                </a:solidFill>
                <a:latin typeface="Arial" panose="020B0604020202020204" pitchFamily="34" charset="0"/>
                <a:cs typeface="Arial" panose="020B0604020202020204" pitchFamily="34" charset="0"/>
              </a:rPr>
              <a:t>, Instituto Nacional de Ciencias Penales, México 2007, p. 40.</a:t>
            </a:r>
          </a:p>
          <a:p>
            <a:pPr marL="0" lvl="0" indent="0" algn="just">
              <a:buNone/>
            </a:pPr>
            <a:r>
              <a:rPr lang="es-ES" sz="1600" dirty="0">
                <a:solidFill>
                  <a:schemeClr val="bg1"/>
                </a:solidFill>
                <a:latin typeface="Arial" panose="020B0604020202020204" pitchFamily="34" charset="0"/>
                <a:cs typeface="Arial" panose="020B0604020202020204" pitchFamily="34" charset="0"/>
              </a:rPr>
              <a:t>Vela Treviño, Sergio. </a:t>
            </a:r>
            <a:r>
              <a:rPr lang="es-ES" sz="1600" u="sng" dirty="0">
                <a:solidFill>
                  <a:schemeClr val="bg1"/>
                </a:solidFill>
                <a:latin typeface="Arial" panose="020B0604020202020204" pitchFamily="34" charset="0"/>
                <a:cs typeface="Arial" panose="020B0604020202020204" pitchFamily="34" charset="0"/>
              </a:rPr>
              <a:t>Culpabilidad e inculpabilidad</a:t>
            </a:r>
            <a:r>
              <a:rPr lang="es-ES" sz="1600" dirty="0">
                <a:solidFill>
                  <a:schemeClr val="bg1"/>
                </a:solidFill>
                <a:latin typeface="Arial" panose="020B0604020202020204" pitchFamily="34" charset="0"/>
                <a:cs typeface="Arial" panose="020B0604020202020204" pitchFamily="34" charset="0"/>
              </a:rPr>
              <a:t>,  2ª. ed., Ed. Trillas,  México 2004. </a:t>
            </a:r>
          </a:p>
          <a:p>
            <a:pPr marL="0" lvl="0" indent="0" algn="just">
              <a:buNone/>
            </a:pPr>
            <a:r>
              <a:rPr lang="es-ES" sz="1600" dirty="0">
                <a:solidFill>
                  <a:schemeClr val="bg1"/>
                </a:solidFill>
                <a:latin typeface="Arial" panose="020B0604020202020204" pitchFamily="34" charset="0"/>
                <a:cs typeface="Arial" panose="020B0604020202020204" pitchFamily="34" charset="0"/>
              </a:rPr>
              <a:t>Villalobos, Ignacio. </a:t>
            </a:r>
            <a:r>
              <a:rPr lang="es-ES" sz="1600" u="sng" dirty="0">
                <a:solidFill>
                  <a:schemeClr val="bg1"/>
                </a:solidFill>
                <a:latin typeface="Arial" panose="020B0604020202020204" pitchFamily="34" charset="0"/>
                <a:cs typeface="Arial" panose="020B0604020202020204" pitchFamily="34" charset="0"/>
              </a:rPr>
              <a:t>Derecho Penal Mexicano</a:t>
            </a:r>
            <a:r>
              <a:rPr lang="es-ES" sz="1600" dirty="0">
                <a:solidFill>
                  <a:schemeClr val="bg1"/>
                </a:solidFill>
                <a:latin typeface="Arial" panose="020B0604020202020204" pitchFamily="34" charset="0"/>
                <a:cs typeface="Arial" panose="020B0604020202020204" pitchFamily="34" charset="0"/>
              </a:rPr>
              <a:t>, 4ª. ed., Ed. Porrúa, México 1983.</a:t>
            </a:r>
          </a:p>
          <a:p>
            <a:pPr>
              <a:buNone/>
            </a:pPr>
            <a:endParaRPr lang="es-ES" sz="16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680" y="44624"/>
            <a:ext cx="8686800" cy="1143000"/>
          </a:xfrm>
        </p:spPr>
        <p:txBody>
          <a:bodyPr>
            <a:normAutofit/>
          </a:bodyPr>
          <a:lstStyle/>
          <a:p>
            <a:r>
              <a:rPr lang="es-MX" sz="2800" b="1" dirty="0" smtClean="0">
                <a:solidFill>
                  <a:schemeClr val="bg1"/>
                </a:solidFill>
                <a:latin typeface="Arial" pitchFamily="34" charset="0"/>
                <a:cs typeface="Arial" pitchFamily="34" charset="0"/>
              </a:rPr>
              <a:t>OTRAS FUENTES DE CONSULTA:</a:t>
            </a:r>
            <a:endParaRPr lang="es-ES" sz="3200"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0" y="1412776"/>
            <a:ext cx="9144000" cy="4525963"/>
          </a:xfrm>
        </p:spPr>
        <p:txBody>
          <a:bodyPr>
            <a:normAutofit fontScale="77500" lnSpcReduction="20000"/>
          </a:bodyPr>
          <a:lstStyle/>
          <a:p>
            <a:pPr marL="0" indent="0" algn="just">
              <a:buNone/>
            </a:pPr>
            <a:r>
              <a:rPr lang="es-ES" sz="3600" dirty="0" smtClean="0">
                <a:solidFill>
                  <a:schemeClr val="bg1"/>
                </a:solidFill>
                <a:latin typeface="Arial" panose="020B0604020202020204" pitchFamily="34" charset="0"/>
                <a:cs typeface="Arial" panose="020B0604020202020204" pitchFamily="34" charset="0"/>
              </a:rPr>
              <a:t>Código </a:t>
            </a:r>
            <a:r>
              <a:rPr lang="es-ES" sz="3600" dirty="0">
                <a:solidFill>
                  <a:schemeClr val="bg1"/>
                </a:solidFill>
                <a:latin typeface="Arial" panose="020B0604020202020204" pitchFamily="34" charset="0"/>
                <a:cs typeface="Arial" panose="020B0604020202020204" pitchFamily="34" charset="0"/>
              </a:rPr>
              <a:t>Penal Federal.</a:t>
            </a:r>
          </a:p>
          <a:p>
            <a:pPr marL="0" indent="0" algn="just">
              <a:buNone/>
            </a:pPr>
            <a:r>
              <a:rPr lang="es-ES" sz="3600" dirty="0" smtClean="0">
                <a:solidFill>
                  <a:schemeClr val="bg1"/>
                </a:solidFill>
                <a:latin typeface="Arial" panose="020B0604020202020204" pitchFamily="34" charset="0"/>
                <a:cs typeface="Arial" panose="020B0604020202020204" pitchFamily="34" charset="0"/>
              </a:rPr>
              <a:t>www.cddiputados.gob.mx/POLEMEX/Leyes2003/pdf/16_Cod_penal.pdf </a:t>
            </a:r>
          </a:p>
          <a:p>
            <a:pPr marL="0" indent="0" algn="just">
              <a:buNone/>
            </a:pPr>
            <a:endParaRPr lang="es-ES" sz="3600" dirty="0">
              <a:solidFill>
                <a:schemeClr val="bg1"/>
              </a:solidFill>
              <a:latin typeface="Arial" panose="020B0604020202020204" pitchFamily="34" charset="0"/>
              <a:cs typeface="Arial" panose="020B0604020202020204" pitchFamily="34" charset="0"/>
            </a:endParaRPr>
          </a:p>
          <a:p>
            <a:pPr marL="0" indent="0" algn="just">
              <a:buNone/>
            </a:pPr>
            <a:r>
              <a:rPr lang="es-ES" sz="3600" dirty="0" smtClean="0">
                <a:solidFill>
                  <a:schemeClr val="bg1"/>
                </a:solidFill>
                <a:latin typeface="Arial" panose="020B0604020202020204" pitchFamily="34" charset="0"/>
                <a:cs typeface="Arial" panose="020B0604020202020204" pitchFamily="34" charset="0"/>
              </a:rPr>
              <a:t>Consultado </a:t>
            </a:r>
            <a:r>
              <a:rPr lang="es-ES" sz="3600" dirty="0">
                <a:solidFill>
                  <a:schemeClr val="bg1"/>
                </a:solidFill>
                <a:latin typeface="Arial" panose="020B0604020202020204" pitchFamily="34" charset="0"/>
                <a:cs typeface="Arial" panose="020B0604020202020204" pitchFamily="34" charset="0"/>
              </a:rPr>
              <a:t>el día 27 de septiembre de 2008 a las 11:50 p.m.</a:t>
            </a:r>
          </a:p>
          <a:p>
            <a:pPr algn="just"/>
            <a:endParaRPr lang="es-ES" sz="3600" dirty="0">
              <a:solidFill>
                <a:schemeClr val="bg1"/>
              </a:solidFill>
              <a:latin typeface="Arial" panose="020B0604020202020204" pitchFamily="34" charset="0"/>
              <a:cs typeface="Arial" panose="020B0604020202020204" pitchFamily="34" charset="0"/>
            </a:endParaRPr>
          </a:p>
          <a:p>
            <a:pPr marL="0" indent="0" algn="just">
              <a:buNone/>
            </a:pPr>
            <a:r>
              <a:rPr lang="es-ES" sz="3600" dirty="0" smtClean="0">
                <a:solidFill>
                  <a:schemeClr val="bg1"/>
                </a:solidFill>
                <a:latin typeface="Arial" panose="020B0604020202020204" pitchFamily="34" charset="0"/>
                <a:cs typeface="Arial" panose="020B0604020202020204" pitchFamily="34" charset="0"/>
              </a:rPr>
              <a:t>Código </a:t>
            </a:r>
            <a:r>
              <a:rPr lang="es-ES" sz="3600" dirty="0">
                <a:solidFill>
                  <a:schemeClr val="bg1"/>
                </a:solidFill>
                <a:latin typeface="Arial" panose="020B0604020202020204" pitchFamily="34" charset="0"/>
                <a:cs typeface="Arial" panose="020B0604020202020204" pitchFamily="34" charset="0"/>
              </a:rPr>
              <a:t>Penal del Estado de México.</a:t>
            </a:r>
          </a:p>
          <a:p>
            <a:pPr marL="0" indent="0" algn="just">
              <a:buNone/>
            </a:pPr>
            <a:r>
              <a:rPr lang="es-ES" sz="3600" dirty="0" smtClean="0">
                <a:solidFill>
                  <a:schemeClr val="bg1"/>
                </a:solidFill>
                <a:latin typeface="Arial" panose="020B0604020202020204" pitchFamily="34" charset="0"/>
                <a:cs typeface="Arial" panose="020B0604020202020204" pitchFamily="34" charset="0"/>
              </a:rPr>
              <a:t>www.cddhcu.gob.mx/LeyesBiblio/pdf/9.pdf</a:t>
            </a:r>
          </a:p>
          <a:p>
            <a:pPr marL="0" indent="0" algn="just">
              <a:buNone/>
            </a:pPr>
            <a:r>
              <a:rPr lang="es-ES" sz="3600" dirty="0" smtClean="0">
                <a:solidFill>
                  <a:schemeClr val="bg1"/>
                </a:solidFill>
                <a:latin typeface="Arial" panose="020B0604020202020204" pitchFamily="34" charset="0"/>
                <a:cs typeface="Arial" panose="020B0604020202020204" pitchFamily="34" charset="0"/>
              </a:rPr>
              <a:t>Consultado </a:t>
            </a:r>
            <a:r>
              <a:rPr lang="es-ES" sz="3600" dirty="0">
                <a:solidFill>
                  <a:schemeClr val="bg1"/>
                </a:solidFill>
                <a:latin typeface="Arial" panose="020B0604020202020204" pitchFamily="34" charset="0"/>
                <a:cs typeface="Arial" panose="020B0604020202020204" pitchFamily="34" charset="0"/>
              </a:rPr>
              <a:t>el día 27 de septiembre de 2008 a las 11:50 p.m.</a:t>
            </a:r>
          </a:p>
          <a:p>
            <a:pPr algn="just"/>
            <a:endParaRPr lang="es-ES" sz="3600" dirty="0">
              <a:solidFill>
                <a:schemeClr val="bg1"/>
              </a:solidFill>
              <a:latin typeface="Arial" panose="020B0604020202020204" pitchFamily="34" charset="0"/>
              <a:cs typeface="Arial" panose="020B0604020202020204" pitchFamily="34" charset="0"/>
            </a:endParaRPr>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solidFill>
                  <a:schemeClr val="bg1"/>
                </a:solidFill>
                <a:latin typeface="Arial" pitchFamily="34" charset="0"/>
                <a:cs typeface="Arial" pitchFamily="34" charset="0"/>
              </a:rPr>
              <a:t>1.DEFINICIÓN…</a:t>
            </a:r>
            <a:endParaRPr lang="es-ES" sz="2800" dirty="0">
              <a:latin typeface="Arial" panose="020B0604020202020204" pitchFamily="34" charset="0"/>
              <a:cs typeface="Arial" panose="020B0604020202020204" pitchFamily="34"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055818213"/>
              </p:ext>
            </p:extLst>
          </p:nvPr>
        </p:nvGraphicFramePr>
        <p:xfrm>
          <a:off x="755576" y="9807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671838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solidFill>
                  <a:schemeClr val="bg1"/>
                </a:solidFill>
                <a:latin typeface="Arial" panose="020B0604020202020204" pitchFamily="34" charset="0"/>
                <a:cs typeface="Arial" panose="020B0604020202020204" pitchFamily="34" charset="0"/>
              </a:rPr>
              <a:t>OTROS</a:t>
            </a:r>
            <a:r>
              <a:rPr lang="es-ES" sz="2800" dirty="0" smtClean="0">
                <a:solidFill>
                  <a:schemeClr val="bg1"/>
                </a:solidFill>
                <a:latin typeface="Arial" panose="020B0604020202020204" pitchFamily="34" charset="0"/>
                <a:cs typeface="Arial" panose="020B0604020202020204" pitchFamily="34" charset="0"/>
              </a:rPr>
              <a:t>.</a:t>
            </a:r>
            <a:endParaRPr lang="es-ES" sz="2800" dirty="0"/>
          </a:p>
        </p:txBody>
      </p:sp>
      <p:sp>
        <p:nvSpPr>
          <p:cNvPr id="3" name="Marcador de contenido 2"/>
          <p:cNvSpPr>
            <a:spLocks noGrp="1"/>
          </p:cNvSpPr>
          <p:nvPr>
            <p:ph idx="1"/>
          </p:nvPr>
        </p:nvSpPr>
        <p:spPr/>
        <p:txBody>
          <a:bodyPr/>
          <a:lstStyle/>
          <a:p>
            <a:pPr marL="0" indent="0">
              <a:buNone/>
            </a:pPr>
            <a:r>
              <a:rPr lang="es-ES" dirty="0" err="1" smtClean="0">
                <a:solidFill>
                  <a:schemeClr val="bg1"/>
                </a:solidFill>
                <a:latin typeface="Arial" panose="020B0604020202020204" pitchFamily="34" charset="0"/>
                <a:cs typeface="Arial" panose="020B0604020202020204" pitchFamily="34" charset="0"/>
              </a:rPr>
              <a:t>Ius</a:t>
            </a:r>
            <a:r>
              <a:rPr lang="es-ES" dirty="0" smtClean="0">
                <a:solidFill>
                  <a:schemeClr val="bg1"/>
                </a:solidFill>
                <a:latin typeface="Arial" panose="020B0604020202020204" pitchFamily="34" charset="0"/>
                <a:cs typeface="Arial" panose="020B0604020202020204" pitchFamily="34" charset="0"/>
              </a:rPr>
              <a:t>  </a:t>
            </a:r>
            <a:r>
              <a:rPr lang="es-ES" dirty="0">
                <a:solidFill>
                  <a:schemeClr val="bg1"/>
                </a:solidFill>
                <a:latin typeface="Arial" panose="020B0604020202020204" pitchFamily="34" charset="0"/>
                <a:cs typeface="Arial" panose="020B0604020202020204" pitchFamily="34" charset="0"/>
              </a:rPr>
              <a:t>2006 en: [http://www2.scjn.gob.mx/ius2006] Consultado el día 27 de septiembre de 2008 a las 11:50 p.m.</a:t>
            </a:r>
          </a:p>
          <a:p>
            <a:endParaRPr lang="es-ES" dirty="0"/>
          </a:p>
        </p:txBody>
      </p:sp>
    </p:spTree>
    <p:extLst>
      <p:ext uri="{BB962C8B-B14F-4D97-AF65-F5344CB8AC3E}">
        <p14:creationId xmlns:p14="http://schemas.microsoft.com/office/powerpoint/2010/main" val="25603830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a:solidFill>
                  <a:schemeClr val="bg1"/>
                </a:solidFill>
                <a:latin typeface="Arial" pitchFamily="34" charset="0"/>
                <a:cs typeface="Arial" pitchFamily="34" charset="0"/>
              </a:rPr>
              <a:t>10.1.DEFINICIÓN</a:t>
            </a:r>
            <a:endParaRPr lang="es-ES" sz="28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71642496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6" name="Picture 4" descr="Imagen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65633" y="2348880"/>
            <a:ext cx="3238227" cy="25513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4" name="Rectángulo 3"/>
          <p:cNvSpPr/>
          <p:nvPr/>
        </p:nvSpPr>
        <p:spPr>
          <a:xfrm>
            <a:off x="6300192" y="4910454"/>
            <a:ext cx="1954381"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https://goo.gl/images/Eqx77i</a:t>
            </a:r>
          </a:p>
        </p:txBody>
      </p:sp>
    </p:spTree>
    <p:extLst>
      <p:ext uri="{BB962C8B-B14F-4D97-AF65-F5344CB8AC3E}">
        <p14:creationId xmlns:p14="http://schemas.microsoft.com/office/powerpoint/2010/main" val="4011062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solidFill>
                  <a:schemeClr val="bg1"/>
                </a:solidFill>
                <a:latin typeface="Arial" panose="020B0604020202020204" pitchFamily="34" charset="0"/>
                <a:cs typeface="Arial" panose="020B0604020202020204" pitchFamily="34" charset="0"/>
              </a:rPr>
              <a:t>10.2 CAUSAS DE EXCLUSIÓN DE CULPABILIDAD</a:t>
            </a:r>
            <a:endParaRPr lang="es-ES" sz="28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231602211"/>
              </p:ext>
            </p:extLst>
          </p:nvPr>
        </p:nvGraphicFramePr>
        <p:xfrm>
          <a:off x="889248" y="69269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457201" y="4226024"/>
            <a:ext cx="3034680" cy="20619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02" name="Picture 6" descr="Resultado de imagen para legitima defensa"/>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72200" y="4941168"/>
            <a:ext cx="2482282" cy="15191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7" name="Rectángulo 6"/>
          <p:cNvSpPr/>
          <p:nvPr/>
        </p:nvSpPr>
        <p:spPr>
          <a:xfrm>
            <a:off x="6317428" y="6447501"/>
            <a:ext cx="2048959" cy="261610"/>
          </a:xfrm>
          <a:prstGeom prst="rect">
            <a:avLst/>
          </a:prstGeom>
        </p:spPr>
        <p:txBody>
          <a:bodyPr wrap="none">
            <a:spAutoFit/>
          </a:bodyPr>
          <a:lstStyle/>
          <a:p>
            <a:pPr algn="just"/>
            <a:r>
              <a:rPr lang="es-ES" sz="1100" dirty="0">
                <a:solidFill>
                  <a:schemeClr val="bg1"/>
                </a:solidFill>
                <a:latin typeface="Arial" panose="020B0604020202020204" pitchFamily="34" charset="0"/>
                <a:cs typeface="Arial" panose="020B0604020202020204" pitchFamily="34" charset="0"/>
              </a:rPr>
              <a:t>https://goo.gl/images/VXDYYr</a:t>
            </a:r>
          </a:p>
        </p:txBody>
      </p:sp>
      <p:sp>
        <p:nvSpPr>
          <p:cNvPr id="8" name="Rectángulo 7"/>
          <p:cNvSpPr/>
          <p:nvPr/>
        </p:nvSpPr>
        <p:spPr>
          <a:xfrm>
            <a:off x="427608" y="6275659"/>
            <a:ext cx="2024913" cy="261610"/>
          </a:xfrm>
          <a:prstGeom prst="rect">
            <a:avLst/>
          </a:prstGeom>
        </p:spPr>
        <p:txBody>
          <a:bodyPr wrap="none">
            <a:spAutoFit/>
          </a:bodyPr>
          <a:lstStyle/>
          <a:p>
            <a:r>
              <a:rPr lang="es-ES" sz="1100" dirty="0">
                <a:solidFill>
                  <a:schemeClr val="bg1"/>
                </a:solidFill>
                <a:latin typeface="Arial" panose="020B0604020202020204" pitchFamily="34" charset="0"/>
                <a:cs typeface="Arial" panose="020B0604020202020204" pitchFamily="34" charset="0"/>
              </a:rPr>
              <a:t>https://goo.gl/images/n1LE3E</a:t>
            </a:r>
          </a:p>
        </p:txBody>
      </p:sp>
    </p:spTree>
    <p:extLst>
      <p:ext uri="{BB962C8B-B14F-4D97-AF65-F5344CB8AC3E}">
        <p14:creationId xmlns:p14="http://schemas.microsoft.com/office/powerpoint/2010/main" val="721431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dirty="0" smtClean="0">
                <a:solidFill>
                  <a:schemeClr val="bg1"/>
                </a:solidFill>
                <a:latin typeface="Arial" panose="020B0604020202020204" pitchFamily="34" charset="0"/>
                <a:cs typeface="Arial" panose="020B0604020202020204" pitchFamily="34" charset="0"/>
              </a:rPr>
              <a:t>10.2 CAUSAS DE EXCLUSIÓN DE CULPABILIDAD</a:t>
            </a:r>
            <a:r>
              <a:rPr lang="es-MX" sz="2800" b="1" dirty="0" smtClean="0">
                <a:solidFill>
                  <a:schemeClr val="bg1"/>
                </a:solidFill>
                <a:latin typeface="Arial" pitchFamily="34" charset="0"/>
                <a:cs typeface="Arial" pitchFamily="34" charset="0"/>
              </a:rPr>
              <a:t> </a:t>
            </a:r>
            <a:endParaRPr lang="es-ES" sz="2800" dirty="0">
              <a:solidFill>
                <a:schemeClr val="bg1"/>
              </a:solidFill>
              <a:latin typeface="Arial" pitchFamily="34" charset="0"/>
              <a:cs typeface="Arial" pitchFamily="34" charset="0"/>
            </a:endParaRPr>
          </a:p>
        </p:txBody>
      </p:sp>
      <p:graphicFrame>
        <p:nvGraphicFramePr>
          <p:cNvPr id="5" name="Diagrama 4"/>
          <p:cNvGraphicFramePr/>
          <p:nvPr>
            <p:extLst>
              <p:ext uri="{D42A27DB-BD31-4B8C-83A1-F6EECF244321}">
                <p14:modId xmlns:p14="http://schemas.microsoft.com/office/powerpoint/2010/main" val="233593496"/>
              </p:ext>
            </p:extLst>
          </p:nvPr>
        </p:nvGraphicFramePr>
        <p:xfrm>
          <a:off x="1403648" y="1556792"/>
          <a:ext cx="6912768"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1836</TotalTime>
  <Words>3469</Words>
  <Application>Microsoft Office PowerPoint</Application>
  <PresentationFormat>Presentación en pantalla (4:3)</PresentationFormat>
  <Paragraphs>238</Paragraphs>
  <Slides>60</Slides>
  <Notes>1</Notes>
  <HiddenSlides>0</HiddenSlides>
  <MMClips>0</MMClips>
  <ScaleCrop>false</ScaleCrop>
  <HeadingPairs>
    <vt:vector size="4" baseType="variant">
      <vt:variant>
        <vt:lpstr>Tema</vt:lpstr>
      </vt:variant>
      <vt:variant>
        <vt:i4>1</vt:i4>
      </vt:variant>
      <vt:variant>
        <vt:lpstr>Títulos de diapositiva</vt:lpstr>
      </vt:variant>
      <vt:variant>
        <vt:i4>60</vt:i4>
      </vt:variant>
    </vt:vector>
  </HeadingPairs>
  <TitlesOfParts>
    <vt:vector size="61" baseType="lpstr">
      <vt:lpstr>1_Tema de Office</vt:lpstr>
      <vt:lpstr>Presentación de PowerPoint</vt:lpstr>
      <vt:lpstr>Presentación de PowerPoint</vt:lpstr>
      <vt:lpstr>ÍNDICE</vt:lpstr>
      <vt:lpstr>INTRODUCCIÓN</vt:lpstr>
      <vt:lpstr>1.DEFINICIÓN</vt:lpstr>
      <vt:lpstr>1.DEFINICIÓN…</vt:lpstr>
      <vt:lpstr>10.1.DEFINICIÓN</vt:lpstr>
      <vt:lpstr>10.2 CAUSAS DE EXCLUSIÓN DE CULPABILIDAD</vt:lpstr>
      <vt:lpstr>10.2 CAUSAS DE EXCLUSIÓN DE CULPABILIDAD </vt:lpstr>
      <vt:lpstr>10.2.1 INEXIGIBILIDAD DE OTRA CONDUCTA</vt:lpstr>
      <vt:lpstr>10.2.1 INEXIGIBILIDAD DE OTRA CONDUCTA</vt:lpstr>
      <vt:lpstr>Presentación de PowerPoint</vt:lpstr>
      <vt:lpstr>10.3 EL MIEDO Y TEMOR FUNDADO </vt:lpstr>
      <vt:lpstr>10.3 EL MIEDO Y TEMOR FUNDADO </vt:lpstr>
      <vt:lpstr>10.3 EL MIEDO Y TEMOR FUNDADO </vt:lpstr>
      <vt:lpstr>10.3 EL MIEDO Y TEMOR FUNDADO</vt:lpstr>
      <vt:lpstr>10.3 EL MIEDO Y TEMOR FUNDADO</vt:lpstr>
      <vt:lpstr>Presentación de PowerPoint</vt:lpstr>
      <vt:lpstr>Presentación de PowerPoint</vt:lpstr>
      <vt:lpstr>Presentación de PowerPoint</vt:lpstr>
      <vt:lpstr>Presentación de PowerPoint</vt:lpstr>
      <vt:lpstr>10.4 EL ERROR.  </vt:lpstr>
      <vt:lpstr>10.4 EL ERROR. </vt:lpstr>
      <vt:lpstr>10.4.1 EL ERROR DE HECHO, LLAMADO ERROR DE TIPO. </vt:lpstr>
      <vt:lpstr>10.4.2 ERROR DE DERECHO, LLAMADO ERROR DE PROHIBICIÓN.</vt:lpstr>
      <vt:lpstr>10.4.2 ERROR DE DERECHO, LLAMADO ERROR DE PROHIBICIÓN.</vt:lpstr>
      <vt:lpstr>10.4.2 ERROR DE DERECHO, LLAMADO ERROR DE PROHIBICIÓN.</vt:lpstr>
      <vt:lpstr>Presentación de PowerPoint</vt:lpstr>
      <vt:lpstr>Presentación de PowerPoint</vt:lpstr>
      <vt:lpstr>10.4.2 ERROR DE DERECHO, LLAMADO ERROR DE PROHIBICIÓN.</vt:lpstr>
      <vt:lpstr>10.4.2 ERROR DE DERECHO, LLAMADO ERROR DE PROHIBICIÓN.</vt:lpstr>
      <vt:lpstr>Presentación de PowerPoint</vt:lpstr>
      <vt:lpstr>  10.4.3 ERROR ACCIDENTAL </vt:lpstr>
      <vt:lpstr>10.4.3 ERROR ACCIDENTAL</vt:lpstr>
      <vt:lpstr>10.4.4 CASO FORTUITO  </vt:lpstr>
      <vt:lpstr>10.4.4 CASO FORTUITO </vt:lpstr>
      <vt:lpstr>10.4.4 CASO FORTUITO </vt:lpstr>
      <vt:lpstr>10.5 EXIMENTES PUTATIVAS. </vt:lpstr>
      <vt:lpstr>10.5 EXIMENTES PUTATIVAS. </vt:lpstr>
      <vt:lpstr>10.5.1 LEGÍTIMA DEFENSA PUTATIVA.</vt:lpstr>
      <vt:lpstr>10.5.1 LEGÍTIMA DEFENSA PUTATIVA.</vt:lpstr>
      <vt:lpstr>10.5.1 LEGÍTIMA DEFENSA PUTATIVA.</vt:lpstr>
      <vt:lpstr>Presentación de PowerPoint</vt:lpstr>
      <vt:lpstr>10.5.1 LEGÍTIMA DEFENSA PUTATIVA.</vt:lpstr>
      <vt:lpstr>10.5.2 ESTADO DE NECESIDAD PUTATIVO. </vt:lpstr>
      <vt:lpstr>Presentación de PowerPoint</vt:lpstr>
      <vt:lpstr>10.5.2 ESTADO DE NECESIDAD PUTATIVO. </vt:lpstr>
      <vt:lpstr>10.5.2 ESTADO DE NECESIDAD PUTATIVO. </vt:lpstr>
      <vt:lpstr>10.5.2 ESTADO DE NECESIDAD PUTATIVO. </vt:lpstr>
      <vt:lpstr>10.5.2 ESTADO DE NECESIDAD PUTATIVO. </vt:lpstr>
      <vt:lpstr>Presentación de PowerPoint</vt:lpstr>
      <vt:lpstr>10.5.3 EJERCICIO DE UN DERECHO PUTATIVO</vt:lpstr>
      <vt:lpstr>10.5.3 EJERCICIO DE UN DERECHO PUTATIVO</vt:lpstr>
      <vt:lpstr>10.5.4 CUMPLIMIENTO DE UN DEBER PUTATIVO   </vt:lpstr>
      <vt:lpstr>  10.5.5 OBEDIENCIA JERÁRQUICA  </vt:lpstr>
      <vt:lpstr>10.5.5 OBEDIENCIA JERÁRQUICA</vt:lpstr>
      <vt:lpstr>10.5.5 OBEDIENCIA JERÁRQUICA</vt:lpstr>
      <vt:lpstr>BIBLIOGRAFÍA </vt:lpstr>
      <vt:lpstr>OTRAS FUENTES DE CONSULTA:</vt:lpstr>
      <vt:lpstr>OTROS.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HP</dc:creator>
  <cp:lastModifiedBy>Nares</cp:lastModifiedBy>
  <cp:revision>164</cp:revision>
  <cp:lastPrinted>2014-07-08T23:24:22Z</cp:lastPrinted>
  <dcterms:created xsi:type="dcterms:W3CDTF">2013-12-14T00:19:06Z</dcterms:created>
  <dcterms:modified xsi:type="dcterms:W3CDTF">2018-09-29T00:23:39Z</dcterms:modified>
</cp:coreProperties>
</file>