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8" r:id="rId1"/>
    <p:sldMasterId id="2147483800" r:id="rId2"/>
  </p:sldMasterIdLst>
  <p:notesMasterIdLst>
    <p:notesMasterId r:id="rId44"/>
  </p:notesMasterIdLst>
  <p:handoutMasterIdLst>
    <p:handoutMasterId r:id="rId45"/>
  </p:handoutMasterIdLst>
  <p:sldIdLst>
    <p:sldId id="257" r:id="rId3"/>
    <p:sldId id="258" r:id="rId4"/>
    <p:sldId id="259" r:id="rId5"/>
    <p:sldId id="260" r:id="rId6"/>
    <p:sldId id="261" r:id="rId7"/>
    <p:sldId id="262" r:id="rId8"/>
    <p:sldId id="263" r:id="rId9"/>
    <p:sldId id="266" r:id="rId10"/>
    <p:sldId id="267" r:id="rId11"/>
    <p:sldId id="294" r:id="rId12"/>
    <p:sldId id="297" r:id="rId13"/>
    <p:sldId id="269" r:id="rId14"/>
    <p:sldId id="270" r:id="rId15"/>
    <p:sldId id="268" r:id="rId16"/>
    <p:sldId id="271" r:id="rId17"/>
    <p:sldId id="274" r:id="rId18"/>
    <p:sldId id="272" r:id="rId19"/>
    <p:sldId id="288" r:id="rId20"/>
    <p:sldId id="273" r:id="rId21"/>
    <p:sldId id="275" r:id="rId22"/>
    <p:sldId id="292" r:id="rId23"/>
    <p:sldId id="276" r:id="rId24"/>
    <p:sldId id="277" r:id="rId25"/>
    <p:sldId id="278" r:id="rId26"/>
    <p:sldId id="279" r:id="rId27"/>
    <p:sldId id="280" r:id="rId28"/>
    <p:sldId id="281" r:id="rId29"/>
    <p:sldId id="289" r:id="rId30"/>
    <p:sldId id="282" r:id="rId31"/>
    <p:sldId id="290" r:id="rId32"/>
    <p:sldId id="283" r:id="rId33"/>
    <p:sldId id="284" r:id="rId34"/>
    <p:sldId id="293" r:id="rId35"/>
    <p:sldId id="285" r:id="rId36"/>
    <p:sldId id="286" r:id="rId37"/>
    <p:sldId id="287" r:id="rId38"/>
    <p:sldId id="298" r:id="rId39"/>
    <p:sldId id="296" r:id="rId40"/>
    <p:sldId id="295" r:id="rId41"/>
    <p:sldId id="264" r:id="rId42"/>
    <p:sldId id="265" r:id="rId43"/>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58" autoAdjust="0"/>
    <p:restoredTop sz="94660"/>
  </p:normalViewPr>
  <p:slideViewPr>
    <p:cSldViewPr snapToGrid="0">
      <p:cViewPr varScale="1">
        <p:scale>
          <a:sx n="64" d="100"/>
          <a:sy n="64" d="100"/>
        </p:scale>
        <p:origin x="84" y="117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viewProps" Target="view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theme" Target="theme/theme1.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presProps" Target="presProps.xml"/><Relationship Id="rId20" Type="http://schemas.openxmlformats.org/officeDocument/2006/relationships/slide" Target="slides/slide18.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s>
</file>

<file path=ppt/diagrams/_rels/data1.xml.rels><?xml version="1.0" encoding="UTF-8" standalone="yes"?>
<Relationships xmlns="http://schemas.openxmlformats.org/package/2006/relationships"><Relationship Id="rId1" Type="http://schemas.openxmlformats.org/officeDocument/2006/relationships/image" Target="../media/image14.png"/></Relationships>
</file>

<file path=ppt/diagrams/_rels/data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image" Target="../media/image30.png"/><Relationship Id="rId5" Type="http://schemas.openxmlformats.org/officeDocument/2006/relationships/image" Target="../media/image34.png"/><Relationship Id="rId4" Type="http://schemas.openxmlformats.org/officeDocument/2006/relationships/image" Target="../media/image33.png"/></Relationships>
</file>

<file path=ppt/diagrams/_rels/drawing1.xml.rels><?xml version="1.0" encoding="UTF-8" standalone="yes"?>
<Relationships xmlns="http://schemas.openxmlformats.org/package/2006/relationships"><Relationship Id="rId1" Type="http://schemas.openxmlformats.org/officeDocument/2006/relationships/image" Target="../media/image14.png"/></Relationships>
</file>

<file path=ppt/diagrams/_rels/drawing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image" Target="../media/image30.png"/><Relationship Id="rId5" Type="http://schemas.openxmlformats.org/officeDocument/2006/relationships/image" Target="../media/image34.png"/><Relationship Id="rId4" Type="http://schemas.openxmlformats.org/officeDocument/2006/relationships/image" Target="../media/image33.png"/></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33CF139-533E-420C-B588-1AA46830513F}" type="doc">
      <dgm:prSet loTypeId="urn:microsoft.com/office/officeart/2005/8/layout/radial6" loCatId="cycle" qsTypeId="urn:microsoft.com/office/officeart/2005/8/quickstyle/simple1" qsCatId="simple" csTypeId="urn:microsoft.com/office/officeart/2005/8/colors/colorful1" csCatId="colorful" phldr="1"/>
      <dgm:spPr/>
      <dgm:t>
        <a:bodyPr/>
        <a:lstStyle/>
        <a:p>
          <a:endParaRPr lang="es-MX"/>
        </a:p>
      </dgm:t>
    </dgm:pt>
    <dgm:pt modelId="{DD441818-0147-4211-B8BA-CFFC4B2190F5}">
      <dgm:prSet phldrT="[Texto]"/>
      <dgm:spPr/>
      <dgm:t>
        <a:bodyPr/>
        <a:lstStyle/>
        <a:p>
          <a:r>
            <a:rPr lang="es-MX" dirty="0" smtClean="0"/>
            <a:t>CARÁCTER INTERESTATAL</a:t>
          </a:r>
          <a:endParaRPr lang="es-MX" dirty="0"/>
        </a:p>
      </dgm:t>
    </dgm:pt>
    <dgm:pt modelId="{22D370F7-97C1-4309-932C-3B83349C2692}" type="parTrans" cxnId="{AFC69AD8-48AE-4201-8731-C0A252946571}">
      <dgm:prSet/>
      <dgm:spPr/>
      <dgm:t>
        <a:bodyPr/>
        <a:lstStyle/>
        <a:p>
          <a:endParaRPr lang="es-MX"/>
        </a:p>
      </dgm:t>
    </dgm:pt>
    <dgm:pt modelId="{B3031124-D69B-447A-834F-E76BAF705E2C}" type="sibTrans" cxnId="{AFC69AD8-48AE-4201-8731-C0A252946571}">
      <dgm:prSet/>
      <dgm:spPr/>
      <dgm:t>
        <a:bodyPr/>
        <a:lstStyle/>
        <a:p>
          <a:endParaRPr lang="es-MX"/>
        </a:p>
      </dgm:t>
    </dgm:pt>
    <dgm:pt modelId="{1D1DDED4-B946-467E-8A20-B2030D839E47}">
      <dgm:prSet phldrT="[Texto]"/>
      <dgm:spPr/>
      <dgm:t>
        <a:bodyPr/>
        <a:lstStyle/>
        <a:p>
          <a:r>
            <a:rPr lang="es-MX" dirty="0" smtClean="0"/>
            <a:t>CARÁCTER VOLUNTARIO</a:t>
          </a:r>
          <a:endParaRPr lang="es-MX" dirty="0"/>
        </a:p>
      </dgm:t>
    </dgm:pt>
    <dgm:pt modelId="{F0219890-347C-40F1-832E-8521DECDE94B}" type="parTrans" cxnId="{4BAC9A7B-5F21-49EB-939A-E513CB0CA5D6}">
      <dgm:prSet/>
      <dgm:spPr/>
      <dgm:t>
        <a:bodyPr/>
        <a:lstStyle/>
        <a:p>
          <a:endParaRPr lang="es-MX"/>
        </a:p>
      </dgm:t>
    </dgm:pt>
    <dgm:pt modelId="{BA342BF8-7638-4451-B346-ECD9BAAAC6D2}" type="sibTrans" cxnId="{4BAC9A7B-5F21-49EB-939A-E513CB0CA5D6}">
      <dgm:prSet/>
      <dgm:spPr/>
      <dgm:t>
        <a:bodyPr/>
        <a:lstStyle/>
        <a:p>
          <a:endParaRPr lang="es-MX"/>
        </a:p>
      </dgm:t>
    </dgm:pt>
    <dgm:pt modelId="{F5449762-B705-4013-94F8-0CAA6F0F3C57}">
      <dgm:prSet phldrT="[Texto]"/>
      <dgm:spPr/>
      <dgm:t>
        <a:bodyPr/>
        <a:lstStyle/>
        <a:p>
          <a:r>
            <a:rPr lang="es-MX" dirty="0" smtClean="0"/>
            <a:t>COMPETENCIA PROPIA</a:t>
          </a:r>
          <a:endParaRPr lang="es-MX" dirty="0"/>
        </a:p>
      </dgm:t>
    </dgm:pt>
    <dgm:pt modelId="{A2A7CD73-CB92-453A-89D3-7CAA6D42D7D9}" type="parTrans" cxnId="{C1DF07E2-ABDC-4D3D-B37D-13A950BE696A}">
      <dgm:prSet/>
      <dgm:spPr/>
      <dgm:t>
        <a:bodyPr/>
        <a:lstStyle/>
        <a:p>
          <a:endParaRPr lang="es-MX"/>
        </a:p>
      </dgm:t>
    </dgm:pt>
    <dgm:pt modelId="{E2623BAD-4A8E-4AFF-B483-6822FE63E3E8}" type="sibTrans" cxnId="{C1DF07E2-ABDC-4D3D-B37D-13A950BE696A}">
      <dgm:prSet/>
      <dgm:spPr/>
      <dgm:t>
        <a:bodyPr/>
        <a:lstStyle/>
        <a:p>
          <a:endParaRPr lang="es-MX"/>
        </a:p>
      </dgm:t>
    </dgm:pt>
    <dgm:pt modelId="{07CEB519-7995-43A2-8640-9E8A23D0ACA3}">
      <dgm:prSet phldrT="[Texto]"/>
      <dgm:spPr/>
      <dgm:t>
        <a:bodyPr/>
        <a:lstStyle/>
        <a:p>
          <a:r>
            <a:rPr lang="es-MX" dirty="0" smtClean="0"/>
            <a:t>COOPERACIÓN ENTRE LOS MIEMBROS</a:t>
          </a:r>
          <a:endParaRPr lang="es-MX" dirty="0"/>
        </a:p>
      </dgm:t>
    </dgm:pt>
    <dgm:pt modelId="{48A3D555-5B7F-47DE-BAE5-FDC96D4B5507}" type="parTrans" cxnId="{EE1D2BBD-1F1C-4FB6-A3BE-3E252BA03A54}">
      <dgm:prSet/>
      <dgm:spPr/>
      <dgm:t>
        <a:bodyPr/>
        <a:lstStyle/>
        <a:p>
          <a:endParaRPr lang="es-MX"/>
        </a:p>
      </dgm:t>
    </dgm:pt>
    <dgm:pt modelId="{26C15708-E436-4CD8-B414-84CAE6ADC68E}" type="sibTrans" cxnId="{EE1D2BBD-1F1C-4FB6-A3BE-3E252BA03A54}">
      <dgm:prSet/>
      <dgm:spPr/>
      <dgm:t>
        <a:bodyPr/>
        <a:lstStyle/>
        <a:p>
          <a:endParaRPr lang="es-MX"/>
        </a:p>
      </dgm:t>
    </dgm:pt>
    <dgm:pt modelId="{2DF85643-F3C1-4E8C-A196-EDFA77106B80}">
      <dgm:prSet phldrT="[Texto]"/>
      <dgm:spPr/>
      <dgm:t>
        <a:bodyPr/>
        <a:lstStyle/>
        <a:p>
          <a:r>
            <a:rPr lang="es-MX" dirty="0" smtClean="0"/>
            <a:t>ÓRGANOS PERMANENTES</a:t>
          </a:r>
          <a:endParaRPr lang="es-MX" dirty="0"/>
        </a:p>
      </dgm:t>
    </dgm:pt>
    <dgm:pt modelId="{E27EF5DA-3595-405F-A177-47D9E2F84A15}" type="parTrans" cxnId="{B4090C12-97C6-4BA6-AE9F-601783BDFD5B}">
      <dgm:prSet/>
      <dgm:spPr/>
      <dgm:t>
        <a:bodyPr/>
        <a:lstStyle/>
        <a:p>
          <a:endParaRPr lang="es-MX"/>
        </a:p>
      </dgm:t>
    </dgm:pt>
    <dgm:pt modelId="{D44BF8ED-EE3F-4100-B040-89188F44F1EB}" type="sibTrans" cxnId="{B4090C12-97C6-4BA6-AE9F-601783BDFD5B}">
      <dgm:prSet/>
      <dgm:spPr/>
      <dgm:t>
        <a:bodyPr/>
        <a:lstStyle/>
        <a:p>
          <a:endParaRPr lang="es-MX"/>
        </a:p>
      </dgm:t>
    </dgm:pt>
    <dgm:pt modelId="{86754029-E375-408C-A624-1E00E8AA0356}">
      <dgm:prSet phldrT="[Texto]"/>
      <dgm:spPr/>
      <dgm:t>
        <a:bodyPr/>
        <a:lstStyle/>
        <a:p>
          <a:r>
            <a:rPr lang="es-MX" dirty="0" smtClean="0"/>
            <a:t>VOLUNTAD AUTÓNOMA</a:t>
          </a:r>
          <a:endParaRPr lang="es-MX" dirty="0"/>
        </a:p>
      </dgm:t>
    </dgm:pt>
    <dgm:pt modelId="{842B2B65-FA98-42EA-A621-9425C519CCCF}" type="parTrans" cxnId="{56FF395A-6927-4D4C-A495-56126206C178}">
      <dgm:prSet/>
      <dgm:spPr/>
      <dgm:t>
        <a:bodyPr/>
        <a:lstStyle/>
        <a:p>
          <a:endParaRPr lang="es-MX"/>
        </a:p>
      </dgm:t>
    </dgm:pt>
    <dgm:pt modelId="{37ECDFA9-6544-4D8F-BDB5-925452AD353A}" type="sibTrans" cxnId="{56FF395A-6927-4D4C-A495-56126206C178}">
      <dgm:prSet/>
      <dgm:spPr/>
      <dgm:t>
        <a:bodyPr/>
        <a:lstStyle/>
        <a:p>
          <a:endParaRPr lang="es-MX"/>
        </a:p>
      </dgm:t>
    </dgm:pt>
    <dgm:pt modelId="{85FFAEC7-0811-4E73-A540-4E27B526E966}">
      <dgm:prSet phldrT="[Texto]"/>
      <dgm:spPr>
        <a:blipFill rotWithShape="0">
          <a:blip xmlns:r="http://schemas.openxmlformats.org/officeDocument/2006/relationships" r:embed="rId1"/>
          <a:stretch>
            <a:fillRect/>
          </a:stretch>
        </a:blipFill>
      </dgm:spPr>
      <dgm:t>
        <a:bodyPr/>
        <a:lstStyle/>
        <a:p>
          <a:r>
            <a:rPr lang="es-MX" dirty="0" smtClean="0"/>
            <a:t>RASGOS CARACTERÍSTICOS</a:t>
          </a:r>
          <a:endParaRPr lang="es-MX" dirty="0"/>
        </a:p>
      </dgm:t>
    </dgm:pt>
    <dgm:pt modelId="{21A852E8-9898-4B01-9107-EBB5915784D8}" type="sibTrans" cxnId="{ABD23CC8-18BB-4DAB-8FA8-43FB89F41894}">
      <dgm:prSet/>
      <dgm:spPr/>
      <dgm:t>
        <a:bodyPr/>
        <a:lstStyle/>
        <a:p>
          <a:endParaRPr lang="es-MX"/>
        </a:p>
      </dgm:t>
    </dgm:pt>
    <dgm:pt modelId="{49268B42-6160-4884-AFE1-1EC47D80DC3A}" type="parTrans" cxnId="{ABD23CC8-18BB-4DAB-8FA8-43FB89F41894}">
      <dgm:prSet/>
      <dgm:spPr/>
      <dgm:t>
        <a:bodyPr/>
        <a:lstStyle/>
        <a:p>
          <a:endParaRPr lang="es-MX"/>
        </a:p>
      </dgm:t>
    </dgm:pt>
    <dgm:pt modelId="{08E938FE-7325-4678-94C7-A53835B28CD0}" type="pres">
      <dgm:prSet presAssocID="{233CF139-533E-420C-B588-1AA46830513F}" presName="Name0" presStyleCnt="0">
        <dgm:presLayoutVars>
          <dgm:chMax val="1"/>
          <dgm:dir/>
          <dgm:animLvl val="ctr"/>
          <dgm:resizeHandles val="exact"/>
        </dgm:presLayoutVars>
      </dgm:prSet>
      <dgm:spPr/>
      <dgm:t>
        <a:bodyPr/>
        <a:lstStyle/>
        <a:p>
          <a:endParaRPr lang="es-MX"/>
        </a:p>
      </dgm:t>
    </dgm:pt>
    <dgm:pt modelId="{5DC4FA7D-3C11-4FB7-B61F-E57913DEEE4E}" type="pres">
      <dgm:prSet presAssocID="{85FFAEC7-0811-4E73-A540-4E27B526E966}" presName="centerShape" presStyleLbl="node0" presStyleIdx="0" presStyleCnt="1"/>
      <dgm:spPr/>
      <dgm:t>
        <a:bodyPr/>
        <a:lstStyle/>
        <a:p>
          <a:endParaRPr lang="es-MX"/>
        </a:p>
      </dgm:t>
    </dgm:pt>
    <dgm:pt modelId="{A15D4C32-82DF-47F4-89A5-9B67E1CB4CBA}" type="pres">
      <dgm:prSet presAssocID="{DD441818-0147-4211-B8BA-CFFC4B2190F5}" presName="node" presStyleLbl="node1" presStyleIdx="0" presStyleCnt="6">
        <dgm:presLayoutVars>
          <dgm:bulletEnabled val="1"/>
        </dgm:presLayoutVars>
      </dgm:prSet>
      <dgm:spPr/>
      <dgm:t>
        <a:bodyPr/>
        <a:lstStyle/>
        <a:p>
          <a:endParaRPr lang="es-MX"/>
        </a:p>
      </dgm:t>
    </dgm:pt>
    <dgm:pt modelId="{B70677F1-882A-418E-862D-75E9CBB03D9B}" type="pres">
      <dgm:prSet presAssocID="{DD441818-0147-4211-B8BA-CFFC4B2190F5}" presName="dummy" presStyleCnt="0"/>
      <dgm:spPr/>
      <dgm:t>
        <a:bodyPr/>
        <a:lstStyle/>
        <a:p>
          <a:endParaRPr lang="es-MX"/>
        </a:p>
      </dgm:t>
    </dgm:pt>
    <dgm:pt modelId="{5A0166B4-1A74-40AC-9815-5EA9577EB7E8}" type="pres">
      <dgm:prSet presAssocID="{B3031124-D69B-447A-834F-E76BAF705E2C}" presName="sibTrans" presStyleLbl="sibTrans2D1" presStyleIdx="0" presStyleCnt="6"/>
      <dgm:spPr/>
      <dgm:t>
        <a:bodyPr/>
        <a:lstStyle/>
        <a:p>
          <a:endParaRPr lang="es-MX"/>
        </a:p>
      </dgm:t>
    </dgm:pt>
    <dgm:pt modelId="{3729D1AB-E937-403A-B58C-84382DAF7B6F}" type="pres">
      <dgm:prSet presAssocID="{1D1DDED4-B946-467E-8A20-B2030D839E47}" presName="node" presStyleLbl="node1" presStyleIdx="1" presStyleCnt="6">
        <dgm:presLayoutVars>
          <dgm:bulletEnabled val="1"/>
        </dgm:presLayoutVars>
      </dgm:prSet>
      <dgm:spPr/>
      <dgm:t>
        <a:bodyPr/>
        <a:lstStyle/>
        <a:p>
          <a:endParaRPr lang="es-MX"/>
        </a:p>
      </dgm:t>
    </dgm:pt>
    <dgm:pt modelId="{0FEE5DB4-E758-4070-8ECF-58E09766120F}" type="pres">
      <dgm:prSet presAssocID="{1D1DDED4-B946-467E-8A20-B2030D839E47}" presName="dummy" presStyleCnt="0"/>
      <dgm:spPr/>
      <dgm:t>
        <a:bodyPr/>
        <a:lstStyle/>
        <a:p>
          <a:endParaRPr lang="es-MX"/>
        </a:p>
      </dgm:t>
    </dgm:pt>
    <dgm:pt modelId="{64DD3A2D-A4CF-43D6-ADB4-ADE2405661E1}" type="pres">
      <dgm:prSet presAssocID="{BA342BF8-7638-4451-B346-ECD9BAAAC6D2}" presName="sibTrans" presStyleLbl="sibTrans2D1" presStyleIdx="1" presStyleCnt="6"/>
      <dgm:spPr/>
      <dgm:t>
        <a:bodyPr/>
        <a:lstStyle/>
        <a:p>
          <a:endParaRPr lang="es-MX"/>
        </a:p>
      </dgm:t>
    </dgm:pt>
    <dgm:pt modelId="{693CBF23-0B49-4389-9491-C60D4D348880}" type="pres">
      <dgm:prSet presAssocID="{2DF85643-F3C1-4E8C-A196-EDFA77106B80}" presName="node" presStyleLbl="node1" presStyleIdx="2" presStyleCnt="6">
        <dgm:presLayoutVars>
          <dgm:bulletEnabled val="1"/>
        </dgm:presLayoutVars>
      </dgm:prSet>
      <dgm:spPr/>
      <dgm:t>
        <a:bodyPr/>
        <a:lstStyle/>
        <a:p>
          <a:endParaRPr lang="es-MX"/>
        </a:p>
      </dgm:t>
    </dgm:pt>
    <dgm:pt modelId="{F4600319-B5CB-494E-A802-2B48C1697986}" type="pres">
      <dgm:prSet presAssocID="{2DF85643-F3C1-4E8C-A196-EDFA77106B80}" presName="dummy" presStyleCnt="0"/>
      <dgm:spPr/>
      <dgm:t>
        <a:bodyPr/>
        <a:lstStyle/>
        <a:p>
          <a:endParaRPr lang="es-MX"/>
        </a:p>
      </dgm:t>
    </dgm:pt>
    <dgm:pt modelId="{54D9FCD8-CC0F-4DDE-BED2-598C26D202AF}" type="pres">
      <dgm:prSet presAssocID="{D44BF8ED-EE3F-4100-B040-89188F44F1EB}" presName="sibTrans" presStyleLbl="sibTrans2D1" presStyleIdx="2" presStyleCnt="6"/>
      <dgm:spPr/>
      <dgm:t>
        <a:bodyPr/>
        <a:lstStyle/>
        <a:p>
          <a:endParaRPr lang="es-MX"/>
        </a:p>
      </dgm:t>
    </dgm:pt>
    <dgm:pt modelId="{B817BFEC-F349-4428-B445-F35842EEDA8E}" type="pres">
      <dgm:prSet presAssocID="{86754029-E375-408C-A624-1E00E8AA0356}" presName="node" presStyleLbl="node1" presStyleIdx="3" presStyleCnt="6">
        <dgm:presLayoutVars>
          <dgm:bulletEnabled val="1"/>
        </dgm:presLayoutVars>
      </dgm:prSet>
      <dgm:spPr/>
      <dgm:t>
        <a:bodyPr/>
        <a:lstStyle/>
        <a:p>
          <a:endParaRPr lang="es-MX"/>
        </a:p>
      </dgm:t>
    </dgm:pt>
    <dgm:pt modelId="{79C383A2-F8F8-4C8F-9B37-5F431D0EF539}" type="pres">
      <dgm:prSet presAssocID="{86754029-E375-408C-A624-1E00E8AA0356}" presName="dummy" presStyleCnt="0"/>
      <dgm:spPr/>
      <dgm:t>
        <a:bodyPr/>
        <a:lstStyle/>
        <a:p>
          <a:endParaRPr lang="es-MX"/>
        </a:p>
      </dgm:t>
    </dgm:pt>
    <dgm:pt modelId="{1A76F5BB-D09A-407A-AA21-47ADD680FAAC}" type="pres">
      <dgm:prSet presAssocID="{37ECDFA9-6544-4D8F-BDB5-925452AD353A}" presName="sibTrans" presStyleLbl="sibTrans2D1" presStyleIdx="3" presStyleCnt="6"/>
      <dgm:spPr/>
      <dgm:t>
        <a:bodyPr/>
        <a:lstStyle/>
        <a:p>
          <a:endParaRPr lang="es-MX"/>
        </a:p>
      </dgm:t>
    </dgm:pt>
    <dgm:pt modelId="{1015242E-8D1C-4339-BDDF-CE859A8844D9}" type="pres">
      <dgm:prSet presAssocID="{F5449762-B705-4013-94F8-0CAA6F0F3C57}" presName="node" presStyleLbl="node1" presStyleIdx="4" presStyleCnt="6">
        <dgm:presLayoutVars>
          <dgm:bulletEnabled val="1"/>
        </dgm:presLayoutVars>
      </dgm:prSet>
      <dgm:spPr/>
      <dgm:t>
        <a:bodyPr/>
        <a:lstStyle/>
        <a:p>
          <a:endParaRPr lang="es-MX"/>
        </a:p>
      </dgm:t>
    </dgm:pt>
    <dgm:pt modelId="{8BB603D7-8509-4613-B463-104C7E5A61A4}" type="pres">
      <dgm:prSet presAssocID="{F5449762-B705-4013-94F8-0CAA6F0F3C57}" presName="dummy" presStyleCnt="0"/>
      <dgm:spPr/>
      <dgm:t>
        <a:bodyPr/>
        <a:lstStyle/>
        <a:p>
          <a:endParaRPr lang="es-MX"/>
        </a:p>
      </dgm:t>
    </dgm:pt>
    <dgm:pt modelId="{81978D14-9B95-48F2-B600-FB7603B122A1}" type="pres">
      <dgm:prSet presAssocID="{E2623BAD-4A8E-4AFF-B483-6822FE63E3E8}" presName="sibTrans" presStyleLbl="sibTrans2D1" presStyleIdx="4" presStyleCnt="6"/>
      <dgm:spPr/>
      <dgm:t>
        <a:bodyPr/>
        <a:lstStyle/>
        <a:p>
          <a:endParaRPr lang="es-MX"/>
        </a:p>
      </dgm:t>
    </dgm:pt>
    <dgm:pt modelId="{E244084C-4B01-499F-9778-45EABE928537}" type="pres">
      <dgm:prSet presAssocID="{07CEB519-7995-43A2-8640-9E8A23D0ACA3}" presName="node" presStyleLbl="node1" presStyleIdx="5" presStyleCnt="6">
        <dgm:presLayoutVars>
          <dgm:bulletEnabled val="1"/>
        </dgm:presLayoutVars>
      </dgm:prSet>
      <dgm:spPr/>
      <dgm:t>
        <a:bodyPr/>
        <a:lstStyle/>
        <a:p>
          <a:endParaRPr lang="es-MX"/>
        </a:p>
      </dgm:t>
    </dgm:pt>
    <dgm:pt modelId="{C01A0935-B808-45D3-86D2-6DAD6DBBA01C}" type="pres">
      <dgm:prSet presAssocID="{07CEB519-7995-43A2-8640-9E8A23D0ACA3}" presName="dummy" presStyleCnt="0"/>
      <dgm:spPr/>
      <dgm:t>
        <a:bodyPr/>
        <a:lstStyle/>
        <a:p>
          <a:endParaRPr lang="es-MX"/>
        </a:p>
      </dgm:t>
    </dgm:pt>
    <dgm:pt modelId="{FF5E7B91-904A-424D-99E9-7064D506DDF5}" type="pres">
      <dgm:prSet presAssocID="{26C15708-E436-4CD8-B414-84CAE6ADC68E}" presName="sibTrans" presStyleLbl="sibTrans2D1" presStyleIdx="5" presStyleCnt="6"/>
      <dgm:spPr/>
      <dgm:t>
        <a:bodyPr/>
        <a:lstStyle/>
        <a:p>
          <a:endParaRPr lang="es-MX"/>
        </a:p>
      </dgm:t>
    </dgm:pt>
  </dgm:ptLst>
  <dgm:cxnLst>
    <dgm:cxn modelId="{F62EC7A3-9302-482B-B384-BD35239A4FED}" type="presOf" srcId="{85FFAEC7-0811-4E73-A540-4E27B526E966}" destId="{5DC4FA7D-3C11-4FB7-B61F-E57913DEEE4E}" srcOrd="0" destOrd="0" presId="urn:microsoft.com/office/officeart/2005/8/layout/radial6"/>
    <dgm:cxn modelId="{56FF395A-6927-4D4C-A495-56126206C178}" srcId="{85FFAEC7-0811-4E73-A540-4E27B526E966}" destId="{86754029-E375-408C-A624-1E00E8AA0356}" srcOrd="3" destOrd="0" parTransId="{842B2B65-FA98-42EA-A621-9425C519CCCF}" sibTransId="{37ECDFA9-6544-4D8F-BDB5-925452AD353A}"/>
    <dgm:cxn modelId="{4181D283-0C54-4301-9667-6E8284A4E571}" type="presOf" srcId="{BA342BF8-7638-4451-B346-ECD9BAAAC6D2}" destId="{64DD3A2D-A4CF-43D6-ADB4-ADE2405661E1}" srcOrd="0" destOrd="0" presId="urn:microsoft.com/office/officeart/2005/8/layout/radial6"/>
    <dgm:cxn modelId="{B4090C12-97C6-4BA6-AE9F-601783BDFD5B}" srcId="{85FFAEC7-0811-4E73-A540-4E27B526E966}" destId="{2DF85643-F3C1-4E8C-A196-EDFA77106B80}" srcOrd="2" destOrd="0" parTransId="{E27EF5DA-3595-405F-A177-47D9E2F84A15}" sibTransId="{D44BF8ED-EE3F-4100-B040-89188F44F1EB}"/>
    <dgm:cxn modelId="{4553FA03-A526-4B76-8419-C10FA3A66559}" type="presOf" srcId="{DD441818-0147-4211-B8BA-CFFC4B2190F5}" destId="{A15D4C32-82DF-47F4-89A5-9B67E1CB4CBA}" srcOrd="0" destOrd="0" presId="urn:microsoft.com/office/officeart/2005/8/layout/radial6"/>
    <dgm:cxn modelId="{3B818B79-CF36-4D06-9CB9-2BA34A483590}" type="presOf" srcId="{D44BF8ED-EE3F-4100-B040-89188F44F1EB}" destId="{54D9FCD8-CC0F-4DDE-BED2-598C26D202AF}" srcOrd="0" destOrd="0" presId="urn:microsoft.com/office/officeart/2005/8/layout/radial6"/>
    <dgm:cxn modelId="{C8498835-DEE1-4842-966E-F9A01B860299}" type="presOf" srcId="{E2623BAD-4A8E-4AFF-B483-6822FE63E3E8}" destId="{81978D14-9B95-48F2-B600-FB7603B122A1}" srcOrd="0" destOrd="0" presId="urn:microsoft.com/office/officeart/2005/8/layout/radial6"/>
    <dgm:cxn modelId="{C9924AA3-F583-4D31-963F-74FAE80833FF}" type="presOf" srcId="{233CF139-533E-420C-B588-1AA46830513F}" destId="{08E938FE-7325-4678-94C7-A53835B28CD0}" srcOrd="0" destOrd="0" presId="urn:microsoft.com/office/officeart/2005/8/layout/radial6"/>
    <dgm:cxn modelId="{54BC6816-3C3C-4B93-99BD-E92C6FC3A89E}" type="presOf" srcId="{07CEB519-7995-43A2-8640-9E8A23D0ACA3}" destId="{E244084C-4B01-499F-9778-45EABE928537}" srcOrd="0" destOrd="0" presId="urn:microsoft.com/office/officeart/2005/8/layout/radial6"/>
    <dgm:cxn modelId="{ABD23CC8-18BB-4DAB-8FA8-43FB89F41894}" srcId="{233CF139-533E-420C-B588-1AA46830513F}" destId="{85FFAEC7-0811-4E73-A540-4E27B526E966}" srcOrd="0" destOrd="0" parTransId="{49268B42-6160-4884-AFE1-1EC47D80DC3A}" sibTransId="{21A852E8-9898-4B01-9107-EBB5915784D8}"/>
    <dgm:cxn modelId="{365702C8-4D2E-4F02-BB3D-124460EF7BA3}" type="presOf" srcId="{2DF85643-F3C1-4E8C-A196-EDFA77106B80}" destId="{693CBF23-0B49-4389-9491-C60D4D348880}" srcOrd="0" destOrd="0" presId="urn:microsoft.com/office/officeart/2005/8/layout/radial6"/>
    <dgm:cxn modelId="{04BC4D15-F2AC-48B2-A6F5-A3C0B8C58C0B}" type="presOf" srcId="{B3031124-D69B-447A-834F-E76BAF705E2C}" destId="{5A0166B4-1A74-40AC-9815-5EA9577EB7E8}" srcOrd="0" destOrd="0" presId="urn:microsoft.com/office/officeart/2005/8/layout/radial6"/>
    <dgm:cxn modelId="{46CF3A5D-2346-4914-98CD-C30853A7000F}" type="presOf" srcId="{F5449762-B705-4013-94F8-0CAA6F0F3C57}" destId="{1015242E-8D1C-4339-BDDF-CE859A8844D9}" srcOrd="0" destOrd="0" presId="urn:microsoft.com/office/officeart/2005/8/layout/radial6"/>
    <dgm:cxn modelId="{AFC69AD8-48AE-4201-8731-C0A252946571}" srcId="{85FFAEC7-0811-4E73-A540-4E27B526E966}" destId="{DD441818-0147-4211-B8BA-CFFC4B2190F5}" srcOrd="0" destOrd="0" parTransId="{22D370F7-97C1-4309-932C-3B83349C2692}" sibTransId="{B3031124-D69B-447A-834F-E76BAF705E2C}"/>
    <dgm:cxn modelId="{4BAC9A7B-5F21-49EB-939A-E513CB0CA5D6}" srcId="{85FFAEC7-0811-4E73-A540-4E27B526E966}" destId="{1D1DDED4-B946-467E-8A20-B2030D839E47}" srcOrd="1" destOrd="0" parTransId="{F0219890-347C-40F1-832E-8521DECDE94B}" sibTransId="{BA342BF8-7638-4451-B346-ECD9BAAAC6D2}"/>
    <dgm:cxn modelId="{B963468B-E35A-46FC-A27E-730A464C69F7}" type="presOf" srcId="{37ECDFA9-6544-4D8F-BDB5-925452AD353A}" destId="{1A76F5BB-D09A-407A-AA21-47ADD680FAAC}" srcOrd="0" destOrd="0" presId="urn:microsoft.com/office/officeart/2005/8/layout/radial6"/>
    <dgm:cxn modelId="{C1DF07E2-ABDC-4D3D-B37D-13A950BE696A}" srcId="{85FFAEC7-0811-4E73-A540-4E27B526E966}" destId="{F5449762-B705-4013-94F8-0CAA6F0F3C57}" srcOrd="4" destOrd="0" parTransId="{A2A7CD73-CB92-453A-89D3-7CAA6D42D7D9}" sibTransId="{E2623BAD-4A8E-4AFF-B483-6822FE63E3E8}"/>
    <dgm:cxn modelId="{EE1D2BBD-1F1C-4FB6-A3BE-3E252BA03A54}" srcId="{85FFAEC7-0811-4E73-A540-4E27B526E966}" destId="{07CEB519-7995-43A2-8640-9E8A23D0ACA3}" srcOrd="5" destOrd="0" parTransId="{48A3D555-5B7F-47DE-BAE5-FDC96D4B5507}" sibTransId="{26C15708-E436-4CD8-B414-84CAE6ADC68E}"/>
    <dgm:cxn modelId="{6A4C337F-0CD3-42EB-A8B2-0CD0D8D25CCF}" type="presOf" srcId="{86754029-E375-408C-A624-1E00E8AA0356}" destId="{B817BFEC-F349-4428-B445-F35842EEDA8E}" srcOrd="0" destOrd="0" presId="urn:microsoft.com/office/officeart/2005/8/layout/radial6"/>
    <dgm:cxn modelId="{323599E9-D8F9-48AF-8F46-C9943B12EE12}" type="presOf" srcId="{26C15708-E436-4CD8-B414-84CAE6ADC68E}" destId="{FF5E7B91-904A-424D-99E9-7064D506DDF5}" srcOrd="0" destOrd="0" presId="urn:microsoft.com/office/officeart/2005/8/layout/radial6"/>
    <dgm:cxn modelId="{57ED4289-47C7-4A41-8AB1-6BA6F604AA96}" type="presOf" srcId="{1D1DDED4-B946-467E-8A20-B2030D839E47}" destId="{3729D1AB-E937-403A-B58C-84382DAF7B6F}" srcOrd="0" destOrd="0" presId="urn:microsoft.com/office/officeart/2005/8/layout/radial6"/>
    <dgm:cxn modelId="{B4C98231-00B2-47B0-BA42-636B1AEF862C}" type="presParOf" srcId="{08E938FE-7325-4678-94C7-A53835B28CD0}" destId="{5DC4FA7D-3C11-4FB7-B61F-E57913DEEE4E}" srcOrd="0" destOrd="0" presId="urn:microsoft.com/office/officeart/2005/8/layout/radial6"/>
    <dgm:cxn modelId="{465F9F4C-A851-470E-9039-E9C7FAABD713}" type="presParOf" srcId="{08E938FE-7325-4678-94C7-A53835B28CD0}" destId="{A15D4C32-82DF-47F4-89A5-9B67E1CB4CBA}" srcOrd="1" destOrd="0" presId="urn:microsoft.com/office/officeart/2005/8/layout/radial6"/>
    <dgm:cxn modelId="{591ADF8C-20DB-4265-842A-36A2B3997B6A}" type="presParOf" srcId="{08E938FE-7325-4678-94C7-A53835B28CD0}" destId="{B70677F1-882A-418E-862D-75E9CBB03D9B}" srcOrd="2" destOrd="0" presId="urn:microsoft.com/office/officeart/2005/8/layout/radial6"/>
    <dgm:cxn modelId="{D49723B4-2FA9-4A7E-AF49-EC3E4BDF5A8C}" type="presParOf" srcId="{08E938FE-7325-4678-94C7-A53835B28CD0}" destId="{5A0166B4-1A74-40AC-9815-5EA9577EB7E8}" srcOrd="3" destOrd="0" presId="urn:microsoft.com/office/officeart/2005/8/layout/radial6"/>
    <dgm:cxn modelId="{02BAD10F-D8EE-40FA-8BBD-412C93459246}" type="presParOf" srcId="{08E938FE-7325-4678-94C7-A53835B28CD0}" destId="{3729D1AB-E937-403A-B58C-84382DAF7B6F}" srcOrd="4" destOrd="0" presId="urn:microsoft.com/office/officeart/2005/8/layout/radial6"/>
    <dgm:cxn modelId="{C2D2DE74-7F4C-4776-A638-A6CFDA0C7CD0}" type="presParOf" srcId="{08E938FE-7325-4678-94C7-A53835B28CD0}" destId="{0FEE5DB4-E758-4070-8ECF-58E09766120F}" srcOrd="5" destOrd="0" presId="urn:microsoft.com/office/officeart/2005/8/layout/radial6"/>
    <dgm:cxn modelId="{5D11D092-973D-4AA7-BF0B-A103E2439D32}" type="presParOf" srcId="{08E938FE-7325-4678-94C7-A53835B28CD0}" destId="{64DD3A2D-A4CF-43D6-ADB4-ADE2405661E1}" srcOrd="6" destOrd="0" presId="urn:microsoft.com/office/officeart/2005/8/layout/radial6"/>
    <dgm:cxn modelId="{C9EBBD4A-1428-4635-900C-4ADC220679AD}" type="presParOf" srcId="{08E938FE-7325-4678-94C7-A53835B28CD0}" destId="{693CBF23-0B49-4389-9491-C60D4D348880}" srcOrd="7" destOrd="0" presId="urn:microsoft.com/office/officeart/2005/8/layout/radial6"/>
    <dgm:cxn modelId="{FEE869F4-6619-469D-A960-0E64D0A7C0D4}" type="presParOf" srcId="{08E938FE-7325-4678-94C7-A53835B28CD0}" destId="{F4600319-B5CB-494E-A802-2B48C1697986}" srcOrd="8" destOrd="0" presId="urn:microsoft.com/office/officeart/2005/8/layout/radial6"/>
    <dgm:cxn modelId="{7BE2C4B0-72B5-4495-929D-96EB5DA1C6DE}" type="presParOf" srcId="{08E938FE-7325-4678-94C7-A53835B28CD0}" destId="{54D9FCD8-CC0F-4DDE-BED2-598C26D202AF}" srcOrd="9" destOrd="0" presId="urn:microsoft.com/office/officeart/2005/8/layout/radial6"/>
    <dgm:cxn modelId="{FAE2CD56-BE66-4384-9643-90F3FCCDA6E9}" type="presParOf" srcId="{08E938FE-7325-4678-94C7-A53835B28CD0}" destId="{B817BFEC-F349-4428-B445-F35842EEDA8E}" srcOrd="10" destOrd="0" presId="urn:microsoft.com/office/officeart/2005/8/layout/radial6"/>
    <dgm:cxn modelId="{3C22894A-3DEE-4A03-B956-99F5779E13BE}" type="presParOf" srcId="{08E938FE-7325-4678-94C7-A53835B28CD0}" destId="{79C383A2-F8F8-4C8F-9B37-5F431D0EF539}" srcOrd="11" destOrd="0" presId="urn:microsoft.com/office/officeart/2005/8/layout/radial6"/>
    <dgm:cxn modelId="{D2F93404-64FB-4BEC-A110-6B29B7D1A643}" type="presParOf" srcId="{08E938FE-7325-4678-94C7-A53835B28CD0}" destId="{1A76F5BB-D09A-407A-AA21-47ADD680FAAC}" srcOrd="12" destOrd="0" presId="urn:microsoft.com/office/officeart/2005/8/layout/radial6"/>
    <dgm:cxn modelId="{EDE391F2-019E-4661-9F71-DB3222D5916C}" type="presParOf" srcId="{08E938FE-7325-4678-94C7-A53835B28CD0}" destId="{1015242E-8D1C-4339-BDDF-CE859A8844D9}" srcOrd="13" destOrd="0" presId="urn:microsoft.com/office/officeart/2005/8/layout/radial6"/>
    <dgm:cxn modelId="{4FD3FEBD-679F-4586-9A6A-F63FC54F2B15}" type="presParOf" srcId="{08E938FE-7325-4678-94C7-A53835B28CD0}" destId="{8BB603D7-8509-4613-B463-104C7E5A61A4}" srcOrd="14" destOrd="0" presId="urn:microsoft.com/office/officeart/2005/8/layout/radial6"/>
    <dgm:cxn modelId="{AB2125F7-FF6A-466F-BA64-F4EF38D5748E}" type="presParOf" srcId="{08E938FE-7325-4678-94C7-A53835B28CD0}" destId="{81978D14-9B95-48F2-B600-FB7603B122A1}" srcOrd="15" destOrd="0" presId="urn:microsoft.com/office/officeart/2005/8/layout/radial6"/>
    <dgm:cxn modelId="{4F7C6F33-776A-494F-B951-88A5F1095CE3}" type="presParOf" srcId="{08E938FE-7325-4678-94C7-A53835B28CD0}" destId="{E244084C-4B01-499F-9778-45EABE928537}" srcOrd="16" destOrd="0" presId="urn:microsoft.com/office/officeart/2005/8/layout/radial6"/>
    <dgm:cxn modelId="{E84DB883-2997-4149-8482-98561A8F0EBF}" type="presParOf" srcId="{08E938FE-7325-4678-94C7-A53835B28CD0}" destId="{C01A0935-B808-45D3-86D2-6DAD6DBBA01C}" srcOrd="17" destOrd="0" presId="urn:microsoft.com/office/officeart/2005/8/layout/radial6"/>
    <dgm:cxn modelId="{6AE71A1F-47A7-4E97-B0D7-BAAF3351DB1A}" type="presParOf" srcId="{08E938FE-7325-4678-94C7-A53835B28CD0}" destId="{FF5E7B91-904A-424D-99E9-7064D506DDF5}" srcOrd="18" destOrd="0" presId="urn:microsoft.com/office/officeart/2005/8/layout/radial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7C474F5-60FE-41BD-84D6-ECB650250906}" type="doc">
      <dgm:prSet loTypeId="urn:microsoft.com/office/officeart/2008/layout/HorizontalMultiLevelHierarchy" loCatId="hierarchy" qsTypeId="urn:microsoft.com/office/officeart/2005/8/quickstyle/simple1" qsCatId="simple" csTypeId="urn:microsoft.com/office/officeart/2005/8/colors/colorful3" csCatId="colorful" phldr="1"/>
      <dgm:spPr/>
      <dgm:t>
        <a:bodyPr/>
        <a:lstStyle/>
        <a:p>
          <a:endParaRPr lang="es-ES"/>
        </a:p>
      </dgm:t>
    </dgm:pt>
    <dgm:pt modelId="{5922C014-27EB-4B4F-959B-12726F68933B}">
      <dgm:prSet phldrT="[Texto]" custT="1"/>
      <dgm:spPr/>
      <dgm:t>
        <a:bodyPr/>
        <a:lstStyle/>
        <a:p>
          <a:r>
            <a:rPr lang="es-ES" sz="3600" b="1" dirty="0" smtClean="0">
              <a:latin typeface="Calibri" panose="020F0502020204030204" pitchFamily="34" charset="0"/>
              <a:cs typeface="Calibri" panose="020F0502020204030204" pitchFamily="34" charset="0"/>
            </a:rPr>
            <a:t>Atributos de las O.I.</a:t>
          </a:r>
          <a:endParaRPr lang="es-ES" sz="3600" b="1" dirty="0">
            <a:latin typeface="Calibri" panose="020F0502020204030204" pitchFamily="34" charset="0"/>
            <a:cs typeface="Calibri" panose="020F0502020204030204" pitchFamily="34" charset="0"/>
          </a:endParaRPr>
        </a:p>
      </dgm:t>
    </dgm:pt>
    <dgm:pt modelId="{CB13F789-815C-4075-A740-C5965BE8ED2C}" type="parTrans" cxnId="{707D3D71-9D57-4AF4-8C60-5BDD5E5112D8}">
      <dgm:prSet/>
      <dgm:spPr/>
      <dgm:t>
        <a:bodyPr/>
        <a:lstStyle/>
        <a:p>
          <a:endParaRPr lang="es-ES"/>
        </a:p>
      </dgm:t>
    </dgm:pt>
    <dgm:pt modelId="{F68B7B7D-14B6-49DD-94C9-24B572A8EB5D}" type="sibTrans" cxnId="{707D3D71-9D57-4AF4-8C60-5BDD5E5112D8}">
      <dgm:prSet/>
      <dgm:spPr/>
      <dgm:t>
        <a:bodyPr/>
        <a:lstStyle/>
        <a:p>
          <a:endParaRPr lang="es-ES"/>
        </a:p>
      </dgm:t>
    </dgm:pt>
    <dgm:pt modelId="{3D138F58-0AB2-4BF3-985B-C2F20C4A22AE}">
      <dgm:prSet phldrT="[Texto]" custT="1"/>
      <dgm:spPr/>
      <dgm:t>
        <a:bodyPr/>
        <a:lstStyle/>
        <a:p>
          <a:r>
            <a:rPr lang="es-ES" sz="2400" dirty="0" err="1" smtClean="0">
              <a:latin typeface="Calibri" panose="020F0502020204030204" pitchFamily="34" charset="0"/>
              <a:cs typeface="Calibri" panose="020F0502020204030204" pitchFamily="34" charset="0"/>
            </a:rPr>
            <a:t>Ius</a:t>
          </a:r>
          <a:r>
            <a:rPr lang="es-ES" sz="2400" dirty="0" smtClean="0">
              <a:latin typeface="Calibri" panose="020F0502020204030204" pitchFamily="34" charset="0"/>
              <a:cs typeface="Calibri" panose="020F0502020204030204" pitchFamily="34" charset="0"/>
            </a:rPr>
            <a:t> </a:t>
          </a:r>
          <a:r>
            <a:rPr lang="es-ES" sz="2400" dirty="0" err="1" smtClean="0">
              <a:latin typeface="Calibri" panose="020F0502020204030204" pitchFamily="34" charset="0"/>
              <a:cs typeface="Calibri" panose="020F0502020204030204" pitchFamily="34" charset="0"/>
            </a:rPr>
            <a:t>Tractatum</a:t>
          </a:r>
          <a:endParaRPr lang="es-ES" sz="2400" dirty="0">
            <a:latin typeface="Calibri" panose="020F0502020204030204" pitchFamily="34" charset="0"/>
            <a:cs typeface="Calibri" panose="020F0502020204030204" pitchFamily="34" charset="0"/>
          </a:endParaRPr>
        </a:p>
      </dgm:t>
    </dgm:pt>
    <dgm:pt modelId="{E680AE5F-5D6D-4EBE-AE56-1B39135FB9B1}" type="parTrans" cxnId="{BB3A1033-A587-4376-84EB-43FC919BACDE}">
      <dgm:prSet/>
      <dgm:spPr/>
      <dgm:t>
        <a:bodyPr/>
        <a:lstStyle/>
        <a:p>
          <a:endParaRPr lang="es-ES"/>
        </a:p>
      </dgm:t>
    </dgm:pt>
    <dgm:pt modelId="{AAD372C5-E64B-4645-A721-474B4D78E54A}" type="sibTrans" cxnId="{BB3A1033-A587-4376-84EB-43FC919BACDE}">
      <dgm:prSet/>
      <dgm:spPr/>
      <dgm:t>
        <a:bodyPr/>
        <a:lstStyle/>
        <a:p>
          <a:endParaRPr lang="es-ES"/>
        </a:p>
      </dgm:t>
    </dgm:pt>
    <dgm:pt modelId="{B334BBA0-7F8A-4A82-812C-D623D2BB5BB4}">
      <dgm:prSet phldrT="[Texto]" custT="1"/>
      <dgm:spPr/>
      <dgm:t>
        <a:bodyPr/>
        <a:lstStyle/>
        <a:p>
          <a:r>
            <a:rPr lang="es-ES" sz="2400" dirty="0" err="1" smtClean="0">
              <a:latin typeface="Calibri" panose="020F0502020204030204" pitchFamily="34" charset="0"/>
              <a:cs typeface="Calibri" panose="020F0502020204030204" pitchFamily="34" charset="0"/>
            </a:rPr>
            <a:t>Ius</a:t>
          </a:r>
          <a:r>
            <a:rPr lang="es-ES" sz="2400" dirty="0" smtClean="0">
              <a:latin typeface="Calibri" panose="020F0502020204030204" pitchFamily="34" charset="0"/>
              <a:cs typeface="Calibri" panose="020F0502020204030204" pitchFamily="34" charset="0"/>
            </a:rPr>
            <a:t> </a:t>
          </a:r>
          <a:r>
            <a:rPr lang="es-ES" sz="2400" dirty="0" err="1" smtClean="0">
              <a:latin typeface="Calibri" panose="020F0502020204030204" pitchFamily="34" charset="0"/>
              <a:cs typeface="Calibri" panose="020F0502020204030204" pitchFamily="34" charset="0"/>
            </a:rPr>
            <a:t>Legationem</a:t>
          </a:r>
          <a:endParaRPr lang="es-ES" sz="2400" dirty="0">
            <a:latin typeface="Calibri" panose="020F0502020204030204" pitchFamily="34" charset="0"/>
            <a:cs typeface="Calibri" panose="020F0502020204030204" pitchFamily="34" charset="0"/>
          </a:endParaRPr>
        </a:p>
      </dgm:t>
    </dgm:pt>
    <dgm:pt modelId="{1BAEB7E6-6C25-48CA-A7D8-41A19051727C}" type="parTrans" cxnId="{9BCD083A-A62A-4E46-AC66-E972EE68E5B8}">
      <dgm:prSet/>
      <dgm:spPr/>
      <dgm:t>
        <a:bodyPr/>
        <a:lstStyle/>
        <a:p>
          <a:endParaRPr lang="es-ES"/>
        </a:p>
      </dgm:t>
    </dgm:pt>
    <dgm:pt modelId="{9F52FB42-FAB4-4F8D-B460-327E0DC818B4}" type="sibTrans" cxnId="{9BCD083A-A62A-4E46-AC66-E972EE68E5B8}">
      <dgm:prSet/>
      <dgm:spPr/>
      <dgm:t>
        <a:bodyPr/>
        <a:lstStyle/>
        <a:p>
          <a:endParaRPr lang="es-ES"/>
        </a:p>
      </dgm:t>
    </dgm:pt>
    <dgm:pt modelId="{B74B5797-4CCA-4B17-80E0-87A6A6686730}">
      <dgm:prSet phldrT="[Texto]" custT="1"/>
      <dgm:spPr/>
      <dgm:t>
        <a:bodyPr/>
        <a:lstStyle/>
        <a:p>
          <a:r>
            <a:rPr lang="es-ES" sz="2400" dirty="0" smtClean="0">
              <a:latin typeface="Calibri" panose="020F0502020204030204" pitchFamily="34" charset="0"/>
              <a:cs typeface="Calibri" panose="020F0502020204030204" pitchFamily="34" charset="0"/>
            </a:rPr>
            <a:t>Locus </a:t>
          </a:r>
          <a:r>
            <a:rPr lang="es-ES" sz="2400" dirty="0" err="1" smtClean="0">
              <a:latin typeface="Calibri" panose="020F0502020204030204" pitchFamily="34" charset="0"/>
              <a:cs typeface="Calibri" panose="020F0502020204030204" pitchFamily="34" charset="0"/>
            </a:rPr>
            <a:t>Standi</a:t>
          </a:r>
          <a:endParaRPr lang="es-ES" sz="2400" dirty="0">
            <a:latin typeface="Calibri" panose="020F0502020204030204" pitchFamily="34" charset="0"/>
            <a:cs typeface="Calibri" panose="020F0502020204030204" pitchFamily="34" charset="0"/>
          </a:endParaRPr>
        </a:p>
      </dgm:t>
    </dgm:pt>
    <dgm:pt modelId="{79B35FE2-67FC-4084-BE45-B715DB619BBA}" type="parTrans" cxnId="{80A8C488-A2DA-4E32-8F3B-981934269F13}">
      <dgm:prSet/>
      <dgm:spPr/>
      <dgm:t>
        <a:bodyPr/>
        <a:lstStyle/>
        <a:p>
          <a:endParaRPr lang="es-ES"/>
        </a:p>
      </dgm:t>
    </dgm:pt>
    <dgm:pt modelId="{CB5F564C-3C0E-4860-89F3-E0CF47C0AA42}" type="sibTrans" cxnId="{80A8C488-A2DA-4E32-8F3B-981934269F13}">
      <dgm:prSet/>
      <dgm:spPr/>
      <dgm:t>
        <a:bodyPr/>
        <a:lstStyle/>
        <a:p>
          <a:endParaRPr lang="es-ES"/>
        </a:p>
      </dgm:t>
    </dgm:pt>
    <dgm:pt modelId="{927DDA64-AB32-4A18-99AA-71B70E19FD8E}">
      <dgm:prSet phldrT="[Texto]" custT="1"/>
      <dgm:spPr/>
      <dgm:t>
        <a:bodyPr/>
        <a:lstStyle/>
        <a:p>
          <a:r>
            <a:rPr lang="es-ES" sz="1800" dirty="0" smtClean="0">
              <a:latin typeface="Calibri" panose="020F0502020204030204" pitchFamily="34" charset="0"/>
              <a:cs typeface="Calibri" panose="020F0502020204030204" pitchFamily="34" charset="0"/>
            </a:rPr>
            <a:t>No lo tienen ante la Corte Internacional de Justicia</a:t>
          </a:r>
          <a:endParaRPr lang="es-ES" sz="1800" dirty="0">
            <a:latin typeface="Calibri" panose="020F0502020204030204" pitchFamily="34" charset="0"/>
            <a:cs typeface="Calibri" panose="020F0502020204030204" pitchFamily="34" charset="0"/>
          </a:endParaRPr>
        </a:p>
      </dgm:t>
    </dgm:pt>
    <dgm:pt modelId="{075676CD-C40D-452B-995F-CBFA721AEE4C}" type="parTrans" cxnId="{871A81CB-87D7-4BF3-B0E4-D6C5BDD99BC9}">
      <dgm:prSet/>
      <dgm:spPr/>
      <dgm:t>
        <a:bodyPr/>
        <a:lstStyle/>
        <a:p>
          <a:endParaRPr lang="es-ES"/>
        </a:p>
      </dgm:t>
    </dgm:pt>
    <dgm:pt modelId="{E983FF61-7785-418D-9F3E-6C66B906D32A}" type="sibTrans" cxnId="{871A81CB-87D7-4BF3-B0E4-D6C5BDD99BC9}">
      <dgm:prSet/>
      <dgm:spPr/>
      <dgm:t>
        <a:bodyPr/>
        <a:lstStyle/>
        <a:p>
          <a:endParaRPr lang="es-ES"/>
        </a:p>
      </dgm:t>
    </dgm:pt>
    <dgm:pt modelId="{4F06256F-756B-4B68-BFBD-D5592013B68C}">
      <dgm:prSet phldrT="[Texto]"/>
      <dgm:spPr/>
      <dgm:t>
        <a:bodyPr/>
        <a:lstStyle/>
        <a:p>
          <a:r>
            <a:rPr lang="es-ES" dirty="0" smtClean="0">
              <a:latin typeface="Calibri" panose="020F0502020204030204" pitchFamily="34" charset="0"/>
              <a:cs typeface="Calibri" panose="020F0502020204030204" pitchFamily="34" charset="0"/>
            </a:rPr>
            <a:t>Sólo pueden solicitar – Opiniones Consultivas</a:t>
          </a:r>
          <a:endParaRPr lang="es-ES" dirty="0">
            <a:latin typeface="Calibri" panose="020F0502020204030204" pitchFamily="34" charset="0"/>
            <a:cs typeface="Calibri" panose="020F0502020204030204" pitchFamily="34" charset="0"/>
          </a:endParaRPr>
        </a:p>
      </dgm:t>
    </dgm:pt>
    <dgm:pt modelId="{3860F5B0-6D95-4814-A5D8-8CE5AC25C961}" type="parTrans" cxnId="{1827E97B-80C8-478E-8DF9-27972BEDBD5E}">
      <dgm:prSet/>
      <dgm:spPr/>
      <dgm:t>
        <a:bodyPr/>
        <a:lstStyle/>
        <a:p>
          <a:endParaRPr lang="es-ES"/>
        </a:p>
      </dgm:t>
    </dgm:pt>
    <dgm:pt modelId="{5C0BAF4D-B225-4211-BA88-801161F61476}" type="sibTrans" cxnId="{1827E97B-80C8-478E-8DF9-27972BEDBD5E}">
      <dgm:prSet/>
      <dgm:spPr/>
      <dgm:t>
        <a:bodyPr/>
        <a:lstStyle/>
        <a:p>
          <a:endParaRPr lang="es-ES"/>
        </a:p>
      </dgm:t>
    </dgm:pt>
    <dgm:pt modelId="{1A054E2E-3FE7-4CD4-9301-C3F44B255B4D}" type="pres">
      <dgm:prSet presAssocID="{87C474F5-60FE-41BD-84D6-ECB650250906}" presName="Name0" presStyleCnt="0">
        <dgm:presLayoutVars>
          <dgm:chPref val="1"/>
          <dgm:dir/>
          <dgm:animOne val="branch"/>
          <dgm:animLvl val="lvl"/>
          <dgm:resizeHandles val="exact"/>
        </dgm:presLayoutVars>
      </dgm:prSet>
      <dgm:spPr/>
      <dgm:t>
        <a:bodyPr/>
        <a:lstStyle/>
        <a:p>
          <a:endParaRPr lang="es-ES"/>
        </a:p>
      </dgm:t>
    </dgm:pt>
    <dgm:pt modelId="{28DCC436-409C-43E0-B5B5-EFB59C5E0492}" type="pres">
      <dgm:prSet presAssocID="{5922C014-27EB-4B4F-959B-12726F68933B}" presName="root1" presStyleCnt="0"/>
      <dgm:spPr/>
    </dgm:pt>
    <dgm:pt modelId="{371A42AE-3983-4AF6-8E8C-972A0787B9FF}" type="pres">
      <dgm:prSet presAssocID="{5922C014-27EB-4B4F-959B-12726F68933B}" presName="LevelOneTextNode" presStyleLbl="node0" presStyleIdx="0" presStyleCnt="1" custAng="0" custScaleY="123283">
        <dgm:presLayoutVars>
          <dgm:chPref val="3"/>
        </dgm:presLayoutVars>
      </dgm:prSet>
      <dgm:spPr/>
      <dgm:t>
        <a:bodyPr/>
        <a:lstStyle/>
        <a:p>
          <a:endParaRPr lang="es-ES"/>
        </a:p>
      </dgm:t>
    </dgm:pt>
    <dgm:pt modelId="{FB0F161E-0178-410D-B0F6-D336F4101B38}" type="pres">
      <dgm:prSet presAssocID="{5922C014-27EB-4B4F-959B-12726F68933B}" presName="level2hierChild" presStyleCnt="0"/>
      <dgm:spPr/>
    </dgm:pt>
    <dgm:pt modelId="{F63DDBA4-011E-43A9-9692-A81333AB6361}" type="pres">
      <dgm:prSet presAssocID="{E680AE5F-5D6D-4EBE-AE56-1B39135FB9B1}" presName="conn2-1" presStyleLbl="parChTrans1D2" presStyleIdx="0" presStyleCnt="3"/>
      <dgm:spPr/>
      <dgm:t>
        <a:bodyPr/>
        <a:lstStyle/>
        <a:p>
          <a:endParaRPr lang="es-ES"/>
        </a:p>
      </dgm:t>
    </dgm:pt>
    <dgm:pt modelId="{E4FB53DA-4A3F-4C0B-93D9-D3BA453ACDF7}" type="pres">
      <dgm:prSet presAssocID="{E680AE5F-5D6D-4EBE-AE56-1B39135FB9B1}" presName="connTx" presStyleLbl="parChTrans1D2" presStyleIdx="0" presStyleCnt="3"/>
      <dgm:spPr/>
      <dgm:t>
        <a:bodyPr/>
        <a:lstStyle/>
        <a:p>
          <a:endParaRPr lang="es-ES"/>
        </a:p>
      </dgm:t>
    </dgm:pt>
    <dgm:pt modelId="{D02CC1DC-A63B-4B72-847F-CCE60FD7F988}" type="pres">
      <dgm:prSet presAssocID="{3D138F58-0AB2-4BF3-985B-C2F20C4A22AE}" presName="root2" presStyleCnt="0"/>
      <dgm:spPr/>
    </dgm:pt>
    <dgm:pt modelId="{4F402F52-4452-4C7F-95AF-0DE4FD1D395D}" type="pres">
      <dgm:prSet presAssocID="{3D138F58-0AB2-4BF3-985B-C2F20C4A22AE}" presName="LevelTwoTextNode" presStyleLbl="node2" presStyleIdx="0" presStyleCnt="3">
        <dgm:presLayoutVars>
          <dgm:chPref val="3"/>
        </dgm:presLayoutVars>
      </dgm:prSet>
      <dgm:spPr/>
      <dgm:t>
        <a:bodyPr/>
        <a:lstStyle/>
        <a:p>
          <a:endParaRPr lang="es-ES"/>
        </a:p>
      </dgm:t>
    </dgm:pt>
    <dgm:pt modelId="{99E60A9E-F0E3-47C4-9491-570081093037}" type="pres">
      <dgm:prSet presAssocID="{3D138F58-0AB2-4BF3-985B-C2F20C4A22AE}" presName="level3hierChild" presStyleCnt="0"/>
      <dgm:spPr/>
    </dgm:pt>
    <dgm:pt modelId="{17EA8AF8-0095-495E-B10E-23207D420BFE}" type="pres">
      <dgm:prSet presAssocID="{1BAEB7E6-6C25-48CA-A7D8-41A19051727C}" presName="conn2-1" presStyleLbl="parChTrans1D2" presStyleIdx="1" presStyleCnt="3"/>
      <dgm:spPr/>
      <dgm:t>
        <a:bodyPr/>
        <a:lstStyle/>
        <a:p>
          <a:endParaRPr lang="es-ES"/>
        </a:p>
      </dgm:t>
    </dgm:pt>
    <dgm:pt modelId="{DA2FEF1E-0F13-41B8-91E1-61C0B9E7FC1E}" type="pres">
      <dgm:prSet presAssocID="{1BAEB7E6-6C25-48CA-A7D8-41A19051727C}" presName="connTx" presStyleLbl="parChTrans1D2" presStyleIdx="1" presStyleCnt="3"/>
      <dgm:spPr/>
      <dgm:t>
        <a:bodyPr/>
        <a:lstStyle/>
        <a:p>
          <a:endParaRPr lang="es-ES"/>
        </a:p>
      </dgm:t>
    </dgm:pt>
    <dgm:pt modelId="{91E42F54-0CA0-4C6C-AC61-95CF8937B146}" type="pres">
      <dgm:prSet presAssocID="{B334BBA0-7F8A-4A82-812C-D623D2BB5BB4}" presName="root2" presStyleCnt="0"/>
      <dgm:spPr/>
    </dgm:pt>
    <dgm:pt modelId="{7A567600-BA48-4AC7-A5FA-ABD4CD450BFB}" type="pres">
      <dgm:prSet presAssocID="{B334BBA0-7F8A-4A82-812C-D623D2BB5BB4}" presName="LevelTwoTextNode" presStyleLbl="node2" presStyleIdx="1" presStyleCnt="3">
        <dgm:presLayoutVars>
          <dgm:chPref val="3"/>
        </dgm:presLayoutVars>
      </dgm:prSet>
      <dgm:spPr/>
      <dgm:t>
        <a:bodyPr/>
        <a:lstStyle/>
        <a:p>
          <a:endParaRPr lang="es-ES"/>
        </a:p>
      </dgm:t>
    </dgm:pt>
    <dgm:pt modelId="{4AB6CF34-8FD0-4F0A-81DB-CA3D2122C7A1}" type="pres">
      <dgm:prSet presAssocID="{B334BBA0-7F8A-4A82-812C-D623D2BB5BB4}" presName="level3hierChild" presStyleCnt="0"/>
      <dgm:spPr/>
    </dgm:pt>
    <dgm:pt modelId="{AEF4D6DA-81CF-4171-BB63-0E7DF4F91E53}" type="pres">
      <dgm:prSet presAssocID="{79B35FE2-67FC-4084-BE45-B715DB619BBA}" presName="conn2-1" presStyleLbl="parChTrans1D2" presStyleIdx="2" presStyleCnt="3"/>
      <dgm:spPr/>
      <dgm:t>
        <a:bodyPr/>
        <a:lstStyle/>
        <a:p>
          <a:endParaRPr lang="es-ES"/>
        </a:p>
      </dgm:t>
    </dgm:pt>
    <dgm:pt modelId="{E537FBDC-2833-446E-AEA7-3F803AF5D56A}" type="pres">
      <dgm:prSet presAssocID="{79B35FE2-67FC-4084-BE45-B715DB619BBA}" presName="connTx" presStyleLbl="parChTrans1D2" presStyleIdx="2" presStyleCnt="3"/>
      <dgm:spPr/>
      <dgm:t>
        <a:bodyPr/>
        <a:lstStyle/>
        <a:p>
          <a:endParaRPr lang="es-ES"/>
        </a:p>
      </dgm:t>
    </dgm:pt>
    <dgm:pt modelId="{6C11887C-1518-4106-BB9C-5C96E5845364}" type="pres">
      <dgm:prSet presAssocID="{B74B5797-4CCA-4B17-80E0-87A6A6686730}" presName="root2" presStyleCnt="0"/>
      <dgm:spPr/>
    </dgm:pt>
    <dgm:pt modelId="{CF1A30C7-82E4-4756-9292-357EE73F00CC}" type="pres">
      <dgm:prSet presAssocID="{B74B5797-4CCA-4B17-80E0-87A6A6686730}" presName="LevelTwoTextNode" presStyleLbl="node2" presStyleIdx="2" presStyleCnt="3">
        <dgm:presLayoutVars>
          <dgm:chPref val="3"/>
        </dgm:presLayoutVars>
      </dgm:prSet>
      <dgm:spPr/>
      <dgm:t>
        <a:bodyPr/>
        <a:lstStyle/>
        <a:p>
          <a:endParaRPr lang="es-ES"/>
        </a:p>
      </dgm:t>
    </dgm:pt>
    <dgm:pt modelId="{F807EBCD-47C6-4759-BDEC-7AE2D8F8DFD7}" type="pres">
      <dgm:prSet presAssocID="{B74B5797-4CCA-4B17-80E0-87A6A6686730}" presName="level3hierChild" presStyleCnt="0"/>
      <dgm:spPr/>
    </dgm:pt>
    <dgm:pt modelId="{E68C3207-8D16-45C3-B61E-6AB64F08CA54}" type="pres">
      <dgm:prSet presAssocID="{075676CD-C40D-452B-995F-CBFA721AEE4C}" presName="conn2-1" presStyleLbl="parChTrans1D3" presStyleIdx="0" presStyleCnt="1"/>
      <dgm:spPr/>
      <dgm:t>
        <a:bodyPr/>
        <a:lstStyle/>
        <a:p>
          <a:endParaRPr lang="es-ES"/>
        </a:p>
      </dgm:t>
    </dgm:pt>
    <dgm:pt modelId="{23156D35-D4E2-4DD0-B1E6-04FA85CF6008}" type="pres">
      <dgm:prSet presAssocID="{075676CD-C40D-452B-995F-CBFA721AEE4C}" presName="connTx" presStyleLbl="parChTrans1D3" presStyleIdx="0" presStyleCnt="1"/>
      <dgm:spPr/>
      <dgm:t>
        <a:bodyPr/>
        <a:lstStyle/>
        <a:p>
          <a:endParaRPr lang="es-ES"/>
        </a:p>
      </dgm:t>
    </dgm:pt>
    <dgm:pt modelId="{C52260EC-7742-4F71-AC1C-F28381C46119}" type="pres">
      <dgm:prSet presAssocID="{927DDA64-AB32-4A18-99AA-71B70E19FD8E}" presName="root2" presStyleCnt="0"/>
      <dgm:spPr/>
    </dgm:pt>
    <dgm:pt modelId="{277A866C-C4AA-4D9E-A167-85523A494A31}" type="pres">
      <dgm:prSet presAssocID="{927DDA64-AB32-4A18-99AA-71B70E19FD8E}" presName="LevelTwoTextNode" presStyleLbl="node3" presStyleIdx="0" presStyleCnt="1">
        <dgm:presLayoutVars>
          <dgm:chPref val="3"/>
        </dgm:presLayoutVars>
      </dgm:prSet>
      <dgm:spPr/>
      <dgm:t>
        <a:bodyPr/>
        <a:lstStyle/>
        <a:p>
          <a:endParaRPr lang="es-ES"/>
        </a:p>
      </dgm:t>
    </dgm:pt>
    <dgm:pt modelId="{13365F11-9D58-438A-8F68-9FECED488F22}" type="pres">
      <dgm:prSet presAssocID="{927DDA64-AB32-4A18-99AA-71B70E19FD8E}" presName="level3hierChild" presStyleCnt="0"/>
      <dgm:spPr/>
    </dgm:pt>
    <dgm:pt modelId="{DB96B866-FB61-4973-B60C-470EFE516A67}" type="pres">
      <dgm:prSet presAssocID="{3860F5B0-6D95-4814-A5D8-8CE5AC25C961}" presName="conn2-1" presStyleLbl="parChTrans1D4" presStyleIdx="0" presStyleCnt="1"/>
      <dgm:spPr/>
      <dgm:t>
        <a:bodyPr/>
        <a:lstStyle/>
        <a:p>
          <a:endParaRPr lang="es-ES"/>
        </a:p>
      </dgm:t>
    </dgm:pt>
    <dgm:pt modelId="{4EEEE4CC-019B-4700-ACE3-E2A8FF5E7605}" type="pres">
      <dgm:prSet presAssocID="{3860F5B0-6D95-4814-A5D8-8CE5AC25C961}" presName="connTx" presStyleLbl="parChTrans1D4" presStyleIdx="0" presStyleCnt="1"/>
      <dgm:spPr/>
      <dgm:t>
        <a:bodyPr/>
        <a:lstStyle/>
        <a:p>
          <a:endParaRPr lang="es-ES"/>
        </a:p>
      </dgm:t>
    </dgm:pt>
    <dgm:pt modelId="{F9987FB0-8BD3-40A0-A470-0A5373EC6445}" type="pres">
      <dgm:prSet presAssocID="{4F06256F-756B-4B68-BFBD-D5592013B68C}" presName="root2" presStyleCnt="0"/>
      <dgm:spPr/>
    </dgm:pt>
    <dgm:pt modelId="{DF715796-9048-4962-91D4-070EEAC2319F}" type="pres">
      <dgm:prSet presAssocID="{4F06256F-756B-4B68-BFBD-D5592013B68C}" presName="LevelTwoTextNode" presStyleLbl="node4" presStyleIdx="0" presStyleCnt="1">
        <dgm:presLayoutVars>
          <dgm:chPref val="3"/>
        </dgm:presLayoutVars>
      </dgm:prSet>
      <dgm:spPr/>
      <dgm:t>
        <a:bodyPr/>
        <a:lstStyle/>
        <a:p>
          <a:endParaRPr lang="es-ES"/>
        </a:p>
      </dgm:t>
    </dgm:pt>
    <dgm:pt modelId="{0EBCAD84-330B-4F5F-A063-0A576249FF63}" type="pres">
      <dgm:prSet presAssocID="{4F06256F-756B-4B68-BFBD-D5592013B68C}" presName="level3hierChild" presStyleCnt="0"/>
      <dgm:spPr/>
    </dgm:pt>
  </dgm:ptLst>
  <dgm:cxnLst>
    <dgm:cxn modelId="{8CD35D1D-71CA-4465-ACA9-FA9331496D81}" type="presOf" srcId="{3D138F58-0AB2-4BF3-985B-C2F20C4A22AE}" destId="{4F402F52-4452-4C7F-95AF-0DE4FD1D395D}" srcOrd="0" destOrd="0" presId="urn:microsoft.com/office/officeart/2008/layout/HorizontalMultiLevelHierarchy"/>
    <dgm:cxn modelId="{8EFB4C64-D929-4AA3-AC5F-F3D17B7F6B52}" type="presOf" srcId="{79B35FE2-67FC-4084-BE45-B715DB619BBA}" destId="{AEF4D6DA-81CF-4171-BB63-0E7DF4F91E53}" srcOrd="0" destOrd="0" presId="urn:microsoft.com/office/officeart/2008/layout/HorizontalMultiLevelHierarchy"/>
    <dgm:cxn modelId="{1827E97B-80C8-478E-8DF9-27972BEDBD5E}" srcId="{927DDA64-AB32-4A18-99AA-71B70E19FD8E}" destId="{4F06256F-756B-4B68-BFBD-D5592013B68C}" srcOrd="0" destOrd="0" parTransId="{3860F5B0-6D95-4814-A5D8-8CE5AC25C961}" sibTransId="{5C0BAF4D-B225-4211-BA88-801161F61476}"/>
    <dgm:cxn modelId="{F5C605C1-8856-456C-86E1-DB6B6F509D2E}" type="presOf" srcId="{87C474F5-60FE-41BD-84D6-ECB650250906}" destId="{1A054E2E-3FE7-4CD4-9301-C3F44B255B4D}" srcOrd="0" destOrd="0" presId="urn:microsoft.com/office/officeart/2008/layout/HorizontalMultiLevelHierarchy"/>
    <dgm:cxn modelId="{B75F09EA-17F2-4EF9-A951-7C1A10C3A6EE}" type="presOf" srcId="{E680AE5F-5D6D-4EBE-AE56-1B39135FB9B1}" destId="{E4FB53DA-4A3F-4C0B-93D9-D3BA453ACDF7}" srcOrd="1" destOrd="0" presId="urn:microsoft.com/office/officeart/2008/layout/HorizontalMultiLevelHierarchy"/>
    <dgm:cxn modelId="{80A8C488-A2DA-4E32-8F3B-981934269F13}" srcId="{5922C014-27EB-4B4F-959B-12726F68933B}" destId="{B74B5797-4CCA-4B17-80E0-87A6A6686730}" srcOrd="2" destOrd="0" parTransId="{79B35FE2-67FC-4084-BE45-B715DB619BBA}" sibTransId="{CB5F564C-3C0E-4860-89F3-E0CF47C0AA42}"/>
    <dgm:cxn modelId="{707D3D71-9D57-4AF4-8C60-5BDD5E5112D8}" srcId="{87C474F5-60FE-41BD-84D6-ECB650250906}" destId="{5922C014-27EB-4B4F-959B-12726F68933B}" srcOrd="0" destOrd="0" parTransId="{CB13F789-815C-4075-A740-C5965BE8ED2C}" sibTransId="{F68B7B7D-14B6-49DD-94C9-24B572A8EB5D}"/>
    <dgm:cxn modelId="{871A81CB-87D7-4BF3-B0E4-D6C5BDD99BC9}" srcId="{B74B5797-4CCA-4B17-80E0-87A6A6686730}" destId="{927DDA64-AB32-4A18-99AA-71B70E19FD8E}" srcOrd="0" destOrd="0" parTransId="{075676CD-C40D-452B-995F-CBFA721AEE4C}" sibTransId="{E983FF61-7785-418D-9F3E-6C66B906D32A}"/>
    <dgm:cxn modelId="{38F836B1-857E-4322-AD05-A4530E0B72DA}" type="presOf" srcId="{927DDA64-AB32-4A18-99AA-71B70E19FD8E}" destId="{277A866C-C4AA-4D9E-A167-85523A494A31}" srcOrd="0" destOrd="0" presId="urn:microsoft.com/office/officeart/2008/layout/HorizontalMultiLevelHierarchy"/>
    <dgm:cxn modelId="{D59DA8DB-B25E-4E5A-90BE-89DD03B02DB3}" type="presOf" srcId="{3860F5B0-6D95-4814-A5D8-8CE5AC25C961}" destId="{4EEEE4CC-019B-4700-ACE3-E2A8FF5E7605}" srcOrd="1" destOrd="0" presId="urn:microsoft.com/office/officeart/2008/layout/HorizontalMultiLevelHierarchy"/>
    <dgm:cxn modelId="{F4BE0A92-5F77-4D28-A655-C4D276D17D51}" type="presOf" srcId="{79B35FE2-67FC-4084-BE45-B715DB619BBA}" destId="{E537FBDC-2833-446E-AEA7-3F803AF5D56A}" srcOrd="1" destOrd="0" presId="urn:microsoft.com/office/officeart/2008/layout/HorizontalMultiLevelHierarchy"/>
    <dgm:cxn modelId="{BB3A1033-A587-4376-84EB-43FC919BACDE}" srcId="{5922C014-27EB-4B4F-959B-12726F68933B}" destId="{3D138F58-0AB2-4BF3-985B-C2F20C4A22AE}" srcOrd="0" destOrd="0" parTransId="{E680AE5F-5D6D-4EBE-AE56-1B39135FB9B1}" sibTransId="{AAD372C5-E64B-4645-A721-474B4D78E54A}"/>
    <dgm:cxn modelId="{59CED290-0B5C-4DF9-A762-769FD8F882B1}" type="presOf" srcId="{3860F5B0-6D95-4814-A5D8-8CE5AC25C961}" destId="{DB96B866-FB61-4973-B60C-470EFE516A67}" srcOrd="0" destOrd="0" presId="urn:microsoft.com/office/officeart/2008/layout/HorizontalMultiLevelHierarchy"/>
    <dgm:cxn modelId="{7C0330DF-F12A-45C8-B7B1-1758C2C08D0B}" type="presOf" srcId="{E680AE5F-5D6D-4EBE-AE56-1B39135FB9B1}" destId="{F63DDBA4-011E-43A9-9692-A81333AB6361}" srcOrd="0" destOrd="0" presId="urn:microsoft.com/office/officeart/2008/layout/HorizontalMultiLevelHierarchy"/>
    <dgm:cxn modelId="{8DA31920-478C-475B-99A5-161FBF8EE462}" type="presOf" srcId="{1BAEB7E6-6C25-48CA-A7D8-41A19051727C}" destId="{DA2FEF1E-0F13-41B8-91E1-61C0B9E7FC1E}" srcOrd="1" destOrd="0" presId="urn:microsoft.com/office/officeart/2008/layout/HorizontalMultiLevelHierarchy"/>
    <dgm:cxn modelId="{B033CA22-2F17-49D1-9580-1587D424EFB9}" type="presOf" srcId="{075676CD-C40D-452B-995F-CBFA721AEE4C}" destId="{E68C3207-8D16-45C3-B61E-6AB64F08CA54}" srcOrd="0" destOrd="0" presId="urn:microsoft.com/office/officeart/2008/layout/HorizontalMultiLevelHierarchy"/>
    <dgm:cxn modelId="{9AC7DAFB-2F12-4C8F-BD1B-2423394AE929}" type="presOf" srcId="{B74B5797-4CCA-4B17-80E0-87A6A6686730}" destId="{CF1A30C7-82E4-4756-9292-357EE73F00CC}" srcOrd="0" destOrd="0" presId="urn:microsoft.com/office/officeart/2008/layout/HorizontalMultiLevelHierarchy"/>
    <dgm:cxn modelId="{A47BEB61-443D-4725-8D19-C250BC20474F}" type="presOf" srcId="{B334BBA0-7F8A-4A82-812C-D623D2BB5BB4}" destId="{7A567600-BA48-4AC7-A5FA-ABD4CD450BFB}" srcOrd="0" destOrd="0" presId="urn:microsoft.com/office/officeart/2008/layout/HorizontalMultiLevelHierarchy"/>
    <dgm:cxn modelId="{F5CD089F-B2BC-4D8A-9EF3-680B4BAC4321}" type="presOf" srcId="{5922C014-27EB-4B4F-959B-12726F68933B}" destId="{371A42AE-3983-4AF6-8E8C-972A0787B9FF}" srcOrd="0" destOrd="0" presId="urn:microsoft.com/office/officeart/2008/layout/HorizontalMultiLevelHierarchy"/>
    <dgm:cxn modelId="{DD564B5D-94F2-4A50-8FD0-260543F93722}" type="presOf" srcId="{4F06256F-756B-4B68-BFBD-D5592013B68C}" destId="{DF715796-9048-4962-91D4-070EEAC2319F}" srcOrd="0" destOrd="0" presId="urn:microsoft.com/office/officeart/2008/layout/HorizontalMultiLevelHierarchy"/>
    <dgm:cxn modelId="{DE67DDEF-1C5C-4C2A-BD51-770AF6352B1A}" type="presOf" srcId="{075676CD-C40D-452B-995F-CBFA721AEE4C}" destId="{23156D35-D4E2-4DD0-B1E6-04FA85CF6008}" srcOrd="1" destOrd="0" presId="urn:microsoft.com/office/officeart/2008/layout/HorizontalMultiLevelHierarchy"/>
    <dgm:cxn modelId="{6F91EAF1-241C-498A-83D9-09F8D7A80CAE}" type="presOf" srcId="{1BAEB7E6-6C25-48CA-A7D8-41A19051727C}" destId="{17EA8AF8-0095-495E-B10E-23207D420BFE}" srcOrd="0" destOrd="0" presId="urn:microsoft.com/office/officeart/2008/layout/HorizontalMultiLevelHierarchy"/>
    <dgm:cxn modelId="{9BCD083A-A62A-4E46-AC66-E972EE68E5B8}" srcId="{5922C014-27EB-4B4F-959B-12726F68933B}" destId="{B334BBA0-7F8A-4A82-812C-D623D2BB5BB4}" srcOrd="1" destOrd="0" parTransId="{1BAEB7E6-6C25-48CA-A7D8-41A19051727C}" sibTransId="{9F52FB42-FAB4-4F8D-B460-327E0DC818B4}"/>
    <dgm:cxn modelId="{EA7A9585-7806-47A8-B33B-76D691C48CB1}" type="presParOf" srcId="{1A054E2E-3FE7-4CD4-9301-C3F44B255B4D}" destId="{28DCC436-409C-43E0-B5B5-EFB59C5E0492}" srcOrd="0" destOrd="0" presId="urn:microsoft.com/office/officeart/2008/layout/HorizontalMultiLevelHierarchy"/>
    <dgm:cxn modelId="{A34E7A47-ADAF-4710-841A-1DE9A6EED19D}" type="presParOf" srcId="{28DCC436-409C-43E0-B5B5-EFB59C5E0492}" destId="{371A42AE-3983-4AF6-8E8C-972A0787B9FF}" srcOrd="0" destOrd="0" presId="urn:microsoft.com/office/officeart/2008/layout/HorizontalMultiLevelHierarchy"/>
    <dgm:cxn modelId="{0AD84333-7AC4-490A-BB29-1E042E4B6D57}" type="presParOf" srcId="{28DCC436-409C-43E0-B5B5-EFB59C5E0492}" destId="{FB0F161E-0178-410D-B0F6-D336F4101B38}" srcOrd="1" destOrd="0" presId="urn:microsoft.com/office/officeart/2008/layout/HorizontalMultiLevelHierarchy"/>
    <dgm:cxn modelId="{AA4E6138-A4EB-4D3B-B746-23EE607C1874}" type="presParOf" srcId="{FB0F161E-0178-410D-B0F6-D336F4101B38}" destId="{F63DDBA4-011E-43A9-9692-A81333AB6361}" srcOrd="0" destOrd="0" presId="urn:microsoft.com/office/officeart/2008/layout/HorizontalMultiLevelHierarchy"/>
    <dgm:cxn modelId="{9EF7E046-DA22-47B0-B6F1-95EFAD9ECD64}" type="presParOf" srcId="{F63DDBA4-011E-43A9-9692-A81333AB6361}" destId="{E4FB53DA-4A3F-4C0B-93D9-D3BA453ACDF7}" srcOrd="0" destOrd="0" presId="urn:microsoft.com/office/officeart/2008/layout/HorizontalMultiLevelHierarchy"/>
    <dgm:cxn modelId="{980A6D8C-0154-4E1B-A694-2FA5BA27EBB2}" type="presParOf" srcId="{FB0F161E-0178-410D-B0F6-D336F4101B38}" destId="{D02CC1DC-A63B-4B72-847F-CCE60FD7F988}" srcOrd="1" destOrd="0" presId="urn:microsoft.com/office/officeart/2008/layout/HorizontalMultiLevelHierarchy"/>
    <dgm:cxn modelId="{350BC0E3-376A-4797-9DD5-853C1FA331DD}" type="presParOf" srcId="{D02CC1DC-A63B-4B72-847F-CCE60FD7F988}" destId="{4F402F52-4452-4C7F-95AF-0DE4FD1D395D}" srcOrd="0" destOrd="0" presId="urn:microsoft.com/office/officeart/2008/layout/HorizontalMultiLevelHierarchy"/>
    <dgm:cxn modelId="{DBFA82D7-02B7-4062-A0B1-59C671BBC243}" type="presParOf" srcId="{D02CC1DC-A63B-4B72-847F-CCE60FD7F988}" destId="{99E60A9E-F0E3-47C4-9491-570081093037}" srcOrd="1" destOrd="0" presId="urn:microsoft.com/office/officeart/2008/layout/HorizontalMultiLevelHierarchy"/>
    <dgm:cxn modelId="{1C9AD14A-84C4-43B5-B240-D995FC4042F0}" type="presParOf" srcId="{FB0F161E-0178-410D-B0F6-D336F4101B38}" destId="{17EA8AF8-0095-495E-B10E-23207D420BFE}" srcOrd="2" destOrd="0" presId="urn:microsoft.com/office/officeart/2008/layout/HorizontalMultiLevelHierarchy"/>
    <dgm:cxn modelId="{FC3A1CC8-2263-4A66-AF12-F18161075A17}" type="presParOf" srcId="{17EA8AF8-0095-495E-B10E-23207D420BFE}" destId="{DA2FEF1E-0F13-41B8-91E1-61C0B9E7FC1E}" srcOrd="0" destOrd="0" presId="urn:microsoft.com/office/officeart/2008/layout/HorizontalMultiLevelHierarchy"/>
    <dgm:cxn modelId="{CF723874-AD4F-4B9B-90B2-AC9B38295154}" type="presParOf" srcId="{FB0F161E-0178-410D-B0F6-D336F4101B38}" destId="{91E42F54-0CA0-4C6C-AC61-95CF8937B146}" srcOrd="3" destOrd="0" presId="urn:microsoft.com/office/officeart/2008/layout/HorizontalMultiLevelHierarchy"/>
    <dgm:cxn modelId="{90747546-6F29-4AD9-BB30-74CA02E54AD0}" type="presParOf" srcId="{91E42F54-0CA0-4C6C-AC61-95CF8937B146}" destId="{7A567600-BA48-4AC7-A5FA-ABD4CD450BFB}" srcOrd="0" destOrd="0" presId="urn:microsoft.com/office/officeart/2008/layout/HorizontalMultiLevelHierarchy"/>
    <dgm:cxn modelId="{4C7B51C0-999F-4A20-A38A-45A8821B3D91}" type="presParOf" srcId="{91E42F54-0CA0-4C6C-AC61-95CF8937B146}" destId="{4AB6CF34-8FD0-4F0A-81DB-CA3D2122C7A1}" srcOrd="1" destOrd="0" presId="urn:microsoft.com/office/officeart/2008/layout/HorizontalMultiLevelHierarchy"/>
    <dgm:cxn modelId="{C0239D95-7593-4AC0-B12A-34B41B263651}" type="presParOf" srcId="{FB0F161E-0178-410D-B0F6-D336F4101B38}" destId="{AEF4D6DA-81CF-4171-BB63-0E7DF4F91E53}" srcOrd="4" destOrd="0" presId="urn:microsoft.com/office/officeart/2008/layout/HorizontalMultiLevelHierarchy"/>
    <dgm:cxn modelId="{C34A9497-67CB-40CF-9F07-E645482CDF7E}" type="presParOf" srcId="{AEF4D6DA-81CF-4171-BB63-0E7DF4F91E53}" destId="{E537FBDC-2833-446E-AEA7-3F803AF5D56A}" srcOrd="0" destOrd="0" presId="urn:microsoft.com/office/officeart/2008/layout/HorizontalMultiLevelHierarchy"/>
    <dgm:cxn modelId="{5FE3BA55-308E-4300-8E9A-446F2D9259C0}" type="presParOf" srcId="{FB0F161E-0178-410D-B0F6-D336F4101B38}" destId="{6C11887C-1518-4106-BB9C-5C96E5845364}" srcOrd="5" destOrd="0" presId="urn:microsoft.com/office/officeart/2008/layout/HorizontalMultiLevelHierarchy"/>
    <dgm:cxn modelId="{18778B88-5416-479B-AF93-4FA49F760D24}" type="presParOf" srcId="{6C11887C-1518-4106-BB9C-5C96E5845364}" destId="{CF1A30C7-82E4-4756-9292-357EE73F00CC}" srcOrd="0" destOrd="0" presId="urn:microsoft.com/office/officeart/2008/layout/HorizontalMultiLevelHierarchy"/>
    <dgm:cxn modelId="{CFD0FA76-B8B0-4366-BFEC-A46564AADF8C}" type="presParOf" srcId="{6C11887C-1518-4106-BB9C-5C96E5845364}" destId="{F807EBCD-47C6-4759-BDEC-7AE2D8F8DFD7}" srcOrd="1" destOrd="0" presId="urn:microsoft.com/office/officeart/2008/layout/HorizontalMultiLevelHierarchy"/>
    <dgm:cxn modelId="{3D48ADEF-93A9-4E17-80E7-2EA89AEE9333}" type="presParOf" srcId="{F807EBCD-47C6-4759-BDEC-7AE2D8F8DFD7}" destId="{E68C3207-8D16-45C3-B61E-6AB64F08CA54}" srcOrd="0" destOrd="0" presId="urn:microsoft.com/office/officeart/2008/layout/HorizontalMultiLevelHierarchy"/>
    <dgm:cxn modelId="{48821034-618A-4AA0-A238-5E96E9E51D0A}" type="presParOf" srcId="{E68C3207-8D16-45C3-B61E-6AB64F08CA54}" destId="{23156D35-D4E2-4DD0-B1E6-04FA85CF6008}" srcOrd="0" destOrd="0" presId="urn:microsoft.com/office/officeart/2008/layout/HorizontalMultiLevelHierarchy"/>
    <dgm:cxn modelId="{C6F71778-1301-4064-B3B1-CC7AD9B43A9D}" type="presParOf" srcId="{F807EBCD-47C6-4759-BDEC-7AE2D8F8DFD7}" destId="{C52260EC-7742-4F71-AC1C-F28381C46119}" srcOrd="1" destOrd="0" presId="urn:microsoft.com/office/officeart/2008/layout/HorizontalMultiLevelHierarchy"/>
    <dgm:cxn modelId="{FEBBE5DD-C304-481E-B68D-924BBE790143}" type="presParOf" srcId="{C52260EC-7742-4F71-AC1C-F28381C46119}" destId="{277A866C-C4AA-4D9E-A167-85523A494A31}" srcOrd="0" destOrd="0" presId="urn:microsoft.com/office/officeart/2008/layout/HorizontalMultiLevelHierarchy"/>
    <dgm:cxn modelId="{726385D2-04B5-42FC-AE34-78463FA2F966}" type="presParOf" srcId="{C52260EC-7742-4F71-AC1C-F28381C46119}" destId="{13365F11-9D58-438A-8F68-9FECED488F22}" srcOrd="1" destOrd="0" presId="urn:microsoft.com/office/officeart/2008/layout/HorizontalMultiLevelHierarchy"/>
    <dgm:cxn modelId="{194B7904-96A6-4AEC-8797-45CF3C72290B}" type="presParOf" srcId="{13365F11-9D58-438A-8F68-9FECED488F22}" destId="{DB96B866-FB61-4973-B60C-470EFE516A67}" srcOrd="0" destOrd="0" presId="urn:microsoft.com/office/officeart/2008/layout/HorizontalMultiLevelHierarchy"/>
    <dgm:cxn modelId="{5BC8A4B9-472C-49BE-90A5-E0DEBB5989EB}" type="presParOf" srcId="{DB96B866-FB61-4973-B60C-470EFE516A67}" destId="{4EEEE4CC-019B-4700-ACE3-E2A8FF5E7605}" srcOrd="0" destOrd="0" presId="urn:microsoft.com/office/officeart/2008/layout/HorizontalMultiLevelHierarchy"/>
    <dgm:cxn modelId="{DE64A7DD-46FD-4FDF-AEB8-1E188E51F240}" type="presParOf" srcId="{13365F11-9D58-438A-8F68-9FECED488F22}" destId="{F9987FB0-8BD3-40A0-A470-0A5373EC6445}" srcOrd="1" destOrd="0" presId="urn:microsoft.com/office/officeart/2008/layout/HorizontalMultiLevelHierarchy"/>
    <dgm:cxn modelId="{52B51369-DED3-4C20-A517-3074CCD10A9F}" type="presParOf" srcId="{F9987FB0-8BD3-40A0-A470-0A5373EC6445}" destId="{DF715796-9048-4962-91D4-070EEAC2319F}" srcOrd="0" destOrd="0" presId="urn:microsoft.com/office/officeart/2008/layout/HorizontalMultiLevelHierarchy"/>
    <dgm:cxn modelId="{3513E230-08E0-4DD9-B3F8-7C29FE10CC80}" type="presParOf" srcId="{F9987FB0-8BD3-40A0-A470-0A5373EC6445}" destId="{0EBCAD84-330B-4F5F-A063-0A576249FF63}"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DA96C76-D8FD-4EA3-8AFF-015738F8442E}" type="doc">
      <dgm:prSet loTypeId="urn:microsoft.com/office/officeart/2005/8/layout/list1" loCatId="list" qsTypeId="urn:microsoft.com/office/officeart/2005/8/quickstyle/simple1" qsCatId="simple" csTypeId="urn:microsoft.com/office/officeart/2005/8/colors/colorful2" csCatId="colorful" phldr="1"/>
      <dgm:spPr/>
      <dgm:t>
        <a:bodyPr/>
        <a:lstStyle/>
        <a:p>
          <a:endParaRPr lang="es-MX"/>
        </a:p>
      </dgm:t>
    </dgm:pt>
    <dgm:pt modelId="{951C5BAD-C2A4-4448-B449-0D825EE62E6F}">
      <dgm:prSet phldrT="[Texto]"/>
      <dgm:spPr/>
      <dgm:t>
        <a:bodyPr/>
        <a:lstStyle/>
        <a:p>
          <a:r>
            <a:rPr lang="es-MX" dirty="0" smtClean="0"/>
            <a:t>Órgano Deliberante</a:t>
          </a:r>
          <a:endParaRPr lang="es-MX" dirty="0"/>
        </a:p>
      </dgm:t>
    </dgm:pt>
    <dgm:pt modelId="{13973A18-C11C-461C-A9CF-7F5D98668B97}" type="parTrans" cxnId="{4F2DF551-2CC2-49CC-A0E0-0AF9C2D35CCD}">
      <dgm:prSet/>
      <dgm:spPr/>
      <dgm:t>
        <a:bodyPr/>
        <a:lstStyle/>
        <a:p>
          <a:endParaRPr lang="es-MX"/>
        </a:p>
      </dgm:t>
    </dgm:pt>
    <dgm:pt modelId="{E122E3F8-A217-4EE0-BB1A-E643FB88076E}" type="sibTrans" cxnId="{4F2DF551-2CC2-49CC-A0E0-0AF9C2D35CCD}">
      <dgm:prSet/>
      <dgm:spPr/>
      <dgm:t>
        <a:bodyPr/>
        <a:lstStyle/>
        <a:p>
          <a:endParaRPr lang="es-MX"/>
        </a:p>
      </dgm:t>
    </dgm:pt>
    <dgm:pt modelId="{F83866B1-6B7A-4331-B26B-6A85B026A279}">
      <dgm:prSet phldrT="[Texto]"/>
      <dgm:spPr/>
      <dgm:t>
        <a:bodyPr/>
        <a:lstStyle/>
        <a:p>
          <a:r>
            <a:rPr lang="es-MX" dirty="0" smtClean="0"/>
            <a:t>Órgano de Control</a:t>
          </a:r>
          <a:endParaRPr lang="es-MX" dirty="0"/>
        </a:p>
      </dgm:t>
    </dgm:pt>
    <dgm:pt modelId="{BABED160-683C-4D69-B6F2-733FAD73C7CB}" type="parTrans" cxnId="{6E6946FA-5D13-4AF1-9D14-D64CE97D772B}">
      <dgm:prSet/>
      <dgm:spPr/>
      <dgm:t>
        <a:bodyPr/>
        <a:lstStyle/>
        <a:p>
          <a:endParaRPr lang="es-MX"/>
        </a:p>
      </dgm:t>
    </dgm:pt>
    <dgm:pt modelId="{E1033CC2-382D-4C94-B8A3-F0E26F034BFE}" type="sibTrans" cxnId="{6E6946FA-5D13-4AF1-9D14-D64CE97D772B}">
      <dgm:prSet/>
      <dgm:spPr/>
      <dgm:t>
        <a:bodyPr/>
        <a:lstStyle/>
        <a:p>
          <a:endParaRPr lang="es-MX"/>
        </a:p>
      </dgm:t>
    </dgm:pt>
    <dgm:pt modelId="{BC9E5DD9-6169-45C6-A3A0-17F5D7D32AE4}">
      <dgm:prSet phldrT="[Texto]"/>
      <dgm:spPr/>
      <dgm:t>
        <a:bodyPr/>
        <a:lstStyle/>
        <a:p>
          <a:r>
            <a:rPr lang="es-MX" dirty="0" smtClean="0"/>
            <a:t>Órgano Consultivo</a:t>
          </a:r>
          <a:endParaRPr lang="es-MX" dirty="0"/>
        </a:p>
      </dgm:t>
    </dgm:pt>
    <dgm:pt modelId="{EE6B7AE5-75E3-409E-83E4-E32565FB0116}" type="parTrans" cxnId="{B0809B9D-ABA5-4956-BB8B-7D12027C1F34}">
      <dgm:prSet/>
      <dgm:spPr/>
      <dgm:t>
        <a:bodyPr/>
        <a:lstStyle/>
        <a:p>
          <a:endParaRPr lang="es-MX"/>
        </a:p>
      </dgm:t>
    </dgm:pt>
    <dgm:pt modelId="{A6DF5D3E-18A2-4307-9BF2-20C1E917EBE9}" type="sibTrans" cxnId="{B0809B9D-ABA5-4956-BB8B-7D12027C1F34}">
      <dgm:prSet/>
      <dgm:spPr/>
      <dgm:t>
        <a:bodyPr/>
        <a:lstStyle/>
        <a:p>
          <a:endParaRPr lang="es-MX"/>
        </a:p>
      </dgm:t>
    </dgm:pt>
    <dgm:pt modelId="{C093CDBB-8CFC-46B9-941F-EA95D9E0E2E4}">
      <dgm:prSet phldrT="[Texto]"/>
      <dgm:spPr/>
      <dgm:t>
        <a:bodyPr/>
        <a:lstStyle/>
        <a:p>
          <a:r>
            <a:rPr lang="es-MX" dirty="0" smtClean="0"/>
            <a:t>Órgano Ejecutivo</a:t>
          </a:r>
          <a:endParaRPr lang="es-MX" dirty="0"/>
        </a:p>
      </dgm:t>
    </dgm:pt>
    <dgm:pt modelId="{4DEA397E-52DC-4DC6-84E3-8F09E171FC42}" type="parTrans" cxnId="{D5EFE484-E293-447B-9B29-E0BA36D68284}">
      <dgm:prSet/>
      <dgm:spPr/>
      <dgm:t>
        <a:bodyPr/>
        <a:lstStyle/>
        <a:p>
          <a:endParaRPr lang="es-MX"/>
        </a:p>
      </dgm:t>
    </dgm:pt>
    <dgm:pt modelId="{29DA80D8-7142-4F18-B984-D7B0AA342EEB}" type="sibTrans" cxnId="{D5EFE484-E293-447B-9B29-E0BA36D68284}">
      <dgm:prSet/>
      <dgm:spPr/>
      <dgm:t>
        <a:bodyPr/>
        <a:lstStyle/>
        <a:p>
          <a:endParaRPr lang="es-MX"/>
        </a:p>
      </dgm:t>
    </dgm:pt>
    <dgm:pt modelId="{A96E951D-10AB-43E3-B49D-28DB896734D9}">
      <dgm:prSet phldrT="[Texto]"/>
      <dgm:spPr/>
      <dgm:t>
        <a:bodyPr/>
        <a:lstStyle/>
        <a:p>
          <a:r>
            <a:rPr lang="es-MX" dirty="0" smtClean="0"/>
            <a:t>Organización Administrativa</a:t>
          </a:r>
          <a:endParaRPr lang="es-MX" dirty="0"/>
        </a:p>
      </dgm:t>
    </dgm:pt>
    <dgm:pt modelId="{1FF482D0-C4F0-4216-B898-DF9FF85F3CAD}" type="parTrans" cxnId="{85F8509B-4319-4A44-90BF-2A14DAAE3E3F}">
      <dgm:prSet/>
      <dgm:spPr/>
      <dgm:t>
        <a:bodyPr/>
        <a:lstStyle/>
        <a:p>
          <a:endParaRPr lang="es-MX"/>
        </a:p>
      </dgm:t>
    </dgm:pt>
    <dgm:pt modelId="{68A27106-9BBB-438D-96DF-C906773104A3}" type="sibTrans" cxnId="{85F8509B-4319-4A44-90BF-2A14DAAE3E3F}">
      <dgm:prSet/>
      <dgm:spPr/>
      <dgm:t>
        <a:bodyPr/>
        <a:lstStyle/>
        <a:p>
          <a:endParaRPr lang="es-MX"/>
        </a:p>
      </dgm:t>
    </dgm:pt>
    <dgm:pt modelId="{9F036AEA-6547-4FB8-B03E-17A0AAB816E1}" type="pres">
      <dgm:prSet presAssocID="{3DA96C76-D8FD-4EA3-8AFF-015738F8442E}" presName="linear" presStyleCnt="0">
        <dgm:presLayoutVars>
          <dgm:dir/>
          <dgm:animLvl val="lvl"/>
          <dgm:resizeHandles val="exact"/>
        </dgm:presLayoutVars>
      </dgm:prSet>
      <dgm:spPr/>
      <dgm:t>
        <a:bodyPr/>
        <a:lstStyle/>
        <a:p>
          <a:endParaRPr lang="es-MX"/>
        </a:p>
      </dgm:t>
    </dgm:pt>
    <dgm:pt modelId="{040FE844-BA89-4437-87FF-3C174C508CB4}" type="pres">
      <dgm:prSet presAssocID="{951C5BAD-C2A4-4448-B449-0D825EE62E6F}" presName="parentLin" presStyleCnt="0"/>
      <dgm:spPr/>
      <dgm:t>
        <a:bodyPr/>
        <a:lstStyle/>
        <a:p>
          <a:endParaRPr lang="es-MX"/>
        </a:p>
      </dgm:t>
    </dgm:pt>
    <dgm:pt modelId="{910B42FF-31CF-4CF7-A5DE-B972C06ADD95}" type="pres">
      <dgm:prSet presAssocID="{951C5BAD-C2A4-4448-B449-0D825EE62E6F}" presName="parentLeftMargin" presStyleLbl="node1" presStyleIdx="0" presStyleCnt="5"/>
      <dgm:spPr/>
      <dgm:t>
        <a:bodyPr/>
        <a:lstStyle/>
        <a:p>
          <a:endParaRPr lang="es-MX"/>
        </a:p>
      </dgm:t>
    </dgm:pt>
    <dgm:pt modelId="{D331B4AE-4445-4BD2-AABB-9B185CCA8EBC}" type="pres">
      <dgm:prSet presAssocID="{951C5BAD-C2A4-4448-B449-0D825EE62E6F}" presName="parentText" presStyleLbl="node1" presStyleIdx="0" presStyleCnt="5">
        <dgm:presLayoutVars>
          <dgm:chMax val="0"/>
          <dgm:bulletEnabled val="1"/>
        </dgm:presLayoutVars>
      </dgm:prSet>
      <dgm:spPr/>
      <dgm:t>
        <a:bodyPr/>
        <a:lstStyle/>
        <a:p>
          <a:endParaRPr lang="es-MX"/>
        </a:p>
      </dgm:t>
    </dgm:pt>
    <dgm:pt modelId="{925376B4-8046-46CB-9CF2-403AB2CB062F}" type="pres">
      <dgm:prSet presAssocID="{951C5BAD-C2A4-4448-B449-0D825EE62E6F}" presName="negativeSpace" presStyleCnt="0"/>
      <dgm:spPr/>
      <dgm:t>
        <a:bodyPr/>
        <a:lstStyle/>
        <a:p>
          <a:endParaRPr lang="es-MX"/>
        </a:p>
      </dgm:t>
    </dgm:pt>
    <dgm:pt modelId="{3A2DCD2A-C890-43CA-9568-C39298B7875B}" type="pres">
      <dgm:prSet presAssocID="{951C5BAD-C2A4-4448-B449-0D825EE62E6F}" presName="childText" presStyleLbl="conFgAcc1" presStyleIdx="0" presStyleCnt="5">
        <dgm:presLayoutVars>
          <dgm:bulletEnabled val="1"/>
        </dgm:presLayoutVars>
      </dgm:prSet>
      <dgm:spPr/>
      <dgm:t>
        <a:bodyPr/>
        <a:lstStyle/>
        <a:p>
          <a:endParaRPr lang="es-MX"/>
        </a:p>
      </dgm:t>
    </dgm:pt>
    <dgm:pt modelId="{3AF8E140-4FC0-40E7-B2E4-295DD6D7FE51}" type="pres">
      <dgm:prSet presAssocID="{E122E3F8-A217-4EE0-BB1A-E643FB88076E}" presName="spaceBetweenRectangles" presStyleCnt="0"/>
      <dgm:spPr/>
      <dgm:t>
        <a:bodyPr/>
        <a:lstStyle/>
        <a:p>
          <a:endParaRPr lang="es-MX"/>
        </a:p>
      </dgm:t>
    </dgm:pt>
    <dgm:pt modelId="{B8798E15-E6C9-45B2-950C-80C45D872FA7}" type="pres">
      <dgm:prSet presAssocID="{C093CDBB-8CFC-46B9-941F-EA95D9E0E2E4}" presName="parentLin" presStyleCnt="0"/>
      <dgm:spPr/>
      <dgm:t>
        <a:bodyPr/>
        <a:lstStyle/>
        <a:p>
          <a:endParaRPr lang="es-MX"/>
        </a:p>
      </dgm:t>
    </dgm:pt>
    <dgm:pt modelId="{0FD7272A-C47B-4E3D-B060-A5EE1B3FA607}" type="pres">
      <dgm:prSet presAssocID="{C093CDBB-8CFC-46B9-941F-EA95D9E0E2E4}" presName="parentLeftMargin" presStyleLbl="node1" presStyleIdx="0" presStyleCnt="5"/>
      <dgm:spPr/>
      <dgm:t>
        <a:bodyPr/>
        <a:lstStyle/>
        <a:p>
          <a:endParaRPr lang="es-MX"/>
        </a:p>
      </dgm:t>
    </dgm:pt>
    <dgm:pt modelId="{5181EFE7-E228-4B9A-A1BB-5E1051755A78}" type="pres">
      <dgm:prSet presAssocID="{C093CDBB-8CFC-46B9-941F-EA95D9E0E2E4}" presName="parentText" presStyleLbl="node1" presStyleIdx="1" presStyleCnt="5">
        <dgm:presLayoutVars>
          <dgm:chMax val="0"/>
          <dgm:bulletEnabled val="1"/>
        </dgm:presLayoutVars>
      </dgm:prSet>
      <dgm:spPr/>
      <dgm:t>
        <a:bodyPr/>
        <a:lstStyle/>
        <a:p>
          <a:endParaRPr lang="es-MX"/>
        </a:p>
      </dgm:t>
    </dgm:pt>
    <dgm:pt modelId="{C506EA20-EF75-4401-8133-32DB61C4E9E6}" type="pres">
      <dgm:prSet presAssocID="{C093CDBB-8CFC-46B9-941F-EA95D9E0E2E4}" presName="negativeSpace" presStyleCnt="0"/>
      <dgm:spPr/>
      <dgm:t>
        <a:bodyPr/>
        <a:lstStyle/>
        <a:p>
          <a:endParaRPr lang="es-MX"/>
        </a:p>
      </dgm:t>
    </dgm:pt>
    <dgm:pt modelId="{ACD47821-35E9-48B4-91A6-2325A4621CD9}" type="pres">
      <dgm:prSet presAssocID="{C093CDBB-8CFC-46B9-941F-EA95D9E0E2E4}" presName="childText" presStyleLbl="conFgAcc1" presStyleIdx="1" presStyleCnt="5">
        <dgm:presLayoutVars>
          <dgm:bulletEnabled val="1"/>
        </dgm:presLayoutVars>
      </dgm:prSet>
      <dgm:spPr/>
      <dgm:t>
        <a:bodyPr/>
        <a:lstStyle/>
        <a:p>
          <a:endParaRPr lang="es-MX"/>
        </a:p>
      </dgm:t>
    </dgm:pt>
    <dgm:pt modelId="{418918F2-D163-4300-8648-684ABACC3512}" type="pres">
      <dgm:prSet presAssocID="{29DA80D8-7142-4F18-B984-D7B0AA342EEB}" presName="spaceBetweenRectangles" presStyleCnt="0"/>
      <dgm:spPr/>
      <dgm:t>
        <a:bodyPr/>
        <a:lstStyle/>
        <a:p>
          <a:endParaRPr lang="es-MX"/>
        </a:p>
      </dgm:t>
    </dgm:pt>
    <dgm:pt modelId="{33986395-76E3-4E02-B6BD-6AFA0D31C426}" type="pres">
      <dgm:prSet presAssocID="{A96E951D-10AB-43E3-B49D-28DB896734D9}" presName="parentLin" presStyleCnt="0"/>
      <dgm:spPr/>
      <dgm:t>
        <a:bodyPr/>
        <a:lstStyle/>
        <a:p>
          <a:endParaRPr lang="es-MX"/>
        </a:p>
      </dgm:t>
    </dgm:pt>
    <dgm:pt modelId="{11316846-BA7E-4FA3-ABF8-A254AA47A12A}" type="pres">
      <dgm:prSet presAssocID="{A96E951D-10AB-43E3-B49D-28DB896734D9}" presName="parentLeftMargin" presStyleLbl="node1" presStyleIdx="1" presStyleCnt="5"/>
      <dgm:spPr/>
      <dgm:t>
        <a:bodyPr/>
        <a:lstStyle/>
        <a:p>
          <a:endParaRPr lang="es-MX"/>
        </a:p>
      </dgm:t>
    </dgm:pt>
    <dgm:pt modelId="{1884F002-08A2-46CA-8CC6-FC26FABE79CC}" type="pres">
      <dgm:prSet presAssocID="{A96E951D-10AB-43E3-B49D-28DB896734D9}" presName="parentText" presStyleLbl="node1" presStyleIdx="2" presStyleCnt="5">
        <dgm:presLayoutVars>
          <dgm:chMax val="0"/>
          <dgm:bulletEnabled val="1"/>
        </dgm:presLayoutVars>
      </dgm:prSet>
      <dgm:spPr/>
      <dgm:t>
        <a:bodyPr/>
        <a:lstStyle/>
        <a:p>
          <a:endParaRPr lang="es-MX"/>
        </a:p>
      </dgm:t>
    </dgm:pt>
    <dgm:pt modelId="{65FDC7AD-A5AE-4CA4-8057-87056E0B76E7}" type="pres">
      <dgm:prSet presAssocID="{A96E951D-10AB-43E3-B49D-28DB896734D9}" presName="negativeSpace" presStyleCnt="0"/>
      <dgm:spPr/>
      <dgm:t>
        <a:bodyPr/>
        <a:lstStyle/>
        <a:p>
          <a:endParaRPr lang="es-MX"/>
        </a:p>
      </dgm:t>
    </dgm:pt>
    <dgm:pt modelId="{6A1AD8B5-30D4-49BB-8D52-E55C2FC6C5A0}" type="pres">
      <dgm:prSet presAssocID="{A96E951D-10AB-43E3-B49D-28DB896734D9}" presName="childText" presStyleLbl="conFgAcc1" presStyleIdx="2" presStyleCnt="5">
        <dgm:presLayoutVars>
          <dgm:bulletEnabled val="1"/>
        </dgm:presLayoutVars>
      </dgm:prSet>
      <dgm:spPr/>
      <dgm:t>
        <a:bodyPr/>
        <a:lstStyle/>
        <a:p>
          <a:endParaRPr lang="es-MX"/>
        </a:p>
      </dgm:t>
    </dgm:pt>
    <dgm:pt modelId="{D1FA4EF5-D823-4F63-95F5-0B687BC04495}" type="pres">
      <dgm:prSet presAssocID="{68A27106-9BBB-438D-96DF-C906773104A3}" presName="spaceBetweenRectangles" presStyleCnt="0"/>
      <dgm:spPr/>
      <dgm:t>
        <a:bodyPr/>
        <a:lstStyle/>
        <a:p>
          <a:endParaRPr lang="es-MX"/>
        </a:p>
      </dgm:t>
    </dgm:pt>
    <dgm:pt modelId="{AF7FA609-B0DB-4443-83A9-38785D600D7E}" type="pres">
      <dgm:prSet presAssocID="{F83866B1-6B7A-4331-B26B-6A85B026A279}" presName="parentLin" presStyleCnt="0"/>
      <dgm:spPr/>
      <dgm:t>
        <a:bodyPr/>
        <a:lstStyle/>
        <a:p>
          <a:endParaRPr lang="es-MX"/>
        </a:p>
      </dgm:t>
    </dgm:pt>
    <dgm:pt modelId="{B3717F7A-47D0-40D4-8823-A2B784E4A7BB}" type="pres">
      <dgm:prSet presAssocID="{F83866B1-6B7A-4331-B26B-6A85B026A279}" presName="parentLeftMargin" presStyleLbl="node1" presStyleIdx="2" presStyleCnt="5"/>
      <dgm:spPr/>
      <dgm:t>
        <a:bodyPr/>
        <a:lstStyle/>
        <a:p>
          <a:endParaRPr lang="es-MX"/>
        </a:p>
      </dgm:t>
    </dgm:pt>
    <dgm:pt modelId="{15F2D5BD-21D3-41AF-9D2D-A40E220E5E1C}" type="pres">
      <dgm:prSet presAssocID="{F83866B1-6B7A-4331-B26B-6A85B026A279}" presName="parentText" presStyleLbl="node1" presStyleIdx="3" presStyleCnt="5">
        <dgm:presLayoutVars>
          <dgm:chMax val="0"/>
          <dgm:bulletEnabled val="1"/>
        </dgm:presLayoutVars>
      </dgm:prSet>
      <dgm:spPr/>
      <dgm:t>
        <a:bodyPr/>
        <a:lstStyle/>
        <a:p>
          <a:endParaRPr lang="es-MX"/>
        </a:p>
      </dgm:t>
    </dgm:pt>
    <dgm:pt modelId="{05298ECF-3D22-43DA-8BA6-045C57E8DCB0}" type="pres">
      <dgm:prSet presAssocID="{F83866B1-6B7A-4331-B26B-6A85B026A279}" presName="negativeSpace" presStyleCnt="0"/>
      <dgm:spPr/>
      <dgm:t>
        <a:bodyPr/>
        <a:lstStyle/>
        <a:p>
          <a:endParaRPr lang="es-MX"/>
        </a:p>
      </dgm:t>
    </dgm:pt>
    <dgm:pt modelId="{FB0DF52C-323D-44BF-A787-CDA5810040CA}" type="pres">
      <dgm:prSet presAssocID="{F83866B1-6B7A-4331-B26B-6A85B026A279}" presName="childText" presStyleLbl="conFgAcc1" presStyleIdx="3" presStyleCnt="5">
        <dgm:presLayoutVars>
          <dgm:bulletEnabled val="1"/>
        </dgm:presLayoutVars>
      </dgm:prSet>
      <dgm:spPr/>
      <dgm:t>
        <a:bodyPr/>
        <a:lstStyle/>
        <a:p>
          <a:endParaRPr lang="es-MX"/>
        </a:p>
      </dgm:t>
    </dgm:pt>
    <dgm:pt modelId="{897B168A-2A13-422D-9CC9-76CFAF8646C0}" type="pres">
      <dgm:prSet presAssocID="{E1033CC2-382D-4C94-B8A3-F0E26F034BFE}" presName="spaceBetweenRectangles" presStyleCnt="0"/>
      <dgm:spPr/>
      <dgm:t>
        <a:bodyPr/>
        <a:lstStyle/>
        <a:p>
          <a:endParaRPr lang="es-MX"/>
        </a:p>
      </dgm:t>
    </dgm:pt>
    <dgm:pt modelId="{1A024F3A-829D-42EE-93BB-D18A4655E0EF}" type="pres">
      <dgm:prSet presAssocID="{BC9E5DD9-6169-45C6-A3A0-17F5D7D32AE4}" presName="parentLin" presStyleCnt="0"/>
      <dgm:spPr/>
      <dgm:t>
        <a:bodyPr/>
        <a:lstStyle/>
        <a:p>
          <a:endParaRPr lang="es-MX"/>
        </a:p>
      </dgm:t>
    </dgm:pt>
    <dgm:pt modelId="{B6B7353F-34F8-405B-B6A7-D5DABB4B4C0E}" type="pres">
      <dgm:prSet presAssocID="{BC9E5DD9-6169-45C6-A3A0-17F5D7D32AE4}" presName="parentLeftMargin" presStyleLbl="node1" presStyleIdx="3" presStyleCnt="5"/>
      <dgm:spPr/>
      <dgm:t>
        <a:bodyPr/>
        <a:lstStyle/>
        <a:p>
          <a:endParaRPr lang="es-MX"/>
        </a:p>
      </dgm:t>
    </dgm:pt>
    <dgm:pt modelId="{682F8E92-0C6D-4E69-A52A-0CF9C4B620B5}" type="pres">
      <dgm:prSet presAssocID="{BC9E5DD9-6169-45C6-A3A0-17F5D7D32AE4}" presName="parentText" presStyleLbl="node1" presStyleIdx="4" presStyleCnt="5">
        <dgm:presLayoutVars>
          <dgm:chMax val="0"/>
          <dgm:bulletEnabled val="1"/>
        </dgm:presLayoutVars>
      </dgm:prSet>
      <dgm:spPr/>
      <dgm:t>
        <a:bodyPr/>
        <a:lstStyle/>
        <a:p>
          <a:endParaRPr lang="es-MX"/>
        </a:p>
      </dgm:t>
    </dgm:pt>
    <dgm:pt modelId="{AA804038-3CC3-4853-852B-8B4C0B3CE261}" type="pres">
      <dgm:prSet presAssocID="{BC9E5DD9-6169-45C6-A3A0-17F5D7D32AE4}" presName="negativeSpace" presStyleCnt="0"/>
      <dgm:spPr/>
      <dgm:t>
        <a:bodyPr/>
        <a:lstStyle/>
        <a:p>
          <a:endParaRPr lang="es-MX"/>
        </a:p>
      </dgm:t>
    </dgm:pt>
    <dgm:pt modelId="{2A816AEE-2838-41B0-B872-190DAF84E49A}" type="pres">
      <dgm:prSet presAssocID="{BC9E5DD9-6169-45C6-A3A0-17F5D7D32AE4}" presName="childText" presStyleLbl="conFgAcc1" presStyleIdx="4" presStyleCnt="5">
        <dgm:presLayoutVars>
          <dgm:bulletEnabled val="1"/>
        </dgm:presLayoutVars>
      </dgm:prSet>
      <dgm:spPr/>
      <dgm:t>
        <a:bodyPr/>
        <a:lstStyle/>
        <a:p>
          <a:endParaRPr lang="es-MX"/>
        </a:p>
      </dgm:t>
    </dgm:pt>
  </dgm:ptLst>
  <dgm:cxnLst>
    <dgm:cxn modelId="{D5EFE484-E293-447B-9B29-E0BA36D68284}" srcId="{3DA96C76-D8FD-4EA3-8AFF-015738F8442E}" destId="{C093CDBB-8CFC-46B9-941F-EA95D9E0E2E4}" srcOrd="1" destOrd="0" parTransId="{4DEA397E-52DC-4DC6-84E3-8F09E171FC42}" sibTransId="{29DA80D8-7142-4F18-B984-D7B0AA342EEB}"/>
    <dgm:cxn modelId="{6E2DD5A7-5960-4146-B87E-0EB297726361}" type="presOf" srcId="{BC9E5DD9-6169-45C6-A3A0-17F5D7D32AE4}" destId="{B6B7353F-34F8-405B-B6A7-D5DABB4B4C0E}" srcOrd="0" destOrd="0" presId="urn:microsoft.com/office/officeart/2005/8/layout/list1"/>
    <dgm:cxn modelId="{6E6946FA-5D13-4AF1-9D14-D64CE97D772B}" srcId="{3DA96C76-D8FD-4EA3-8AFF-015738F8442E}" destId="{F83866B1-6B7A-4331-B26B-6A85B026A279}" srcOrd="3" destOrd="0" parTransId="{BABED160-683C-4D69-B6F2-733FAD73C7CB}" sibTransId="{E1033CC2-382D-4C94-B8A3-F0E26F034BFE}"/>
    <dgm:cxn modelId="{B0809B9D-ABA5-4956-BB8B-7D12027C1F34}" srcId="{3DA96C76-D8FD-4EA3-8AFF-015738F8442E}" destId="{BC9E5DD9-6169-45C6-A3A0-17F5D7D32AE4}" srcOrd="4" destOrd="0" parTransId="{EE6B7AE5-75E3-409E-83E4-E32565FB0116}" sibTransId="{A6DF5D3E-18A2-4307-9BF2-20C1E917EBE9}"/>
    <dgm:cxn modelId="{8C0ACE3A-BC57-4AC8-B674-887ECF2500E0}" type="presOf" srcId="{A96E951D-10AB-43E3-B49D-28DB896734D9}" destId="{11316846-BA7E-4FA3-ABF8-A254AA47A12A}" srcOrd="0" destOrd="0" presId="urn:microsoft.com/office/officeart/2005/8/layout/list1"/>
    <dgm:cxn modelId="{4F7B07AD-E448-428F-B79A-7E5D245BF459}" type="presOf" srcId="{C093CDBB-8CFC-46B9-941F-EA95D9E0E2E4}" destId="{5181EFE7-E228-4B9A-A1BB-5E1051755A78}" srcOrd="1" destOrd="0" presId="urn:microsoft.com/office/officeart/2005/8/layout/list1"/>
    <dgm:cxn modelId="{B8787F9A-A86C-4119-B8BC-F8D822CB8750}" type="presOf" srcId="{A96E951D-10AB-43E3-B49D-28DB896734D9}" destId="{1884F002-08A2-46CA-8CC6-FC26FABE79CC}" srcOrd="1" destOrd="0" presId="urn:microsoft.com/office/officeart/2005/8/layout/list1"/>
    <dgm:cxn modelId="{F12E7F7F-6B4A-41A3-A758-B2F921620985}" type="presOf" srcId="{3DA96C76-D8FD-4EA3-8AFF-015738F8442E}" destId="{9F036AEA-6547-4FB8-B03E-17A0AAB816E1}" srcOrd="0" destOrd="0" presId="urn:microsoft.com/office/officeart/2005/8/layout/list1"/>
    <dgm:cxn modelId="{BAC2B922-87C3-4D5F-B880-5175E1CF88D6}" type="presOf" srcId="{C093CDBB-8CFC-46B9-941F-EA95D9E0E2E4}" destId="{0FD7272A-C47B-4E3D-B060-A5EE1B3FA607}" srcOrd="0" destOrd="0" presId="urn:microsoft.com/office/officeart/2005/8/layout/list1"/>
    <dgm:cxn modelId="{44D3EF68-AC40-43CE-AE34-A91BF57DDAA9}" type="presOf" srcId="{F83866B1-6B7A-4331-B26B-6A85B026A279}" destId="{15F2D5BD-21D3-41AF-9D2D-A40E220E5E1C}" srcOrd="1" destOrd="0" presId="urn:microsoft.com/office/officeart/2005/8/layout/list1"/>
    <dgm:cxn modelId="{85F8509B-4319-4A44-90BF-2A14DAAE3E3F}" srcId="{3DA96C76-D8FD-4EA3-8AFF-015738F8442E}" destId="{A96E951D-10AB-43E3-B49D-28DB896734D9}" srcOrd="2" destOrd="0" parTransId="{1FF482D0-C4F0-4216-B898-DF9FF85F3CAD}" sibTransId="{68A27106-9BBB-438D-96DF-C906773104A3}"/>
    <dgm:cxn modelId="{E6CC67CD-C197-4E44-B850-5559E7BEA5CC}" type="presOf" srcId="{951C5BAD-C2A4-4448-B449-0D825EE62E6F}" destId="{910B42FF-31CF-4CF7-A5DE-B972C06ADD95}" srcOrd="0" destOrd="0" presId="urn:microsoft.com/office/officeart/2005/8/layout/list1"/>
    <dgm:cxn modelId="{BA68EC70-1F8F-4CBA-819F-858AE8C2E2B4}" type="presOf" srcId="{BC9E5DD9-6169-45C6-A3A0-17F5D7D32AE4}" destId="{682F8E92-0C6D-4E69-A52A-0CF9C4B620B5}" srcOrd="1" destOrd="0" presId="urn:microsoft.com/office/officeart/2005/8/layout/list1"/>
    <dgm:cxn modelId="{3C422F77-E85D-412E-A521-95FF0CB63292}" type="presOf" srcId="{951C5BAD-C2A4-4448-B449-0D825EE62E6F}" destId="{D331B4AE-4445-4BD2-AABB-9B185CCA8EBC}" srcOrd="1" destOrd="0" presId="urn:microsoft.com/office/officeart/2005/8/layout/list1"/>
    <dgm:cxn modelId="{4D5F17DC-15D0-4EA3-A8CB-14211B28AB0D}" type="presOf" srcId="{F83866B1-6B7A-4331-B26B-6A85B026A279}" destId="{B3717F7A-47D0-40D4-8823-A2B784E4A7BB}" srcOrd="0" destOrd="0" presId="urn:microsoft.com/office/officeart/2005/8/layout/list1"/>
    <dgm:cxn modelId="{4F2DF551-2CC2-49CC-A0E0-0AF9C2D35CCD}" srcId="{3DA96C76-D8FD-4EA3-8AFF-015738F8442E}" destId="{951C5BAD-C2A4-4448-B449-0D825EE62E6F}" srcOrd="0" destOrd="0" parTransId="{13973A18-C11C-461C-A9CF-7F5D98668B97}" sibTransId="{E122E3F8-A217-4EE0-BB1A-E643FB88076E}"/>
    <dgm:cxn modelId="{5FC4D740-0D8D-4522-893A-95AF8CAE8D0A}" type="presParOf" srcId="{9F036AEA-6547-4FB8-B03E-17A0AAB816E1}" destId="{040FE844-BA89-4437-87FF-3C174C508CB4}" srcOrd="0" destOrd="0" presId="urn:microsoft.com/office/officeart/2005/8/layout/list1"/>
    <dgm:cxn modelId="{6BAF26F6-3B2E-40DB-96BD-32244107223D}" type="presParOf" srcId="{040FE844-BA89-4437-87FF-3C174C508CB4}" destId="{910B42FF-31CF-4CF7-A5DE-B972C06ADD95}" srcOrd="0" destOrd="0" presId="urn:microsoft.com/office/officeart/2005/8/layout/list1"/>
    <dgm:cxn modelId="{AFAAD18B-9245-4BC3-9A76-7F812D40536A}" type="presParOf" srcId="{040FE844-BA89-4437-87FF-3C174C508CB4}" destId="{D331B4AE-4445-4BD2-AABB-9B185CCA8EBC}" srcOrd="1" destOrd="0" presId="urn:microsoft.com/office/officeart/2005/8/layout/list1"/>
    <dgm:cxn modelId="{A7ACC886-8BF3-4EE7-9087-11ED7EF0B7B6}" type="presParOf" srcId="{9F036AEA-6547-4FB8-B03E-17A0AAB816E1}" destId="{925376B4-8046-46CB-9CF2-403AB2CB062F}" srcOrd="1" destOrd="0" presId="urn:microsoft.com/office/officeart/2005/8/layout/list1"/>
    <dgm:cxn modelId="{312460AD-4584-462B-B055-565D10B92BEE}" type="presParOf" srcId="{9F036AEA-6547-4FB8-B03E-17A0AAB816E1}" destId="{3A2DCD2A-C890-43CA-9568-C39298B7875B}" srcOrd="2" destOrd="0" presId="urn:microsoft.com/office/officeart/2005/8/layout/list1"/>
    <dgm:cxn modelId="{0EB05CDD-6D29-4322-963F-EF2ECF77B030}" type="presParOf" srcId="{9F036AEA-6547-4FB8-B03E-17A0AAB816E1}" destId="{3AF8E140-4FC0-40E7-B2E4-295DD6D7FE51}" srcOrd="3" destOrd="0" presId="urn:microsoft.com/office/officeart/2005/8/layout/list1"/>
    <dgm:cxn modelId="{1FA3B4E1-BCAE-4D71-8232-C4F93FAFAE13}" type="presParOf" srcId="{9F036AEA-6547-4FB8-B03E-17A0AAB816E1}" destId="{B8798E15-E6C9-45B2-950C-80C45D872FA7}" srcOrd="4" destOrd="0" presId="urn:microsoft.com/office/officeart/2005/8/layout/list1"/>
    <dgm:cxn modelId="{6851B113-63F1-493F-AD8F-1D6B034737A9}" type="presParOf" srcId="{B8798E15-E6C9-45B2-950C-80C45D872FA7}" destId="{0FD7272A-C47B-4E3D-B060-A5EE1B3FA607}" srcOrd="0" destOrd="0" presId="urn:microsoft.com/office/officeart/2005/8/layout/list1"/>
    <dgm:cxn modelId="{3C55BF2D-5E49-4E49-906C-81D76C6BA0B6}" type="presParOf" srcId="{B8798E15-E6C9-45B2-950C-80C45D872FA7}" destId="{5181EFE7-E228-4B9A-A1BB-5E1051755A78}" srcOrd="1" destOrd="0" presId="urn:microsoft.com/office/officeart/2005/8/layout/list1"/>
    <dgm:cxn modelId="{06C876EC-CF4F-43E1-93B6-D18A96DFDF97}" type="presParOf" srcId="{9F036AEA-6547-4FB8-B03E-17A0AAB816E1}" destId="{C506EA20-EF75-4401-8133-32DB61C4E9E6}" srcOrd="5" destOrd="0" presId="urn:microsoft.com/office/officeart/2005/8/layout/list1"/>
    <dgm:cxn modelId="{AE05C46B-C872-4EB0-8460-C64BD513FDB3}" type="presParOf" srcId="{9F036AEA-6547-4FB8-B03E-17A0AAB816E1}" destId="{ACD47821-35E9-48B4-91A6-2325A4621CD9}" srcOrd="6" destOrd="0" presId="urn:microsoft.com/office/officeart/2005/8/layout/list1"/>
    <dgm:cxn modelId="{6C7FCF66-4694-41F9-9A65-07B22B7AAE35}" type="presParOf" srcId="{9F036AEA-6547-4FB8-B03E-17A0AAB816E1}" destId="{418918F2-D163-4300-8648-684ABACC3512}" srcOrd="7" destOrd="0" presId="urn:microsoft.com/office/officeart/2005/8/layout/list1"/>
    <dgm:cxn modelId="{55085901-46E6-4DAC-9B69-2AD85D5914D1}" type="presParOf" srcId="{9F036AEA-6547-4FB8-B03E-17A0AAB816E1}" destId="{33986395-76E3-4E02-B6BD-6AFA0D31C426}" srcOrd="8" destOrd="0" presId="urn:microsoft.com/office/officeart/2005/8/layout/list1"/>
    <dgm:cxn modelId="{89B1153E-A7F5-409E-9449-208CB8A68A54}" type="presParOf" srcId="{33986395-76E3-4E02-B6BD-6AFA0D31C426}" destId="{11316846-BA7E-4FA3-ABF8-A254AA47A12A}" srcOrd="0" destOrd="0" presId="urn:microsoft.com/office/officeart/2005/8/layout/list1"/>
    <dgm:cxn modelId="{B57C2B05-00C7-41BF-978D-F0E31127F10E}" type="presParOf" srcId="{33986395-76E3-4E02-B6BD-6AFA0D31C426}" destId="{1884F002-08A2-46CA-8CC6-FC26FABE79CC}" srcOrd="1" destOrd="0" presId="urn:microsoft.com/office/officeart/2005/8/layout/list1"/>
    <dgm:cxn modelId="{55B2AEC2-9385-4EC9-ACDA-C609BEB2A6C1}" type="presParOf" srcId="{9F036AEA-6547-4FB8-B03E-17A0AAB816E1}" destId="{65FDC7AD-A5AE-4CA4-8057-87056E0B76E7}" srcOrd="9" destOrd="0" presId="urn:microsoft.com/office/officeart/2005/8/layout/list1"/>
    <dgm:cxn modelId="{660B2B00-737E-4E27-AC2C-AB883F46974D}" type="presParOf" srcId="{9F036AEA-6547-4FB8-B03E-17A0AAB816E1}" destId="{6A1AD8B5-30D4-49BB-8D52-E55C2FC6C5A0}" srcOrd="10" destOrd="0" presId="urn:microsoft.com/office/officeart/2005/8/layout/list1"/>
    <dgm:cxn modelId="{2DAB2BF3-ACFB-4444-B87D-DE5F21A14F18}" type="presParOf" srcId="{9F036AEA-6547-4FB8-B03E-17A0AAB816E1}" destId="{D1FA4EF5-D823-4F63-95F5-0B687BC04495}" srcOrd="11" destOrd="0" presId="urn:microsoft.com/office/officeart/2005/8/layout/list1"/>
    <dgm:cxn modelId="{69106449-A179-4694-854A-74CCEBDE820B}" type="presParOf" srcId="{9F036AEA-6547-4FB8-B03E-17A0AAB816E1}" destId="{AF7FA609-B0DB-4443-83A9-38785D600D7E}" srcOrd="12" destOrd="0" presId="urn:microsoft.com/office/officeart/2005/8/layout/list1"/>
    <dgm:cxn modelId="{601BA77C-5765-40DE-B103-6C422B3925ED}" type="presParOf" srcId="{AF7FA609-B0DB-4443-83A9-38785D600D7E}" destId="{B3717F7A-47D0-40D4-8823-A2B784E4A7BB}" srcOrd="0" destOrd="0" presId="urn:microsoft.com/office/officeart/2005/8/layout/list1"/>
    <dgm:cxn modelId="{A316FBE7-9710-4B66-AA94-99761691533A}" type="presParOf" srcId="{AF7FA609-B0DB-4443-83A9-38785D600D7E}" destId="{15F2D5BD-21D3-41AF-9D2D-A40E220E5E1C}" srcOrd="1" destOrd="0" presId="urn:microsoft.com/office/officeart/2005/8/layout/list1"/>
    <dgm:cxn modelId="{AFA2B51F-4C4A-410E-A783-5F92CB57E705}" type="presParOf" srcId="{9F036AEA-6547-4FB8-B03E-17A0AAB816E1}" destId="{05298ECF-3D22-43DA-8BA6-045C57E8DCB0}" srcOrd="13" destOrd="0" presId="urn:microsoft.com/office/officeart/2005/8/layout/list1"/>
    <dgm:cxn modelId="{8DD2C8AD-5A8A-434C-9E8F-8EBA77F567BF}" type="presParOf" srcId="{9F036AEA-6547-4FB8-B03E-17A0AAB816E1}" destId="{FB0DF52C-323D-44BF-A787-CDA5810040CA}" srcOrd="14" destOrd="0" presId="urn:microsoft.com/office/officeart/2005/8/layout/list1"/>
    <dgm:cxn modelId="{44F9CBAA-5F38-4A75-BE3A-F2C2A43272BF}" type="presParOf" srcId="{9F036AEA-6547-4FB8-B03E-17A0AAB816E1}" destId="{897B168A-2A13-422D-9CC9-76CFAF8646C0}" srcOrd="15" destOrd="0" presId="urn:microsoft.com/office/officeart/2005/8/layout/list1"/>
    <dgm:cxn modelId="{DA37ABBC-1F66-4D79-BBF7-06F40DCA9E39}" type="presParOf" srcId="{9F036AEA-6547-4FB8-B03E-17A0AAB816E1}" destId="{1A024F3A-829D-42EE-93BB-D18A4655E0EF}" srcOrd="16" destOrd="0" presId="urn:microsoft.com/office/officeart/2005/8/layout/list1"/>
    <dgm:cxn modelId="{A6934AFB-057D-4222-BB7A-310F2A906C42}" type="presParOf" srcId="{1A024F3A-829D-42EE-93BB-D18A4655E0EF}" destId="{B6B7353F-34F8-405B-B6A7-D5DABB4B4C0E}" srcOrd="0" destOrd="0" presId="urn:microsoft.com/office/officeart/2005/8/layout/list1"/>
    <dgm:cxn modelId="{79616486-B275-4D2F-A657-8617F09738E3}" type="presParOf" srcId="{1A024F3A-829D-42EE-93BB-D18A4655E0EF}" destId="{682F8E92-0C6D-4E69-A52A-0CF9C4B620B5}" srcOrd="1" destOrd="0" presId="urn:microsoft.com/office/officeart/2005/8/layout/list1"/>
    <dgm:cxn modelId="{414E7598-2DAF-461F-B361-0C65BBBC6828}" type="presParOf" srcId="{9F036AEA-6547-4FB8-B03E-17A0AAB816E1}" destId="{AA804038-3CC3-4853-852B-8B4C0B3CE261}" srcOrd="17" destOrd="0" presId="urn:microsoft.com/office/officeart/2005/8/layout/list1"/>
    <dgm:cxn modelId="{DAF6457B-D972-44B0-855E-513A4CAA20DE}" type="presParOf" srcId="{9F036AEA-6547-4FB8-B03E-17A0AAB816E1}" destId="{2A816AEE-2838-41B0-B872-190DAF84E49A}" srcOrd="18"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5F6B591-5E69-4BE0-A90E-940A024A2717}" type="doc">
      <dgm:prSet loTypeId="urn:microsoft.com/office/officeart/2005/8/layout/hList7" loCatId="list" qsTypeId="urn:microsoft.com/office/officeart/2005/8/quickstyle/simple1" qsCatId="simple" csTypeId="urn:microsoft.com/office/officeart/2005/8/colors/colorful1" csCatId="colorful" phldr="1"/>
      <dgm:spPr/>
    </dgm:pt>
    <dgm:pt modelId="{A8D4AA96-05C9-4765-846C-80C71AD81C5A}">
      <dgm:prSet phldrT="[Texto]"/>
      <dgm:spPr/>
      <dgm:t>
        <a:bodyPr/>
        <a:lstStyle/>
        <a:p>
          <a:r>
            <a:rPr lang="es-ES" dirty="0" smtClean="0"/>
            <a:t>Fondo Internacional de Desarrollo Agrícola. </a:t>
          </a:r>
          <a:r>
            <a:rPr lang="es-ES" b="1" dirty="0" smtClean="0"/>
            <a:t>FIDA</a:t>
          </a:r>
          <a:endParaRPr lang="es-ES" b="1" dirty="0"/>
        </a:p>
      </dgm:t>
    </dgm:pt>
    <dgm:pt modelId="{632F6EE2-CE93-4989-8218-409CFE62BA1E}" type="parTrans" cxnId="{8AAB12AE-7D26-4D05-94B6-57A6B639A564}">
      <dgm:prSet/>
      <dgm:spPr/>
      <dgm:t>
        <a:bodyPr/>
        <a:lstStyle/>
        <a:p>
          <a:endParaRPr lang="es-ES"/>
        </a:p>
      </dgm:t>
    </dgm:pt>
    <dgm:pt modelId="{180A0B6B-B519-454B-8C0D-06C3A2E2042E}" type="sibTrans" cxnId="{8AAB12AE-7D26-4D05-94B6-57A6B639A564}">
      <dgm:prSet/>
      <dgm:spPr/>
      <dgm:t>
        <a:bodyPr/>
        <a:lstStyle/>
        <a:p>
          <a:endParaRPr lang="es-ES"/>
        </a:p>
      </dgm:t>
    </dgm:pt>
    <dgm:pt modelId="{EACF711E-82EB-4AAC-870D-1BB372CC6F39}">
      <dgm:prSet phldrT="[Texto]"/>
      <dgm:spPr/>
      <dgm:t>
        <a:bodyPr/>
        <a:lstStyle/>
        <a:p>
          <a:r>
            <a:rPr lang="es-ES" dirty="0" smtClean="0"/>
            <a:t>Organización Mundial de la Salud. </a:t>
          </a:r>
          <a:r>
            <a:rPr lang="es-ES" b="1" dirty="0" smtClean="0"/>
            <a:t>OMS</a:t>
          </a:r>
          <a:endParaRPr lang="es-ES" b="1" dirty="0"/>
        </a:p>
      </dgm:t>
    </dgm:pt>
    <dgm:pt modelId="{F45A4138-7690-4529-A671-817B5276874E}" type="parTrans" cxnId="{686D0CD9-E61C-4958-98AB-E714683A6B3D}">
      <dgm:prSet/>
      <dgm:spPr/>
      <dgm:t>
        <a:bodyPr/>
        <a:lstStyle/>
        <a:p>
          <a:endParaRPr lang="es-ES"/>
        </a:p>
      </dgm:t>
    </dgm:pt>
    <dgm:pt modelId="{89EF7E07-3CA8-441E-8670-DDCFD0145D0D}" type="sibTrans" cxnId="{686D0CD9-E61C-4958-98AB-E714683A6B3D}">
      <dgm:prSet/>
      <dgm:spPr/>
      <dgm:t>
        <a:bodyPr/>
        <a:lstStyle/>
        <a:p>
          <a:endParaRPr lang="es-ES"/>
        </a:p>
      </dgm:t>
    </dgm:pt>
    <dgm:pt modelId="{C4EC2988-0052-4236-BC8C-814F2A1C184C}">
      <dgm:prSet phldrT="[Texto]"/>
      <dgm:spPr/>
      <dgm:t>
        <a:bodyPr/>
        <a:lstStyle/>
        <a:p>
          <a:r>
            <a:rPr lang="es-ES" dirty="0" smtClean="0"/>
            <a:t>Organización de las Naciones Unidas para la Educación, la Ciencia y la Cultura. </a:t>
          </a:r>
          <a:r>
            <a:rPr lang="es-ES" b="1" dirty="0" smtClean="0"/>
            <a:t>UNESCO</a:t>
          </a:r>
          <a:endParaRPr lang="es-ES" b="1" dirty="0"/>
        </a:p>
      </dgm:t>
    </dgm:pt>
    <dgm:pt modelId="{F4EA8B33-AFD0-4DC9-A15B-63E1412D1571}" type="parTrans" cxnId="{D0A9A722-E328-4B9B-A15E-4C4B1443592E}">
      <dgm:prSet/>
      <dgm:spPr/>
      <dgm:t>
        <a:bodyPr/>
        <a:lstStyle/>
        <a:p>
          <a:endParaRPr lang="es-ES"/>
        </a:p>
      </dgm:t>
    </dgm:pt>
    <dgm:pt modelId="{876411C1-618F-41EF-ACC0-B6CB021DB1F4}" type="sibTrans" cxnId="{D0A9A722-E328-4B9B-A15E-4C4B1443592E}">
      <dgm:prSet/>
      <dgm:spPr/>
      <dgm:t>
        <a:bodyPr/>
        <a:lstStyle/>
        <a:p>
          <a:endParaRPr lang="es-ES"/>
        </a:p>
      </dgm:t>
    </dgm:pt>
    <dgm:pt modelId="{F47BE3B2-767E-4644-8A03-433872CADD67}">
      <dgm:prSet phldrT="[Texto]"/>
      <dgm:spPr/>
      <dgm:t>
        <a:bodyPr/>
        <a:lstStyle/>
        <a:p>
          <a:r>
            <a:rPr lang="es-ES" dirty="0" smtClean="0"/>
            <a:t>Organización Internacional del Trabajo. </a:t>
          </a:r>
          <a:r>
            <a:rPr lang="es-ES" b="1" dirty="0" smtClean="0"/>
            <a:t>OIT</a:t>
          </a:r>
          <a:endParaRPr lang="es-ES" b="1" dirty="0"/>
        </a:p>
      </dgm:t>
    </dgm:pt>
    <dgm:pt modelId="{AF83B164-884B-4E1C-A142-20C18F4DB184}" type="parTrans" cxnId="{E5BCC6D2-9068-45ED-B3CB-25738FA6384F}">
      <dgm:prSet/>
      <dgm:spPr/>
      <dgm:t>
        <a:bodyPr/>
        <a:lstStyle/>
        <a:p>
          <a:endParaRPr lang="es-ES"/>
        </a:p>
      </dgm:t>
    </dgm:pt>
    <dgm:pt modelId="{FA52AC5D-D6AF-4D09-A412-CE27D548102E}" type="sibTrans" cxnId="{E5BCC6D2-9068-45ED-B3CB-25738FA6384F}">
      <dgm:prSet/>
      <dgm:spPr/>
      <dgm:t>
        <a:bodyPr/>
        <a:lstStyle/>
        <a:p>
          <a:endParaRPr lang="es-ES"/>
        </a:p>
      </dgm:t>
    </dgm:pt>
    <dgm:pt modelId="{431105E0-1912-458B-94F1-6A0A05BDC096}">
      <dgm:prSet phldrT="[Texto]"/>
      <dgm:spPr/>
      <dgm:t>
        <a:bodyPr/>
        <a:lstStyle/>
        <a:p>
          <a:r>
            <a:rPr lang="es-ES" dirty="0" smtClean="0"/>
            <a:t>Organización de las Naciones Unidas para la Alimentación y la Agricultura. </a:t>
          </a:r>
          <a:r>
            <a:rPr lang="es-ES" b="1" dirty="0" smtClean="0"/>
            <a:t>FAO</a:t>
          </a:r>
          <a:endParaRPr lang="es-ES" b="1" dirty="0"/>
        </a:p>
      </dgm:t>
    </dgm:pt>
    <dgm:pt modelId="{A89671A7-F810-432B-8846-30A386A78540}" type="parTrans" cxnId="{BAE40001-D7AB-45B2-AA7A-AF953778B24D}">
      <dgm:prSet/>
      <dgm:spPr/>
      <dgm:t>
        <a:bodyPr/>
        <a:lstStyle/>
        <a:p>
          <a:endParaRPr lang="es-ES"/>
        </a:p>
      </dgm:t>
    </dgm:pt>
    <dgm:pt modelId="{D4FB2F94-CC2C-416A-A933-36282B90D4F3}" type="sibTrans" cxnId="{BAE40001-D7AB-45B2-AA7A-AF953778B24D}">
      <dgm:prSet/>
      <dgm:spPr/>
      <dgm:t>
        <a:bodyPr/>
        <a:lstStyle/>
        <a:p>
          <a:endParaRPr lang="es-ES"/>
        </a:p>
      </dgm:t>
    </dgm:pt>
    <dgm:pt modelId="{6BFD6C28-B74B-489F-9A24-FA82CC086867}" type="pres">
      <dgm:prSet presAssocID="{35F6B591-5E69-4BE0-A90E-940A024A2717}" presName="Name0" presStyleCnt="0">
        <dgm:presLayoutVars>
          <dgm:dir/>
          <dgm:resizeHandles val="exact"/>
        </dgm:presLayoutVars>
      </dgm:prSet>
      <dgm:spPr/>
    </dgm:pt>
    <dgm:pt modelId="{D0FB638F-DBA0-4DF5-AE19-07A187F77196}" type="pres">
      <dgm:prSet presAssocID="{35F6B591-5E69-4BE0-A90E-940A024A2717}" presName="fgShape" presStyleLbl="fgShp" presStyleIdx="0" presStyleCnt="1"/>
      <dgm:spPr/>
    </dgm:pt>
    <dgm:pt modelId="{128E4A73-BEE5-4668-A017-6EC49D032D74}" type="pres">
      <dgm:prSet presAssocID="{35F6B591-5E69-4BE0-A90E-940A024A2717}" presName="linComp" presStyleCnt="0"/>
      <dgm:spPr/>
    </dgm:pt>
    <dgm:pt modelId="{49DE6B26-389C-4AC2-8496-6780DC118B5F}" type="pres">
      <dgm:prSet presAssocID="{431105E0-1912-458B-94F1-6A0A05BDC096}" presName="compNode" presStyleCnt="0"/>
      <dgm:spPr/>
    </dgm:pt>
    <dgm:pt modelId="{8DA277F3-F85D-477D-98CE-DCE5B3FE89A8}" type="pres">
      <dgm:prSet presAssocID="{431105E0-1912-458B-94F1-6A0A05BDC096}" presName="bkgdShape" presStyleLbl="node1" presStyleIdx="0" presStyleCnt="5"/>
      <dgm:spPr/>
      <dgm:t>
        <a:bodyPr/>
        <a:lstStyle/>
        <a:p>
          <a:endParaRPr lang="es-ES"/>
        </a:p>
      </dgm:t>
    </dgm:pt>
    <dgm:pt modelId="{8A6F89B9-23C6-4D8E-984F-29D96A74EBBB}" type="pres">
      <dgm:prSet presAssocID="{431105E0-1912-458B-94F1-6A0A05BDC096}" presName="nodeTx" presStyleLbl="node1" presStyleIdx="0" presStyleCnt="5">
        <dgm:presLayoutVars>
          <dgm:bulletEnabled val="1"/>
        </dgm:presLayoutVars>
      </dgm:prSet>
      <dgm:spPr/>
      <dgm:t>
        <a:bodyPr/>
        <a:lstStyle/>
        <a:p>
          <a:endParaRPr lang="es-ES"/>
        </a:p>
      </dgm:t>
    </dgm:pt>
    <dgm:pt modelId="{F3795AF2-2665-419A-AB18-7E7F094DFEC8}" type="pres">
      <dgm:prSet presAssocID="{431105E0-1912-458B-94F1-6A0A05BDC096}" presName="invisiNode" presStyleLbl="node1" presStyleIdx="0" presStyleCnt="5"/>
      <dgm:spPr/>
    </dgm:pt>
    <dgm:pt modelId="{2C6AE3F4-68BB-4283-A98A-224E31DF102E}" type="pres">
      <dgm:prSet presAssocID="{431105E0-1912-458B-94F1-6A0A05BDC096}" presName="imagNode" presStyleLbl="fgImgPlace1" presStyleIdx="0" presStyleCnt="5"/>
      <dgm:spPr>
        <a:blipFill rotWithShape="1">
          <a:blip xmlns:r="http://schemas.openxmlformats.org/officeDocument/2006/relationships" r:embed="rId1"/>
          <a:stretch>
            <a:fillRect/>
          </a:stretch>
        </a:blipFill>
      </dgm:spPr>
    </dgm:pt>
    <dgm:pt modelId="{13C04D2C-3F0C-4425-8D8F-B03EE2900734}" type="pres">
      <dgm:prSet presAssocID="{D4FB2F94-CC2C-416A-A933-36282B90D4F3}" presName="sibTrans" presStyleLbl="sibTrans2D1" presStyleIdx="0" presStyleCnt="0"/>
      <dgm:spPr/>
      <dgm:t>
        <a:bodyPr/>
        <a:lstStyle/>
        <a:p>
          <a:endParaRPr lang="es-ES"/>
        </a:p>
      </dgm:t>
    </dgm:pt>
    <dgm:pt modelId="{F8EBAEB0-2111-429F-A77C-3AD96D32E4CC}" type="pres">
      <dgm:prSet presAssocID="{A8D4AA96-05C9-4765-846C-80C71AD81C5A}" presName="compNode" presStyleCnt="0"/>
      <dgm:spPr/>
    </dgm:pt>
    <dgm:pt modelId="{B706E676-BBC5-41A4-8C7F-7CD55BDACE20}" type="pres">
      <dgm:prSet presAssocID="{A8D4AA96-05C9-4765-846C-80C71AD81C5A}" presName="bkgdShape" presStyleLbl="node1" presStyleIdx="1" presStyleCnt="5"/>
      <dgm:spPr/>
      <dgm:t>
        <a:bodyPr/>
        <a:lstStyle/>
        <a:p>
          <a:endParaRPr lang="es-ES"/>
        </a:p>
      </dgm:t>
    </dgm:pt>
    <dgm:pt modelId="{163689E3-19D9-4387-85F2-6AD921D9C428}" type="pres">
      <dgm:prSet presAssocID="{A8D4AA96-05C9-4765-846C-80C71AD81C5A}" presName="nodeTx" presStyleLbl="node1" presStyleIdx="1" presStyleCnt="5">
        <dgm:presLayoutVars>
          <dgm:bulletEnabled val="1"/>
        </dgm:presLayoutVars>
      </dgm:prSet>
      <dgm:spPr/>
      <dgm:t>
        <a:bodyPr/>
        <a:lstStyle/>
        <a:p>
          <a:endParaRPr lang="es-ES"/>
        </a:p>
      </dgm:t>
    </dgm:pt>
    <dgm:pt modelId="{4F8A80E3-567C-4F23-92E3-B919CDB76E02}" type="pres">
      <dgm:prSet presAssocID="{A8D4AA96-05C9-4765-846C-80C71AD81C5A}" presName="invisiNode" presStyleLbl="node1" presStyleIdx="1" presStyleCnt="5"/>
      <dgm:spPr/>
    </dgm:pt>
    <dgm:pt modelId="{9EF4CB8A-E1F7-4D69-8E9C-1F0F56567006}" type="pres">
      <dgm:prSet presAssocID="{A8D4AA96-05C9-4765-846C-80C71AD81C5A}" presName="imagNode" presStyleLbl="fgImgPlace1" presStyleIdx="1" presStyleCnt="5"/>
      <dgm:spPr>
        <a:blipFill rotWithShape="1">
          <a:blip xmlns:r="http://schemas.openxmlformats.org/officeDocument/2006/relationships" r:embed="rId2"/>
          <a:stretch>
            <a:fillRect/>
          </a:stretch>
        </a:blipFill>
      </dgm:spPr>
    </dgm:pt>
    <dgm:pt modelId="{89143BF6-DCDE-445A-8D00-303DDBAB0A3C}" type="pres">
      <dgm:prSet presAssocID="{180A0B6B-B519-454B-8C0D-06C3A2E2042E}" presName="sibTrans" presStyleLbl="sibTrans2D1" presStyleIdx="0" presStyleCnt="0"/>
      <dgm:spPr/>
      <dgm:t>
        <a:bodyPr/>
        <a:lstStyle/>
        <a:p>
          <a:endParaRPr lang="es-ES"/>
        </a:p>
      </dgm:t>
    </dgm:pt>
    <dgm:pt modelId="{98F39445-4E41-4890-A5DD-3445F8B598CE}" type="pres">
      <dgm:prSet presAssocID="{F47BE3B2-767E-4644-8A03-433872CADD67}" presName="compNode" presStyleCnt="0"/>
      <dgm:spPr/>
    </dgm:pt>
    <dgm:pt modelId="{E9A1230D-50DF-4BA1-A94B-4784B977B264}" type="pres">
      <dgm:prSet presAssocID="{F47BE3B2-767E-4644-8A03-433872CADD67}" presName="bkgdShape" presStyleLbl="node1" presStyleIdx="2" presStyleCnt="5"/>
      <dgm:spPr/>
      <dgm:t>
        <a:bodyPr/>
        <a:lstStyle/>
        <a:p>
          <a:endParaRPr lang="es-ES"/>
        </a:p>
      </dgm:t>
    </dgm:pt>
    <dgm:pt modelId="{DBFF433E-8DC1-48EC-867C-EE25AFC8B6F9}" type="pres">
      <dgm:prSet presAssocID="{F47BE3B2-767E-4644-8A03-433872CADD67}" presName="nodeTx" presStyleLbl="node1" presStyleIdx="2" presStyleCnt="5">
        <dgm:presLayoutVars>
          <dgm:bulletEnabled val="1"/>
        </dgm:presLayoutVars>
      </dgm:prSet>
      <dgm:spPr/>
      <dgm:t>
        <a:bodyPr/>
        <a:lstStyle/>
        <a:p>
          <a:endParaRPr lang="es-ES"/>
        </a:p>
      </dgm:t>
    </dgm:pt>
    <dgm:pt modelId="{6E71B283-340B-4239-8423-52189073F23B}" type="pres">
      <dgm:prSet presAssocID="{F47BE3B2-767E-4644-8A03-433872CADD67}" presName="invisiNode" presStyleLbl="node1" presStyleIdx="2" presStyleCnt="5"/>
      <dgm:spPr/>
    </dgm:pt>
    <dgm:pt modelId="{CCBC32B5-0282-4596-B8F2-A608C25D0A6C}" type="pres">
      <dgm:prSet presAssocID="{F47BE3B2-767E-4644-8A03-433872CADD67}" presName="imagNode" presStyleLbl="fgImgPlace1" presStyleIdx="2" presStyleCnt="5"/>
      <dgm:spPr>
        <a:blipFill rotWithShape="1">
          <a:blip xmlns:r="http://schemas.openxmlformats.org/officeDocument/2006/relationships" r:embed="rId3"/>
          <a:stretch>
            <a:fillRect/>
          </a:stretch>
        </a:blipFill>
      </dgm:spPr>
    </dgm:pt>
    <dgm:pt modelId="{AB4552CC-AF58-4201-9FA6-99FDED778728}" type="pres">
      <dgm:prSet presAssocID="{FA52AC5D-D6AF-4D09-A412-CE27D548102E}" presName="sibTrans" presStyleLbl="sibTrans2D1" presStyleIdx="0" presStyleCnt="0"/>
      <dgm:spPr/>
      <dgm:t>
        <a:bodyPr/>
        <a:lstStyle/>
        <a:p>
          <a:endParaRPr lang="es-ES"/>
        </a:p>
      </dgm:t>
    </dgm:pt>
    <dgm:pt modelId="{54D97131-417D-41F9-9D5E-AB55B63A7C9B}" type="pres">
      <dgm:prSet presAssocID="{EACF711E-82EB-4AAC-870D-1BB372CC6F39}" presName="compNode" presStyleCnt="0"/>
      <dgm:spPr/>
    </dgm:pt>
    <dgm:pt modelId="{F5706A83-E243-4AB0-8A98-AA8BFAA7AD5D}" type="pres">
      <dgm:prSet presAssocID="{EACF711E-82EB-4AAC-870D-1BB372CC6F39}" presName="bkgdShape" presStyleLbl="node1" presStyleIdx="3" presStyleCnt="5"/>
      <dgm:spPr/>
      <dgm:t>
        <a:bodyPr/>
        <a:lstStyle/>
        <a:p>
          <a:endParaRPr lang="es-ES"/>
        </a:p>
      </dgm:t>
    </dgm:pt>
    <dgm:pt modelId="{9A2BB4C9-DAD6-4545-AA0C-AFEDF5B4B745}" type="pres">
      <dgm:prSet presAssocID="{EACF711E-82EB-4AAC-870D-1BB372CC6F39}" presName="nodeTx" presStyleLbl="node1" presStyleIdx="3" presStyleCnt="5">
        <dgm:presLayoutVars>
          <dgm:bulletEnabled val="1"/>
        </dgm:presLayoutVars>
      </dgm:prSet>
      <dgm:spPr/>
      <dgm:t>
        <a:bodyPr/>
        <a:lstStyle/>
        <a:p>
          <a:endParaRPr lang="es-ES"/>
        </a:p>
      </dgm:t>
    </dgm:pt>
    <dgm:pt modelId="{79C0069A-B620-496D-A62B-A1AC81623F3D}" type="pres">
      <dgm:prSet presAssocID="{EACF711E-82EB-4AAC-870D-1BB372CC6F39}" presName="invisiNode" presStyleLbl="node1" presStyleIdx="3" presStyleCnt="5"/>
      <dgm:spPr/>
    </dgm:pt>
    <dgm:pt modelId="{C443AEB8-80FC-4521-9AF0-45DD61BF2AC3}" type="pres">
      <dgm:prSet presAssocID="{EACF711E-82EB-4AAC-870D-1BB372CC6F39}" presName="imagNode" presStyleLbl="fgImgPlace1" presStyleIdx="3" presStyleCnt="5"/>
      <dgm:spPr>
        <a:blipFill rotWithShape="1">
          <a:blip xmlns:r="http://schemas.openxmlformats.org/officeDocument/2006/relationships" r:embed="rId4"/>
          <a:stretch>
            <a:fillRect/>
          </a:stretch>
        </a:blipFill>
      </dgm:spPr>
    </dgm:pt>
    <dgm:pt modelId="{33C2C8AA-0235-4894-A111-B0FD37EB2FCB}" type="pres">
      <dgm:prSet presAssocID="{89EF7E07-3CA8-441E-8670-DDCFD0145D0D}" presName="sibTrans" presStyleLbl="sibTrans2D1" presStyleIdx="0" presStyleCnt="0"/>
      <dgm:spPr/>
      <dgm:t>
        <a:bodyPr/>
        <a:lstStyle/>
        <a:p>
          <a:endParaRPr lang="es-ES"/>
        </a:p>
      </dgm:t>
    </dgm:pt>
    <dgm:pt modelId="{5A043223-8A48-4249-81F4-4DDD0069382F}" type="pres">
      <dgm:prSet presAssocID="{C4EC2988-0052-4236-BC8C-814F2A1C184C}" presName="compNode" presStyleCnt="0"/>
      <dgm:spPr/>
    </dgm:pt>
    <dgm:pt modelId="{82372442-31DC-49C1-A274-13549BC106F1}" type="pres">
      <dgm:prSet presAssocID="{C4EC2988-0052-4236-BC8C-814F2A1C184C}" presName="bkgdShape" presStyleLbl="node1" presStyleIdx="4" presStyleCnt="5"/>
      <dgm:spPr/>
      <dgm:t>
        <a:bodyPr/>
        <a:lstStyle/>
        <a:p>
          <a:endParaRPr lang="es-ES"/>
        </a:p>
      </dgm:t>
    </dgm:pt>
    <dgm:pt modelId="{C8AFBF69-A721-419B-BC4F-F965641D4162}" type="pres">
      <dgm:prSet presAssocID="{C4EC2988-0052-4236-BC8C-814F2A1C184C}" presName="nodeTx" presStyleLbl="node1" presStyleIdx="4" presStyleCnt="5">
        <dgm:presLayoutVars>
          <dgm:bulletEnabled val="1"/>
        </dgm:presLayoutVars>
      </dgm:prSet>
      <dgm:spPr/>
      <dgm:t>
        <a:bodyPr/>
        <a:lstStyle/>
        <a:p>
          <a:endParaRPr lang="es-ES"/>
        </a:p>
      </dgm:t>
    </dgm:pt>
    <dgm:pt modelId="{098DFFA7-C076-4320-807D-5039BC4F0DB4}" type="pres">
      <dgm:prSet presAssocID="{C4EC2988-0052-4236-BC8C-814F2A1C184C}" presName="invisiNode" presStyleLbl="node1" presStyleIdx="4" presStyleCnt="5"/>
      <dgm:spPr/>
    </dgm:pt>
    <dgm:pt modelId="{A2529A5C-72F8-4BAA-B0E1-4D9D1BF193FB}" type="pres">
      <dgm:prSet presAssocID="{C4EC2988-0052-4236-BC8C-814F2A1C184C}" presName="imagNode" presStyleLbl="fgImgPlace1" presStyleIdx="4" presStyleCnt="5"/>
      <dgm:spPr>
        <a:blipFill rotWithShape="1">
          <a:blip xmlns:r="http://schemas.openxmlformats.org/officeDocument/2006/relationships" r:embed="rId5"/>
          <a:stretch>
            <a:fillRect/>
          </a:stretch>
        </a:blipFill>
      </dgm:spPr>
    </dgm:pt>
  </dgm:ptLst>
  <dgm:cxnLst>
    <dgm:cxn modelId="{F9E73AC1-9CBE-4C8B-870D-8C6D19393A83}" type="presOf" srcId="{EACF711E-82EB-4AAC-870D-1BB372CC6F39}" destId="{9A2BB4C9-DAD6-4545-AA0C-AFEDF5B4B745}" srcOrd="1" destOrd="0" presId="urn:microsoft.com/office/officeart/2005/8/layout/hList7"/>
    <dgm:cxn modelId="{56AE90E5-6450-468E-917F-12872E060CB5}" type="presOf" srcId="{35F6B591-5E69-4BE0-A90E-940A024A2717}" destId="{6BFD6C28-B74B-489F-9A24-FA82CC086867}" srcOrd="0" destOrd="0" presId="urn:microsoft.com/office/officeart/2005/8/layout/hList7"/>
    <dgm:cxn modelId="{78B1B5D0-04EB-4DC6-9FFC-2673E89BFAB2}" type="presOf" srcId="{89EF7E07-3CA8-441E-8670-DDCFD0145D0D}" destId="{33C2C8AA-0235-4894-A111-B0FD37EB2FCB}" srcOrd="0" destOrd="0" presId="urn:microsoft.com/office/officeart/2005/8/layout/hList7"/>
    <dgm:cxn modelId="{9DAA89C5-EEC3-438A-940D-8B3A50247810}" type="presOf" srcId="{431105E0-1912-458B-94F1-6A0A05BDC096}" destId="{8DA277F3-F85D-477D-98CE-DCE5B3FE89A8}" srcOrd="0" destOrd="0" presId="urn:microsoft.com/office/officeart/2005/8/layout/hList7"/>
    <dgm:cxn modelId="{CE3D0442-FC7C-4224-8168-937649E527F8}" type="presOf" srcId="{431105E0-1912-458B-94F1-6A0A05BDC096}" destId="{8A6F89B9-23C6-4D8E-984F-29D96A74EBBB}" srcOrd="1" destOrd="0" presId="urn:microsoft.com/office/officeart/2005/8/layout/hList7"/>
    <dgm:cxn modelId="{2D54E481-CA74-4997-B320-A6BF0033F190}" type="presOf" srcId="{F47BE3B2-767E-4644-8A03-433872CADD67}" destId="{DBFF433E-8DC1-48EC-867C-EE25AFC8B6F9}" srcOrd="1" destOrd="0" presId="urn:microsoft.com/office/officeart/2005/8/layout/hList7"/>
    <dgm:cxn modelId="{8AAB12AE-7D26-4D05-94B6-57A6B639A564}" srcId="{35F6B591-5E69-4BE0-A90E-940A024A2717}" destId="{A8D4AA96-05C9-4765-846C-80C71AD81C5A}" srcOrd="1" destOrd="0" parTransId="{632F6EE2-CE93-4989-8218-409CFE62BA1E}" sibTransId="{180A0B6B-B519-454B-8C0D-06C3A2E2042E}"/>
    <dgm:cxn modelId="{C41AB6D0-94A3-41BA-87A8-C69E855ED2DB}" type="presOf" srcId="{D4FB2F94-CC2C-416A-A933-36282B90D4F3}" destId="{13C04D2C-3F0C-4425-8D8F-B03EE2900734}" srcOrd="0" destOrd="0" presId="urn:microsoft.com/office/officeart/2005/8/layout/hList7"/>
    <dgm:cxn modelId="{CE4529A8-9E92-4E91-ACB4-027326F84426}" type="presOf" srcId="{EACF711E-82EB-4AAC-870D-1BB372CC6F39}" destId="{F5706A83-E243-4AB0-8A98-AA8BFAA7AD5D}" srcOrd="0" destOrd="0" presId="urn:microsoft.com/office/officeart/2005/8/layout/hList7"/>
    <dgm:cxn modelId="{914B999B-745C-4314-8554-9D9FF7B15400}" type="presOf" srcId="{C4EC2988-0052-4236-BC8C-814F2A1C184C}" destId="{C8AFBF69-A721-419B-BC4F-F965641D4162}" srcOrd="1" destOrd="0" presId="urn:microsoft.com/office/officeart/2005/8/layout/hList7"/>
    <dgm:cxn modelId="{18B3DC4D-DF9E-4BC4-98D3-B63FF2983403}" type="presOf" srcId="{F47BE3B2-767E-4644-8A03-433872CADD67}" destId="{E9A1230D-50DF-4BA1-A94B-4784B977B264}" srcOrd="0" destOrd="0" presId="urn:microsoft.com/office/officeart/2005/8/layout/hList7"/>
    <dgm:cxn modelId="{BAE40001-D7AB-45B2-AA7A-AF953778B24D}" srcId="{35F6B591-5E69-4BE0-A90E-940A024A2717}" destId="{431105E0-1912-458B-94F1-6A0A05BDC096}" srcOrd="0" destOrd="0" parTransId="{A89671A7-F810-432B-8846-30A386A78540}" sibTransId="{D4FB2F94-CC2C-416A-A933-36282B90D4F3}"/>
    <dgm:cxn modelId="{1A5D959D-EC99-42DC-9344-5C183C2C1B87}" type="presOf" srcId="{A8D4AA96-05C9-4765-846C-80C71AD81C5A}" destId="{163689E3-19D9-4387-85F2-6AD921D9C428}" srcOrd="1" destOrd="0" presId="urn:microsoft.com/office/officeart/2005/8/layout/hList7"/>
    <dgm:cxn modelId="{D0A9A722-E328-4B9B-A15E-4C4B1443592E}" srcId="{35F6B591-5E69-4BE0-A90E-940A024A2717}" destId="{C4EC2988-0052-4236-BC8C-814F2A1C184C}" srcOrd="4" destOrd="0" parTransId="{F4EA8B33-AFD0-4DC9-A15B-63E1412D1571}" sibTransId="{876411C1-618F-41EF-ACC0-B6CB021DB1F4}"/>
    <dgm:cxn modelId="{6104CCC6-BC84-4E60-B7EE-25CF80000F36}" type="presOf" srcId="{FA52AC5D-D6AF-4D09-A412-CE27D548102E}" destId="{AB4552CC-AF58-4201-9FA6-99FDED778728}" srcOrd="0" destOrd="0" presId="urn:microsoft.com/office/officeart/2005/8/layout/hList7"/>
    <dgm:cxn modelId="{B8E9B0DC-B841-4D02-83FB-4D82AA608B1B}" type="presOf" srcId="{C4EC2988-0052-4236-BC8C-814F2A1C184C}" destId="{82372442-31DC-49C1-A274-13549BC106F1}" srcOrd="0" destOrd="0" presId="urn:microsoft.com/office/officeart/2005/8/layout/hList7"/>
    <dgm:cxn modelId="{B54F4B12-375D-40E5-885F-B1634AF12F25}" type="presOf" srcId="{A8D4AA96-05C9-4765-846C-80C71AD81C5A}" destId="{B706E676-BBC5-41A4-8C7F-7CD55BDACE20}" srcOrd="0" destOrd="0" presId="urn:microsoft.com/office/officeart/2005/8/layout/hList7"/>
    <dgm:cxn modelId="{686D0CD9-E61C-4958-98AB-E714683A6B3D}" srcId="{35F6B591-5E69-4BE0-A90E-940A024A2717}" destId="{EACF711E-82EB-4AAC-870D-1BB372CC6F39}" srcOrd="3" destOrd="0" parTransId="{F45A4138-7690-4529-A671-817B5276874E}" sibTransId="{89EF7E07-3CA8-441E-8670-DDCFD0145D0D}"/>
    <dgm:cxn modelId="{E5BCC6D2-9068-45ED-B3CB-25738FA6384F}" srcId="{35F6B591-5E69-4BE0-A90E-940A024A2717}" destId="{F47BE3B2-767E-4644-8A03-433872CADD67}" srcOrd="2" destOrd="0" parTransId="{AF83B164-884B-4E1C-A142-20C18F4DB184}" sibTransId="{FA52AC5D-D6AF-4D09-A412-CE27D548102E}"/>
    <dgm:cxn modelId="{83A34705-B2B3-4B4F-BD77-5AED77B72CB8}" type="presOf" srcId="{180A0B6B-B519-454B-8C0D-06C3A2E2042E}" destId="{89143BF6-DCDE-445A-8D00-303DDBAB0A3C}" srcOrd="0" destOrd="0" presId="urn:microsoft.com/office/officeart/2005/8/layout/hList7"/>
    <dgm:cxn modelId="{E4E258B1-A139-4798-99AD-841044BA9990}" type="presParOf" srcId="{6BFD6C28-B74B-489F-9A24-FA82CC086867}" destId="{D0FB638F-DBA0-4DF5-AE19-07A187F77196}" srcOrd="0" destOrd="0" presId="urn:microsoft.com/office/officeart/2005/8/layout/hList7"/>
    <dgm:cxn modelId="{E7C0EC29-7D81-445C-A39B-54FB94EE191C}" type="presParOf" srcId="{6BFD6C28-B74B-489F-9A24-FA82CC086867}" destId="{128E4A73-BEE5-4668-A017-6EC49D032D74}" srcOrd="1" destOrd="0" presId="urn:microsoft.com/office/officeart/2005/8/layout/hList7"/>
    <dgm:cxn modelId="{94A69E1F-B4EF-4778-BDD4-DFD489E61AA1}" type="presParOf" srcId="{128E4A73-BEE5-4668-A017-6EC49D032D74}" destId="{49DE6B26-389C-4AC2-8496-6780DC118B5F}" srcOrd="0" destOrd="0" presId="urn:microsoft.com/office/officeart/2005/8/layout/hList7"/>
    <dgm:cxn modelId="{4769C9AC-480E-4A5F-95FE-CB7C52CD6D45}" type="presParOf" srcId="{49DE6B26-389C-4AC2-8496-6780DC118B5F}" destId="{8DA277F3-F85D-477D-98CE-DCE5B3FE89A8}" srcOrd="0" destOrd="0" presId="urn:microsoft.com/office/officeart/2005/8/layout/hList7"/>
    <dgm:cxn modelId="{F42B467F-EEF9-410B-82FA-FD1AB69821F3}" type="presParOf" srcId="{49DE6B26-389C-4AC2-8496-6780DC118B5F}" destId="{8A6F89B9-23C6-4D8E-984F-29D96A74EBBB}" srcOrd="1" destOrd="0" presId="urn:microsoft.com/office/officeart/2005/8/layout/hList7"/>
    <dgm:cxn modelId="{5EB28240-9B02-4F42-B0B9-4421B4355617}" type="presParOf" srcId="{49DE6B26-389C-4AC2-8496-6780DC118B5F}" destId="{F3795AF2-2665-419A-AB18-7E7F094DFEC8}" srcOrd="2" destOrd="0" presId="urn:microsoft.com/office/officeart/2005/8/layout/hList7"/>
    <dgm:cxn modelId="{DC0A6D49-F03F-4458-9D94-FF90150DC49C}" type="presParOf" srcId="{49DE6B26-389C-4AC2-8496-6780DC118B5F}" destId="{2C6AE3F4-68BB-4283-A98A-224E31DF102E}" srcOrd="3" destOrd="0" presId="urn:microsoft.com/office/officeart/2005/8/layout/hList7"/>
    <dgm:cxn modelId="{F1889F9A-8622-44EC-97A8-1D759D7C717A}" type="presParOf" srcId="{128E4A73-BEE5-4668-A017-6EC49D032D74}" destId="{13C04D2C-3F0C-4425-8D8F-B03EE2900734}" srcOrd="1" destOrd="0" presId="urn:microsoft.com/office/officeart/2005/8/layout/hList7"/>
    <dgm:cxn modelId="{91A58626-09E5-40AC-9EFA-95E88C31A25A}" type="presParOf" srcId="{128E4A73-BEE5-4668-A017-6EC49D032D74}" destId="{F8EBAEB0-2111-429F-A77C-3AD96D32E4CC}" srcOrd="2" destOrd="0" presId="urn:microsoft.com/office/officeart/2005/8/layout/hList7"/>
    <dgm:cxn modelId="{BA4EA3C0-C8CC-4F9D-B19F-A537B6963898}" type="presParOf" srcId="{F8EBAEB0-2111-429F-A77C-3AD96D32E4CC}" destId="{B706E676-BBC5-41A4-8C7F-7CD55BDACE20}" srcOrd="0" destOrd="0" presId="urn:microsoft.com/office/officeart/2005/8/layout/hList7"/>
    <dgm:cxn modelId="{5CCC110B-BB4B-48DA-80F2-A09F3C779439}" type="presParOf" srcId="{F8EBAEB0-2111-429F-A77C-3AD96D32E4CC}" destId="{163689E3-19D9-4387-85F2-6AD921D9C428}" srcOrd="1" destOrd="0" presId="urn:microsoft.com/office/officeart/2005/8/layout/hList7"/>
    <dgm:cxn modelId="{8E78FFA0-95C3-444F-BB26-9D5BE3DDC9D0}" type="presParOf" srcId="{F8EBAEB0-2111-429F-A77C-3AD96D32E4CC}" destId="{4F8A80E3-567C-4F23-92E3-B919CDB76E02}" srcOrd="2" destOrd="0" presId="urn:microsoft.com/office/officeart/2005/8/layout/hList7"/>
    <dgm:cxn modelId="{0A5D5A59-C47A-4ED5-ABF9-D75BB8F5EC07}" type="presParOf" srcId="{F8EBAEB0-2111-429F-A77C-3AD96D32E4CC}" destId="{9EF4CB8A-E1F7-4D69-8E9C-1F0F56567006}" srcOrd="3" destOrd="0" presId="urn:microsoft.com/office/officeart/2005/8/layout/hList7"/>
    <dgm:cxn modelId="{FF7E3A1B-6904-44B8-96B1-5F393E198EBA}" type="presParOf" srcId="{128E4A73-BEE5-4668-A017-6EC49D032D74}" destId="{89143BF6-DCDE-445A-8D00-303DDBAB0A3C}" srcOrd="3" destOrd="0" presId="urn:microsoft.com/office/officeart/2005/8/layout/hList7"/>
    <dgm:cxn modelId="{EE0F93DA-B1EF-4505-9BCC-B9E3F12CB3BC}" type="presParOf" srcId="{128E4A73-BEE5-4668-A017-6EC49D032D74}" destId="{98F39445-4E41-4890-A5DD-3445F8B598CE}" srcOrd="4" destOrd="0" presId="urn:microsoft.com/office/officeart/2005/8/layout/hList7"/>
    <dgm:cxn modelId="{6C3DBDE6-78B1-4024-A18E-EB174577F8AD}" type="presParOf" srcId="{98F39445-4E41-4890-A5DD-3445F8B598CE}" destId="{E9A1230D-50DF-4BA1-A94B-4784B977B264}" srcOrd="0" destOrd="0" presId="urn:microsoft.com/office/officeart/2005/8/layout/hList7"/>
    <dgm:cxn modelId="{998E9B40-1B44-4A0F-9E4C-D9BC13101A76}" type="presParOf" srcId="{98F39445-4E41-4890-A5DD-3445F8B598CE}" destId="{DBFF433E-8DC1-48EC-867C-EE25AFC8B6F9}" srcOrd="1" destOrd="0" presId="urn:microsoft.com/office/officeart/2005/8/layout/hList7"/>
    <dgm:cxn modelId="{8385D993-36A7-475B-B74D-1F6196C9B0B1}" type="presParOf" srcId="{98F39445-4E41-4890-A5DD-3445F8B598CE}" destId="{6E71B283-340B-4239-8423-52189073F23B}" srcOrd="2" destOrd="0" presId="urn:microsoft.com/office/officeart/2005/8/layout/hList7"/>
    <dgm:cxn modelId="{A138D688-DD7C-488C-B67F-27FEEB34F848}" type="presParOf" srcId="{98F39445-4E41-4890-A5DD-3445F8B598CE}" destId="{CCBC32B5-0282-4596-B8F2-A608C25D0A6C}" srcOrd="3" destOrd="0" presId="urn:microsoft.com/office/officeart/2005/8/layout/hList7"/>
    <dgm:cxn modelId="{4B8F200D-B795-47F5-89EC-B40A5AEA4436}" type="presParOf" srcId="{128E4A73-BEE5-4668-A017-6EC49D032D74}" destId="{AB4552CC-AF58-4201-9FA6-99FDED778728}" srcOrd="5" destOrd="0" presId="urn:microsoft.com/office/officeart/2005/8/layout/hList7"/>
    <dgm:cxn modelId="{A561B577-4827-4606-A767-691D7A46CA97}" type="presParOf" srcId="{128E4A73-BEE5-4668-A017-6EC49D032D74}" destId="{54D97131-417D-41F9-9D5E-AB55B63A7C9B}" srcOrd="6" destOrd="0" presId="urn:microsoft.com/office/officeart/2005/8/layout/hList7"/>
    <dgm:cxn modelId="{59017AB8-D321-48EE-BD63-309F8A1BE829}" type="presParOf" srcId="{54D97131-417D-41F9-9D5E-AB55B63A7C9B}" destId="{F5706A83-E243-4AB0-8A98-AA8BFAA7AD5D}" srcOrd="0" destOrd="0" presId="urn:microsoft.com/office/officeart/2005/8/layout/hList7"/>
    <dgm:cxn modelId="{424C3178-A0BE-447E-9F84-29214836D8BD}" type="presParOf" srcId="{54D97131-417D-41F9-9D5E-AB55B63A7C9B}" destId="{9A2BB4C9-DAD6-4545-AA0C-AFEDF5B4B745}" srcOrd="1" destOrd="0" presId="urn:microsoft.com/office/officeart/2005/8/layout/hList7"/>
    <dgm:cxn modelId="{ADE82AD4-998D-4F4F-ACBE-2D18FAAEA6FF}" type="presParOf" srcId="{54D97131-417D-41F9-9D5E-AB55B63A7C9B}" destId="{79C0069A-B620-496D-A62B-A1AC81623F3D}" srcOrd="2" destOrd="0" presId="urn:microsoft.com/office/officeart/2005/8/layout/hList7"/>
    <dgm:cxn modelId="{B0E8CBE8-636D-4FE0-ADA1-15F44D1268FF}" type="presParOf" srcId="{54D97131-417D-41F9-9D5E-AB55B63A7C9B}" destId="{C443AEB8-80FC-4521-9AF0-45DD61BF2AC3}" srcOrd="3" destOrd="0" presId="urn:microsoft.com/office/officeart/2005/8/layout/hList7"/>
    <dgm:cxn modelId="{49AFE46B-7AF0-41C4-8A56-DD6CFB8D519C}" type="presParOf" srcId="{128E4A73-BEE5-4668-A017-6EC49D032D74}" destId="{33C2C8AA-0235-4894-A111-B0FD37EB2FCB}" srcOrd="7" destOrd="0" presId="urn:microsoft.com/office/officeart/2005/8/layout/hList7"/>
    <dgm:cxn modelId="{CD446766-F624-49BC-89AA-F138194C3604}" type="presParOf" srcId="{128E4A73-BEE5-4668-A017-6EC49D032D74}" destId="{5A043223-8A48-4249-81F4-4DDD0069382F}" srcOrd="8" destOrd="0" presId="urn:microsoft.com/office/officeart/2005/8/layout/hList7"/>
    <dgm:cxn modelId="{F6F11AFD-F6F7-454F-9E27-AF20D5529CD1}" type="presParOf" srcId="{5A043223-8A48-4249-81F4-4DDD0069382F}" destId="{82372442-31DC-49C1-A274-13549BC106F1}" srcOrd="0" destOrd="0" presId="urn:microsoft.com/office/officeart/2005/8/layout/hList7"/>
    <dgm:cxn modelId="{F5B5186E-C265-482C-AA8B-09C097583915}" type="presParOf" srcId="{5A043223-8A48-4249-81F4-4DDD0069382F}" destId="{C8AFBF69-A721-419B-BC4F-F965641D4162}" srcOrd="1" destOrd="0" presId="urn:microsoft.com/office/officeart/2005/8/layout/hList7"/>
    <dgm:cxn modelId="{B22CAFDD-FBCD-4B29-A524-924CA92C770C}" type="presParOf" srcId="{5A043223-8A48-4249-81F4-4DDD0069382F}" destId="{098DFFA7-C076-4320-807D-5039BC4F0DB4}" srcOrd="2" destOrd="0" presId="urn:microsoft.com/office/officeart/2005/8/layout/hList7"/>
    <dgm:cxn modelId="{2BC7771D-7F3B-46A4-A0C5-C3E6C634ED57}" type="presParOf" srcId="{5A043223-8A48-4249-81F4-4DDD0069382F}" destId="{A2529A5C-72F8-4BAA-B0E1-4D9D1BF193FB}" srcOrd="3" destOrd="0" presId="urn:microsoft.com/office/officeart/2005/8/layout/hList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F5E7B91-904A-424D-99E9-7064D506DDF5}">
      <dsp:nvSpPr>
        <dsp:cNvPr id="0" name=""/>
        <dsp:cNvSpPr/>
      </dsp:nvSpPr>
      <dsp:spPr>
        <a:xfrm>
          <a:off x="2590242" y="577707"/>
          <a:ext cx="3954969" cy="3954969"/>
        </a:xfrm>
        <a:prstGeom prst="blockArc">
          <a:avLst>
            <a:gd name="adj1" fmla="val 12600000"/>
            <a:gd name="adj2" fmla="val 16200000"/>
            <a:gd name="adj3" fmla="val 4525"/>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1978D14-9B95-48F2-B600-FB7603B122A1}">
      <dsp:nvSpPr>
        <dsp:cNvPr id="0" name=""/>
        <dsp:cNvSpPr/>
      </dsp:nvSpPr>
      <dsp:spPr>
        <a:xfrm>
          <a:off x="2590242" y="577707"/>
          <a:ext cx="3954969" cy="3954969"/>
        </a:xfrm>
        <a:prstGeom prst="blockArc">
          <a:avLst>
            <a:gd name="adj1" fmla="val 9000000"/>
            <a:gd name="adj2" fmla="val 12600000"/>
            <a:gd name="adj3" fmla="val 4525"/>
          </a:avLst>
        </a:prstGeom>
        <a:solidFill>
          <a:schemeClr val="accent6">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1A76F5BB-D09A-407A-AA21-47ADD680FAAC}">
      <dsp:nvSpPr>
        <dsp:cNvPr id="0" name=""/>
        <dsp:cNvSpPr/>
      </dsp:nvSpPr>
      <dsp:spPr>
        <a:xfrm>
          <a:off x="2590242" y="577707"/>
          <a:ext cx="3954969" cy="3954969"/>
        </a:xfrm>
        <a:prstGeom prst="blockArc">
          <a:avLst>
            <a:gd name="adj1" fmla="val 5400000"/>
            <a:gd name="adj2" fmla="val 9000000"/>
            <a:gd name="adj3" fmla="val 4525"/>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4D9FCD8-CC0F-4DDE-BED2-598C26D202AF}">
      <dsp:nvSpPr>
        <dsp:cNvPr id="0" name=""/>
        <dsp:cNvSpPr/>
      </dsp:nvSpPr>
      <dsp:spPr>
        <a:xfrm>
          <a:off x="2590242" y="577707"/>
          <a:ext cx="3954969" cy="3954969"/>
        </a:xfrm>
        <a:prstGeom prst="blockArc">
          <a:avLst>
            <a:gd name="adj1" fmla="val 1800000"/>
            <a:gd name="adj2" fmla="val 5400000"/>
            <a:gd name="adj3" fmla="val 4525"/>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4DD3A2D-A4CF-43D6-ADB4-ADE2405661E1}">
      <dsp:nvSpPr>
        <dsp:cNvPr id="0" name=""/>
        <dsp:cNvSpPr/>
      </dsp:nvSpPr>
      <dsp:spPr>
        <a:xfrm>
          <a:off x="2590242" y="577707"/>
          <a:ext cx="3954969" cy="3954969"/>
        </a:xfrm>
        <a:prstGeom prst="blockArc">
          <a:avLst>
            <a:gd name="adj1" fmla="val 19800000"/>
            <a:gd name="adj2" fmla="val 1800000"/>
            <a:gd name="adj3" fmla="val 4525"/>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A0166B4-1A74-40AC-9815-5EA9577EB7E8}">
      <dsp:nvSpPr>
        <dsp:cNvPr id="0" name=""/>
        <dsp:cNvSpPr/>
      </dsp:nvSpPr>
      <dsp:spPr>
        <a:xfrm>
          <a:off x="2590242" y="577707"/>
          <a:ext cx="3954969" cy="3954969"/>
        </a:xfrm>
        <a:prstGeom prst="blockArc">
          <a:avLst>
            <a:gd name="adj1" fmla="val 16200000"/>
            <a:gd name="adj2" fmla="val 19800000"/>
            <a:gd name="adj3" fmla="val 4525"/>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DC4FA7D-3C11-4FB7-B61F-E57913DEEE4E}">
      <dsp:nvSpPr>
        <dsp:cNvPr id="0" name=""/>
        <dsp:cNvSpPr/>
      </dsp:nvSpPr>
      <dsp:spPr>
        <a:xfrm>
          <a:off x="3680053" y="1667518"/>
          <a:ext cx="1775347" cy="1775347"/>
        </a:xfrm>
        <a:prstGeom prst="ellipse">
          <a:avLst/>
        </a:prstGeom>
        <a:blipFill rotWithShape="0">
          <a:blip xmlns:r="http://schemas.openxmlformats.org/officeDocument/2006/relationships" r:embed="rId1"/>
          <a:stretch>
            <a:fillRect/>
          </a:stretch>
        </a:blip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s-MX" sz="1100" kern="1200" dirty="0" smtClean="0"/>
            <a:t>RASGOS CARACTERÍSTICOS</a:t>
          </a:r>
          <a:endParaRPr lang="es-MX" sz="1100" kern="1200" dirty="0"/>
        </a:p>
      </dsp:txBody>
      <dsp:txXfrm>
        <a:off x="3940047" y="1927512"/>
        <a:ext cx="1255359" cy="1255359"/>
      </dsp:txXfrm>
    </dsp:sp>
    <dsp:sp modelId="{A15D4C32-82DF-47F4-89A5-9B67E1CB4CBA}">
      <dsp:nvSpPr>
        <dsp:cNvPr id="0" name=""/>
        <dsp:cNvSpPr/>
      </dsp:nvSpPr>
      <dsp:spPr>
        <a:xfrm>
          <a:off x="3946355" y="1075"/>
          <a:ext cx="1242742" cy="1242742"/>
        </a:xfrm>
        <a:prstGeom prst="ellipse">
          <a:avLst/>
        </a:prstGeom>
        <a:solidFill>
          <a:schemeClr val="accent2">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s-MX" sz="900" kern="1200" dirty="0" smtClean="0"/>
            <a:t>CARÁCTER INTERESTATAL</a:t>
          </a:r>
          <a:endParaRPr lang="es-MX" sz="900" kern="1200" dirty="0"/>
        </a:p>
      </dsp:txBody>
      <dsp:txXfrm>
        <a:off x="4128350" y="183070"/>
        <a:ext cx="878752" cy="878752"/>
      </dsp:txXfrm>
    </dsp:sp>
    <dsp:sp modelId="{3729D1AB-E937-403A-B58C-84382DAF7B6F}">
      <dsp:nvSpPr>
        <dsp:cNvPr id="0" name=""/>
        <dsp:cNvSpPr/>
      </dsp:nvSpPr>
      <dsp:spPr>
        <a:xfrm>
          <a:off x="5620162" y="967448"/>
          <a:ext cx="1242742" cy="1242742"/>
        </a:xfrm>
        <a:prstGeom prst="ellipse">
          <a:avLst/>
        </a:prstGeom>
        <a:solidFill>
          <a:schemeClr val="accent3">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s-MX" sz="900" kern="1200" dirty="0" smtClean="0"/>
            <a:t>CARÁCTER VOLUNTARIO</a:t>
          </a:r>
          <a:endParaRPr lang="es-MX" sz="900" kern="1200" dirty="0"/>
        </a:p>
      </dsp:txBody>
      <dsp:txXfrm>
        <a:off x="5802157" y="1149443"/>
        <a:ext cx="878752" cy="878752"/>
      </dsp:txXfrm>
    </dsp:sp>
    <dsp:sp modelId="{693CBF23-0B49-4389-9491-C60D4D348880}">
      <dsp:nvSpPr>
        <dsp:cNvPr id="0" name=""/>
        <dsp:cNvSpPr/>
      </dsp:nvSpPr>
      <dsp:spPr>
        <a:xfrm>
          <a:off x="5620162" y="2900194"/>
          <a:ext cx="1242742" cy="1242742"/>
        </a:xfrm>
        <a:prstGeom prst="ellipse">
          <a:avLst/>
        </a:prstGeom>
        <a:solidFill>
          <a:schemeClr val="accent4">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s-MX" sz="900" kern="1200" dirty="0" smtClean="0"/>
            <a:t>ÓRGANOS PERMANENTES</a:t>
          </a:r>
          <a:endParaRPr lang="es-MX" sz="900" kern="1200" dirty="0"/>
        </a:p>
      </dsp:txBody>
      <dsp:txXfrm>
        <a:off x="5802157" y="3082189"/>
        <a:ext cx="878752" cy="878752"/>
      </dsp:txXfrm>
    </dsp:sp>
    <dsp:sp modelId="{B817BFEC-F349-4428-B445-F35842EEDA8E}">
      <dsp:nvSpPr>
        <dsp:cNvPr id="0" name=""/>
        <dsp:cNvSpPr/>
      </dsp:nvSpPr>
      <dsp:spPr>
        <a:xfrm>
          <a:off x="3946355" y="3866566"/>
          <a:ext cx="1242742" cy="1242742"/>
        </a:xfrm>
        <a:prstGeom prst="ellipse">
          <a:avLst/>
        </a:prstGeom>
        <a:solidFill>
          <a:schemeClr val="accent5">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s-MX" sz="900" kern="1200" dirty="0" smtClean="0"/>
            <a:t>VOLUNTAD AUTÓNOMA</a:t>
          </a:r>
          <a:endParaRPr lang="es-MX" sz="900" kern="1200" dirty="0"/>
        </a:p>
      </dsp:txBody>
      <dsp:txXfrm>
        <a:off x="4128350" y="4048561"/>
        <a:ext cx="878752" cy="878752"/>
      </dsp:txXfrm>
    </dsp:sp>
    <dsp:sp modelId="{1015242E-8D1C-4339-BDDF-CE859A8844D9}">
      <dsp:nvSpPr>
        <dsp:cNvPr id="0" name=""/>
        <dsp:cNvSpPr/>
      </dsp:nvSpPr>
      <dsp:spPr>
        <a:xfrm>
          <a:off x="2272548" y="2900194"/>
          <a:ext cx="1242742" cy="1242742"/>
        </a:xfrm>
        <a:prstGeom prst="ellipse">
          <a:avLst/>
        </a:prstGeom>
        <a:solidFill>
          <a:schemeClr val="accent6">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s-MX" sz="900" kern="1200" dirty="0" smtClean="0"/>
            <a:t>COMPETENCIA PROPIA</a:t>
          </a:r>
          <a:endParaRPr lang="es-MX" sz="900" kern="1200" dirty="0"/>
        </a:p>
      </dsp:txBody>
      <dsp:txXfrm>
        <a:off x="2454543" y="3082189"/>
        <a:ext cx="878752" cy="878752"/>
      </dsp:txXfrm>
    </dsp:sp>
    <dsp:sp modelId="{E244084C-4B01-499F-9778-45EABE928537}">
      <dsp:nvSpPr>
        <dsp:cNvPr id="0" name=""/>
        <dsp:cNvSpPr/>
      </dsp:nvSpPr>
      <dsp:spPr>
        <a:xfrm>
          <a:off x="2272548" y="967448"/>
          <a:ext cx="1242742" cy="1242742"/>
        </a:xfrm>
        <a:prstGeom prst="ellipse">
          <a:avLst/>
        </a:prstGeom>
        <a:solidFill>
          <a:schemeClr val="accent2">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s-MX" sz="900" kern="1200" dirty="0" smtClean="0"/>
            <a:t>COOPERACIÓN ENTRE LOS MIEMBROS</a:t>
          </a:r>
          <a:endParaRPr lang="es-MX" sz="900" kern="1200" dirty="0"/>
        </a:p>
      </dsp:txBody>
      <dsp:txXfrm>
        <a:off x="2454543" y="1149443"/>
        <a:ext cx="878752" cy="87875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B96B866-FB61-4973-B60C-470EFE516A67}">
      <dsp:nvSpPr>
        <dsp:cNvPr id="0" name=""/>
        <dsp:cNvSpPr/>
      </dsp:nvSpPr>
      <dsp:spPr>
        <a:xfrm>
          <a:off x="6397272" y="3563838"/>
          <a:ext cx="472437" cy="91440"/>
        </a:xfrm>
        <a:custGeom>
          <a:avLst/>
          <a:gdLst/>
          <a:ahLst/>
          <a:cxnLst/>
          <a:rect l="0" t="0" r="0" b="0"/>
          <a:pathLst>
            <a:path>
              <a:moveTo>
                <a:pt x="0" y="45720"/>
              </a:moveTo>
              <a:lnTo>
                <a:pt x="472437" y="45720"/>
              </a:lnTo>
            </a:path>
          </a:pathLst>
        </a:custGeom>
        <a:noFill/>
        <a:ln w="15875" cap="rnd"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 sz="500" kern="1200"/>
        </a:p>
      </dsp:txBody>
      <dsp:txXfrm>
        <a:off x="6621680" y="3597747"/>
        <a:ext cx="23621" cy="23621"/>
      </dsp:txXfrm>
    </dsp:sp>
    <dsp:sp modelId="{E68C3207-8D16-45C3-B61E-6AB64F08CA54}">
      <dsp:nvSpPr>
        <dsp:cNvPr id="0" name=""/>
        <dsp:cNvSpPr/>
      </dsp:nvSpPr>
      <dsp:spPr>
        <a:xfrm>
          <a:off x="3562645" y="3563838"/>
          <a:ext cx="472437" cy="91440"/>
        </a:xfrm>
        <a:custGeom>
          <a:avLst/>
          <a:gdLst/>
          <a:ahLst/>
          <a:cxnLst/>
          <a:rect l="0" t="0" r="0" b="0"/>
          <a:pathLst>
            <a:path>
              <a:moveTo>
                <a:pt x="0" y="45720"/>
              </a:moveTo>
              <a:lnTo>
                <a:pt x="472437" y="45720"/>
              </a:lnTo>
            </a:path>
          </a:pathLst>
        </a:custGeom>
        <a:noFill/>
        <a:ln w="15875" cap="rnd"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 sz="500" kern="1200"/>
        </a:p>
      </dsp:txBody>
      <dsp:txXfrm>
        <a:off x="3787053" y="3597747"/>
        <a:ext cx="23621" cy="23621"/>
      </dsp:txXfrm>
    </dsp:sp>
    <dsp:sp modelId="{AEF4D6DA-81CF-4171-BB63-0E7DF4F91E53}">
      <dsp:nvSpPr>
        <dsp:cNvPr id="0" name=""/>
        <dsp:cNvSpPr/>
      </dsp:nvSpPr>
      <dsp:spPr>
        <a:xfrm>
          <a:off x="728017" y="2709333"/>
          <a:ext cx="472437" cy="900224"/>
        </a:xfrm>
        <a:custGeom>
          <a:avLst/>
          <a:gdLst/>
          <a:ahLst/>
          <a:cxnLst/>
          <a:rect l="0" t="0" r="0" b="0"/>
          <a:pathLst>
            <a:path>
              <a:moveTo>
                <a:pt x="0" y="0"/>
              </a:moveTo>
              <a:lnTo>
                <a:pt x="236218" y="0"/>
              </a:lnTo>
              <a:lnTo>
                <a:pt x="236218" y="900224"/>
              </a:lnTo>
              <a:lnTo>
                <a:pt x="472437" y="900224"/>
              </a:lnTo>
            </a:path>
          </a:pathLst>
        </a:custGeom>
        <a:noFill/>
        <a:ln w="15875" cap="rnd"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 sz="500" kern="1200"/>
        </a:p>
      </dsp:txBody>
      <dsp:txXfrm>
        <a:off x="938819" y="3134029"/>
        <a:ext cx="50833" cy="50833"/>
      </dsp:txXfrm>
    </dsp:sp>
    <dsp:sp modelId="{17EA8AF8-0095-495E-B10E-23207D420BFE}">
      <dsp:nvSpPr>
        <dsp:cNvPr id="0" name=""/>
        <dsp:cNvSpPr/>
      </dsp:nvSpPr>
      <dsp:spPr>
        <a:xfrm>
          <a:off x="728017" y="2663613"/>
          <a:ext cx="472437" cy="91440"/>
        </a:xfrm>
        <a:custGeom>
          <a:avLst/>
          <a:gdLst/>
          <a:ahLst/>
          <a:cxnLst/>
          <a:rect l="0" t="0" r="0" b="0"/>
          <a:pathLst>
            <a:path>
              <a:moveTo>
                <a:pt x="0" y="45720"/>
              </a:moveTo>
              <a:lnTo>
                <a:pt x="472437" y="45720"/>
              </a:lnTo>
            </a:path>
          </a:pathLst>
        </a:custGeom>
        <a:noFill/>
        <a:ln w="15875" cap="rnd"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 sz="500" kern="1200"/>
        </a:p>
      </dsp:txBody>
      <dsp:txXfrm>
        <a:off x="952425" y="2697522"/>
        <a:ext cx="23621" cy="23621"/>
      </dsp:txXfrm>
    </dsp:sp>
    <dsp:sp modelId="{F63DDBA4-011E-43A9-9692-A81333AB6361}">
      <dsp:nvSpPr>
        <dsp:cNvPr id="0" name=""/>
        <dsp:cNvSpPr/>
      </dsp:nvSpPr>
      <dsp:spPr>
        <a:xfrm>
          <a:off x="728017" y="1809108"/>
          <a:ext cx="472437" cy="900224"/>
        </a:xfrm>
        <a:custGeom>
          <a:avLst/>
          <a:gdLst/>
          <a:ahLst/>
          <a:cxnLst/>
          <a:rect l="0" t="0" r="0" b="0"/>
          <a:pathLst>
            <a:path>
              <a:moveTo>
                <a:pt x="0" y="900224"/>
              </a:moveTo>
              <a:lnTo>
                <a:pt x="236218" y="900224"/>
              </a:lnTo>
              <a:lnTo>
                <a:pt x="236218" y="0"/>
              </a:lnTo>
              <a:lnTo>
                <a:pt x="472437" y="0"/>
              </a:lnTo>
            </a:path>
          </a:pathLst>
        </a:custGeom>
        <a:noFill/>
        <a:ln w="15875" cap="rnd"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 sz="500" kern="1200"/>
        </a:p>
      </dsp:txBody>
      <dsp:txXfrm>
        <a:off x="938819" y="2233804"/>
        <a:ext cx="50833" cy="50833"/>
      </dsp:txXfrm>
    </dsp:sp>
    <dsp:sp modelId="{371A42AE-3983-4AF6-8E8C-972A0787B9FF}">
      <dsp:nvSpPr>
        <dsp:cNvPr id="0" name=""/>
        <dsp:cNvSpPr/>
      </dsp:nvSpPr>
      <dsp:spPr>
        <a:xfrm rot="16200000">
          <a:off x="-1968544" y="2349243"/>
          <a:ext cx="4672943" cy="720179"/>
        </a:xfrm>
        <a:prstGeom prst="rect">
          <a:avLst/>
        </a:prstGeom>
        <a:solidFill>
          <a:schemeClr val="accent2">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1600200">
            <a:lnSpc>
              <a:spcPct val="90000"/>
            </a:lnSpc>
            <a:spcBef>
              <a:spcPct val="0"/>
            </a:spcBef>
            <a:spcAft>
              <a:spcPct val="35000"/>
            </a:spcAft>
          </a:pPr>
          <a:r>
            <a:rPr lang="es-ES" sz="3600" b="1" kern="1200" dirty="0" smtClean="0">
              <a:latin typeface="Calibri" panose="020F0502020204030204" pitchFamily="34" charset="0"/>
              <a:cs typeface="Calibri" panose="020F0502020204030204" pitchFamily="34" charset="0"/>
            </a:rPr>
            <a:t>Atributos de las O.I.</a:t>
          </a:r>
          <a:endParaRPr lang="es-ES" sz="3600" b="1" kern="1200" dirty="0">
            <a:latin typeface="Calibri" panose="020F0502020204030204" pitchFamily="34" charset="0"/>
            <a:cs typeface="Calibri" panose="020F0502020204030204" pitchFamily="34" charset="0"/>
          </a:endParaRPr>
        </a:p>
      </dsp:txBody>
      <dsp:txXfrm>
        <a:off x="-1968544" y="2349243"/>
        <a:ext cx="4672943" cy="720179"/>
      </dsp:txXfrm>
    </dsp:sp>
    <dsp:sp modelId="{4F402F52-4452-4C7F-95AF-0DE4FD1D395D}">
      <dsp:nvSpPr>
        <dsp:cNvPr id="0" name=""/>
        <dsp:cNvSpPr/>
      </dsp:nvSpPr>
      <dsp:spPr>
        <a:xfrm>
          <a:off x="1200455" y="1449018"/>
          <a:ext cx="2362189" cy="720179"/>
        </a:xfrm>
        <a:prstGeom prst="rect">
          <a:avLst/>
        </a:prstGeom>
        <a:solidFill>
          <a:schemeClr val="accent4">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s-ES" sz="2400" kern="1200" dirty="0" err="1" smtClean="0">
              <a:latin typeface="Calibri" panose="020F0502020204030204" pitchFamily="34" charset="0"/>
              <a:cs typeface="Calibri" panose="020F0502020204030204" pitchFamily="34" charset="0"/>
            </a:rPr>
            <a:t>Ius</a:t>
          </a:r>
          <a:r>
            <a:rPr lang="es-ES" sz="2400" kern="1200" dirty="0" smtClean="0">
              <a:latin typeface="Calibri" panose="020F0502020204030204" pitchFamily="34" charset="0"/>
              <a:cs typeface="Calibri" panose="020F0502020204030204" pitchFamily="34" charset="0"/>
            </a:rPr>
            <a:t> </a:t>
          </a:r>
          <a:r>
            <a:rPr lang="es-ES" sz="2400" kern="1200" dirty="0" err="1" smtClean="0">
              <a:latin typeface="Calibri" panose="020F0502020204030204" pitchFamily="34" charset="0"/>
              <a:cs typeface="Calibri" panose="020F0502020204030204" pitchFamily="34" charset="0"/>
            </a:rPr>
            <a:t>Tractatum</a:t>
          </a:r>
          <a:endParaRPr lang="es-ES" sz="2400" kern="1200" dirty="0">
            <a:latin typeface="Calibri" panose="020F0502020204030204" pitchFamily="34" charset="0"/>
            <a:cs typeface="Calibri" panose="020F0502020204030204" pitchFamily="34" charset="0"/>
          </a:endParaRPr>
        </a:p>
      </dsp:txBody>
      <dsp:txXfrm>
        <a:off x="1200455" y="1449018"/>
        <a:ext cx="2362189" cy="720179"/>
      </dsp:txXfrm>
    </dsp:sp>
    <dsp:sp modelId="{7A567600-BA48-4AC7-A5FA-ABD4CD450BFB}">
      <dsp:nvSpPr>
        <dsp:cNvPr id="0" name=""/>
        <dsp:cNvSpPr/>
      </dsp:nvSpPr>
      <dsp:spPr>
        <a:xfrm>
          <a:off x="1200455" y="2349243"/>
          <a:ext cx="2362189" cy="720179"/>
        </a:xfrm>
        <a:prstGeom prst="rect">
          <a:avLst/>
        </a:prstGeom>
        <a:solidFill>
          <a:schemeClr val="accent4">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s-ES" sz="2400" kern="1200" dirty="0" err="1" smtClean="0">
              <a:latin typeface="Calibri" panose="020F0502020204030204" pitchFamily="34" charset="0"/>
              <a:cs typeface="Calibri" panose="020F0502020204030204" pitchFamily="34" charset="0"/>
            </a:rPr>
            <a:t>Ius</a:t>
          </a:r>
          <a:r>
            <a:rPr lang="es-ES" sz="2400" kern="1200" dirty="0" smtClean="0">
              <a:latin typeface="Calibri" panose="020F0502020204030204" pitchFamily="34" charset="0"/>
              <a:cs typeface="Calibri" panose="020F0502020204030204" pitchFamily="34" charset="0"/>
            </a:rPr>
            <a:t> </a:t>
          </a:r>
          <a:r>
            <a:rPr lang="es-ES" sz="2400" kern="1200" dirty="0" err="1" smtClean="0">
              <a:latin typeface="Calibri" panose="020F0502020204030204" pitchFamily="34" charset="0"/>
              <a:cs typeface="Calibri" panose="020F0502020204030204" pitchFamily="34" charset="0"/>
            </a:rPr>
            <a:t>Legationem</a:t>
          </a:r>
          <a:endParaRPr lang="es-ES" sz="2400" kern="1200" dirty="0">
            <a:latin typeface="Calibri" panose="020F0502020204030204" pitchFamily="34" charset="0"/>
            <a:cs typeface="Calibri" panose="020F0502020204030204" pitchFamily="34" charset="0"/>
          </a:endParaRPr>
        </a:p>
      </dsp:txBody>
      <dsp:txXfrm>
        <a:off x="1200455" y="2349243"/>
        <a:ext cx="2362189" cy="720179"/>
      </dsp:txXfrm>
    </dsp:sp>
    <dsp:sp modelId="{CF1A30C7-82E4-4756-9292-357EE73F00CC}">
      <dsp:nvSpPr>
        <dsp:cNvPr id="0" name=""/>
        <dsp:cNvSpPr/>
      </dsp:nvSpPr>
      <dsp:spPr>
        <a:xfrm>
          <a:off x="1200455" y="3249468"/>
          <a:ext cx="2362189" cy="720179"/>
        </a:xfrm>
        <a:prstGeom prst="rect">
          <a:avLst/>
        </a:prstGeom>
        <a:solidFill>
          <a:schemeClr val="accent4">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s-ES" sz="2400" kern="1200" dirty="0" smtClean="0">
              <a:latin typeface="Calibri" panose="020F0502020204030204" pitchFamily="34" charset="0"/>
              <a:cs typeface="Calibri" panose="020F0502020204030204" pitchFamily="34" charset="0"/>
            </a:rPr>
            <a:t>Locus </a:t>
          </a:r>
          <a:r>
            <a:rPr lang="es-ES" sz="2400" kern="1200" dirty="0" err="1" smtClean="0">
              <a:latin typeface="Calibri" panose="020F0502020204030204" pitchFamily="34" charset="0"/>
              <a:cs typeface="Calibri" panose="020F0502020204030204" pitchFamily="34" charset="0"/>
            </a:rPr>
            <a:t>Standi</a:t>
          </a:r>
          <a:endParaRPr lang="es-ES" sz="2400" kern="1200" dirty="0">
            <a:latin typeface="Calibri" panose="020F0502020204030204" pitchFamily="34" charset="0"/>
            <a:cs typeface="Calibri" panose="020F0502020204030204" pitchFamily="34" charset="0"/>
          </a:endParaRPr>
        </a:p>
      </dsp:txBody>
      <dsp:txXfrm>
        <a:off x="1200455" y="3249468"/>
        <a:ext cx="2362189" cy="720179"/>
      </dsp:txXfrm>
    </dsp:sp>
    <dsp:sp modelId="{277A866C-C4AA-4D9E-A167-85523A494A31}">
      <dsp:nvSpPr>
        <dsp:cNvPr id="0" name=""/>
        <dsp:cNvSpPr/>
      </dsp:nvSpPr>
      <dsp:spPr>
        <a:xfrm>
          <a:off x="4035082" y="3249468"/>
          <a:ext cx="2362189" cy="720179"/>
        </a:xfrm>
        <a:prstGeom prst="rect">
          <a:avLst/>
        </a:prstGeom>
        <a:solidFill>
          <a:schemeClr val="accent5">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s-ES" sz="1800" kern="1200" dirty="0" smtClean="0">
              <a:latin typeface="Calibri" panose="020F0502020204030204" pitchFamily="34" charset="0"/>
              <a:cs typeface="Calibri" panose="020F0502020204030204" pitchFamily="34" charset="0"/>
            </a:rPr>
            <a:t>No lo tienen ante la Corte Internacional de Justicia</a:t>
          </a:r>
          <a:endParaRPr lang="es-ES" sz="1800" kern="1200" dirty="0">
            <a:latin typeface="Calibri" panose="020F0502020204030204" pitchFamily="34" charset="0"/>
            <a:cs typeface="Calibri" panose="020F0502020204030204" pitchFamily="34" charset="0"/>
          </a:endParaRPr>
        </a:p>
      </dsp:txBody>
      <dsp:txXfrm>
        <a:off x="4035082" y="3249468"/>
        <a:ext cx="2362189" cy="720179"/>
      </dsp:txXfrm>
    </dsp:sp>
    <dsp:sp modelId="{DF715796-9048-4962-91D4-070EEAC2319F}">
      <dsp:nvSpPr>
        <dsp:cNvPr id="0" name=""/>
        <dsp:cNvSpPr/>
      </dsp:nvSpPr>
      <dsp:spPr>
        <a:xfrm>
          <a:off x="6869710" y="3249468"/>
          <a:ext cx="2362189" cy="720179"/>
        </a:xfrm>
        <a:prstGeom prst="rect">
          <a:avLst/>
        </a:prstGeom>
        <a:solidFill>
          <a:schemeClr val="accent6">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s-ES" sz="2000" kern="1200" dirty="0" smtClean="0">
              <a:latin typeface="Calibri" panose="020F0502020204030204" pitchFamily="34" charset="0"/>
              <a:cs typeface="Calibri" panose="020F0502020204030204" pitchFamily="34" charset="0"/>
            </a:rPr>
            <a:t>Sólo pueden solicitar – Opiniones Consultivas</a:t>
          </a:r>
          <a:endParaRPr lang="es-ES" sz="2000" kern="1200" dirty="0">
            <a:latin typeface="Calibri" panose="020F0502020204030204" pitchFamily="34" charset="0"/>
            <a:cs typeface="Calibri" panose="020F0502020204030204" pitchFamily="34" charset="0"/>
          </a:endParaRPr>
        </a:p>
      </dsp:txBody>
      <dsp:txXfrm>
        <a:off x="6869710" y="3249468"/>
        <a:ext cx="2362189" cy="72017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A2DCD2A-C890-43CA-9568-C39298B7875B}">
      <dsp:nvSpPr>
        <dsp:cNvPr id="0" name=""/>
        <dsp:cNvSpPr/>
      </dsp:nvSpPr>
      <dsp:spPr>
        <a:xfrm>
          <a:off x="0" y="305079"/>
          <a:ext cx="6096000" cy="453600"/>
        </a:xfrm>
        <a:prstGeom prst="rect">
          <a:avLst/>
        </a:prstGeom>
        <a:solidFill>
          <a:schemeClr val="lt1">
            <a:alpha val="90000"/>
            <a:hueOff val="0"/>
            <a:satOff val="0"/>
            <a:lumOff val="0"/>
            <a:alphaOff val="0"/>
          </a:schemeClr>
        </a:solidFill>
        <a:ln w="15875" cap="rnd"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331B4AE-4445-4BD2-AABB-9B185CCA8EBC}">
      <dsp:nvSpPr>
        <dsp:cNvPr id="0" name=""/>
        <dsp:cNvSpPr/>
      </dsp:nvSpPr>
      <dsp:spPr>
        <a:xfrm>
          <a:off x="304800" y="39399"/>
          <a:ext cx="4267200" cy="531360"/>
        </a:xfrm>
        <a:prstGeom prst="roundRect">
          <a:avLst/>
        </a:prstGeom>
        <a:solidFill>
          <a:schemeClr val="accent2">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290" tIns="0" rIns="161290" bIns="0" numCol="1" spcCol="1270" anchor="ctr" anchorCtr="0">
          <a:noAutofit/>
        </a:bodyPr>
        <a:lstStyle/>
        <a:p>
          <a:pPr lvl="0" algn="l" defTabSz="800100">
            <a:lnSpc>
              <a:spcPct val="90000"/>
            </a:lnSpc>
            <a:spcBef>
              <a:spcPct val="0"/>
            </a:spcBef>
            <a:spcAft>
              <a:spcPct val="35000"/>
            </a:spcAft>
          </a:pPr>
          <a:r>
            <a:rPr lang="es-MX" sz="1800" kern="1200" dirty="0" smtClean="0"/>
            <a:t>Órgano Deliberante</a:t>
          </a:r>
          <a:endParaRPr lang="es-MX" sz="1800" kern="1200" dirty="0"/>
        </a:p>
      </dsp:txBody>
      <dsp:txXfrm>
        <a:off x="330739" y="65338"/>
        <a:ext cx="4215322" cy="479482"/>
      </dsp:txXfrm>
    </dsp:sp>
    <dsp:sp modelId="{ACD47821-35E9-48B4-91A6-2325A4621CD9}">
      <dsp:nvSpPr>
        <dsp:cNvPr id="0" name=""/>
        <dsp:cNvSpPr/>
      </dsp:nvSpPr>
      <dsp:spPr>
        <a:xfrm>
          <a:off x="0" y="1121559"/>
          <a:ext cx="6096000" cy="453600"/>
        </a:xfrm>
        <a:prstGeom prst="rect">
          <a:avLst/>
        </a:prstGeom>
        <a:solidFill>
          <a:schemeClr val="lt1">
            <a:alpha val="90000"/>
            <a:hueOff val="0"/>
            <a:satOff val="0"/>
            <a:lumOff val="0"/>
            <a:alphaOff val="0"/>
          </a:schemeClr>
        </a:solidFill>
        <a:ln w="15875" cap="rnd" cmpd="sng" algn="ctr">
          <a:solidFill>
            <a:schemeClr val="accent2">
              <a:hueOff val="476947"/>
              <a:satOff val="-10882"/>
              <a:lumOff val="4020"/>
              <a:alphaOff val="0"/>
            </a:schemeClr>
          </a:solidFill>
          <a:prstDash val="solid"/>
        </a:ln>
        <a:effectLst/>
      </dsp:spPr>
      <dsp:style>
        <a:lnRef idx="2">
          <a:scrgbClr r="0" g="0" b="0"/>
        </a:lnRef>
        <a:fillRef idx="1">
          <a:scrgbClr r="0" g="0" b="0"/>
        </a:fillRef>
        <a:effectRef idx="0">
          <a:scrgbClr r="0" g="0" b="0"/>
        </a:effectRef>
        <a:fontRef idx="minor"/>
      </dsp:style>
    </dsp:sp>
    <dsp:sp modelId="{5181EFE7-E228-4B9A-A1BB-5E1051755A78}">
      <dsp:nvSpPr>
        <dsp:cNvPr id="0" name=""/>
        <dsp:cNvSpPr/>
      </dsp:nvSpPr>
      <dsp:spPr>
        <a:xfrm>
          <a:off x="304800" y="855879"/>
          <a:ext cx="4267200" cy="531360"/>
        </a:xfrm>
        <a:prstGeom prst="roundRect">
          <a:avLst/>
        </a:prstGeom>
        <a:solidFill>
          <a:schemeClr val="accent2">
            <a:hueOff val="476947"/>
            <a:satOff val="-10882"/>
            <a:lumOff val="402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290" tIns="0" rIns="161290" bIns="0" numCol="1" spcCol="1270" anchor="ctr" anchorCtr="0">
          <a:noAutofit/>
        </a:bodyPr>
        <a:lstStyle/>
        <a:p>
          <a:pPr lvl="0" algn="l" defTabSz="800100">
            <a:lnSpc>
              <a:spcPct val="90000"/>
            </a:lnSpc>
            <a:spcBef>
              <a:spcPct val="0"/>
            </a:spcBef>
            <a:spcAft>
              <a:spcPct val="35000"/>
            </a:spcAft>
          </a:pPr>
          <a:r>
            <a:rPr lang="es-MX" sz="1800" kern="1200" dirty="0" smtClean="0"/>
            <a:t>Órgano Ejecutivo</a:t>
          </a:r>
          <a:endParaRPr lang="es-MX" sz="1800" kern="1200" dirty="0"/>
        </a:p>
      </dsp:txBody>
      <dsp:txXfrm>
        <a:off x="330739" y="881818"/>
        <a:ext cx="4215322" cy="479482"/>
      </dsp:txXfrm>
    </dsp:sp>
    <dsp:sp modelId="{6A1AD8B5-30D4-49BB-8D52-E55C2FC6C5A0}">
      <dsp:nvSpPr>
        <dsp:cNvPr id="0" name=""/>
        <dsp:cNvSpPr/>
      </dsp:nvSpPr>
      <dsp:spPr>
        <a:xfrm>
          <a:off x="0" y="1938039"/>
          <a:ext cx="6096000" cy="453600"/>
        </a:xfrm>
        <a:prstGeom prst="rect">
          <a:avLst/>
        </a:prstGeom>
        <a:solidFill>
          <a:schemeClr val="lt1">
            <a:alpha val="90000"/>
            <a:hueOff val="0"/>
            <a:satOff val="0"/>
            <a:lumOff val="0"/>
            <a:alphaOff val="0"/>
          </a:schemeClr>
        </a:solidFill>
        <a:ln w="15875" cap="rnd" cmpd="sng" algn="ctr">
          <a:solidFill>
            <a:schemeClr val="accent2">
              <a:hueOff val="953895"/>
              <a:satOff val="-21764"/>
              <a:lumOff val="8039"/>
              <a:alphaOff val="0"/>
            </a:schemeClr>
          </a:solidFill>
          <a:prstDash val="solid"/>
        </a:ln>
        <a:effectLst/>
      </dsp:spPr>
      <dsp:style>
        <a:lnRef idx="2">
          <a:scrgbClr r="0" g="0" b="0"/>
        </a:lnRef>
        <a:fillRef idx="1">
          <a:scrgbClr r="0" g="0" b="0"/>
        </a:fillRef>
        <a:effectRef idx="0">
          <a:scrgbClr r="0" g="0" b="0"/>
        </a:effectRef>
        <a:fontRef idx="minor"/>
      </dsp:style>
    </dsp:sp>
    <dsp:sp modelId="{1884F002-08A2-46CA-8CC6-FC26FABE79CC}">
      <dsp:nvSpPr>
        <dsp:cNvPr id="0" name=""/>
        <dsp:cNvSpPr/>
      </dsp:nvSpPr>
      <dsp:spPr>
        <a:xfrm>
          <a:off x="304800" y="1672359"/>
          <a:ext cx="4267200" cy="531360"/>
        </a:xfrm>
        <a:prstGeom prst="roundRect">
          <a:avLst/>
        </a:prstGeom>
        <a:solidFill>
          <a:schemeClr val="accent2">
            <a:hueOff val="953895"/>
            <a:satOff val="-21764"/>
            <a:lumOff val="8039"/>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290" tIns="0" rIns="161290" bIns="0" numCol="1" spcCol="1270" anchor="ctr" anchorCtr="0">
          <a:noAutofit/>
        </a:bodyPr>
        <a:lstStyle/>
        <a:p>
          <a:pPr lvl="0" algn="l" defTabSz="800100">
            <a:lnSpc>
              <a:spcPct val="90000"/>
            </a:lnSpc>
            <a:spcBef>
              <a:spcPct val="0"/>
            </a:spcBef>
            <a:spcAft>
              <a:spcPct val="35000"/>
            </a:spcAft>
          </a:pPr>
          <a:r>
            <a:rPr lang="es-MX" sz="1800" kern="1200" dirty="0" smtClean="0"/>
            <a:t>Organización Administrativa</a:t>
          </a:r>
          <a:endParaRPr lang="es-MX" sz="1800" kern="1200" dirty="0"/>
        </a:p>
      </dsp:txBody>
      <dsp:txXfrm>
        <a:off x="330739" y="1698298"/>
        <a:ext cx="4215322" cy="479482"/>
      </dsp:txXfrm>
    </dsp:sp>
    <dsp:sp modelId="{FB0DF52C-323D-44BF-A787-CDA5810040CA}">
      <dsp:nvSpPr>
        <dsp:cNvPr id="0" name=""/>
        <dsp:cNvSpPr/>
      </dsp:nvSpPr>
      <dsp:spPr>
        <a:xfrm>
          <a:off x="0" y="2754520"/>
          <a:ext cx="6096000" cy="453600"/>
        </a:xfrm>
        <a:prstGeom prst="rect">
          <a:avLst/>
        </a:prstGeom>
        <a:solidFill>
          <a:schemeClr val="lt1">
            <a:alpha val="90000"/>
            <a:hueOff val="0"/>
            <a:satOff val="0"/>
            <a:lumOff val="0"/>
            <a:alphaOff val="0"/>
          </a:schemeClr>
        </a:solidFill>
        <a:ln w="15875" cap="rnd" cmpd="sng" algn="ctr">
          <a:solidFill>
            <a:schemeClr val="accent2">
              <a:hueOff val="1430842"/>
              <a:satOff val="-32646"/>
              <a:lumOff val="12059"/>
              <a:alphaOff val="0"/>
            </a:schemeClr>
          </a:solidFill>
          <a:prstDash val="solid"/>
        </a:ln>
        <a:effectLst/>
      </dsp:spPr>
      <dsp:style>
        <a:lnRef idx="2">
          <a:scrgbClr r="0" g="0" b="0"/>
        </a:lnRef>
        <a:fillRef idx="1">
          <a:scrgbClr r="0" g="0" b="0"/>
        </a:fillRef>
        <a:effectRef idx="0">
          <a:scrgbClr r="0" g="0" b="0"/>
        </a:effectRef>
        <a:fontRef idx="minor"/>
      </dsp:style>
    </dsp:sp>
    <dsp:sp modelId="{15F2D5BD-21D3-41AF-9D2D-A40E220E5E1C}">
      <dsp:nvSpPr>
        <dsp:cNvPr id="0" name=""/>
        <dsp:cNvSpPr/>
      </dsp:nvSpPr>
      <dsp:spPr>
        <a:xfrm>
          <a:off x="304800" y="2488840"/>
          <a:ext cx="4267200" cy="531360"/>
        </a:xfrm>
        <a:prstGeom prst="roundRect">
          <a:avLst/>
        </a:prstGeom>
        <a:solidFill>
          <a:schemeClr val="accent2">
            <a:hueOff val="1430842"/>
            <a:satOff val="-32646"/>
            <a:lumOff val="12059"/>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290" tIns="0" rIns="161290" bIns="0" numCol="1" spcCol="1270" anchor="ctr" anchorCtr="0">
          <a:noAutofit/>
        </a:bodyPr>
        <a:lstStyle/>
        <a:p>
          <a:pPr lvl="0" algn="l" defTabSz="800100">
            <a:lnSpc>
              <a:spcPct val="90000"/>
            </a:lnSpc>
            <a:spcBef>
              <a:spcPct val="0"/>
            </a:spcBef>
            <a:spcAft>
              <a:spcPct val="35000"/>
            </a:spcAft>
          </a:pPr>
          <a:r>
            <a:rPr lang="es-MX" sz="1800" kern="1200" dirty="0" smtClean="0"/>
            <a:t>Órgano de Control</a:t>
          </a:r>
          <a:endParaRPr lang="es-MX" sz="1800" kern="1200" dirty="0"/>
        </a:p>
      </dsp:txBody>
      <dsp:txXfrm>
        <a:off x="330739" y="2514779"/>
        <a:ext cx="4215322" cy="479482"/>
      </dsp:txXfrm>
    </dsp:sp>
    <dsp:sp modelId="{2A816AEE-2838-41B0-B872-190DAF84E49A}">
      <dsp:nvSpPr>
        <dsp:cNvPr id="0" name=""/>
        <dsp:cNvSpPr/>
      </dsp:nvSpPr>
      <dsp:spPr>
        <a:xfrm>
          <a:off x="0" y="3571000"/>
          <a:ext cx="6096000" cy="453600"/>
        </a:xfrm>
        <a:prstGeom prst="rect">
          <a:avLst/>
        </a:prstGeom>
        <a:solidFill>
          <a:schemeClr val="lt1">
            <a:alpha val="90000"/>
            <a:hueOff val="0"/>
            <a:satOff val="0"/>
            <a:lumOff val="0"/>
            <a:alphaOff val="0"/>
          </a:schemeClr>
        </a:solidFill>
        <a:ln w="15875" cap="rnd" cmpd="sng" algn="ctr">
          <a:solidFill>
            <a:schemeClr val="accent2">
              <a:hueOff val="1907789"/>
              <a:satOff val="-43528"/>
              <a:lumOff val="16079"/>
              <a:alphaOff val="0"/>
            </a:schemeClr>
          </a:solidFill>
          <a:prstDash val="solid"/>
        </a:ln>
        <a:effectLst/>
      </dsp:spPr>
      <dsp:style>
        <a:lnRef idx="2">
          <a:scrgbClr r="0" g="0" b="0"/>
        </a:lnRef>
        <a:fillRef idx="1">
          <a:scrgbClr r="0" g="0" b="0"/>
        </a:fillRef>
        <a:effectRef idx="0">
          <a:scrgbClr r="0" g="0" b="0"/>
        </a:effectRef>
        <a:fontRef idx="minor"/>
      </dsp:style>
    </dsp:sp>
    <dsp:sp modelId="{682F8E92-0C6D-4E69-A52A-0CF9C4B620B5}">
      <dsp:nvSpPr>
        <dsp:cNvPr id="0" name=""/>
        <dsp:cNvSpPr/>
      </dsp:nvSpPr>
      <dsp:spPr>
        <a:xfrm>
          <a:off x="304800" y="3305320"/>
          <a:ext cx="4267200" cy="531360"/>
        </a:xfrm>
        <a:prstGeom prst="roundRect">
          <a:avLst/>
        </a:prstGeom>
        <a:solidFill>
          <a:schemeClr val="accent2">
            <a:hueOff val="1907789"/>
            <a:satOff val="-43528"/>
            <a:lumOff val="16079"/>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290" tIns="0" rIns="161290" bIns="0" numCol="1" spcCol="1270" anchor="ctr" anchorCtr="0">
          <a:noAutofit/>
        </a:bodyPr>
        <a:lstStyle/>
        <a:p>
          <a:pPr lvl="0" algn="l" defTabSz="800100">
            <a:lnSpc>
              <a:spcPct val="90000"/>
            </a:lnSpc>
            <a:spcBef>
              <a:spcPct val="0"/>
            </a:spcBef>
            <a:spcAft>
              <a:spcPct val="35000"/>
            </a:spcAft>
          </a:pPr>
          <a:r>
            <a:rPr lang="es-MX" sz="1800" kern="1200" dirty="0" smtClean="0"/>
            <a:t>Órgano Consultivo</a:t>
          </a:r>
          <a:endParaRPr lang="es-MX" sz="1800" kern="1200" dirty="0"/>
        </a:p>
      </dsp:txBody>
      <dsp:txXfrm>
        <a:off x="330739" y="3331259"/>
        <a:ext cx="4215322" cy="47948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DA277F3-F85D-477D-98CE-DCE5B3FE89A8}">
      <dsp:nvSpPr>
        <dsp:cNvPr id="0" name=""/>
        <dsp:cNvSpPr/>
      </dsp:nvSpPr>
      <dsp:spPr>
        <a:xfrm>
          <a:off x="0" y="0"/>
          <a:ext cx="1742159" cy="5418667"/>
        </a:xfrm>
        <a:prstGeom prst="roundRect">
          <a:avLst>
            <a:gd name="adj" fmla="val 10000"/>
          </a:avLst>
        </a:prstGeom>
        <a:solidFill>
          <a:schemeClr val="accent2">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es-ES" sz="1800" kern="1200" dirty="0" smtClean="0"/>
            <a:t>Organización de las Naciones Unidas para la Alimentación y la Agricultura. </a:t>
          </a:r>
          <a:r>
            <a:rPr lang="es-ES" sz="1800" b="1" kern="1200" dirty="0" smtClean="0"/>
            <a:t>FAO</a:t>
          </a:r>
          <a:endParaRPr lang="es-ES" sz="1800" b="1" kern="1200" dirty="0"/>
        </a:p>
      </dsp:txBody>
      <dsp:txXfrm>
        <a:off x="0" y="2167466"/>
        <a:ext cx="1742159" cy="2167466"/>
      </dsp:txXfrm>
    </dsp:sp>
    <dsp:sp modelId="{2C6AE3F4-68BB-4283-A98A-224E31DF102E}">
      <dsp:nvSpPr>
        <dsp:cNvPr id="0" name=""/>
        <dsp:cNvSpPr/>
      </dsp:nvSpPr>
      <dsp:spPr>
        <a:xfrm>
          <a:off x="52264" y="325120"/>
          <a:ext cx="1637629" cy="1804416"/>
        </a:xfrm>
        <a:prstGeom prst="ellipse">
          <a:avLst/>
        </a:prstGeom>
        <a:blipFill rotWithShape="1">
          <a:blip xmlns:r="http://schemas.openxmlformats.org/officeDocument/2006/relationships" r:embed="rId1"/>
          <a:stretch>
            <a:fillRect/>
          </a:stretch>
        </a:blip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706E676-BBC5-41A4-8C7F-7CD55BDACE20}">
      <dsp:nvSpPr>
        <dsp:cNvPr id="0" name=""/>
        <dsp:cNvSpPr/>
      </dsp:nvSpPr>
      <dsp:spPr>
        <a:xfrm>
          <a:off x="1794424" y="0"/>
          <a:ext cx="1742159" cy="5418667"/>
        </a:xfrm>
        <a:prstGeom prst="roundRect">
          <a:avLst>
            <a:gd name="adj" fmla="val 10000"/>
          </a:avLst>
        </a:prstGeom>
        <a:solidFill>
          <a:schemeClr val="accent3">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es-ES" sz="1800" kern="1200" dirty="0" smtClean="0"/>
            <a:t>Fondo Internacional de Desarrollo Agrícola. </a:t>
          </a:r>
          <a:r>
            <a:rPr lang="es-ES" sz="1800" b="1" kern="1200" dirty="0" smtClean="0"/>
            <a:t>FIDA</a:t>
          </a:r>
          <a:endParaRPr lang="es-ES" sz="1800" b="1" kern="1200" dirty="0"/>
        </a:p>
      </dsp:txBody>
      <dsp:txXfrm>
        <a:off x="1794424" y="2167466"/>
        <a:ext cx="1742159" cy="2167466"/>
      </dsp:txXfrm>
    </dsp:sp>
    <dsp:sp modelId="{9EF4CB8A-E1F7-4D69-8E9C-1F0F56567006}">
      <dsp:nvSpPr>
        <dsp:cNvPr id="0" name=""/>
        <dsp:cNvSpPr/>
      </dsp:nvSpPr>
      <dsp:spPr>
        <a:xfrm>
          <a:off x="1846688" y="325120"/>
          <a:ext cx="1637629" cy="1804416"/>
        </a:xfrm>
        <a:prstGeom prst="ellipse">
          <a:avLst/>
        </a:prstGeom>
        <a:blipFill rotWithShape="1">
          <a:blip xmlns:r="http://schemas.openxmlformats.org/officeDocument/2006/relationships" r:embed="rId2"/>
          <a:stretch>
            <a:fillRect/>
          </a:stretch>
        </a:blip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9A1230D-50DF-4BA1-A94B-4784B977B264}">
      <dsp:nvSpPr>
        <dsp:cNvPr id="0" name=""/>
        <dsp:cNvSpPr/>
      </dsp:nvSpPr>
      <dsp:spPr>
        <a:xfrm>
          <a:off x="3588848" y="0"/>
          <a:ext cx="1742159" cy="5418667"/>
        </a:xfrm>
        <a:prstGeom prst="roundRect">
          <a:avLst>
            <a:gd name="adj" fmla="val 10000"/>
          </a:avLst>
        </a:prstGeom>
        <a:solidFill>
          <a:schemeClr val="accent4">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es-ES" sz="1800" kern="1200" dirty="0" smtClean="0"/>
            <a:t>Organización Internacional del Trabajo. </a:t>
          </a:r>
          <a:r>
            <a:rPr lang="es-ES" sz="1800" b="1" kern="1200" dirty="0" smtClean="0"/>
            <a:t>OIT</a:t>
          </a:r>
          <a:endParaRPr lang="es-ES" sz="1800" b="1" kern="1200" dirty="0"/>
        </a:p>
      </dsp:txBody>
      <dsp:txXfrm>
        <a:off x="3588848" y="2167466"/>
        <a:ext cx="1742159" cy="2167466"/>
      </dsp:txXfrm>
    </dsp:sp>
    <dsp:sp modelId="{CCBC32B5-0282-4596-B8F2-A608C25D0A6C}">
      <dsp:nvSpPr>
        <dsp:cNvPr id="0" name=""/>
        <dsp:cNvSpPr/>
      </dsp:nvSpPr>
      <dsp:spPr>
        <a:xfrm>
          <a:off x="3641113" y="325120"/>
          <a:ext cx="1637629" cy="1804416"/>
        </a:xfrm>
        <a:prstGeom prst="ellipse">
          <a:avLst/>
        </a:prstGeom>
        <a:blipFill rotWithShape="1">
          <a:blip xmlns:r="http://schemas.openxmlformats.org/officeDocument/2006/relationships" r:embed="rId3"/>
          <a:stretch>
            <a:fillRect/>
          </a:stretch>
        </a:blip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5706A83-E243-4AB0-8A98-AA8BFAA7AD5D}">
      <dsp:nvSpPr>
        <dsp:cNvPr id="0" name=""/>
        <dsp:cNvSpPr/>
      </dsp:nvSpPr>
      <dsp:spPr>
        <a:xfrm>
          <a:off x="5383272" y="0"/>
          <a:ext cx="1742159" cy="5418667"/>
        </a:xfrm>
        <a:prstGeom prst="roundRect">
          <a:avLst>
            <a:gd name="adj" fmla="val 10000"/>
          </a:avLst>
        </a:prstGeom>
        <a:solidFill>
          <a:schemeClr val="accent5">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es-ES" sz="1800" kern="1200" dirty="0" smtClean="0"/>
            <a:t>Organización Mundial de la Salud. </a:t>
          </a:r>
          <a:r>
            <a:rPr lang="es-ES" sz="1800" b="1" kern="1200" dirty="0" smtClean="0"/>
            <a:t>OMS</a:t>
          </a:r>
          <a:endParaRPr lang="es-ES" sz="1800" b="1" kern="1200" dirty="0"/>
        </a:p>
      </dsp:txBody>
      <dsp:txXfrm>
        <a:off x="5383272" y="2167466"/>
        <a:ext cx="1742159" cy="2167466"/>
      </dsp:txXfrm>
    </dsp:sp>
    <dsp:sp modelId="{C443AEB8-80FC-4521-9AF0-45DD61BF2AC3}">
      <dsp:nvSpPr>
        <dsp:cNvPr id="0" name=""/>
        <dsp:cNvSpPr/>
      </dsp:nvSpPr>
      <dsp:spPr>
        <a:xfrm>
          <a:off x="5435537" y="325120"/>
          <a:ext cx="1637629" cy="1804416"/>
        </a:xfrm>
        <a:prstGeom prst="ellipse">
          <a:avLst/>
        </a:prstGeom>
        <a:blipFill rotWithShape="1">
          <a:blip xmlns:r="http://schemas.openxmlformats.org/officeDocument/2006/relationships" r:embed="rId4"/>
          <a:stretch>
            <a:fillRect/>
          </a:stretch>
        </a:blip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2372442-31DC-49C1-A274-13549BC106F1}">
      <dsp:nvSpPr>
        <dsp:cNvPr id="0" name=""/>
        <dsp:cNvSpPr/>
      </dsp:nvSpPr>
      <dsp:spPr>
        <a:xfrm>
          <a:off x="7177696" y="0"/>
          <a:ext cx="1742159" cy="5418667"/>
        </a:xfrm>
        <a:prstGeom prst="roundRect">
          <a:avLst>
            <a:gd name="adj" fmla="val 10000"/>
          </a:avLst>
        </a:prstGeom>
        <a:solidFill>
          <a:schemeClr val="accent6">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es-ES" sz="1800" kern="1200" dirty="0" smtClean="0"/>
            <a:t>Organización de las Naciones Unidas para la Educación, la Ciencia y la Cultura. </a:t>
          </a:r>
          <a:r>
            <a:rPr lang="es-ES" sz="1800" b="1" kern="1200" dirty="0" smtClean="0"/>
            <a:t>UNESCO</a:t>
          </a:r>
          <a:endParaRPr lang="es-ES" sz="1800" b="1" kern="1200" dirty="0"/>
        </a:p>
      </dsp:txBody>
      <dsp:txXfrm>
        <a:off x="7177696" y="2167466"/>
        <a:ext cx="1742159" cy="2167466"/>
      </dsp:txXfrm>
    </dsp:sp>
    <dsp:sp modelId="{A2529A5C-72F8-4BAA-B0E1-4D9D1BF193FB}">
      <dsp:nvSpPr>
        <dsp:cNvPr id="0" name=""/>
        <dsp:cNvSpPr/>
      </dsp:nvSpPr>
      <dsp:spPr>
        <a:xfrm>
          <a:off x="7229961" y="325120"/>
          <a:ext cx="1637629" cy="1804416"/>
        </a:xfrm>
        <a:prstGeom prst="ellipse">
          <a:avLst/>
        </a:prstGeom>
        <a:blipFill rotWithShape="1">
          <a:blip xmlns:r="http://schemas.openxmlformats.org/officeDocument/2006/relationships" r:embed="rId5"/>
          <a:stretch>
            <a:fillRect/>
          </a:stretch>
        </a:blip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0FB638F-DBA0-4DF5-AE19-07A187F77196}">
      <dsp:nvSpPr>
        <dsp:cNvPr id="0" name=""/>
        <dsp:cNvSpPr/>
      </dsp:nvSpPr>
      <dsp:spPr>
        <a:xfrm>
          <a:off x="356794" y="4334933"/>
          <a:ext cx="8206267" cy="812800"/>
        </a:xfrm>
        <a:prstGeom prst="leftRightArrow">
          <a:avLst/>
        </a:prstGeom>
        <a:solidFill>
          <a:schemeClr val="accent2">
            <a:tint val="4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0540879-8293-4E35-AEA8-62A455D976FD}" type="datetimeFigureOut">
              <a:rPr lang="es-MX" smtClean="0"/>
              <a:t>21/09/2018</a:t>
            </a:fld>
            <a:endParaRPr lang="es-MX"/>
          </a:p>
        </p:txBody>
      </p:sp>
      <p:sp>
        <p:nvSpPr>
          <p:cNvPr id="4" name="Marcador de pie de página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5" name="Marcador de número de diapositiva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CAED212-A562-48DB-80A0-B3FEDAAAA867}" type="slidenum">
              <a:rPr lang="es-MX" smtClean="0"/>
              <a:t>‹Nº›</a:t>
            </a:fld>
            <a:endParaRPr lang="es-MX"/>
          </a:p>
        </p:txBody>
      </p:sp>
    </p:spTree>
    <p:extLst>
      <p:ext uri="{BB962C8B-B14F-4D97-AF65-F5344CB8AC3E}">
        <p14:creationId xmlns:p14="http://schemas.microsoft.com/office/powerpoint/2010/main" val="377221726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758C1C3-4EE1-4BF0-B999-4AFBDFCF7173}" type="datetimeFigureOut">
              <a:rPr lang="es-MX" smtClean="0"/>
              <a:t>21/09/2018</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CEE9A5C-CD20-4A1C-AC15-E7346C3CA97A}" type="slidenum">
              <a:rPr lang="es-MX" smtClean="0"/>
              <a:t>‹Nº›</a:t>
            </a:fld>
            <a:endParaRPr lang="es-MX"/>
          </a:p>
        </p:txBody>
      </p:sp>
    </p:spTree>
    <p:extLst>
      <p:ext uri="{BB962C8B-B14F-4D97-AF65-F5344CB8AC3E}">
        <p14:creationId xmlns:p14="http://schemas.microsoft.com/office/powerpoint/2010/main" val="2331290449"/>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2B385BA-AEB2-42A8-B962-047DA171E124}" type="slidenum">
              <a:rPr kumimoji="0" lang="es-MX"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s-MX"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210440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4530"/>
            <a:ext cx="9144000" cy="2387600"/>
          </a:xfrm>
        </p:spPr>
        <p:txBody>
          <a:bodyPr anchor="b">
            <a:normAutofit/>
          </a:bodyPr>
          <a:lstStyle>
            <a:lvl1pPr algn="ctr">
              <a:defRPr sz="60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524000" y="3602038"/>
            <a:ext cx="9144000" cy="1655762"/>
          </a:xfrm>
        </p:spPr>
        <p:txBody>
          <a:bodyPr>
            <a:normAutofit/>
          </a:bodyPr>
          <a:lstStyle>
            <a:lvl1pPr marL="0" indent="0" algn="ctr">
              <a:buNone/>
              <a:defRPr sz="2400">
                <a:solidFill>
                  <a:schemeClr val="tx1">
                    <a:lumMod val="75000"/>
                    <a:lumOff val="25000"/>
                  </a:schemeClr>
                </a:solidFill>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smtClean="0"/>
              <a:t>Haga clic para editar el estilo de subtítulo del patrón</a:t>
            </a:r>
            <a:endParaRPr lang="en-US" dirty="0"/>
          </a:p>
        </p:txBody>
      </p:sp>
      <p:sp>
        <p:nvSpPr>
          <p:cNvPr id="4" name="Date Placeholder 3"/>
          <p:cNvSpPr>
            <a:spLocks noGrp="1"/>
          </p:cNvSpPr>
          <p:nvPr>
            <p:ph type="dt" sz="half" idx="10"/>
          </p:nvPr>
        </p:nvSpPr>
        <p:spPr/>
        <p:txBody>
          <a:bodyPr/>
          <a:lstStyle/>
          <a:p>
            <a:fld id="{CA6A7B02-C4EC-4805-8E40-C24CD9EDB7CD}" type="datetime1">
              <a:rPr lang="es-MX" smtClean="0"/>
              <a:t>21/09/2018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DA520A3-F83B-4761-B63B-6AC3776F1B45}" type="slidenum">
              <a:rPr lang="es-MX" smtClean="0"/>
              <a:t>‹Nº›</a:t>
            </a:fld>
            <a:endParaRPr lang="es-MX"/>
          </a:p>
        </p:txBody>
      </p:sp>
    </p:spTree>
    <p:extLst>
      <p:ext uri="{BB962C8B-B14F-4D97-AF65-F5344CB8AC3E}">
        <p14:creationId xmlns:p14="http://schemas.microsoft.com/office/powerpoint/2010/main" val="146425577"/>
      </p:ext>
    </p:extLst>
  </p:cSld>
  <p:clrMapOvr>
    <a:masterClrMapping/>
  </p:clrMapOvr>
  <mc:AlternateContent xmlns:mc="http://schemas.openxmlformats.org/markup-compatibility/2006" xmlns:p14="http://schemas.microsoft.com/office/powerpoint/2010/main">
    <mc:Choice Requires="p14">
      <p:transition spd="slow" p14:dur="1500">
        <p:pull dir="d"/>
      </p:transition>
    </mc:Choice>
    <mc:Fallback xmlns="">
      <p:transition spd="slow">
        <p:pull dir="d"/>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A95CA731-4692-4779-88A1-55A790091FB1}" type="datetime1">
              <a:rPr lang="es-MX" smtClean="0"/>
              <a:t>21/09/2018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DA520A3-F83B-4761-B63B-6AC3776F1B45}" type="slidenum">
              <a:rPr lang="es-MX" smtClean="0"/>
              <a:t>‹Nº›</a:t>
            </a:fld>
            <a:endParaRPr lang="es-MX"/>
          </a:p>
        </p:txBody>
      </p:sp>
    </p:spTree>
    <p:extLst>
      <p:ext uri="{BB962C8B-B14F-4D97-AF65-F5344CB8AC3E}">
        <p14:creationId xmlns:p14="http://schemas.microsoft.com/office/powerpoint/2010/main" val="1729128035"/>
      </p:ext>
    </p:extLst>
  </p:cSld>
  <p:clrMapOvr>
    <a:masterClrMapping/>
  </p:clrMapOvr>
  <mc:AlternateContent xmlns:mc="http://schemas.openxmlformats.org/markup-compatibility/2006" xmlns:p14="http://schemas.microsoft.com/office/powerpoint/2010/main">
    <mc:Choice Requires="p14">
      <p:transition spd="slow" p14:dur="1500">
        <p:pull dir="d"/>
      </p:transition>
    </mc:Choice>
    <mc:Fallback xmlns="">
      <p:transition spd="slow">
        <p:pull dir="d"/>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0362"/>
            <a:ext cx="2628900" cy="5811838"/>
          </a:xfrm>
        </p:spPr>
        <p:txBody>
          <a:bodyPr vert="eaVert"/>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838200" y="360362"/>
            <a:ext cx="7734300" cy="5811837"/>
          </a:xfrm>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381E66A3-C5EA-475D-9AD6-3BA05F047892}" type="datetime1">
              <a:rPr lang="es-MX" smtClean="0"/>
              <a:t>21/09/2018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DA520A3-F83B-4761-B63B-6AC3776F1B45}" type="slidenum">
              <a:rPr lang="es-MX" smtClean="0"/>
              <a:t>‹Nº›</a:t>
            </a:fld>
            <a:endParaRPr lang="es-MX"/>
          </a:p>
        </p:txBody>
      </p:sp>
    </p:spTree>
    <p:extLst>
      <p:ext uri="{BB962C8B-B14F-4D97-AF65-F5344CB8AC3E}">
        <p14:creationId xmlns:p14="http://schemas.microsoft.com/office/powerpoint/2010/main" val="2627125100"/>
      </p:ext>
    </p:extLst>
  </p:cSld>
  <p:clrMapOvr>
    <a:masterClrMapping/>
  </p:clrMapOvr>
  <mc:AlternateContent xmlns:mc="http://schemas.openxmlformats.org/markup-compatibility/2006" xmlns:p14="http://schemas.microsoft.com/office/powerpoint/2010/main">
    <mc:Choice Requires="p14">
      <p:transition spd="slow" p14:dur="1500">
        <p:pull dir="d"/>
      </p:transition>
    </mc:Choice>
    <mc:Fallback xmlns="">
      <p:transition spd="slow">
        <p:pull dir="d"/>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editar el estilo de subtítulo del patrón</a:t>
            </a:r>
            <a:endParaRPr lang="en-US" dirty="0"/>
          </a:p>
        </p:txBody>
      </p:sp>
      <p:sp>
        <p:nvSpPr>
          <p:cNvPr id="4" name="Date Placeholder 3"/>
          <p:cNvSpPr>
            <a:spLocks noGrp="1"/>
          </p:cNvSpPr>
          <p:nvPr>
            <p:ph type="dt" sz="half" idx="10"/>
          </p:nvPr>
        </p:nvSpPr>
        <p:spPr/>
        <p:txBody>
          <a:bodyPr/>
          <a:lstStyle/>
          <a:p>
            <a:fld id="{C1553231-EFF6-4112-BB28-6B2173776821}" type="datetime1">
              <a:rPr lang="es-MX" smtClean="0"/>
              <a:t>21/09/2018</a:t>
            </a:fld>
            <a:endParaRPr lang="es-MX"/>
          </a:p>
        </p:txBody>
      </p:sp>
      <p:sp>
        <p:nvSpPr>
          <p:cNvPr id="5" name="Footer Placeholder 4"/>
          <p:cNvSpPr>
            <a:spLocks noGrp="1"/>
          </p:cNvSpPr>
          <p:nvPr>
            <p:ph type="ftr" sz="quarter" idx="11"/>
          </p:nvPr>
        </p:nvSpPr>
        <p:spPr>
          <a:xfrm>
            <a:off x="5332412" y="5883275"/>
            <a:ext cx="4324044" cy="365125"/>
          </a:xfrm>
        </p:spPr>
        <p:txBody>
          <a:bodyPr/>
          <a:lstStyle/>
          <a:p>
            <a:endParaRPr lang="es-MX"/>
          </a:p>
        </p:txBody>
      </p:sp>
      <p:sp>
        <p:nvSpPr>
          <p:cNvPr id="6" name="Slide Number Placeholder 5"/>
          <p:cNvSpPr>
            <a:spLocks noGrp="1"/>
          </p:cNvSpPr>
          <p:nvPr>
            <p:ph type="sldNum" sz="quarter" idx="12"/>
          </p:nvPr>
        </p:nvSpPr>
        <p:spPr/>
        <p:txBody>
          <a:bodyPr/>
          <a:lstStyle/>
          <a:p>
            <a:fld id="{3DA520A3-F83B-4761-B63B-6AC3776F1B45}" type="slidenum">
              <a:rPr lang="es-MX" smtClean="0"/>
              <a:t>‹Nº›</a:t>
            </a:fld>
            <a:endParaRPr lang="es-MX"/>
          </a:p>
        </p:txBody>
      </p:sp>
    </p:spTree>
    <p:extLst>
      <p:ext uri="{BB962C8B-B14F-4D97-AF65-F5344CB8AC3E}">
        <p14:creationId xmlns:p14="http://schemas.microsoft.com/office/powerpoint/2010/main" val="1993252145"/>
      </p:ext>
    </p:extLst>
  </p:cSld>
  <p:clrMapOvr>
    <a:masterClrMapping/>
  </p:clrMapOvr>
  <mc:AlternateContent xmlns:mc="http://schemas.openxmlformats.org/markup-compatibility/2006" xmlns:p14="http://schemas.microsoft.com/office/powerpoint/2010/main">
    <mc:Choice Requires="p14">
      <p:transition spd="slow" p14:dur="1500">
        <p:pull dir="d"/>
      </p:transition>
    </mc:Choice>
    <mc:Fallback xmlns="">
      <p:transition spd="slow">
        <p:pull dir="d"/>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nchor="ct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50170470-8F61-4018-954E-F05F481C47DA}" type="datetime1">
              <a:rPr lang="es-MX" smtClean="0"/>
              <a:t>21/09/2018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a:xfrm>
            <a:off x="10951856" y="5867131"/>
            <a:ext cx="551167" cy="365125"/>
          </a:xfrm>
        </p:spPr>
        <p:txBody>
          <a:bodyPr/>
          <a:lstStyle/>
          <a:p>
            <a:fld id="{3DA520A3-F83B-4761-B63B-6AC3776F1B45}" type="slidenum">
              <a:rPr lang="es-MX" smtClean="0"/>
              <a:t>‹Nº›</a:t>
            </a:fld>
            <a:endParaRPr lang="es-MX"/>
          </a:p>
        </p:txBody>
      </p:sp>
    </p:spTree>
    <p:extLst>
      <p:ext uri="{BB962C8B-B14F-4D97-AF65-F5344CB8AC3E}">
        <p14:creationId xmlns:p14="http://schemas.microsoft.com/office/powerpoint/2010/main" val="151999816"/>
      </p:ext>
    </p:extLst>
  </p:cSld>
  <p:clrMapOvr>
    <a:masterClrMapping/>
  </p:clrMapOvr>
  <mc:AlternateContent xmlns:mc="http://schemas.openxmlformats.org/markup-compatibility/2006" xmlns:p14="http://schemas.microsoft.com/office/powerpoint/2010/main">
    <mc:Choice Requires="p14">
      <p:transition spd="slow" p14:dur="1500">
        <p:pull dir="d"/>
      </p:transition>
    </mc:Choice>
    <mc:Fallback xmlns="">
      <p:transition spd="slow">
        <p:pull dir="d"/>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248F8C30-93CF-4D3A-A276-C54418B06BA9}" type="datetime1">
              <a:rPr lang="es-MX" smtClean="0"/>
              <a:t>21/09/2018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DA520A3-F83B-4761-B63B-6AC3776F1B45}" type="slidenum">
              <a:rPr lang="es-MX" smtClean="0"/>
              <a:t>‹Nº›</a:t>
            </a:fld>
            <a:endParaRPr lang="es-MX"/>
          </a:p>
        </p:txBody>
      </p:sp>
    </p:spTree>
    <p:extLst>
      <p:ext uri="{BB962C8B-B14F-4D97-AF65-F5344CB8AC3E}">
        <p14:creationId xmlns:p14="http://schemas.microsoft.com/office/powerpoint/2010/main" val="3850338191"/>
      </p:ext>
    </p:extLst>
  </p:cSld>
  <p:clrMapOvr>
    <a:masterClrMapping/>
  </p:clrMapOvr>
  <mc:AlternateContent xmlns:mc="http://schemas.openxmlformats.org/markup-compatibility/2006" xmlns:p14="http://schemas.microsoft.com/office/powerpoint/2010/main">
    <mc:Choice Requires="p14">
      <p:transition spd="slow" p14:dur="1500">
        <p:pull dir="d"/>
      </p:transition>
    </mc:Choice>
    <mc:Fallback xmlns="">
      <p:transition spd="slow">
        <p:pull dir="d"/>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E47B6CA9-83C0-4428-8945-1642D2B6B197}" type="datetime1">
              <a:rPr lang="es-MX" smtClean="0"/>
              <a:t>21/09/2018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3DA520A3-F83B-4761-B63B-6AC3776F1B45}" type="slidenum">
              <a:rPr lang="es-MX" smtClean="0"/>
              <a:t>‹Nº›</a:t>
            </a:fld>
            <a:endParaRPr lang="es-MX"/>
          </a:p>
        </p:txBody>
      </p:sp>
    </p:spTree>
    <p:extLst>
      <p:ext uri="{BB962C8B-B14F-4D97-AF65-F5344CB8AC3E}">
        <p14:creationId xmlns:p14="http://schemas.microsoft.com/office/powerpoint/2010/main" val="304820486"/>
      </p:ext>
    </p:extLst>
  </p:cSld>
  <p:clrMapOvr>
    <a:masterClrMapping/>
  </p:clrMapOvr>
  <mc:AlternateContent xmlns:mc="http://schemas.openxmlformats.org/markup-compatibility/2006" xmlns:p14="http://schemas.microsoft.com/office/powerpoint/2010/main">
    <mc:Choice Requires="p14">
      <p:transition spd="slow" p14:dur="1500">
        <p:pull dir="d"/>
      </p:transition>
    </mc:Choice>
    <mc:Fallback xmlns="">
      <p:transition spd="slow">
        <p:pull dir="d"/>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9D09C6C2-5CDA-49C0-900A-7CF82CFD1102}" type="datetime1">
              <a:rPr lang="es-MX" smtClean="0"/>
              <a:t>21/09/2018</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3DA520A3-F83B-4761-B63B-6AC3776F1B45}" type="slidenum">
              <a:rPr lang="es-MX" smtClean="0"/>
              <a:t>‹Nº›</a:t>
            </a:fld>
            <a:endParaRPr lang="es-MX"/>
          </a:p>
        </p:txBody>
      </p:sp>
    </p:spTree>
    <p:extLst>
      <p:ext uri="{BB962C8B-B14F-4D97-AF65-F5344CB8AC3E}">
        <p14:creationId xmlns:p14="http://schemas.microsoft.com/office/powerpoint/2010/main" val="2615660595"/>
      </p:ext>
    </p:extLst>
  </p:cSld>
  <p:clrMapOvr>
    <a:masterClrMapping/>
  </p:clrMapOvr>
  <mc:AlternateContent xmlns:mc="http://schemas.openxmlformats.org/markup-compatibility/2006" xmlns:p14="http://schemas.microsoft.com/office/powerpoint/2010/main">
    <mc:Choice Requires="p14">
      <p:transition spd="slow" p14:dur="1500">
        <p:pull dir="d"/>
      </p:transition>
    </mc:Choice>
    <mc:Fallback xmlns="">
      <p:transition spd="slow">
        <p:pull dir="d"/>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912F70FE-B528-4A68-839B-EBD1B0DEF5DF}" type="datetime1">
              <a:rPr lang="es-MX" smtClean="0"/>
              <a:t>21/09/2018</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3DA520A3-F83B-4761-B63B-6AC3776F1B45}" type="slidenum">
              <a:rPr lang="es-MX" smtClean="0"/>
              <a:t>‹Nº›</a:t>
            </a:fld>
            <a:endParaRPr lang="es-MX"/>
          </a:p>
        </p:txBody>
      </p:sp>
    </p:spTree>
    <p:extLst>
      <p:ext uri="{BB962C8B-B14F-4D97-AF65-F5344CB8AC3E}">
        <p14:creationId xmlns:p14="http://schemas.microsoft.com/office/powerpoint/2010/main" val="2520422295"/>
      </p:ext>
    </p:extLst>
  </p:cSld>
  <p:clrMapOvr>
    <a:masterClrMapping/>
  </p:clrMapOvr>
  <mc:AlternateContent xmlns:mc="http://schemas.openxmlformats.org/markup-compatibility/2006" xmlns:p14="http://schemas.microsoft.com/office/powerpoint/2010/main">
    <mc:Choice Requires="p14">
      <p:transition spd="slow" p14:dur="1500">
        <p:pull dir="d"/>
      </p:transition>
    </mc:Choice>
    <mc:Fallback xmlns="">
      <p:transition spd="slow">
        <p:pull dir="d"/>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3A8180-A975-4D46-A495-B5A83E4D71E8}" type="datetime1">
              <a:rPr lang="es-MX" smtClean="0"/>
              <a:t>21/09/2018</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3DA520A3-F83B-4761-B63B-6AC3776F1B45}" type="slidenum">
              <a:rPr lang="es-MX" smtClean="0"/>
              <a:t>‹Nº›</a:t>
            </a:fld>
            <a:endParaRPr lang="es-MX"/>
          </a:p>
        </p:txBody>
      </p:sp>
    </p:spTree>
    <p:extLst>
      <p:ext uri="{BB962C8B-B14F-4D97-AF65-F5344CB8AC3E}">
        <p14:creationId xmlns:p14="http://schemas.microsoft.com/office/powerpoint/2010/main" val="2835573674"/>
      </p:ext>
    </p:extLst>
  </p:cSld>
  <p:clrMapOvr>
    <a:masterClrMapping/>
  </p:clrMapOvr>
  <mc:AlternateContent xmlns:mc="http://schemas.openxmlformats.org/markup-compatibility/2006" xmlns:p14="http://schemas.microsoft.com/office/powerpoint/2010/main">
    <mc:Choice Requires="p14">
      <p:transition spd="slow" p14:dur="1500">
        <p:pull dir="d"/>
      </p:transition>
    </mc:Choice>
    <mc:Fallback xmlns="">
      <p:transition spd="slow">
        <p:pull dir="d"/>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2F59E91F-DB1D-4F66-AC02-B73788936C76}" type="datetime1">
              <a:rPr lang="es-MX" smtClean="0"/>
              <a:t>21/09/2018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3DA520A3-F83B-4761-B63B-6AC3776F1B45}" type="slidenum">
              <a:rPr lang="es-MX" smtClean="0"/>
              <a:t>‹Nº›</a:t>
            </a:fld>
            <a:endParaRPr lang="es-MX"/>
          </a:p>
        </p:txBody>
      </p:sp>
    </p:spTree>
    <p:extLst>
      <p:ext uri="{BB962C8B-B14F-4D97-AF65-F5344CB8AC3E}">
        <p14:creationId xmlns:p14="http://schemas.microsoft.com/office/powerpoint/2010/main" val="4136979845"/>
      </p:ext>
    </p:extLst>
  </p:cSld>
  <p:clrMapOvr>
    <a:masterClrMapping/>
  </p:clrMapOvr>
  <mc:AlternateContent xmlns:mc="http://schemas.openxmlformats.org/markup-compatibility/2006" xmlns:p14="http://schemas.microsoft.com/office/powerpoint/2010/main">
    <mc:Choice Requires="p14">
      <p:transition spd="slow" p14:dur="1500">
        <p:pull dir="d"/>
      </p:transition>
    </mc:Choice>
    <mc:Fallback xmlns="">
      <p:transition spd="slow">
        <p:pull dir="d"/>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6D67B85A-6D79-4195-ADC4-FFD9748226B8}" type="datetime1">
              <a:rPr lang="es-MX" smtClean="0"/>
              <a:t>21/09/2018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DA520A3-F83B-4761-B63B-6AC3776F1B45}" type="slidenum">
              <a:rPr lang="es-MX" smtClean="0"/>
              <a:t>‹Nº›</a:t>
            </a:fld>
            <a:endParaRPr lang="es-MX"/>
          </a:p>
        </p:txBody>
      </p:sp>
    </p:spTree>
    <p:extLst>
      <p:ext uri="{BB962C8B-B14F-4D97-AF65-F5344CB8AC3E}">
        <p14:creationId xmlns:p14="http://schemas.microsoft.com/office/powerpoint/2010/main" val="3317059602"/>
      </p:ext>
    </p:extLst>
  </p:cSld>
  <p:clrMapOvr>
    <a:masterClrMapping/>
  </p:clrMapOvr>
  <mc:AlternateContent xmlns:mc="http://schemas.openxmlformats.org/markup-compatibility/2006" xmlns:p14="http://schemas.microsoft.com/office/powerpoint/2010/main">
    <mc:Choice Requires="p14">
      <p:transition spd="slow" p14:dur="1500">
        <p:pull dir="d"/>
      </p:transition>
    </mc:Choice>
    <mc:Fallback xmlns="">
      <p:transition spd="slow">
        <p:pull dir="d"/>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es-ES" smtClean="0"/>
              <a:t>Haga clic para modificar el estilo de título del patrón</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F1F22700-76B4-4A7D-B760-DCFD49E5D9AA}" type="datetime1">
              <a:rPr lang="es-MX" smtClean="0"/>
              <a:t>21/09/2018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3DA520A3-F83B-4761-B63B-6AC3776F1B45}" type="slidenum">
              <a:rPr lang="es-MX" smtClean="0"/>
              <a:t>‹Nº›</a:t>
            </a:fld>
            <a:endParaRPr lang="es-MX"/>
          </a:p>
        </p:txBody>
      </p:sp>
    </p:spTree>
    <p:extLst>
      <p:ext uri="{BB962C8B-B14F-4D97-AF65-F5344CB8AC3E}">
        <p14:creationId xmlns:p14="http://schemas.microsoft.com/office/powerpoint/2010/main" val="4170989925"/>
      </p:ext>
    </p:extLst>
  </p:cSld>
  <p:clrMapOvr>
    <a:masterClrMapping/>
  </p:clrMapOvr>
  <mc:AlternateContent xmlns:mc="http://schemas.openxmlformats.org/markup-compatibility/2006" xmlns:p14="http://schemas.microsoft.com/office/powerpoint/2010/main">
    <mc:Choice Requires="p14">
      <p:transition spd="slow" p14:dur="1500">
        <p:pull dir="d"/>
      </p:transition>
    </mc:Choice>
    <mc:Fallback xmlns="">
      <p:transition spd="slow">
        <p:pull dir="d"/>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C99F0894-F491-4FDC-947A-D4336AD27497}" type="datetime1">
              <a:rPr lang="es-MX" smtClean="0"/>
              <a:t>21/09/2018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3DA520A3-F83B-4761-B63B-6AC3776F1B45}" type="slidenum">
              <a:rPr lang="es-MX" smtClean="0"/>
              <a:t>‹Nº›</a:t>
            </a:fld>
            <a:endParaRPr lang="es-MX"/>
          </a:p>
        </p:txBody>
      </p:sp>
    </p:spTree>
    <p:extLst>
      <p:ext uri="{BB962C8B-B14F-4D97-AF65-F5344CB8AC3E}">
        <p14:creationId xmlns:p14="http://schemas.microsoft.com/office/powerpoint/2010/main" val="2794588983"/>
      </p:ext>
    </p:extLst>
  </p:cSld>
  <p:clrMapOvr>
    <a:masterClrMapping/>
  </p:clrMapOvr>
  <mc:AlternateContent xmlns:mc="http://schemas.openxmlformats.org/markup-compatibility/2006" xmlns:p14="http://schemas.microsoft.com/office/powerpoint/2010/main">
    <mc:Choice Requires="p14">
      <p:transition spd="slow" p14:dur="1500">
        <p:pull dir="d"/>
      </p:transition>
    </mc:Choice>
    <mc:Fallback xmlns="">
      <p:transition spd="slow">
        <p:pull dir="d"/>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49020BAA-67DA-483B-A457-BA6D16539AB8}" type="datetime1">
              <a:rPr lang="es-MX" smtClean="0"/>
              <a:t>21/09/2018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DA520A3-F83B-4761-B63B-6AC3776F1B45}" type="slidenum">
              <a:rPr lang="es-MX" smtClean="0"/>
              <a:t>‹Nº›</a:t>
            </a:fld>
            <a:endParaRPr lang="es-MX"/>
          </a:p>
        </p:txBody>
      </p:sp>
    </p:spTree>
    <p:extLst>
      <p:ext uri="{BB962C8B-B14F-4D97-AF65-F5344CB8AC3E}">
        <p14:creationId xmlns:p14="http://schemas.microsoft.com/office/powerpoint/2010/main" val="3051660187"/>
      </p:ext>
    </p:extLst>
  </p:cSld>
  <p:clrMapOvr>
    <a:masterClrMapping/>
  </p:clrMapOvr>
  <mc:AlternateContent xmlns:mc="http://schemas.openxmlformats.org/markup-compatibility/2006" xmlns:p14="http://schemas.microsoft.com/office/powerpoint/2010/main">
    <mc:Choice Requires="p14">
      <p:transition spd="slow" p14:dur="1500">
        <p:pull dir="d"/>
      </p:transition>
    </mc:Choice>
    <mc:Fallback xmlns="">
      <p:transition spd="slow">
        <p:pull dir="d"/>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Editar el estilo de texto del patrón</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7FB66B55-F96A-4F46-8594-0F53FA033407}" type="datetime1">
              <a:rPr lang="es-MX" smtClean="0"/>
              <a:t>21/09/2018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DA520A3-F83B-4761-B63B-6AC3776F1B45}" type="slidenum">
              <a:rPr lang="es-MX" smtClean="0"/>
              <a:t>‹Nº›</a:t>
            </a:fld>
            <a:endParaRPr lang="es-MX"/>
          </a:p>
        </p:txBody>
      </p:sp>
    </p:spTree>
    <p:extLst>
      <p:ext uri="{BB962C8B-B14F-4D97-AF65-F5344CB8AC3E}">
        <p14:creationId xmlns:p14="http://schemas.microsoft.com/office/powerpoint/2010/main" val="3422909742"/>
      </p:ext>
    </p:extLst>
  </p:cSld>
  <p:clrMapOvr>
    <a:masterClrMapping/>
  </p:clrMapOvr>
  <mc:AlternateContent xmlns:mc="http://schemas.openxmlformats.org/markup-compatibility/2006" xmlns:p14="http://schemas.microsoft.com/office/powerpoint/2010/main">
    <mc:Choice Requires="p14">
      <p:transition spd="slow" p14:dur="1500">
        <p:pull dir="d"/>
      </p:transition>
    </mc:Choice>
    <mc:Fallback xmlns="">
      <p:transition spd="slow">
        <p:pull dir="d"/>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D8DA8367-3153-484F-960D-F334C0B166BA}" type="datetime1">
              <a:rPr lang="es-MX" smtClean="0"/>
              <a:t>21/09/2018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DA520A3-F83B-4761-B63B-6AC3776F1B45}" type="slidenum">
              <a:rPr lang="es-MX" smtClean="0"/>
              <a:t>‹Nº›</a:t>
            </a:fld>
            <a:endParaRPr lang="es-MX"/>
          </a:p>
        </p:txBody>
      </p:sp>
    </p:spTree>
    <p:extLst>
      <p:ext uri="{BB962C8B-B14F-4D97-AF65-F5344CB8AC3E}">
        <p14:creationId xmlns:p14="http://schemas.microsoft.com/office/powerpoint/2010/main" val="2842171830"/>
      </p:ext>
    </p:extLst>
  </p:cSld>
  <p:clrMapOvr>
    <a:masterClrMapping/>
  </p:clrMapOvr>
  <mc:AlternateContent xmlns:mc="http://schemas.openxmlformats.org/markup-compatibility/2006" xmlns:p14="http://schemas.microsoft.com/office/powerpoint/2010/main">
    <mc:Choice Requires="p14">
      <p:transition spd="slow" p14:dur="1500">
        <p:pull dir="d"/>
      </p:transition>
    </mc:Choice>
    <mc:Fallback xmlns="">
      <p:transition spd="slow">
        <p:pull dir="d"/>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s-ES" smtClean="0"/>
              <a:t>Editar el estilo de texto del patrón</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3A97B1D2-F035-4E64-8AA9-4C410D0431FE}" type="datetime1">
              <a:rPr lang="es-MX" smtClean="0"/>
              <a:t>21/09/2018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DA520A3-F83B-4761-B63B-6AC3776F1B45}" type="slidenum">
              <a:rPr lang="es-MX" smtClean="0"/>
              <a:t>‹Nº›</a:t>
            </a:fld>
            <a:endParaRPr lang="es-MX"/>
          </a:p>
        </p:txBody>
      </p:sp>
    </p:spTree>
    <p:extLst>
      <p:ext uri="{BB962C8B-B14F-4D97-AF65-F5344CB8AC3E}">
        <p14:creationId xmlns:p14="http://schemas.microsoft.com/office/powerpoint/2010/main" val="1037286077"/>
      </p:ext>
    </p:extLst>
  </p:cSld>
  <p:clrMapOvr>
    <a:masterClrMapping/>
  </p:clrMapOvr>
  <mc:AlternateContent xmlns:mc="http://schemas.openxmlformats.org/markup-compatibility/2006" xmlns:p14="http://schemas.microsoft.com/office/powerpoint/2010/main">
    <mc:Choice Requires="p14">
      <p:transition spd="slow" p14:dur="1500">
        <p:pull dir="d"/>
      </p:transition>
    </mc:Choice>
    <mc:Fallback xmlns="">
      <p:transition spd="slow">
        <p:pull dir="d"/>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s-ES" smtClean="0"/>
              <a:t>Editar el estilo de texto del patrón</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9E1AAFE0-A92C-4D40-BB55-A91C01DF4E81}" type="datetime1">
              <a:rPr lang="es-MX" smtClean="0"/>
              <a:t>21/09/2018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DA520A3-F83B-4761-B63B-6AC3776F1B45}" type="slidenum">
              <a:rPr lang="es-MX" smtClean="0"/>
              <a:t>‹Nº›</a:t>
            </a:fld>
            <a:endParaRPr lang="es-MX"/>
          </a:p>
        </p:txBody>
      </p:sp>
    </p:spTree>
    <p:extLst>
      <p:ext uri="{BB962C8B-B14F-4D97-AF65-F5344CB8AC3E}">
        <p14:creationId xmlns:p14="http://schemas.microsoft.com/office/powerpoint/2010/main" val="2526128000"/>
      </p:ext>
    </p:extLst>
  </p:cSld>
  <p:clrMapOvr>
    <a:masterClrMapping/>
  </p:clrMapOvr>
  <mc:AlternateContent xmlns:mc="http://schemas.openxmlformats.org/markup-compatibility/2006" xmlns:p14="http://schemas.microsoft.com/office/powerpoint/2010/main">
    <mc:Choice Requires="p14">
      <p:transition spd="slow" p14:dur="1500">
        <p:pull dir="d"/>
      </p:transition>
    </mc:Choice>
    <mc:Fallback xmlns="">
      <p:transition spd="slow">
        <p:pull dir="d"/>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DCCF824B-FDB8-46AA-BB94-D9B5EA294DFC}" type="datetime1">
              <a:rPr lang="es-MX" smtClean="0"/>
              <a:t>21/09/2018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DA520A3-F83B-4761-B63B-6AC3776F1B45}" type="slidenum">
              <a:rPr lang="es-MX" smtClean="0"/>
              <a:t>‹Nº›</a:t>
            </a:fld>
            <a:endParaRPr lang="es-MX"/>
          </a:p>
        </p:txBody>
      </p:sp>
    </p:spTree>
    <p:extLst>
      <p:ext uri="{BB962C8B-B14F-4D97-AF65-F5344CB8AC3E}">
        <p14:creationId xmlns:p14="http://schemas.microsoft.com/office/powerpoint/2010/main" val="1124108529"/>
      </p:ext>
    </p:extLst>
  </p:cSld>
  <p:clrMapOvr>
    <a:masterClrMapping/>
  </p:clrMapOvr>
  <mc:AlternateContent xmlns:mc="http://schemas.openxmlformats.org/markup-compatibility/2006" xmlns:p14="http://schemas.microsoft.com/office/powerpoint/2010/main">
    <mc:Choice Requires="p14">
      <p:transition spd="slow" p14:dur="1500">
        <p:pull dir="d"/>
      </p:transition>
    </mc:Choice>
    <mc:Fallback xmlns="">
      <p:transition spd="slow">
        <p:pull dir="d"/>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C5B498CC-C030-45A9-9761-8E5A61B6E519}" type="datetime1">
              <a:rPr lang="es-MX" smtClean="0"/>
              <a:t>21/09/2018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DA520A3-F83B-4761-B63B-6AC3776F1B45}" type="slidenum">
              <a:rPr lang="es-MX" smtClean="0"/>
              <a:t>‹Nº›</a:t>
            </a:fld>
            <a:endParaRPr lang="es-MX"/>
          </a:p>
        </p:txBody>
      </p:sp>
    </p:spTree>
    <p:extLst>
      <p:ext uri="{BB962C8B-B14F-4D97-AF65-F5344CB8AC3E}">
        <p14:creationId xmlns:p14="http://schemas.microsoft.com/office/powerpoint/2010/main" val="223506808"/>
      </p:ext>
    </p:extLst>
  </p:cSld>
  <p:clrMapOvr>
    <a:masterClrMapping/>
  </p:clrMapOvr>
  <mc:AlternateContent xmlns:mc="http://schemas.openxmlformats.org/markup-compatibility/2006" xmlns:p14="http://schemas.microsoft.com/office/powerpoint/2010/main">
    <mc:Choice Requires="p14">
      <p:transition spd="slow" p14:dur="1500">
        <p:pull dir="d"/>
      </p:transition>
    </mc:Choice>
    <mc:Fallback xmlns="">
      <p:transition spd="slow">
        <p:pull dir="d"/>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831850" y="1712423"/>
            <a:ext cx="10515600" cy="2851208"/>
          </a:xfrm>
        </p:spPr>
        <p:txBody>
          <a:bodyPr anchor="b">
            <a:normAutofit/>
          </a:bodyPr>
          <a:lstStyle>
            <a:lvl1pPr>
              <a:defRPr sz="6000" b="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31850" y="4552633"/>
            <a:ext cx="10515600" cy="1500187"/>
          </a:xfrm>
        </p:spPr>
        <p:txBody>
          <a:bodyPr anchor="t">
            <a:normAutofit/>
          </a:bodyPr>
          <a:lstStyle>
            <a:lvl1pPr marL="0" indent="0">
              <a:buNone/>
              <a:defRPr sz="24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FE689734-6125-45B6-B41D-C112435B36C2}" type="datetime1">
              <a:rPr lang="es-MX" smtClean="0"/>
              <a:t>21/09/2018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DA520A3-F83B-4761-B63B-6AC3776F1B45}" type="slidenum">
              <a:rPr lang="es-MX" smtClean="0"/>
              <a:t>‹Nº›</a:t>
            </a:fld>
            <a:endParaRPr lang="es-MX"/>
          </a:p>
        </p:txBody>
      </p:sp>
    </p:spTree>
    <p:extLst>
      <p:ext uri="{BB962C8B-B14F-4D97-AF65-F5344CB8AC3E}">
        <p14:creationId xmlns:p14="http://schemas.microsoft.com/office/powerpoint/2010/main" val="4132663717"/>
      </p:ext>
    </p:extLst>
  </p:cSld>
  <p:clrMapOvr>
    <a:masterClrMapping/>
  </p:clrMapOvr>
  <mc:AlternateContent xmlns:mc="http://schemas.openxmlformats.org/markup-compatibility/2006" xmlns:p14="http://schemas.microsoft.com/office/powerpoint/2010/main">
    <mc:Choice Requires="p14">
      <p:transition spd="slow" p14:dur="1500">
        <p:pull dir="d"/>
      </p:transition>
    </mc:Choice>
    <mc:Fallback xmlns="">
      <p:transition spd="slow">
        <p:pull dir="d"/>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845127" y="1828800"/>
            <a:ext cx="5181600" cy="4351337"/>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172200" y="1828800"/>
            <a:ext cx="5181600" cy="4351337"/>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28D4F92A-65AC-48AE-A707-47884963A575}" type="datetime1">
              <a:rPr lang="es-MX" smtClean="0"/>
              <a:t>21/09/2018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3DA520A3-F83B-4761-B63B-6AC3776F1B45}" type="slidenum">
              <a:rPr lang="es-MX" smtClean="0"/>
              <a:t>‹Nº›</a:t>
            </a:fld>
            <a:endParaRPr lang="es-MX"/>
          </a:p>
        </p:txBody>
      </p:sp>
    </p:spTree>
    <p:extLst>
      <p:ext uri="{BB962C8B-B14F-4D97-AF65-F5344CB8AC3E}">
        <p14:creationId xmlns:p14="http://schemas.microsoft.com/office/powerpoint/2010/main" val="3298255713"/>
      </p:ext>
    </p:extLst>
  </p:cSld>
  <p:clrMapOvr>
    <a:masterClrMapping/>
  </p:clrMapOvr>
  <mc:AlternateContent xmlns:mc="http://schemas.openxmlformats.org/markup-compatibility/2006" xmlns:p14="http://schemas.microsoft.com/office/powerpoint/2010/main">
    <mc:Choice Requires="p14">
      <p:transition spd="slow" p14:dur="1500">
        <p:pull dir="d"/>
      </p:transition>
    </mc:Choice>
    <mc:Fallback xmlns="">
      <p:transition spd="slow">
        <p:pull dir="d"/>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ació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45127" y="1681850"/>
            <a:ext cx="5156200" cy="825699"/>
          </a:xfrm>
        </p:spPr>
        <p:txBody>
          <a:bodyPr anchor="b">
            <a:normAutofit/>
          </a:bodyP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4" name="Content Placeholder 3"/>
          <p:cNvSpPr>
            <a:spLocks noGrp="1"/>
          </p:cNvSpPr>
          <p:nvPr>
            <p:ph sz="half" idx="2"/>
          </p:nvPr>
        </p:nvSpPr>
        <p:spPr>
          <a:xfrm>
            <a:off x="845127" y="2507550"/>
            <a:ext cx="5156200" cy="3680525"/>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172200" y="1681851"/>
            <a:ext cx="5181601" cy="825698"/>
          </a:xfrm>
        </p:spPr>
        <p:txBody>
          <a:bodyPr anchor="b"/>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6" name="Content Placeholder 5"/>
          <p:cNvSpPr>
            <a:spLocks noGrp="1"/>
          </p:cNvSpPr>
          <p:nvPr>
            <p:ph sz="quarter" idx="4"/>
          </p:nvPr>
        </p:nvSpPr>
        <p:spPr>
          <a:xfrm>
            <a:off x="6172200" y="2507550"/>
            <a:ext cx="5181601" cy="3680525"/>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Date Placeholder 6"/>
          <p:cNvSpPr>
            <a:spLocks noGrp="1"/>
          </p:cNvSpPr>
          <p:nvPr>
            <p:ph type="dt" sz="half" idx="10"/>
          </p:nvPr>
        </p:nvSpPr>
        <p:spPr/>
        <p:txBody>
          <a:bodyPr/>
          <a:lstStyle/>
          <a:p>
            <a:fld id="{8E8811C1-4A1C-494C-A3E8-9A251C3ADBDD}" type="datetime1">
              <a:rPr lang="es-MX" smtClean="0"/>
              <a:t>21/09/2018</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3DA520A3-F83B-4761-B63B-6AC3776F1B45}" type="slidenum">
              <a:rPr lang="es-MX" smtClean="0"/>
              <a:t>‹Nº›</a:t>
            </a:fld>
            <a:endParaRPr lang="es-MX"/>
          </a:p>
        </p:txBody>
      </p:sp>
      <p:sp>
        <p:nvSpPr>
          <p:cNvPr id="10" name="Title 9"/>
          <p:cNvSpPr>
            <a:spLocks noGrp="1"/>
          </p:cNvSpPr>
          <p:nvPr>
            <p:ph type="title"/>
          </p:nvPr>
        </p:nvSpPr>
        <p:spPr/>
        <p:txBody>
          <a:bodyPr/>
          <a:lstStyle/>
          <a:p>
            <a:r>
              <a:rPr lang="es-ES" smtClean="0"/>
              <a:t>Haga clic para modificar el estilo de título del patrón</a:t>
            </a:r>
            <a:endParaRPr lang="en-US" dirty="0"/>
          </a:p>
        </p:txBody>
      </p:sp>
    </p:spTree>
    <p:extLst>
      <p:ext uri="{BB962C8B-B14F-4D97-AF65-F5344CB8AC3E}">
        <p14:creationId xmlns:p14="http://schemas.microsoft.com/office/powerpoint/2010/main" val="3615490819"/>
      </p:ext>
    </p:extLst>
  </p:cSld>
  <p:clrMapOvr>
    <a:masterClrMapping/>
  </p:clrMapOvr>
  <mc:AlternateContent xmlns:mc="http://schemas.openxmlformats.org/markup-compatibility/2006" xmlns:p14="http://schemas.microsoft.com/office/powerpoint/2010/main">
    <mc:Choice Requires="p14">
      <p:transition spd="slow" p14:dur="1500">
        <p:pull dir="d"/>
      </p:transition>
    </mc:Choice>
    <mc:Fallback xmlns="">
      <p:transition spd="slow">
        <p:pull dir="d"/>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Solo el título">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88E64441-3B69-4A4C-B5BD-DFD02321097E}" type="datetime1">
              <a:rPr lang="es-MX" smtClean="0"/>
              <a:t>21/09/2018</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3DA520A3-F83B-4761-B63B-6AC3776F1B45}" type="slidenum">
              <a:rPr lang="es-MX" smtClean="0"/>
              <a:t>‹Nº›</a:t>
            </a:fld>
            <a:endParaRPr lang="es-MX"/>
          </a:p>
        </p:txBody>
      </p:sp>
      <p:sp>
        <p:nvSpPr>
          <p:cNvPr id="6" name="Title 5"/>
          <p:cNvSpPr>
            <a:spLocks noGrp="1"/>
          </p:cNvSpPr>
          <p:nvPr>
            <p:ph type="title"/>
          </p:nvPr>
        </p:nvSpPr>
        <p:spPr/>
        <p:txBody>
          <a:bodyPr/>
          <a:lstStyle/>
          <a:p>
            <a:r>
              <a:rPr lang="es-ES" smtClean="0"/>
              <a:t>Haga clic para modificar el estilo de título del patrón</a:t>
            </a:r>
            <a:endParaRPr lang="en-US"/>
          </a:p>
        </p:txBody>
      </p:sp>
    </p:spTree>
    <p:extLst>
      <p:ext uri="{BB962C8B-B14F-4D97-AF65-F5344CB8AC3E}">
        <p14:creationId xmlns:p14="http://schemas.microsoft.com/office/powerpoint/2010/main" val="1890160255"/>
      </p:ext>
    </p:extLst>
  </p:cSld>
  <p:clrMapOvr>
    <a:masterClrMapping/>
  </p:clrMapOvr>
  <mc:AlternateContent xmlns:mc="http://schemas.openxmlformats.org/markup-compatibility/2006" xmlns:p14="http://schemas.microsoft.com/office/powerpoint/2010/main">
    <mc:Choice Requires="p14">
      <p:transition spd="slow" p14:dur="1500">
        <p:pull dir="d"/>
      </p:transition>
    </mc:Choice>
    <mc:Fallback xmlns="">
      <p:transition spd="slow">
        <p:pull dir="d"/>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5EACB6B-9D88-400C-AC0F-1FD4047CD0A6}" type="datetime1">
              <a:rPr lang="es-MX" smtClean="0"/>
              <a:t>21/09/2018</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3DA520A3-F83B-4761-B63B-6AC3776F1B45}" type="slidenum">
              <a:rPr lang="es-MX" smtClean="0"/>
              <a:t>‹Nº›</a:t>
            </a:fld>
            <a:endParaRPr lang="es-MX"/>
          </a:p>
        </p:txBody>
      </p:sp>
    </p:spTree>
    <p:extLst>
      <p:ext uri="{BB962C8B-B14F-4D97-AF65-F5344CB8AC3E}">
        <p14:creationId xmlns:p14="http://schemas.microsoft.com/office/powerpoint/2010/main" val="1355155143"/>
      </p:ext>
    </p:extLst>
  </p:cSld>
  <p:clrMapOvr>
    <a:masterClrMapping/>
  </p:clrMapOvr>
  <mc:AlternateContent xmlns:mc="http://schemas.openxmlformats.org/markup-compatibility/2006" xmlns:p14="http://schemas.microsoft.com/office/powerpoint/2010/main">
    <mc:Choice Requires="p14">
      <p:transition spd="slow" p14:dur="1500">
        <p:pull dir="d"/>
      </p:transition>
    </mc:Choice>
    <mc:Fallback xmlns="">
      <p:transition spd="slow">
        <p:pull dir="d"/>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931920" cy="1600197"/>
          </a:xfrm>
        </p:spPr>
        <p:txBody>
          <a:bodyPr anchor="b">
            <a:normAutofit/>
          </a:bodyPr>
          <a:lstStyle>
            <a:lvl1pPr>
              <a:defRPr sz="32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5181600" y="990600"/>
            <a:ext cx="6172200" cy="48768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841248" y="2057399"/>
            <a:ext cx="3931920" cy="3810001"/>
          </a:xfrm>
        </p:spPr>
        <p:txBody>
          <a:bodyPr>
            <a:normAutofit/>
          </a:bodyPr>
          <a:lstStyle>
            <a:lvl1pPr marL="0" indent="0">
              <a:lnSpc>
                <a:spcPct val="90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AA6860A5-3D28-4198-A09A-407ADB817270}" type="datetime1">
              <a:rPr lang="es-MX" smtClean="0"/>
              <a:t>21/09/2018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3DA520A3-F83B-4761-B63B-6AC3776F1B45}" type="slidenum">
              <a:rPr lang="es-MX" smtClean="0"/>
              <a:t>‹Nº›</a:t>
            </a:fld>
            <a:endParaRPr lang="es-MX"/>
          </a:p>
        </p:txBody>
      </p:sp>
    </p:spTree>
    <p:extLst>
      <p:ext uri="{BB962C8B-B14F-4D97-AF65-F5344CB8AC3E}">
        <p14:creationId xmlns:p14="http://schemas.microsoft.com/office/powerpoint/2010/main" val="380800020"/>
      </p:ext>
    </p:extLst>
  </p:cSld>
  <p:clrMapOvr>
    <a:masterClrMapping/>
  </p:clrMapOvr>
  <mc:AlternateContent xmlns:mc="http://schemas.openxmlformats.org/markup-compatibility/2006" xmlns:p14="http://schemas.microsoft.com/office/powerpoint/2010/main">
    <mc:Choice Requires="p14">
      <p:transition spd="slow" p14:dur="1500">
        <p:pull dir="d"/>
      </p:transition>
    </mc:Choice>
    <mc:Fallback xmlns="">
      <p:transition spd="slow">
        <p:pull dir="d"/>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931920" cy="1600200"/>
          </a:xfrm>
        </p:spPr>
        <p:txBody>
          <a:bodyPr anchor="b">
            <a:normAutofit/>
          </a:bodyPr>
          <a:lstStyle>
            <a:lvl1pPr>
              <a:defRPr sz="3200" b="0"/>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a:off x="5181600" y="990600"/>
            <a:ext cx="6172200" cy="4876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841248" y="2057400"/>
            <a:ext cx="3931920" cy="3810000"/>
          </a:xfrm>
        </p:spPr>
        <p:txBody>
          <a:bodyPr>
            <a:normAutofit/>
          </a:bodyPr>
          <a:lstStyle>
            <a:lvl1pPr marL="0" indent="0">
              <a:lnSpc>
                <a:spcPct val="90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32C292EC-4591-499F-B6FC-0C010290A470}" type="datetime1">
              <a:rPr lang="es-MX" smtClean="0"/>
              <a:t>21/09/2018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3DA520A3-F83B-4761-B63B-6AC3776F1B45}" type="slidenum">
              <a:rPr lang="es-MX" smtClean="0"/>
              <a:t>‹Nº›</a:t>
            </a:fld>
            <a:endParaRPr lang="es-MX"/>
          </a:p>
        </p:txBody>
      </p:sp>
    </p:spTree>
    <p:extLst>
      <p:ext uri="{BB962C8B-B14F-4D97-AF65-F5344CB8AC3E}">
        <p14:creationId xmlns:p14="http://schemas.microsoft.com/office/powerpoint/2010/main" val="1088175421"/>
      </p:ext>
    </p:extLst>
  </p:cSld>
  <p:clrMapOvr>
    <a:masterClrMapping/>
  </p:clrMapOvr>
  <mc:AlternateContent xmlns:mc="http://schemas.openxmlformats.org/markup-compatibility/2006" xmlns:p14="http://schemas.microsoft.com/office/powerpoint/2010/main">
    <mc:Choice Requires="p14">
      <p:transition spd="slow" p14:dur="1500">
        <p:pull dir="d"/>
      </p:transition>
    </mc:Choice>
    <mc:Fallback xmlns="">
      <p:transition spd="slow">
        <p:pull dir="d"/>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45127" y="365760"/>
            <a:ext cx="10515600" cy="1325562"/>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45127" y="1828800"/>
            <a:ext cx="10515600" cy="4351337"/>
          </a:xfrm>
          <a:prstGeom prst="rect">
            <a:avLst/>
          </a:prstGeom>
        </p:spPr>
        <p:txBody>
          <a:bodyPr vert="horz" lIns="91440" tIns="45720" rIns="91440" bIns="45720" rtlCol="0">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100">
                <a:solidFill>
                  <a:schemeClr val="tx1">
                    <a:lumMod val="65000"/>
                    <a:lumOff val="35000"/>
                  </a:schemeClr>
                </a:solidFill>
              </a:defRPr>
            </a:lvl1pPr>
          </a:lstStyle>
          <a:p>
            <a:fld id="{6299ED19-C9B5-4418-B1CE-45D2EC91FADD}" type="datetime1">
              <a:rPr lang="es-MX" smtClean="0"/>
              <a:t>21/09/2018</a:t>
            </a:fld>
            <a:endParaRPr lang="es-MX"/>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100">
                <a:solidFill>
                  <a:schemeClr val="tx1">
                    <a:lumMod val="65000"/>
                    <a:lumOff val="35000"/>
                  </a:schemeClr>
                </a:solidFill>
              </a:defRPr>
            </a:lvl1pPr>
          </a:lstStyle>
          <a:p>
            <a:endParaRPr lang="es-MX"/>
          </a:p>
        </p:txBody>
      </p:sp>
      <p:sp>
        <p:nvSpPr>
          <p:cNvPr id="6" name="Slide Number Placeholder 5"/>
          <p:cNvSpPr>
            <a:spLocks noGrp="1"/>
          </p:cNvSpPr>
          <p:nvPr>
            <p:ph type="sldNum" sz="quarter" idx="4"/>
          </p:nvPr>
        </p:nvSpPr>
        <p:spPr>
          <a:xfrm>
            <a:off x="8617527" y="6356350"/>
            <a:ext cx="2743200" cy="365125"/>
          </a:xfrm>
          <a:prstGeom prst="rect">
            <a:avLst/>
          </a:prstGeom>
        </p:spPr>
        <p:txBody>
          <a:bodyPr vert="horz" lIns="91440" tIns="45720" rIns="91440" bIns="45720" rtlCol="0" anchor="ctr"/>
          <a:lstStyle>
            <a:lvl1pPr algn="r">
              <a:defRPr sz="1100">
                <a:solidFill>
                  <a:schemeClr val="tx1">
                    <a:tint val="75000"/>
                  </a:schemeClr>
                </a:solidFill>
              </a:defRPr>
            </a:lvl1pPr>
          </a:lstStyle>
          <a:p>
            <a:fld id="{3DA520A3-F83B-4761-B63B-6AC3776F1B45}" type="slidenum">
              <a:rPr lang="es-MX" smtClean="0"/>
              <a:t>‹Nº›</a:t>
            </a:fld>
            <a:endParaRPr lang="es-MX"/>
          </a:p>
        </p:txBody>
      </p:sp>
    </p:spTree>
    <p:extLst>
      <p:ext uri="{BB962C8B-B14F-4D97-AF65-F5344CB8AC3E}">
        <p14:creationId xmlns:p14="http://schemas.microsoft.com/office/powerpoint/2010/main" val="694366537"/>
      </p:ext>
    </p:extLst>
  </p:cSld>
  <p:clrMap bg1="lt1" tx1="dk1" bg2="lt2" tx2="dk2" accent1="accent1" accent2="accent2" accent3="accent3" accent4="accent4" accent5="accent5" accent6="accent6" hlink="hlink" folHlink="folHlink"/>
  <p:sldLayoutIdLst>
    <p:sldLayoutId id="2147483759" r:id="rId1"/>
    <p:sldLayoutId id="2147483760" r:id="rId2"/>
    <p:sldLayoutId id="2147483761" r:id="rId3"/>
    <p:sldLayoutId id="2147483762" r:id="rId4"/>
    <p:sldLayoutId id="2147483763" r:id="rId5"/>
    <p:sldLayoutId id="2147483764" r:id="rId6"/>
    <p:sldLayoutId id="2147483765" r:id="rId7"/>
    <p:sldLayoutId id="2147483766" r:id="rId8"/>
    <p:sldLayoutId id="2147483767" r:id="rId9"/>
    <p:sldLayoutId id="2147483768" r:id="rId10"/>
    <p:sldLayoutId id="2147483769" r:id="rId11"/>
  </p:sldLayoutIdLst>
  <mc:AlternateContent xmlns:mc="http://schemas.openxmlformats.org/markup-compatibility/2006" xmlns:p14="http://schemas.microsoft.com/office/powerpoint/2010/main">
    <mc:Choice Requires="p14">
      <p:transition spd="slow" p14:dur="1500">
        <p:pull dir="d"/>
      </p:transition>
    </mc:Choice>
    <mc:Fallback xmlns="">
      <p:transition spd="slow">
        <p:pull dir="d"/>
      </p:transition>
    </mc:Fallback>
  </mc:AlternateConten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Wingdings 2" pitchFamily="18" charset="2"/>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Wingdings 2" pitchFamily="18" charset="2"/>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Wingdings 2" pitchFamily="18" charset="2"/>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Wingdings 2" pitchFamily="18" charset="2"/>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Wingdings 2" pitchFamily="18" charset="2"/>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EA86C4C9-B8FF-4622-896B-DF5666EBF5E8}" type="datetime1">
              <a:rPr lang="es-MX" smtClean="0"/>
              <a:t>21/09/2018</a:t>
            </a:fld>
            <a:endParaRPr lang="es-MX"/>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s-MX"/>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3DA520A3-F83B-4761-B63B-6AC3776F1B45}" type="slidenum">
              <a:rPr lang="es-MX" smtClean="0"/>
              <a:t>‹Nº›</a:t>
            </a:fld>
            <a:endParaRPr lang="es-MX"/>
          </a:p>
        </p:txBody>
      </p:sp>
    </p:spTree>
    <p:extLst>
      <p:ext uri="{BB962C8B-B14F-4D97-AF65-F5344CB8AC3E}">
        <p14:creationId xmlns:p14="http://schemas.microsoft.com/office/powerpoint/2010/main" val="1273727672"/>
      </p:ext>
    </p:extLst>
  </p:cSld>
  <p:clrMap bg1="lt1" tx1="dk1" bg2="lt2" tx2="dk2" accent1="accent1" accent2="accent2" accent3="accent3" accent4="accent4" accent5="accent5" accent6="accent6" hlink="hlink" folHlink="folHlink"/>
  <p:sldLayoutIdLst>
    <p:sldLayoutId id="2147483801" r:id="rId1"/>
    <p:sldLayoutId id="2147483802" r:id="rId2"/>
    <p:sldLayoutId id="2147483803" r:id="rId3"/>
    <p:sldLayoutId id="2147483804" r:id="rId4"/>
    <p:sldLayoutId id="2147483805" r:id="rId5"/>
    <p:sldLayoutId id="2147483806" r:id="rId6"/>
    <p:sldLayoutId id="2147483807" r:id="rId7"/>
    <p:sldLayoutId id="2147483808" r:id="rId8"/>
    <p:sldLayoutId id="2147483809" r:id="rId9"/>
    <p:sldLayoutId id="2147483810" r:id="rId10"/>
    <p:sldLayoutId id="2147483811" r:id="rId11"/>
    <p:sldLayoutId id="2147483812" r:id="rId12"/>
    <p:sldLayoutId id="2147483813" r:id="rId13"/>
    <p:sldLayoutId id="2147483814" r:id="rId14"/>
    <p:sldLayoutId id="2147483815" r:id="rId15"/>
    <p:sldLayoutId id="2147483816" r:id="rId16"/>
    <p:sldLayoutId id="2147483817" r:id="rId17"/>
  </p:sldLayoutIdLst>
  <mc:AlternateContent xmlns:mc="http://schemas.openxmlformats.org/markup-compatibility/2006" xmlns:p14="http://schemas.microsoft.com/office/powerpoint/2010/main">
    <mc:Choice Requires="p14">
      <p:transition spd="slow" p14:dur="1500">
        <p:pull dir="d"/>
      </p:transition>
    </mc:Choice>
    <mc:Fallback xmlns="">
      <p:transition spd="slow">
        <p:pull dir="d"/>
      </p:transition>
    </mc:Fallback>
  </mc:AlternateContent>
  <p:hf hdr="0" ftr="0" dt="0"/>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16.png"/><Relationship Id="rId2" Type="http://schemas.openxmlformats.org/officeDocument/2006/relationships/diagramData" Target="../diagrams/data2.xml"/><Relationship Id="rId1" Type="http://schemas.openxmlformats.org/officeDocument/2006/relationships/slideLayout" Target="../slideLayouts/slideLayout18.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7.xml"/></Relationships>
</file>

<file path=ppt/slides/_rels/slide2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diagramLayout" Target="../diagrams/layout3.xml"/><Relationship Id="rId7" Type="http://schemas.openxmlformats.org/officeDocument/2006/relationships/image" Target="../media/image20.jpeg"/><Relationship Id="rId2" Type="http://schemas.openxmlformats.org/officeDocument/2006/relationships/diagramData" Target="../diagrams/data3.xml"/><Relationship Id="rId1" Type="http://schemas.openxmlformats.org/officeDocument/2006/relationships/slideLayout" Target="../slideLayouts/slideLayout13.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8.xml"/></Relationships>
</file>

<file path=ppt/slides/_rels/slide2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8.xml"/></Relationships>
</file>

<file path=ppt/slides/_rels/slide3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18.xml"/></Relationships>
</file>

<file path=ppt/slides/_rels/slide3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8.xml"/></Relationships>
</file>

<file path=ppt/slides/_rels/slide36.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hyperlink" Target="http://4.bp.blogspot.com/_tTFdYezGXMQ/SuG1XkQe9PI/AAAAAAAAGcY/9nz8jeGxjxE/s400/ONU.gif" TargetMode="External"/><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18.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5.png"/><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2.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7.xml"/><Relationship Id="rId5" Type="http://schemas.openxmlformats.org/officeDocument/2006/relationships/image" Target="../media/image6.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37890" name="Picture 2" descr="Uaemex"/>
          <p:cNvPicPr>
            <a:picLocks noChangeAspect="1" noChangeArrowheads="1"/>
          </p:cNvPicPr>
          <p:nvPr/>
        </p:nvPicPr>
        <p:blipFill>
          <a:blip r:embed="rId2"/>
          <a:srcRect/>
          <a:stretch>
            <a:fillRect/>
          </a:stretch>
        </p:blipFill>
        <p:spPr bwMode="auto">
          <a:xfrm>
            <a:off x="2186246" y="837039"/>
            <a:ext cx="3240088" cy="2928938"/>
          </a:xfrm>
          <a:prstGeom prst="rect">
            <a:avLst/>
          </a:prstGeom>
          <a:solidFill>
            <a:schemeClr val="accent2"/>
          </a:solidFill>
          <a:ln w="57150">
            <a:solidFill>
              <a:schemeClr val="accent1"/>
            </a:solidFill>
            <a:miter lim="800000"/>
            <a:headEnd/>
            <a:tailEnd/>
          </a:ln>
        </p:spPr>
      </p:pic>
      <p:pic>
        <p:nvPicPr>
          <p:cNvPr id="37891" name="Picture 3"/>
          <p:cNvPicPr>
            <a:picLocks noChangeAspect="1" noChangeArrowheads="1"/>
          </p:cNvPicPr>
          <p:nvPr/>
        </p:nvPicPr>
        <p:blipFill>
          <a:blip r:embed="rId3"/>
          <a:srcRect/>
          <a:stretch>
            <a:fillRect/>
          </a:stretch>
        </p:blipFill>
        <p:spPr bwMode="auto">
          <a:xfrm>
            <a:off x="7804466" y="2792982"/>
            <a:ext cx="3073400" cy="3090293"/>
          </a:xfrm>
          <a:prstGeom prst="rect">
            <a:avLst/>
          </a:prstGeom>
          <a:noFill/>
          <a:ln w="57150">
            <a:solidFill>
              <a:schemeClr val="accent1"/>
            </a:solidFill>
            <a:miter lim="800000"/>
            <a:headEnd/>
            <a:tailEnd/>
          </a:ln>
        </p:spPr>
      </p:pic>
    </p:spTree>
    <p:extLst>
      <p:ext uri="{BB962C8B-B14F-4D97-AF65-F5344CB8AC3E}">
        <p14:creationId xmlns:p14="http://schemas.microsoft.com/office/powerpoint/2010/main" val="1776242700"/>
      </p:ext>
    </p:extLst>
  </p:cSld>
  <p:clrMapOvr>
    <a:masterClrMapping/>
  </p:clrMapOvr>
  <mc:AlternateContent xmlns:mc="http://schemas.openxmlformats.org/markup-compatibility/2006" xmlns:p14="http://schemas.microsoft.com/office/powerpoint/2010/main">
    <mc:Choice Requires="p14">
      <p:transition spd="slow" p14:dur="1500">
        <p:pull dir="d"/>
      </p:transition>
    </mc:Choice>
    <mc:Fallback xmlns="">
      <p:transition spd="slow">
        <p:pull dir="d"/>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7890"/>
                                        </p:tgtEl>
                                        <p:attrNameLst>
                                          <p:attrName>style.visibility</p:attrName>
                                        </p:attrNameLst>
                                      </p:cBhvr>
                                      <p:to>
                                        <p:strVal val="visible"/>
                                      </p:to>
                                    </p:set>
                                    <p:anim calcmode="lin" valueType="num">
                                      <p:cBhvr additive="base">
                                        <p:cTn id="7" dur="2000" fill="hold"/>
                                        <p:tgtEl>
                                          <p:spTgt spid="37890"/>
                                        </p:tgtEl>
                                        <p:attrNameLst>
                                          <p:attrName>ppt_x</p:attrName>
                                        </p:attrNameLst>
                                      </p:cBhvr>
                                      <p:tavLst>
                                        <p:tav tm="0">
                                          <p:val>
                                            <p:strVal val="#ppt_x"/>
                                          </p:val>
                                        </p:tav>
                                        <p:tav tm="100000">
                                          <p:val>
                                            <p:strVal val="#ppt_x"/>
                                          </p:val>
                                        </p:tav>
                                      </p:tavLst>
                                    </p:anim>
                                    <p:anim calcmode="lin" valueType="num">
                                      <p:cBhvr additive="base">
                                        <p:cTn id="8" dur="2000" fill="hold"/>
                                        <p:tgtEl>
                                          <p:spTgt spid="37890"/>
                                        </p:tgtEl>
                                        <p:attrNameLst>
                                          <p:attrName>ppt_y</p:attrName>
                                        </p:attrNameLst>
                                      </p:cBhvr>
                                      <p:tavLst>
                                        <p:tav tm="0">
                                          <p:val>
                                            <p:strVal val="1+#ppt_h/2"/>
                                          </p:val>
                                        </p:tav>
                                        <p:tav tm="100000">
                                          <p:val>
                                            <p:strVal val="#ppt_y"/>
                                          </p:val>
                                        </p:tav>
                                      </p:tavLst>
                                    </p:anim>
                                  </p:childTnLst>
                                </p:cTn>
                              </p:par>
                            </p:childTnLst>
                          </p:cTn>
                        </p:par>
                        <p:par>
                          <p:cTn id="9" fill="hold">
                            <p:stCondLst>
                              <p:cond delay="2000"/>
                            </p:stCondLst>
                            <p:childTnLst>
                              <p:par>
                                <p:cTn id="10" presetID="2" presetClass="entr" presetSubtype="1" fill="hold" nodeType="afterEffect">
                                  <p:stCondLst>
                                    <p:cond delay="0"/>
                                  </p:stCondLst>
                                  <p:childTnLst>
                                    <p:set>
                                      <p:cBhvr>
                                        <p:cTn id="11" dur="1" fill="hold">
                                          <p:stCondLst>
                                            <p:cond delay="0"/>
                                          </p:stCondLst>
                                        </p:cTn>
                                        <p:tgtEl>
                                          <p:spTgt spid="37891"/>
                                        </p:tgtEl>
                                        <p:attrNameLst>
                                          <p:attrName>style.visibility</p:attrName>
                                        </p:attrNameLst>
                                      </p:cBhvr>
                                      <p:to>
                                        <p:strVal val="visible"/>
                                      </p:to>
                                    </p:set>
                                    <p:anim calcmode="lin" valueType="num">
                                      <p:cBhvr additive="base">
                                        <p:cTn id="12" dur="2000" fill="hold"/>
                                        <p:tgtEl>
                                          <p:spTgt spid="37891"/>
                                        </p:tgtEl>
                                        <p:attrNameLst>
                                          <p:attrName>ppt_x</p:attrName>
                                        </p:attrNameLst>
                                      </p:cBhvr>
                                      <p:tavLst>
                                        <p:tav tm="0">
                                          <p:val>
                                            <p:strVal val="#ppt_x"/>
                                          </p:val>
                                        </p:tav>
                                        <p:tav tm="100000">
                                          <p:val>
                                            <p:strVal val="#ppt_x"/>
                                          </p:val>
                                        </p:tav>
                                      </p:tavLst>
                                    </p:anim>
                                    <p:anim calcmode="lin" valueType="num">
                                      <p:cBhvr additive="base">
                                        <p:cTn id="13" dur="2000" fill="hold"/>
                                        <p:tgtEl>
                                          <p:spTgt spid="3789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fld id="{3DA520A3-F83B-4761-B63B-6AC3776F1B45}" type="slidenum">
              <a:rPr lang="es-MX" sz="1200" b="1" smtClean="0"/>
              <a:t>10</a:t>
            </a:fld>
            <a:endParaRPr lang="es-MX" sz="1200" b="1" dirty="0"/>
          </a:p>
        </p:txBody>
      </p:sp>
      <p:sp>
        <p:nvSpPr>
          <p:cNvPr id="3" name="Rectángulo 2"/>
          <p:cNvSpPr/>
          <p:nvPr/>
        </p:nvSpPr>
        <p:spPr>
          <a:xfrm>
            <a:off x="1465848" y="1537698"/>
            <a:ext cx="9260303" cy="2582502"/>
          </a:xfrm>
          <a:prstGeom prst="rect">
            <a:avLst/>
          </a:prstGeom>
          <a:solidFill>
            <a:schemeClr val="tx2">
              <a:lumMod val="60000"/>
              <a:lumOff val="40000"/>
            </a:schemeClr>
          </a:solidFill>
        </p:spPr>
        <p:txBody>
          <a:bodyPr wrap="square">
            <a:spAutoFit/>
          </a:bodyPr>
          <a:lstStyle/>
          <a:p>
            <a:pPr algn="just">
              <a:lnSpc>
                <a:spcPct val="115000"/>
              </a:lnSpc>
              <a:spcAft>
                <a:spcPts val="0"/>
              </a:spcAft>
            </a:pPr>
            <a:r>
              <a:rPr lang="es-MX" sz="2400" dirty="0">
                <a:latin typeface="Calibri" panose="020F0502020204030204" pitchFamily="34" charset="0"/>
                <a:ea typeface="Times New Roman" panose="02020603050405020304" pitchFamily="18" charset="0"/>
                <a:cs typeface="Calibri" panose="020F0502020204030204" pitchFamily="34" charset="0"/>
              </a:rPr>
              <a:t>La diversidad de sujetos de derecho internacional está en aumento, en la actualidad el nacimiento de muchas Organizaciones Internacionales, es un ejemplo de ello. Esto nos lleva a la necesidad de analizar cuál es el panorama real de dichas organizaciones, sus características y su integración con los otros actores en el plano internacional</a:t>
            </a:r>
            <a:r>
              <a:rPr lang="es-MX" sz="2400" dirty="0" smtClean="0">
                <a:latin typeface="Calibri" panose="020F0502020204030204" pitchFamily="34" charset="0"/>
                <a:ea typeface="Times New Roman" panose="02020603050405020304" pitchFamily="18" charset="0"/>
                <a:cs typeface="Calibri" panose="020F0502020204030204" pitchFamily="34" charset="0"/>
              </a:rPr>
              <a:t>.</a:t>
            </a:r>
            <a:endParaRPr lang="es-MX" sz="2200" dirty="0">
              <a:latin typeface="Calibri" panose="020F0502020204030204" pitchFamily="34" charset="0"/>
              <a:ea typeface="Calibri" panose="020F0502020204030204" pitchFamily="34" charset="0"/>
              <a:cs typeface="Calibri" panose="020F0502020204030204" pitchFamily="34" charset="0"/>
            </a:endParaRPr>
          </a:p>
          <a:p>
            <a:pPr algn="just">
              <a:lnSpc>
                <a:spcPct val="115000"/>
              </a:lnSpc>
              <a:spcAft>
                <a:spcPts val="0"/>
              </a:spcAft>
            </a:pPr>
            <a:endParaRPr lang="es-MX" sz="2200" dirty="0">
              <a:latin typeface="Calibri" panose="020F0502020204030204" pitchFamily="34" charset="0"/>
              <a:ea typeface="Calibri" panose="020F0502020204030204" pitchFamily="34" charset="0"/>
              <a:cs typeface="Calibri" panose="020F0502020204030204" pitchFamily="34" charset="0"/>
            </a:endParaRPr>
          </a:p>
        </p:txBody>
      </p:sp>
      <p:pic>
        <p:nvPicPr>
          <p:cNvPr id="5" name="Imagen 4"/>
          <p:cNvPicPr>
            <a:picLocks noChangeAspect="1"/>
          </p:cNvPicPr>
          <p:nvPr/>
        </p:nvPicPr>
        <p:blipFill>
          <a:blip r:embed="rId2"/>
          <a:stretch>
            <a:fillRect/>
          </a:stretch>
        </p:blipFill>
        <p:spPr>
          <a:xfrm>
            <a:off x="3589288" y="3812722"/>
            <a:ext cx="5013423" cy="2570986"/>
          </a:xfrm>
          <a:prstGeom prst="rect">
            <a:avLst/>
          </a:prstGeom>
        </p:spPr>
      </p:pic>
    </p:spTree>
    <p:extLst>
      <p:ext uri="{BB962C8B-B14F-4D97-AF65-F5344CB8AC3E}">
        <p14:creationId xmlns:p14="http://schemas.microsoft.com/office/powerpoint/2010/main" val="2500396033"/>
      </p:ext>
    </p:extLst>
  </p:cSld>
  <p:clrMapOvr>
    <a:masterClrMapping/>
  </p:clrMapOvr>
  <mc:AlternateContent xmlns:mc="http://schemas.openxmlformats.org/markup-compatibility/2006" xmlns:p14="http://schemas.microsoft.com/office/powerpoint/2010/main">
    <mc:Choice Requires="p14">
      <p:transition spd="slow" p14:dur="1500">
        <p:push dir="u"/>
      </p:transition>
    </mc:Choice>
    <mc:Fallback xmlns="">
      <p:transition spd="slow">
        <p:push dir="u"/>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fld id="{3DA520A3-F83B-4761-B63B-6AC3776F1B45}" type="slidenum">
              <a:rPr lang="es-MX" sz="1200" b="1" smtClean="0"/>
              <a:t>11</a:t>
            </a:fld>
            <a:endParaRPr lang="es-MX" b="1" dirty="0"/>
          </a:p>
        </p:txBody>
      </p:sp>
      <p:sp>
        <p:nvSpPr>
          <p:cNvPr id="3" name="Rectángulo 2"/>
          <p:cNvSpPr/>
          <p:nvPr/>
        </p:nvSpPr>
        <p:spPr>
          <a:xfrm>
            <a:off x="4310739" y="688617"/>
            <a:ext cx="6694715" cy="5613845"/>
          </a:xfrm>
          <a:prstGeom prst="rect">
            <a:avLst/>
          </a:prstGeom>
          <a:solidFill>
            <a:schemeClr val="bg2">
              <a:lumMod val="90000"/>
            </a:schemeClr>
          </a:solidFill>
        </p:spPr>
        <p:txBody>
          <a:bodyPr wrap="square">
            <a:spAutoFit/>
          </a:bodyPr>
          <a:lstStyle/>
          <a:p>
            <a:pPr algn="just">
              <a:lnSpc>
                <a:spcPct val="115000"/>
              </a:lnSpc>
              <a:spcAft>
                <a:spcPts val="0"/>
              </a:spcAft>
            </a:pPr>
            <a:r>
              <a:rPr lang="es-ES" sz="2400" dirty="0" smtClean="0">
                <a:latin typeface="Calibri" panose="020F0502020204030204" pitchFamily="34" charset="0"/>
                <a:ea typeface="Times New Roman" panose="02020603050405020304" pitchFamily="18" charset="0"/>
                <a:cs typeface="Calibri" panose="020F0502020204030204" pitchFamily="34" charset="0"/>
              </a:rPr>
              <a:t>Las </a:t>
            </a:r>
            <a:r>
              <a:rPr lang="es-ES" sz="2400" dirty="0">
                <a:latin typeface="Calibri" panose="020F0502020204030204" pitchFamily="34" charset="0"/>
                <a:ea typeface="Times New Roman" panose="02020603050405020304" pitchFamily="18" charset="0"/>
                <a:cs typeface="Calibri" panose="020F0502020204030204" pitchFamily="34" charset="0"/>
              </a:rPr>
              <a:t>organizaciones internacionales como sujetos indiscutibles del derecho internacional, son motivo de análisis en el desarrollo </a:t>
            </a:r>
            <a:r>
              <a:rPr lang="es-ES" sz="2400" dirty="0" smtClean="0">
                <a:latin typeface="Calibri" panose="020F0502020204030204" pitchFamily="34" charset="0"/>
                <a:ea typeface="Times New Roman" panose="02020603050405020304" pitchFamily="18" charset="0"/>
                <a:cs typeface="Calibri" panose="020F0502020204030204" pitchFamily="34" charset="0"/>
              </a:rPr>
              <a:t>del presente material, </a:t>
            </a:r>
            <a:r>
              <a:rPr lang="es-ES" sz="2400" dirty="0">
                <a:latin typeface="Calibri" panose="020F0502020204030204" pitchFamily="34" charset="0"/>
                <a:ea typeface="Times New Roman" panose="02020603050405020304" pitchFamily="18" charset="0"/>
                <a:cs typeface="Calibri" panose="020F0502020204030204" pitchFamily="34" charset="0"/>
              </a:rPr>
              <a:t>por tener características propias que las singularizan de los otros sujetos, </a:t>
            </a:r>
            <a:r>
              <a:rPr lang="es-ES" sz="2400" dirty="0" smtClean="0">
                <a:latin typeface="Calibri" panose="020F0502020204030204" pitchFamily="34" charset="0"/>
                <a:ea typeface="Times New Roman" panose="02020603050405020304" pitchFamily="18" charset="0"/>
                <a:cs typeface="Calibri" panose="020F0502020204030204" pitchFamily="34" charset="0"/>
              </a:rPr>
              <a:t>creadas </a:t>
            </a:r>
            <a:r>
              <a:rPr lang="es-ES" sz="2400" dirty="0">
                <a:latin typeface="Calibri" panose="020F0502020204030204" pitchFamily="34" charset="0"/>
                <a:ea typeface="Times New Roman" panose="02020603050405020304" pitchFamily="18" charset="0"/>
                <a:cs typeface="Calibri" panose="020F0502020204030204" pitchFamily="34" charset="0"/>
              </a:rPr>
              <a:t>por medio de un tratado internacional, y una vez creadas se diferencian de los estados que le dieron origen, </a:t>
            </a:r>
            <a:r>
              <a:rPr lang="es-ES" sz="2400" dirty="0" smtClean="0">
                <a:latin typeface="Calibri" panose="020F0502020204030204" pitchFamily="34" charset="0"/>
                <a:ea typeface="Times New Roman" panose="02020603050405020304" pitchFamily="18" charset="0"/>
                <a:cs typeface="Calibri" panose="020F0502020204030204" pitchFamily="34" charset="0"/>
              </a:rPr>
              <a:t>tienen </a:t>
            </a:r>
            <a:r>
              <a:rPr lang="es-ES" sz="2400" dirty="0">
                <a:latin typeface="Calibri" panose="020F0502020204030204" pitchFamily="34" charset="0"/>
                <a:ea typeface="Times New Roman" panose="02020603050405020304" pitchFamily="18" charset="0"/>
                <a:cs typeface="Calibri" panose="020F0502020204030204" pitchFamily="34" charset="0"/>
              </a:rPr>
              <a:t>una voluntad propia, independiente; porque su ámbito de competencia no es territorial sino funcional, es decir, su competencia se refiere a ciertas materias (económicas, culturales, políticas, etcétera); y además </a:t>
            </a:r>
            <a:r>
              <a:rPr lang="es-ES" sz="2400" dirty="0" smtClean="0">
                <a:latin typeface="Calibri" panose="020F0502020204030204" pitchFamily="34" charset="0"/>
                <a:ea typeface="Times New Roman" panose="02020603050405020304" pitchFamily="18" charset="0"/>
                <a:cs typeface="Calibri" panose="020F0502020204030204" pitchFamily="34" charset="0"/>
              </a:rPr>
              <a:t>en </a:t>
            </a:r>
            <a:r>
              <a:rPr lang="es-ES" sz="2400" dirty="0">
                <a:latin typeface="Calibri" panose="020F0502020204030204" pitchFamily="34" charset="0"/>
                <a:ea typeface="Times New Roman" panose="02020603050405020304" pitchFamily="18" charset="0"/>
                <a:cs typeface="Calibri" panose="020F0502020204030204" pitchFamily="34" charset="0"/>
              </a:rPr>
              <a:t>su actividad exterior están reguladas por el derecho </a:t>
            </a:r>
            <a:r>
              <a:rPr lang="es-ES" sz="2400" dirty="0" smtClean="0">
                <a:latin typeface="Calibri" panose="020F0502020204030204" pitchFamily="34" charset="0"/>
                <a:ea typeface="Times New Roman" panose="02020603050405020304" pitchFamily="18" charset="0"/>
                <a:cs typeface="Calibri" panose="020F0502020204030204" pitchFamily="34" charset="0"/>
              </a:rPr>
              <a:t>internacional.</a:t>
            </a:r>
            <a:endParaRPr lang="es-MX" sz="2200" dirty="0">
              <a:latin typeface="Calibri" panose="020F0502020204030204" pitchFamily="34" charset="0"/>
              <a:ea typeface="Calibri" panose="020F0502020204030204" pitchFamily="34" charset="0"/>
              <a:cs typeface="Calibri" panose="020F0502020204030204" pitchFamily="34" charset="0"/>
            </a:endParaRPr>
          </a:p>
        </p:txBody>
      </p:sp>
      <p:pic>
        <p:nvPicPr>
          <p:cNvPr id="4" name="Imagen 3"/>
          <p:cNvPicPr>
            <a:picLocks noChangeAspect="1"/>
          </p:cNvPicPr>
          <p:nvPr/>
        </p:nvPicPr>
        <p:blipFill>
          <a:blip r:embed="rId2"/>
          <a:stretch>
            <a:fillRect/>
          </a:stretch>
        </p:blipFill>
        <p:spPr>
          <a:xfrm>
            <a:off x="1496196" y="1894120"/>
            <a:ext cx="2634489" cy="2987820"/>
          </a:xfrm>
          <a:prstGeom prst="rect">
            <a:avLst/>
          </a:prstGeom>
        </p:spPr>
      </p:pic>
    </p:spTree>
    <p:extLst>
      <p:ext uri="{BB962C8B-B14F-4D97-AF65-F5344CB8AC3E}">
        <p14:creationId xmlns:p14="http://schemas.microsoft.com/office/powerpoint/2010/main" val="1672125869"/>
      </p:ext>
    </p:extLst>
  </p:cSld>
  <p:clrMapOvr>
    <a:masterClrMapping/>
  </p:clrMapOvr>
  <mc:AlternateContent xmlns:mc="http://schemas.openxmlformats.org/markup-compatibility/2006" xmlns:p14="http://schemas.microsoft.com/office/powerpoint/2010/main">
    <mc:Choice Requires="p14">
      <p:transition spd="slow" p14:dur="1500">
        <p:randomBar dir="vert"/>
      </p:transition>
    </mc:Choice>
    <mc:Fallback xmlns="">
      <p:transition spd="slow">
        <p:randomBar dir="vert"/>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txBox="1">
            <a:spLocks/>
          </p:cNvSpPr>
          <p:nvPr/>
        </p:nvSpPr>
        <p:spPr>
          <a:xfrm>
            <a:off x="3417075" y="2683379"/>
            <a:ext cx="5357850" cy="1279870"/>
          </a:xfrm>
          <a:prstGeom prst="rect">
            <a:avLst/>
          </a:prstGeom>
          <a:solidFill>
            <a:schemeClr val="bg2">
              <a:lumMod val="90000"/>
            </a:schemeClr>
          </a:solidFill>
          <a:ln>
            <a:solidFill>
              <a:schemeClr val="accent3">
                <a:lumMod val="50000"/>
              </a:schemeClr>
            </a:solidFill>
          </a:ln>
        </p:spPr>
        <p:txBody>
          <a:bodyPr>
            <a:normAutofit fontScale="70000" lnSpcReduction="20000"/>
          </a:bodyPr>
          <a:lstStyle/>
          <a:p>
            <a:pPr algn="ctr">
              <a:spcBef>
                <a:spcPct val="0"/>
              </a:spcBef>
              <a:defRPr/>
            </a:pPr>
            <a:endParaRPr lang="es-MX" sz="4400" b="1" dirty="0">
              <a:solidFill>
                <a:schemeClr val="accent3">
                  <a:lumMod val="50000"/>
                </a:schemeClr>
              </a:solidFill>
              <a:latin typeface="+mj-lt"/>
              <a:ea typeface="+mj-ea"/>
              <a:cs typeface="+mj-cs"/>
            </a:endParaRPr>
          </a:p>
          <a:p>
            <a:pPr algn="ctr">
              <a:spcBef>
                <a:spcPct val="0"/>
              </a:spcBef>
              <a:defRPr/>
            </a:pPr>
            <a:r>
              <a:rPr lang="es-MX" sz="8600" b="1" dirty="0" smtClean="0">
                <a:solidFill>
                  <a:schemeClr val="accent1">
                    <a:lumMod val="50000"/>
                  </a:schemeClr>
                </a:solidFill>
                <a:latin typeface="Calibri" panose="020F0502020204030204" pitchFamily="34" charset="0"/>
                <a:ea typeface="+mj-ea"/>
                <a:cs typeface="Calibri" panose="020F0502020204030204" pitchFamily="34" charset="0"/>
              </a:rPr>
              <a:t>Definición</a:t>
            </a:r>
            <a:endParaRPr lang="es-MX" sz="8600" b="1" dirty="0">
              <a:solidFill>
                <a:schemeClr val="accent1">
                  <a:lumMod val="50000"/>
                </a:schemeClr>
              </a:solidFill>
              <a:latin typeface="Calibri" panose="020F0502020204030204" pitchFamily="34" charset="0"/>
              <a:ea typeface="+mj-ea"/>
              <a:cs typeface="Calibri" panose="020F0502020204030204" pitchFamily="34" charset="0"/>
            </a:endParaRPr>
          </a:p>
        </p:txBody>
      </p:sp>
      <p:sp>
        <p:nvSpPr>
          <p:cNvPr id="3" name="2 Marcador de número de diapositiva"/>
          <p:cNvSpPr>
            <a:spLocks noGrp="1"/>
          </p:cNvSpPr>
          <p:nvPr>
            <p:ph type="sldNum" sz="quarter" idx="12"/>
          </p:nvPr>
        </p:nvSpPr>
        <p:spPr/>
        <p:txBody>
          <a:bodyPr/>
          <a:lstStyle/>
          <a:p>
            <a:fld id="{B103DBDF-5D3C-4A1A-979A-A472FA1B96AE}" type="slidenum">
              <a:rPr lang="es-MX" sz="1200" b="1" smtClean="0">
                <a:solidFill>
                  <a:schemeClr val="accent1">
                    <a:lumMod val="50000"/>
                  </a:schemeClr>
                </a:solidFill>
              </a:rPr>
              <a:pPr/>
              <a:t>12</a:t>
            </a:fld>
            <a:endParaRPr lang="es-MX" sz="1200" b="1" dirty="0">
              <a:solidFill>
                <a:schemeClr val="accent1">
                  <a:lumMod val="50000"/>
                </a:schemeClr>
              </a:solidFill>
            </a:endParaRPr>
          </a:p>
        </p:txBody>
      </p:sp>
    </p:spTree>
    <p:extLst>
      <p:ext uri="{BB962C8B-B14F-4D97-AF65-F5344CB8AC3E}">
        <p14:creationId xmlns:p14="http://schemas.microsoft.com/office/powerpoint/2010/main" val="642747809"/>
      </p:ext>
    </p:extLst>
  </p:cSld>
  <p:clrMapOvr>
    <a:masterClrMapping/>
  </p:clrMapOvr>
  <mc:AlternateContent xmlns:mc="http://schemas.openxmlformats.org/markup-compatibility/2006" xmlns:p14="http://schemas.microsoft.com/office/powerpoint/2010/main">
    <mc:Choice Requires="p14">
      <p:transition spd="slow" p14:dur="1500">
        <p:circle/>
      </p:transition>
    </mc:Choice>
    <mc:Fallback xmlns="">
      <p:transition spd="slow">
        <p:circl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2 Marcador de contenido"/>
          <p:cNvSpPr>
            <a:spLocks noGrp="1"/>
          </p:cNvSpPr>
          <p:nvPr>
            <p:ph idx="1"/>
          </p:nvPr>
        </p:nvSpPr>
        <p:spPr>
          <a:xfrm>
            <a:off x="4833257" y="2045961"/>
            <a:ext cx="5502729" cy="3848657"/>
          </a:xfrm>
        </p:spPr>
        <p:txBody>
          <a:bodyPr>
            <a:normAutofit/>
          </a:bodyPr>
          <a:lstStyle/>
          <a:p>
            <a:pPr marL="0" indent="0" algn="just">
              <a:buNone/>
            </a:pPr>
            <a:r>
              <a:rPr lang="es-ES" dirty="0" smtClean="0">
                <a:latin typeface="Calibri" panose="020F0502020204030204" pitchFamily="34" charset="0"/>
                <a:cs typeface="Calibri" panose="020F0502020204030204" pitchFamily="34" charset="0"/>
              </a:rPr>
              <a:t>	Las </a:t>
            </a:r>
            <a:r>
              <a:rPr lang="es-ES" b="1" dirty="0">
                <a:latin typeface="Calibri" panose="020F0502020204030204" pitchFamily="34" charset="0"/>
                <a:cs typeface="Calibri" panose="020F0502020204030204" pitchFamily="34" charset="0"/>
              </a:rPr>
              <a:t>Organizaciones Internacionales </a:t>
            </a:r>
            <a:r>
              <a:rPr lang="es-ES" dirty="0">
                <a:latin typeface="Calibri" panose="020F0502020204030204" pitchFamily="34" charset="0"/>
                <a:cs typeface="Calibri" panose="020F0502020204030204" pitchFamily="34" charset="0"/>
              </a:rPr>
              <a:t>son entidades intergubernamentales, establecidas por un acuerdo internacional dotadas de órganos permanentes propios e independientes encargados de gestionar intereses colectivos y capaces de expresar una voluntad jurídica distinta de la de sus miembros. </a:t>
            </a:r>
          </a:p>
        </p:txBody>
      </p:sp>
      <p:sp>
        <p:nvSpPr>
          <p:cNvPr id="4" name="3 Rectángulo"/>
          <p:cNvSpPr/>
          <p:nvPr/>
        </p:nvSpPr>
        <p:spPr>
          <a:xfrm>
            <a:off x="2811885" y="1128619"/>
            <a:ext cx="6568230" cy="646331"/>
          </a:xfrm>
          <a:prstGeom prst="rect">
            <a:avLst/>
          </a:prstGeom>
          <a:solidFill>
            <a:schemeClr val="bg2">
              <a:lumMod val="90000"/>
            </a:schemeClr>
          </a:solidFill>
          <a:ln>
            <a:solidFill>
              <a:schemeClr val="accent3">
                <a:lumMod val="75000"/>
              </a:schemeClr>
            </a:solidFill>
          </a:ln>
        </p:spPr>
        <p:txBody>
          <a:bodyPr wrap="square">
            <a:spAutoFit/>
          </a:bodyPr>
          <a:lstStyle/>
          <a:p>
            <a:pPr algn="ctr">
              <a:defRPr/>
            </a:pPr>
            <a:r>
              <a:rPr lang="es-ES" sz="3600" b="1" dirty="0">
                <a:ln w="12700">
                  <a:solidFill>
                    <a:schemeClr val="tx2">
                      <a:satMod val="155000"/>
                    </a:schemeClr>
                  </a:solidFill>
                  <a:prstDash val="solid"/>
                </a:ln>
                <a:solidFill>
                  <a:schemeClr val="bg2">
                    <a:lumMod val="50000"/>
                  </a:schemeClr>
                </a:solidFill>
                <a:latin typeface="Calibri" panose="020F0502020204030204" pitchFamily="34" charset="0"/>
                <a:cs typeface="Calibri" panose="020F0502020204030204" pitchFamily="34" charset="0"/>
              </a:rPr>
              <a:t>Organización </a:t>
            </a:r>
            <a:r>
              <a:rPr lang="es-ES" sz="3600" b="1" dirty="0" smtClean="0">
                <a:ln w="12700">
                  <a:solidFill>
                    <a:schemeClr val="tx2">
                      <a:satMod val="155000"/>
                    </a:schemeClr>
                  </a:solidFill>
                  <a:prstDash val="solid"/>
                </a:ln>
                <a:solidFill>
                  <a:schemeClr val="bg2">
                    <a:lumMod val="50000"/>
                  </a:schemeClr>
                </a:solidFill>
                <a:latin typeface="Calibri" panose="020F0502020204030204" pitchFamily="34" charset="0"/>
                <a:cs typeface="Calibri" panose="020F0502020204030204" pitchFamily="34" charset="0"/>
              </a:rPr>
              <a:t>Internacionales:</a:t>
            </a:r>
            <a:endParaRPr lang="es-ES" sz="3600" b="1" dirty="0">
              <a:ln w="12700">
                <a:solidFill>
                  <a:schemeClr val="tx2">
                    <a:satMod val="155000"/>
                  </a:schemeClr>
                </a:solidFill>
                <a:prstDash val="solid"/>
              </a:ln>
              <a:solidFill>
                <a:schemeClr val="bg2">
                  <a:lumMod val="50000"/>
                </a:schemeClr>
              </a:solidFill>
              <a:latin typeface="Calibri" panose="020F0502020204030204" pitchFamily="34" charset="0"/>
              <a:cs typeface="Calibri" panose="020F0502020204030204" pitchFamily="34" charset="0"/>
            </a:endParaRPr>
          </a:p>
        </p:txBody>
      </p:sp>
      <p:sp>
        <p:nvSpPr>
          <p:cNvPr id="2" name="Marcador de número de diapositiva 1"/>
          <p:cNvSpPr>
            <a:spLocks noGrp="1"/>
          </p:cNvSpPr>
          <p:nvPr>
            <p:ph type="sldNum" sz="quarter" idx="12"/>
          </p:nvPr>
        </p:nvSpPr>
        <p:spPr/>
        <p:txBody>
          <a:bodyPr/>
          <a:lstStyle/>
          <a:p>
            <a:fld id="{3DA520A3-F83B-4761-B63B-6AC3776F1B45}" type="slidenum">
              <a:rPr lang="es-MX" sz="1100" b="1" smtClean="0"/>
              <a:t>13</a:t>
            </a:fld>
            <a:endParaRPr lang="es-MX" b="1" dirty="0"/>
          </a:p>
        </p:txBody>
      </p:sp>
      <p:pic>
        <p:nvPicPr>
          <p:cNvPr id="3" name="Imagen 2"/>
          <p:cNvPicPr>
            <a:picLocks noChangeAspect="1"/>
          </p:cNvPicPr>
          <p:nvPr/>
        </p:nvPicPr>
        <p:blipFill>
          <a:blip r:embed="rId2"/>
          <a:stretch>
            <a:fillRect/>
          </a:stretch>
        </p:blipFill>
        <p:spPr>
          <a:xfrm>
            <a:off x="2070322" y="2825522"/>
            <a:ext cx="2190750" cy="2190750"/>
          </a:xfrm>
          <a:prstGeom prst="rect">
            <a:avLst/>
          </a:prstGeom>
        </p:spPr>
      </p:pic>
    </p:spTree>
    <p:extLst>
      <p:ext uri="{BB962C8B-B14F-4D97-AF65-F5344CB8AC3E}">
        <p14:creationId xmlns:p14="http://schemas.microsoft.com/office/powerpoint/2010/main" val="4216297075"/>
      </p:ext>
    </p:extLst>
  </p:cSld>
  <p:clrMapOvr>
    <a:masterClrMapping/>
  </p:clrMapOvr>
  <mc:AlternateContent xmlns:mc="http://schemas.openxmlformats.org/markup-compatibility/2006" xmlns:p14="http://schemas.microsoft.com/office/powerpoint/2010/main">
    <mc:Choice Requires="p14">
      <p:transition spd="slow" p14:dur="1500">
        <p:pull dir="d"/>
      </p:transition>
    </mc:Choice>
    <mc:Fallback xmlns="">
      <p:transition spd="slow">
        <p:pull dir="d"/>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
          <p:cNvSpPr>
            <a:spLocks noChangeArrowheads="1"/>
          </p:cNvSpPr>
          <p:nvPr/>
        </p:nvSpPr>
        <p:spPr bwMode="auto">
          <a:xfrm>
            <a:off x="1774001" y="1361023"/>
            <a:ext cx="8643998" cy="1569660"/>
          </a:xfrm>
          <a:prstGeom prst="rect">
            <a:avLst/>
          </a:prstGeom>
          <a:solidFill>
            <a:schemeClr val="accent3">
              <a:lumMod val="20000"/>
              <a:lumOff val="80000"/>
            </a:schemeClr>
          </a:solidFill>
          <a:ln w="9525">
            <a:solidFill>
              <a:schemeClr val="accent3"/>
            </a:solidFill>
            <a:miter lim="800000"/>
            <a:headEnd/>
            <a:tailEnd/>
          </a:ln>
          <a:effectLst/>
        </p:spPr>
        <p:txBody>
          <a:bodyPr vert="horz" wrap="square" lIns="91440" tIns="45720" rIns="91440" bIns="45720" numCol="1" anchor="ctr" anchorCtr="0" compatLnSpc="1">
            <a:prstTxWarp prst="textNoShape">
              <a:avLst/>
            </a:prstTxWarp>
            <a:spAutoFit/>
          </a:bodyPr>
          <a:lstStyle/>
          <a:p>
            <a:pPr algn="just" fontAlgn="base">
              <a:spcBef>
                <a:spcPct val="0"/>
              </a:spcBef>
              <a:spcAft>
                <a:spcPct val="0"/>
              </a:spcAft>
            </a:pPr>
            <a:r>
              <a:rPr lang="es-ES" sz="2400" dirty="0">
                <a:latin typeface="Calibri" panose="020F0502020204030204" pitchFamily="34" charset="0"/>
                <a:cs typeface="Calibri" panose="020F0502020204030204" pitchFamily="34" charset="0"/>
              </a:rPr>
              <a:t>Las </a:t>
            </a:r>
            <a:r>
              <a:rPr lang="es-ES" sz="2400" b="1" dirty="0">
                <a:latin typeface="Calibri" panose="020F0502020204030204" pitchFamily="34" charset="0"/>
                <a:cs typeface="Calibri" panose="020F0502020204030204" pitchFamily="34" charset="0"/>
              </a:rPr>
              <a:t>Organizaciones Internacionales </a:t>
            </a:r>
            <a:r>
              <a:rPr lang="es-ES" sz="2400" dirty="0">
                <a:latin typeface="Calibri" panose="020F0502020204030204" pitchFamily="34" charset="0"/>
                <a:cs typeface="Calibri" panose="020F0502020204030204" pitchFamily="34" charset="0"/>
              </a:rPr>
              <a:t>son creadas por la voluntad concurrente de Estados soberanos, pero una vez que se ha aprobado su tratado constitutivo las mismas adquieren una relativa independencia respecto a los Estados miembros.</a:t>
            </a:r>
            <a:endParaRPr lang="es-MX" sz="2400" dirty="0">
              <a:latin typeface="Calibri" panose="020F0502020204030204" pitchFamily="34" charset="0"/>
              <a:cs typeface="Calibri" panose="020F0502020204030204" pitchFamily="34" charset="0"/>
            </a:endParaRPr>
          </a:p>
        </p:txBody>
      </p:sp>
      <p:sp>
        <p:nvSpPr>
          <p:cNvPr id="2" name="1 Marcador de número de diapositiva"/>
          <p:cNvSpPr>
            <a:spLocks noGrp="1"/>
          </p:cNvSpPr>
          <p:nvPr>
            <p:ph type="sldNum" sz="quarter" idx="12"/>
          </p:nvPr>
        </p:nvSpPr>
        <p:spPr/>
        <p:txBody>
          <a:bodyPr/>
          <a:lstStyle/>
          <a:p>
            <a:fld id="{B103DBDF-5D3C-4A1A-979A-A472FA1B96AE}" type="slidenum">
              <a:rPr lang="es-MX" sz="1200" b="1" smtClean="0">
                <a:solidFill>
                  <a:schemeClr val="accent1">
                    <a:lumMod val="50000"/>
                  </a:schemeClr>
                </a:solidFill>
              </a:rPr>
              <a:pPr/>
              <a:t>14</a:t>
            </a:fld>
            <a:endParaRPr lang="es-MX" sz="1200" b="1" dirty="0">
              <a:solidFill>
                <a:schemeClr val="accent1">
                  <a:lumMod val="50000"/>
                </a:schemeClr>
              </a:solidFill>
            </a:endParaRPr>
          </a:p>
        </p:txBody>
      </p:sp>
      <p:pic>
        <p:nvPicPr>
          <p:cNvPr id="3" name="Imagen 2"/>
          <p:cNvPicPr>
            <a:picLocks noChangeAspect="1"/>
          </p:cNvPicPr>
          <p:nvPr/>
        </p:nvPicPr>
        <p:blipFill>
          <a:blip r:embed="rId2"/>
          <a:stretch>
            <a:fillRect/>
          </a:stretch>
        </p:blipFill>
        <p:spPr>
          <a:xfrm>
            <a:off x="3392319" y="3032125"/>
            <a:ext cx="5407362" cy="3216275"/>
          </a:xfrm>
          <a:prstGeom prst="rect">
            <a:avLst/>
          </a:prstGeom>
        </p:spPr>
      </p:pic>
    </p:spTree>
    <p:extLst>
      <p:ext uri="{BB962C8B-B14F-4D97-AF65-F5344CB8AC3E}">
        <p14:creationId xmlns:p14="http://schemas.microsoft.com/office/powerpoint/2010/main" val="97412434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txBox="1">
            <a:spLocks/>
          </p:cNvSpPr>
          <p:nvPr/>
        </p:nvSpPr>
        <p:spPr>
          <a:xfrm>
            <a:off x="3332860" y="2546645"/>
            <a:ext cx="5631677" cy="1700613"/>
          </a:xfrm>
          <a:prstGeom prst="rect">
            <a:avLst/>
          </a:prstGeom>
          <a:solidFill>
            <a:schemeClr val="bg2">
              <a:lumMod val="90000"/>
            </a:schemeClr>
          </a:solidFill>
          <a:ln>
            <a:solidFill>
              <a:schemeClr val="accent3">
                <a:lumMod val="50000"/>
              </a:schemeClr>
            </a:solidFill>
          </a:ln>
        </p:spPr>
        <p:txBody>
          <a:bodyPr>
            <a:normAutofit fontScale="32500" lnSpcReduction="20000"/>
          </a:bodyPr>
          <a:lstStyle/>
          <a:p>
            <a:pPr algn="ctr">
              <a:spcBef>
                <a:spcPct val="0"/>
              </a:spcBef>
              <a:defRPr/>
            </a:pPr>
            <a:endParaRPr lang="es-MX" sz="4400" b="1" dirty="0">
              <a:solidFill>
                <a:schemeClr val="accent3">
                  <a:lumMod val="50000"/>
                </a:schemeClr>
              </a:solidFill>
              <a:latin typeface="+mj-lt"/>
              <a:ea typeface="+mj-ea"/>
              <a:cs typeface="+mj-cs"/>
            </a:endParaRPr>
          </a:p>
          <a:p>
            <a:pPr algn="ctr">
              <a:spcBef>
                <a:spcPct val="0"/>
              </a:spcBef>
              <a:defRPr/>
            </a:pPr>
            <a:r>
              <a:rPr lang="es-MX" sz="16600" b="1" dirty="0" smtClean="0">
                <a:solidFill>
                  <a:schemeClr val="accent1">
                    <a:lumMod val="50000"/>
                  </a:schemeClr>
                </a:solidFill>
                <a:effectLst>
                  <a:outerShdw blurRad="38100" dist="38100" dir="2700000" algn="tl">
                    <a:srgbClr val="000000">
                      <a:alpha val="43137"/>
                    </a:srgbClr>
                  </a:outerShdw>
                </a:effectLst>
                <a:latin typeface="Calibri" panose="020F0502020204030204" pitchFamily="34" charset="0"/>
                <a:ea typeface="+mj-ea"/>
                <a:cs typeface="Calibri" panose="020F0502020204030204" pitchFamily="34" charset="0"/>
              </a:rPr>
              <a:t>Rasgos característicos</a:t>
            </a:r>
            <a:endParaRPr lang="es-MX" sz="16600" b="1" dirty="0">
              <a:solidFill>
                <a:schemeClr val="accent1">
                  <a:lumMod val="50000"/>
                </a:schemeClr>
              </a:solidFill>
              <a:effectLst>
                <a:outerShdw blurRad="38100" dist="38100" dir="2700000" algn="tl">
                  <a:srgbClr val="000000">
                    <a:alpha val="43137"/>
                  </a:srgbClr>
                </a:outerShdw>
              </a:effectLst>
              <a:latin typeface="Calibri" panose="020F0502020204030204" pitchFamily="34" charset="0"/>
              <a:ea typeface="+mj-ea"/>
              <a:cs typeface="Calibri" panose="020F0502020204030204" pitchFamily="34" charset="0"/>
            </a:endParaRPr>
          </a:p>
        </p:txBody>
      </p:sp>
      <p:sp>
        <p:nvSpPr>
          <p:cNvPr id="3" name="2 Marcador de número de diapositiva"/>
          <p:cNvSpPr>
            <a:spLocks noGrp="1"/>
          </p:cNvSpPr>
          <p:nvPr>
            <p:ph type="sldNum" sz="quarter" idx="12"/>
          </p:nvPr>
        </p:nvSpPr>
        <p:spPr/>
        <p:txBody>
          <a:bodyPr/>
          <a:lstStyle/>
          <a:p>
            <a:fld id="{B103DBDF-5D3C-4A1A-979A-A472FA1B96AE}" type="slidenum">
              <a:rPr lang="es-MX" sz="1200" b="1" smtClean="0">
                <a:solidFill>
                  <a:schemeClr val="accent1">
                    <a:lumMod val="50000"/>
                  </a:schemeClr>
                </a:solidFill>
              </a:rPr>
              <a:pPr/>
              <a:t>15</a:t>
            </a:fld>
            <a:endParaRPr lang="es-MX" sz="1200" b="1" dirty="0">
              <a:solidFill>
                <a:schemeClr val="accent1">
                  <a:lumMod val="50000"/>
                </a:schemeClr>
              </a:solidFill>
            </a:endParaRPr>
          </a:p>
        </p:txBody>
      </p:sp>
    </p:spTree>
    <p:extLst>
      <p:ext uri="{BB962C8B-B14F-4D97-AF65-F5344CB8AC3E}">
        <p14:creationId xmlns:p14="http://schemas.microsoft.com/office/powerpoint/2010/main" val="674581772"/>
      </p:ext>
    </p:extLst>
  </p:cSld>
  <p:clrMapOvr>
    <a:masterClrMapping/>
  </p:clrMapOvr>
  <mc:AlternateContent xmlns:mc="http://schemas.openxmlformats.org/markup-compatibility/2006" xmlns:p14="http://schemas.microsoft.com/office/powerpoint/2010/main">
    <mc:Choice Requires="p14">
      <p:transition spd="slow" p14:dur="1500">
        <p:circle/>
      </p:transition>
    </mc:Choice>
    <mc:Fallback xmlns="">
      <p:transition spd="slow">
        <p:circl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95538" y="471333"/>
            <a:ext cx="7000924" cy="571504"/>
          </a:xfrm>
          <a:solidFill>
            <a:schemeClr val="accent3">
              <a:lumMod val="40000"/>
              <a:lumOff val="60000"/>
            </a:schemeClr>
          </a:solidFill>
          <a:ln>
            <a:solidFill>
              <a:schemeClr val="tx1">
                <a:lumMod val="50000"/>
                <a:lumOff val="50000"/>
              </a:schemeClr>
            </a:solidFill>
          </a:ln>
        </p:spPr>
        <p:txBody>
          <a:bodyPr>
            <a:normAutofit fontScale="90000"/>
          </a:bodyPr>
          <a:lstStyle/>
          <a:p>
            <a:pPr algn="ctr"/>
            <a:r>
              <a:rPr lang="es-ES" b="1" dirty="0" smtClean="0">
                <a:ln w="12700">
                  <a:solidFill>
                    <a:schemeClr val="tx2">
                      <a:satMod val="155000"/>
                    </a:schemeClr>
                  </a:solidFill>
                  <a:prstDash val="solid"/>
                </a:ln>
                <a:solidFill>
                  <a:schemeClr val="accent1"/>
                </a:solidFill>
                <a:effectLst>
                  <a:outerShdw blurRad="41275" dist="20320" dir="1800000" algn="tl" rotWithShape="0">
                    <a:srgbClr val="000000">
                      <a:alpha val="40000"/>
                    </a:srgbClr>
                  </a:outerShdw>
                </a:effectLst>
              </a:rPr>
              <a:t/>
            </a:r>
            <a:br>
              <a:rPr lang="es-ES" b="1" dirty="0" smtClean="0">
                <a:ln w="12700">
                  <a:solidFill>
                    <a:schemeClr val="tx2">
                      <a:satMod val="155000"/>
                    </a:schemeClr>
                  </a:solidFill>
                  <a:prstDash val="solid"/>
                </a:ln>
                <a:solidFill>
                  <a:schemeClr val="accent1"/>
                </a:solidFill>
                <a:effectLst>
                  <a:outerShdw blurRad="41275" dist="20320" dir="1800000" algn="tl" rotWithShape="0">
                    <a:srgbClr val="000000">
                      <a:alpha val="40000"/>
                    </a:srgbClr>
                  </a:outerShdw>
                </a:effectLst>
              </a:rPr>
            </a:br>
            <a:r>
              <a:rPr lang="es-ES" b="1" dirty="0" smtClean="0">
                <a:ln w="12700">
                  <a:solidFill>
                    <a:schemeClr val="tx2">
                      <a:satMod val="155000"/>
                    </a:schemeClr>
                  </a:solidFill>
                  <a:prstDash val="solid"/>
                </a:ln>
                <a:solidFill>
                  <a:schemeClr val="bg2">
                    <a:lumMod val="50000"/>
                  </a:schemeClr>
                </a:solidFill>
                <a:latin typeface="Calibri" panose="020F0502020204030204" pitchFamily="34" charset="0"/>
                <a:cs typeface="Calibri" panose="020F0502020204030204" pitchFamily="34" charset="0"/>
              </a:rPr>
              <a:t>Rasgos característicos</a:t>
            </a:r>
            <a:br>
              <a:rPr lang="es-ES" b="1" dirty="0" smtClean="0">
                <a:ln w="12700">
                  <a:solidFill>
                    <a:schemeClr val="tx2">
                      <a:satMod val="155000"/>
                    </a:schemeClr>
                  </a:solidFill>
                  <a:prstDash val="solid"/>
                </a:ln>
                <a:solidFill>
                  <a:schemeClr val="bg2">
                    <a:lumMod val="50000"/>
                  </a:schemeClr>
                </a:solidFill>
                <a:latin typeface="Calibri" panose="020F0502020204030204" pitchFamily="34" charset="0"/>
                <a:cs typeface="Calibri" panose="020F0502020204030204" pitchFamily="34" charset="0"/>
              </a:rPr>
            </a:br>
            <a:endParaRPr lang="es-MX" dirty="0">
              <a:solidFill>
                <a:schemeClr val="bg2">
                  <a:lumMod val="50000"/>
                </a:schemeClr>
              </a:solidFill>
              <a:latin typeface="Calibri" panose="020F0502020204030204" pitchFamily="34" charset="0"/>
              <a:cs typeface="Calibri" panose="020F0502020204030204" pitchFamily="34" charset="0"/>
            </a:endParaRPr>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2816614358"/>
              </p:ext>
            </p:extLst>
          </p:nvPr>
        </p:nvGraphicFramePr>
        <p:xfrm>
          <a:off x="1572426" y="1204956"/>
          <a:ext cx="9135454" cy="511038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Marcador de número de diapositiva 2"/>
          <p:cNvSpPr>
            <a:spLocks noGrp="1"/>
          </p:cNvSpPr>
          <p:nvPr>
            <p:ph type="sldNum" sz="quarter" idx="12"/>
          </p:nvPr>
        </p:nvSpPr>
        <p:spPr/>
        <p:txBody>
          <a:bodyPr/>
          <a:lstStyle/>
          <a:p>
            <a:fld id="{3DA520A3-F83B-4761-B63B-6AC3776F1B45}" type="slidenum">
              <a:rPr lang="es-MX" smtClean="0"/>
              <a:t>16</a:t>
            </a:fld>
            <a:endParaRPr lang="es-MX"/>
          </a:p>
        </p:txBody>
      </p:sp>
    </p:spTree>
    <p:extLst>
      <p:ext uri="{BB962C8B-B14F-4D97-AF65-F5344CB8AC3E}">
        <p14:creationId xmlns:p14="http://schemas.microsoft.com/office/powerpoint/2010/main" val="2126140069"/>
      </p:ext>
    </p:extLst>
  </p:cSld>
  <p:clrMapOvr>
    <a:masterClrMapping/>
  </p:clrMapOvr>
  <mc:AlternateContent xmlns:mc="http://schemas.openxmlformats.org/markup-compatibility/2006" xmlns:p14="http://schemas.microsoft.com/office/powerpoint/2010/main">
    <mc:Choice Requires="p14">
      <p:transition spd="slow" p14:dur="1500">
        <p:wheel spokes="1"/>
      </p:transition>
    </mc:Choice>
    <mc:Fallback xmlns="">
      <p:transition spd="slow">
        <p:wheel spokes="1"/>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upo 2"/>
          <p:cNvGrpSpPr/>
          <p:nvPr/>
        </p:nvGrpSpPr>
        <p:grpSpPr>
          <a:xfrm>
            <a:off x="1649340" y="2290269"/>
            <a:ext cx="8890978" cy="2572287"/>
            <a:chOff x="1657886" y="2324453"/>
            <a:chExt cx="8890978" cy="2572287"/>
          </a:xfrm>
        </p:grpSpPr>
        <p:sp>
          <p:nvSpPr>
            <p:cNvPr id="5" name="4 Rectángulo"/>
            <p:cNvSpPr/>
            <p:nvPr/>
          </p:nvSpPr>
          <p:spPr>
            <a:xfrm>
              <a:off x="1657886" y="2324453"/>
              <a:ext cx="8890978" cy="2572287"/>
            </a:xfrm>
            <a:prstGeom prst="rect">
              <a:avLst/>
            </a:prstGeom>
            <a:solidFill>
              <a:schemeClr val="accent3"/>
            </a:solidFill>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s-MX" dirty="0"/>
            </a:p>
          </p:txBody>
        </p:sp>
        <p:sp>
          <p:nvSpPr>
            <p:cNvPr id="27649" name="Rectangle 1"/>
            <p:cNvSpPr>
              <a:spLocks noChangeArrowheads="1"/>
            </p:cNvSpPr>
            <p:nvPr/>
          </p:nvSpPr>
          <p:spPr bwMode="auto">
            <a:xfrm>
              <a:off x="1905625" y="2639004"/>
              <a:ext cx="8383514" cy="1938992"/>
            </a:xfrm>
            <a:prstGeom prst="rect">
              <a:avLst/>
            </a:prstGeom>
            <a:solidFill>
              <a:schemeClr val="accent3">
                <a:lumMod val="20000"/>
                <a:lumOff val="80000"/>
              </a:schemeClr>
            </a:solidFill>
            <a:ln w="9525">
              <a:solidFill>
                <a:schemeClr val="accent3">
                  <a:lumMod val="50000"/>
                </a:schemeClr>
              </a:solid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es-ES" sz="2400" b="1" dirty="0"/>
                <a:t>	</a:t>
              </a:r>
              <a:r>
                <a:rPr lang="es-ES" sz="2400" b="1" dirty="0">
                  <a:latin typeface="Calibri" panose="020F0502020204030204" pitchFamily="34" charset="0"/>
                  <a:cs typeface="Calibri" panose="020F0502020204030204" pitchFamily="34" charset="0"/>
                </a:rPr>
                <a:t>1.</a:t>
              </a:r>
              <a:r>
                <a:rPr lang="es-ES" sz="2400" dirty="0">
                  <a:latin typeface="Calibri" panose="020F0502020204030204" pitchFamily="34" charset="0"/>
                  <a:cs typeface="Calibri" panose="020F0502020204030204" pitchFamily="34" charset="0"/>
                </a:rPr>
                <a:t> </a:t>
              </a:r>
              <a:r>
                <a:rPr lang="es-ES" sz="2400" b="1" dirty="0">
                  <a:latin typeface="Calibri" panose="020F0502020204030204" pitchFamily="34" charset="0"/>
                  <a:cs typeface="Calibri" panose="020F0502020204030204" pitchFamily="34" charset="0"/>
                </a:rPr>
                <a:t>Carácter interestatal</a:t>
              </a:r>
              <a:r>
                <a:rPr lang="es-ES" sz="2400" dirty="0">
                  <a:latin typeface="Calibri" panose="020F0502020204030204" pitchFamily="34" charset="0"/>
                  <a:cs typeface="Calibri" panose="020F0502020204030204" pitchFamily="34" charset="0"/>
                </a:rPr>
                <a:t>: la organización es una asociación de Estados soberanos. 	</a:t>
              </a:r>
              <a:endParaRPr lang="es-MX" sz="2400" dirty="0">
                <a:latin typeface="Calibri" panose="020F0502020204030204" pitchFamily="34" charset="0"/>
                <a:cs typeface="Calibri" panose="020F0502020204030204" pitchFamily="34" charset="0"/>
              </a:endParaRPr>
            </a:p>
            <a:p>
              <a:pPr algn="just"/>
              <a:r>
                <a:rPr lang="es-ES" sz="2400" dirty="0">
                  <a:latin typeface="Calibri" panose="020F0502020204030204" pitchFamily="34" charset="0"/>
                  <a:cs typeface="Calibri" panose="020F0502020204030204" pitchFamily="34" charset="0"/>
                </a:rPr>
                <a:t>	</a:t>
              </a:r>
              <a:r>
                <a:rPr lang="es-ES" sz="2400" b="1" dirty="0">
                  <a:latin typeface="Calibri" panose="020F0502020204030204" pitchFamily="34" charset="0"/>
                  <a:cs typeface="Calibri" panose="020F0502020204030204" pitchFamily="34" charset="0"/>
                </a:rPr>
                <a:t>2.</a:t>
              </a:r>
              <a:r>
                <a:rPr lang="es-ES" sz="2400" dirty="0">
                  <a:latin typeface="Calibri" panose="020F0502020204030204" pitchFamily="34" charset="0"/>
                  <a:cs typeface="Calibri" panose="020F0502020204030204" pitchFamily="34" charset="0"/>
                </a:rPr>
                <a:t> </a:t>
              </a:r>
              <a:r>
                <a:rPr lang="es-ES" sz="2400" b="1" dirty="0">
                  <a:latin typeface="Calibri" panose="020F0502020204030204" pitchFamily="34" charset="0"/>
                  <a:cs typeface="Calibri" panose="020F0502020204030204" pitchFamily="34" charset="0"/>
                </a:rPr>
                <a:t>Carácter voluntario</a:t>
              </a:r>
              <a:r>
                <a:rPr lang="es-ES" sz="2400" dirty="0">
                  <a:latin typeface="Calibri" panose="020F0502020204030204" pitchFamily="34" charset="0"/>
                  <a:cs typeface="Calibri" panose="020F0502020204030204" pitchFamily="34" charset="0"/>
                </a:rPr>
                <a:t>: son creadas por la voluntad libremente expresada de los Estados, la cual se plasma en el tratado constitutivo. 		</a:t>
              </a:r>
              <a:endParaRPr lang="es-MX" sz="2400" dirty="0">
                <a:latin typeface="Calibri" panose="020F0502020204030204" pitchFamily="34" charset="0"/>
                <a:cs typeface="Calibri" panose="020F0502020204030204" pitchFamily="34" charset="0"/>
              </a:endParaRPr>
            </a:p>
          </p:txBody>
        </p:sp>
      </p:grpSp>
      <p:sp>
        <p:nvSpPr>
          <p:cNvPr id="4" name="3 Título"/>
          <p:cNvSpPr>
            <a:spLocks noGrp="1"/>
          </p:cNvSpPr>
          <p:nvPr>
            <p:ph type="title"/>
          </p:nvPr>
        </p:nvSpPr>
        <p:spPr>
          <a:xfrm>
            <a:off x="1820165" y="872849"/>
            <a:ext cx="8554428" cy="1143000"/>
          </a:xfrm>
          <a:solidFill>
            <a:schemeClr val="accent3">
              <a:lumMod val="50000"/>
            </a:schemeClr>
          </a:solidFill>
          <a:ln>
            <a:solidFill>
              <a:schemeClr val="bg1"/>
            </a:solidFill>
          </a:ln>
        </p:spPr>
        <p:txBody>
          <a:bodyPr>
            <a:normAutofit/>
          </a:bodyPr>
          <a:lstStyle/>
          <a:p>
            <a:r>
              <a:rPr lang="es-MX" sz="2800" dirty="0">
                <a:solidFill>
                  <a:schemeClr val="bg1"/>
                </a:solidFill>
                <a:latin typeface="Calibri" panose="020F0502020204030204" pitchFamily="34" charset="0"/>
                <a:cs typeface="Calibri" panose="020F0502020204030204" pitchFamily="34" charset="0"/>
              </a:rPr>
              <a:t>La Organización Internacional como sujeto de derecho tiene seis rasgos característicos:</a:t>
            </a:r>
          </a:p>
        </p:txBody>
      </p:sp>
      <p:sp>
        <p:nvSpPr>
          <p:cNvPr id="2" name="1 Marcador de número de diapositiva"/>
          <p:cNvSpPr>
            <a:spLocks noGrp="1"/>
          </p:cNvSpPr>
          <p:nvPr>
            <p:ph type="sldNum" sz="quarter" idx="12"/>
          </p:nvPr>
        </p:nvSpPr>
        <p:spPr/>
        <p:txBody>
          <a:bodyPr/>
          <a:lstStyle/>
          <a:p>
            <a:fld id="{B103DBDF-5D3C-4A1A-979A-A472FA1B96AE}" type="slidenum">
              <a:rPr lang="es-MX" sz="1200" b="1" smtClean="0">
                <a:solidFill>
                  <a:schemeClr val="accent1">
                    <a:lumMod val="75000"/>
                  </a:schemeClr>
                </a:solidFill>
              </a:rPr>
              <a:pPr/>
              <a:t>17</a:t>
            </a:fld>
            <a:endParaRPr lang="es-MX" b="1" dirty="0">
              <a:solidFill>
                <a:schemeClr val="accent1">
                  <a:lumMod val="75000"/>
                </a:schemeClr>
              </a:solidFill>
            </a:endParaRPr>
          </a:p>
        </p:txBody>
      </p:sp>
      <p:pic>
        <p:nvPicPr>
          <p:cNvPr id="6" name="Imagen 5"/>
          <p:cNvPicPr>
            <a:picLocks noChangeAspect="1"/>
          </p:cNvPicPr>
          <p:nvPr/>
        </p:nvPicPr>
        <p:blipFill>
          <a:blip r:embed="rId2"/>
          <a:stretch>
            <a:fillRect/>
          </a:stretch>
        </p:blipFill>
        <p:spPr>
          <a:xfrm>
            <a:off x="6864112" y="4332796"/>
            <a:ext cx="2631250" cy="2192708"/>
          </a:xfrm>
          <a:prstGeom prst="rect">
            <a:avLst/>
          </a:prstGeom>
        </p:spPr>
      </p:pic>
    </p:spTree>
    <p:extLst>
      <p:ext uri="{BB962C8B-B14F-4D97-AF65-F5344CB8AC3E}">
        <p14:creationId xmlns:p14="http://schemas.microsoft.com/office/powerpoint/2010/main" val="3529736076"/>
      </p:ext>
    </p:extLst>
  </p:cSld>
  <p:clrMapOvr>
    <a:masterClrMapping/>
  </p:clrMapOvr>
  <mc:AlternateContent xmlns:mc="http://schemas.openxmlformats.org/markup-compatibility/2006" xmlns:p14="http://schemas.microsoft.com/office/powerpoint/2010/main">
    <mc:Choice Requires="p14">
      <p:transition spd="slow" p14:dur="1500">
        <p:wipe/>
      </p:transition>
    </mc:Choice>
    <mc:Fallback xmlns="">
      <p:transition spd="slow">
        <p:wip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upo 2"/>
          <p:cNvGrpSpPr/>
          <p:nvPr/>
        </p:nvGrpSpPr>
        <p:grpSpPr>
          <a:xfrm>
            <a:off x="1692068" y="1849064"/>
            <a:ext cx="8796974" cy="4034211"/>
            <a:chOff x="1692068" y="1849064"/>
            <a:chExt cx="8796974" cy="4034211"/>
          </a:xfrm>
        </p:grpSpPr>
        <p:sp>
          <p:nvSpPr>
            <p:cNvPr id="5" name="4 Rectángulo"/>
            <p:cNvSpPr/>
            <p:nvPr/>
          </p:nvSpPr>
          <p:spPr>
            <a:xfrm>
              <a:off x="1692068" y="1849064"/>
              <a:ext cx="8796974" cy="4034211"/>
            </a:xfrm>
            <a:prstGeom prst="rect">
              <a:avLst/>
            </a:prstGeom>
            <a:solidFill>
              <a:schemeClr val="accent3"/>
            </a:solidFill>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s-MX" dirty="0"/>
            </a:p>
          </p:txBody>
        </p:sp>
        <p:sp>
          <p:nvSpPr>
            <p:cNvPr id="27649" name="Rectangle 1"/>
            <p:cNvSpPr>
              <a:spLocks noChangeArrowheads="1"/>
            </p:cNvSpPr>
            <p:nvPr/>
          </p:nvSpPr>
          <p:spPr bwMode="auto">
            <a:xfrm>
              <a:off x="1895697" y="2165261"/>
              <a:ext cx="8383514" cy="3416320"/>
            </a:xfrm>
            <a:prstGeom prst="rect">
              <a:avLst/>
            </a:prstGeom>
            <a:solidFill>
              <a:schemeClr val="accent3">
                <a:lumMod val="20000"/>
                <a:lumOff val="80000"/>
              </a:schemeClr>
            </a:solidFill>
            <a:ln w="9525">
              <a:solidFill>
                <a:schemeClr val="accent3">
                  <a:lumMod val="50000"/>
                </a:schemeClr>
              </a:solid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es-ES" sz="2400" dirty="0">
                  <a:latin typeface="Calibri" panose="020F0502020204030204" pitchFamily="34" charset="0"/>
                  <a:cs typeface="Calibri" panose="020F0502020204030204" pitchFamily="34" charset="0"/>
                </a:rPr>
                <a:t>	</a:t>
              </a:r>
              <a:r>
                <a:rPr lang="es-ES" sz="2400" b="1" dirty="0">
                  <a:latin typeface="Calibri" panose="020F0502020204030204" pitchFamily="34" charset="0"/>
                  <a:cs typeface="Calibri" panose="020F0502020204030204" pitchFamily="34" charset="0"/>
                </a:rPr>
                <a:t>3. </a:t>
              </a:r>
              <a:r>
                <a:rPr lang="es-ES" sz="2400" dirty="0">
                  <a:latin typeface="Calibri" panose="020F0502020204030204" pitchFamily="34" charset="0"/>
                  <a:cs typeface="Calibri" panose="020F0502020204030204" pitchFamily="34" charset="0"/>
                </a:rPr>
                <a:t> </a:t>
              </a:r>
              <a:r>
                <a:rPr lang="es-ES" sz="2400" b="1" dirty="0">
                  <a:latin typeface="Calibri" panose="020F0502020204030204" pitchFamily="34" charset="0"/>
                  <a:cs typeface="Calibri" panose="020F0502020204030204" pitchFamily="34" charset="0"/>
                </a:rPr>
                <a:t>Órganos permanentes</a:t>
              </a:r>
              <a:r>
                <a:rPr lang="es-ES" sz="2400" dirty="0">
                  <a:latin typeface="Calibri" panose="020F0502020204030204" pitchFamily="34" charset="0"/>
                  <a:cs typeface="Calibri" panose="020F0502020204030204" pitchFamily="34" charset="0"/>
                </a:rPr>
                <a:t>: estos aseguran su continuidad como sujeto y las diferencian de las conferencias internacionales, las cuales son celebradas por un tiempo determinado y luego se disuelven (aunque en muchos casos han sido el punto de partida de futuras organizaciones internacionales). </a:t>
              </a:r>
              <a:endParaRPr lang="es-ES" sz="2400" dirty="0" smtClean="0">
                <a:latin typeface="Calibri" panose="020F0502020204030204" pitchFamily="34" charset="0"/>
                <a:cs typeface="Calibri" panose="020F0502020204030204" pitchFamily="34" charset="0"/>
              </a:endParaRPr>
            </a:p>
            <a:p>
              <a:pPr algn="just"/>
              <a:r>
                <a:rPr lang="es-ES" sz="2400" b="1" dirty="0" smtClean="0">
                  <a:latin typeface="Calibri" panose="020F0502020204030204" pitchFamily="34" charset="0"/>
                  <a:cs typeface="Calibri" panose="020F0502020204030204" pitchFamily="34" charset="0"/>
                </a:rPr>
                <a:t>	4</a:t>
              </a:r>
              <a:r>
                <a:rPr lang="es-ES" sz="2400" b="1" dirty="0">
                  <a:latin typeface="Calibri" panose="020F0502020204030204" pitchFamily="34" charset="0"/>
                  <a:cs typeface="Calibri" panose="020F0502020204030204" pitchFamily="34" charset="0"/>
                </a:rPr>
                <a:t>.</a:t>
              </a:r>
              <a:r>
                <a:rPr lang="es-ES" sz="2400" dirty="0">
                  <a:latin typeface="Calibri" panose="020F0502020204030204" pitchFamily="34" charset="0"/>
                  <a:cs typeface="Calibri" panose="020F0502020204030204" pitchFamily="34" charset="0"/>
                </a:rPr>
                <a:t> </a:t>
              </a:r>
              <a:r>
                <a:rPr lang="es-ES" sz="2400" b="1" dirty="0">
                  <a:latin typeface="Calibri" panose="020F0502020204030204" pitchFamily="34" charset="0"/>
                  <a:cs typeface="Calibri" panose="020F0502020204030204" pitchFamily="34" charset="0"/>
                </a:rPr>
                <a:t>Voluntad autónoma</a:t>
              </a:r>
              <a:r>
                <a:rPr lang="es-ES" sz="2400" dirty="0">
                  <a:latin typeface="Calibri" panose="020F0502020204030204" pitchFamily="34" charset="0"/>
                  <a:cs typeface="Calibri" panose="020F0502020204030204" pitchFamily="34" charset="0"/>
                </a:rPr>
                <a:t>: el proceso de adopción de decisiones permite que las organizaciones expresen una voluntad jurídicamente distinta a la de sus Estados miembros.</a:t>
              </a:r>
              <a:endParaRPr lang="es-MX" sz="2400" dirty="0">
                <a:latin typeface="Calibri" panose="020F0502020204030204" pitchFamily="34" charset="0"/>
                <a:cs typeface="Calibri" panose="020F0502020204030204" pitchFamily="34" charset="0"/>
              </a:endParaRPr>
            </a:p>
            <a:p>
              <a:pPr algn="just"/>
              <a:endParaRPr lang="es-MX" sz="2400" dirty="0">
                <a:latin typeface="Calibri" panose="020F0502020204030204" pitchFamily="34" charset="0"/>
                <a:cs typeface="Calibri" panose="020F0502020204030204" pitchFamily="34" charset="0"/>
              </a:endParaRPr>
            </a:p>
          </p:txBody>
        </p:sp>
      </p:grpSp>
      <p:sp>
        <p:nvSpPr>
          <p:cNvPr id="4" name="3 Título"/>
          <p:cNvSpPr>
            <a:spLocks noGrp="1"/>
          </p:cNvSpPr>
          <p:nvPr>
            <p:ph type="title"/>
          </p:nvPr>
        </p:nvSpPr>
        <p:spPr>
          <a:xfrm>
            <a:off x="1902862" y="590831"/>
            <a:ext cx="8383514" cy="1143000"/>
          </a:xfrm>
          <a:solidFill>
            <a:schemeClr val="accent3">
              <a:lumMod val="50000"/>
            </a:schemeClr>
          </a:solidFill>
          <a:ln>
            <a:solidFill>
              <a:schemeClr val="bg1"/>
            </a:solidFill>
          </a:ln>
        </p:spPr>
        <p:txBody>
          <a:bodyPr>
            <a:normAutofit/>
          </a:bodyPr>
          <a:lstStyle/>
          <a:p>
            <a:r>
              <a:rPr lang="es-MX" sz="2800" dirty="0">
                <a:solidFill>
                  <a:schemeClr val="bg1"/>
                </a:solidFill>
                <a:latin typeface="Calibri" panose="020F0502020204030204" pitchFamily="34" charset="0"/>
                <a:cs typeface="Calibri" panose="020F0502020204030204" pitchFamily="34" charset="0"/>
              </a:rPr>
              <a:t>La Organización Internacional como sujeto de derecho tiene seis rasgos característicos:</a:t>
            </a:r>
          </a:p>
        </p:txBody>
      </p:sp>
      <p:sp>
        <p:nvSpPr>
          <p:cNvPr id="2" name="1 Marcador de número de diapositiva"/>
          <p:cNvSpPr>
            <a:spLocks noGrp="1"/>
          </p:cNvSpPr>
          <p:nvPr>
            <p:ph type="sldNum" sz="quarter" idx="12"/>
          </p:nvPr>
        </p:nvSpPr>
        <p:spPr/>
        <p:txBody>
          <a:bodyPr/>
          <a:lstStyle/>
          <a:p>
            <a:fld id="{B103DBDF-5D3C-4A1A-979A-A472FA1B96AE}" type="slidenum">
              <a:rPr lang="es-MX" sz="1200" b="1" smtClean="0">
                <a:solidFill>
                  <a:schemeClr val="accent1">
                    <a:lumMod val="75000"/>
                  </a:schemeClr>
                </a:solidFill>
              </a:rPr>
              <a:pPr/>
              <a:t>18</a:t>
            </a:fld>
            <a:endParaRPr lang="es-MX" b="1" dirty="0">
              <a:solidFill>
                <a:schemeClr val="accent1">
                  <a:lumMod val="75000"/>
                </a:schemeClr>
              </a:solidFill>
            </a:endParaRPr>
          </a:p>
        </p:txBody>
      </p:sp>
    </p:spTree>
    <p:extLst>
      <p:ext uri="{BB962C8B-B14F-4D97-AF65-F5344CB8AC3E}">
        <p14:creationId xmlns:p14="http://schemas.microsoft.com/office/powerpoint/2010/main" val="2156989559"/>
      </p:ext>
    </p:extLst>
  </p:cSld>
  <p:clrMapOvr>
    <a:masterClrMapping/>
  </p:clrMapOvr>
  <mc:AlternateContent xmlns:mc="http://schemas.openxmlformats.org/markup-compatibility/2006" xmlns:p14="http://schemas.microsoft.com/office/powerpoint/2010/main">
    <mc:Choice Requires="p14">
      <p:transition spd="slow" p14:dur="1500">
        <p:pull dir="d"/>
      </p:transition>
    </mc:Choice>
    <mc:Fallback xmlns="">
      <p:transition spd="slow">
        <p:pull dir="d"/>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upo 2"/>
          <p:cNvGrpSpPr/>
          <p:nvPr/>
        </p:nvGrpSpPr>
        <p:grpSpPr>
          <a:xfrm>
            <a:off x="1538242" y="1974080"/>
            <a:ext cx="9116436" cy="3982340"/>
            <a:chOff x="1580972" y="1974080"/>
            <a:chExt cx="9116436" cy="3982340"/>
          </a:xfrm>
        </p:grpSpPr>
        <p:sp>
          <p:nvSpPr>
            <p:cNvPr id="5" name="4 Rectángulo"/>
            <p:cNvSpPr/>
            <p:nvPr/>
          </p:nvSpPr>
          <p:spPr>
            <a:xfrm>
              <a:off x="1580972" y="1974080"/>
              <a:ext cx="9116436" cy="3982340"/>
            </a:xfrm>
            <a:prstGeom prst="rect">
              <a:avLst/>
            </a:prstGeom>
            <a:solidFill>
              <a:schemeClr val="accent3"/>
            </a:solidFill>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s-MX" dirty="0"/>
            </a:p>
          </p:txBody>
        </p:sp>
        <p:sp>
          <p:nvSpPr>
            <p:cNvPr id="27649" name="Rectangle 1"/>
            <p:cNvSpPr>
              <a:spLocks noChangeArrowheads="1"/>
            </p:cNvSpPr>
            <p:nvPr/>
          </p:nvSpPr>
          <p:spPr bwMode="auto">
            <a:xfrm>
              <a:off x="1808009" y="2254806"/>
              <a:ext cx="8634950" cy="3416320"/>
            </a:xfrm>
            <a:prstGeom prst="rect">
              <a:avLst/>
            </a:prstGeom>
            <a:solidFill>
              <a:schemeClr val="accent3">
                <a:lumMod val="20000"/>
                <a:lumOff val="80000"/>
              </a:schemeClr>
            </a:solidFill>
            <a:ln w="9525">
              <a:solidFill>
                <a:schemeClr val="accent3">
                  <a:lumMod val="50000"/>
                </a:schemeClr>
              </a:solid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es-ES" sz="2400" b="1" dirty="0"/>
                <a:t>	</a:t>
              </a:r>
              <a:r>
                <a:rPr lang="es-ES" sz="2400" b="1" dirty="0" smtClean="0">
                  <a:latin typeface="Calibri" panose="020F0502020204030204" pitchFamily="34" charset="0"/>
                  <a:cs typeface="Calibri" panose="020F0502020204030204" pitchFamily="34" charset="0"/>
                </a:rPr>
                <a:t>5</a:t>
              </a:r>
              <a:r>
                <a:rPr lang="es-ES" sz="2400" b="1" dirty="0">
                  <a:latin typeface="Calibri" panose="020F0502020204030204" pitchFamily="34" charset="0"/>
                  <a:cs typeface="Calibri" panose="020F0502020204030204" pitchFamily="34" charset="0"/>
                </a:rPr>
                <a:t>.</a:t>
              </a:r>
              <a:r>
                <a:rPr lang="es-ES" sz="2400" dirty="0">
                  <a:latin typeface="Calibri" panose="020F0502020204030204" pitchFamily="34" charset="0"/>
                  <a:cs typeface="Calibri" panose="020F0502020204030204" pitchFamily="34" charset="0"/>
                </a:rPr>
                <a:t> </a:t>
              </a:r>
              <a:r>
                <a:rPr lang="es-ES" sz="2400" b="1" dirty="0">
                  <a:latin typeface="Calibri" panose="020F0502020204030204" pitchFamily="34" charset="0"/>
                  <a:cs typeface="Calibri" panose="020F0502020204030204" pitchFamily="34" charset="0"/>
                </a:rPr>
                <a:t>Competencia propia</a:t>
              </a:r>
              <a:r>
                <a:rPr lang="es-ES" sz="2400" dirty="0">
                  <a:latin typeface="Calibri" panose="020F0502020204030204" pitchFamily="34" charset="0"/>
                  <a:cs typeface="Calibri" panose="020F0502020204030204" pitchFamily="34" charset="0"/>
                </a:rPr>
                <a:t>: a diferencia de los Estados, cuya potestad es plena, las organizaciones tienen una serie de poderes definidos en su carta constitutiva, los cuales limitan su accionar al cumplimiento de sus fines. Las organizaciones sólo tienen las facultades reconocidas expresamente en su carta y todas aquellas otras que sean necesarias para lograr sus objetivos (los cuales deben estar en la misma carta). 	</a:t>
              </a:r>
              <a:endParaRPr lang="es-MX" sz="2400" dirty="0">
                <a:latin typeface="Calibri" panose="020F0502020204030204" pitchFamily="34" charset="0"/>
                <a:cs typeface="Calibri" panose="020F0502020204030204" pitchFamily="34" charset="0"/>
              </a:endParaRPr>
            </a:p>
            <a:p>
              <a:pPr algn="just"/>
              <a:r>
                <a:rPr lang="es-ES" sz="2400" dirty="0">
                  <a:latin typeface="Calibri" panose="020F0502020204030204" pitchFamily="34" charset="0"/>
                  <a:cs typeface="Calibri" panose="020F0502020204030204" pitchFamily="34" charset="0"/>
                </a:rPr>
                <a:t>	</a:t>
              </a:r>
              <a:r>
                <a:rPr lang="es-ES" sz="2400" b="1" dirty="0">
                  <a:latin typeface="Calibri" panose="020F0502020204030204" pitchFamily="34" charset="0"/>
                  <a:cs typeface="Calibri" panose="020F0502020204030204" pitchFamily="34" charset="0"/>
                </a:rPr>
                <a:t>6.</a:t>
              </a:r>
              <a:r>
                <a:rPr lang="es-ES" sz="2400" dirty="0">
                  <a:latin typeface="Calibri" panose="020F0502020204030204" pitchFamily="34" charset="0"/>
                  <a:cs typeface="Calibri" panose="020F0502020204030204" pitchFamily="34" charset="0"/>
                </a:rPr>
                <a:t> </a:t>
              </a:r>
              <a:r>
                <a:rPr lang="es-ES" sz="2400" b="1" dirty="0">
                  <a:latin typeface="Calibri" panose="020F0502020204030204" pitchFamily="34" charset="0"/>
                  <a:cs typeface="Calibri" panose="020F0502020204030204" pitchFamily="34" charset="0"/>
                </a:rPr>
                <a:t>Cooperación entre los miembros</a:t>
              </a:r>
              <a:r>
                <a:rPr lang="es-ES" sz="2400" dirty="0">
                  <a:latin typeface="Calibri" panose="020F0502020204030204" pitchFamily="34" charset="0"/>
                  <a:cs typeface="Calibri" panose="020F0502020204030204" pitchFamily="34" charset="0"/>
                </a:rPr>
                <a:t>: en miras a la consecución de los fines propuestos en el tratado constitutivo. </a:t>
              </a:r>
              <a:endParaRPr lang="es-MX" sz="2400" dirty="0">
                <a:latin typeface="Calibri" panose="020F0502020204030204" pitchFamily="34" charset="0"/>
                <a:cs typeface="Calibri" panose="020F0502020204030204" pitchFamily="34" charset="0"/>
              </a:endParaRPr>
            </a:p>
          </p:txBody>
        </p:sp>
      </p:grpSp>
      <p:sp>
        <p:nvSpPr>
          <p:cNvPr id="4" name="3 Título"/>
          <p:cNvSpPr>
            <a:spLocks noGrp="1"/>
          </p:cNvSpPr>
          <p:nvPr>
            <p:ph type="title"/>
          </p:nvPr>
        </p:nvSpPr>
        <p:spPr>
          <a:xfrm>
            <a:off x="1739641" y="590836"/>
            <a:ext cx="8720410" cy="1143000"/>
          </a:xfrm>
          <a:solidFill>
            <a:schemeClr val="accent3">
              <a:lumMod val="50000"/>
            </a:schemeClr>
          </a:solidFill>
          <a:ln>
            <a:solidFill>
              <a:schemeClr val="bg1"/>
            </a:solidFill>
          </a:ln>
        </p:spPr>
        <p:txBody>
          <a:bodyPr>
            <a:normAutofit/>
          </a:bodyPr>
          <a:lstStyle/>
          <a:p>
            <a:r>
              <a:rPr lang="es-MX" sz="2800" dirty="0">
                <a:solidFill>
                  <a:schemeClr val="bg1"/>
                </a:solidFill>
                <a:latin typeface="Calibri" panose="020F0502020204030204" pitchFamily="34" charset="0"/>
                <a:cs typeface="Calibri" panose="020F0502020204030204" pitchFamily="34" charset="0"/>
              </a:rPr>
              <a:t>La Organización Internacional como sujeto de derecho tiene seis rasgos característicos:</a:t>
            </a:r>
          </a:p>
        </p:txBody>
      </p:sp>
      <p:sp>
        <p:nvSpPr>
          <p:cNvPr id="2" name="1 Marcador de número de diapositiva"/>
          <p:cNvSpPr>
            <a:spLocks noGrp="1"/>
          </p:cNvSpPr>
          <p:nvPr>
            <p:ph type="sldNum" sz="quarter" idx="12"/>
          </p:nvPr>
        </p:nvSpPr>
        <p:spPr/>
        <p:txBody>
          <a:bodyPr/>
          <a:lstStyle/>
          <a:p>
            <a:fld id="{B103DBDF-5D3C-4A1A-979A-A472FA1B96AE}" type="slidenum">
              <a:rPr lang="es-MX" sz="1200" b="1" smtClean="0">
                <a:solidFill>
                  <a:schemeClr val="accent1">
                    <a:lumMod val="75000"/>
                  </a:schemeClr>
                </a:solidFill>
              </a:rPr>
              <a:pPr/>
              <a:t>19</a:t>
            </a:fld>
            <a:endParaRPr lang="es-MX" b="1" dirty="0">
              <a:solidFill>
                <a:schemeClr val="accent1">
                  <a:lumMod val="75000"/>
                </a:schemeClr>
              </a:solidFill>
            </a:endParaRPr>
          </a:p>
        </p:txBody>
      </p:sp>
    </p:spTree>
    <p:extLst>
      <p:ext uri="{BB962C8B-B14F-4D97-AF65-F5344CB8AC3E}">
        <p14:creationId xmlns:p14="http://schemas.microsoft.com/office/powerpoint/2010/main" val="3517291429"/>
      </p:ext>
    </p:extLst>
  </p:cSld>
  <p:clrMapOvr>
    <a:masterClrMapping/>
  </p:clrMapOvr>
  <mc:AlternateContent xmlns:mc="http://schemas.openxmlformats.org/markup-compatibility/2006" xmlns:p14="http://schemas.microsoft.com/office/powerpoint/2010/main">
    <mc:Choice Requires="p14">
      <p:transition spd="slow" p14:dur="1750">
        <p14:reveal/>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6 CuadroTexto"/>
          <p:cNvSpPr txBox="1">
            <a:spLocks noChangeArrowheads="1"/>
          </p:cNvSpPr>
          <p:nvPr/>
        </p:nvSpPr>
        <p:spPr bwMode="auto">
          <a:xfrm>
            <a:off x="1790576" y="449378"/>
            <a:ext cx="8697912" cy="1323439"/>
          </a:xfrm>
          <a:prstGeom prst="rect">
            <a:avLst/>
          </a:prstGeom>
          <a:solidFill>
            <a:schemeClr val="accent2">
              <a:lumMod val="60000"/>
              <a:lumOff val="40000"/>
            </a:schemeClr>
          </a:solidFill>
          <a:ln w="9525">
            <a:noFill/>
            <a:miter lim="800000"/>
            <a:headEnd/>
            <a:tailEnd/>
          </a:ln>
        </p:spPr>
        <p:txBody>
          <a:bodyPr wrap="square">
            <a:spAutoFit/>
          </a:bodyPr>
          <a:lstStyle/>
          <a:p>
            <a:pPr algn="ctr"/>
            <a:r>
              <a:rPr lang="es-MX" sz="2000" b="1" dirty="0">
                <a:solidFill>
                  <a:srgbClr val="2F2B20"/>
                </a:solidFill>
                <a:latin typeface="Calibri"/>
              </a:rPr>
              <a:t>Universidad   Autónoma   del  Estado de México</a:t>
            </a:r>
          </a:p>
          <a:p>
            <a:pPr algn="ctr"/>
            <a:r>
              <a:rPr lang="es-MX" sz="2000" b="1" dirty="0">
                <a:solidFill>
                  <a:srgbClr val="2F2B20"/>
                </a:solidFill>
                <a:latin typeface="Calibri"/>
              </a:rPr>
              <a:t>Facultad de Economía.</a:t>
            </a:r>
          </a:p>
          <a:p>
            <a:pPr algn="ctr"/>
            <a:endParaRPr lang="es-MX" sz="2000" dirty="0">
              <a:solidFill>
                <a:srgbClr val="2F2B20"/>
              </a:solidFill>
              <a:latin typeface="Calibri"/>
            </a:endParaRPr>
          </a:p>
          <a:p>
            <a:pPr algn="ctr"/>
            <a:r>
              <a:rPr lang="es-MX" sz="2000" dirty="0">
                <a:solidFill>
                  <a:srgbClr val="2F2B20"/>
                </a:solidFill>
                <a:latin typeface="Calibri"/>
              </a:rPr>
              <a:t>Licenciatura en Relaciones Económicas Internacionales </a:t>
            </a:r>
          </a:p>
        </p:txBody>
      </p:sp>
      <p:pic>
        <p:nvPicPr>
          <p:cNvPr id="2050" name="Picture 2" descr="Uaemex"/>
          <p:cNvPicPr>
            <a:picLocks noChangeAspect="1" noChangeArrowheads="1"/>
          </p:cNvPicPr>
          <p:nvPr/>
        </p:nvPicPr>
        <p:blipFill>
          <a:blip r:embed="rId2"/>
          <a:srcRect/>
          <a:stretch>
            <a:fillRect/>
          </a:stretch>
        </p:blipFill>
        <p:spPr bwMode="auto">
          <a:xfrm>
            <a:off x="1631505" y="443622"/>
            <a:ext cx="1571625" cy="1329194"/>
          </a:xfrm>
          <a:prstGeom prst="rect">
            <a:avLst/>
          </a:prstGeom>
          <a:noFill/>
          <a:ln w="9525">
            <a:solidFill>
              <a:schemeClr val="accent1"/>
            </a:solidFill>
            <a:miter lim="800000"/>
            <a:headEnd/>
            <a:tailEnd/>
          </a:ln>
        </p:spPr>
      </p:pic>
      <p:pic>
        <p:nvPicPr>
          <p:cNvPr id="2051" name="Picture 3"/>
          <p:cNvPicPr>
            <a:picLocks noChangeAspect="1" noChangeArrowheads="1"/>
          </p:cNvPicPr>
          <p:nvPr/>
        </p:nvPicPr>
        <p:blipFill>
          <a:blip r:embed="rId3"/>
          <a:srcRect/>
          <a:stretch>
            <a:fillRect/>
          </a:stretch>
        </p:blipFill>
        <p:spPr bwMode="auto">
          <a:xfrm>
            <a:off x="9069834" y="436826"/>
            <a:ext cx="1490662" cy="1335991"/>
          </a:xfrm>
          <a:prstGeom prst="rect">
            <a:avLst/>
          </a:prstGeom>
          <a:noFill/>
          <a:ln w="9525">
            <a:solidFill>
              <a:schemeClr val="accent1"/>
            </a:solidFill>
            <a:miter lim="800000"/>
            <a:headEnd/>
            <a:tailEnd/>
          </a:ln>
        </p:spPr>
      </p:pic>
      <p:sp>
        <p:nvSpPr>
          <p:cNvPr id="3" name="2 Rectángulo"/>
          <p:cNvSpPr/>
          <p:nvPr/>
        </p:nvSpPr>
        <p:spPr>
          <a:xfrm>
            <a:off x="2596134" y="1988840"/>
            <a:ext cx="7028259" cy="3528392"/>
          </a:xfrm>
          <a:prstGeom prst="rect">
            <a:avLst/>
          </a:prstGeom>
          <a:solidFill>
            <a:schemeClr val="tx2">
              <a:lumMod val="75000"/>
              <a:lumOff val="2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400" b="1" dirty="0">
                <a:solidFill>
                  <a:srgbClr val="FFFFFF"/>
                </a:solidFill>
                <a:latin typeface="Calibri"/>
              </a:rPr>
              <a:t>DERECHO INTERNACIONAL PÚBLICO.</a:t>
            </a:r>
          </a:p>
          <a:p>
            <a:pPr algn="ctr"/>
            <a:r>
              <a:rPr lang="es-MX" sz="2400" b="1" dirty="0">
                <a:solidFill>
                  <a:srgbClr val="FFFFFF"/>
                </a:solidFill>
                <a:latin typeface="Calibri"/>
              </a:rPr>
              <a:t>(8 Créditos)</a:t>
            </a:r>
          </a:p>
          <a:p>
            <a:pPr algn="ctr"/>
            <a:endParaRPr lang="es-MX" sz="2400" b="1" dirty="0">
              <a:solidFill>
                <a:srgbClr val="FFFFFF"/>
              </a:solidFill>
              <a:latin typeface="Calibri"/>
            </a:endParaRPr>
          </a:p>
          <a:p>
            <a:pPr algn="ctr"/>
            <a:r>
              <a:rPr lang="es-MX" sz="2400" b="1" dirty="0">
                <a:solidFill>
                  <a:srgbClr val="FFFFFF"/>
                </a:solidFill>
                <a:latin typeface="Calibri"/>
              </a:rPr>
              <a:t>Tema: </a:t>
            </a:r>
            <a:r>
              <a:rPr lang="es-MX" sz="2800" b="1" dirty="0" smtClean="0">
                <a:solidFill>
                  <a:srgbClr val="FFFFFF"/>
                </a:solidFill>
                <a:latin typeface="Calibri"/>
              </a:rPr>
              <a:t>ORGANIZACIONES INTERNACIONALES</a:t>
            </a:r>
            <a:endParaRPr lang="es-MX" sz="2400" b="1" dirty="0">
              <a:solidFill>
                <a:srgbClr val="FFFFFF"/>
              </a:solidFill>
              <a:latin typeface="Calibri"/>
            </a:endParaRPr>
          </a:p>
          <a:p>
            <a:pPr algn="ctr"/>
            <a:endParaRPr lang="es-MX" sz="2400" dirty="0">
              <a:solidFill>
                <a:srgbClr val="FFFFFF"/>
              </a:solidFill>
              <a:latin typeface="Calibri"/>
            </a:endParaRPr>
          </a:p>
          <a:p>
            <a:pPr algn="ctr"/>
            <a:r>
              <a:rPr lang="es-MX" sz="2400" b="1" dirty="0">
                <a:solidFill>
                  <a:srgbClr val="FFFFFF"/>
                </a:solidFill>
                <a:latin typeface="Calibri"/>
              </a:rPr>
              <a:t>Elaboró: </a:t>
            </a:r>
            <a:r>
              <a:rPr lang="es-MX" sz="2400" b="1" dirty="0" smtClean="0">
                <a:solidFill>
                  <a:srgbClr val="FFFFFF"/>
                </a:solidFill>
                <a:latin typeface="Calibri"/>
              </a:rPr>
              <a:t>Dra. en C. E. </a:t>
            </a:r>
            <a:r>
              <a:rPr lang="es-MX" sz="2400" b="1" dirty="0">
                <a:solidFill>
                  <a:srgbClr val="FFFFFF"/>
                </a:solidFill>
                <a:latin typeface="Calibri"/>
              </a:rPr>
              <a:t>Gabriela Margarita Pérez Vargas.</a:t>
            </a:r>
          </a:p>
        </p:txBody>
      </p:sp>
      <p:sp>
        <p:nvSpPr>
          <p:cNvPr id="7" name="6 Rectángulo"/>
          <p:cNvSpPr/>
          <p:nvPr/>
        </p:nvSpPr>
        <p:spPr>
          <a:xfrm>
            <a:off x="7104112" y="5805264"/>
            <a:ext cx="2520280" cy="360040"/>
          </a:xfrm>
          <a:prstGeom prst="rect">
            <a:avLst/>
          </a:prstGeom>
          <a:solidFill>
            <a:schemeClr val="accent1">
              <a:lumMod val="7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2000" b="1" dirty="0">
                <a:solidFill>
                  <a:srgbClr val="FFFFFF"/>
                </a:solidFill>
                <a:latin typeface="Calibri"/>
              </a:rPr>
              <a:t>Septiembre de </a:t>
            </a:r>
            <a:r>
              <a:rPr lang="es-ES" sz="2000" b="1" dirty="0" smtClean="0">
                <a:solidFill>
                  <a:srgbClr val="FFFFFF"/>
                </a:solidFill>
                <a:latin typeface="Calibri"/>
              </a:rPr>
              <a:t>2018.</a:t>
            </a:r>
            <a:endParaRPr lang="es-MX" b="1" dirty="0">
              <a:solidFill>
                <a:srgbClr val="FFFFFF"/>
              </a:solidFill>
              <a:latin typeface="Calibri"/>
            </a:endParaRPr>
          </a:p>
        </p:txBody>
      </p:sp>
    </p:spTree>
    <p:extLst>
      <p:ext uri="{BB962C8B-B14F-4D97-AF65-F5344CB8AC3E}">
        <p14:creationId xmlns:p14="http://schemas.microsoft.com/office/powerpoint/2010/main" val="111596144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500">
        <p15:prstTrans prst="fallOver"/>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txBox="1">
            <a:spLocks/>
          </p:cNvSpPr>
          <p:nvPr/>
        </p:nvSpPr>
        <p:spPr>
          <a:xfrm>
            <a:off x="3656175" y="2654130"/>
            <a:ext cx="4879649" cy="1143008"/>
          </a:xfrm>
          <a:prstGeom prst="rect">
            <a:avLst/>
          </a:prstGeom>
          <a:solidFill>
            <a:schemeClr val="bg2">
              <a:lumMod val="90000"/>
            </a:schemeClr>
          </a:solidFill>
          <a:ln>
            <a:solidFill>
              <a:schemeClr val="accent3">
                <a:lumMod val="50000"/>
              </a:schemeClr>
            </a:solidFill>
          </a:ln>
        </p:spPr>
        <p:txBody>
          <a:bodyPr>
            <a:normAutofit fontScale="40000" lnSpcReduction="20000"/>
          </a:bodyPr>
          <a:lstStyle/>
          <a:p>
            <a:pPr algn="ctr">
              <a:spcBef>
                <a:spcPct val="0"/>
              </a:spcBef>
              <a:defRPr/>
            </a:pPr>
            <a:endParaRPr lang="es-MX" sz="4400" b="1" dirty="0">
              <a:solidFill>
                <a:schemeClr val="accent3">
                  <a:lumMod val="50000"/>
                </a:schemeClr>
              </a:solidFill>
              <a:latin typeface="+mj-lt"/>
              <a:ea typeface="+mj-ea"/>
              <a:cs typeface="+mj-cs"/>
            </a:endParaRPr>
          </a:p>
          <a:p>
            <a:pPr lvl="0" algn="ctr">
              <a:spcBef>
                <a:spcPct val="0"/>
              </a:spcBef>
              <a:defRPr/>
            </a:pPr>
            <a:r>
              <a:rPr lang="es-MX" sz="15000" b="1" dirty="0" smtClean="0">
                <a:solidFill>
                  <a:schemeClr val="accent1">
                    <a:lumMod val="50000"/>
                  </a:schemeClr>
                </a:solidFill>
                <a:effectLst>
                  <a:outerShdw blurRad="38100" dist="38100" dir="2700000" algn="tl">
                    <a:srgbClr val="000000">
                      <a:alpha val="43137"/>
                    </a:srgbClr>
                  </a:outerShdw>
                </a:effectLst>
                <a:latin typeface="Calibri" panose="020F0502020204030204" pitchFamily="34" charset="0"/>
                <a:ea typeface="+mj-ea"/>
                <a:cs typeface="Calibri" panose="020F0502020204030204" pitchFamily="34" charset="0"/>
              </a:rPr>
              <a:t>Atributos</a:t>
            </a:r>
            <a:endParaRPr lang="es-MX" sz="15000" b="1" dirty="0">
              <a:solidFill>
                <a:schemeClr val="accent1">
                  <a:lumMod val="50000"/>
                </a:schemeClr>
              </a:solidFill>
              <a:effectLst>
                <a:outerShdw blurRad="38100" dist="38100" dir="2700000" algn="tl">
                  <a:srgbClr val="000000">
                    <a:alpha val="43137"/>
                  </a:srgbClr>
                </a:outerShdw>
              </a:effectLst>
              <a:latin typeface="Calibri" panose="020F0502020204030204" pitchFamily="34" charset="0"/>
              <a:ea typeface="+mj-ea"/>
              <a:cs typeface="Calibri" panose="020F0502020204030204" pitchFamily="34" charset="0"/>
            </a:endParaRPr>
          </a:p>
        </p:txBody>
      </p:sp>
      <p:sp>
        <p:nvSpPr>
          <p:cNvPr id="3" name="2 Marcador de número de diapositiva"/>
          <p:cNvSpPr>
            <a:spLocks noGrp="1"/>
          </p:cNvSpPr>
          <p:nvPr>
            <p:ph type="sldNum" sz="quarter" idx="12"/>
          </p:nvPr>
        </p:nvSpPr>
        <p:spPr/>
        <p:txBody>
          <a:bodyPr/>
          <a:lstStyle/>
          <a:p>
            <a:fld id="{B103DBDF-5D3C-4A1A-979A-A472FA1B96AE}" type="slidenum">
              <a:rPr lang="es-MX" sz="1200" b="1" smtClean="0">
                <a:solidFill>
                  <a:schemeClr val="accent1">
                    <a:lumMod val="50000"/>
                  </a:schemeClr>
                </a:solidFill>
              </a:rPr>
              <a:pPr/>
              <a:t>20</a:t>
            </a:fld>
            <a:endParaRPr lang="es-MX" b="1" dirty="0">
              <a:solidFill>
                <a:schemeClr val="accent1">
                  <a:lumMod val="50000"/>
                </a:schemeClr>
              </a:solidFill>
            </a:endParaRPr>
          </a:p>
        </p:txBody>
      </p:sp>
    </p:spTree>
    <p:extLst>
      <p:ext uri="{BB962C8B-B14F-4D97-AF65-F5344CB8AC3E}">
        <p14:creationId xmlns:p14="http://schemas.microsoft.com/office/powerpoint/2010/main" val="29041203"/>
      </p:ext>
    </p:extLst>
  </p:cSld>
  <p:clrMapOvr>
    <a:masterClrMapping/>
  </p:clrMapOvr>
  <mc:AlternateContent xmlns:mc="http://schemas.openxmlformats.org/markup-compatibility/2006" xmlns:p14="http://schemas.microsoft.com/office/powerpoint/2010/main">
    <mc:Choice Requires="p14">
      <p:transition spd="slow" p14:dur="1500">
        <p:circle/>
      </p:transition>
    </mc:Choice>
    <mc:Fallback xmlns="">
      <p:transition spd="slow">
        <p:circl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fld id="{3DA520A3-F83B-4761-B63B-6AC3776F1B45}" type="slidenum">
              <a:rPr lang="es-MX" smtClean="0"/>
              <a:t>21</a:t>
            </a:fld>
            <a:endParaRPr lang="es-MX"/>
          </a:p>
        </p:txBody>
      </p:sp>
      <p:graphicFrame>
        <p:nvGraphicFramePr>
          <p:cNvPr id="3" name="Diagrama 2"/>
          <p:cNvGraphicFramePr/>
          <p:nvPr>
            <p:extLst>
              <p:ext uri="{D42A27DB-BD31-4B8C-83A1-F6EECF244321}">
                <p14:modId xmlns:p14="http://schemas.microsoft.com/office/powerpoint/2010/main" val="3423499191"/>
              </p:ext>
            </p:extLst>
          </p:nvPr>
        </p:nvGraphicFramePr>
        <p:xfrm>
          <a:off x="2032000" y="719666"/>
          <a:ext cx="9239738"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Imagen 3"/>
          <p:cNvPicPr>
            <a:picLocks noChangeAspect="1"/>
          </p:cNvPicPr>
          <p:nvPr/>
        </p:nvPicPr>
        <p:blipFill>
          <a:blip r:embed="rId7"/>
          <a:stretch>
            <a:fillRect/>
          </a:stretch>
        </p:blipFill>
        <p:spPr>
          <a:xfrm rot="20055702">
            <a:off x="7223980" y="1430215"/>
            <a:ext cx="2562225" cy="1524000"/>
          </a:xfrm>
          <a:prstGeom prst="rect">
            <a:avLst/>
          </a:prstGeom>
        </p:spPr>
      </p:pic>
    </p:spTree>
    <p:extLst>
      <p:ext uri="{BB962C8B-B14F-4D97-AF65-F5344CB8AC3E}">
        <p14:creationId xmlns:p14="http://schemas.microsoft.com/office/powerpoint/2010/main" val="2875691441"/>
      </p:ext>
    </p:extLst>
  </p:cSld>
  <p:clrMapOvr>
    <a:masterClrMapping/>
  </p:clrMapOvr>
  <mc:AlternateContent xmlns:mc="http://schemas.openxmlformats.org/markup-compatibility/2006" xmlns:p14="http://schemas.microsoft.com/office/powerpoint/2010/main">
    <mc:Choice Requires="p14">
      <p:transition spd="slow" p14:dur="1500">
        <p:randomBar dir="vert"/>
      </p:transition>
    </mc:Choice>
    <mc:Fallback xmlns="">
      <p:transition spd="slow">
        <p:randomBar dir="vert"/>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098569" y="1786071"/>
            <a:ext cx="8025004" cy="1717706"/>
          </a:xfrm>
          <a:solidFill>
            <a:schemeClr val="bg2">
              <a:lumMod val="90000"/>
            </a:schemeClr>
          </a:solidFill>
          <a:ln>
            <a:solidFill>
              <a:schemeClr val="bg2">
                <a:lumMod val="25000"/>
              </a:schemeClr>
            </a:solidFill>
          </a:ln>
        </p:spPr>
        <p:txBody>
          <a:bodyPr>
            <a:normAutofit/>
          </a:bodyPr>
          <a:lstStyle/>
          <a:p>
            <a:pPr marL="0" lvl="0" indent="0" algn="just">
              <a:buNone/>
            </a:pPr>
            <a:r>
              <a:rPr lang="es-ES" b="1" i="1" dirty="0" err="1" smtClean="0">
                <a:latin typeface="Calibri" panose="020F0502020204030204" pitchFamily="34" charset="0"/>
                <a:cs typeface="Calibri" panose="020F0502020204030204" pitchFamily="34" charset="0"/>
              </a:rPr>
              <a:t>Ius</a:t>
            </a:r>
            <a:r>
              <a:rPr lang="es-ES" b="1" i="1" dirty="0" smtClean="0">
                <a:latin typeface="Calibri" panose="020F0502020204030204" pitchFamily="34" charset="0"/>
                <a:cs typeface="Calibri" panose="020F0502020204030204" pitchFamily="34" charset="0"/>
              </a:rPr>
              <a:t> </a:t>
            </a:r>
            <a:r>
              <a:rPr lang="es-ES" b="1" i="1" dirty="0" err="1">
                <a:latin typeface="Calibri" panose="020F0502020204030204" pitchFamily="34" charset="0"/>
                <a:cs typeface="Calibri" panose="020F0502020204030204" pitchFamily="34" charset="0"/>
              </a:rPr>
              <a:t>tractatum</a:t>
            </a:r>
            <a:r>
              <a:rPr lang="es-ES" b="1" dirty="0">
                <a:latin typeface="Calibri" panose="020F0502020204030204" pitchFamily="34" charset="0"/>
                <a:cs typeface="Calibri" panose="020F0502020204030204" pitchFamily="34" charset="0"/>
              </a:rPr>
              <a:t>: </a:t>
            </a:r>
            <a:r>
              <a:rPr lang="es-ES" dirty="0">
                <a:latin typeface="Calibri" panose="020F0502020204030204" pitchFamily="34" charset="0"/>
                <a:cs typeface="Calibri" panose="020F0502020204030204" pitchFamily="34" charset="0"/>
              </a:rPr>
              <a:t>las Organizaciones Internacionales pueden celebrar acuerdos en función de su capacidad inherente para concluirlos, sea o no enunciada a texto expreso o tácito tal capacidad. </a:t>
            </a:r>
            <a:endParaRPr lang="es-MX" dirty="0">
              <a:latin typeface="Calibri" panose="020F0502020204030204" pitchFamily="34" charset="0"/>
              <a:cs typeface="Calibri" panose="020F0502020204030204" pitchFamily="34" charset="0"/>
            </a:endParaRPr>
          </a:p>
        </p:txBody>
      </p:sp>
      <p:sp>
        <p:nvSpPr>
          <p:cNvPr id="5" name="4 Marcador de número de diapositiva"/>
          <p:cNvSpPr>
            <a:spLocks noGrp="1"/>
          </p:cNvSpPr>
          <p:nvPr>
            <p:ph type="sldNum" sz="quarter" idx="12"/>
          </p:nvPr>
        </p:nvSpPr>
        <p:spPr/>
        <p:txBody>
          <a:bodyPr/>
          <a:lstStyle/>
          <a:p>
            <a:fld id="{B103DBDF-5D3C-4A1A-979A-A472FA1B96AE}" type="slidenum">
              <a:rPr lang="es-MX" smtClean="0">
                <a:solidFill>
                  <a:schemeClr val="accent3">
                    <a:lumMod val="20000"/>
                    <a:lumOff val="80000"/>
                  </a:schemeClr>
                </a:solidFill>
              </a:rPr>
              <a:pPr/>
              <a:t>22</a:t>
            </a:fld>
            <a:endParaRPr lang="es-MX" dirty="0">
              <a:solidFill>
                <a:schemeClr val="accent3">
                  <a:lumMod val="20000"/>
                  <a:lumOff val="80000"/>
                </a:schemeClr>
              </a:solidFill>
            </a:endParaRPr>
          </a:p>
        </p:txBody>
      </p:sp>
      <p:sp>
        <p:nvSpPr>
          <p:cNvPr id="7" name="3 Título"/>
          <p:cNvSpPr>
            <a:spLocks noGrp="1"/>
          </p:cNvSpPr>
          <p:nvPr>
            <p:ph type="title"/>
          </p:nvPr>
        </p:nvSpPr>
        <p:spPr>
          <a:xfrm>
            <a:off x="2098569" y="573746"/>
            <a:ext cx="7998776" cy="1143000"/>
          </a:xfrm>
          <a:solidFill>
            <a:schemeClr val="accent3">
              <a:lumMod val="50000"/>
            </a:schemeClr>
          </a:solidFill>
          <a:ln>
            <a:solidFill>
              <a:schemeClr val="bg1"/>
            </a:solidFill>
          </a:ln>
        </p:spPr>
        <p:txBody>
          <a:bodyPr>
            <a:normAutofit/>
          </a:bodyPr>
          <a:lstStyle/>
          <a:p>
            <a:r>
              <a:rPr lang="es-ES" b="1" dirty="0" smtClean="0">
                <a:solidFill>
                  <a:schemeClr val="bg1"/>
                </a:solidFill>
                <a:latin typeface="Calibri" panose="020F0502020204030204" pitchFamily="34" charset="0"/>
                <a:cs typeface="Calibri" panose="020F0502020204030204" pitchFamily="34" charset="0"/>
              </a:rPr>
              <a:t>Atributos</a:t>
            </a:r>
            <a:endParaRPr lang="es-MX" b="1" dirty="0">
              <a:solidFill>
                <a:schemeClr val="bg1"/>
              </a:solidFill>
              <a:latin typeface="Calibri" panose="020F0502020204030204" pitchFamily="34" charset="0"/>
              <a:cs typeface="Calibri" panose="020F0502020204030204" pitchFamily="34" charset="0"/>
            </a:endParaRPr>
          </a:p>
        </p:txBody>
      </p:sp>
      <p:pic>
        <p:nvPicPr>
          <p:cNvPr id="2" name="Imagen 1"/>
          <p:cNvPicPr>
            <a:picLocks noChangeAspect="1"/>
          </p:cNvPicPr>
          <p:nvPr/>
        </p:nvPicPr>
        <p:blipFill>
          <a:blip r:embed="rId2"/>
          <a:stretch>
            <a:fillRect/>
          </a:stretch>
        </p:blipFill>
        <p:spPr>
          <a:xfrm>
            <a:off x="3715305" y="3823393"/>
            <a:ext cx="4761389" cy="2542252"/>
          </a:xfrm>
          <a:prstGeom prst="rect">
            <a:avLst/>
          </a:prstGeom>
        </p:spPr>
      </p:pic>
    </p:spTree>
    <p:extLst>
      <p:ext uri="{BB962C8B-B14F-4D97-AF65-F5344CB8AC3E}">
        <p14:creationId xmlns:p14="http://schemas.microsoft.com/office/powerpoint/2010/main" val="387114802"/>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
          <p:cNvSpPr>
            <a:spLocks noChangeArrowheads="1"/>
          </p:cNvSpPr>
          <p:nvPr/>
        </p:nvSpPr>
        <p:spPr bwMode="auto">
          <a:xfrm>
            <a:off x="2106563" y="1984326"/>
            <a:ext cx="5780138" cy="3216265"/>
          </a:xfrm>
          <a:prstGeom prst="rect">
            <a:avLst/>
          </a:prstGeom>
          <a:solidFill>
            <a:schemeClr val="accent3">
              <a:lumMod val="20000"/>
              <a:lumOff val="80000"/>
            </a:schemeClr>
          </a:solidFill>
          <a:ln w="9525">
            <a:solidFill>
              <a:schemeClr val="accent3">
                <a:lumMod val="50000"/>
              </a:schemeClr>
            </a:solidFill>
            <a:miter lim="800000"/>
            <a:headEnd/>
            <a:tailEnd/>
          </a:ln>
          <a:effectLst/>
        </p:spPr>
        <p:txBody>
          <a:bodyPr vert="horz" wrap="square" lIns="91440" tIns="45720" rIns="91440" bIns="45720" numCol="1" anchor="ctr" anchorCtr="0" compatLnSpc="1">
            <a:prstTxWarp prst="textNoShape">
              <a:avLst/>
            </a:prstTxWarp>
            <a:spAutoFit/>
          </a:bodyPr>
          <a:lstStyle/>
          <a:p>
            <a:pPr fontAlgn="base">
              <a:spcBef>
                <a:spcPct val="0"/>
              </a:spcBef>
              <a:spcAft>
                <a:spcPct val="0"/>
              </a:spcAft>
            </a:pPr>
            <a:endParaRPr lang="es-MX" sz="1100" b="1" dirty="0">
              <a:ln>
                <a:solidFill>
                  <a:schemeClr val="tx1">
                    <a:lumMod val="65000"/>
                    <a:lumOff val="35000"/>
                  </a:schemeClr>
                </a:solidFill>
              </a:ln>
              <a:solidFill>
                <a:schemeClr val="accent3"/>
              </a:solidFill>
              <a:latin typeface="Arial" pitchFamily="34" charset="0"/>
              <a:ea typeface="Times New Roman" pitchFamily="18" charset="0"/>
              <a:cs typeface="Arial" pitchFamily="34" charset="0"/>
            </a:endParaRPr>
          </a:p>
          <a:p>
            <a:pPr algn="just" fontAlgn="base">
              <a:spcBef>
                <a:spcPct val="0"/>
              </a:spcBef>
              <a:spcAft>
                <a:spcPct val="0"/>
              </a:spcAft>
            </a:pPr>
            <a:r>
              <a:rPr lang="es-ES" sz="2400" b="1" i="1" dirty="0" err="1">
                <a:latin typeface="Calibri" panose="020F0502020204030204" pitchFamily="34" charset="0"/>
                <a:cs typeface="Calibri" panose="020F0502020204030204" pitchFamily="34" charset="0"/>
              </a:rPr>
              <a:t>Ius</a:t>
            </a:r>
            <a:r>
              <a:rPr lang="es-ES" sz="2400" b="1" i="1" dirty="0">
                <a:latin typeface="Calibri" panose="020F0502020204030204" pitchFamily="34" charset="0"/>
                <a:cs typeface="Calibri" panose="020F0502020204030204" pitchFamily="34" charset="0"/>
              </a:rPr>
              <a:t> </a:t>
            </a:r>
            <a:r>
              <a:rPr lang="es-ES" sz="2400" b="1" i="1" dirty="0" err="1">
                <a:latin typeface="Calibri" panose="020F0502020204030204" pitchFamily="34" charset="0"/>
                <a:cs typeface="Calibri" panose="020F0502020204030204" pitchFamily="34" charset="0"/>
              </a:rPr>
              <a:t>legationem</a:t>
            </a:r>
            <a:r>
              <a:rPr lang="es-ES" sz="2400" b="1" dirty="0">
                <a:latin typeface="Calibri" panose="020F0502020204030204" pitchFamily="34" charset="0"/>
                <a:cs typeface="Calibri" panose="020F0502020204030204" pitchFamily="34" charset="0"/>
              </a:rPr>
              <a:t>: </a:t>
            </a:r>
            <a:r>
              <a:rPr lang="es-ES" sz="2400" dirty="0">
                <a:latin typeface="Calibri" panose="020F0502020204030204" pitchFamily="34" charset="0"/>
                <a:cs typeface="Calibri" panose="020F0502020204030204" pitchFamily="34" charset="0"/>
              </a:rPr>
              <a:t>las organizaciones internacionales lo ejercen en sus dos aspectos: el activo y el pasivo, ya que acreditan representantes ante los gobiernos de los estados miembros y a su vez reciben representantes acreditados ante ellas por los gobiernos de los estados y aún de otras organizaciones.</a:t>
            </a:r>
            <a:endParaRPr lang="es-MX" sz="2400" dirty="0">
              <a:latin typeface="Calibri" panose="020F0502020204030204" pitchFamily="34" charset="0"/>
              <a:cs typeface="Calibri" panose="020F0502020204030204" pitchFamily="34" charset="0"/>
            </a:endParaRPr>
          </a:p>
        </p:txBody>
      </p:sp>
      <p:sp>
        <p:nvSpPr>
          <p:cNvPr id="4" name="3 Título"/>
          <p:cNvSpPr>
            <a:spLocks noGrp="1"/>
          </p:cNvSpPr>
          <p:nvPr>
            <p:ph type="title"/>
          </p:nvPr>
        </p:nvSpPr>
        <p:spPr>
          <a:xfrm>
            <a:off x="2098569" y="573746"/>
            <a:ext cx="7998776" cy="1143000"/>
          </a:xfrm>
          <a:solidFill>
            <a:schemeClr val="accent3">
              <a:lumMod val="50000"/>
            </a:schemeClr>
          </a:solidFill>
          <a:ln>
            <a:solidFill>
              <a:schemeClr val="bg1"/>
            </a:solidFill>
          </a:ln>
        </p:spPr>
        <p:txBody>
          <a:bodyPr>
            <a:normAutofit/>
          </a:bodyPr>
          <a:lstStyle/>
          <a:p>
            <a:r>
              <a:rPr lang="es-ES" b="1" dirty="0" smtClean="0">
                <a:solidFill>
                  <a:schemeClr val="bg1"/>
                </a:solidFill>
                <a:latin typeface="Calibri" panose="020F0502020204030204" pitchFamily="34" charset="0"/>
                <a:cs typeface="Calibri" panose="020F0502020204030204" pitchFamily="34" charset="0"/>
              </a:rPr>
              <a:t>Atributos</a:t>
            </a:r>
            <a:endParaRPr lang="es-MX" b="1" dirty="0">
              <a:solidFill>
                <a:schemeClr val="bg1"/>
              </a:solidFill>
              <a:latin typeface="Calibri" panose="020F0502020204030204" pitchFamily="34" charset="0"/>
              <a:cs typeface="Calibri" panose="020F0502020204030204" pitchFamily="34" charset="0"/>
            </a:endParaRPr>
          </a:p>
        </p:txBody>
      </p:sp>
      <p:sp>
        <p:nvSpPr>
          <p:cNvPr id="2" name="1 Marcador de número de diapositiva"/>
          <p:cNvSpPr>
            <a:spLocks noGrp="1"/>
          </p:cNvSpPr>
          <p:nvPr>
            <p:ph type="sldNum" sz="quarter" idx="12"/>
          </p:nvPr>
        </p:nvSpPr>
        <p:spPr/>
        <p:txBody>
          <a:bodyPr/>
          <a:lstStyle/>
          <a:p>
            <a:fld id="{B103DBDF-5D3C-4A1A-979A-A472FA1B96AE}" type="slidenum">
              <a:rPr lang="es-MX" sz="1200" b="1" smtClean="0"/>
              <a:pPr/>
              <a:t>23</a:t>
            </a:fld>
            <a:endParaRPr lang="es-MX" sz="1200" b="1" dirty="0"/>
          </a:p>
        </p:txBody>
      </p:sp>
      <p:pic>
        <p:nvPicPr>
          <p:cNvPr id="3" name="Imagen 2"/>
          <p:cNvPicPr>
            <a:picLocks noChangeAspect="1"/>
          </p:cNvPicPr>
          <p:nvPr/>
        </p:nvPicPr>
        <p:blipFill>
          <a:blip r:embed="rId2"/>
          <a:stretch>
            <a:fillRect/>
          </a:stretch>
        </p:blipFill>
        <p:spPr>
          <a:xfrm>
            <a:off x="8026230" y="2306371"/>
            <a:ext cx="2441206" cy="2441206"/>
          </a:xfrm>
          <a:prstGeom prst="rect">
            <a:avLst/>
          </a:prstGeom>
        </p:spPr>
      </p:pic>
    </p:spTree>
    <p:extLst>
      <p:ext uri="{BB962C8B-B14F-4D97-AF65-F5344CB8AC3E}">
        <p14:creationId xmlns:p14="http://schemas.microsoft.com/office/powerpoint/2010/main" val="3574031613"/>
      </p:ext>
    </p:extLst>
  </p:cSld>
  <p:clrMapOvr>
    <a:masterClrMapping/>
  </p:clrMapOvr>
  <mc:AlternateContent xmlns:mc="http://schemas.openxmlformats.org/markup-compatibility/2006" xmlns:p14="http://schemas.microsoft.com/office/powerpoint/2010/main">
    <mc:Choice Requires="p14">
      <p:transition spd="slow" p14:dur="1500">
        <p:fade/>
      </p:transition>
    </mc:Choice>
    <mc:Fallback xmlns="">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
          <p:cNvSpPr>
            <a:spLocks noChangeArrowheads="1"/>
          </p:cNvSpPr>
          <p:nvPr/>
        </p:nvSpPr>
        <p:spPr bwMode="auto">
          <a:xfrm>
            <a:off x="2098568" y="1728904"/>
            <a:ext cx="7998777" cy="1938992"/>
          </a:xfrm>
          <a:prstGeom prst="rect">
            <a:avLst/>
          </a:prstGeom>
          <a:solidFill>
            <a:schemeClr val="accent5">
              <a:lumMod val="40000"/>
              <a:lumOff val="60000"/>
            </a:schemeClr>
          </a:solidFill>
          <a:ln w="9525">
            <a:solidFill>
              <a:schemeClr val="bg2">
                <a:lumMod val="25000"/>
              </a:schemeClr>
            </a:solidFill>
            <a:miter lim="800000"/>
            <a:headEnd/>
            <a:tailEnd/>
          </a:ln>
          <a:effectLst/>
        </p:spPr>
        <p:txBody>
          <a:bodyPr vert="horz" wrap="square" lIns="91440" tIns="45720" rIns="91440" bIns="45720" numCol="1" anchor="ctr" anchorCtr="0" compatLnSpc="1">
            <a:prstTxWarp prst="textNoShape">
              <a:avLst/>
            </a:prstTxWarp>
            <a:spAutoFit/>
          </a:bodyPr>
          <a:lstStyle/>
          <a:p>
            <a:pPr algn="just" fontAlgn="base">
              <a:spcBef>
                <a:spcPct val="0"/>
              </a:spcBef>
              <a:spcAft>
                <a:spcPct val="0"/>
              </a:spcAft>
            </a:pPr>
            <a:r>
              <a:rPr lang="es-ES" sz="2400" b="1" i="1" dirty="0" smtClean="0">
                <a:latin typeface="Calibri" panose="020F0502020204030204" pitchFamily="34" charset="0"/>
                <a:cs typeface="Calibri" panose="020F0502020204030204" pitchFamily="34" charset="0"/>
              </a:rPr>
              <a:t>Locus </a:t>
            </a:r>
            <a:r>
              <a:rPr lang="es-ES" sz="2400" b="1" i="1" dirty="0" err="1" smtClean="0">
                <a:latin typeface="Calibri" panose="020F0502020204030204" pitchFamily="34" charset="0"/>
                <a:cs typeface="Calibri" panose="020F0502020204030204" pitchFamily="34" charset="0"/>
              </a:rPr>
              <a:t>standi</a:t>
            </a:r>
            <a:r>
              <a:rPr lang="es-ES" sz="2400" b="1" i="1" dirty="0" smtClean="0">
                <a:latin typeface="Calibri" panose="020F0502020204030204" pitchFamily="34" charset="0"/>
                <a:cs typeface="Calibri" panose="020F0502020204030204" pitchFamily="34" charset="0"/>
              </a:rPr>
              <a:t> </a:t>
            </a:r>
            <a:r>
              <a:rPr lang="es-ES" sz="2400" dirty="0" smtClean="0">
                <a:latin typeface="Calibri" panose="020F0502020204030204" pitchFamily="34" charset="0"/>
                <a:cs typeface="Calibri" panose="020F0502020204030204" pitchFamily="34" charset="0"/>
              </a:rPr>
              <a:t>es un </a:t>
            </a:r>
            <a:r>
              <a:rPr lang="es-ES" sz="2400" dirty="0">
                <a:latin typeface="Calibri" panose="020F0502020204030204" pitchFamily="34" charset="0"/>
                <a:cs typeface="Calibri" panose="020F0502020204030204" pitchFamily="34" charset="0"/>
              </a:rPr>
              <a:t>atributo </a:t>
            </a:r>
            <a:r>
              <a:rPr lang="es-ES" sz="2400" dirty="0" smtClean="0">
                <a:latin typeface="Calibri" panose="020F0502020204030204" pitchFamily="34" charset="0"/>
                <a:cs typeface="Calibri" panose="020F0502020204030204" pitchFamily="34" charset="0"/>
              </a:rPr>
              <a:t>que no </a:t>
            </a:r>
            <a:r>
              <a:rPr lang="es-ES" sz="2400" dirty="0">
                <a:latin typeface="Calibri" panose="020F0502020204030204" pitchFamily="34" charset="0"/>
                <a:cs typeface="Calibri" panose="020F0502020204030204" pitchFamily="34" charset="0"/>
              </a:rPr>
              <a:t>lo poseen </a:t>
            </a:r>
            <a:r>
              <a:rPr lang="es-ES" sz="2400" dirty="0" smtClean="0">
                <a:latin typeface="Calibri" panose="020F0502020204030204" pitchFamily="34" charset="0"/>
                <a:cs typeface="Calibri" panose="020F0502020204030204" pitchFamily="34" charset="0"/>
              </a:rPr>
              <a:t>las organizaciones internacionales, </a:t>
            </a:r>
            <a:r>
              <a:rPr lang="es-ES" sz="2400" dirty="0">
                <a:latin typeface="Calibri" panose="020F0502020204030204" pitchFamily="34" charset="0"/>
                <a:cs typeface="Calibri" panose="020F0502020204030204" pitchFamily="34" charset="0"/>
              </a:rPr>
              <a:t>ya que solo lo pueden ejercer los </a:t>
            </a:r>
            <a:r>
              <a:rPr lang="es-ES" sz="2400" dirty="0" smtClean="0">
                <a:latin typeface="Calibri" panose="020F0502020204030204" pitchFamily="34" charset="0"/>
                <a:cs typeface="Calibri" panose="020F0502020204030204" pitchFamily="34" charset="0"/>
              </a:rPr>
              <a:t>estados, pues son los únicos que tienen la </a:t>
            </a:r>
            <a:r>
              <a:rPr lang="es-ES" sz="2400" dirty="0">
                <a:latin typeface="Calibri" panose="020F0502020204030204" pitchFamily="34" charset="0"/>
                <a:cs typeface="Calibri" panose="020F0502020204030204" pitchFamily="34" charset="0"/>
              </a:rPr>
              <a:t>posibilidad de comparecer ante los </a:t>
            </a:r>
            <a:r>
              <a:rPr lang="es-ES" sz="2400" dirty="0" smtClean="0">
                <a:latin typeface="Calibri" panose="020F0502020204030204" pitchFamily="34" charset="0"/>
                <a:cs typeface="Calibri" panose="020F0502020204030204" pitchFamily="34" charset="0"/>
              </a:rPr>
              <a:t>tribunales. Pueden </a:t>
            </a:r>
            <a:r>
              <a:rPr lang="es-ES" sz="2400" dirty="0">
                <a:latin typeface="Calibri" panose="020F0502020204030204" pitchFamily="34" charset="0"/>
                <a:cs typeface="Calibri" panose="020F0502020204030204" pitchFamily="34" charset="0"/>
              </a:rPr>
              <a:t>sin embargo, solicitar opiniones consultivas de la Corte Internacional de Justicia.</a:t>
            </a:r>
            <a:endParaRPr lang="es-MX" sz="2400" dirty="0">
              <a:latin typeface="Calibri" panose="020F0502020204030204" pitchFamily="34" charset="0"/>
              <a:cs typeface="Calibri" panose="020F0502020204030204" pitchFamily="34" charset="0"/>
            </a:endParaRPr>
          </a:p>
        </p:txBody>
      </p:sp>
      <p:sp>
        <p:nvSpPr>
          <p:cNvPr id="2" name="1 Marcador de número de diapositiva"/>
          <p:cNvSpPr>
            <a:spLocks noGrp="1"/>
          </p:cNvSpPr>
          <p:nvPr>
            <p:ph type="sldNum" sz="quarter" idx="12"/>
          </p:nvPr>
        </p:nvSpPr>
        <p:spPr/>
        <p:txBody>
          <a:bodyPr/>
          <a:lstStyle/>
          <a:p>
            <a:fld id="{B103DBDF-5D3C-4A1A-979A-A472FA1B96AE}" type="slidenum">
              <a:rPr lang="es-MX" smtClean="0">
                <a:solidFill>
                  <a:schemeClr val="accent3">
                    <a:lumMod val="20000"/>
                    <a:lumOff val="80000"/>
                  </a:schemeClr>
                </a:solidFill>
              </a:rPr>
              <a:pPr/>
              <a:t>24</a:t>
            </a:fld>
            <a:endParaRPr lang="es-MX" dirty="0">
              <a:solidFill>
                <a:schemeClr val="accent3">
                  <a:lumMod val="20000"/>
                  <a:lumOff val="80000"/>
                </a:schemeClr>
              </a:solidFill>
            </a:endParaRPr>
          </a:p>
        </p:txBody>
      </p:sp>
      <p:sp>
        <p:nvSpPr>
          <p:cNvPr id="6" name="3 Título"/>
          <p:cNvSpPr txBox="1">
            <a:spLocks/>
          </p:cNvSpPr>
          <p:nvPr/>
        </p:nvSpPr>
        <p:spPr>
          <a:xfrm>
            <a:off x="2098569" y="581114"/>
            <a:ext cx="7998776" cy="990623"/>
          </a:xfrm>
          <a:prstGeom prst="rect">
            <a:avLst/>
          </a:prstGeom>
          <a:solidFill>
            <a:schemeClr val="accent3">
              <a:lumMod val="50000"/>
            </a:schemeClr>
          </a:solidFill>
          <a:ln>
            <a:solidFill>
              <a:schemeClr val="bg1"/>
            </a:solidFill>
          </a:ln>
        </p:spPr>
        <p:txBody>
          <a:bodyPr>
            <a:normAutofit/>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endParaRPr lang="es-ES" sz="1050" b="1" dirty="0" smtClean="0">
              <a:solidFill>
                <a:schemeClr val="bg1"/>
              </a:solidFill>
              <a:latin typeface="Calibri" panose="020F0502020204030204" pitchFamily="34" charset="0"/>
              <a:cs typeface="Calibri" panose="020F0502020204030204" pitchFamily="34" charset="0"/>
            </a:endParaRPr>
          </a:p>
          <a:p>
            <a:r>
              <a:rPr lang="es-ES" b="1" dirty="0" smtClean="0">
                <a:solidFill>
                  <a:schemeClr val="bg1"/>
                </a:solidFill>
                <a:latin typeface="Calibri" panose="020F0502020204030204" pitchFamily="34" charset="0"/>
                <a:cs typeface="Calibri" panose="020F0502020204030204" pitchFamily="34" charset="0"/>
              </a:rPr>
              <a:t>Atributos</a:t>
            </a:r>
            <a:endParaRPr lang="es-MX" b="1" dirty="0">
              <a:solidFill>
                <a:schemeClr val="bg1"/>
              </a:solidFill>
              <a:latin typeface="Calibri" panose="020F0502020204030204" pitchFamily="34" charset="0"/>
              <a:cs typeface="Calibri" panose="020F0502020204030204" pitchFamily="34" charset="0"/>
            </a:endParaRPr>
          </a:p>
        </p:txBody>
      </p:sp>
      <p:pic>
        <p:nvPicPr>
          <p:cNvPr id="3" name="Imagen 2"/>
          <p:cNvPicPr>
            <a:picLocks noChangeAspect="1"/>
          </p:cNvPicPr>
          <p:nvPr/>
        </p:nvPicPr>
        <p:blipFill>
          <a:blip r:embed="rId2"/>
          <a:stretch>
            <a:fillRect/>
          </a:stretch>
        </p:blipFill>
        <p:spPr>
          <a:xfrm>
            <a:off x="3694339" y="4073640"/>
            <a:ext cx="4803321" cy="1992197"/>
          </a:xfrm>
          <a:prstGeom prst="rect">
            <a:avLst/>
          </a:prstGeom>
        </p:spPr>
      </p:pic>
    </p:spTree>
    <p:extLst>
      <p:ext uri="{BB962C8B-B14F-4D97-AF65-F5344CB8AC3E}">
        <p14:creationId xmlns:p14="http://schemas.microsoft.com/office/powerpoint/2010/main" val="453335430"/>
      </p:ext>
    </p:extLst>
  </p:cSld>
  <p:clrMapOvr>
    <a:masterClrMapping/>
  </p:clrMapOvr>
  <mc:AlternateContent xmlns:mc="http://schemas.openxmlformats.org/markup-compatibility/2006" xmlns:p14="http://schemas.microsoft.com/office/powerpoint/2010/main">
    <mc:Choice Requires="p14">
      <p:transition spd="slow" p14:dur="1500">
        <p:wheel spokes="1"/>
      </p:transition>
    </mc:Choice>
    <mc:Fallback xmlns="">
      <p:transition spd="slow">
        <p:wheel spokes="1"/>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txBox="1">
            <a:spLocks/>
          </p:cNvSpPr>
          <p:nvPr/>
        </p:nvSpPr>
        <p:spPr>
          <a:xfrm>
            <a:off x="3207521" y="2611401"/>
            <a:ext cx="5851021" cy="1157294"/>
          </a:xfrm>
          <a:prstGeom prst="rect">
            <a:avLst/>
          </a:prstGeom>
          <a:solidFill>
            <a:schemeClr val="bg2">
              <a:lumMod val="90000"/>
            </a:schemeClr>
          </a:solidFill>
          <a:ln>
            <a:solidFill>
              <a:schemeClr val="accent3">
                <a:lumMod val="50000"/>
              </a:schemeClr>
            </a:solidFill>
          </a:ln>
        </p:spPr>
        <p:txBody>
          <a:bodyPr>
            <a:noAutofit/>
          </a:bodyPr>
          <a:lstStyle/>
          <a:p>
            <a:pPr algn="ctr">
              <a:spcBef>
                <a:spcPct val="0"/>
              </a:spcBef>
              <a:defRPr/>
            </a:pPr>
            <a:r>
              <a:rPr lang="es-MX" sz="5400" b="1" dirty="0" smtClean="0">
                <a:solidFill>
                  <a:schemeClr val="accent1">
                    <a:lumMod val="50000"/>
                  </a:schemeClr>
                </a:solidFill>
                <a:effectLst>
                  <a:outerShdw blurRad="38100" dist="38100" dir="2700000" algn="tl">
                    <a:srgbClr val="000000">
                      <a:alpha val="43137"/>
                    </a:srgbClr>
                  </a:outerShdw>
                </a:effectLst>
                <a:latin typeface="Calibri" panose="020F0502020204030204" pitchFamily="34" charset="0"/>
                <a:ea typeface="+mj-ea"/>
                <a:cs typeface="Calibri" panose="020F0502020204030204" pitchFamily="34" charset="0"/>
              </a:rPr>
              <a:t>Estructura Orgánica</a:t>
            </a:r>
            <a:endParaRPr lang="es-MX" sz="5400" b="1" dirty="0">
              <a:solidFill>
                <a:schemeClr val="accent1">
                  <a:lumMod val="50000"/>
                </a:schemeClr>
              </a:solidFill>
              <a:effectLst>
                <a:outerShdw blurRad="38100" dist="38100" dir="2700000" algn="tl">
                  <a:srgbClr val="000000">
                    <a:alpha val="43137"/>
                  </a:srgbClr>
                </a:outerShdw>
              </a:effectLst>
              <a:latin typeface="Calibri" panose="020F0502020204030204" pitchFamily="34" charset="0"/>
              <a:ea typeface="+mj-ea"/>
              <a:cs typeface="Calibri" panose="020F0502020204030204" pitchFamily="34" charset="0"/>
            </a:endParaRPr>
          </a:p>
        </p:txBody>
      </p:sp>
      <p:sp>
        <p:nvSpPr>
          <p:cNvPr id="3" name="2 Marcador de número de diapositiva"/>
          <p:cNvSpPr>
            <a:spLocks noGrp="1"/>
          </p:cNvSpPr>
          <p:nvPr>
            <p:ph type="sldNum" sz="quarter" idx="12"/>
          </p:nvPr>
        </p:nvSpPr>
        <p:spPr/>
        <p:txBody>
          <a:bodyPr/>
          <a:lstStyle/>
          <a:p>
            <a:fld id="{B103DBDF-5D3C-4A1A-979A-A472FA1B96AE}" type="slidenum">
              <a:rPr lang="es-MX" sz="1200" b="1" smtClean="0">
                <a:solidFill>
                  <a:schemeClr val="accent1">
                    <a:lumMod val="50000"/>
                  </a:schemeClr>
                </a:solidFill>
              </a:rPr>
              <a:pPr/>
              <a:t>25</a:t>
            </a:fld>
            <a:endParaRPr lang="es-MX" sz="1200" b="1" dirty="0">
              <a:solidFill>
                <a:schemeClr val="accent1">
                  <a:lumMod val="50000"/>
                </a:schemeClr>
              </a:solidFill>
            </a:endParaRPr>
          </a:p>
        </p:txBody>
      </p:sp>
    </p:spTree>
    <p:extLst>
      <p:ext uri="{BB962C8B-B14F-4D97-AF65-F5344CB8AC3E}">
        <p14:creationId xmlns:p14="http://schemas.microsoft.com/office/powerpoint/2010/main" val="1979752524"/>
      </p:ext>
    </p:extLst>
  </p:cSld>
  <p:clrMapOvr>
    <a:masterClrMapping/>
  </p:clrMapOvr>
  <mc:AlternateContent xmlns:mc="http://schemas.openxmlformats.org/markup-compatibility/2006" xmlns:p14="http://schemas.microsoft.com/office/powerpoint/2010/main">
    <mc:Choice Requires="p14">
      <p:transition spd="slow" p14:dur="1500">
        <p:circle/>
      </p:transition>
    </mc:Choice>
    <mc:Fallback xmlns="">
      <p:transition spd="slow">
        <p:circl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2 Marcador de contenido"/>
          <p:cNvSpPr>
            <a:spLocks noGrp="1"/>
          </p:cNvSpPr>
          <p:nvPr>
            <p:ph idx="1"/>
          </p:nvPr>
        </p:nvSpPr>
        <p:spPr>
          <a:xfrm>
            <a:off x="1921379" y="632389"/>
            <a:ext cx="8349241" cy="1356451"/>
          </a:xfrm>
        </p:spPr>
        <p:txBody>
          <a:bodyPr>
            <a:normAutofit/>
          </a:bodyPr>
          <a:lstStyle/>
          <a:p>
            <a:pPr marL="0" lvl="0" indent="0" algn="just">
              <a:buNone/>
            </a:pPr>
            <a:r>
              <a:rPr lang="es-ES" sz="2200" dirty="0">
                <a:latin typeface="Calibri" panose="020F0502020204030204" pitchFamily="34" charset="0"/>
                <a:cs typeface="Calibri" panose="020F0502020204030204" pitchFamily="34" charset="0"/>
              </a:rPr>
              <a:t>Las Organizaciones Internacionales necesitan para el cumplimiento de sus objetivos de una estructura orgánica. Los órganos que se pueden encontrar son los siguientes:</a:t>
            </a:r>
            <a:r>
              <a:rPr lang="es-MX" sz="2200" dirty="0">
                <a:latin typeface="Calibri" panose="020F0502020204030204" pitchFamily="34" charset="0"/>
                <a:cs typeface="Calibri" panose="020F0502020204030204" pitchFamily="34" charset="0"/>
              </a:rPr>
              <a:t> </a:t>
            </a:r>
            <a:endParaRPr lang="es-ES" dirty="0">
              <a:latin typeface="Arial" pitchFamily="34" charset="0"/>
              <a:cs typeface="Arial" pitchFamily="34" charset="0"/>
            </a:endParaRPr>
          </a:p>
        </p:txBody>
      </p:sp>
      <p:graphicFrame>
        <p:nvGraphicFramePr>
          <p:cNvPr id="6" name="5 Diagrama"/>
          <p:cNvGraphicFramePr/>
          <p:nvPr>
            <p:extLst>
              <p:ext uri="{D42A27DB-BD31-4B8C-83A1-F6EECF244321}">
                <p14:modId xmlns:p14="http://schemas.microsoft.com/office/powerpoint/2010/main" val="3824423646"/>
              </p:ext>
            </p:extLst>
          </p:nvPr>
        </p:nvGraphicFramePr>
        <p:xfrm>
          <a:off x="3033900" y="198884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4" descr="http://2.bp.blogspot.com/_ad1ePdrSP18/Rtdb2-OVwxI/AAAAAAAAABU/YFDl2gTt964/S264/mapa_latinoamerica.jpg"/>
          <p:cNvPicPr>
            <a:picLocks noChangeAspect="1" noChangeArrowheads="1"/>
          </p:cNvPicPr>
          <p:nvPr/>
        </p:nvPicPr>
        <p:blipFill>
          <a:blip r:embed="rId7">
            <a:clrChange>
              <a:clrFrom>
                <a:srgbClr val="FEFEFE"/>
              </a:clrFrom>
              <a:clrTo>
                <a:srgbClr val="FEFEFE">
                  <a:alpha val="0"/>
                </a:srgbClr>
              </a:clrTo>
            </a:clrChange>
            <a:extLst>
              <a:ext uri="{BEBA8EAE-BF5A-486C-A8C5-ECC9F3942E4B}">
                <a14:imgProps xmlns:a14="http://schemas.microsoft.com/office/drawing/2010/main">
                  <a14:imgLayer r:embed="rId8">
                    <a14:imgEffect>
                      <a14:saturation sat="33000"/>
                    </a14:imgEffect>
                  </a14:imgLayer>
                </a14:imgProps>
              </a:ext>
              <a:ext uri="{28A0092B-C50C-407E-A947-70E740481C1C}">
                <a14:useLocalDpi xmlns:a14="http://schemas.microsoft.com/office/drawing/2010/main" val="0"/>
              </a:ext>
            </a:extLst>
          </a:blip>
          <a:srcRect/>
          <a:stretch>
            <a:fillRect/>
          </a:stretch>
        </p:blipFill>
        <p:spPr bwMode="auto">
          <a:xfrm>
            <a:off x="8340695" y="3945107"/>
            <a:ext cx="2075785" cy="2250587"/>
          </a:xfrm>
          <a:prstGeom prst="rect">
            <a:avLst/>
          </a:prstGeom>
          <a:ln w="38100">
            <a:solidFill>
              <a:schemeClr val="accent3">
                <a:lumMod val="75000"/>
              </a:schemeClr>
            </a:solidFill>
          </a:ln>
          <a:effectLst>
            <a:outerShdw blurRad="292100" dist="139700" dir="2700000" algn="tl" rotWithShape="0">
              <a:srgbClr val="333333">
                <a:alpha val="65000"/>
              </a:srgbClr>
            </a:outerShdw>
          </a:effectLst>
          <a:extLst/>
        </p:spPr>
      </p:pic>
      <p:sp>
        <p:nvSpPr>
          <p:cNvPr id="2" name="Marcador de número de diapositiva 1"/>
          <p:cNvSpPr>
            <a:spLocks noGrp="1"/>
          </p:cNvSpPr>
          <p:nvPr>
            <p:ph type="sldNum" sz="quarter" idx="12"/>
          </p:nvPr>
        </p:nvSpPr>
        <p:spPr/>
        <p:txBody>
          <a:bodyPr/>
          <a:lstStyle/>
          <a:p>
            <a:fld id="{3DA520A3-F83B-4761-B63B-6AC3776F1B45}" type="slidenum">
              <a:rPr lang="es-MX" sz="1200" b="1" smtClean="0"/>
              <a:t>26</a:t>
            </a:fld>
            <a:endParaRPr lang="es-MX" b="1" dirty="0"/>
          </a:p>
        </p:txBody>
      </p:sp>
    </p:spTree>
    <p:extLst>
      <p:ext uri="{BB962C8B-B14F-4D97-AF65-F5344CB8AC3E}">
        <p14:creationId xmlns:p14="http://schemas.microsoft.com/office/powerpoint/2010/main" val="3538437898"/>
      </p:ext>
    </p:extLst>
  </p:cSld>
  <p:clrMapOvr>
    <a:masterClrMapping/>
  </p:clrMapOvr>
  <mc:AlternateContent xmlns:mc="http://schemas.openxmlformats.org/markup-compatibility/2006" xmlns:p14="http://schemas.microsoft.com/office/powerpoint/2010/main">
    <mc:Choice Requires="p14">
      <p:transition spd="slow" p14:dur="1500">
        <p:randomBar dir="vert"/>
      </p:transition>
    </mc:Choice>
    <mc:Fallback xmlns="">
      <p:transition spd="slow">
        <p:randomBar dir="vert"/>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2240159" y="1629996"/>
            <a:ext cx="7715304" cy="2723823"/>
          </a:xfrm>
          <a:prstGeom prst="rect">
            <a:avLst/>
          </a:prstGeom>
          <a:solidFill>
            <a:schemeClr val="accent3">
              <a:lumMod val="20000"/>
              <a:lumOff val="80000"/>
            </a:schemeClr>
          </a:solidFill>
          <a:ln w="9525">
            <a:solidFill>
              <a:schemeClr val="accent3"/>
            </a:solidFill>
            <a:miter lim="800000"/>
            <a:headEnd/>
            <a:tailEnd/>
          </a:ln>
          <a:effectLst/>
        </p:spPr>
        <p:txBody>
          <a:bodyPr vert="horz" wrap="square" lIns="91440" tIns="45720" rIns="91440" bIns="45720" numCol="1" anchor="ctr" anchorCtr="0" compatLnSpc="1">
            <a:prstTxWarp prst="textNoShape">
              <a:avLst/>
            </a:prstTxWarp>
            <a:spAutoFit/>
          </a:bodyPr>
          <a:lstStyle/>
          <a:p>
            <a:pPr lvl="0" algn="just"/>
            <a:r>
              <a:rPr lang="es-MX" sz="2700" dirty="0"/>
              <a:t>•	</a:t>
            </a:r>
            <a:r>
              <a:rPr lang="es-MX" sz="2400" dirty="0">
                <a:latin typeface="Calibri" panose="020F0502020204030204" pitchFamily="34" charset="0"/>
                <a:cs typeface="Calibri" panose="020F0502020204030204" pitchFamily="34" charset="0"/>
              </a:rPr>
              <a:t>Órgano deliberante: es el plenario, en el se reúnen todos los miembros. Pueden tener distintos nombres según la organización internacional a la que estemos haciendo referencia. Por ejemplo: en las Naciones Unidad se llama Asamblea, en la OIT se llama Conferencia, en la OMS se llama Congreso, en el FMI se llama Junta de Gobernadores. </a:t>
            </a:r>
          </a:p>
          <a:p>
            <a:pPr lvl="0" algn="just"/>
            <a:endParaRPr lang="es-MX" sz="2400" dirty="0">
              <a:latin typeface="Calibri" panose="020F0502020204030204" pitchFamily="34" charset="0"/>
              <a:cs typeface="Calibri" panose="020F0502020204030204" pitchFamily="34" charset="0"/>
            </a:endParaRPr>
          </a:p>
        </p:txBody>
      </p:sp>
      <p:sp>
        <p:nvSpPr>
          <p:cNvPr id="3" name="2 CuadroTexto"/>
          <p:cNvSpPr txBox="1"/>
          <p:nvPr/>
        </p:nvSpPr>
        <p:spPr>
          <a:xfrm>
            <a:off x="2503918" y="559864"/>
            <a:ext cx="7178467" cy="707886"/>
          </a:xfrm>
          <a:prstGeom prst="rect">
            <a:avLst/>
          </a:prstGeom>
          <a:solidFill>
            <a:schemeClr val="bg2">
              <a:lumMod val="90000"/>
            </a:schemeClr>
          </a:solidFill>
          <a:ln w="19050">
            <a:solidFill>
              <a:schemeClr val="accent2"/>
            </a:solidFill>
          </a:ln>
        </p:spPr>
        <p:txBody>
          <a:bodyPr wrap="square" rtlCol="0">
            <a:spAutoFit/>
          </a:bodyPr>
          <a:lstStyle/>
          <a:p>
            <a:pPr algn="ctr"/>
            <a:r>
              <a:rPr lang="es-ES" sz="4000" b="1" dirty="0">
                <a:ln>
                  <a:solidFill>
                    <a:schemeClr val="bg1">
                      <a:lumMod val="95000"/>
                    </a:schemeClr>
                  </a:solidFill>
                </a:ln>
                <a:solidFill>
                  <a:schemeClr val="accent1">
                    <a:lumMod val="50000"/>
                  </a:schemeClr>
                </a:solidFill>
                <a:latin typeface="Calibri" panose="020F0502020204030204" pitchFamily="34" charset="0"/>
                <a:cs typeface="Calibri" panose="020F0502020204030204" pitchFamily="34" charset="0"/>
              </a:rPr>
              <a:t>Estructura </a:t>
            </a:r>
            <a:r>
              <a:rPr lang="es-ES" sz="4000" b="1" dirty="0" smtClean="0">
                <a:ln>
                  <a:solidFill>
                    <a:schemeClr val="bg1">
                      <a:lumMod val="95000"/>
                    </a:schemeClr>
                  </a:solidFill>
                </a:ln>
                <a:solidFill>
                  <a:schemeClr val="accent1">
                    <a:lumMod val="50000"/>
                  </a:schemeClr>
                </a:solidFill>
                <a:latin typeface="Calibri" panose="020F0502020204030204" pitchFamily="34" charset="0"/>
                <a:cs typeface="Calibri" panose="020F0502020204030204" pitchFamily="34" charset="0"/>
              </a:rPr>
              <a:t>Orgánica</a:t>
            </a:r>
            <a:endParaRPr lang="es-MX" sz="4000" b="1" dirty="0">
              <a:ln>
                <a:solidFill>
                  <a:schemeClr val="bg1">
                    <a:lumMod val="95000"/>
                  </a:schemeClr>
                </a:solidFill>
              </a:ln>
              <a:solidFill>
                <a:schemeClr val="accent1">
                  <a:lumMod val="50000"/>
                </a:schemeClr>
              </a:solidFill>
              <a:latin typeface="Calibri" panose="020F0502020204030204" pitchFamily="34" charset="0"/>
              <a:cs typeface="Calibri" panose="020F0502020204030204" pitchFamily="34" charset="0"/>
            </a:endParaRPr>
          </a:p>
        </p:txBody>
      </p:sp>
      <p:sp>
        <p:nvSpPr>
          <p:cNvPr id="2" name="1 Marcador de número de diapositiva"/>
          <p:cNvSpPr>
            <a:spLocks noGrp="1"/>
          </p:cNvSpPr>
          <p:nvPr>
            <p:ph type="sldNum" sz="quarter" idx="12"/>
          </p:nvPr>
        </p:nvSpPr>
        <p:spPr/>
        <p:txBody>
          <a:bodyPr/>
          <a:lstStyle/>
          <a:p>
            <a:fld id="{B103DBDF-5D3C-4A1A-979A-A472FA1B96AE}" type="slidenum">
              <a:rPr lang="es-MX" smtClean="0">
                <a:solidFill>
                  <a:schemeClr val="accent3">
                    <a:lumMod val="20000"/>
                    <a:lumOff val="80000"/>
                  </a:schemeClr>
                </a:solidFill>
              </a:rPr>
              <a:pPr/>
              <a:t>27</a:t>
            </a:fld>
            <a:endParaRPr lang="es-MX" dirty="0">
              <a:solidFill>
                <a:schemeClr val="accent3">
                  <a:lumMod val="20000"/>
                  <a:lumOff val="80000"/>
                </a:schemeClr>
              </a:solidFill>
            </a:endParaRPr>
          </a:p>
        </p:txBody>
      </p:sp>
      <p:pic>
        <p:nvPicPr>
          <p:cNvPr id="4" name="Imagen 3"/>
          <p:cNvPicPr>
            <a:picLocks noChangeAspect="1"/>
          </p:cNvPicPr>
          <p:nvPr/>
        </p:nvPicPr>
        <p:blipFill>
          <a:blip r:embed="rId2"/>
          <a:stretch>
            <a:fillRect/>
          </a:stretch>
        </p:blipFill>
        <p:spPr>
          <a:xfrm>
            <a:off x="3955155" y="4119880"/>
            <a:ext cx="4275992" cy="2423062"/>
          </a:xfrm>
          <a:prstGeom prst="rect">
            <a:avLst/>
          </a:prstGeom>
        </p:spPr>
      </p:pic>
    </p:spTree>
    <p:extLst>
      <p:ext uri="{BB962C8B-B14F-4D97-AF65-F5344CB8AC3E}">
        <p14:creationId xmlns:p14="http://schemas.microsoft.com/office/powerpoint/2010/main" val="47800727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2240157" y="1564281"/>
            <a:ext cx="7715304" cy="2308324"/>
          </a:xfrm>
          <a:prstGeom prst="rect">
            <a:avLst/>
          </a:prstGeom>
          <a:solidFill>
            <a:schemeClr val="accent3">
              <a:lumMod val="20000"/>
              <a:lumOff val="80000"/>
            </a:schemeClr>
          </a:solidFill>
          <a:ln w="9525">
            <a:solidFill>
              <a:schemeClr val="accent3"/>
            </a:solidFill>
            <a:miter lim="800000"/>
            <a:headEnd/>
            <a:tailEnd/>
          </a:ln>
          <a:effectLst/>
        </p:spPr>
        <p:txBody>
          <a:bodyPr vert="horz" wrap="square" lIns="91440" tIns="45720" rIns="91440" bIns="45720" numCol="1" anchor="ctr" anchorCtr="0" compatLnSpc="1">
            <a:prstTxWarp prst="textNoShape">
              <a:avLst/>
            </a:prstTxWarp>
            <a:spAutoFit/>
          </a:bodyPr>
          <a:lstStyle/>
          <a:p>
            <a:pPr lvl="0" algn="just"/>
            <a:r>
              <a:rPr lang="es-MX" sz="2400" dirty="0" smtClean="0">
                <a:latin typeface="Calibri" panose="020F0502020204030204" pitchFamily="34" charset="0"/>
                <a:cs typeface="Calibri" panose="020F0502020204030204" pitchFamily="34" charset="0"/>
              </a:rPr>
              <a:t>•</a:t>
            </a:r>
            <a:r>
              <a:rPr lang="es-MX" sz="2400" dirty="0">
                <a:latin typeface="Calibri" panose="020F0502020204030204" pitchFamily="34" charset="0"/>
                <a:cs typeface="Calibri" panose="020F0502020204030204" pitchFamily="34" charset="0"/>
              </a:rPr>
              <a:t>	Órgano ejecutivo: Se puede llamar: Consejo, Comité Administrativo, Comité Ejecutivo. Por ejemplo: en el consejo del FMI los miembros están representados según su contribución; en dicho organismo vamos a encontrar una desigualdad real, los que tienen más votos son los de mayor importancia en el comercio internacional. </a:t>
            </a:r>
          </a:p>
        </p:txBody>
      </p:sp>
      <p:sp>
        <p:nvSpPr>
          <p:cNvPr id="2" name="1 Marcador de número de diapositiva"/>
          <p:cNvSpPr>
            <a:spLocks noGrp="1"/>
          </p:cNvSpPr>
          <p:nvPr>
            <p:ph type="sldNum" sz="quarter" idx="12"/>
          </p:nvPr>
        </p:nvSpPr>
        <p:spPr/>
        <p:txBody>
          <a:bodyPr/>
          <a:lstStyle/>
          <a:p>
            <a:fld id="{B103DBDF-5D3C-4A1A-979A-A472FA1B96AE}" type="slidenum">
              <a:rPr lang="es-MX" sz="1200" b="1" smtClean="0"/>
              <a:pPr/>
              <a:t>28</a:t>
            </a:fld>
            <a:endParaRPr lang="es-MX" b="1" dirty="0"/>
          </a:p>
        </p:txBody>
      </p:sp>
      <p:sp>
        <p:nvSpPr>
          <p:cNvPr id="5" name="2 CuadroTexto"/>
          <p:cNvSpPr txBox="1"/>
          <p:nvPr/>
        </p:nvSpPr>
        <p:spPr>
          <a:xfrm>
            <a:off x="2503918" y="559864"/>
            <a:ext cx="7178467" cy="707886"/>
          </a:xfrm>
          <a:prstGeom prst="rect">
            <a:avLst/>
          </a:prstGeom>
          <a:solidFill>
            <a:schemeClr val="bg2">
              <a:lumMod val="90000"/>
            </a:schemeClr>
          </a:solidFill>
          <a:ln w="19050">
            <a:solidFill>
              <a:schemeClr val="accent2"/>
            </a:solidFill>
          </a:ln>
        </p:spPr>
        <p:txBody>
          <a:bodyPr wrap="square" rtlCol="0">
            <a:spAutoFit/>
          </a:bodyPr>
          <a:lstStyle/>
          <a:p>
            <a:pPr algn="ctr"/>
            <a:r>
              <a:rPr lang="es-ES" sz="4000" b="1" dirty="0">
                <a:ln>
                  <a:solidFill>
                    <a:schemeClr val="bg1">
                      <a:lumMod val="95000"/>
                    </a:schemeClr>
                  </a:solidFill>
                </a:ln>
                <a:solidFill>
                  <a:schemeClr val="accent1">
                    <a:lumMod val="50000"/>
                  </a:schemeClr>
                </a:solidFill>
                <a:latin typeface="Calibri" panose="020F0502020204030204" pitchFamily="34" charset="0"/>
                <a:cs typeface="Calibri" panose="020F0502020204030204" pitchFamily="34" charset="0"/>
              </a:rPr>
              <a:t>Estructura </a:t>
            </a:r>
            <a:r>
              <a:rPr lang="es-ES" sz="4000" b="1" dirty="0" smtClean="0">
                <a:ln>
                  <a:solidFill>
                    <a:schemeClr val="bg1">
                      <a:lumMod val="95000"/>
                    </a:schemeClr>
                  </a:solidFill>
                </a:ln>
                <a:solidFill>
                  <a:schemeClr val="accent1">
                    <a:lumMod val="50000"/>
                  </a:schemeClr>
                </a:solidFill>
                <a:latin typeface="Calibri" panose="020F0502020204030204" pitchFamily="34" charset="0"/>
                <a:cs typeface="Calibri" panose="020F0502020204030204" pitchFamily="34" charset="0"/>
              </a:rPr>
              <a:t>Orgánica</a:t>
            </a:r>
            <a:endParaRPr lang="es-MX" sz="4000" b="1" dirty="0">
              <a:ln>
                <a:solidFill>
                  <a:schemeClr val="bg1">
                    <a:lumMod val="95000"/>
                  </a:schemeClr>
                </a:solidFill>
              </a:ln>
              <a:solidFill>
                <a:schemeClr val="accent1">
                  <a:lumMod val="50000"/>
                </a:schemeClr>
              </a:solidFill>
              <a:latin typeface="Calibri" panose="020F0502020204030204" pitchFamily="34" charset="0"/>
              <a:cs typeface="Calibri" panose="020F0502020204030204" pitchFamily="34" charset="0"/>
            </a:endParaRPr>
          </a:p>
        </p:txBody>
      </p:sp>
      <p:pic>
        <p:nvPicPr>
          <p:cNvPr id="6" name="Imagen 5"/>
          <p:cNvPicPr>
            <a:picLocks noChangeAspect="1"/>
          </p:cNvPicPr>
          <p:nvPr/>
        </p:nvPicPr>
        <p:blipFill>
          <a:blip r:embed="rId2"/>
          <a:stretch>
            <a:fillRect/>
          </a:stretch>
        </p:blipFill>
        <p:spPr>
          <a:xfrm>
            <a:off x="4859663" y="4035425"/>
            <a:ext cx="2466975" cy="1847850"/>
          </a:xfrm>
          <a:prstGeom prst="rect">
            <a:avLst/>
          </a:prstGeom>
        </p:spPr>
      </p:pic>
    </p:spTree>
    <p:extLst>
      <p:ext uri="{BB962C8B-B14F-4D97-AF65-F5344CB8AC3E}">
        <p14:creationId xmlns:p14="http://schemas.microsoft.com/office/powerpoint/2010/main" val="872109364"/>
      </p:ext>
    </p:extLst>
  </p:cSld>
  <p:clrMapOvr>
    <a:masterClrMapping/>
  </p:clrMapOvr>
  <mc:AlternateContent xmlns:mc="http://schemas.openxmlformats.org/markup-compatibility/2006" xmlns:p14="http://schemas.microsoft.com/office/powerpoint/2010/main">
    <mc:Choice Requires="p14">
      <p:transition spd="slow" p14:dur="1500">
        <p:cover/>
      </p:transition>
    </mc:Choice>
    <mc:Fallback xmlns="">
      <p:transition spd="slow">
        <p:cover/>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2007612" y="2100021"/>
            <a:ext cx="5803246" cy="2723823"/>
          </a:xfrm>
          <a:prstGeom prst="rect">
            <a:avLst/>
          </a:prstGeom>
          <a:solidFill>
            <a:schemeClr val="accent3">
              <a:lumMod val="20000"/>
              <a:lumOff val="80000"/>
            </a:schemeClr>
          </a:solidFill>
          <a:ln w="9525">
            <a:solidFill>
              <a:schemeClr val="accent3"/>
            </a:solidFill>
            <a:miter lim="800000"/>
            <a:headEnd/>
            <a:tailEnd/>
          </a:ln>
          <a:effectLst/>
        </p:spPr>
        <p:txBody>
          <a:bodyPr vert="horz" wrap="square" lIns="91440" tIns="45720" rIns="91440" bIns="45720" numCol="1" anchor="ctr" anchorCtr="0" compatLnSpc="1">
            <a:prstTxWarp prst="textNoShape">
              <a:avLst/>
            </a:prstTxWarp>
            <a:spAutoFit/>
          </a:bodyPr>
          <a:lstStyle/>
          <a:p>
            <a:pPr lvl="0" algn="just"/>
            <a:r>
              <a:rPr lang="es-MX" sz="2700" dirty="0"/>
              <a:t>•	</a:t>
            </a:r>
            <a:r>
              <a:rPr lang="es-MX" sz="2400" dirty="0">
                <a:latin typeface="Calibri" panose="020F0502020204030204" pitchFamily="34" charset="0"/>
                <a:cs typeface="Calibri" panose="020F0502020204030204" pitchFamily="34" charset="0"/>
              </a:rPr>
              <a:t>Organización administrativa: generalmente cumple una función permanente, sus funciones son de carácter administrativo. Por ejemplo, la preparación de reuniones. Teóricamente debe estar totalmente desvinculada de la influencia de los estados miembros. </a:t>
            </a:r>
          </a:p>
        </p:txBody>
      </p:sp>
      <p:sp>
        <p:nvSpPr>
          <p:cNvPr id="2" name="1 Marcador de número de diapositiva"/>
          <p:cNvSpPr>
            <a:spLocks noGrp="1"/>
          </p:cNvSpPr>
          <p:nvPr>
            <p:ph type="sldNum" sz="quarter" idx="12"/>
          </p:nvPr>
        </p:nvSpPr>
        <p:spPr/>
        <p:txBody>
          <a:bodyPr/>
          <a:lstStyle/>
          <a:p>
            <a:fld id="{B103DBDF-5D3C-4A1A-979A-A472FA1B96AE}" type="slidenum">
              <a:rPr lang="es-MX" sz="1200" b="1" smtClean="0"/>
              <a:pPr/>
              <a:t>29</a:t>
            </a:fld>
            <a:endParaRPr lang="es-MX" b="1" dirty="0"/>
          </a:p>
        </p:txBody>
      </p:sp>
      <p:sp>
        <p:nvSpPr>
          <p:cNvPr id="5" name="2 CuadroTexto"/>
          <p:cNvSpPr txBox="1"/>
          <p:nvPr/>
        </p:nvSpPr>
        <p:spPr>
          <a:xfrm>
            <a:off x="2503918" y="559864"/>
            <a:ext cx="7178467" cy="707886"/>
          </a:xfrm>
          <a:prstGeom prst="rect">
            <a:avLst/>
          </a:prstGeom>
          <a:solidFill>
            <a:schemeClr val="bg2">
              <a:lumMod val="90000"/>
            </a:schemeClr>
          </a:solidFill>
          <a:ln w="19050">
            <a:solidFill>
              <a:schemeClr val="accent2"/>
            </a:solidFill>
          </a:ln>
        </p:spPr>
        <p:txBody>
          <a:bodyPr wrap="square" rtlCol="0">
            <a:spAutoFit/>
          </a:bodyPr>
          <a:lstStyle/>
          <a:p>
            <a:pPr algn="ctr"/>
            <a:r>
              <a:rPr lang="es-ES" sz="4000" b="1" dirty="0">
                <a:ln>
                  <a:solidFill>
                    <a:schemeClr val="bg1">
                      <a:lumMod val="95000"/>
                    </a:schemeClr>
                  </a:solidFill>
                </a:ln>
                <a:solidFill>
                  <a:schemeClr val="accent1">
                    <a:lumMod val="50000"/>
                  </a:schemeClr>
                </a:solidFill>
                <a:latin typeface="Calibri" panose="020F0502020204030204" pitchFamily="34" charset="0"/>
                <a:cs typeface="Calibri" panose="020F0502020204030204" pitchFamily="34" charset="0"/>
              </a:rPr>
              <a:t>Estructura </a:t>
            </a:r>
            <a:r>
              <a:rPr lang="es-ES" sz="4000" b="1" dirty="0" smtClean="0">
                <a:ln>
                  <a:solidFill>
                    <a:schemeClr val="bg1">
                      <a:lumMod val="95000"/>
                    </a:schemeClr>
                  </a:solidFill>
                </a:ln>
                <a:solidFill>
                  <a:schemeClr val="accent1">
                    <a:lumMod val="50000"/>
                  </a:schemeClr>
                </a:solidFill>
                <a:latin typeface="Calibri" panose="020F0502020204030204" pitchFamily="34" charset="0"/>
                <a:cs typeface="Calibri" panose="020F0502020204030204" pitchFamily="34" charset="0"/>
              </a:rPr>
              <a:t>Orgánica</a:t>
            </a:r>
            <a:endParaRPr lang="es-MX" sz="4000" b="1" dirty="0">
              <a:ln>
                <a:solidFill>
                  <a:schemeClr val="bg1">
                    <a:lumMod val="95000"/>
                  </a:schemeClr>
                </a:solidFill>
              </a:ln>
              <a:solidFill>
                <a:schemeClr val="accent1">
                  <a:lumMod val="50000"/>
                </a:schemeClr>
              </a:solidFill>
              <a:latin typeface="Calibri" panose="020F0502020204030204" pitchFamily="34" charset="0"/>
              <a:cs typeface="Calibri" panose="020F0502020204030204" pitchFamily="34" charset="0"/>
            </a:endParaRPr>
          </a:p>
        </p:txBody>
      </p:sp>
      <p:pic>
        <p:nvPicPr>
          <p:cNvPr id="4" name="Imagen 3"/>
          <p:cNvPicPr>
            <a:picLocks noChangeAspect="1"/>
          </p:cNvPicPr>
          <p:nvPr/>
        </p:nvPicPr>
        <p:blipFill>
          <a:blip r:embed="rId2"/>
          <a:stretch>
            <a:fillRect/>
          </a:stretch>
        </p:blipFill>
        <p:spPr>
          <a:xfrm>
            <a:off x="7945987" y="2062162"/>
            <a:ext cx="2857500" cy="2733675"/>
          </a:xfrm>
          <a:prstGeom prst="rect">
            <a:avLst/>
          </a:prstGeom>
          <a:ln>
            <a:noFill/>
          </a:ln>
          <a:effectLst>
            <a:softEdge rad="112500"/>
          </a:effectLst>
        </p:spPr>
      </p:pic>
    </p:spTree>
    <p:extLst>
      <p:ext uri="{BB962C8B-B14F-4D97-AF65-F5344CB8AC3E}">
        <p14:creationId xmlns:p14="http://schemas.microsoft.com/office/powerpoint/2010/main" val="597755293"/>
      </p:ext>
    </p:extLst>
  </p:cSld>
  <p:clrMapOvr>
    <a:masterClrMapping/>
  </p:clrMapOvr>
  <mc:AlternateContent xmlns:mc="http://schemas.openxmlformats.org/markup-compatibility/2006" xmlns:p14="http://schemas.microsoft.com/office/powerpoint/2010/main">
    <mc:Choice Requires="p14">
      <p:transition spd="slow" p14:dur="1500">
        <p:push dir="u"/>
      </p:transition>
    </mc:Choice>
    <mc:Fallback xmlns="">
      <p:transition spd="slow">
        <p:push dir="u"/>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a:srcRect/>
          <a:stretch>
            <a:fillRect/>
          </a:stretch>
        </p:blipFill>
        <p:spPr bwMode="auto">
          <a:xfrm>
            <a:off x="9950203" y="434761"/>
            <a:ext cx="861909" cy="772478"/>
          </a:xfrm>
          <a:prstGeom prst="rect">
            <a:avLst/>
          </a:prstGeom>
          <a:noFill/>
          <a:ln w="9525">
            <a:solidFill>
              <a:schemeClr val="accent1">
                <a:lumMod val="75000"/>
              </a:schemeClr>
            </a:solidFill>
            <a:miter lim="800000"/>
            <a:headEnd/>
            <a:tailEnd/>
          </a:ln>
        </p:spPr>
      </p:pic>
      <p:sp>
        <p:nvSpPr>
          <p:cNvPr id="5" name="4 CuadroTexto"/>
          <p:cNvSpPr txBox="1"/>
          <p:nvPr/>
        </p:nvSpPr>
        <p:spPr>
          <a:xfrm>
            <a:off x="2281725" y="669539"/>
            <a:ext cx="2880320" cy="646331"/>
          </a:xfrm>
          <a:prstGeom prst="rect">
            <a:avLst/>
          </a:prstGeom>
          <a:solidFill>
            <a:schemeClr val="accent1">
              <a:lumMod val="75000"/>
            </a:schemeClr>
          </a:solidFill>
          <a:ln>
            <a:solidFill>
              <a:schemeClr val="tx1"/>
            </a:solidFill>
          </a:ln>
        </p:spPr>
        <p:txBody>
          <a:bodyPr wrap="square" rtlCol="0">
            <a:spAutoFit/>
          </a:bodyPr>
          <a:lstStyle/>
          <a:p>
            <a:pPr algn="ctr"/>
            <a:r>
              <a:rPr lang="es-ES" sz="3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Calibri"/>
              </a:rPr>
              <a:t>CONTENIDO</a:t>
            </a:r>
            <a:endParaRPr lang="es-MX" sz="3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Calibri"/>
            </a:endParaRPr>
          </a:p>
        </p:txBody>
      </p:sp>
      <p:graphicFrame>
        <p:nvGraphicFramePr>
          <p:cNvPr id="6" name="5 Tabla"/>
          <p:cNvGraphicFramePr>
            <a:graphicFrameLocks noGrp="1"/>
          </p:cNvGraphicFramePr>
          <p:nvPr>
            <p:extLst>
              <p:ext uri="{D42A27DB-BD31-4B8C-83A1-F6EECF244321}">
                <p14:modId xmlns:p14="http://schemas.microsoft.com/office/powerpoint/2010/main" val="2095660329"/>
              </p:ext>
            </p:extLst>
          </p:nvPr>
        </p:nvGraphicFramePr>
        <p:xfrm>
          <a:off x="2281725" y="1521155"/>
          <a:ext cx="7641622" cy="4554908"/>
        </p:xfrm>
        <a:graphic>
          <a:graphicData uri="http://schemas.openxmlformats.org/drawingml/2006/table">
            <a:tbl>
              <a:tblPr firstRow="1" bandRow="1">
                <a:tableStyleId>{EB344D84-9AFB-497E-A393-DC336BA19D2E}</a:tableStyleId>
              </a:tblPr>
              <a:tblGrid>
                <a:gridCol w="7048594">
                  <a:extLst>
                    <a:ext uri="{9D8B030D-6E8A-4147-A177-3AD203B41FA5}">
                      <a16:colId xmlns:a16="http://schemas.microsoft.com/office/drawing/2014/main" val="20000"/>
                    </a:ext>
                  </a:extLst>
                </a:gridCol>
                <a:gridCol w="593028">
                  <a:extLst>
                    <a:ext uri="{9D8B030D-6E8A-4147-A177-3AD203B41FA5}">
                      <a16:colId xmlns:a16="http://schemas.microsoft.com/office/drawing/2014/main" val="20001"/>
                    </a:ext>
                  </a:extLst>
                </a:gridCol>
              </a:tblGrid>
              <a:tr h="4554908">
                <a:tc>
                  <a:txBody>
                    <a:bodyPr/>
                    <a:lstStyle/>
                    <a:p>
                      <a:pPr algn="r"/>
                      <a:r>
                        <a:rPr lang="es-MX" sz="2200" dirty="0" smtClean="0">
                          <a:solidFill>
                            <a:schemeClr val="accent1">
                              <a:lumMod val="50000"/>
                            </a:schemeClr>
                          </a:solidFill>
                          <a:latin typeface="Calibri" panose="020F0502020204030204" pitchFamily="34" charset="0"/>
                          <a:cs typeface="Calibri" panose="020F0502020204030204" pitchFamily="34" charset="0"/>
                        </a:rPr>
                        <a:t>Guion</a:t>
                      </a:r>
                      <a:r>
                        <a:rPr lang="es-MX" sz="2200" baseline="0" dirty="0" smtClean="0">
                          <a:solidFill>
                            <a:schemeClr val="accent1">
                              <a:lumMod val="50000"/>
                            </a:schemeClr>
                          </a:solidFill>
                          <a:latin typeface="Calibri" panose="020F0502020204030204" pitchFamily="34" charset="0"/>
                          <a:cs typeface="Calibri" panose="020F0502020204030204" pitchFamily="34" charset="0"/>
                        </a:rPr>
                        <a:t> Explicativo</a:t>
                      </a:r>
                    </a:p>
                    <a:p>
                      <a:pPr algn="r"/>
                      <a:r>
                        <a:rPr lang="es-MX" sz="1800" baseline="0" dirty="0" smtClean="0">
                          <a:solidFill>
                            <a:schemeClr val="accent1">
                              <a:lumMod val="50000"/>
                            </a:schemeClr>
                          </a:solidFill>
                          <a:latin typeface="Calibri" panose="020F0502020204030204" pitchFamily="34" charset="0"/>
                          <a:cs typeface="Calibri" panose="020F0502020204030204" pitchFamily="34" charset="0"/>
                        </a:rPr>
                        <a:t>(Justificación Académica)</a:t>
                      </a:r>
                    </a:p>
                    <a:p>
                      <a:pPr algn="r"/>
                      <a:r>
                        <a:rPr lang="es-MX" sz="2200" baseline="0" dirty="0" smtClean="0">
                          <a:solidFill>
                            <a:schemeClr val="accent1">
                              <a:lumMod val="50000"/>
                            </a:schemeClr>
                          </a:solidFill>
                          <a:latin typeface="Calibri" panose="020F0502020204030204" pitchFamily="34" charset="0"/>
                          <a:cs typeface="Calibri" panose="020F0502020204030204" pitchFamily="34" charset="0"/>
                        </a:rPr>
                        <a:t>  </a:t>
                      </a:r>
                      <a:endParaRPr lang="es-MX" sz="2200" dirty="0" smtClean="0">
                        <a:solidFill>
                          <a:schemeClr val="accent1">
                            <a:lumMod val="50000"/>
                          </a:schemeClr>
                        </a:solidFill>
                        <a:latin typeface="Calibri" panose="020F0502020204030204" pitchFamily="34" charset="0"/>
                        <a:cs typeface="Calibri" panose="020F0502020204030204" pitchFamily="34" charset="0"/>
                      </a:endParaRPr>
                    </a:p>
                    <a:p>
                      <a:pPr algn="r"/>
                      <a:r>
                        <a:rPr lang="es-ES" sz="2200" dirty="0" smtClean="0">
                          <a:solidFill>
                            <a:schemeClr val="accent1">
                              <a:lumMod val="75000"/>
                            </a:schemeClr>
                          </a:solidFill>
                          <a:latin typeface="Calibri" panose="020F0502020204030204" pitchFamily="34" charset="0"/>
                          <a:cs typeface="Calibri" panose="020F0502020204030204" pitchFamily="34" charset="0"/>
                        </a:rPr>
                        <a:t>ORGANIZACIONES INTERNACIONALES</a:t>
                      </a:r>
                      <a:endParaRPr lang="es-ES" sz="2200" baseline="0" dirty="0" smtClean="0">
                        <a:solidFill>
                          <a:schemeClr val="accent1">
                            <a:lumMod val="75000"/>
                          </a:schemeClr>
                        </a:solidFill>
                        <a:latin typeface="Calibri" panose="020F0502020204030204" pitchFamily="34" charset="0"/>
                        <a:cs typeface="Calibri" panose="020F0502020204030204" pitchFamily="34" charset="0"/>
                      </a:endParaRPr>
                    </a:p>
                    <a:p>
                      <a:pPr algn="r"/>
                      <a:r>
                        <a:rPr lang="es-ES" sz="2200" baseline="0" dirty="0" smtClean="0">
                          <a:solidFill>
                            <a:schemeClr val="accent1">
                              <a:lumMod val="75000"/>
                            </a:schemeClr>
                          </a:solidFill>
                          <a:latin typeface="Calibri" panose="020F0502020204030204" pitchFamily="34" charset="0"/>
                          <a:cs typeface="Calibri" panose="020F0502020204030204" pitchFamily="34" charset="0"/>
                        </a:rPr>
                        <a:t>Introducción</a:t>
                      </a:r>
                    </a:p>
                    <a:p>
                      <a:pPr algn="r"/>
                      <a:r>
                        <a:rPr lang="es-ES" sz="2200" baseline="0" dirty="0" smtClean="0">
                          <a:solidFill>
                            <a:schemeClr val="accent1">
                              <a:lumMod val="75000"/>
                            </a:schemeClr>
                          </a:solidFill>
                          <a:latin typeface="Calibri" panose="020F0502020204030204" pitchFamily="34" charset="0"/>
                          <a:cs typeface="Calibri" panose="020F0502020204030204" pitchFamily="34" charset="0"/>
                        </a:rPr>
                        <a:t>Definición</a:t>
                      </a:r>
                    </a:p>
                    <a:p>
                      <a:pPr algn="r"/>
                      <a:r>
                        <a:rPr lang="es-ES" sz="2200" baseline="0" dirty="0" smtClean="0">
                          <a:solidFill>
                            <a:schemeClr val="accent1">
                              <a:lumMod val="75000"/>
                            </a:schemeClr>
                          </a:solidFill>
                          <a:latin typeface="Calibri" panose="020F0502020204030204" pitchFamily="34" charset="0"/>
                          <a:cs typeface="Calibri" panose="020F0502020204030204" pitchFamily="34" charset="0"/>
                        </a:rPr>
                        <a:t>Rasgos Característicos</a:t>
                      </a:r>
                    </a:p>
                    <a:p>
                      <a:pPr algn="r"/>
                      <a:r>
                        <a:rPr lang="es-ES" sz="2200" baseline="0" dirty="0" smtClean="0">
                          <a:solidFill>
                            <a:schemeClr val="accent1">
                              <a:lumMod val="75000"/>
                            </a:schemeClr>
                          </a:solidFill>
                          <a:latin typeface="Calibri" panose="020F0502020204030204" pitchFamily="34" charset="0"/>
                          <a:cs typeface="Calibri" panose="020F0502020204030204" pitchFamily="34" charset="0"/>
                        </a:rPr>
                        <a:t>Atributos</a:t>
                      </a:r>
                    </a:p>
                    <a:p>
                      <a:pPr algn="r"/>
                      <a:r>
                        <a:rPr lang="es-ES" sz="2200" baseline="0" dirty="0" smtClean="0">
                          <a:solidFill>
                            <a:schemeClr val="accent1">
                              <a:lumMod val="75000"/>
                            </a:schemeClr>
                          </a:solidFill>
                          <a:latin typeface="Calibri" panose="020F0502020204030204" pitchFamily="34" charset="0"/>
                          <a:cs typeface="Calibri" panose="020F0502020204030204" pitchFamily="34" charset="0"/>
                        </a:rPr>
                        <a:t>Estructura Orgánica</a:t>
                      </a:r>
                    </a:p>
                    <a:p>
                      <a:pPr algn="r"/>
                      <a:r>
                        <a:rPr lang="es-ES" sz="2200" baseline="0" dirty="0" smtClean="0">
                          <a:solidFill>
                            <a:schemeClr val="accent1">
                              <a:lumMod val="75000"/>
                            </a:schemeClr>
                          </a:solidFill>
                          <a:latin typeface="Calibri" panose="020F0502020204030204" pitchFamily="34" charset="0"/>
                          <a:cs typeface="Calibri" panose="020F0502020204030204" pitchFamily="34" charset="0"/>
                        </a:rPr>
                        <a:t>Requisitos</a:t>
                      </a:r>
                    </a:p>
                    <a:p>
                      <a:pPr algn="r"/>
                      <a:endParaRPr lang="es-MX" sz="2200" dirty="0" smtClean="0">
                        <a:solidFill>
                          <a:schemeClr val="accent1">
                            <a:lumMod val="50000"/>
                          </a:schemeClr>
                        </a:solidFill>
                        <a:latin typeface="Calibri" panose="020F0502020204030204" pitchFamily="34" charset="0"/>
                        <a:cs typeface="Calibri" panose="020F0502020204030204" pitchFamily="34" charset="0"/>
                      </a:endParaRPr>
                    </a:p>
                    <a:p>
                      <a:pPr algn="r"/>
                      <a:r>
                        <a:rPr lang="es-MX" sz="2200" dirty="0" smtClean="0">
                          <a:solidFill>
                            <a:schemeClr val="accent1">
                              <a:lumMod val="50000"/>
                            </a:schemeClr>
                          </a:solidFill>
                          <a:latin typeface="Calibri" panose="020F0502020204030204" pitchFamily="34" charset="0"/>
                          <a:cs typeface="Calibri" panose="020F0502020204030204" pitchFamily="34" charset="0"/>
                        </a:rPr>
                        <a:t>Conclusiones</a:t>
                      </a:r>
                    </a:p>
                    <a:p>
                      <a:pPr algn="r"/>
                      <a:r>
                        <a:rPr lang="es-MX" sz="2200" dirty="0" smtClean="0">
                          <a:solidFill>
                            <a:schemeClr val="accent1">
                              <a:lumMod val="50000"/>
                            </a:schemeClr>
                          </a:solidFill>
                          <a:latin typeface="Calibri" panose="020F0502020204030204" pitchFamily="34" charset="0"/>
                          <a:cs typeface="Calibri" panose="020F0502020204030204" pitchFamily="34" charset="0"/>
                        </a:rPr>
                        <a:t>Referencias</a:t>
                      </a:r>
                      <a:endParaRPr lang="es-MX" sz="2200" dirty="0">
                        <a:solidFill>
                          <a:schemeClr val="accent1">
                            <a:lumMod val="50000"/>
                          </a:schemeClr>
                        </a:solidFill>
                        <a:latin typeface="Calibri" panose="020F0502020204030204" pitchFamily="34" charset="0"/>
                        <a:cs typeface="Calibri" panose="020F0502020204030204" pitchFamily="34" charset="0"/>
                      </a:endParaRPr>
                    </a:p>
                  </a:txBody>
                  <a:tcPr>
                    <a:solidFill>
                      <a:schemeClr val="tx2">
                        <a:lumMod val="20000"/>
                        <a:lumOff val="80000"/>
                      </a:schemeClr>
                    </a:solidFill>
                  </a:tcPr>
                </a:tc>
                <a:tc>
                  <a:txBody>
                    <a:bodyPr/>
                    <a:lstStyle/>
                    <a:p>
                      <a:pPr algn="r"/>
                      <a:r>
                        <a:rPr lang="es-MX" sz="2200" dirty="0" smtClean="0">
                          <a:solidFill>
                            <a:schemeClr val="accent1">
                              <a:lumMod val="50000"/>
                            </a:schemeClr>
                          </a:solidFill>
                          <a:latin typeface="Calibri" panose="020F0502020204030204" pitchFamily="34" charset="0"/>
                          <a:cs typeface="Calibri" panose="020F0502020204030204" pitchFamily="34" charset="0"/>
                        </a:rPr>
                        <a:t>4</a:t>
                      </a:r>
                    </a:p>
                    <a:p>
                      <a:pPr algn="r"/>
                      <a:endParaRPr lang="es-MX" sz="1800" dirty="0" smtClean="0">
                        <a:solidFill>
                          <a:schemeClr val="accent1">
                            <a:lumMod val="50000"/>
                          </a:schemeClr>
                        </a:solidFill>
                        <a:latin typeface="Calibri" panose="020F0502020204030204" pitchFamily="34" charset="0"/>
                        <a:cs typeface="Calibri" panose="020F0502020204030204" pitchFamily="34" charset="0"/>
                      </a:endParaRPr>
                    </a:p>
                    <a:p>
                      <a:pPr algn="r"/>
                      <a:endParaRPr lang="es-MX" sz="2200" dirty="0" smtClean="0">
                        <a:solidFill>
                          <a:schemeClr val="accent1">
                            <a:lumMod val="75000"/>
                          </a:schemeClr>
                        </a:solidFill>
                        <a:latin typeface="Calibri" panose="020F0502020204030204" pitchFamily="34" charset="0"/>
                        <a:cs typeface="Calibri" panose="020F0502020204030204" pitchFamily="34" charset="0"/>
                      </a:endParaRPr>
                    </a:p>
                    <a:p>
                      <a:pPr algn="r"/>
                      <a:r>
                        <a:rPr lang="es-MX" sz="2200" dirty="0" smtClean="0">
                          <a:solidFill>
                            <a:schemeClr val="accent1">
                              <a:lumMod val="75000"/>
                            </a:schemeClr>
                          </a:solidFill>
                          <a:latin typeface="Calibri" panose="020F0502020204030204" pitchFamily="34" charset="0"/>
                          <a:cs typeface="Calibri" panose="020F0502020204030204" pitchFamily="34" charset="0"/>
                        </a:rPr>
                        <a:t>7</a:t>
                      </a:r>
                    </a:p>
                    <a:p>
                      <a:pPr algn="r"/>
                      <a:r>
                        <a:rPr lang="es-MX" sz="2200" dirty="0" smtClean="0">
                          <a:solidFill>
                            <a:schemeClr val="accent1">
                              <a:lumMod val="75000"/>
                            </a:schemeClr>
                          </a:solidFill>
                          <a:latin typeface="Calibri" panose="020F0502020204030204" pitchFamily="34" charset="0"/>
                          <a:cs typeface="Calibri" panose="020F0502020204030204" pitchFamily="34" charset="0"/>
                        </a:rPr>
                        <a:t>8</a:t>
                      </a:r>
                    </a:p>
                    <a:p>
                      <a:pPr algn="r"/>
                      <a:r>
                        <a:rPr lang="es-MX" sz="2200" dirty="0" smtClean="0">
                          <a:solidFill>
                            <a:schemeClr val="accent1">
                              <a:lumMod val="75000"/>
                            </a:schemeClr>
                          </a:solidFill>
                          <a:latin typeface="Calibri" panose="020F0502020204030204" pitchFamily="34" charset="0"/>
                          <a:cs typeface="Calibri" panose="020F0502020204030204" pitchFamily="34" charset="0"/>
                        </a:rPr>
                        <a:t>12</a:t>
                      </a:r>
                    </a:p>
                    <a:p>
                      <a:pPr algn="r"/>
                      <a:r>
                        <a:rPr lang="es-MX" sz="2200" dirty="0" smtClean="0">
                          <a:solidFill>
                            <a:schemeClr val="accent1">
                              <a:lumMod val="75000"/>
                            </a:schemeClr>
                          </a:solidFill>
                          <a:latin typeface="Calibri" panose="020F0502020204030204" pitchFamily="34" charset="0"/>
                          <a:cs typeface="Calibri" panose="020F0502020204030204" pitchFamily="34" charset="0"/>
                        </a:rPr>
                        <a:t>15</a:t>
                      </a:r>
                    </a:p>
                    <a:p>
                      <a:pPr algn="r"/>
                      <a:r>
                        <a:rPr lang="es-MX" sz="2200" dirty="0" smtClean="0">
                          <a:solidFill>
                            <a:schemeClr val="accent1">
                              <a:lumMod val="75000"/>
                            </a:schemeClr>
                          </a:solidFill>
                          <a:latin typeface="Calibri" panose="020F0502020204030204" pitchFamily="34" charset="0"/>
                          <a:cs typeface="Calibri" panose="020F0502020204030204" pitchFamily="34" charset="0"/>
                        </a:rPr>
                        <a:t>20</a:t>
                      </a:r>
                    </a:p>
                    <a:p>
                      <a:pPr algn="r"/>
                      <a:r>
                        <a:rPr lang="es-MX" sz="2200" dirty="0" smtClean="0">
                          <a:solidFill>
                            <a:schemeClr val="accent1">
                              <a:lumMod val="75000"/>
                            </a:schemeClr>
                          </a:solidFill>
                          <a:latin typeface="Calibri" panose="020F0502020204030204" pitchFamily="34" charset="0"/>
                          <a:cs typeface="Calibri" panose="020F0502020204030204" pitchFamily="34" charset="0"/>
                        </a:rPr>
                        <a:t>25</a:t>
                      </a:r>
                    </a:p>
                    <a:p>
                      <a:pPr algn="r"/>
                      <a:r>
                        <a:rPr lang="es-MX" sz="2200" dirty="0" smtClean="0">
                          <a:solidFill>
                            <a:schemeClr val="accent1">
                              <a:lumMod val="75000"/>
                            </a:schemeClr>
                          </a:solidFill>
                          <a:latin typeface="Calibri" panose="020F0502020204030204" pitchFamily="34" charset="0"/>
                          <a:cs typeface="Calibri" panose="020F0502020204030204" pitchFamily="34" charset="0"/>
                        </a:rPr>
                        <a:t>31</a:t>
                      </a:r>
                    </a:p>
                    <a:p>
                      <a:pPr algn="r"/>
                      <a:endParaRPr lang="es-MX" sz="2200" dirty="0" smtClean="0">
                        <a:solidFill>
                          <a:schemeClr val="accent1">
                            <a:lumMod val="50000"/>
                          </a:schemeClr>
                        </a:solidFill>
                        <a:latin typeface="Calibri" panose="020F0502020204030204" pitchFamily="34" charset="0"/>
                        <a:cs typeface="Calibri" panose="020F0502020204030204" pitchFamily="34" charset="0"/>
                      </a:endParaRPr>
                    </a:p>
                    <a:p>
                      <a:pPr algn="r"/>
                      <a:r>
                        <a:rPr lang="es-MX" sz="2200" dirty="0" smtClean="0">
                          <a:solidFill>
                            <a:schemeClr val="accent1">
                              <a:lumMod val="50000"/>
                            </a:schemeClr>
                          </a:solidFill>
                          <a:latin typeface="Calibri" panose="020F0502020204030204" pitchFamily="34" charset="0"/>
                          <a:cs typeface="Calibri" panose="020F0502020204030204" pitchFamily="34" charset="0"/>
                        </a:rPr>
                        <a:t>38</a:t>
                      </a:r>
                    </a:p>
                    <a:p>
                      <a:pPr algn="r"/>
                      <a:r>
                        <a:rPr lang="es-MX" sz="2200" dirty="0" smtClean="0">
                          <a:solidFill>
                            <a:schemeClr val="accent1">
                              <a:lumMod val="50000"/>
                            </a:schemeClr>
                          </a:solidFill>
                          <a:latin typeface="Calibri" panose="020F0502020204030204" pitchFamily="34" charset="0"/>
                          <a:cs typeface="Calibri" panose="020F0502020204030204" pitchFamily="34" charset="0"/>
                        </a:rPr>
                        <a:t>40</a:t>
                      </a:r>
                      <a:endParaRPr lang="es-MX" sz="2200" dirty="0">
                        <a:solidFill>
                          <a:schemeClr val="accent1">
                            <a:lumMod val="50000"/>
                          </a:schemeClr>
                        </a:solidFill>
                        <a:latin typeface="Calibri" panose="020F0502020204030204" pitchFamily="34" charset="0"/>
                        <a:cs typeface="Calibri" panose="020F0502020204030204" pitchFamily="34" charset="0"/>
                      </a:endParaRPr>
                    </a:p>
                  </a:txBody>
                  <a:tcPr>
                    <a:solidFill>
                      <a:schemeClr val="tx2">
                        <a:lumMod val="20000"/>
                        <a:lumOff val="80000"/>
                      </a:schemeClr>
                    </a:solidFill>
                  </a:tcPr>
                </a:tc>
                <a:extLst>
                  <a:ext uri="{0D108BD9-81ED-4DB2-BD59-A6C34878D82A}">
                    <a16:rowId xmlns:a16="http://schemas.microsoft.com/office/drawing/2014/main" val="10000"/>
                  </a:ext>
                </a:extLst>
              </a:tr>
            </a:tbl>
          </a:graphicData>
        </a:graphic>
      </p:graphicFrame>
      <p:pic>
        <p:nvPicPr>
          <p:cNvPr id="7" name="Imagen 6"/>
          <p:cNvPicPr>
            <a:picLocks noChangeAspect="1"/>
          </p:cNvPicPr>
          <p:nvPr/>
        </p:nvPicPr>
        <p:blipFill>
          <a:blip r:embed="rId3"/>
          <a:stretch>
            <a:fillRect/>
          </a:stretch>
        </p:blipFill>
        <p:spPr>
          <a:xfrm>
            <a:off x="7566460" y="531415"/>
            <a:ext cx="2383743" cy="579170"/>
          </a:xfrm>
          <a:prstGeom prst="rect">
            <a:avLst/>
          </a:prstGeom>
        </p:spPr>
      </p:pic>
    </p:spTree>
    <p:extLst>
      <p:ext uri="{BB962C8B-B14F-4D97-AF65-F5344CB8AC3E}">
        <p14:creationId xmlns:p14="http://schemas.microsoft.com/office/powerpoint/2010/main" val="2731055422"/>
      </p:ext>
    </p:extLst>
  </p:cSld>
  <p:clrMapOvr>
    <a:masterClrMapping/>
  </p:clrMapOvr>
  <mc:AlternateContent xmlns:mc="http://schemas.openxmlformats.org/markup-compatibility/2006" xmlns:p14="http://schemas.microsoft.com/office/powerpoint/2010/main">
    <mc:Choice Requires="p14">
      <p:transition spd="slow" p14:dur="1500">
        <p:wheel spokes="1"/>
      </p:transition>
    </mc:Choice>
    <mc:Fallback xmlns="">
      <p:transition spd="slow">
        <p:wheel spokes="1"/>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2231609" y="1632648"/>
            <a:ext cx="7715304" cy="2308324"/>
          </a:xfrm>
          <a:prstGeom prst="rect">
            <a:avLst/>
          </a:prstGeom>
          <a:solidFill>
            <a:schemeClr val="accent3">
              <a:lumMod val="20000"/>
              <a:lumOff val="80000"/>
            </a:schemeClr>
          </a:solidFill>
          <a:ln w="9525">
            <a:solidFill>
              <a:schemeClr val="accent3"/>
            </a:solidFill>
            <a:miter lim="800000"/>
            <a:headEnd/>
            <a:tailEnd/>
          </a:ln>
          <a:effectLst/>
        </p:spPr>
        <p:txBody>
          <a:bodyPr vert="horz" wrap="square" lIns="91440" tIns="45720" rIns="91440" bIns="45720" numCol="1" anchor="ctr" anchorCtr="0" compatLnSpc="1">
            <a:prstTxWarp prst="textNoShape">
              <a:avLst/>
            </a:prstTxWarp>
            <a:spAutoFit/>
          </a:bodyPr>
          <a:lstStyle/>
          <a:p>
            <a:pPr lvl="0" algn="just"/>
            <a:r>
              <a:rPr lang="es-MX" sz="2400" dirty="0" smtClean="0">
                <a:latin typeface="Calibri" panose="020F0502020204030204" pitchFamily="34" charset="0"/>
                <a:cs typeface="Calibri" panose="020F0502020204030204" pitchFamily="34" charset="0"/>
              </a:rPr>
              <a:t>•</a:t>
            </a:r>
            <a:r>
              <a:rPr lang="es-MX" sz="2400" dirty="0">
                <a:latin typeface="Calibri" panose="020F0502020204030204" pitchFamily="34" charset="0"/>
                <a:cs typeface="Calibri" panose="020F0502020204030204" pitchFamily="34" charset="0"/>
              </a:rPr>
              <a:t>	Órgano de control. Existen de distintos tipos: jurídico, político, financiero. </a:t>
            </a:r>
          </a:p>
          <a:p>
            <a:pPr lvl="0" algn="just"/>
            <a:endParaRPr lang="es-MX" sz="2400" dirty="0">
              <a:latin typeface="Calibri" panose="020F0502020204030204" pitchFamily="34" charset="0"/>
              <a:cs typeface="Calibri" panose="020F0502020204030204" pitchFamily="34" charset="0"/>
            </a:endParaRPr>
          </a:p>
          <a:p>
            <a:pPr lvl="0" algn="just"/>
            <a:r>
              <a:rPr lang="es-MX" sz="2400" dirty="0">
                <a:latin typeface="Calibri" panose="020F0502020204030204" pitchFamily="34" charset="0"/>
                <a:cs typeface="Calibri" panose="020F0502020204030204" pitchFamily="34" charset="0"/>
              </a:rPr>
              <a:t>•	Órgano consultivo: en los mismos están representados más bien los intereses locales de los estados miembros. </a:t>
            </a:r>
          </a:p>
        </p:txBody>
      </p:sp>
      <p:sp>
        <p:nvSpPr>
          <p:cNvPr id="2" name="1 Marcador de número de diapositiva"/>
          <p:cNvSpPr>
            <a:spLocks noGrp="1"/>
          </p:cNvSpPr>
          <p:nvPr>
            <p:ph type="sldNum" sz="quarter" idx="12"/>
          </p:nvPr>
        </p:nvSpPr>
        <p:spPr>
          <a:xfrm>
            <a:off x="10900581" y="5883275"/>
            <a:ext cx="551167" cy="365125"/>
          </a:xfrm>
        </p:spPr>
        <p:txBody>
          <a:bodyPr/>
          <a:lstStyle/>
          <a:p>
            <a:fld id="{B103DBDF-5D3C-4A1A-979A-A472FA1B96AE}" type="slidenum">
              <a:rPr lang="es-MX" sz="1200" b="1" smtClean="0">
                <a:solidFill>
                  <a:schemeClr val="tx2"/>
                </a:solidFill>
              </a:rPr>
              <a:pPr/>
              <a:t>30</a:t>
            </a:fld>
            <a:endParaRPr lang="es-MX" sz="1200" b="1" dirty="0">
              <a:solidFill>
                <a:schemeClr val="tx2"/>
              </a:solidFill>
            </a:endParaRPr>
          </a:p>
        </p:txBody>
      </p:sp>
      <p:sp>
        <p:nvSpPr>
          <p:cNvPr id="5" name="2 CuadroTexto"/>
          <p:cNvSpPr txBox="1"/>
          <p:nvPr/>
        </p:nvSpPr>
        <p:spPr>
          <a:xfrm>
            <a:off x="2503918" y="559864"/>
            <a:ext cx="7178467" cy="707886"/>
          </a:xfrm>
          <a:prstGeom prst="rect">
            <a:avLst/>
          </a:prstGeom>
          <a:solidFill>
            <a:schemeClr val="bg2">
              <a:lumMod val="90000"/>
            </a:schemeClr>
          </a:solidFill>
          <a:ln w="19050">
            <a:solidFill>
              <a:schemeClr val="accent2"/>
            </a:solidFill>
          </a:ln>
        </p:spPr>
        <p:txBody>
          <a:bodyPr wrap="square" rtlCol="0">
            <a:spAutoFit/>
          </a:bodyPr>
          <a:lstStyle/>
          <a:p>
            <a:pPr algn="ctr"/>
            <a:r>
              <a:rPr lang="es-ES" sz="4000" b="1" dirty="0">
                <a:ln>
                  <a:solidFill>
                    <a:schemeClr val="bg1">
                      <a:lumMod val="95000"/>
                    </a:schemeClr>
                  </a:solidFill>
                </a:ln>
                <a:solidFill>
                  <a:schemeClr val="accent1">
                    <a:lumMod val="50000"/>
                  </a:schemeClr>
                </a:solidFill>
                <a:latin typeface="Calibri" panose="020F0502020204030204" pitchFamily="34" charset="0"/>
                <a:cs typeface="Calibri" panose="020F0502020204030204" pitchFamily="34" charset="0"/>
              </a:rPr>
              <a:t>Estructura </a:t>
            </a:r>
            <a:r>
              <a:rPr lang="es-ES" sz="4000" b="1" dirty="0" smtClean="0">
                <a:ln>
                  <a:solidFill>
                    <a:schemeClr val="bg1">
                      <a:lumMod val="95000"/>
                    </a:schemeClr>
                  </a:solidFill>
                </a:ln>
                <a:solidFill>
                  <a:schemeClr val="accent1">
                    <a:lumMod val="50000"/>
                  </a:schemeClr>
                </a:solidFill>
                <a:latin typeface="Calibri" panose="020F0502020204030204" pitchFamily="34" charset="0"/>
                <a:cs typeface="Calibri" panose="020F0502020204030204" pitchFamily="34" charset="0"/>
              </a:rPr>
              <a:t>Orgánica</a:t>
            </a:r>
            <a:endParaRPr lang="es-MX" sz="4000" b="1" dirty="0">
              <a:ln>
                <a:solidFill>
                  <a:schemeClr val="bg1">
                    <a:lumMod val="95000"/>
                  </a:schemeClr>
                </a:solidFill>
              </a:ln>
              <a:solidFill>
                <a:schemeClr val="accent1">
                  <a:lumMod val="50000"/>
                </a:schemeClr>
              </a:solidFill>
              <a:latin typeface="Calibri" panose="020F0502020204030204" pitchFamily="34" charset="0"/>
              <a:cs typeface="Calibri" panose="020F0502020204030204" pitchFamily="34" charset="0"/>
            </a:endParaRPr>
          </a:p>
        </p:txBody>
      </p:sp>
      <p:pic>
        <p:nvPicPr>
          <p:cNvPr id="6" name="Imagen 5"/>
          <p:cNvPicPr>
            <a:picLocks noChangeAspect="1"/>
          </p:cNvPicPr>
          <p:nvPr/>
        </p:nvPicPr>
        <p:blipFill>
          <a:blip r:embed="rId2"/>
          <a:stretch>
            <a:fillRect/>
          </a:stretch>
        </p:blipFill>
        <p:spPr>
          <a:xfrm>
            <a:off x="4183417" y="4128125"/>
            <a:ext cx="3833911" cy="2454603"/>
          </a:xfrm>
          <a:prstGeom prst="rect">
            <a:avLst/>
          </a:prstGeom>
        </p:spPr>
      </p:pic>
    </p:spTree>
    <p:extLst>
      <p:ext uri="{BB962C8B-B14F-4D97-AF65-F5344CB8AC3E}">
        <p14:creationId xmlns:p14="http://schemas.microsoft.com/office/powerpoint/2010/main" val="1572999315"/>
      </p:ext>
    </p:extLst>
  </p:cSld>
  <p:clrMapOvr>
    <a:masterClrMapping/>
  </p:clrMapOvr>
  <mc:AlternateContent xmlns:mc="http://schemas.openxmlformats.org/markup-compatibility/2006" xmlns:p14="http://schemas.microsoft.com/office/powerpoint/2010/main">
    <mc:Choice Requires="p14">
      <p:transition spd="slow" p14:dur="1750">
        <p14:reveal/>
      </p:transition>
    </mc:Choice>
    <mc:Fallback xmlns="">
      <p:transition spd="slow">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txBox="1">
            <a:spLocks/>
          </p:cNvSpPr>
          <p:nvPr/>
        </p:nvSpPr>
        <p:spPr>
          <a:xfrm>
            <a:off x="3524232" y="2623558"/>
            <a:ext cx="5132658" cy="1305507"/>
          </a:xfrm>
          <a:prstGeom prst="rect">
            <a:avLst/>
          </a:prstGeom>
          <a:solidFill>
            <a:schemeClr val="bg2">
              <a:lumMod val="90000"/>
            </a:schemeClr>
          </a:solidFill>
          <a:ln>
            <a:solidFill>
              <a:schemeClr val="accent3">
                <a:lumMod val="50000"/>
              </a:schemeClr>
            </a:solidFill>
          </a:ln>
        </p:spPr>
        <p:txBody>
          <a:bodyPr>
            <a:normAutofit fontScale="70000" lnSpcReduction="20000"/>
          </a:bodyPr>
          <a:lstStyle/>
          <a:p>
            <a:pPr algn="ctr">
              <a:spcBef>
                <a:spcPct val="0"/>
              </a:spcBef>
              <a:defRPr/>
            </a:pPr>
            <a:endParaRPr lang="es-MX" sz="4400" b="1" dirty="0">
              <a:solidFill>
                <a:schemeClr val="accent3">
                  <a:lumMod val="50000"/>
                </a:schemeClr>
              </a:solidFill>
              <a:latin typeface="+mj-lt"/>
              <a:ea typeface="+mj-ea"/>
              <a:cs typeface="+mj-cs"/>
            </a:endParaRPr>
          </a:p>
          <a:p>
            <a:pPr algn="ctr">
              <a:spcBef>
                <a:spcPct val="0"/>
              </a:spcBef>
              <a:defRPr/>
            </a:pPr>
            <a:r>
              <a:rPr lang="es-MX" sz="8600" b="1" dirty="0" smtClean="0">
                <a:solidFill>
                  <a:schemeClr val="accent1">
                    <a:lumMod val="50000"/>
                  </a:schemeClr>
                </a:solidFill>
                <a:effectLst>
                  <a:outerShdw blurRad="38100" dist="38100" dir="2700000" algn="tl">
                    <a:srgbClr val="000000">
                      <a:alpha val="43137"/>
                    </a:srgbClr>
                  </a:outerShdw>
                </a:effectLst>
                <a:latin typeface="Calibri" panose="020F0502020204030204" pitchFamily="34" charset="0"/>
                <a:ea typeface="+mj-ea"/>
                <a:cs typeface="Calibri" panose="020F0502020204030204" pitchFamily="34" charset="0"/>
              </a:rPr>
              <a:t>Requisitos</a:t>
            </a:r>
            <a:endParaRPr lang="es-MX" sz="8600" b="1" dirty="0">
              <a:solidFill>
                <a:schemeClr val="accent1">
                  <a:lumMod val="50000"/>
                </a:schemeClr>
              </a:solidFill>
              <a:effectLst>
                <a:outerShdw blurRad="38100" dist="38100" dir="2700000" algn="tl">
                  <a:srgbClr val="000000">
                    <a:alpha val="43137"/>
                  </a:srgbClr>
                </a:outerShdw>
              </a:effectLst>
              <a:latin typeface="Calibri" panose="020F0502020204030204" pitchFamily="34" charset="0"/>
              <a:ea typeface="+mj-ea"/>
              <a:cs typeface="Calibri" panose="020F0502020204030204" pitchFamily="34" charset="0"/>
            </a:endParaRPr>
          </a:p>
        </p:txBody>
      </p:sp>
      <p:sp>
        <p:nvSpPr>
          <p:cNvPr id="3" name="2 Marcador de número de diapositiva"/>
          <p:cNvSpPr>
            <a:spLocks noGrp="1"/>
          </p:cNvSpPr>
          <p:nvPr>
            <p:ph type="sldNum" sz="quarter" idx="12"/>
          </p:nvPr>
        </p:nvSpPr>
        <p:spPr/>
        <p:txBody>
          <a:bodyPr/>
          <a:lstStyle/>
          <a:p>
            <a:fld id="{B103DBDF-5D3C-4A1A-979A-A472FA1B96AE}" type="slidenum">
              <a:rPr lang="es-MX" sz="1200" b="1" smtClean="0">
                <a:solidFill>
                  <a:schemeClr val="accent1">
                    <a:lumMod val="50000"/>
                  </a:schemeClr>
                </a:solidFill>
              </a:rPr>
              <a:pPr/>
              <a:t>31</a:t>
            </a:fld>
            <a:endParaRPr lang="es-MX" sz="1200" b="1" dirty="0">
              <a:solidFill>
                <a:schemeClr val="accent1">
                  <a:lumMod val="50000"/>
                </a:schemeClr>
              </a:solidFill>
            </a:endParaRPr>
          </a:p>
        </p:txBody>
      </p:sp>
    </p:spTree>
    <p:extLst>
      <p:ext uri="{BB962C8B-B14F-4D97-AF65-F5344CB8AC3E}">
        <p14:creationId xmlns:p14="http://schemas.microsoft.com/office/powerpoint/2010/main" val="1554260831"/>
      </p:ext>
    </p:extLst>
  </p:cSld>
  <p:clrMapOvr>
    <a:masterClrMapping/>
  </p:clrMapOvr>
  <mc:AlternateContent xmlns:mc="http://schemas.openxmlformats.org/markup-compatibility/2006" xmlns:p14="http://schemas.microsoft.com/office/powerpoint/2010/main">
    <mc:Choice Requires="p14">
      <p:transition spd="slow" p14:dur="1500">
        <p:circle/>
      </p:transition>
    </mc:Choice>
    <mc:Fallback xmlns="">
      <p:transition spd="slow">
        <p:circl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2 Marcador de contenido"/>
          <p:cNvSpPr>
            <a:spLocks noGrp="1"/>
          </p:cNvSpPr>
          <p:nvPr>
            <p:ph idx="1"/>
          </p:nvPr>
        </p:nvSpPr>
        <p:spPr>
          <a:xfrm>
            <a:off x="1738313" y="2198076"/>
            <a:ext cx="8686800" cy="3268851"/>
          </a:xfrm>
          <a:solidFill>
            <a:schemeClr val="accent3">
              <a:lumMod val="40000"/>
              <a:lumOff val="60000"/>
            </a:schemeClr>
          </a:solidFill>
          <a:ln>
            <a:solidFill>
              <a:schemeClr val="accent3">
                <a:lumMod val="75000"/>
              </a:schemeClr>
            </a:solidFill>
          </a:ln>
        </p:spPr>
        <p:txBody>
          <a:bodyPr>
            <a:normAutofit/>
          </a:bodyPr>
          <a:lstStyle/>
          <a:p>
            <a:pPr marL="352425" lvl="1" algn="just">
              <a:buFont typeface="Arial" pitchFamily="34" charset="0"/>
              <a:buChar char="•"/>
            </a:pPr>
            <a:r>
              <a:rPr lang="es-ES" sz="2400" dirty="0">
                <a:latin typeface="Calibri" panose="020F0502020204030204" pitchFamily="34" charset="0"/>
                <a:cs typeface="Calibri" panose="020F0502020204030204" pitchFamily="34" charset="0"/>
              </a:rPr>
              <a:t>La necesidad de poseer personería jurídica internacional para que la organización pudiera cumplir sus cometidos. </a:t>
            </a:r>
            <a:endParaRPr lang="es-MX" sz="2400" dirty="0">
              <a:latin typeface="Calibri" panose="020F0502020204030204" pitchFamily="34" charset="0"/>
              <a:cs typeface="Calibri" panose="020F0502020204030204" pitchFamily="34" charset="0"/>
            </a:endParaRPr>
          </a:p>
          <a:p>
            <a:pPr marL="352425" lvl="1" algn="just">
              <a:buFont typeface="Arial" pitchFamily="34" charset="0"/>
              <a:buChar char="•"/>
            </a:pPr>
            <a:r>
              <a:rPr lang="es-ES" sz="2400" dirty="0">
                <a:latin typeface="Calibri" panose="020F0502020204030204" pitchFamily="34" charset="0"/>
                <a:cs typeface="Calibri" panose="020F0502020204030204" pitchFamily="34" charset="0"/>
              </a:rPr>
              <a:t>La existencia de órganos a los que se les ha encomendado el cumplimiento de tareas específicas. </a:t>
            </a:r>
            <a:endParaRPr lang="es-MX" sz="2400" dirty="0">
              <a:latin typeface="Calibri" panose="020F0502020204030204" pitchFamily="34" charset="0"/>
              <a:cs typeface="Calibri" panose="020F0502020204030204" pitchFamily="34" charset="0"/>
            </a:endParaRPr>
          </a:p>
          <a:p>
            <a:pPr marL="352425" lvl="1" algn="just">
              <a:buFont typeface="Arial" pitchFamily="34" charset="0"/>
              <a:buChar char="•"/>
            </a:pPr>
            <a:r>
              <a:rPr lang="es-ES" sz="2400" dirty="0">
                <a:latin typeface="Calibri" panose="020F0502020204030204" pitchFamily="34" charset="0"/>
                <a:cs typeface="Calibri" panose="020F0502020204030204" pitchFamily="34" charset="0"/>
              </a:rPr>
              <a:t>La existencia de obligaciones de los miembros con respecto a la organización. Ej. realización de aportes económicos. </a:t>
            </a:r>
            <a:endParaRPr lang="es-MX" sz="2400" dirty="0">
              <a:latin typeface="Calibri" panose="020F0502020204030204" pitchFamily="34" charset="0"/>
              <a:cs typeface="Calibri" panose="020F0502020204030204" pitchFamily="34" charset="0"/>
            </a:endParaRPr>
          </a:p>
        </p:txBody>
      </p:sp>
      <p:sp>
        <p:nvSpPr>
          <p:cNvPr id="4" name="3 Rectángulo"/>
          <p:cNvSpPr/>
          <p:nvPr/>
        </p:nvSpPr>
        <p:spPr>
          <a:xfrm>
            <a:off x="1738282" y="357166"/>
            <a:ext cx="8678198" cy="1569660"/>
          </a:xfrm>
          <a:prstGeom prst="rect">
            <a:avLst/>
          </a:prstGeom>
          <a:solidFill>
            <a:schemeClr val="accent3"/>
          </a:solidFill>
          <a:ln>
            <a:solidFill>
              <a:schemeClr val="accent3">
                <a:lumMod val="75000"/>
              </a:schemeClr>
            </a:solidFill>
          </a:ln>
        </p:spPr>
        <p:txBody>
          <a:bodyPr wrap="square">
            <a:spAutoFit/>
          </a:bodyPr>
          <a:lstStyle/>
          <a:p>
            <a:pPr algn="ctr">
              <a:defRPr/>
            </a:pPr>
            <a:r>
              <a:rPr lang="es-ES" sz="3200" dirty="0">
                <a:latin typeface="Calibri" panose="020F0502020204030204" pitchFamily="34" charset="0"/>
                <a:cs typeface="Calibri" panose="020F0502020204030204" pitchFamily="34" charset="0"/>
              </a:rPr>
              <a:t>Requisitos que requiere la Corte Internacional de Justicia para considerar como tal a una Organización Internacional:</a:t>
            </a:r>
            <a:endParaRPr lang="es-ES" sz="3200" b="1" dirty="0">
              <a:ln w="12700">
                <a:solidFill>
                  <a:schemeClr val="tx2">
                    <a:satMod val="155000"/>
                  </a:schemeClr>
                </a:solidFill>
                <a:prstDash val="solid"/>
              </a:ln>
              <a:solidFill>
                <a:schemeClr val="bg2">
                  <a:lumMod val="50000"/>
                </a:schemeClr>
              </a:solidFill>
              <a:latin typeface="Calibri" panose="020F0502020204030204" pitchFamily="34" charset="0"/>
              <a:cs typeface="Calibri" panose="020F0502020204030204" pitchFamily="34" charset="0"/>
            </a:endParaRPr>
          </a:p>
        </p:txBody>
      </p:sp>
      <p:sp>
        <p:nvSpPr>
          <p:cNvPr id="2" name="Marcador de número de diapositiva 1"/>
          <p:cNvSpPr>
            <a:spLocks noGrp="1"/>
          </p:cNvSpPr>
          <p:nvPr>
            <p:ph type="sldNum" sz="quarter" idx="12"/>
          </p:nvPr>
        </p:nvSpPr>
        <p:spPr/>
        <p:txBody>
          <a:bodyPr/>
          <a:lstStyle/>
          <a:p>
            <a:fld id="{3DA520A3-F83B-4761-B63B-6AC3776F1B45}" type="slidenum">
              <a:rPr lang="es-MX" smtClean="0"/>
              <a:t>32</a:t>
            </a:fld>
            <a:endParaRPr lang="es-MX"/>
          </a:p>
        </p:txBody>
      </p:sp>
      <p:pic>
        <p:nvPicPr>
          <p:cNvPr id="3" name="Imagen 2"/>
          <p:cNvPicPr>
            <a:picLocks noChangeAspect="1"/>
          </p:cNvPicPr>
          <p:nvPr/>
        </p:nvPicPr>
        <p:blipFill>
          <a:blip r:embed="rId2"/>
          <a:stretch>
            <a:fillRect/>
          </a:stretch>
        </p:blipFill>
        <p:spPr>
          <a:xfrm>
            <a:off x="8442415" y="5099035"/>
            <a:ext cx="1982698" cy="1278283"/>
          </a:xfrm>
          <a:prstGeom prst="rect">
            <a:avLst/>
          </a:prstGeom>
        </p:spPr>
      </p:pic>
    </p:spTree>
    <p:extLst>
      <p:ext uri="{BB962C8B-B14F-4D97-AF65-F5344CB8AC3E}">
        <p14:creationId xmlns:p14="http://schemas.microsoft.com/office/powerpoint/2010/main" val="847745647"/>
      </p:ext>
    </p:extLst>
  </p:cSld>
  <p:clrMapOvr>
    <a:masterClrMapping/>
  </p:clrMapOvr>
  <mc:AlternateContent xmlns:mc="http://schemas.openxmlformats.org/markup-compatibility/2006" xmlns:p14="http://schemas.microsoft.com/office/powerpoint/2010/main">
    <mc:Choice Requires="p14">
      <p:transition spd="slow" p14:dur="1500">
        <p:pull dir="d"/>
      </p:transition>
    </mc:Choice>
    <mc:Fallback xmlns="">
      <p:transition spd="slow">
        <p:pull dir="d"/>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2 Marcador de contenido"/>
          <p:cNvSpPr>
            <a:spLocks noGrp="1"/>
          </p:cNvSpPr>
          <p:nvPr>
            <p:ph idx="1"/>
          </p:nvPr>
        </p:nvSpPr>
        <p:spPr>
          <a:xfrm>
            <a:off x="1738313" y="2153777"/>
            <a:ext cx="8686800" cy="1978605"/>
          </a:xfrm>
          <a:solidFill>
            <a:schemeClr val="accent3">
              <a:lumMod val="40000"/>
              <a:lumOff val="60000"/>
            </a:schemeClr>
          </a:solidFill>
          <a:ln>
            <a:solidFill>
              <a:schemeClr val="accent3">
                <a:lumMod val="75000"/>
              </a:schemeClr>
            </a:solidFill>
          </a:ln>
        </p:spPr>
        <p:txBody>
          <a:bodyPr>
            <a:normAutofit/>
          </a:bodyPr>
          <a:lstStyle/>
          <a:p>
            <a:pPr marL="439738" lvl="1" algn="just">
              <a:buFont typeface="Arial" pitchFamily="34" charset="0"/>
              <a:buChar char="•"/>
            </a:pPr>
            <a:r>
              <a:rPr lang="es-ES" sz="2400" dirty="0" smtClean="0">
                <a:latin typeface="Calibri" panose="020F0502020204030204" pitchFamily="34" charset="0"/>
                <a:cs typeface="Calibri" panose="020F0502020204030204" pitchFamily="34" charset="0"/>
              </a:rPr>
              <a:t>La </a:t>
            </a:r>
            <a:r>
              <a:rPr lang="es-ES" sz="2400" dirty="0">
                <a:latin typeface="Calibri" panose="020F0502020204030204" pitchFamily="34" charset="0"/>
                <a:cs typeface="Calibri" panose="020F0502020204030204" pitchFamily="34" charset="0"/>
              </a:rPr>
              <a:t>posesión de capacidad jurídica, privilegios e inmunidades en el territorio de sus miembros. </a:t>
            </a:r>
            <a:endParaRPr lang="es-MX" sz="2400" dirty="0">
              <a:latin typeface="Calibri" panose="020F0502020204030204" pitchFamily="34" charset="0"/>
              <a:cs typeface="Calibri" panose="020F0502020204030204" pitchFamily="34" charset="0"/>
            </a:endParaRPr>
          </a:p>
          <a:p>
            <a:pPr marL="439738" lvl="1" algn="just">
              <a:buFont typeface="Arial" pitchFamily="34" charset="0"/>
              <a:buChar char="•"/>
            </a:pPr>
            <a:r>
              <a:rPr lang="es-ES" sz="2400" dirty="0">
                <a:latin typeface="Calibri" panose="020F0502020204030204" pitchFamily="34" charset="0"/>
                <a:cs typeface="Calibri" panose="020F0502020204030204" pitchFamily="34" charset="0"/>
              </a:rPr>
              <a:t>La posibilidad de que la organización celebre acuerdos con sus miembros. </a:t>
            </a:r>
          </a:p>
        </p:txBody>
      </p:sp>
      <p:sp>
        <p:nvSpPr>
          <p:cNvPr id="4" name="3 Rectángulo"/>
          <p:cNvSpPr/>
          <p:nvPr/>
        </p:nvSpPr>
        <p:spPr>
          <a:xfrm>
            <a:off x="1738282" y="357166"/>
            <a:ext cx="8678198" cy="1569660"/>
          </a:xfrm>
          <a:prstGeom prst="rect">
            <a:avLst/>
          </a:prstGeom>
          <a:solidFill>
            <a:schemeClr val="accent3"/>
          </a:solidFill>
          <a:ln>
            <a:solidFill>
              <a:schemeClr val="accent3">
                <a:lumMod val="75000"/>
              </a:schemeClr>
            </a:solidFill>
          </a:ln>
        </p:spPr>
        <p:txBody>
          <a:bodyPr wrap="square">
            <a:spAutoFit/>
          </a:bodyPr>
          <a:lstStyle/>
          <a:p>
            <a:pPr algn="ctr">
              <a:defRPr/>
            </a:pPr>
            <a:r>
              <a:rPr lang="es-ES" sz="3200" dirty="0">
                <a:latin typeface="Calibri" panose="020F0502020204030204" pitchFamily="34" charset="0"/>
                <a:cs typeface="Calibri" panose="020F0502020204030204" pitchFamily="34" charset="0"/>
              </a:rPr>
              <a:t>Requisitos que requiere la Corte Internacional de Justicia para considerar como tal a una Organización Internacional:</a:t>
            </a:r>
            <a:endParaRPr lang="es-ES" sz="3200" b="1" dirty="0">
              <a:ln w="12700">
                <a:solidFill>
                  <a:schemeClr val="tx2">
                    <a:satMod val="155000"/>
                  </a:schemeClr>
                </a:solidFill>
                <a:prstDash val="solid"/>
              </a:ln>
              <a:solidFill>
                <a:schemeClr val="bg2">
                  <a:lumMod val="50000"/>
                </a:schemeClr>
              </a:solidFill>
              <a:latin typeface="Calibri" panose="020F0502020204030204" pitchFamily="34" charset="0"/>
              <a:cs typeface="Calibri" panose="020F0502020204030204" pitchFamily="34" charset="0"/>
            </a:endParaRPr>
          </a:p>
        </p:txBody>
      </p:sp>
      <p:sp>
        <p:nvSpPr>
          <p:cNvPr id="2" name="Marcador de número de diapositiva 1"/>
          <p:cNvSpPr>
            <a:spLocks noGrp="1"/>
          </p:cNvSpPr>
          <p:nvPr>
            <p:ph type="sldNum" sz="quarter" idx="12"/>
          </p:nvPr>
        </p:nvSpPr>
        <p:spPr/>
        <p:txBody>
          <a:bodyPr/>
          <a:lstStyle/>
          <a:p>
            <a:fld id="{3DA520A3-F83B-4761-B63B-6AC3776F1B45}" type="slidenum">
              <a:rPr lang="es-MX" smtClean="0"/>
              <a:t>33</a:t>
            </a:fld>
            <a:endParaRPr lang="es-MX"/>
          </a:p>
        </p:txBody>
      </p:sp>
      <p:pic>
        <p:nvPicPr>
          <p:cNvPr id="3" name="Imagen 2"/>
          <p:cNvPicPr>
            <a:picLocks noChangeAspect="1"/>
          </p:cNvPicPr>
          <p:nvPr/>
        </p:nvPicPr>
        <p:blipFill>
          <a:blip r:embed="rId2"/>
          <a:stretch>
            <a:fillRect/>
          </a:stretch>
        </p:blipFill>
        <p:spPr>
          <a:xfrm>
            <a:off x="3938949" y="4024309"/>
            <a:ext cx="4329174" cy="2438768"/>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extLst>
      <p:ext uri="{BB962C8B-B14F-4D97-AF65-F5344CB8AC3E}">
        <p14:creationId xmlns:p14="http://schemas.microsoft.com/office/powerpoint/2010/main" val="395242524"/>
      </p:ext>
    </p:extLst>
  </p:cSld>
  <p:clrMapOvr>
    <a:masterClrMapping/>
  </p:clrMapOvr>
  <mc:AlternateContent xmlns:mc="http://schemas.openxmlformats.org/markup-compatibility/2006" xmlns:p14="http://schemas.microsoft.com/office/powerpoint/2010/main">
    <mc:Choice Requires="p14">
      <p:transition spd="slow" p14:dur="1500">
        <p:push dir="u"/>
      </p:transition>
    </mc:Choice>
    <mc:Fallback xmlns="">
      <p:transition spd="slow">
        <p:push dir="u"/>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
          <p:cNvSpPr>
            <a:spLocks noChangeArrowheads="1"/>
          </p:cNvSpPr>
          <p:nvPr/>
        </p:nvSpPr>
        <p:spPr bwMode="auto">
          <a:xfrm>
            <a:off x="1738282" y="1122998"/>
            <a:ext cx="8643998" cy="2308324"/>
          </a:xfrm>
          <a:prstGeom prst="rect">
            <a:avLst/>
          </a:prstGeom>
          <a:solidFill>
            <a:schemeClr val="accent3">
              <a:lumMod val="20000"/>
              <a:lumOff val="80000"/>
            </a:schemeClr>
          </a:solidFill>
          <a:ln w="9525">
            <a:solidFill>
              <a:schemeClr val="accent3"/>
            </a:solidFill>
            <a:miter lim="800000"/>
            <a:headEnd/>
            <a:tailEnd/>
          </a:ln>
          <a:effectLst/>
        </p:spPr>
        <p:txBody>
          <a:bodyPr vert="horz" wrap="square" lIns="91440" tIns="45720" rIns="91440" bIns="45720" numCol="1" anchor="ctr" anchorCtr="0" compatLnSpc="1">
            <a:prstTxWarp prst="textNoShape">
              <a:avLst/>
            </a:prstTxWarp>
            <a:spAutoFit/>
          </a:bodyPr>
          <a:lstStyle/>
          <a:p>
            <a:pPr lvl="0" algn="just" fontAlgn="base">
              <a:spcBef>
                <a:spcPct val="0"/>
              </a:spcBef>
              <a:spcAft>
                <a:spcPct val="0"/>
              </a:spcAft>
            </a:pPr>
            <a:r>
              <a:rPr lang="es-ES" sz="2400" dirty="0">
                <a:latin typeface="Calibri" panose="020F0502020204030204" pitchFamily="34" charset="0"/>
                <a:cs typeface="Calibri" panose="020F0502020204030204" pitchFamily="34" charset="0"/>
              </a:rPr>
              <a:t>Las organizaciones internacionales no son el producto arbitrario de la decisión de los Estados, sino que responden a una necesidad práctica de mayor colaboración y diálogo entre los mismos, habiendo surgido muchas de ellas como conferencias reunidas para una ocasión específica y luego pasando a dar carácter permanente a sus órganos se establecieron como organizaciones. </a:t>
            </a:r>
            <a:endParaRPr lang="es-MX" sz="2400" dirty="0">
              <a:latin typeface="Calibri" panose="020F0502020204030204" pitchFamily="34" charset="0"/>
              <a:cs typeface="Calibri" panose="020F0502020204030204" pitchFamily="34" charset="0"/>
            </a:endParaRPr>
          </a:p>
        </p:txBody>
      </p:sp>
      <p:sp>
        <p:nvSpPr>
          <p:cNvPr id="2" name="1 Marcador de número de diapositiva"/>
          <p:cNvSpPr>
            <a:spLocks noGrp="1"/>
          </p:cNvSpPr>
          <p:nvPr>
            <p:ph type="sldNum" sz="quarter" idx="12"/>
          </p:nvPr>
        </p:nvSpPr>
        <p:spPr/>
        <p:txBody>
          <a:bodyPr/>
          <a:lstStyle/>
          <a:p>
            <a:fld id="{B103DBDF-5D3C-4A1A-979A-A472FA1B96AE}" type="slidenum">
              <a:rPr lang="es-MX" sz="1200" b="1" smtClean="0"/>
              <a:pPr/>
              <a:t>34</a:t>
            </a:fld>
            <a:endParaRPr lang="es-MX" sz="1200" b="1" dirty="0"/>
          </a:p>
        </p:txBody>
      </p:sp>
      <p:pic>
        <p:nvPicPr>
          <p:cNvPr id="4" name="Picture 4" descr="http://noticias.terra.es/2010/economia/0421/fotos-media/empresarios-de-ecuador-piden-frenar-la-terminacion-de-tratados-de-inversiones$304x228.jpg"/>
          <p:cNvPicPr>
            <a:picLocks noChangeAspect="1" noChangeArrowheads="1"/>
          </p:cNvPicPr>
          <p:nvPr/>
        </p:nvPicPr>
        <p:blipFill>
          <a:blip r:embed="rId2"/>
          <a:srcRect/>
          <a:stretch>
            <a:fillRect/>
          </a:stretch>
        </p:blipFill>
        <p:spPr bwMode="auto">
          <a:xfrm>
            <a:off x="4468180" y="3806670"/>
            <a:ext cx="3255640" cy="2441730"/>
          </a:xfrm>
          <a:prstGeom prst="rect">
            <a:avLst/>
          </a:prstGeom>
          <a:noFill/>
          <a:ln w="38100">
            <a:solidFill>
              <a:schemeClr val="accent3"/>
            </a:solidFill>
          </a:ln>
        </p:spPr>
      </p:pic>
    </p:spTree>
    <p:extLst>
      <p:ext uri="{BB962C8B-B14F-4D97-AF65-F5344CB8AC3E}">
        <p14:creationId xmlns:p14="http://schemas.microsoft.com/office/powerpoint/2010/main" val="3087838562"/>
      </p:ext>
    </p:extLst>
  </p:cSld>
  <p:clrMapOvr>
    <a:masterClrMapping/>
  </p:clrMapOvr>
  <mc:AlternateContent xmlns:mc="http://schemas.openxmlformats.org/markup-compatibility/2006" xmlns:p14="http://schemas.microsoft.com/office/powerpoint/2010/main">
    <mc:Choice Requires="p14">
      <p:transition spd="slow" p14:dur="1500">
        <p:randomBar dir="vert"/>
      </p:transition>
    </mc:Choice>
    <mc:Fallback xmlns="">
      <p:transition spd="slow">
        <p:randomBar dir="vert"/>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5024426" y="1166842"/>
            <a:ext cx="5469188" cy="5262979"/>
          </a:xfrm>
          <a:prstGeom prst="rect">
            <a:avLst/>
          </a:prstGeom>
        </p:spPr>
        <p:txBody>
          <a:bodyPr wrap="square">
            <a:spAutoFit/>
          </a:bodyPr>
          <a:lstStyle/>
          <a:p>
            <a:pPr algn="just"/>
            <a:r>
              <a:rPr lang="es-ES" sz="2400" dirty="0" smtClean="0">
                <a:latin typeface="Calibri" panose="020F0502020204030204" pitchFamily="34" charset="0"/>
                <a:cs typeface="Calibri" panose="020F0502020204030204" pitchFamily="34" charset="0"/>
              </a:rPr>
              <a:t>Las Organizaciones Internacionales tienen </a:t>
            </a:r>
            <a:r>
              <a:rPr lang="es-ES" sz="2400" dirty="0">
                <a:latin typeface="Calibri" panose="020F0502020204030204" pitchFamily="34" charset="0"/>
                <a:cs typeface="Calibri" panose="020F0502020204030204" pitchFamily="34" charset="0"/>
              </a:rPr>
              <a:t>como característica distintiva entre </a:t>
            </a:r>
            <a:r>
              <a:rPr lang="es-ES" sz="2400" dirty="0" smtClean="0">
                <a:latin typeface="Calibri" panose="020F0502020204030204" pitchFamily="34" charset="0"/>
                <a:cs typeface="Calibri" panose="020F0502020204030204" pitchFamily="34" charset="0"/>
              </a:rPr>
              <a:t>ellas </a:t>
            </a:r>
            <a:r>
              <a:rPr lang="es-ES" sz="2400" dirty="0">
                <a:latin typeface="Calibri" panose="020F0502020204030204" pitchFamily="34" charset="0"/>
                <a:cs typeface="Calibri" panose="020F0502020204030204" pitchFamily="34" charset="0"/>
              </a:rPr>
              <a:t>el que pueden ser tanto restringidas a un ámbito geopolítico determinado (la Organizaciones de los Estados Americanos) o universales </a:t>
            </a:r>
            <a:r>
              <a:rPr lang="es-ES" sz="2400" dirty="0" smtClean="0">
                <a:latin typeface="Calibri" panose="020F0502020204030204" pitchFamily="34" charset="0"/>
                <a:cs typeface="Calibri" panose="020F0502020204030204" pitchFamily="34" charset="0"/>
              </a:rPr>
              <a:t>(Organización de las </a:t>
            </a:r>
            <a:r>
              <a:rPr lang="es-ES" sz="2400" dirty="0">
                <a:latin typeface="Calibri" panose="020F0502020204030204" pitchFamily="34" charset="0"/>
                <a:cs typeface="Calibri" panose="020F0502020204030204" pitchFamily="34" charset="0"/>
              </a:rPr>
              <a:t>Naciones Unidas). </a:t>
            </a:r>
            <a:endParaRPr lang="es-ES" sz="2400" dirty="0" smtClean="0">
              <a:latin typeface="Calibri" panose="020F0502020204030204" pitchFamily="34" charset="0"/>
              <a:cs typeface="Calibri" panose="020F0502020204030204" pitchFamily="34" charset="0"/>
            </a:endParaRPr>
          </a:p>
          <a:p>
            <a:pPr algn="just"/>
            <a:r>
              <a:rPr lang="es-ES" sz="2400" dirty="0" smtClean="0">
                <a:latin typeface="Calibri" panose="020F0502020204030204" pitchFamily="34" charset="0"/>
                <a:cs typeface="Calibri" panose="020F0502020204030204" pitchFamily="34" charset="0"/>
              </a:rPr>
              <a:t>Las </a:t>
            </a:r>
            <a:r>
              <a:rPr lang="es-ES" sz="2400" dirty="0">
                <a:latin typeface="Calibri" panose="020F0502020204030204" pitchFamily="34" charset="0"/>
                <a:cs typeface="Calibri" panose="020F0502020204030204" pitchFamily="34" charset="0"/>
              </a:rPr>
              <a:t>mismas a su vez pueden diferenciarse en cuanto sus competencias sean generales o especiales. Estas últimas sólo prevén la cooperación en actividades definidas, siendo ejemplos típicos los organismos especializados de las Naciones Unidas.</a:t>
            </a:r>
            <a:endParaRPr lang="es-MX" sz="2400" dirty="0">
              <a:latin typeface="Calibri" panose="020F0502020204030204" pitchFamily="34" charset="0"/>
              <a:cs typeface="Calibri" panose="020F0502020204030204" pitchFamily="34" charset="0"/>
            </a:endParaRPr>
          </a:p>
        </p:txBody>
      </p:sp>
      <p:sp>
        <p:nvSpPr>
          <p:cNvPr id="2" name="Marcador de número de diapositiva 1"/>
          <p:cNvSpPr>
            <a:spLocks noGrp="1"/>
          </p:cNvSpPr>
          <p:nvPr>
            <p:ph type="sldNum" sz="quarter" idx="12"/>
          </p:nvPr>
        </p:nvSpPr>
        <p:spPr/>
        <p:txBody>
          <a:bodyPr/>
          <a:lstStyle/>
          <a:p>
            <a:fld id="{3DA520A3-F83B-4761-B63B-6AC3776F1B45}" type="slidenum">
              <a:rPr lang="es-MX" sz="1200" b="1" smtClean="0"/>
              <a:t>35</a:t>
            </a:fld>
            <a:endParaRPr lang="es-MX" sz="1200" b="1" dirty="0"/>
          </a:p>
        </p:txBody>
      </p:sp>
      <p:grpSp>
        <p:nvGrpSpPr>
          <p:cNvPr id="5" name="Grupo 4"/>
          <p:cNvGrpSpPr/>
          <p:nvPr/>
        </p:nvGrpSpPr>
        <p:grpSpPr>
          <a:xfrm>
            <a:off x="1665134" y="2204864"/>
            <a:ext cx="3134722" cy="2509450"/>
            <a:chOff x="1665134" y="2204864"/>
            <a:chExt cx="3134722" cy="2509450"/>
          </a:xfrm>
        </p:grpSpPr>
        <p:sp>
          <p:nvSpPr>
            <p:cNvPr id="6" name="5 Rectángulo"/>
            <p:cNvSpPr/>
            <p:nvPr/>
          </p:nvSpPr>
          <p:spPr>
            <a:xfrm>
              <a:off x="1665134" y="2204864"/>
              <a:ext cx="3134722" cy="2509450"/>
            </a:xfrm>
            <a:prstGeom prst="rect">
              <a:avLst/>
            </a:prstGeom>
            <a:solidFill>
              <a:schemeClr val="accent3">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pic>
          <p:nvPicPr>
            <p:cNvPr id="3" name="Imagen 2"/>
            <p:cNvPicPr>
              <a:picLocks noChangeAspect="1"/>
            </p:cNvPicPr>
            <p:nvPr/>
          </p:nvPicPr>
          <p:blipFill>
            <a:blip r:embed="rId2"/>
            <a:stretch>
              <a:fillRect/>
            </a:stretch>
          </p:blipFill>
          <p:spPr>
            <a:xfrm>
              <a:off x="2160932" y="2362200"/>
              <a:ext cx="2143125" cy="2133600"/>
            </a:xfrm>
            <a:prstGeom prst="rect">
              <a:avLst/>
            </a:prstGeom>
          </p:spPr>
        </p:pic>
      </p:grpSp>
    </p:spTree>
    <p:extLst>
      <p:ext uri="{BB962C8B-B14F-4D97-AF65-F5344CB8AC3E}">
        <p14:creationId xmlns:p14="http://schemas.microsoft.com/office/powerpoint/2010/main" val="1775088158"/>
      </p:ext>
    </p:extLst>
  </p:cSld>
  <p:clrMapOvr>
    <a:masterClrMapping/>
  </p:clrMapOvr>
  <mc:AlternateContent xmlns:mc="http://schemas.openxmlformats.org/markup-compatibility/2006" xmlns:p14="http://schemas.microsoft.com/office/powerpoint/2010/main">
    <mc:Choice Requires="p14">
      <p:transition spd="slow" p14:dur="1500">
        <p:push dir="u"/>
      </p:transition>
    </mc:Choice>
    <mc:Fallback xmlns="">
      <p:transition spd="slow">
        <p:push dir="u"/>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859714" y="837488"/>
            <a:ext cx="8496944" cy="991312"/>
          </a:xfrm>
        </p:spPr>
        <p:txBody>
          <a:bodyPr/>
          <a:lstStyle/>
          <a:p>
            <a:pPr>
              <a:spcBef>
                <a:spcPts val="0"/>
              </a:spcBef>
              <a:defRPr/>
            </a:pPr>
            <a:r>
              <a:rPr lang="es-MX" b="1" dirty="0" smtClean="0">
                <a:solidFill>
                  <a:schemeClr val="bg2">
                    <a:lumMod val="5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Organización de las Naciones Unidas</a:t>
            </a:r>
            <a:endParaRPr lang="es-MX" b="1" dirty="0">
              <a:solidFill>
                <a:schemeClr val="bg2">
                  <a:lumMod val="5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p:txBody>
      </p:sp>
      <p:sp>
        <p:nvSpPr>
          <p:cNvPr id="4099" name="2 Marcador de contenido"/>
          <p:cNvSpPr>
            <a:spLocks noGrp="1"/>
          </p:cNvSpPr>
          <p:nvPr>
            <p:ph idx="1"/>
          </p:nvPr>
        </p:nvSpPr>
        <p:spPr>
          <a:xfrm>
            <a:off x="1529696" y="2001818"/>
            <a:ext cx="9144001" cy="3124201"/>
          </a:xfrm>
        </p:spPr>
        <p:txBody>
          <a:bodyPr>
            <a:normAutofit/>
          </a:bodyPr>
          <a:lstStyle/>
          <a:p>
            <a:pPr marL="0" indent="-273050" algn="just">
              <a:spcBef>
                <a:spcPct val="0"/>
              </a:spcBef>
            </a:pPr>
            <a:r>
              <a:rPr lang="es-ES" dirty="0">
                <a:latin typeface="Calibri" panose="020F0502020204030204" pitchFamily="34" charset="0"/>
                <a:cs typeface="Calibri" panose="020F0502020204030204" pitchFamily="34" charset="0"/>
              </a:rPr>
              <a:t>La </a:t>
            </a:r>
            <a:r>
              <a:rPr lang="es-ES" b="1" dirty="0">
                <a:latin typeface="Calibri" panose="020F0502020204030204" pitchFamily="34" charset="0"/>
                <a:cs typeface="Calibri" panose="020F0502020204030204" pitchFamily="34" charset="0"/>
              </a:rPr>
              <a:t>Organización de las Naciones Unidas</a:t>
            </a:r>
            <a:r>
              <a:rPr lang="es-ES" dirty="0">
                <a:latin typeface="Calibri" panose="020F0502020204030204" pitchFamily="34" charset="0"/>
                <a:cs typeface="Calibri" panose="020F0502020204030204" pitchFamily="34" charset="0"/>
              </a:rPr>
              <a:t> es un foro o lugar de reunión que prácticamente incluye a todas las naciones del mundo y proporcionan el mecanismo que ayuda a encontrar soluciones a las controversias o problemas entre países y a adoptar medidas en relación con casi todas las cuestiones que interesan a la humanidad. Estas cuestiones son analizadas de acuerdo a una serie </a:t>
            </a:r>
            <a:r>
              <a:rPr lang="es-ES" dirty="0" smtClean="0">
                <a:latin typeface="Calibri" panose="020F0502020204030204" pitchFamily="34" charset="0"/>
                <a:cs typeface="Calibri" panose="020F0502020204030204" pitchFamily="34" charset="0"/>
              </a:rPr>
              <a:t>de principios establecidos </a:t>
            </a:r>
            <a:r>
              <a:rPr lang="es-ES" dirty="0">
                <a:latin typeface="Calibri" panose="020F0502020204030204" pitchFamily="34" charset="0"/>
                <a:cs typeface="Calibri" panose="020F0502020204030204" pitchFamily="34" charset="0"/>
              </a:rPr>
              <a:t>en el capítulo I de la "Carta de las Naciones Unidas", teniendo como finalidades</a:t>
            </a:r>
            <a:r>
              <a:rPr lang="es-ES" dirty="0" smtClean="0">
                <a:latin typeface="Calibri" panose="020F0502020204030204" pitchFamily="34" charset="0"/>
                <a:cs typeface="Calibri" panose="020F0502020204030204" pitchFamily="34" charset="0"/>
              </a:rPr>
              <a:t>:</a:t>
            </a:r>
            <a:endParaRPr lang="es-MX" dirty="0">
              <a:latin typeface="Calibri" panose="020F0502020204030204" pitchFamily="34" charset="0"/>
              <a:cs typeface="Calibri" panose="020F0502020204030204" pitchFamily="34" charset="0"/>
            </a:endParaRPr>
          </a:p>
        </p:txBody>
      </p:sp>
      <p:pic>
        <p:nvPicPr>
          <p:cNvPr id="4" name="Picture 2" descr="Ver imagen en tamaño completo">
            <a:hlinkClick r:id="rId2"/>
          </p:cNvPr>
          <p:cNvPicPr>
            <a:picLocks noChangeAspect="1" noChangeArrowheads="1"/>
          </p:cNvPicPr>
          <p:nvPr/>
        </p:nvPicPr>
        <p:blipFill>
          <a:blip r:embed="rId3"/>
          <a:srcRect/>
          <a:stretch>
            <a:fillRect/>
          </a:stretch>
        </p:blipFill>
        <p:spPr bwMode="auto">
          <a:xfrm>
            <a:off x="6887910" y="4939132"/>
            <a:ext cx="1529462" cy="1301670"/>
          </a:xfrm>
          <a:prstGeom prst="rect">
            <a:avLst/>
          </a:prstGeom>
          <a:ln w="127000" cap="rnd">
            <a:solidFill>
              <a:schemeClr val="bg2">
                <a:lumMod val="50000"/>
              </a:schemeClr>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
        <p:nvSpPr>
          <p:cNvPr id="3" name="Marcador de número de diapositiva 2"/>
          <p:cNvSpPr>
            <a:spLocks noGrp="1"/>
          </p:cNvSpPr>
          <p:nvPr>
            <p:ph type="sldNum" sz="quarter" idx="12"/>
          </p:nvPr>
        </p:nvSpPr>
        <p:spPr/>
        <p:txBody>
          <a:bodyPr/>
          <a:lstStyle/>
          <a:p>
            <a:fld id="{3DA520A3-F83B-4761-B63B-6AC3776F1B45}" type="slidenum">
              <a:rPr lang="es-MX" sz="1200" b="1" smtClean="0">
                <a:solidFill>
                  <a:schemeClr val="tx2"/>
                </a:solidFill>
              </a:rPr>
              <a:t>36</a:t>
            </a:fld>
            <a:endParaRPr lang="es-MX" sz="1200" b="1" dirty="0">
              <a:solidFill>
                <a:schemeClr val="tx2"/>
              </a:solidFill>
            </a:endParaRPr>
          </a:p>
        </p:txBody>
      </p:sp>
    </p:spTree>
    <p:extLst>
      <p:ext uri="{BB962C8B-B14F-4D97-AF65-F5344CB8AC3E}">
        <p14:creationId xmlns:p14="http://schemas.microsoft.com/office/powerpoint/2010/main" val="734446976"/>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fld id="{3DA520A3-F83B-4761-B63B-6AC3776F1B45}" type="slidenum">
              <a:rPr lang="es-MX" smtClean="0"/>
              <a:t>37</a:t>
            </a:fld>
            <a:endParaRPr lang="es-MX"/>
          </a:p>
        </p:txBody>
      </p:sp>
      <p:grpSp>
        <p:nvGrpSpPr>
          <p:cNvPr id="5" name="Grupo 4"/>
          <p:cNvGrpSpPr/>
          <p:nvPr/>
        </p:nvGrpSpPr>
        <p:grpSpPr>
          <a:xfrm>
            <a:off x="2064660" y="768652"/>
            <a:ext cx="8919856" cy="5418667"/>
            <a:chOff x="1966686" y="752323"/>
            <a:chExt cx="8919856" cy="5418667"/>
          </a:xfrm>
        </p:grpSpPr>
        <p:graphicFrame>
          <p:nvGraphicFramePr>
            <p:cNvPr id="3" name="Diagrama 2"/>
            <p:cNvGraphicFramePr/>
            <p:nvPr>
              <p:extLst>
                <p:ext uri="{D42A27DB-BD31-4B8C-83A1-F6EECF244321}">
                  <p14:modId xmlns:p14="http://schemas.microsoft.com/office/powerpoint/2010/main" val="3358619849"/>
                </p:ext>
              </p:extLst>
            </p:nvPr>
          </p:nvGraphicFramePr>
          <p:xfrm>
            <a:off x="1966686" y="752323"/>
            <a:ext cx="8919856"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CuadroTexto 3"/>
            <p:cNvSpPr txBox="1"/>
            <p:nvPr/>
          </p:nvSpPr>
          <p:spPr>
            <a:xfrm>
              <a:off x="2988129" y="5274649"/>
              <a:ext cx="6583918" cy="461665"/>
            </a:xfrm>
            <a:prstGeom prst="rect">
              <a:avLst/>
            </a:prstGeom>
            <a:noFill/>
          </p:spPr>
          <p:txBody>
            <a:bodyPr wrap="none" rtlCol="0">
              <a:spAutoFit/>
            </a:bodyPr>
            <a:lstStyle/>
            <a:p>
              <a:r>
                <a:rPr lang="es-MX" sz="2400" b="1" dirty="0" smtClean="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Organismos Especializados de las Naciones Unidas</a:t>
              </a:r>
              <a:endParaRPr lang="es-MX" sz="2400" b="1"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p:txBody>
        </p:sp>
      </p:grpSp>
    </p:spTree>
    <p:extLst>
      <p:ext uri="{BB962C8B-B14F-4D97-AF65-F5344CB8AC3E}">
        <p14:creationId xmlns:p14="http://schemas.microsoft.com/office/powerpoint/2010/main" val="3958094361"/>
      </p:ext>
    </p:extLst>
  </p:cSld>
  <p:clrMapOvr>
    <a:masterClrMapping/>
  </p:clrMapOvr>
  <mc:AlternateContent xmlns:mc="http://schemas.openxmlformats.org/markup-compatibility/2006" xmlns:p14="http://schemas.microsoft.com/office/powerpoint/2010/main">
    <mc:Choice Requires="p14">
      <p:transition spd="slow" p14:dur="1500">
        <p:randomBar dir="vert"/>
      </p:transition>
    </mc:Choice>
    <mc:Fallback xmlns="">
      <p:transition spd="slow">
        <p:randomBar dir="vert"/>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fld id="{3DA520A3-F83B-4761-B63B-6AC3776F1B45}" type="slidenum">
              <a:rPr lang="es-MX" sz="1200" b="1" smtClean="0"/>
              <a:t>38</a:t>
            </a:fld>
            <a:endParaRPr lang="es-MX" sz="1200" b="1" dirty="0"/>
          </a:p>
        </p:txBody>
      </p:sp>
      <p:sp>
        <p:nvSpPr>
          <p:cNvPr id="3" name="Rectángulo 2"/>
          <p:cNvSpPr/>
          <p:nvPr/>
        </p:nvSpPr>
        <p:spPr>
          <a:xfrm>
            <a:off x="1943100" y="1512778"/>
            <a:ext cx="8409214" cy="4747453"/>
          </a:xfrm>
          <a:prstGeom prst="rect">
            <a:avLst/>
          </a:prstGeom>
          <a:solidFill>
            <a:schemeClr val="bg2">
              <a:lumMod val="90000"/>
            </a:schemeClr>
          </a:solidFill>
        </p:spPr>
        <p:txBody>
          <a:bodyPr wrap="square">
            <a:spAutoFit/>
          </a:bodyPr>
          <a:lstStyle/>
          <a:p>
            <a:pPr lvl="0" algn="just">
              <a:lnSpc>
                <a:spcPct val="115000"/>
              </a:lnSpc>
              <a:spcAft>
                <a:spcPts val="0"/>
              </a:spcAft>
              <a:buSzPts val="1200"/>
            </a:pPr>
            <a:r>
              <a:rPr lang="es-ES" sz="2200" dirty="0">
                <a:latin typeface="Calibri" panose="020F0502020204030204" pitchFamily="34" charset="0"/>
                <a:ea typeface="Times New Roman" panose="02020603050405020304" pitchFamily="18" charset="0"/>
                <a:cs typeface="Calibri" panose="020F0502020204030204" pitchFamily="34" charset="0"/>
              </a:rPr>
              <a:t>Las Organizaciones Internacionales son entidades intergubernamentales, establecidas por un acuerdo internacional dotadas de órganos permanentes propios e independientes encargados de gestionar intereses colectivos y capaces de expresar una voluntad jurídica distinta de la de sus miembros</a:t>
            </a:r>
            <a:r>
              <a:rPr lang="es-ES" sz="2200" dirty="0" smtClean="0">
                <a:latin typeface="Calibri" panose="020F0502020204030204" pitchFamily="34" charset="0"/>
                <a:ea typeface="Times New Roman" panose="02020603050405020304" pitchFamily="18" charset="0"/>
                <a:cs typeface="Calibri" panose="020F0502020204030204" pitchFamily="34" charset="0"/>
              </a:rPr>
              <a:t>.</a:t>
            </a:r>
          </a:p>
          <a:p>
            <a:r>
              <a:rPr lang="es-ES" sz="2200" dirty="0" smtClean="0">
                <a:latin typeface="Calibri" panose="020F0502020204030204" pitchFamily="34" charset="0"/>
                <a:cs typeface="Calibri" panose="020F0502020204030204" pitchFamily="34" charset="0"/>
              </a:rPr>
              <a:t>La </a:t>
            </a:r>
            <a:r>
              <a:rPr lang="es-ES" sz="2200" dirty="0">
                <a:latin typeface="Calibri" panose="020F0502020204030204" pitchFamily="34" charset="0"/>
                <a:cs typeface="Calibri" panose="020F0502020204030204" pitchFamily="34" charset="0"/>
              </a:rPr>
              <a:t>Organización Internacional como sujeto de derecho tiene seis rasgos característicos: </a:t>
            </a:r>
            <a:endParaRPr lang="es-MX" sz="2200" dirty="0">
              <a:latin typeface="Calibri" panose="020F0502020204030204" pitchFamily="34" charset="0"/>
              <a:cs typeface="Calibri" panose="020F0502020204030204" pitchFamily="34" charset="0"/>
            </a:endParaRPr>
          </a:p>
          <a:p>
            <a:pPr marL="441325"/>
            <a:r>
              <a:rPr lang="es-ES" sz="2200" b="1" dirty="0">
                <a:latin typeface="Calibri" panose="020F0502020204030204" pitchFamily="34" charset="0"/>
                <a:cs typeface="Calibri" panose="020F0502020204030204" pitchFamily="34" charset="0"/>
              </a:rPr>
              <a:t>1.</a:t>
            </a:r>
            <a:r>
              <a:rPr lang="es-ES" sz="2200" dirty="0">
                <a:latin typeface="Calibri" panose="020F0502020204030204" pitchFamily="34" charset="0"/>
                <a:cs typeface="Calibri" panose="020F0502020204030204" pitchFamily="34" charset="0"/>
              </a:rPr>
              <a:t> </a:t>
            </a:r>
            <a:r>
              <a:rPr lang="es-ES" sz="2200" b="1" dirty="0">
                <a:latin typeface="Calibri" panose="020F0502020204030204" pitchFamily="34" charset="0"/>
                <a:cs typeface="Calibri" panose="020F0502020204030204" pitchFamily="34" charset="0"/>
              </a:rPr>
              <a:t>Carácter interestatal</a:t>
            </a:r>
            <a:endParaRPr lang="es-MX" sz="2200" dirty="0">
              <a:latin typeface="Calibri" panose="020F0502020204030204" pitchFamily="34" charset="0"/>
              <a:cs typeface="Calibri" panose="020F0502020204030204" pitchFamily="34" charset="0"/>
            </a:endParaRPr>
          </a:p>
          <a:p>
            <a:pPr marL="441325"/>
            <a:r>
              <a:rPr lang="es-ES" sz="2200" b="1" dirty="0">
                <a:latin typeface="Calibri" panose="020F0502020204030204" pitchFamily="34" charset="0"/>
                <a:cs typeface="Calibri" panose="020F0502020204030204" pitchFamily="34" charset="0"/>
              </a:rPr>
              <a:t>2.</a:t>
            </a:r>
            <a:r>
              <a:rPr lang="es-ES" sz="2200" dirty="0">
                <a:latin typeface="Calibri" panose="020F0502020204030204" pitchFamily="34" charset="0"/>
                <a:cs typeface="Calibri" panose="020F0502020204030204" pitchFamily="34" charset="0"/>
              </a:rPr>
              <a:t> </a:t>
            </a:r>
            <a:r>
              <a:rPr lang="es-ES" sz="2200" b="1" dirty="0">
                <a:latin typeface="Calibri" panose="020F0502020204030204" pitchFamily="34" charset="0"/>
                <a:cs typeface="Calibri" panose="020F0502020204030204" pitchFamily="34" charset="0"/>
              </a:rPr>
              <a:t>Carácter voluntario</a:t>
            </a:r>
            <a:endParaRPr lang="es-MX" sz="2200" dirty="0">
              <a:latin typeface="Calibri" panose="020F0502020204030204" pitchFamily="34" charset="0"/>
              <a:cs typeface="Calibri" panose="020F0502020204030204" pitchFamily="34" charset="0"/>
            </a:endParaRPr>
          </a:p>
          <a:p>
            <a:pPr marL="441325"/>
            <a:r>
              <a:rPr lang="es-ES" sz="2200" b="1" dirty="0">
                <a:latin typeface="Calibri" panose="020F0502020204030204" pitchFamily="34" charset="0"/>
                <a:cs typeface="Calibri" panose="020F0502020204030204" pitchFamily="34" charset="0"/>
              </a:rPr>
              <a:t>3. </a:t>
            </a:r>
            <a:r>
              <a:rPr lang="es-ES" sz="2200" dirty="0">
                <a:latin typeface="Calibri" panose="020F0502020204030204" pitchFamily="34" charset="0"/>
                <a:cs typeface="Calibri" panose="020F0502020204030204" pitchFamily="34" charset="0"/>
              </a:rPr>
              <a:t> </a:t>
            </a:r>
            <a:r>
              <a:rPr lang="es-ES" sz="2200" b="1" dirty="0">
                <a:latin typeface="Calibri" panose="020F0502020204030204" pitchFamily="34" charset="0"/>
                <a:cs typeface="Calibri" panose="020F0502020204030204" pitchFamily="34" charset="0"/>
              </a:rPr>
              <a:t>Órganos permanentes</a:t>
            </a:r>
            <a:endParaRPr lang="es-MX" sz="2200" dirty="0">
              <a:latin typeface="Calibri" panose="020F0502020204030204" pitchFamily="34" charset="0"/>
              <a:cs typeface="Calibri" panose="020F0502020204030204" pitchFamily="34" charset="0"/>
            </a:endParaRPr>
          </a:p>
          <a:p>
            <a:pPr marL="441325"/>
            <a:r>
              <a:rPr lang="es-ES" sz="2200" b="1" dirty="0">
                <a:latin typeface="Calibri" panose="020F0502020204030204" pitchFamily="34" charset="0"/>
                <a:cs typeface="Calibri" panose="020F0502020204030204" pitchFamily="34" charset="0"/>
              </a:rPr>
              <a:t>4.</a:t>
            </a:r>
            <a:r>
              <a:rPr lang="es-ES" sz="2200" dirty="0">
                <a:latin typeface="Calibri" panose="020F0502020204030204" pitchFamily="34" charset="0"/>
                <a:cs typeface="Calibri" panose="020F0502020204030204" pitchFamily="34" charset="0"/>
              </a:rPr>
              <a:t> </a:t>
            </a:r>
            <a:r>
              <a:rPr lang="es-ES" sz="2200" b="1" dirty="0">
                <a:latin typeface="Calibri" panose="020F0502020204030204" pitchFamily="34" charset="0"/>
                <a:cs typeface="Calibri" panose="020F0502020204030204" pitchFamily="34" charset="0"/>
              </a:rPr>
              <a:t>Voluntad autónoma</a:t>
            </a:r>
            <a:endParaRPr lang="es-MX" sz="2200" dirty="0">
              <a:latin typeface="Calibri" panose="020F0502020204030204" pitchFamily="34" charset="0"/>
              <a:cs typeface="Calibri" panose="020F0502020204030204" pitchFamily="34" charset="0"/>
            </a:endParaRPr>
          </a:p>
          <a:p>
            <a:pPr marL="441325"/>
            <a:r>
              <a:rPr lang="es-ES" sz="2200" b="1" dirty="0">
                <a:latin typeface="Calibri" panose="020F0502020204030204" pitchFamily="34" charset="0"/>
                <a:cs typeface="Calibri" panose="020F0502020204030204" pitchFamily="34" charset="0"/>
              </a:rPr>
              <a:t>5.</a:t>
            </a:r>
            <a:r>
              <a:rPr lang="es-ES" sz="2200" dirty="0">
                <a:latin typeface="Calibri" panose="020F0502020204030204" pitchFamily="34" charset="0"/>
                <a:cs typeface="Calibri" panose="020F0502020204030204" pitchFamily="34" charset="0"/>
              </a:rPr>
              <a:t> </a:t>
            </a:r>
            <a:r>
              <a:rPr lang="es-ES" sz="2200" b="1" dirty="0">
                <a:latin typeface="Calibri" panose="020F0502020204030204" pitchFamily="34" charset="0"/>
                <a:cs typeface="Calibri" panose="020F0502020204030204" pitchFamily="34" charset="0"/>
              </a:rPr>
              <a:t>Competencia propia</a:t>
            </a:r>
            <a:endParaRPr lang="es-MX" sz="2200" dirty="0">
              <a:latin typeface="Calibri" panose="020F0502020204030204" pitchFamily="34" charset="0"/>
              <a:cs typeface="Calibri" panose="020F0502020204030204" pitchFamily="34" charset="0"/>
            </a:endParaRPr>
          </a:p>
          <a:p>
            <a:pPr marL="441325"/>
            <a:r>
              <a:rPr lang="es-ES" sz="2200" b="1" dirty="0">
                <a:latin typeface="Calibri" panose="020F0502020204030204" pitchFamily="34" charset="0"/>
                <a:cs typeface="Calibri" panose="020F0502020204030204" pitchFamily="34" charset="0"/>
              </a:rPr>
              <a:t>6.</a:t>
            </a:r>
            <a:r>
              <a:rPr lang="es-ES" sz="2200" dirty="0">
                <a:latin typeface="Calibri" panose="020F0502020204030204" pitchFamily="34" charset="0"/>
                <a:cs typeface="Calibri" panose="020F0502020204030204" pitchFamily="34" charset="0"/>
              </a:rPr>
              <a:t> </a:t>
            </a:r>
            <a:r>
              <a:rPr lang="es-ES" sz="2200" b="1" dirty="0">
                <a:latin typeface="Calibri" panose="020F0502020204030204" pitchFamily="34" charset="0"/>
                <a:cs typeface="Calibri" panose="020F0502020204030204" pitchFamily="34" charset="0"/>
              </a:rPr>
              <a:t>Cooperación entre los </a:t>
            </a:r>
            <a:r>
              <a:rPr lang="es-ES" sz="2200" b="1" dirty="0" smtClean="0">
                <a:latin typeface="Calibri" panose="020F0502020204030204" pitchFamily="34" charset="0"/>
                <a:cs typeface="Calibri" panose="020F0502020204030204" pitchFamily="34" charset="0"/>
              </a:rPr>
              <a:t>miembros</a:t>
            </a:r>
          </a:p>
        </p:txBody>
      </p:sp>
      <p:sp>
        <p:nvSpPr>
          <p:cNvPr id="4" name="2 CuadroTexto"/>
          <p:cNvSpPr txBox="1"/>
          <p:nvPr/>
        </p:nvSpPr>
        <p:spPr>
          <a:xfrm>
            <a:off x="2503918" y="625180"/>
            <a:ext cx="7178467" cy="707886"/>
          </a:xfrm>
          <a:prstGeom prst="rect">
            <a:avLst/>
          </a:prstGeom>
          <a:solidFill>
            <a:schemeClr val="bg2">
              <a:lumMod val="50000"/>
            </a:schemeClr>
          </a:solidFill>
          <a:ln w="19050">
            <a:solidFill>
              <a:schemeClr val="tx1"/>
            </a:solidFill>
          </a:ln>
        </p:spPr>
        <p:txBody>
          <a:bodyPr wrap="square" rtlCol="0">
            <a:spAutoFit/>
          </a:bodyPr>
          <a:lstStyle/>
          <a:p>
            <a:pPr algn="ctr"/>
            <a:r>
              <a:rPr lang="es-ES" sz="4000" b="1" dirty="0" smtClean="0">
                <a:ln>
                  <a:solidFill>
                    <a:schemeClr val="bg1">
                      <a:lumMod val="95000"/>
                    </a:schemeClr>
                  </a:solidFill>
                </a:ln>
                <a:solidFill>
                  <a:schemeClr val="bg1"/>
                </a:solidFill>
                <a:latin typeface="Calibri" panose="020F0502020204030204" pitchFamily="34" charset="0"/>
                <a:cs typeface="Calibri" panose="020F0502020204030204" pitchFamily="34" charset="0"/>
              </a:rPr>
              <a:t>Conclusiones</a:t>
            </a:r>
            <a:endParaRPr lang="es-MX" sz="4000" b="1" dirty="0">
              <a:ln>
                <a:solidFill>
                  <a:schemeClr val="bg1">
                    <a:lumMod val="95000"/>
                  </a:schemeClr>
                </a:solidFill>
              </a:ln>
              <a:solidFill>
                <a:schemeClr val="bg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216429207"/>
      </p:ext>
    </p:extLst>
  </p:cSld>
  <p:clrMapOvr>
    <a:masterClrMapping/>
  </p:clrMapOvr>
  <mc:AlternateContent xmlns:mc="http://schemas.openxmlformats.org/markup-compatibility/2006" xmlns:p14="http://schemas.microsoft.com/office/powerpoint/2010/main">
    <mc:Choice Requires="p14">
      <p:transition spd="slow" p14:dur="1500">
        <p:pull/>
      </p:transition>
    </mc:Choice>
    <mc:Fallback xmlns="">
      <p:transition spd="slow">
        <p:pull/>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fld id="{3DA520A3-F83B-4761-B63B-6AC3776F1B45}" type="slidenum">
              <a:rPr lang="es-MX" sz="1200" b="1" smtClean="0"/>
              <a:t>39</a:t>
            </a:fld>
            <a:endParaRPr lang="es-MX" sz="1200" b="1" dirty="0"/>
          </a:p>
        </p:txBody>
      </p:sp>
      <p:sp>
        <p:nvSpPr>
          <p:cNvPr id="3" name="Rectángulo 2"/>
          <p:cNvSpPr/>
          <p:nvPr/>
        </p:nvSpPr>
        <p:spPr>
          <a:xfrm>
            <a:off x="1741713" y="1708727"/>
            <a:ext cx="8724899" cy="4154984"/>
          </a:xfrm>
          <a:prstGeom prst="rect">
            <a:avLst/>
          </a:prstGeom>
          <a:solidFill>
            <a:schemeClr val="bg2">
              <a:lumMod val="90000"/>
            </a:schemeClr>
          </a:solidFill>
        </p:spPr>
        <p:txBody>
          <a:bodyPr wrap="square">
            <a:spAutoFit/>
          </a:bodyPr>
          <a:lstStyle/>
          <a:p>
            <a:pPr marL="0" lvl="1"/>
            <a:r>
              <a:rPr lang="es-ES" sz="2200" b="1" dirty="0" smtClean="0">
                <a:latin typeface="Calibri" panose="020F0502020204030204" pitchFamily="34" charset="0"/>
                <a:cs typeface="Calibri" panose="020F0502020204030204" pitchFamily="34" charset="0"/>
              </a:rPr>
              <a:t>Las Organizaciones Internacionales poseen los siguientes atributos:</a:t>
            </a:r>
            <a:endParaRPr lang="es-MX" sz="2200" dirty="0" smtClean="0">
              <a:latin typeface="Calibri" panose="020F0502020204030204" pitchFamily="34" charset="0"/>
              <a:cs typeface="Calibri" panose="020F0502020204030204" pitchFamily="34" charset="0"/>
            </a:endParaRPr>
          </a:p>
          <a:p>
            <a:pPr marL="620713" indent="-342900">
              <a:buFont typeface="Arial" panose="020B0604020202020204" pitchFamily="34" charset="0"/>
              <a:buChar char="•"/>
            </a:pPr>
            <a:r>
              <a:rPr lang="es-ES" sz="2200" i="1" dirty="0" err="1" smtClean="0">
                <a:latin typeface="Calibri" panose="020F0502020204030204" pitchFamily="34" charset="0"/>
                <a:cs typeface="Calibri" panose="020F0502020204030204" pitchFamily="34" charset="0"/>
              </a:rPr>
              <a:t>Ius</a:t>
            </a:r>
            <a:r>
              <a:rPr lang="es-ES" sz="2200" i="1" dirty="0" smtClean="0">
                <a:latin typeface="Calibri" panose="020F0502020204030204" pitchFamily="34" charset="0"/>
                <a:cs typeface="Calibri" panose="020F0502020204030204" pitchFamily="34" charset="0"/>
              </a:rPr>
              <a:t> </a:t>
            </a:r>
            <a:r>
              <a:rPr lang="es-ES" sz="2200" i="1" dirty="0" err="1">
                <a:latin typeface="Calibri" panose="020F0502020204030204" pitchFamily="34" charset="0"/>
                <a:cs typeface="Calibri" panose="020F0502020204030204" pitchFamily="34" charset="0"/>
              </a:rPr>
              <a:t>tractatum</a:t>
            </a:r>
            <a:endParaRPr lang="es-MX" sz="2200" dirty="0">
              <a:latin typeface="Calibri" panose="020F0502020204030204" pitchFamily="34" charset="0"/>
              <a:cs typeface="Calibri" panose="020F0502020204030204" pitchFamily="34" charset="0"/>
            </a:endParaRPr>
          </a:p>
          <a:p>
            <a:pPr marL="620713" indent="-342900">
              <a:buFont typeface="Arial" panose="020B0604020202020204" pitchFamily="34" charset="0"/>
              <a:buChar char="•"/>
            </a:pPr>
            <a:r>
              <a:rPr lang="es-ES" sz="2200" i="1" dirty="0" err="1">
                <a:latin typeface="Calibri" panose="020F0502020204030204" pitchFamily="34" charset="0"/>
                <a:cs typeface="Calibri" panose="020F0502020204030204" pitchFamily="34" charset="0"/>
              </a:rPr>
              <a:t>Ius</a:t>
            </a:r>
            <a:r>
              <a:rPr lang="es-ES" sz="2200" i="1" dirty="0">
                <a:latin typeface="Calibri" panose="020F0502020204030204" pitchFamily="34" charset="0"/>
                <a:cs typeface="Calibri" panose="020F0502020204030204" pitchFamily="34" charset="0"/>
              </a:rPr>
              <a:t> </a:t>
            </a:r>
            <a:r>
              <a:rPr lang="es-ES" sz="2200" i="1" dirty="0" err="1">
                <a:latin typeface="Calibri" panose="020F0502020204030204" pitchFamily="34" charset="0"/>
                <a:cs typeface="Calibri" panose="020F0502020204030204" pitchFamily="34" charset="0"/>
              </a:rPr>
              <a:t>legationem</a:t>
            </a:r>
            <a:endParaRPr lang="es-MX" sz="2200" dirty="0">
              <a:latin typeface="Calibri" panose="020F0502020204030204" pitchFamily="34" charset="0"/>
              <a:cs typeface="Calibri" panose="020F0502020204030204" pitchFamily="34" charset="0"/>
            </a:endParaRPr>
          </a:p>
          <a:p>
            <a:pPr marL="0" lvl="1"/>
            <a:r>
              <a:rPr lang="es-ES" sz="2200" b="1" dirty="0">
                <a:latin typeface="Calibri" panose="020F0502020204030204" pitchFamily="34" charset="0"/>
                <a:cs typeface="Calibri" panose="020F0502020204030204" pitchFamily="34" charset="0"/>
              </a:rPr>
              <a:t>E</a:t>
            </a:r>
            <a:r>
              <a:rPr lang="es-ES" sz="2200" b="1" dirty="0" smtClean="0">
                <a:latin typeface="Calibri" panose="020F0502020204030204" pitchFamily="34" charset="0"/>
                <a:cs typeface="Calibri" panose="020F0502020204030204" pitchFamily="34" charset="0"/>
              </a:rPr>
              <a:t>structura orgánica de las organizaciones internacionales</a:t>
            </a:r>
          </a:p>
          <a:p>
            <a:pPr marL="0" lvl="1"/>
            <a:r>
              <a:rPr lang="es-ES" sz="2200" dirty="0">
                <a:latin typeface="Calibri" panose="020F0502020204030204" pitchFamily="34" charset="0"/>
                <a:cs typeface="Calibri" panose="020F0502020204030204" pitchFamily="34" charset="0"/>
              </a:rPr>
              <a:t>Las Organizaciones Internacionales necesitan para el cumplimiento de sus objetivos de una estructura orgánica. Los órganos que se pueden encontrar son los siguientes:</a:t>
            </a:r>
            <a:endParaRPr lang="es-MX" sz="2200" dirty="0">
              <a:latin typeface="Calibri" panose="020F0502020204030204" pitchFamily="34" charset="0"/>
              <a:cs typeface="Calibri" panose="020F0502020204030204" pitchFamily="34" charset="0"/>
            </a:endParaRPr>
          </a:p>
          <a:p>
            <a:pPr marL="719138" indent="-342900">
              <a:buFont typeface="Arial" panose="020B0604020202020204" pitchFamily="34" charset="0"/>
              <a:buChar char="•"/>
            </a:pPr>
            <a:r>
              <a:rPr lang="es-ES" sz="2200" dirty="0" smtClean="0">
                <a:latin typeface="Calibri" panose="020F0502020204030204" pitchFamily="34" charset="0"/>
                <a:cs typeface="Calibri" panose="020F0502020204030204" pitchFamily="34" charset="0"/>
              </a:rPr>
              <a:t>Órgano </a:t>
            </a:r>
            <a:r>
              <a:rPr lang="es-ES" sz="2200" dirty="0">
                <a:latin typeface="Calibri" panose="020F0502020204030204" pitchFamily="34" charset="0"/>
                <a:cs typeface="Calibri" panose="020F0502020204030204" pitchFamily="34" charset="0"/>
              </a:rPr>
              <a:t>deliberante</a:t>
            </a:r>
            <a:endParaRPr lang="es-MX" sz="2200" dirty="0">
              <a:latin typeface="Calibri" panose="020F0502020204030204" pitchFamily="34" charset="0"/>
              <a:cs typeface="Calibri" panose="020F0502020204030204" pitchFamily="34" charset="0"/>
            </a:endParaRPr>
          </a:p>
          <a:p>
            <a:pPr marL="719138" indent="-342900">
              <a:buFont typeface="Arial" panose="020B0604020202020204" pitchFamily="34" charset="0"/>
              <a:buChar char="•"/>
            </a:pPr>
            <a:r>
              <a:rPr lang="es-ES" sz="2200" dirty="0">
                <a:latin typeface="Calibri" panose="020F0502020204030204" pitchFamily="34" charset="0"/>
                <a:cs typeface="Calibri" panose="020F0502020204030204" pitchFamily="34" charset="0"/>
              </a:rPr>
              <a:t>Órgano ejecutivo</a:t>
            </a:r>
            <a:endParaRPr lang="es-MX" sz="2200" dirty="0">
              <a:latin typeface="Calibri" panose="020F0502020204030204" pitchFamily="34" charset="0"/>
              <a:cs typeface="Calibri" panose="020F0502020204030204" pitchFamily="34" charset="0"/>
            </a:endParaRPr>
          </a:p>
          <a:p>
            <a:pPr marL="719138" indent="-342900">
              <a:buFont typeface="Arial" panose="020B0604020202020204" pitchFamily="34" charset="0"/>
              <a:buChar char="•"/>
            </a:pPr>
            <a:r>
              <a:rPr lang="es-ES" sz="2200" dirty="0">
                <a:latin typeface="Calibri" panose="020F0502020204030204" pitchFamily="34" charset="0"/>
                <a:cs typeface="Calibri" panose="020F0502020204030204" pitchFamily="34" charset="0"/>
              </a:rPr>
              <a:t>Organización administrativa</a:t>
            </a:r>
            <a:endParaRPr lang="es-MX" sz="2200" dirty="0">
              <a:latin typeface="Calibri" panose="020F0502020204030204" pitchFamily="34" charset="0"/>
              <a:cs typeface="Calibri" panose="020F0502020204030204" pitchFamily="34" charset="0"/>
            </a:endParaRPr>
          </a:p>
          <a:p>
            <a:pPr marL="719138" indent="-342900">
              <a:buFont typeface="Arial" panose="020B0604020202020204" pitchFamily="34" charset="0"/>
              <a:buChar char="•"/>
            </a:pPr>
            <a:r>
              <a:rPr lang="es-ES" sz="2200" dirty="0">
                <a:latin typeface="Calibri" panose="020F0502020204030204" pitchFamily="34" charset="0"/>
                <a:cs typeface="Calibri" panose="020F0502020204030204" pitchFamily="34" charset="0"/>
              </a:rPr>
              <a:t>Órgano de control</a:t>
            </a:r>
            <a:endParaRPr lang="es-MX" sz="2200" dirty="0">
              <a:latin typeface="Calibri" panose="020F0502020204030204" pitchFamily="34" charset="0"/>
              <a:cs typeface="Calibri" panose="020F0502020204030204" pitchFamily="34" charset="0"/>
            </a:endParaRPr>
          </a:p>
          <a:p>
            <a:pPr marL="719138" indent="-342900">
              <a:buFont typeface="Arial" panose="020B0604020202020204" pitchFamily="34" charset="0"/>
              <a:buChar char="•"/>
            </a:pPr>
            <a:r>
              <a:rPr lang="es-ES" sz="2200" dirty="0">
                <a:latin typeface="Calibri" panose="020F0502020204030204" pitchFamily="34" charset="0"/>
                <a:cs typeface="Calibri" panose="020F0502020204030204" pitchFamily="34" charset="0"/>
              </a:rPr>
              <a:t>Órgano </a:t>
            </a:r>
            <a:r>
              <a:rPr lang="es-ES" sz="2200" dirty="0" smtClean="0">
                <a:latin typeface="Calibri" panose="020F0502020204030204" pitchFamily="34" charset="0"/>
                <a:cs typeface="Calibri" panose="020F0502020204030204" pitchFamily="34" charset="0"/>
              </a:rPr>
              <a:t>consultivo</a:t>
            </a:r>
            <a:endParaRPr lang="es-MX" sz="2200" dirty="0">
              <a:latin typeface="Calibri" panose="020F0502020204030204" pitchFamily="34" charset="0"/>
              <a:ea typeface="Calibri" panose="020F0502020204030204" pitchFamily="34" charset="0"/>
              <a:cs typeface="Times New Roman" panose="02020603050405020304" pitchFamily="18" charset="0"/>
            </a:endParaRPr>
          </a:p>
        </p:txBody>
      </p:sp>
      <p:sp>
        <p:nvSpPr>
          <p:cNvPr id="4" name="2 CuadroTexto"/>
          <p:cNvSpPr txBox="1"/>
          <p:nvPr/>
        </p:nvSpPr>
        <p:spPr>
          <a:xfrm>
            <a:off x="2503918" y="625180"/>
            <a:ext cx="7178467" cy="707886"/>
          </a:xfrm>
          <a:prstGeom prst="rect">
            <a:avLst/>
          </a:prstGeom>
          <a:solidFill>
            <a:schemeClr val="bg2">
              <a:lumMod val="50000"/>
            </a:schemeClr>
          </a:solidFill>
          <a:ln w="19050">
            <a:solidFill>
              <a:schemeClr val="tx1"/>
            </a:solidFill>
          </a:ln>
        </p:spPr>
        <p:txBody>
          <a:bodyPr wrap="square" rtlCol="0">
            <a:spAutoFit/>
          </a:bodyPr>
          <a:lstStyle/>
          <a:p>
            <a:pPr algn="ctr"/>
            <a:r>
              <a:rPr lang="es-ES" sz="4000" b="1" dirty="0" smtClean="0">
                <a:ln>
                  <a:solidFill>
                    <a:schemeClr val="bg1">
                      <a:lumMod val="95000"/>
                    </a:schemeClr>
                  </a:solidFill>
                </a:ln>
                <a:solidFill>
                  <a:schemeClr val="bg1"/>
                </a:solidFill>
                <a:latin typeface="Calibri" panose="020F0502020204030204" pitchFamily="34" charset="0"/>
                <a:cs typeface="Calibri" panose="020F0502020204030204" pitchFamily="34" charset="0"/>
              </a:rPr>
              <a:t>Conclusiones</a:t>
            </a:r>
            <a:endParaRPr lang="es-MX" sz="4000" b="1" dirty="0">
              <a:ln>
                <a:solidFill>
                  <a:schemeClr val="bg1">
                    <a:lumMod val="95000"/>
                  </a:schemeClr>
                </a:solidFill>
              </a:ln>
              <a:solidFill>
                <a:schemeClr val="bg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5469909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500">
        <p15:prstTrans prst="fallOver"/>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ctrTitle"/>
          </p:nvPr>
        </p:nvSpPr>
        <p:spPr>
          <a:xfrm>
            <a:off x="3062632" y="1992083"/>
            <a:ext cx="6066735" cy="2466722"/>
          </a:xfrm>
          <a:solidFill>
            <a:schemeClr val="accent2"/>
          </a:solidFill>
          <a:ln w="38100">
            <a:solidFill>
              <a:schemeClr val="accent1"/>
            </a:solidFill>
          </a:ln>
        </p:spPr>
        <p:txBody>
          <a:bodyPr>
            <a:noAutofit/>
          </a:bodyPr>
          <a:lstStyle/>
          <a:p>
            <a:pPr algn="ctr" eaLnBrk="1" hangingPunct="1"/>
            <a:r>
              <a:rPr lang="es-ES" sz="4000" b="1" dirty="0" smtClean="0">
                <a:solidFill>
                  <a:schemeClr val="bg1">
                    <a:lumMod val="9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GUION </a:t>
            </a:r>
            <a:r>
              <a:rPr lang="es-ES" sz="4000" b="1" dirty="0">
                <a:solidFill>
                  <a:schemeClr val="bg1">
                    <a:lumMod val="9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EXPLICATIVO</a:t>
            </a:r>
            <a:br>
              <a:rPr lang="es-ES" sz="4000" b="1" dirty="0">
                <a:solidFill>
                  <a:schemeClr val="bg1">
                    <a:lumMod val="9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br>
            <a:r>
              <a:rPr lang="es-ES" sz="2000" b="1" dirty="0" smtClean="0">
                <a:solidFill>
                  <a:schemeClr val="bg1">
                    <a:lumMod val="9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(Justificación Académica)</a:t>
            </a:r>
            <a:br>
              <a:rPr lang="es-ES" sz="2000" b="1" dirty="0" smtClean="0">
                <a:solidFill>
                  <a:schemeClr val="bg1">
                    <a:lumMod val="9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br>
            <a:r>
              <a:rPr lang="es-ES" sz="2000" b="1" dirty="0">
                <a:solidFill>
                  <a:schemeClr val="bg1">
                    <a:lumMod val="9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a:r>
            <a:br>
              <a:rPr lang="es-ES" sz="2000" b="1" dirty="0">
                <a:solidFill>
                  <a:schemeClr val="bg1">
                    <a:lumMod val="9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br>
            <a:r>
              <a:rPr lang="es-ES" sz="2400" b="1" dirty="0" smtClean="0">
                <a:solidFill>
                  <a:schemeClr val="bg1">
                    <a:lumMod val="9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Propósito de la Unidad de Aprendizaje</a:t>
            </a:r>
            <a:br>
              <a:rPr lang="es-ES" sz="2400" b="1" dirty="0" smtClean="0">
                <a:solidFill>
                  <a:schemeClr val="bg1">
                    <a:lumMod val="9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br>
            <a:r>
              <a:rPr lang="es-ES" sz="2400" b="1" dirty="0" smtClean="0">
                <a:solidFill>
                  <a:schemeClr val="bg1">
                    <a:lumMod val="9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Propósito de la Unidad de Competencia</a:t>
            </a:r>
            <a:r>
              <a:rPr lang="es-ES" sz="2400" b="1" dirty="0">
                <a:solidFill>
                  <a:schemeClr val="bg1">
                    <a:lumMod val="9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a:r>
            <a:br>
              <a:rPr lang="es-ES" sz="2400" b="1" dirty="0">
                <a:solidFill>
                  <a:schemeClr val="bg1">
                    <a:lumMod val="9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br>
            <a:r>
              <a:rPr lang="es-ES" sz="2400" b="1" dirty="0" smtClean="0">
                <a:solidFill>
                  <a:schemeClr val="bg1">
                    <a:lumMod val="9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Guía para el uso del material </a:t>
            </a:r>
            <a:endParaRPr lang="es-ES" sz="4000" b="1" dirty="0">
              <a:solidFill>
                <a:schemeClr val="bg1">
                  <a:lumMod val="9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p:txBody>
      </p:sp>
      <p:sp>
        <p:nvSpPr>
          <p:cNvPr id="2" name="Marcador de número de diapositiva 1"/>
          <p:cNvSpPr>
            <a:spLocks noGrp="1"/>
          </p:cNvSpPr>
          <p:nvPr>
            <p:ph type="sldNum" sz="quarter" idx="12"/>
          </p:nvPr>
        </p:nvSpPr>
        <p:spPr/>
        <p:txBody>
          <a:bodyPr/>
          <a:lstStyle/>
          <a:p>
            <a:fld id="{579D3D31-37EB-4C2E-B06E-64573489A9E5}" type="slidenum">
              <a:rPr lang="es-MX" sz="1200" b="1" smtClean="0"/>
              <a:pPr/>
              <a:t>4</a:t>
            </a:fld>
            <a:endParaRPr lang="es-MX" sz="1200" b="1" dirty="0"/>
          </a:p>
        </p:txBody>
      </p:sp>
      <p:pic>
        <p:nvPicPr>
          <p:cNvPr id="5" name="Picture 3"/>
          <p:cNvPicPr>
            <a:picLocks noChangeAspect="1" noChangeArrowheads="1"/>
          </p:cNvPicPr>
          <p:nvPr/>
        </p:nvPicPr>
        <p:blipFill>
          <a:blip r:embed="rId2"/>
          <a:srcRect/>
          <a:stretch>
            <a:fillRect/>
          </a:stretch>
        </p:blipFill>
        <p:spPr bwMode="auto">
          <a:xfrm>
            <a:off x="10200196" y="685800"/>
            <a:ext cx="767078" cy="687487"/>
          </a:xfrm>
          <a:prstGeom prst="rect">
            <a:avLst/>
          </a:prstGeom>
          <a:noFill/>
          <a:ln w="9525">
            <a:solidFill>
              <a:schemeClr val="accent1">
                <a:lumMod val="75000"/>
              </a:schemeClr>
            </a:solidFill>
            <a:miter lim="800000"/>
            <a:headEnd/>
            <a:tailEnd/>
          </a:ln>
        </p:spPr>
      </p:pic>
      <p:pic>
        <p:nvPicPr>
          <p:cNvPr id="3" name="Imagen 2"/>
          <p:cNvPicPr>
            <a:picLocks noChangeAspect="1"/>
          </p:cNvPicPr>
          <p:nvPr/>
        </p:nvPicPr>
        <p:blipFill>
          <a:blip r:embed="rId3"/>
          <a:stretch>
            <a:fillRect/>
          </a:stretch>
        </p:blipFill>
        <p:spPr>
          <a:xfrm>
            <a:off x="7816453" y="739958"/>
            <a:ext cx="2383743" cy="579170"/>
          </a:xfrm>
          <a:prstGeom prst="rect">
            <a:avLst/>
          </a:prstGeom>
        </p:spPr>
      </p:pic>
    </p:spTree>
    <p:extLst>
      <p:ext uri="{BB962C8B-B14F-4D97-AF65-F5344CB8AC3E}">
        <p14:creationId xmlns:p14="http://schemas.microsoft.com/office/powerpoint/2010/main" val="3090306998"/>
      </p:ext>
    </p:extLst>
  </p:cSld>
  <p:clrMapOvr>
    <a:masterClrMapping/>
  </p:clrMapOvr>
  <mc:AlternateContent xmlns:mc="http://schemas.openxmlformats.org/markup-compatibility/2006" xmlns:p14="http://schemas.microsoft.com/office/powerpoint/2010/main">
    <mc:Choice Requires="p14">
      <p:transition spd="slow" p14:dur="1500">
        <p:pull dir="d"/>
      </p:transition>
    </mc:Choice>
    <mc:Fallback xmlns="">
      <p:transition spd="slow">
        <p:pull dir="d"/>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52596" y="428604"/>
            <a:ext cx="3063284" cy="519979"/>
          </a:xfrm>
          <a:solidFill>
            <a:schemeClr val="accent1">
              <a:lumMod val="75000"/>
            </a:schemeClr>
          </a:solidFill>
        </p:spPr>
        <p:txBody>
          <a:bodyPr>
            <a:normAutofit fontScale="90000"/>
          </a:bodyPr>
          <a:lstStyle/>
          <a:p>
            <a:r>
              <a:rPr lang="es-MX" sz="3200" b="1" dirty="0" smtClean="0">
                <a:solidFill>
                  <a:schemeClr val="bg1"/>
                </a:solidFill>
                <a:latin typeface="Arial" pitchFamily="34" charset="0"/>
                <a:cs typeface="Arial" pitchFamily="34" charset="0"/>
              </a:rPr>
              <a:t>Referencias</a:t>
            </a:r>
            <a:endParaRPr lang="es-MX" sz="3200" b="1" dirty="0">
              <a:solidFill>
                <a:schemeClr val="bg1"/>
              </a:solidFill>
              <a:latin typeface="Arial" pitchFamily="34" charset="0"/>
              <a:cs typeface="Arial" pitchFamily="34" charset="0"/>
            </a:endParaRPr>
          </a:p>
        </p:txBody>
      </p:sp>
      <p:sp>
        <p:nvSpPr>
          <p:cNvPr id="3" name="2 Marcador de contenido"/>
          <p:cNvSpPr>
            <a:spLocks noGrp="1"/>
          </p:cNvSpPr>
          <p:nvPr>
            <p:ph idx="1"/>
          </p:nvPr>
        </p:nvSpPr>
        <p:spPr>
          <a:xfrm>
            <a:off x="1485900" y="1074585"/>
            <a:ext cx="9486900" cy="4992930"/>
          </a:xfrm>
          <a:ln w="38100">
            <a:solidFill>
              <a:schemeClr val="accent1">
                <a:lumMod val="75000"/>
              </a:schemeClr>
            </a:solidFill>
          </a:ln>
        </p:spPr>
        <p:txBody>
          <a:bodyPr>
            <a:noAutofit/>
          </a:bodyPr>
          <a:lstStyle/>
          <a:p>
            <a:pPr marL="358775" indent="-358775" algn="just">
              <a:buFont typeface="Wingdings" panose="05000000000000000000" pitchFamily="2" charset="2"/>
              <a:buChar char="§"/>
            </a:pPr>
            <a:r>
              <a:rPr lang="es-ES" sz="2000" dirty="0">
                <a:latin typeface="Calibri" panose="020F0502020204030204" pitchFamily="34" charset="0"/>
                <a:cs typeface="Calibri" panose="020F0502020204030204" pitchFamily="34" charset="0"/>
              </a:rPr>
              <a:t>Arellano, C. (2009). Primer curso de </a:t>
            </a:r>
            <a:r>
              <a:rPr lang="es-MX" sz="2000" dirty="0">
                <a:latin typeface="Calibri" panose="020F0502020204030204" pitchFamily="34" charset="0"/>
                <a:cs typeface="Calibri" panose="020F0502020204030204" pitchFamily="34" charset="0"/>
              </a:rPr>
              <a:t>derecho internacional público. 7ª. Edición. Editorial Porrúa. México.</a:t>
            </a:r>
          </a:p>
          <a:p>
            <a:pPr marL="358775" indent="-358775" algn="just">
              <a:buFont typeface="Wingdings" panose="05000000000000000000" pitchFamily="2" charset="2"/>
              <a:buChar char="§"/>
            </a:pPr>
            <a:r>
              <a:rPr lang="es-ES" sz="2000" dirty="0">
                <a:latin typeface="Calibri" panose="020F0502020204030204" pitchFamily="34" charset="0"/>
                <a:cs typeface="Calibri" panose="020F0502020204030204" pitchFamily="34" charset="0"/>
              </a:rPr>
              <a:t>Castro, J. y C. </a:t>
            </a:r>
            <a:r>
              <a:rPr lang="es-ES" sz="2000" dirty="0" err="1">
                <a:latin typeface="Calibri" panose="020F0502020204030204" pitchFamily="34" charset="0"/>
                <a:cs typeface="Calibri" panose="020F0502020204030204" pitchFamily="34" charset="0"/>
              </a:rPr>
              <a:t>Agramón</a:t>
            </a:r>
            <a:r>
              <a:rPr lang="es-ES" sz="2000" dirty="0">
                <a:latin typeface="Calibri" panose="020F0502020204030204" pitchFamily="34" charset="0"/>
                <a:cs typeface="Calibri" panose="020F0502020204030204" pitchFamily="34" charset="0"/>
              </a:rPr>
              <a:t> (2010). Diccionario de </a:t>
            </a:r>
            <a:r>
              <a:rPr lang="es-MX" sz="2000" dirty="0">
                <a:latin typeface="Calibri" panose="020F0502020204030204" pitchFamily="34" charset="0"/>
                <a:cs typeface="Calibri" panose="020F0502020204030204" pitchFamily="34" charset="0"/>
              </a:rPr>
              <a:t>Derecho Internacional Público. 2ª. Edición. Oxford </a:t>
            </a:r>
            <a:r>
              <a:rPr lang="es-MX" sz="2000" dirty="0" err="1">
                <a:latin typeface="Calibri" panose="020F0502020204030204" pitchFamily="34" charset="0"/>
                <a:cs typeface="Calibri" panose="020F0502020204030204" pitchFamily="34" charset="0"/>
              </a:rPr>
              <a:t>University</a:t>
            </a:r>
            <a:r>
              <a:rPr lang="es-MX" sz="2000" dirty="0">
                <a:latin typeface="Calibri" panose="020F0502020204030204" pitchFamily="34" charset="0"/>
                <a:cs typeface="Calibri" panose="020F0502020204030204" pitchFamily="34" charset="0"/>
              </a:rPr>
              <a:t> </a:t>
            </a:r>
            <a:r>
              <a:rPr lang="es-MX" sz="2000" dirty="0" err="1">
                <a:latin typeface="Calibri" panose="020F0502020204030204" pitchFamily="34" charset="0"/>
                <a:cs typeface="Calibri" panose="020F0502020204030204" pitchFamily="34" charset="0"/>
              </a:rPr>
              <a:t>Press</a:t>
            </a:r>
            <a:r>
              <a:rPr lang="es-MX" sz="2000" dirty="0">
                <a:latin typeface="Calibri" panose="020F0502020204030204" pitchFamily="34" charset="0"/>
                <a:cs typeface="Calibri" panose="020F0502020204030204" pitchFamily="34" charset="0"/>
              </a:rPr>
              <a:t>. </a:t>
            </a:r>
            <a:r>
              <a:rPr lang="es-MX" sz="2000" dirty="0" err="1">
                <a:latin typeface="Calibri" panose="020F0502020204030204" pitchFamily="34" charset="0"/>
                <a:cs typeface="Calibri" panose="020F0502020204030204" pitchFamily="34" charset="0"/>
              </a:rPr>
              <a:t>Méxcio</a:t>
            </a:r>
            <a:r>
              <a:rPr lang="es-MX" sz="2000" dirty="0">
                <a:latin typeface="Calibri" panose="020F0502020204030204" pitchFamily="34" charset="0"/>
                <a:cs typeface="Calibri" panose="020F0502020204030204" pitchFamily="34" charset="0"/>
              </a:rPr>
              <a:t>.</a:t>
            </a:r>
          </a:p>
          <a:p>
            <a:pPr marL="358775" indent="-358775" algn="just">
              <a:buFont typeface="Wingdings" panose="05000000000000000000" pitchFamily="2" charset="2"/>
              <a:buChar char="§"/>
            </a:pPr>
            <a:r>
              <a:rPr lang="es-ES" sz="2000" dirty="0" smtClean="0">
                <a:latin typeface="Calibri" panose="020F0502020204030204" pitchFamily="34" charset="0"/>
                <a:cs typeface="Calibri" panose="020F0502020204030204" pitchFamily="34" charset="0"/>
              </a:rPr>
              <a:t>Corzo</a:t>
            </a:r>
            <a:r>
              <a:rPr lang="es-ES" sz="2000" dirty="0">
                <a:latin typeface="Calibri" panose="020F0502020204030204" pitchFamily="34" charset="0"/>
                <a:cs typeface="Calibri" panose="020F0502020204030204" pitchFamily="34" charset="0"/>
              </a:rPr>
              <a:t>, V. y E. Corzo (2012). La aplicación del Derecho Internacional en México: una visión crítica. Instituto Nacional de Ciencias Penales: Instituto Matías Romero. 1ª. Edición México.</a:t>
            </a:r>
            <a:endParaRPr lang="es-MX" sz="2000" dirty="0">
              <a:latin typeface="Calibri" panose="020F0502020204030204" pitchFamily="34" charset="0"/>
              <a:cs typeface="Calibri" panose="020F0502020204030204" pitchFamily="34" charset="0"/>
            </a:endParaRPr>
          </a:p>
          <a:p>
            <a:pPr marL="358775" indent="-358775" algn="just">
              <a:buFont typeface="Wingdings" panose="05000000000000000000" pitchFamily="2" charset="2"/>
              <a:buChar char="§"/>
            </a:pPr>
            <a:r>
              <a:rPr lang="es-ES" sz="2000" dirty="0">
                <a:latin typeface="Calibri" panose="020F0502020204030204" pitchFamily="34" charset="0"/>
                <a:cs typeface="Calibri" panose="020F0502020204030204" pitchFamily="34" charset="0"/>
              </a:rPr>
              <a:t>Gómez-Robledo, A. (2008). </a:t>
            </a:r>
            <a:r>
              <a:rPr lang="es-MX" sz="2000" dirty="0">
                <a:latin typeface="Calibri" panose="020F0502020204030204" pitchFamily="34" charset="0"/>
                <a:cs typeface="Calibri" panose="020F0502020204030204" pitchFamily="34" charset="0"/>
              </a:rPr>
              <a:t>Derecho Internacional: temas selectos. 5ª. Edición. Universidad Nacional Autónoma de México. México</a:t>
            </a:r>
            <a:r>
              <a:rPr lang="es-MX" sz="2000" dirty="0" smtClean="0">
                <a:latin typeface="Calibri" panose="020F0502020204030204" pitchFamily="34" charset="0"/>
                <a:cs typeface="Calibri" panose="020F0502020204030204" pitchFamily="34" charset="0"/>
              </a:rPr>
              <a:t>.</a:t>
            </a:r>
          </a:p>
          <a:p>
            <a:pPr marL="358775" indent="-358775" algn="just">
              <a:buFont typeface="Wingdings" panose="05000000000000000000" pitchFamily="2" charset="2"/>
              <a:buChar char="§"/>
            </a:pPr>
            <a:r>
              <a:rPr lang="es-ES" sz="2000" dirty="0" smtClean="0">
                <a:latin typeface="Calibri" panose="020F0502020204030204" pitchFamily="34" charset="0"/>
                <a:cs typeface="Calibri" panose="020F0502020204030204" pitchFamily="34" charset="0"/>
              </a:rPr>
              <a:t>Moreno</a:t>
            </a:r>
            <a:r>
              <a:rPr lang="es-ES" sz="2000" dirty="0">
                <a:latin typeface="Calibri" panose="020F0502020204030204" pitchFamily="34" charset="0"/>
                <a:cs typeface="Calibri" panose="020F0502020204030204" pitchFamily="34" charset="0"/>
              </a:rPr>
              <a:t>, J. Barrena, G. y F. López (2011). </a:t>
            </a:r>
            <a:r>
              <a:rPr lang="es-MX" sz="2000" dirty="0">
                <a:latin typeface="Calibri" panose="020F0502020204030204" pitchFamily="34" charset="0"/>
                <a:cs typeface="Calibri" panose="020F0502020204030204" pitchFamily="34" charset="0"/>
              </a:rPr>
              <a:t>Derecho Internacional Público. 1ª. Edición. Oxford </a:t>
            </a:r>
            <a:r>
              <a:rPr lang="es-MX" sz="2000" dirty="0" err="1">
                <a:latin typeface="Calibri" panose="020F0502020204030204" pitchFamily="34" charset="0"/>
                <a:cs typeface="Calibri" panose="020F0502020204030204" pitchFamily="34" charset="0"/>
              </a:rPr>
              <a:t>University</a:t>
            </a:r>
            <a:r>
              <a:rPr lang="es-MX" sz="2000" dirty="0">
                <a:latin typeface="Calibri" panose="020F0502020204030204" pitchFamily="34" charset="0"/>
                <a:cs typeface="Calibri" panose="020F0502020204030204" pitchFamily="34" charset="0"/>
              </a:rPr>
              <a:t> </a:t>
            </a:r>
            <a:r>
              <a:rPr lang="es-MX" sz="2000" dirty="0" err="1">
                <a:latin typeface="Calibri" panose="020F0502020204030204" pitchFamily="34" charset="0"/>
                <a:cs typeface="Calibri" panose="020F0502020204030204" pitchFamily="34" charset="0"/>
              </a:rPr>
              <a:t>Press</a:t>
            </a:r>
            <a:r>
              <a:rPr lang="es-MX" sz="2000" dirty="0">
                <a:latin typeface="Calibri" panose="020F0502020204030204" pitchFamily="34" charset="0"/>
                <a:cs typeface="Calibri" panose="020F0502020204030204" pitchFamily="34" charset="0"/>
              </a:rPr>
              <a:t>. México.</a:t>
            </a:r>
          </a:p>
          <a:p>
            <a:pPr marL="358775" indent="-358775" algn="just">
              <a:buFont typeface="Wingdings" panose="05000000000000000000" pitchFamily="2" charset="2"/>
              <a:buChar char="§"/>
            </a:pPr>
            <a:r>
              <a:rPr lang="es-MX" sz="2000" dirty="0" smtClean="0">
                <a:latin typeface="Calibri" panose="020F0502020204030204" pitchFamily="34" charset="0"/>
                <a:cs typeface="Calibri" panose="020F0502020204030204" pitchFamily="34" charset="0"/>
              </a:rPr>
              <a:t>Sepúlveda</a:t>
            </a:r>
            <a:r>
              <a:rPr lang="es-MX" sz="2000" dirty="0">
                <a:latin typeface="Calibri" panose="020F0502020204030204" pitchFamily="34" charset="0"/>
                <a:cs typeface="Calibri" panose="020F0502020204030204" pitchFamily="34" charset="0"/>
              </a:rPr>
              <a:t>, C. (2009). Derecho Internacional. Editorial Porrúa. 26ª edición. México.</a:t>
            </a:r>
          </a:p>
          <a:p>
            <a:pPr marL="358775" indent="-358775" algn="just">
              <a:buFont typeface="Wingdings" panose="05000000000000000000" pitchFamily="2" charset="2"/>
              <a:buChar char="§"/>
            </a:pPr>
            <a:r>
              <a:rPr lang="es-MX" sz="2000" dirty="0" err="1">
                <a:latin typeface="Calibri" panose="020F0502020204030204" pitchFamily="34" charset="0"/>
                <a:cs typeface="Calibri" panose="020F0502020204030204" pitchFamily="34" charset="0"/>
              </a:rPr>
              <a:t>Seara</a:t>
            </a:r>
            <a:r>
              <a:rPr lang="es-MX" sz="2000" dirty="0">
                <a:latin typeface="Calibri" panose="020F0502020204030204" pitchFamily="34" charset="0"/>
                <a:cs typeface="Calibri" panose="020F0502020204030204" pitchFamily="34" charset="0"/>
              </a:rPr>
              <a:t>, M. (2012). Derecho Internacional Público. 24ª. Edición. Editorial Porrúa. México</a:t>
            </a:r>
            <a:r>
              <a:rPr lang="es-MX" sz="2000" dirty="0" smtClean="0">
                <a:latin typeface="Calibri" panose="020F0502020204030204" pitchFamily="34" charset="0"/>
                <a:cs typeface="Calibri" panose="020F0502020204030204" pitchFamily="34" charset="0"/>
              </a:rPr>
              <a:t>.</a:t>
            </a:r>
            <a:endParaRPr lang="es-MX" sz="2000" dirty="0">
              <a:latin typeface="Calibri" panose="020F0502020204030204" pitchFamily="34" charset="0"/>
              <a:cs typeface="Calibri" panose="020F0502020204030204" pitchFamily="34" charset="0"/>
            </a:endParaRPr>
          </a:p>
        </p:txBody>
      </p:sp>
      <p:sp>
        <p:nvSpPr>
          <p:cNvPr id="4" name="3 Marcador de número de diapositiva"/>
          <p:cNvSpPr>
            <a:spLocks noGrp="1"/>
          </p:cNvSpPr>
          <p:nvPr>
            <p:ph type="sldNum" sz="quarter" idx="12"/>
          </p:nvPr>
        </p:nvSpPr>
        <p:spPr/>
        <p:txBody>
          <a:bodyPr/>
          <a:lstStyle/>
          <a:p>
            <a:fld id="{559A74B9-CAFF-4650-A221-91685748E060}" type="slidenum">
              <a:rPr lang="es-MX" sz="1200" b="1" smtClean="0">
                <a:solidFill>
                  <a:schemeClr val="accent2"/>
                </a:solidFill>
              </a:rPr>
              <a:t>40</a:t>
            </a:fld>
            <a:endParaRPr lang="es-MX" b="1" dirty="0">
              <a:solidFill>
                <a:schemeClr val="accent2"/>
              </a:solidFill>
            </a:endParaRPr>
          </a:p>
        </p:txBody>
      </p:sp>
      <p:pic>
        <p:nvPicPr>
          <p:cNvPr id="5" name="Imagen 4"/>
          <p:cNvPicPr>
            <a:picLocks noChangeAspect="1"/>
          </p:cNvPicPr>
          <p:nvPr/>
        </p:nvPicPr>
        <p:blipFill>
          <a:blip r:embed="rId2"/>
          <a:stretch>
            <a:fillRect/>
          </a:stretch>
        </p:blipFill>
        <p:spPr>
          <a:xfrm>
            <a:off x="8295607" y="349098"/>
            <a:ext cx="1975275" cy="725487"/>
          </a:xfrm>
          <a:prstGeom prst="rect">
            <a:avLst/>
          </a:prstGeom>
        </p:spPr>
      </p:pic>
      <p:pic>
        <p:nvPicPr>
          <p:cNvPr id="6" name="Imagen 5"/>
          <p:cNvPicPr>
            <a:picLocks noChangeAspect="1"/>
          </p:cNvPicPr>
          <p:nvPr/>
        </p:nvPicPr>
        <p:blipFill>
          <a:blip r:embed="rId3"/>
          <a:stretch>
            <a:fillRect/>
          </a:stretch>
        </p:blipFill>
        <p:spPr>
          <a:xfrm>
            <a:off x="10363147" y="349076"/>
            <a:ext cx="609653" cy="670618"/>
          </a:xfrm>
          <a:prstGeom prst="rect">
            <a:avLst/>
          </a:prstGeom>
        </p:spPr>
      </p:pic>
    </p:spTree>
    <p:extLst>
      <p:ext uri="{BB962C8B-B14F-4D97-AF65-F5344CB8AC3E}">
        <p14:creationId xmlns:p14="http://schemas.microsoft.com/office/powerpoint/2010/main" val="3690272396"/>
      </p:ext>
    </p:extLst>
  </p:cSld>
  <p:clrMapOvr>
    <a:masterClrMapping/>
  </p:clrMapOvr>
  <mc:AlternateContent xmlns:mc="http://schemas.openxmlformats.org/markup-compatibility/2006" xmlns:p14="http://schemas.microsoft.com/office/powerpoint/2010/main">
    <mc:Choice Requires="p14">
      <p:transition spd="slow" p14:dur="1500">
        <p14:prism/>
      </p:transition>
    </mc:Choice>
    <mc:Fallback xmlns="">
      <p:transition spd="slow">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número de diapositiva"/>
          <p:cNvSpPr>
            <a:spLocks noGrp="1"/>
          </p:cNvSpPr>
          <p:nvPr>
            <p:ph type="sldNum" sz="quarter" idx="12"/>
          </p:nvPr>
        </p:nvSpPr>
        <p:spPr/>
        <p:txBody>
          <a:bodyPr/>
          <a:lstStyle/>
          <a:p>
            <a:fld id="{114F6E14-26B7-447F-A4C5-187AB6119613}" type="slidenum">
              <a:rPr lang="es-MX" smtClean="0">
                <a:solidFill>
                  <a:schemeClr val="bg1"/>
                </a:solidFill>
              </a:rPr>
              <a:pPr/>
              <a:t>41</a:t>
            </a:fld>
            <a:endParaRPr lang="es-MX" dirty="0">
              <a:solidFill>
                <a:schemeClr val="bg1"/>
              </a:solidFill>
            </a:endParaRPr>
          </a:p>
        </p:txBody>
      </p:sp>
      <p:pic>
        <p:nvPicPr>
          <p:cNvPr id="5" name="Picture 2" descr="Uaemex"/>
          <p:cNvPicPr>
            <a:picLocks noChangeAspect="1" noChangeArrowheads="1"/>
          </p:cNvPicPr>
          <p:nvPr/>
        </p:nvPicPr>
        <p:blipFill>
          <a:blip r:embed="rId2"/>
          <a:srcRect/>
          <a:stretch>
            <a:fillRect/>
          </a:stretch>
        </p:blipFill>
        <p:spPr bwMode="auto">
          <a:xfrm>
            <a:off x="1798890" y="592769"/>
            <a:ext cx="3240088" cy="2928938"/>
          </a:xfrm>
          <a:prstGeom prst="rect">
            <a:avLst/>
          </a:prstGeom>
          <a:noFill/>
          <a:ln w="28575">
            <a:solidFill>
              <a:schemeClr val="accent1">
                <a:lumMod val="75000"/>
              </a:schemeClr>
            </a:solidFill>
            <a:miter lim="800000"/>
            <a:headEnd/>
            <a:tailEnd/>
          </a:ln>
        </p:spPr>
      </p:pic>
      <p:pic>
        <p:nvPicPr>
          <p:cNvPr id="7" name="Picture 3"/>
          <p:cNvPicPr>
            <a:picLocks noChangeAspect="1" noChangeArrowheads="1"/>
          </p:cNvPicPr>
          <p:nvPr/>
        </p:nvPicPr>
        <p:blipFill>
          <a:blip r:embed="rId3"/>
          <a:srcRect/>
          <a:stretch>
            <a:fillRect/>
          </a:stretch>
        </p:blipFill>
        <p:spPr bwMode="auto">
          <a:xfrm>
            <a:off x="7501150" y="3296072"/>
            <a:ext cx="3294126" cy="2952328"/>
          </a:xfrm>
          <a:prstGeom prst="rect">
            <a:avLst/>
          </a:prstGeom>
          <a:noFill/>
          <a:ln w="28575">
            <a:solidFill>
              <a:schemeClr val="accent1">
                <a:lumMod val="75000"/>
              </a:schemeClr>
            </a:solidFill>
            <a:miter lim="800000"/>
            <a:headEnd/>
            <a:tailEnd/>
          </a:ln>
        </p:spPr>
      </p:pic>
      <p:pic>
        <p:nvPicPr>
          <p:cNvPr id="6" name="Imagen 5"/>
          <p:cNvPicPr>
            <a:picLocks noChangeAspect="1"/>
          </p:cNvPicPr>
          <p:nvPr/>
        </p:nvPicPr>
        <p:blipFill>
          <a:blip r:embed="rId4"/>
          <a:stretch>
            <a:fillRect/>
          </a:stretch>
        </p:blipFill>
        <p:spPr>
          <a:xfrm>
            <a:off x="8843696" y="592769"/>
            <a:ext cx="2383743" cy="579170"/>
          </a:xfrm>
          <a:prstGeom prst="rect">
            <a:avLst/>
          </a:prstGeom>
        </p:spPr>
      </p:pic>
    </p:spTree>
    <p:extLst>
      <p:ext uri="{BB962C8B-B14F-4D97-AF65-F5344CB8AC3E}">
        <p14:creationId xmlns:p14="http://schemas.microsoft.com/office/powerpoint/2010/main" val="1603905928"/>
      </p:ext>
    </p:extLst>
  </p:cSld>
  <p:clrMapOvr>
    <a:masterClrMapping/>
  </p:clrMapOvr>
  <mc:AlternateContent xmlns:mc="http://schemas.openxmlformats.org/markup-compatibility/2006" xmlns:p14="http://schemas.microsoft.com/office/powerpoint/2010/main">
    <mc:Choice Requires="p14">
      <p:transition spd="slow" p14:dur="175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2000" fill="hold"/>
                                        <p:tgtEl>
                                          <p:spTgt spid="5"/>
                                        </p:tgtEl>
                                        <p:attrNameLst>
                                          <p:attrName>ppt_x</p:attrName>
                                        </p:attrNameLst>
                                      </p:cBhvr>
                                      <p:tavLst>
                                        <p:tav tm="0">
                                          <p:val>
                                            <p:strVal val="#ppt_x"/>
                                          </p:val>
                                        </p:tav>
                                        <p:tav tm="100000">
                                          <p:val>
                                            <p:strVal val="#ppt_x"/>
                                          </p:val>
                                        </p:tav>
                                      </p:tavLst>
                                    </p:anim>
                                    <p:anim calcmode="lin" valueType="num">
                                      <p:cBhvr additive="base">
                                        <p:cTn id="8" dur="2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arcador de número de diapositiva 5"/>
          <p:cNvSpPr>
            <a:spLocks noGrp="1"/>
          </p:cNvSpPr>
          <p:nvPr>
            <p:ph type="sldNum" sz="quarter" idx="12"/>
          </p:nvPr>
        </p:nvSpPr>
        <p:spPr/>
        <p:txBody>
          <a:bodyPr/>
          <a:lstStyle/>
          <a:p>
            <a:fld id="{579D3D31-37EB-4C2E-B06E-64573489A9E5}" type="slidenum">
              <a:rPr lang="es-MX" sz="1200" b="1" smtClean="0">
                <a:solidFill>
                  <a:schemeClr val="accent1">
                    <a:lumMod val="50000"/>
                  </a:schemeClr>
                </a:solidFill>
              </a:rPr>
              <a:pPr/>
              <a:t>5</a:t>
            </a:fld>
            <a:endParaRPr lang="es-MX" sz="1200" b="1" dirty="0">
              <a:solidFill>
                <a:schemeClr val="accent1">
                  <a:lumMod val="50000"/>
                </a:schemeClr>
              </a:solidFill>
            </a:endParaRPr>
          </a:p>
        </p:txBody>
      </p:sp>
      <p:pic>
        <p:nvPicPr>
          <p:cNvPr id="4" name="Picture 3"/>
          <p:cNvPicPr>
            <a:picLocks noChangeAspect="1" noChangeArrowheads="1"/>
          </p:cNvPicPr>
          <p:nvPr/>
        </p:nvPicPr>
        <p:blipFill>
          <a:blip r:embed="rId3"/>
          <a:srcRect/>
          <a:stretch>
            <a:fillRect/>
          </a:stretch>
        </p:blipFill>
        <p:spPr bwMode="auto">
          <a:xfrm>
            <a:off x="10523993" y="210639"/>
            <a:ext cx="587077" cy="648072"/>
          </a:xfrm>
          <a:prstGeom prst="rect">
            <a:avLst/>
          </a:prstGeom>
          <a:noFill/>
          <a:ln w="9525">
            <a:solidFill>
              <a:schemeClr val="accent1">
                <a:lumMod val="75000"/>
              </a:schemeClr>
            </a:solidFill>
            <a:miter lim="800000"/>
            <a:headEnd/>
            <a:tailEnd/>
          </a:ln>
        </p:spPr>
      </p:pic>
      <p:sp>
        <p:nvSpPr>
          <p:cNvPr id="5" name="Rectangle 1"/>
          <p:cNvSpPr>
            <a:spLocks noChangeArrowheads="1"/>
          </p:cNvSpPr>
          <p:nvPr/>
        </p:nvSpPr>
        <p:spPr bwMode="auto">
          <a:xfrm>
            <a:off x="1768979" y="989436"/>
            <a:ext cx="8673982" cy="3262432"/>
          </a:xfrm>
          <a:prstGeom prst="rect">
            <a:avLst/>
          </a:prstGeom>
          <a:solidFill>
            <a:schemeClr val="accent1">
              <a:lumMod val="20000"/>
              <a:lumOff val="80000"/>
            </a:schemeClr>
          </a:solidFill>
          <a:ln>
            <a:solidFill>
              <a:schemeClr val="accent1">
                <a:lumMod val="75000"/>
              </a:schemeClr>
            </a:solidFill>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ctr" anchorCtr="0" compatLnSpc="1">
            <a:prstTxWarp prst="textNoShape">
              <a:avLst/>
            </a:prstTxWarp>
            <a:spAutoFit/>
          </a:bodyPr>
          <a:lstStyle/>
          <a:p>
            <a:pPr algn="ctr" fontAlgn="base">
              <a:spcBef>
                <a:spcPct val="0"/>
              </a:spcBef>
              <a:spcAft>
                <a:spcPct val="0"/>
              </a:spcAft>
            </a:pPr>
            <a:r>
              <a:rPr lang="es-MX" sz="2400" b="1" dirty="0" smtClean="0">
                <a:ln>
                  <a:solidFill>
                    <a:prstClr val="black">
                      <a:lumMod val="65000"/>
                      <a:lumOff val="35000"/>
                    </a:prstClr>
                  </a:solidFill>
                </a:ln>
                <a:solidFill>
                  <a:srgbClr val="D34817">
                    <a:lumMod val="75000"/>
                  </a:srgbClr>
                </a:solidFill>
                <a:latin typeface="Verdana" pitchFamily="34" charset="0"/>
                <a:ea typeface="Times New Roman" pitchFamily="18" charset="0"/>
                <a:cs typeface="Times New Roman" pitchFamily="18" charset="0"/>
              </a:rPr>
              <a:t>GUION EXPLICATIVO</a:t>
            </a:r>
          </a:p>
          <a:p>
            <a:pPr algn="ctr" fontAlgn="base">
              <a:spcBef>
                <a:spcPct val="0"/>
              </a:spcBef>
              <a:spcAft>
                <a:spcPct val="0"/>
              </a:spcAft>
            </a:pPr>
            <a:r>
              <a:rPr lang="es-MX" sz="2400" b="1" dirty="0" smtClean="0">
                <a:ln>
                  <a:solidFill>
                    <a:prstClr val="black">
                      <a:lumMod val="65000"/>
                      <a:lumOff val="35000"/>
                    </a:prstClr>
                  </a:solidFill>
                </a:ln>
                <a:solidFill>
                  <a:srgbClr val="D34817">
                    <a:lumMod val="75000"/>
                  </a:srgbClr>
                </a:solidFill>
                <a:latin typeface="Calibri" panose="020F0502020204030204" pitchFamily="34" charset="0"/>
                <a:ea typeface="Times New Roman" pitchFamily="18" charset="0"/>
                <a:cs typeface="Calibri" panose="020F0502020204030204" pitchFamily="34" charset="0"/>
              </a:rPr>
              <a:t>(</a:t>
            </a:r>
            <a:r>
              <a:rPr lang="es-MX" sz="2400" b="1" dirty="0">
                <a:ln>
                  <a:solidFill>
                    <a:prstClr val="black">
                      <a:lumMod val="65000"/>
                      <a:lumOff val="35000"/>
                    </a:prstClr>
                  </a:solidFill>
                </a:ln>
                <a:solidFill>
                  <a:srgbClr val="D34817">
                    <a:lumMod val="75000"/>
                  </a:srgbClr>
                </a:solidFill>
                <a:latin typeface="Calibri" panose="020F0502020204030204" pitchFamily="34" charset="0"/>
                <a:ea typeface="Times New Roman" pitchFamily="18" charset="0"/>
                <a:cs typeface="Calibri" panose="020F0502020204030204" pitchFamily="34" charset="0"/>
              </a:rPr>
              <a:t>J</a:t>
            </a:r>
            <a:r>
              <a:rPr lang="es-MX" sz="2400" b="1" dirty="0" smtClean="0">
                <a:ln>
                  <a:solidFill>
                    <a:prstClr val="black">
                      <a:lumMod val="65000"/>
                      <a:lumOff val="35000"/>
                    </a:prstClr>
                  </a:solidFill>
                </a:ln>
                <a:solidFill>
                  <a:srgbClr val="D34817">
                    <a:lumMod val="75000"/>
                  </a:srgbClr>
                </a:solidFill>
                <a:latin typeface="Calibri" panose="020F0502020204030204" pitchFamily="34" charset="0"/>
                <a:ea typeface="Times New Roman" pitchFamily="18" charset="0"/>
                <a:cs typeface="Calibri" panose="020F0502020204030204" pitchFamily="34" charset="0"/>
              </a:rPr>
              <a:t>ustificación Académica)</a:t>
            </a:r>
            <a:endParaRPr lang="es-MX" sz="2400" b="1" dirty="0">
              <a:ln>
                <a:solidFill>
                  <a:prstClr val="black">
                    <a:lumMod val="65000"/>
                    <a:lumOff val="35000"/>
                  </a:prstClr>
                </a:solidFill>
              </a:ln>
              <a:solidFill>
                <a:srgbClr val="D34817">
                  <a:lumMod val="75000"/>
                </a:srgbClr>
              </a:solidFill>
              <a:latin typeface="Calibri" panose="020F0502020204030204" pitchFamily="34" charset="0"/>
              <a:ea typeface="Times New Roman" pitchFamily="18" charset="0"/>
              <a:cs typeface="Calibri" panose="020F0502020204030204" pitchFamily="34" charset="0"/>
            </a:endParaRPr>
          </a:p>
          <a:p>
            <a:pPr fontAlgn="base">
              <a:spcBef>
                <a:spcPct val="0"/>
              </a:spcBef>
              <a:spcAft>
                <a:spcPct val="0"/>
              </a:spcAft>
            </a:pPr>
            <a:endParaRPr lang="es-MX" sz="2000" b="1" dirty="0">
              <a:ln>
                <a:solidFill>
                  <a:prstClr val="black">
                    <a:lumMod val="65000"/>
                    <a:lumOff val="35000"/>
                  </a:prstClr>
                </a:solidFill>
              </a:ln>
              <a:solidFill>
                <a:srgbClr val="D34817">
                  <a:lumMod val="75000"/>
                </a:srgbClr>
              </a:solidFill>
              <a:latin typeface="Calibri" panose="020F0502020204030204" pitchFamily="34" charset="0"/>
              <a:ea typeface="Times New Roman" pitchFamily="18" charset="0"/>
              <a:cs typeface="Calibri" panose="020F0502020204030204" pitchFamily="34" charset="0"/>
            </a:endParaRPr>
          </a:p>
          <a:p>
            <a:pPr algn="just" fontAlgn="base">
              <a:spcBef>
                <a:spcPct val="0"/>
              </a:spcBef>
              <a:spcAft>
                <a:spcPct val="0"/>
              </a:spcAft>
            </a:pPr>
            <a:r>
              <a:rPr lang="es-MX" sz="2400" b="1" dirty="0">
                <a:ln>
                  <a:solidFill>
                    <a:prstClr val="black">
                      <a:lumMod val="65000"/>
                      <a:lumOff val="35000"/>
                    </a:prstClr>
                  </a:solidFill>
                </a:ln>
                <a:solidFill>
                  <a:srgbClr val="D34817">
                    <a:lumMod val="75000"/>
                  </a:srgbClr>
                </a:solidFill>
                <a:latin typeface="Calibri" panose="020F0502020204030204" pitchFamily="34" charset="0"/>
                <a:ea typeface="Times New Roman" pitchFamily="18" charset="0"/>
                <a:cs typeface="Calibri" panose="020F0502020204030204" pitchFamily="34" charset="0"/>
              </a:rPr>
              <a:t>Propósito de la Unidad de Aprendizaje.</a:t>
            </a:r>
            <a:endParaRPr lang="es-MX" sz="1600" b="1" dirty="0">
              <a:ln>
                <a:solidFill>
                  <a:prstClr val="black">
                    <a:lumMod val="65000"/>
                    <a:lumOff val="35000"/>
                  </a:prstClr>
                </a:solidFill>
              </a:ln>
              <a:solidFill>
                <a:srgbClr val="D34817">
                  <a:lumMod val="75000"/>
                </a:srgbClr>
              </a:solidFill>
              <a:latin typeface="Calibri" panose="020F0502020204030204" pitchFamily="34" charset="0"/>
              <a:ea typeface="Times New Roman" pitchFamily="18" charset="0"/>
              <a:cs typeface="Calibri" panose="020F0502020204030204" pitchFamily="34" charset="0"/>
            </a:endParaRPr>
          </a:p>
          <a:p>
            <a:pPr algn="just" fontAlgn="base">
              <a:spcBef>
                <a:spcPct val="0"/>
              </a:spcBef>
              <a:spcAft>
                <a:spcPct val="0"/>
              </a:spcAft>
            </a:pPr>
            <a:r>
              <a:rPr lang="es-MX" sz="1000" b="1" dirty="0">
                <a:solidFill>
                  <a:srgbClr val="D34817">
                    <a:lumMod val="50000"/>
                  </a:srgbClr>
                </a:solidFill>
                <a:latin typeface="Calibri" panose="020F0502020204030204" pitchFamily="34" charset="0"/>
                <a:ea typeface="Times New Roman" pitchFamily="18" charset="0"/>
                <a:cs typeface="Calibri" panose="020F0502020204030204" pitchFamily="34" charset="0"/>
              </a:rPr>
              <a:t>.</a:t>
            </a:r>
            <a:r>
              <a:rPr lang="es-MX" sz="2400" b="1" dirty="0">
                <a:solidFill>
                  <a:srgbClr val="D34817">
                    <a:lumMod val="50000"/>
                  </a:srgbClr>
                </a:solidFill>
                <a:latin typeface="Calibri" panose="020F0502020204030204" pitchFamily="34" charset="0"/>
                <a:ea typeface="Times New Roman" pitchFamily="18" charset="0"/>
                <a:cs typeface="Calibri" panose="020F0502020204030204" pitchFamily="34" charset="0"/>
              </a:rPr>
              <a:t/>
            </a:r>
            <a:br>
              <a:rPr lang="es-MX" sz="2400" b="1" dirty="0">
                <a:solidFill>
                  <a:srgbClr val="D34817">
                    <a:lumMod val="50000"/>
                  </a:srgbClr>
                </a:solidFill>
                <a:latin typeface="Calibri" panose="020F0502020204030204" pitchFamily="34" charset="0"/>
                <a:ea typeface="Times New Roman" pitchFamily="18" charset="0"/>
                <a:cs typeface="Calibri" panose="020F0502020204030204" pitchFamily="34" charset="0"/>
              </a:rPr>
            </a:br>
            <a:r>
              <a:rPr lang="es-MX" sz="2000" dirty="0">
                <a:latin typeface="Calibri" panose="020F0502020204030204" pitchFamily="34" charset="0"/>
                <a:cs typeface="Calibri" panose="020F0502020204030204" pitchFamily="34" charset="0"/>
              </a:rPr>
              <a:t>Analizar a los sujetos del derecho internacional público, desarrollando conocimientos en la esfera mundial, a fin de obtener una visión crítica de los principales problemas que tiene ante sí el derecho internacional público, y de esta manera poder apreciar su impacto en las relaciones internacionales</a:t>
            </a:r>
            <a:r>
              <a:rPr lang="es-MX" dirty="0"/>
              <a:t>. </a:t>
            </a:r>
          </a:p>
          <a:p>
            <a:pPr algn="just" fontAlgn="base">
              <a:spcBef>
                <a:spcPct val="0"/>
              </a:spcBef>
              <a:spcAft>
                <a:spcPct val="0"/>
              </a:spcAft>
            </a:pPr>
            <a:endParaRPr lang="es-MX" sz="2400" dirty="0">
              <a:solidFill>
                <a:prstClr val="black"/>
              </a:solidFill>
              <a:latin typeface="Calibri" panose="020F0502020204030204" pitchFamily="34" charset="0"/>
              <a:cs typeface="Calibri" panose="020F0502020204030204" pitchFamily="34" charset="0"/>
            </a:endParaRPr>
          </a:p>
        </p:txBody>
      </p:sp>
      <p:sp>
        <p:nvSpPr>
          <p:cNvPr id="7" name="6 Rectángulo"/>
          <p:cNvSpPr/>
          <p:nvPr/>
        </p:nvSpPr>
        <p:spPr>
          <a:xfrm>
            <a:off x="1768979" y="4390053"/>
            <a:ext cx="5766528" cy="1900012"/>
          </a:xfrm>
          <a:prstGeom prst="rect">
            <a:avLst/>
          </a:prstGeom>
          <a:solidFill>
            <a:schemeClr val="tx2">
              <a:lumMod val="40000"/>
              <a:lumOff val="6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dirty="0">
                <a:solidFill>
                  <a:schemeClr val="tx1"/>
                </a:solidFill>
                <a:latin typeface="Calibri"/>
              </a:rPr>
              <a:t>Este propósito hace referencia a la unidad de aprendizaje “</a:t>
            </a:r>
            <a:r>
              <a:rPr lang="es-MX" b="1" dirty="0">
                <a:solidFill>
                  <a:schemeClr val="tx1"/>
                </a:solidFill>
                <a:latin typeface="Calibri"/>
              </a:rPr>
              <a:t>Derecho Internacional Público</a:t>
            </a:r>
            <a:r>
              <a:rPr lang="es-MX" dirty="0">
                <a:solidFill>
                  <a:schemeClr val="tx1"/>
                </a:solidFill>
                <a:latin typeface="Calibri"/>
              </a:rPr>
              <a:t>” que se oferta en la licenciatura de Relaciones Económicas Internacionales, dentro del núcleo de formación sustantivo, con carácter obligatorio y un valor de 8 créditos. </a:t>
            </a:r>
          </a:p>
        </p:txBody>
      </p:sp>
      <p:pic>
        <p:nvPicPr>
          <p:cNvPr id="9" name="Imagen 8"/>
          <p:cNvPicPr>
            <a:picLocks noChangeAspect="1"/>
          </p:cNvPicPr>
          <p:nvPr/>
        </p:nvPicPr>
        <p:blipFill>
          <a:blip r:embed="rId4"/>
          <a:stretch>
            <a:fillRect/>
          </a:stretch>
        </p:blipFill>
        <p:spPr>
          <a:xfrm>
            <a:off x="8135595" y="253369"/>
            <a:ext cx="2388397" cy="579170"/>
          </a:xfrm>
          <a:prstGeom prst="rect">
            <a:avLst/>
          </a:prstGeom>
        </p:spPr>
      </p:pic>
      <p:pic>
        <p:nvPicPr>
          <p:cNvPr id="2" name="Imagen 1"/>
          <p:cNvPicPr>
            <a:picLocks noChangeAspect="1"/>
          </p:cNvPicPr>
          <p:nvPr/>
        </p:nvPicPr>
        <p:blipFill>
          <a:blip r:embed="rId5"/>
          <a:stretch>
            <a:fillRect/>
          </a:stretch>
        </p:blipFill>
        <p:spPr>
          <a:xfrm>
            <a:off x="7525085" y="4251868"/>
            <a:ext cx="3046058" cy="2034147"/>
          </a:xfrm>
          <a:prstGeom prst="rect">
            <a:avLst/>
          </a:prstGeom>
        </p:spPr>
      </p:pic>
    </p:spTree>
    <p:extLst>
      <p:ext uri="{BB962C8B-B14F-4D97-AF65-F5344CB8AC3E}">
        <p14:creationId xmlns:p14="http://schemas.microsoft.com/office/powerpoint/2010/main" val="3940090689"/>
      </p:ext>
    </p:extLst>
  </p:cSld>
  <p:clrMapOvr>
    <a:masterClrMapping/>
  </p:clrMapOvr>
  <mc:AlternateContent xmlns:mc="http://schemas.openxmlformats.org/markup-compatibility/2006" xmlns:p14="http://schemas.microsoft.com/office/powerpoint/2010/main">
    <mc:Choice Requires="p14">
      <p:transition spd="slow" p14:dur="1500">
        <p:push dir="u"/>
      </p:transition>
    </mc:Choice>
    <mc:Fallback xmlns="">
      <p:transition spd="slow">
        <p:push dir="u"/>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991544" y="1206389"/>
            <a:ext cx="8229600" cy="1780577"/>
          </a:xfrm>
          <a:solidFill>
            <a:schemeClr val="accent1">
              <a:lumMod val="60000"/>
              <a:lumOff val="40000"/>
            </a:schemeClr>
          </a:solidFill>
          <a:ln>
            <a:solidFill>
              <a:schemeClr val="accent1">
                <a:lumMod val="50000"/>
              </a:schemeClr>
            </a:solidFill>
          </a:ln>
        </p:spPr>
        <p:style>
          <a:lnRef idx="2">
            <a:schemeClr val="accent2"/>
          </a:lnRef>
          <a:fillRef idx="1">
            <a:schemeClr val="lt1"/>
          </a:fillRef>
          <a:effectRef idx="0">
            <a:schemeClr val="accent2"/>
          </a:effectRef>
          <a:fontRef idx="minor">
            <a:schemeClr val="dk1"/>
          </a:fontRef>
        </p:style>
        <p:txBody>
          <a:bodyPr>
            <a:normAutofit fontScale="92500" lnSpcReduction="10000"/>
          </a:bodyPr>
          <a:lstStyle/>
          <a:p>
            <a:pPr marL="0" indent="0" algn="just">
              <a:buNone/>
            </a:pPr>
            <a:r>
              <a:rPr lang="es-ES"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Calibri" panose="020F0502020204030204" pitchFamily="34" charset="0"/>
                <a:cs typeface="Calibri" panose="020F0502020204030204" pitchFamily="34" charset="0"/>
              </a:rPr>
              <a:t>PROPÓSITO de la unidad de </a:t>
            </a:r>
            <a:r>
              <a:rPr lang="es-ES"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Calibri" panose="020F0502020204030204" pitchFamily="34" charset="0"/>
                <a:cs typeface="Calibri" panose="020F0502020204030204" pitchFamily="34" charset="0"/>
              </a:rPr>
              <a:t>competencia</a:t>
            </a:r>
            <a:endParaRPr lang="es-ES" sz="2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Calibri" panose="020F0502020204030204" pitchFamily="34" charset="0"/>
              <a:cs typeface="Calibri" panose="020F0502020204030204" pitchFamily="34" charset="0"/>
            </a:endParaRPr>
          </a:p>
          <a:p>
            <a:pPr marL="0" indent="0" algn="just">
              <a:buNone/>
            </a:pPr>
            <a:r>
              <a:rPr lang="es-MX" sz="2200" dirty="0" smtClean="0">
                <a:latin typeface="Calibri" panose="020F0502020204030204" pitchFamily="34" charset="0"/>
                <a:cs typeface="Calibri" panose="020F0502020204030204" pitchFamily="34" charset="0"/>
              </a:rPr>
              <a:t>Describir los atributos, la estructura y el ámbito de competencia de las organizaciones internacionales, como sujetos de derecho internacional público para comprender su voluntad propia e independiente a la de los Estados que le dieron origen. </a:t>
            </a:r>
            <a:endParaRPr lang="es-MX" sz="2200" dirty="0">
              <a:latin typeface="Calibri" panose="020F0502020204030204" pitchFamily="34" charset="0"/>
              <a:cs typeface="Calibri" panose="020F0502020204030204" pitchFamily="34" charset="0"/>
            </a:endParaRPr>
          </a:p>
        </p:txBody>
      </p:sp>
      <p:sp>
        <p:nvSpPr>
          <p:cNvPr id="2" name="Marcador de número de diapositiva 1"/>
          <p:cNvSpPr>
            <a:spLocks noGrp="1"/>
          </p:cNvSpPr>
          <p:nvPr>
            <p:ph type="sldNum" sz="quarter" idx="12"/>
          </p:nvPr>
        </p:nvSpPr>
        <p:spPr/>
        <p:txBody>
          <a:bodyPr/>
          <a:lstStyle/>
          <a:p>
            <a:fld id="{579D3D31-37EB-4C2E-B06E-64573489A9E5}" type="slidenum">
              <a:rPr lang="es-MX" sz="1200" b="1" smtClean="0">
                <a:solidFill>
                  <a:schemeClr val="accent1">
                    <a:lumMod val="50000"/>
                  </a:schemeClr>
                </a:solidFill>
              </a:rPr>
              <a:pPr/>
              <a:t>6</a:t>
            </a:fld>
            <a:endParaRPr lang="es-MX" sz="1200" b="1" dirty="0">
              <a:solidFill>
                <a:schemeClr val="accent1">
                  <a:lumMod val="50000"/>
                </a:schemeClr>
              </a:solidFill>
            </a:endParaRPr>
          </a:p>
        </p:txBody>
      </p:sp>
      <p:sp>
        <p:nvSpPr>
          <p:cNvPr id="6" name="5 Rectángulo"/>
          <p:cNvSpPr/>
          <p:nvPr/>
        </p:nvSpPr>
        <p:spPr>
          <a:xfrm>
            <a:off x="3495229" y="4546944"/>
            <a:ext cx="6896457" cy="1868846"/>
          </a:xfrm>
          <a:prstGeom prst="rect">
            <a:avLst/>
          </a:prstGeom>
          <a:solidFill>
            <a:schemeClr val="accent3"/>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2000" b="1" u="sng" dirty="0" smtClean="0">
                <a:solidFill>
                  <a:schemeClr val="tx1"/>
                </a:solidFill>
                <a:latin typeface="Calibri"/>
              </a:rPr>
              <a:t>Guía para el uso del presente material:</a:t>
            </a:r>
            <a:r>
              <a:rPr lang="es-MX" sz="2000" dirty="0" smtClean="0">
                <a:solidFill>
                  <a:schemeClr val="tx1"/>
                </a:solidFill>
                <a:latin typeface="Calibri"/>
              </a:rPr>
              <a:t> </a:t>
            </a:r>
            <a:r>
              <a:rPr lang="es-MX" sz="2000" dirty="0" smtClean="0">
                <a:solidFill>
                  <a:schemeClr val="tx1">
                    <a:lumMod val="85000"/>
                    <a:lumOff val="15000"/>
                  </a:schemeClr>
                </a:solidFill>
                <a:latin typeface="Calibri"/>
              </a:rPr>
              <a:t>esta presentación </a:t>
            </a:r>
            <a:r>
              <a:rPr lang="es-ES" sz="2000" dirty="0">
                <a:solidFill>
                  <a:schemeClr val="tx1">
                    <a:lumMod val="85000"/>
                    <a:lumOff val="15000"/>
                  </a:schemeClr>
                </a:solidFill>
                <a:latin typeface="Calibri"/>
              </a:rPr>
              <a:t>cuenta con un sistema de almacenaje con dimensiones y materiales adecuados: </a:t>
            </a:r>
            <a:r>
              <a:rPr lang="es-ES" sz="2000" b="1" dirty="0">
                <a:solidFill>
                  <a:schemeClr val="tx1"/>
                </a:solidFill>
                <a:latin typeface="Calibri"/>
              </a:rPr>
              <a:t>Microsoft PowerPoint </a:t>
            </a:r>
            <a:r>
              <a:rPr lang="es-ES" sz="2000" b="1" dirty="0" smtClean="0">
                <a:solidFill>
                  <a:schemeClr val="tx1"/>
                </a:solidFill>
                <a:latin typeface="Calibri"/>
              </a:rPr>
              <a:t>2016</a:t>
            </a:r>
            <a:r>
              <a:rPr lang="es-ES" sz="2000" b="1" dirty="0" smtClean="0">
                <a:solidFill>
                  <a:schemeClr val="tx1">
                    <a:lumMod val="75000"/>
                    <a:lumOff val="25000"/>
                  </a:schemeClr>
                </a:solidFill>
                <a:latin typeface="Calibri"/>
              </a:rPr>
              <a:t>. </a:t>
            </a:r>
            <a:r>
              <a:rPr lang="es-ES" sz="2000" dirty="0">
                <a:solidFill>
                  <a:schemeClr val="tx1">
                    <a:lumMod val="85000"/>
                    <a:lumOff val="15000"/>
                  </a:schemeClr>
                </a:solidFill>
                <a:latin typeface="Calibri"/>
              </a:rPr>
              <a:t>Está</a:t>
            </a:r>
            <a:r>
              <a:rPr lang="es-MX" sz="2000" dirty="0">
                <a:solidFill>
                  <a:schemeClr val="tx1">
                    <a:lumMod val="85000"/>
                    <a:lumOff val="15000"/>
                  </a:schemeClr>
                </a:solidFill>
                <a:latin typeface="Calibri"/>
              </a:rPr>
              <a:t> </a:t>
            </a:r>
            <a:r>
              <a:rPr lang="es-MX" sz="2000" dirty="0" smtClean="0">
                <a:solidFill>
                  <a:schemeClr val="tx1">
                    <a:lumMod val="85000"/>
                    <a:lumOff val="15000"/>
                  </a:schemeClr>
                </a:solidFill>
                <a:latin typeface="Calibri"/>
              </a:rPr>
              <a:t>diseñada </a:t>
            </a:r>
            <a:r>
              <a:rPr lang="es-MX" sz="2000" dirty="0">
                <a:solidFill>
                  <a:schemeClr val="tx1">
                    <a:lumMod val="85000"/>
                    <a:lumOff val="15000"/>
                  </a:schemeClr>
                </a:solidFill>
                <a:latin typeface="Calibri"/>
              </a:rPr>
              <a:t>en forma clara y sencilla, y presenta lo más sobresaliente respecto </a:t>
            </a:r>
            <a:r>
              <a:rPr lang="es-MX" sz="2000" dirty="0" smtClean="0">
                <a:solidFill>
                  <a:schemeClr val="tx1">
                    <a:lumMod val="85000"/>
                    <a:lumOff val="15000"/>
                  </a:schemeClr>
                </a:solidFill>
                <a:latin typeface="Calibri"/>
              </a:rPr>
              <a:t>al tema: </a:t>
            </a:r>
            <a:r>
              <a:rPr lang="es-MX" sz="2000" b="1" dirty="0" smtClean="0">
                <a:solidFill>
                  <a:schemeClr val="tx1"/>
                </a:solidFill>
                <a:latin typeface="Calibri"/>
              </a:rPr>
              <a:t>Organizaciones Internacionales. </a:t>
            </a:r>
            <a:r>
              <a:rPr lang="es-MX" sz="2000" dirty="0" smtClean="0">
                <a:solidFill>
                  <a:schemeClr val="tx1"/>
                </a:solidFill>
                <a:latin typeface="Calibri"/>
              </a:rPr>
              <a:t>(Unidad de Competencia </a:t>
            </a:r>
            <a:r>
              <a:rPr lang="es-MX" sz="2000" smtClean="0">
                <a:solidFill>
                  <a:schemeClr val="tx1"/>
                </a:solidFill>
                <a:latin typeface="Calibri"/>
              </a:rPr>
              <a:t>4).</a:t>
            </a:r>
            <a:endParaRPr lang="es-MX" sz="2000" dirty="0">
              <a:solidFill>
                <a:schemeClr val="tx1"/>
              </a:solidFill>
              <a:latin typeface="Calibri"/>
            </a:endParaRPr>
          </a:p>
        </p:txBody>
      </p:sp>
      <p:pic>
        <p:nvPicPr>
          <p:cNvPr id="7" name="Picture 3"/>
          <p:cNvPicPr>
            <a:picLocks noChangeAspect="1" noChangeArrowheads="1"/>
          </p:cNvPicPr>
          <p:nvPr/>
        </p:nvPicPr>
        <p:blipFill>
          <a:blip r:embed="rId2"/>
          <a:srcRect/>
          <a:stretch>
            <a:fillRect/>
          </a:stretch>
        </p:blipFill>
        <p:spPr bwMode="auto">
          <a:xfrm>
            <a:off x="10221144" y="366839"/>
            <a:ext cx="587077" cy="648072"/>
          </a:xfrm>
          <a:prstGeom prst="rect">
            <a:avLst/>
          </a:prstGeom>
          <a:noFill/>
          <a:ln w="9525">
            <a:solidFill>
              <a:schemeClr val="accent1">
                <a:lumMod val="75000"/>
              </a:schemeClr>
            </a:solidFill>
            <a:miter lim="800000"/>
            <a:headEnd/>
            <a:tailEnd/>
          </a:ln>
        </p:spPr>
      </p:pic>
      <p:sp>
        <p:nvSpPr>
          <p:cNvPr id="9" name="8 Rectángulo"/>
          <p:cNvSpPr/>
          <p:nvPr/>
        </p:nvSpPr>
        <p:spPr>
          <a:xfrm>
            <a:off x="3019697" y="3083496"/>
            <a:ext cx="5977345" cy="1368151"/>
          </a:xfrm>
          <a:prstGeom prst="rect">
            <a:avLst/>
          </a:prstGeom>
          <a:solidFill>
            <a:schemeClr val="accent4">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dirty="0">
                <a:solidFill>
                  <a:schemeClr val="bg2"/>
                </a:solidFill>
                <a:latin typeface="Calibri"/>
              </a:rPr>
              <a:t>Este es el propósito que refiere la </a:t>
            </a:r>
            <a:r>
              <a:rPr lang="es-ES" b="1" dirty="0" smtClean="0">
                <a:solidFill>
                  <a:schemeClr val="bg2"/>
                </a:solidFill>
                <a:latin typeface="Calibri"/>
              </a:rPr>
              <a:t>Unidad </a:t>
            </a:r>
            <a:r>
              <a:rPr lang="es-ES" b="1" dirty="0">
                <a:solidFill>
                  <a:schemeClr val="bg2"/>
                </a:solidFill>
                <a:latin typeface="Calibri"/>
              </a:rPr>
              <a:t>de </a:t>
            </a:r>
            <a:r>
              <a:rPr lang="es-ES" b="1" dirty="0" smtClean="0">
                <a:solidFill>
                  <a:schemeClr val="bg2"/>
                </a:solidFill>
                <a:latin typeface="Calibri"/>
              </a:rPr>
              <a:t>Competencia 4</a:t>
            </a:r>
            <a:r>
              <a:rPr lang="es-MX" b="1" dirty="0" smtClean="0">
                <a:solidFill>
                  <a:schemeClr val="bg2"/>
                </a:solidFill>
                <a:latin typeface="Calibri"/>
              </a:rPr>
              <a:t> “Organizaciones Internacionales”.  </a:t>
            </a:r>
          </a:p>
          <a:p>
            <a:pPr algn="just"/>
            <a:r>
              <a:rPr lang="es-MX" dirty="0" smtClean="0">
                <a:solidFill>
                  <a:schemeClr val="bg2"/>
                </a:solidFill>
                <a:latin typeface="Calibri"/>
              </a:rPr>
              <a:t>El </a:t>
            </a:r>
            <a:r>
              <a:rPr lang="es-MX" dirty="0">
                <a:solidFill>
                  <a:schemeClr val="bg2"/>
                </a:solidFill>
                <a:latin typeface="Calibri"/>
              </a:rPr>
              <a:t>tiempo destinado para desarrollar el presente tema en el aula es de 2 clases.</a:t>
            </a:r>
          </a:p>
        </p:txBody>
      </p:sp>
      <p:sp>
        <p:nvSpPr>
          <p:cNvPr id="5" name="4 CuadroTexto"/>
          <p:cNvSpPr txBox="1"/>
          <p:nvPr/>
        </p:nvSpPr>
        <p:spPr>
          <a:xfrm>
            <a:off x="2063552" y="381269"/>
            <a:ext cx="5090240" cy="707886"/>
          </a:xfrm>
          <a:prstGeom prst="rect">
            <a:avLst/>
          </a:prstGeom>
          <a:noFill/>
        </p:spPr>
        <p:txBody>
          <a:bodyPr wrap="none" rtlCol="0">
            <a:spAutoFit/>
          </a:bodyPr>
          <a:lstStyle/>
          <a:p>
            <a:r>
              <a:rPr lang="es-MX" sz="4000" dirty="0">
                <a:solidFill>
                  <a:srgbClr val="696464">
                    <a:lumMod val="50000"/>
                  </a:srgbClr>
                </a:solidFill>
                <a:latin typeface="Arial Black" pitchFamily="34" charset="0"/>
                <a:cs typeface="Aharoni" pitchFamily="2" charset="-79"/>
              </a:rPr>
              <a:t>Guión Explicativo</a:t>
            </a:r>
          </a:p>
        </p:txBody>
      </p:sp>
      <p:pic>
        <p:nvPicPr>
          <p:cNvPr id="4" name="Imagen 3"/>
          <p:cNvPicPr>
            <a:picLocks noChangeAspect="1"/>
          </p:cNvPicPr>
          <p:nvPr/>
        </p:nvPicPr>
        <p:blipFill>
          <a:blip r:embed="rId3"/>
          <a:stretch>
            <a:fillRect/>
          </a:stretch>
        </p:blipFill>
        <p:spPr>
          <a:xfrm>
            <a:off x="7837401" y="401290"/>
            <a:ext cx="2383743" cy="579170"/>
          </a:xfrm>
          <a:prstGeom prst="rect">
            <a:avLst/>
          </a:prstGeom>
        </p:spPr>
      </p:pic>
    </p:spTree>
    <p:extLst>
      <p:ext uri="{BB962C8B-B14F-4D97-AF65-F5344CB8AC3E}">
        <p14:creationId xmlns:p14="http://schemas.microsoft.com/office/powerpoint/2010/main" val="981197414"/>
      </p:ext>
    </p:extLst>
  </p:cSld>
  <p:clrMapOvr>
    <a:masterClrMapping/>
  </p:clrMapOvr>
  <mc:AlternateContent xmlns:mc="http://schemas.openxmlformats.org/markup-compatibility/2006" xmlns:p14="http://schemas.microsoft.com/office/powerpoint/2010/main">
    <mc:Choice Requires="p14">
      <p:transition spd="slow" p14:dur="1500">
        <p:pull dir="d"/>
      </p:transition>
    </mc:Choice>
    <mc:Fallback xmlns="">
      <p:transition spd="slow">
        <p:pull dir="d"/>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p:cNvSpPr>
            <a:spLocks noGrp="1"/>
          </p:cNvSpPr>
          <p:nvPr>
            <p:ph type="sldNum" sz="quarter" idx="12"/>
          </p:nvPr>
        </p:nvSpPr>
        <p:spPr/>
        <p:txBody>
          <a:bodyPr/>
          <a:lstStyle/>
          <a:p>
            <a:fld id="{579D3D31-37EB-4C2E-B06E-64573489A9E5}" type="slidenum">
              <a:rPr lang="es-MX" sz="1200" b="1" smtClean="0">
                <a:solidFill>
                  <a:schemeClr val="accent1">
                    <a:lumMod val="50000"/>
                  </a:schemeClr>
                </a:solidFill>
              </a:rPr>
              <a:pPr/>
              <a:t>7</a:t>
            </a:fld>
            <a:endParaRPr lang="es-MX" sz="1200" b="1" dirty="0">
              <a:solidFill>
                <a:schemeClr val="accent1">
                  <a:lumMod val="50000"/>
                </a:schemeClr>
              </a:solidFill>
            </a:endParaRPr>
          </a:p>
        </p:txBody>
      </p:sp>
      <p:pic>
        <p:nvPicPr>
          <p:cNvPr id="5" name="Imagen 4"/>
          <p:cNvPicPr>
            <a:picLocks noChangeAspect="1"/>
          </p:cNvPicPr>
          <p:nvPr/>
        </p:nvPicPr>
        <p:blipFill>
          <a:blip r:embed="rId2"/>
          <a:stretch>
            <a:fillRect/>
          </a:stretch>
        </p:blipFill>
        <p:spPr>
          <a:xfrm>
            <a:off x="10667973" y="713234"/>
            <a:ext cx="609653" cy="670618"/>
          </a:xfrm>
          <a:prstGeom prst="rect">
            <a:avLst/>
          </a:prstGeom>
        </p:spPr>
      </p:pic>
      <p:pic>
        <p:nvPicPr>
          <p:cNvPr id="6" name="Imagen 5"/>
          <p:cNvPicPr>
            <a:picLocks noChangeAspect="1"/>
          </p:cNvPicPr>
          <p:nvPr/>
        </p:nvPicPr>
        <p:blipFill>
          <a:blip r:embed="rId3"/>
          <a:stretch>
            <a:fillRect/>
          </a:stretch>
        </p:blipFill>
        <p:spPr>
          <a:xfrm>
            <a:off x="8160075" y="758958"/>
            <a:ext cx="2383743" cy="579170"/>
          </a:xfrm>
          <a:prstGeom prst="rect">
            <a:avLst/>
          </a:prstGeom>
        </p:spPr>
      </p:pic>
      <p:sp>
        <p:nvSpPr>
          <p:cNvPr id="8" name="Título 7"/>
          <p:cNvSpPr>
            <a:spLocks noGrp="1"/>
          </p:cNvSpPr>
          <p:nvPr>
            <p:ph type="ctrTitle"/>
          </p:nvPr>
        </p:nvSpPr>
        <p:spPr>
          <a:xfrm>
            <a:off x="2315910" y="2678035"/>
            <a:ext cx="8434699" cy="1116334"/>
          </a:xfrm>
          <a:solidFill>
            <a:schemeClr val="accent1">
              <a:lumMod val="75000"/>
            </a:schemeClr>
          </a:solidFill>
        </p:spPr>
        <p:txBody>
          <a:bodyPr>
            <a:normAutofit fontScale="90000"/>
          </a:bodyPr>
          <a:lstStyle/>
          <a:p>
            <a:pPr algn="ctr"/>
            <a:r>
              <a:rPr lang="es-MX" sz="5400" b="1" dirty="0" smtClean="0">
                <a:solidFill>
                  <a:schemeClr val="bg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Organizaciones Internacionales</a:t>
            </a:r>
            <a:endParaRPr lang="es-MX" sz="5400" b="1" dirty="0">
              <a:solidFill>
                <a:schemeClr val="bg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740732475"/>
      </p:ext>
    </p:extLst>
  </p:cSld>
  <p:clrMapOvr>
    <a:masterClrMapping/>
  </p:clrMapOvr>
  <mc:AlternateContent xmlns:mc="http://schemas.openxmlformats.org/markup-compatibility/2006" xmlns:p14="http://schemas.microsoft.com/office/powerpoint/2010/main">
    <mc:Choice Requires="p14">
      <p:transition spd="slow" p14:dur="1500">
        <p:pull dir="d"/>
      </p:transition>
    </mc:Choice>
    <mc:Fallback xmlns="">
      <p:transition spd="slow">
        <p:pull dir="d"/>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txBox="1">
            <a:spLocks/>
          </p:cNvSpPr>
          <p:nvPr/>
        </p:nvSpPr>
        <p:spPr>
          <a:xfrm>
            <a:off x="3238480" y="2662677"/>
            <a:ext cx="5715040" cy="1214446"/>
          </a:xfrm>
          <a:prstGeom prst="rect">
            <a:avLst/>
          </a:prstGeom>
          <a:solidFill>
            <a:schemeClr val="bg2">
              <a:lumMod val="90000"/>
            </a:schemeClr>
          </a:solidFill>
          <a:ln>
            <a:solidFill>
              <a:schemeClr val="accent3">
                <a:lumMod val="50000"/>
              </a:schemeClr>
            </a:solidFill>
          </a:ln>
        </p:spPr>
        <p:txBody>
          <a:bodyPr>
            <a:normAutofit fontScale="70000" lnSpcReduction="20000"/>
          </a:bodyPr>
          <a:lstStyle/>
          <a:p>
            <a:pPr algn="ctr">
              <a:spcBef>
                <a:spcPct val="0"/>
              </a:spcBef>
              <a:defRPr/>
            </a:pPr>
            <a:endParaRPr lang="es-MX" sz="4400" b="1" dirty="0">
              <a:solidFill>
                <a:schemeClr val="accent3">
                  <a:lumMod val="50000"/>
                </a:schemeClr>
              </a:solidFill>
              <a:latin typeface="+mj-lt"/>
              <a:ea typeface="+mj-ea"/>
              <a:cs typeface="+mj-cs"/>
            </a:endParaRPr>
          </a:p>
          <a:p>
            <a:pPr algn="ctr">
              <a:spcBef>
                <a:spcPct val="0"/>
              </a:spcBef>
              <a:defRPr/>
            </a:pPr>
            <a:r>
              <a:rPr lang="es-MX" sz="7700" b="1" dirty="0" smtClean="0">
                <a:solidFill>
                  <a:schemeClr val="accent1">
                    <a:lumMod val="50000"/>
                  </a:schemeClr>
                </a:solidFill>
                <a:effectLst>
                  <a:outerShdw blurRad="38100" dist="38100" dir="2700000" algn="tl">
                    <a:srgbClr val="000000">
                      <a:alpha val="43137"/>
                    </a:srgbClr>
                  </a:outerShdw>
                </a:effectLst>
                <a:latin typeface="Calibri" panose="020F0502020204030204" pitchFamily="34" charset="0"/>
                <a:ea typeface="+mj-ea"/>
                <a:cs typeface="Calibri" panose="020F0502020204030204" pitchFamily="34" charset="0"/>
              </a:rPr>
              <a:t>Introducción</a:t>
            </a:r>
            <a:endParaRPr lang="es-MX" sz="7700" b="1" dirty="0">
              <a:solidFill>
                <a:schemeClr val="accent1">
                  <a:lumMod val="50000"/>
                </a:schemeClr>
              </a:solidFill>
              <a:effectLst>
                <a:outerShdw blurRad="38100" dist="38100" dir="2700000" algn="tl">
                  <a:srgbClr val="000000">
                    <a:alpha val="43137"/>
                  </a:srgbClr>
                </a:outerShdw>
              </a:effectLst>
              <a:latin typeface="Calibri" panose="020F0502020204030204" pitchFamily="34" charset="0"/>
              <a:ea typeface="+mj-ea"/>
              <a:cs typeface="Calibri" panose="020F0502020204030204" pitchFamily="34" charset="0"/>
            </a:endParaRPr>
          </a:p>
        </p:txBody>
      </p:sp>
      <p:sp>
        <p:nvSpPr>
          <p:cNvPr id="3" name="2 Marcador de número de diapositiva"/>
          <p:cNvSpPr>
            <a:spLocks noGrp="1"/>
          </p:cNvSpPr>
          <p:nvPr>
            <p:ph type="sldNum" sz="quarter" idx="12"/>
          </p:nvPr>
        </p:nvSpPr>
        <p:spPr/>
        <p:txBody>
          <a:bodyPr/>
          <a:lstStyle/>
          <a:p>
            <a:fld id="{B103DBDF-5D3C-4A1A-979A-A472FA1B96AE}" type="slidenum">
              <a:rPr lang="es-MX" sz="1200" b="1" smtClean="0">
                <a:solidFill>
                  <a:schemeClr val="accent1">
                    <a:lumMod val="50000"/>
                  </a:schemeClr>
                </a:solidFill>
              </a:rPr>
              <a:pPr/>
              <a:t>8</a:t>
            </a:fld>
            <a:endParaRPr lang="es-MX" sz="1200" b="1" dirty="0">
              <a:solidFill>
                <a:schemeClr val="accent1">
                  <a:lumMod val="50000"/>
                </a:schemeClr>
              </a:solidFill>
            </a:endParaRPr>
          </a:p>
        </p:txBody>
      </p:sp>
    </p:spTree>
    <p:extLst>
      <p:ext uri="{BB962C8B-B14F-4D97-AF65-F5344CB8AC3E}">
        <p14:creationId xmlns:p14="http://schemas.microsoft.com/office/powerpoint/2010/main" val="3949684682"/>
      </p:ext>
    </p:extLst>
  </p:cSld>
  <p:clrMapOvr>
    <a:masterClrMapping/>
  </p:clrMapOvr>
  <mc:AlternateContent xmlns:mc="http://schemas.openxmlformats.org/markup-compatibility/2006" xmlns:p14="http://schemas.microsoft.com/office/powerpoint/2010/main">
    <mc:Choice Requires="p14">
      <p:transition spd="slow" p14:dur="1500">
        <p:circle/>
      </p:transition>
    </mc:Choice>
    <mc:Fallback xmlns="">
      <p:transition spd="slow">
        <p:circl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4" descr="http://www.durangoaldia.com/wp-content/uploads/2010/09/bandera-de-M%C3%A9xico.jpg"/>
          <p:cNvPicPr>
            <a:picLocks noChangeAspect="1" noChangeArrowheads="1"/>
          </p:cNvPicPr>
          <p:nvPr/>
        </p:nvPicPr>
        <p:blipFill>
          <a:blip r:embed="rId2"/>
          <a:srcRect/>
          <a:stretch>
            <a:fillRect/>
          </a:stretch>
        </p:blipFill>
        <p:spPr bwMode="auto">
          <a:xfrm>
            <a:off x="1776725" y="334762"/>
            <a:ext cx="2119314" cy="1591602"/>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
        <p:nvSpPr>
          <p:cNvPr id="2" name="1 Rectángulo"/>
          <p:cNvSpPr/>
          <p:nvPr/>
        </p:nvSpPr>
        <p:spPr>
          <a:xfrm>
            <a:off x="3159048" y="1701638"/>
            <a:ext cx="5895602" cy="3065455"/>
          </a:xfrm>
          <a:prstGeom prst="rect">
            <a:avLst/>
          </a:prstGeom>
          <a:solidFill>
            <a:schemeClr val="accent3">
              <a:lumMod val="20000"/>
              <a:lumOff val="80000"/>
            </a:schemeClr>
          </a:solidFill>
          <a:ln>
            <a:solidFill>
              <a:schemeClr val="accent3">
                <a:lumMod val="75000"/>
              </a:schemeClr>
            </a:solidFill>
          </a:ln>
        </p:spPr>
        <p:txBody>
          <a:bodyPr wrap="square">
            <a:spAutoFit/>
          </a:bodyPr>
          <a:lstStyle/>
          <a:p>
            <a:pPr algn="just">
              <a:lnSpc>
                <a:spcPct val="115000"/>
              </a:lnSpc>
            </a:pPr>
            <a:r>
              <a:rPr lang="es-ES" sz="2400" dirty="0">
                <a:latin typeface="Calibri" panose="020F0502020204030204" pitchFamily="34" charset="0"/>
                <a:cs typeface="Calibri" panose="020F0502020204030204" pitchFamily="34" charset="0"/>
              </a:rPr>
              <a:t>El derecho internacional contemporáneo ha sido testigo de la aparición de nuevos actores en su escenario. Estos nuevos sujetos son las organizaciones internacionales, las cuales presentan características similares y a la vez muy disímiles con respecto a los sujetos del derecho internacional clásico:  los Estados.</a:t>
            </a:r>
            <a:r>
              <a:rPr lang="es-ES" sz="2400" dirty="0">
                <a:latin typeface="Calibri" panose="020F0502020204030204" pitchFamily="34" charset="0"/>
                <a:ea typeface="Times New Roman"/>
                <a:cs typeface="Calibri" panose="020F0502020204030204" pitchFamily="34" charset="0"/>
              </a:rPr>
              <a:t> </a:t>
            </a:r>
            <a:endParaRPr lang="es-MX" sz="2400" dirty="0">
              <a:latin typeface="Calibri" panose="020F0502020204030204" pitchFamily="34" charset="0"/>
              <a:cs typeface="Calibri" panose="020F0502020204030204" pitchFamily="34" charset="0"/>
            </a:endParaRPr>
          </a:p>
        </p:txBody>
      </p:sp>
      <p:sp>
        <p:nvSpPr>
          <p:cNvPr id="7" name="6 Marcador de número de diapositiva"/>
          <p:cNvSpPr>
            <a:spLocks noGrp="1"/>
          </p:cNvSpPr>
          <p:nvPr>
            <p:ph type="sldNum" sz="quarter" idx="12"/>
          </p:nvPr>
        </p:nvSpPr>
        <p:spPr/>
        <p:txBody>
          <a:bodyPr/>
          <a:lstStyle/>
          <a:p>
            <a:fld id="{B103DBDF-5D3C-4A1A-979A-A472FA1B96AE}" type="slidenum">
              <a:rPr lang="es-MX" smtClean="0">
                <a:solidFill>
                  <a:schemeClr val="accent3">
                    <a:lumMod val="20000"/>
                    <a:lumOff val="80000"/>
                  </a:schemeClr>
                </a:solidFill>
              </a:rPr>
              <a:pPr/>
              <a:t>9</a:t>
            </a:fld>
            <a:endParaRPr lang="es-MX" dirty="0">
              <a:solidFill>
                <a:schemeClr val="accent3">
                  <a:lumMod val="20000"/>
                  <a:lumOff val="80000"/>
                </a:schemeClr>
              </a:solidFill>
            </a:endParaRPr>
          </a:p>
        </p:txBody>
      </p:sp>
      <p:pic>
        <p:nvPicPr>
          <p:cNvPr id="9"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56171" y="4417513"/>
            <a:ext cx="2813021" cy="2012483"/>
          </a:xfrm>
          <a:prstGeom prst="roundRect">
            <a:avLst>
              <a:gd name="adj" fmla="val 11626"/>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28378894"/>
      </p:ext>
    </p:extLst>
  </p:cSld>
  <p:clrMapOvr>
    <a:masterClrMapping/>
  </p:clrMapOvr>
  <mc:AlternateContent xmlns:mc="http://schemas.openxmlformats.org/markup-compatibility/2006" xmlns:p14="http://schemas.microsoft.com/office/powerpoint/2010/main">
    <mc:Choice Requires="p14">
      <p:transition spd="slow" p14:dur="1500">
        <p:pull dir="d"/>
      </p:transition>
    </mc:Choice>
    <mc:Fallback xmlns="">
      <p:transition spd="slow">
        <p:pull dir="d"/>
      </p:transition>
    </mc:Fallback>
  </mc:AlternateContent>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HDOfficeLightV0">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Parallax">
  <a:themeElements>
    <a:clrScheme name="Rojo naranja">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1A9F9826-882C-40B9-8F38-5A3B8CFD196D}"/>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561</TotalTime>
  <Words>1526</Words>
  <Application>Microsoft Office PowerPoint</Application>
  <PresentationFormat>Panorámica</PresentationFormat>
  <Paragraphs>201</Paragraphs>
  <Slides>41</Slides>
  <Notes>1</Notes>
  <HiddenSlides>0</HiddenSlides>
  <MMClips>0</MMClips>
  <ScaleCrop>false</ScaleCrop>
  <HeadingPairs>
    <vt:vector size="6" baseType="variant">
      <vt:variant>
        <vt:lpstr>Fuentes usadas</vt:lpstr>
      </vt:variant>
      <vt:variant>
        <vt:i4>10</vt:i4>
      </vt:variant>
      <vt:variant>
        <vt:lpstr>Tema</vt:lpstr>
      </vt:variant>
      <vt:variant>
        <vt:i4>2</vt:i4>
      </vt:variant>
      <vt:variant>
        <vt:lpstr>Títulos de diapositiva</vt:lpstr>
      </vt:variant>
      <vt:variant>
        <vt:i4>41</vt:i4>
      </vt:variant>
    </vt:vector>
  </HeadingPairs>
  <TitlesOfParts>
    <vt:vector size="53" baseType="lpstr">
      <vt:lpstr>Aharoni</vt:lpstr>
      <vt:lpstr>Arial</vt:lpstr>
      <vt:lpstr>Arial Black</vt:lpstr>
      <vt:lpstr>Calibri</vt:lpstr>
      <vt:lpstr>Calibri Light</vt:lpstr>
      <vt:lpstr>Corbel</vt:lpstr>
      <vt:lpstr>Times New Roman</vt:lpstr>
      <vt:lpstr>Verdana</vt:lpstr>
      <vt:lpstr>Wingdings</vt:lpstr>
      <vt:lpstr>Wingdings 2</vt:lpstr>
      <vt:lpstr>HDOfficeLightV0</vt:lpstr>
      <vt:lpstr>Parallax</vt:lpstr>
      <vt:lpstr>Presentación de PowerPoint</vt:lpstr>
      <vt:lpstr>Presentación de PowerPoint</vt:lpstr>
      <vt:lpstr>Presentación de PowerPoint</vt:lpstr>
      <vt:lpstr>GUION EXPLICATIVO (Justificación Académica)  Propósito de la Unidad de Aprendizaje Propósito de la Unidad de Competencia Guía para el uso del material </vt:lpstr>
      <vt:lpstr>Presentación de PowerPoint</vt:lpstr>
      <vt:lpstr>Presentación de PowerPoint</vt:lpstr>
      <vt:lpstr>Organizaciones Internacionales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 Rasgos característicos </vt:lpstr>
      <vt:lpstr>La Organización Internacional como sujeto de derecho tiene seis rasgos característicos:</vt:lpstr>
      <vt:lpstr>La Organización Internacional como sujeto de derecho tiene seis rasgos característicos:</vt:lpstr>
      <vt:lpstr>La Organización Internacional como sujeto de derecho tiene seis rasgos característicos:</vt:lpstr>
      <vt:lpstr>Presentación de PowerPoint</vt:lpstr>
      <vt:lpstr>Presentación de PowerPoint</vt:lpstr>
      <vt:lpstr>Atributos</vt:lpstr>
      <vt:lpstr>Atributos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Organización de las Naciones Unidas</vt:lpstr>
      <vt:lpstr>Presentación de PowerPoint</vt:lpstr>
      <vt:lpstr>Presentación de PowerPoint</vt:lpstr>
      <vt:lpstr>Presentación de PowerPoint</vt:lpstr>
      <vt:lpstr>Referencias</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Gabriela_Pc</dc:creator>
  <cp:lastModifiedBy>Gabriela_Pc</cp:lastModifiedBy>
  <cp:revision>40</cp:revision>
  <dcterms:created xsi:type="dcterms:W3CDTF">2018-09-17T00:45:00Z</dcterms:created>
  <dcterms:modified xsi:type="dcterms:W3CDTF">2018-09-21T18:20:48Z</dcterms:modified>
</cp:coreProperties>
</file>