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9"/>
  </p:notesMasterIdLst>
  <p:sldIdLst>
    <p:sldId id="300" r:id="rId2"/>
    <p:sldId id="301" r:id="rId3"/>
    <p:sldId id="302" r:id="rId4"/>
    <p:sldId id="303" r:id="rId5"/>
    <p:sldId id="304" r:id="rId6"/>
    <p:sldId id="305" r:id="rId7"/>
    <p:sldId id="256" r:id="rId8"/>
    <p:sldId id="257" r:id="rId9"/>
    <p:sldId id="258" r:id="rId10"/>
    <p:sldId id="259" r:id="rId11"/>
    <p:sldId id="311" r:id="rId12"/>
    <p:sldId id="312" r:id="rId13"/>
    <p:sldId id="262" r:id="rId14"/>
    <p:sldId id="263" r:id="rId15"/>
    <p:sldId id="267" r:id="rId16"/>
    <p:sldId id="268" r:id="rId17"/>
    <p:sldId id="271" r:id="rId18"/>
    <p:sldId id="269" r:id="rId19"/>
    <p:sldId id="276" r:id="rId20"/>
    <p:sldId id="313" r:id="rId21"/>
    <p:sldId id="272" r:id="rId22"/>
    <p:sldId id="275" r:id="rId23"/>
    <p:sldId id="273" r:id="rId24"/>
    <p:sldId id="274" r:id="rId25"/>
    <p:sldId id="309" r:id="rId26"/>
    <p:sldId id="310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91" r:id="rId38"/>
    <p:sldId id="292" r:id="rId39"/>
    <p:sldId id="293" r:id="rId40"/>
    <p:sldId id="294" r:id="rId41"/>
    <p:sldId id="295" r:id="rId42"/>
    <p:sldId id="296" r:id="rId43"/>
    <p:sldId id="298" r:id="rId44"/>
    <p:sldId id="299" r:id="rId45"/>
    <p:sldId id="306" r:id="rId46"/>
    <p:sldId id="307" r:id="rId47"/>
    <p:sldId id="308" r:id="rId4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9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60" y="1056"/>
      </p:cViewPr>
      <p:guideLst>
        <p:guide orient="horz" pos="2160"/>
        <p:guide pos="37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7F703C-7913-471C-89BE-BE7DB0E1B8F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8463B46B-EE28-4462-852E-281E9680486B}">
      <dgm:prSet phldrT="[Texto]"/>
      <dgm:spPr/>
      <dgm:t>
        <a:bodyPr/>
        <a:lstStyle/>
        <a:p>
          <a:r>
            <a:rPr lang="es-ES" dirty="0" smtClean="0"/>
            <a:t>Robo</a:t>
          </a:r>
          <a:endParaRPr lang="es-ES" dirty="0"/>
        </a:p>
      </dgm:t>
    </dgm:pt>
    <dgm:pt modelId="{8CB00BBB-424A-4848-8C5A-CCFED31CE249}" type="parTrans" cxnId="{FDBCD4EB-64DF-4208-8AEB-2FE58CF469CD}">
      <dgm:prSet/>
      <dgm:spPr/>
      <dgm:t>
        <a:bodyPr/>
        <a:lstStyle/>
        <a:p>
          <a:endParaRPr lang="es-ES"/>
        </a:p>
      </dgm:t>
    </dgm:pt>
    <dgm:pt modelId="{7B22BA01-1360-429B-993D-CD942E161013}" type="sibTrans" cxnId="{FDBCD4EB-64DF-4208-8AEB-2FE58CF469CD}">
      <dgm:prSet/>
      <dgm:spPr/>
      <dgm:t>
        <a:bodyPr/>
        <a:lstStyle/>
        <a:p>
          <a:endParaRPr lang="es-ES"/>
        </a:p>
      </dgm:t>
    </dgm:pt>
    <dgm:pt modelId="{2AF2CFF9-A5DC-4B43-9C3A-A20A340098FF}">
      <dgm:prSet phldrT="[Texto]"/>
      <dgm:spPr/>
      <dgm:t>
        <a:bodyPr/>
        <a:lstStyle/>
        <a:p>
          <a:r>
            <a:rPr lang="es-ES" dirty="0" smtClean="0"/>
            <a:t>Fraude</a:t>
          </a:r>
          <a:endParaRPr lang="es-ES" dirty="0"/>
        </a:p>
      </dgm:t>
    </dgm:pt>
    <dgm:pt modelId="{0843204E-BB61-4AC8-BADB-C306F69DEDA7}" type="parTrans" cxnId="{09DA1783-4E7C-4AE8-8EB8-EA762254A70C}">
      <dgm:prSet/>
      <dgm:spPr/>
      <dgm:t>
        <a:bodyPr/>
        <a:lstStyle/>
        <a:p>
          <a:endParaRPr lang="es-ES"/>
        </a:p>
      </dgm:t>
    </dgm:pt>
    <dgm:pt modelId="{D3ED3BF4-0486-4258-89D2-862A3DBA7039}" type="sibTrans" cxnId="{09DA1783-4E7C-4AE8-8EB8-EA762254A70C}">
      <dgm:prSet/>
      <dgm:spPr/>
      <dgm:t>
        <a:bodyPr/>
        <a:lstStyle/>
        <a:p>
          <a:endParaRPr lang="es-ES"/>
        </a:p>
      </dgm:t>
    </dgm:pt>
    <dgm:pt modelId="{98851426-5F2E-44B0-88A7-7EC2606C8AA5}">
      <dgm:prSet phldrT="[Texto]"/>
      <dgm:spPr/>
      <dgm:t>
        <a:bodyPr/>
        <a:lstStyle/>
        <a:p>
          <a:r>
            <a:rPr lang="es-ES" dirty="0" smtClean="0"/>
            <a:t>Abuso de Confianza</a:t>
          </a:r>
          <a:endParaRPr lang="es-ES" dirty="0"/>
        </a:p>
      </dgm:t>
    </dgm:pt>
    <dgm:pt modelId="{7B48E0CC-E8EE-4326-B788-D2FAAD581AE5}" type="parTrans" cxnId="{CFD94C98-FA37-4BB1-A73E-A8E87F29859D}">
      <dgm:prSet/>
      <dgm:spPr/>
      <dgm:t>
        <a:bodyPr/>
        <a:lstStyle/>
        <a:p>
          <a:endParaRPr lang="es-ES"/>
        </a:p>
      </dgm:t>
    </dgm:pt>
    <dgm:pt modelId="{1396E070-B133-4E9A-8DB9-75FFDD6CDF16}" type="sibTrans" cxnId="{CFD94C98-FA37-4BB1-A73E-A8E87F29859D}">
      <dgm:prSet/>
      <dgm:spPr/>
      <dgm:t>
        <a:bodyPr/>
        <a:lstStyle/>
        <a:p>
          <a:endParaRPr lang="es-ES"/>
        </a:p>
      </dgm:t>
    </dgm:pt>
    <dgm:pt modelId="{2ED76EBB-E251-4C5E-ACFD-F913F174D835}">
      <dgm:prSet phldrT="[Texto]"/>
      <dgm:spPr/>
      <dgm:t>
        <a:bodyPr/>
        <a:lstStyle/>
        <a:p>
          <a:r>
            <a:rPr lang="es-ES" dirty="0" smtClean="0"/>
            <a:t>Peculado</a:t>
          </a:r>
          <a:endParaRPr lang="es-ES" dirty="0"/>
        </a:p>
      </dgm:t>
    </dgm:pt>
    <dgm:pt modelId="{E270486D-775C-42B5-B4EF-3F49222656E1}" type="parTrans" cxnId="{C55DC748-5FB2-449B-ACEB-F95D36554E7A}">
      <dgm:prSet/>
      <dgm:spPr/>
      <dgm:t>
        <a:bodyPr/>
        <a:lstStyle/>
        <a:p>
          <a:endParaRPr lang="es-ES"/>
        </a:p>
      </dgm:t>
    </dgm:pt>
    <dgm:pt modelId="{E0876339-6249-427F-96FD-1E90713659FC}" type="sibTrans" cxnId="{C55DC748-5FB2-449B-ACEB-F95D36554E7A}">
      <dgm:prSet/>
      <dgm:spPr/>
      <dgm:t>
        <a:bodyPr/>
        <a:lstStyle/>
        <a:p>
          <a:endParaRPr lang="es-ES"/>
        </a:p>
      </dgm:t>
    </dgm:pt>
    <dgm:pt modelId="{6EB2F80A-0A74-478D-9779-370624CDA5DD}">
      <dgm:prSet phldrT="[Texto]"/>
      <dgm:spPr/>
      <dgm:t>
        <a:bodyPr/>
        <a:lstStyle/>
        <a:p>
          <a:r>
            <a:rPr lang="es-ES" dirty="0" smtClean="0"/>
            <a:t>Estafa</a:t>
          </a:r>
          <a:endParaRPr lang="es-ES" dirty="0"/>
        </a:p>
      </dgm:t>
    </dgm:pt>
    <dgm:pt modelId="{56F9BA83-5CCF-49B2-8232-C11D74DA415D}" type="parTrans" cxnId="{BA0DDA54-7C8B-4C03-BF4A-AF30205CA837}">
      <dgm:prSet/>
      <dgm:spPr/>
      <dgm:t>
        <a:bodyPr/>
        <a:lstStyle/>
        <a:p>
          <a:endParaRPr lang="es-ES"/>
        </a:p>
      </dgm:t>
    </dgm:pt>
    <dgm:pt modelId="{BA924EAA-4949-460F-ABA8-444DFF7EFF1D}" type="sibTrans" cxnId="{BA0DDA54-7C8B-4C03-BF4A-AF30205CA837}">
      <dgm:prSet/>
      <dgm:spPr/>
      <dgm:t>
        <a:bodyPr/>
        <a:lstStyle/>
        <a:p>
          <a:endParaRPr lang="es-ES"/>
        </a:p>
      </dgm:t>
    </dgm:pt>
    <dgm:pt modelId="{F90A1936-D2B3-4A53-921F-48C27F4E3073}" type="pres">
      <dgm:prSet presAssocID="{DA7F703C-7913-471C-89BE-BE7DB0E1B8F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E7F35D3A-96A8-4C99-A1C8-7679440F26DD}" type="pres">
      <dgm:prSet presAssocID="{DA7F703C-7913-471C-89BE-BE7DB0E1B8F2}" presName="Name1" presStyleCnt="0"/>
      <dgm:spPr/>
    </dgm:pt>
    <dgm:pt modelId="{74B84720-F12D-4E7C-AD03-50BA410F9BCE}" type="pres">
      <dgm:prSet presAssocID="{DA7F703C-7913-471C-89BE-BE7DB0E1B8F2}" presName="cycle" presStyleCnt="0"/>
      <dgm:spPr/>
    </dgm:pt>
    <dgm:pt modelId="{A47881B0-E63B-460A-9D29-5A82C4E08478}" type="pres">
      <dgm:prSet presAssocID="{DA7F703C-7913-471C-89BE-BE7DB0E1B8F2}" presName="srcNode" presStyleLbl="node1" presStyleIdx="0" presStyleCnt="5"/>
      <dgm:spPr/>
    </dgm:pt>
    <dgm:pt modelId="{C1D5B8AC-8E75-423D-BDC7-FCE2DB724720}" type="pres">
      <dgm:prSet presAssocID="{DA7F703C-7913-471C-89BE-BE7DB0E1B8F2}" presName="conn" presStyleLbl="parChTrans1D2" presStyleIdx="0" presStyleCnt="1"/>
      <dgm:spPr/>
      <dgm:t>
        <a:bodyPr/>
        <a:lstStyle/>
        <a:p>
          <a:endParaRPr lang="es-ES"/>
        </a:p>
      </dgm:t>
    </dgm:pt>
    <dgm:pt modelId="{01BE0431-2F11-4AEB-A229-1103BDD0DC17}" type="pres">
      <dgm:prSet presAssocID="{DA7F703C-7913-471C-89BE-BE7DB0E1B8F2}" presName="extraNode" presStyleLbl="node1" presStyleIdx="0" presStyleCnt="5"/>
      <dgm:spPr/>
    </dgm:pt>
    <dgm:pt modelId="{192E239E-5BE7-4232-AB96-0793EC062A8E}" type="pres">
      <dgm:prSet presAssocID="{DA7F703C-7913-471C-89BE-BE7DB0E1B8F2}" presName="dstNode" presStyleLbl="node1" presStyleIdx="0" presStyleCnt="5"/>
      <dgm:spPr/>
    </dgm:pt>
    <dgm:pt modelId="{08687453-3644-48BB-9EB9-0BD1E240C544}" type="pres">
      <dgm:prSet presAssocID="{8463B46B-EE28-4462-852E-281E9680486B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ED1CBA-B7DC-4F01-847B-60D702A671C0}" type="pres">
      <dgm:prSet presAssocID="{8463B46B-EE28-4462-852E-281E9680486B}" presName="accent_1" presStyleCnt="0"/>
      <dgm:spPr/>
    </dgm:pt>
    <dgm:pt modelId="{6C87C147-B41F-4ACA-9AB2-C8E8942DF93D}" type="pres">
      <dgm:prSet presAssocID="{8463B46B-EE28-4462-852E-281E9680486B}" presName="accentRepeatNode" presStyleLbl="solidFgAcc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76771F6-E2EE-4890-90EB-F9502DD2725B}" type="pres">
      <dgm:prSet presAssocID="{2AF2CFF9-A5DC-4B43-9C3A-A20A340098FF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EC93BBE-5140-417E-9389-4924F4BDD27E}" type="pres">
      <dgm:prSet presAssocID="{2AF2CFF9-A5DC-4B43-9C3A-A20A340098FF}" presName="accent_2" presStyleCnt="0"/>
      <dgm:spPr/>
    </dgm:pt>
    <dgm:pt modelId="{814B3058-5EFE-4974-BB16-8344DB70CFFE}" type="pres">
      <dgm:prSet presAssocID="{2AF2CFF9-A5DC-4B43-9C3A-A20A340098FF}" presName="accentRepeatNode" presStyleLbl="solidFgAcc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F76BCB8-A76D-4A99-86EF-78447DF42F92}" type="pres">
      <dgm:prSet presAssocID="{98851426-5F2E-44B0-88A7-7EC2606C8AA5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7472EB-9779-49B0-B0E1-0A1CF9C65AAE}" type="pres">
      <dgm:prSet presAssocID="{98851426-5F2E-44B0-88A7-7EC2606C8AA5}" presName="accent_3" presStyleCnt="0"/>
      <dgm:spPr/>
    </dgm:pt>
    <dgm:pt modelId="{F6C3564A-B930-472D-BDBF-8C401D095247}" type="pres">
      <dgm:prSet presAssocID="{98851426-5F2E-44B0-88A7-7EC2606C8AA5}" presName="accentRepeatNode" presStyleLbl="solidFgAcc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34F57FF-1535-4D6E-A99F-D9D5730B868C}" type="pres">
      <dgm:prSet presAssocID="{2ED76EBB-E251-4C5E-ACFD-F913F174D835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4C3E6AF-22F9-4D57-A00A-A5A572B9B5A8}" type="pres">
      <dgm:prSet presAssocID="{2ED76EBB-E251-4C5E-ACFD-F913F174D835}" presName="accent_4" presStyleCnt="0"/>
      <dgm:spPr/>
    </dgm:pt>
    <dgm:pt modelId="{E16009F3-A69E-41BF-B838-878B9A5105A8}" type="pres">
      <dgm:prSet presAssocID="{2ED76EBB-E251-4C5E-ACFD-F913F174D835}" presName="accentRepeatNode" presStyleLbl="solidFgAcc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CC8F50B-4975-4795-8990-E814044B5376}" type="pres">
      <dgm:prSet presAssocID="{6EB2F80A-0A74-478D-9779-370624CDA5DD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DF4C93-F389-4F41-9DBC-E4B00D8E7E8F}" type="pres">
      <dgm:prSet presAssocID="{6EB2F80A-0A74-478D-9779-370624CDA5DD}" presName="accent_5" presStyleCnt="0"/>
      <dgm:spPr/>
    </dgm:pt>
    <dgm:pt modelId="{EE777A7A-4A10-4BD0-A8AB-3D43F3B71916}" type="pres">
      <dgm:prSet presAssocID="{6EB2F80A-0A74-478D-9779-370624CDA5DD}" presName="accentRepeatNode" presStyleLbl="solidFgAcc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FDBCD4EB-64DF-4208-8AEB-2FE58CF469CD}" srcId="{DA7F703C-7913-471C-89BE-BE7DB0E1B8F2}" destId="{8463B46B-EE28-4462-852E-281E9680486B}" srcOrd="0" destOrd="0" parTransId="{8CB00BBB-424A-4848-8C5A-CCFED31CE249}" sibTransId="{7B22BA01-1360-429B-993D-CD942E161013}"/>
    <dgm:cxn modelId="{714AF06A-9FA1-459F-9B15-14B26C92DD9D}" type="presOf" srcId="{98851426-5F2E-44B0-88A7-7EC2606C8AA5}" destId="{CF76BCB8-A76D-4A99-86EF-78447DF42F92}" srcOrd="0" destOrd="0" presId="urn:microsoft.com/office/officeart/2008/layout/VerticalCurvedList"/>
    <dgm:cxn modelId="{C20D10AA-6EDE-4DB9-B3DC-487AA3E510D0}" type="presOf" srcId="{8463B46B-EE28-4462-852E-281E9680486B}" destId="{08687453-3644-48BB-9EB9-0BD1E240C544}" srcOrd="0" destOrd="0" presId="urn:microsoft.com/office/officeart/2008/layout/VerticalCurvedList"/>
    <dgm:cxn modelId="{BA0DDA54-7C8B-4C03-BF4A-AF30205CA837}" srcId="{DA7F703C-7913-471C-89BE-BE7DB0E1B8F2}" destId="{6EB2F80A-0A74-478D-9779-370624CDA5DD}" srcOrd="4" destOrd="0" parTransId="{56F9BA83-5CCF-49B2-8232-C11D74DA415D}" sibTransId="{BA924EAA-4949-460F-ABA8-444DFF7EFF1D}"/>
    <dgm:cxn modelId="{C55DC748-5FB2-449B-ACEB-F95D36554E7A}" srcId="{DA7F703C-7913-471C-89BE-BE7DB0E1B8F2}" destId="{2ED76EBB-E251-4C5E-ACFD-F913F174D835}" srcOrd="3" destOrd="0" parTransId="{E270486D-775C-42B5-B4EF-3F49222656E1}" sibTransId="{E0876339-6249-427F-96FD-1E90713659FC}"/>
    <dgm:cxn modelId="{09DA1783-4E7C-4AE8-8EB8-EA762254A70C}" srcId="{DA7F703C-7913-471C-89BE-BE7DB0E1B8F2}" destId="{2AF2CFF9-A5DC-4B43-9C3A-A20A340098FF}" srcOrd="1" destOrd="0" parTransId="{0843204E-BB61-4AC8-BADB-C306F69DEDA7}" sibTransId="{D3ED3BF4-0486-4258-89D2-862A3DBA7039}"/>
    <dgm:cxn modelId="{9B60F830-8A10-4F40-9F65-59A4BED94024}" type="presOf" srcId="{2ED76EBB-E251-4C5E-ACFD-F913F174D835}" destId="{B34F57FF-1535-4D6E-A99F-D9D5730B868C}" srcOrd="0" destOrd="0" presId="urn:microsoft.com/office/officeart/2008/layout/VerticalCurvedList"/>
    <dgm:cxn modelId="{CFD94C98-FA37-4BB1-A73E-A8E87F29859D}" srcId="{DA7F703C-7913-471C-89BE-BE7DB0E1B8F2}" destId="{98851426-5F2E-44B0-88A7-7EC2606C8AA5}" srcOrd="2" destOrd="0" parTransId="{7B48E0CC-E8EE-4326-B788-D2FAAD581AE5}" sibTransId="{1396E070-B133-4E9A-8DB9-75FFDD6CDF16}"/>
    <dgm:cxn modelId="{A5023CB3-FD51-4868-8C3D-DFB89AF2E5A7}" type="presOf" srcId="{2AF2CFF9-A5DC-4B43-9C3A-A20A340098FF}" destId="{F76771F6-E2EE-4890-90EB-F9502DD2725B}" srcOrd="0" destOrd="0" presId="urn:microsoft.com/office/officeart/2008/layout/VerticalCurvedList"/>
    <dgm:cxn modelId="{59BDF78F-A26B-4426-B471-997E7B3AE0D9}" type="presOf" srcId="{6EB2F80A-0A74-478D-9779-370624CDA5DD}" destId="{DCC8F50B-4975-4795-8990-E814044B5376}" srcOrd="0" destOrd="0" presId="urn:microsoft.com/office/officeart/2008/layout/VerticalCurvedList"/>
    <dgm:cxn modelId="{DA13B027-AAD6-474B-9E34-126607DC2F31}" type="presOf" srcId="{7B22BA01-1360-429B-993D-CD942E161013}" destId="{C1D5B8AC-8E75-423D-BDC7-FCE2DB724720}" srcOrd="0" destOrd="0" presId="urn:microsoft.com/office/officeart/2008/layout/VerticalCurvedList"/>
    <dgm:cxn modelId="{9C921FD0-C763-4ED5-BDE1-B9E64ABB3A82}" type="presOf" srcId="{DA7F703C-7913-471C-89BE-BE7DB0E1B8F2}" destId="{F90A1936-D2B3-4A53-921F-48C27F4E3073}" srcOrd="0" destOrd="0" presId="urn:microsoft.com/office/officeart/2008/layout/VerticalCurvedList"/>
    <dgm:cxn modelId="{6DA1009C-02D2-4306-9E24-86453769F1D3}" type="presParOf" srcId="{F90A1936-D2B3-4A53-921F-48C27F4E3073}" destId="{E7F35D3A-96A8-4C99-A1C8-7679440F26DD}" srcOrd="0" destOrd="0" presId="urn:microsoft.com/office/officeart/2008/layout/VerticalCurvedList"/>
    <dgm:cxn modelId="{12FEAB5A-D00C-41EC-B3EF-DFAAE57C58BF}" type="presParOf" srcId="{E7F35D3A-96A8-4C99-A1C8-7679440F26DD}" destId="{74B84720-F12D-4E7C-AD03-50BA410F9BCE}" srcOrd="0" destOrd="0" presId="urn:microsoft.com/office/officeart/2008/layout/VerticalCurvedList"/>
    <dgm:cxn modelId="{C5A9E52C-7F3B-41B8-A108-0EEA8C8BC92A}" type="presParOf" srcId="{74B84720-F12D-4E7C-AD03-50BA410F9BCE}" destId="{A47881B0-E63B-460A-9D29-5A82C4E08478}" srcOrd="0" destOrd="0" presId="urn:microsoft.com/office/officeart/2008/layout/VerticalCurvedList"/>
    <dgm:cxn modelId="{AC0C22F1-963D-4F44-B9A3-BAEE1F1CE648}" type="presParOf" srcId="{74B84720-F12D-4E7C-AD03-50BA410F9BCE}" destId="{C1D5B8AC-8E75-423D-BDC7-FCE2DB724720}" srcOrd="1" destOrd="0" presId="urn:microsoft.com/office/officeart/2008/layout/VerticalCurvedList"/>
    <dgm:cxn modelId="{FB4C3D88-2B0A-4D30-96CB-61EB6B672986}" type="presParOf" srcId="{74B84720-F12D-4E7C-AD03-50BA410F9BCE}" destId="{01BE0431-2F11-4AEB-A229-1103BDD0DC17}" srcOrd="2" destOrd="0" presId="urn:microsoft.com/office/officeart/2008/layout/VerticalCurvedList"/>
    <dgm:cxn modelId="{6EA91319-E10D-4317-B317-B7C1013EF19F}" type="presParOf" srcId="{74B84720-F12D-4E7C-AD03-50BA410F9BCE}" destId="{192E239E-5BE7-4232-AB96-0793EC062A8E}" srcOrd="3" destOrd="0" presId="urn:microsoft.com/office/officeart/2008/layout/VerticalCurvedList"/>
    <dgm:cxn modelId="{C34E2D6D-AE71-46AC-B70D-8FE83FBA4BA5}" type="presParOf" srcId="{E7F35D3A-96A8-4C99-A1C8-7679440F26DD}" destId="{08687453-3644-48BB-9EB9-0BD1E240C544}" srcOrd="1" destOrd="0" presId="urn:microsoft.com/office/officeart/2008/layout/VerticalCurvedList"/>
    <dgm:cxn modelId="{D1F2D58E-CCB1-48BD-AAC3-AE53E192734B}" type="presParOf" srcId="{E7F35D3A-96A8-4C99-A1C8-7679440F26DD}" destId="{76ED1CBA-B7DC-4F01-847B-60D702A671C0}" srcOrd="2" destOrd="0" presId="urn:microsoft.com/office/officeart/2008/layout/VerticalCurvedList"/>
    <dgm:cxn modelId="{318366B1-2EE2-47E7-8EB6-EA0D713FFEC1}" type="presParOf" srcId="{76ED1CBA-B7DC-4F01-847B-60D702A671C0}" destId="{6C87C147-B41F-4ACA-9AB2-C8E8942DF93D}" srcOrd="0" destOrd="0" presId="urn:microsoft.com/office/officeart/2008/layout/VerticalCurvedList"/>
    <dgm:cxn modelId="{DC42863E-F244-41CD-ADF0-33B4FE286B15}" type="presParOf" srcId="{E7F35D3A-96A8-4C99-A1C8-7679440F26DD}" destId="{F76771F6-E2EE-4890-90EB-F9502DD2725B}" srcOrd="3" destOrd="0" presId="urn:microsoft.com/office/officeart/2008/layout/VerticalCurvedList"/>
    <dgm:cxn modelId="{34FBC166-1FE3-4647-8203-1CA322DD7AC8}" type="presParOf" srcId="{E7F35D3A-96A8-4C99-A1C8-7679440F26DD}" destId="{AEC93BBE-5140-417E-9389-4924F4BDD27E}" srcOrd="4" destOrd="0" presId="urn:microsoft.com/office/officeart/2008/layout/VerticalCurvedList"/>
    <dgm:cxn modelId="{2D05F37D-BE0D-48F1-B33F-D625D2832834}" type="presParOf" srcId="{AEC93BBE-5140-417E-9389-4924F4BDD27E}" destId="{814B3058-5EFE-4974-BB16-8344DB70CFFE}" srcOrd="0" destOrd="0" presId="urn:microsoft.com/office/officeart/2008/layout/VerticalCurvedList"/>
    <dgm:cxn modelId="{6D04C03F-BD81-46FC-B334-6AF1422559C8}" type="presParOf" srcId="{E7F35D3A-96A8-4C99-A1C8-7679440F26DD}" destId="{CF76BCB8-A76D-4A99-86EF-78447DF42F92}" srcOrd="5" destOrd="0" presId="urn:microsoft.com/office/officeart/2008/layout/VerticalCurvedList"/>
    <dgm:cxn modelId="{76909972-D771-4A99-A46C-1405682935A4}" type="presParOf" srcId="{E7F35D3A-96A8-4C99-A1C8-7679440F26DD}" destId="{297472EB-9779-49B0-B0E1-0A1CF9C65AAE}" srcOrd="6" destOrd="0" presId="urn:microsoft.com/office/officeart/2008/layout/VerticalCurvedList"/>
    <dgm:cxn modelId="{41CE2440-61C9-4494-A66B-C761FB21DA27}" type="presParOf" srcId="{297472EB-9779-49B0-B0E1-0A1CF9C65AAE}" destId="{F6C3564A-B930-472D-BDBF-8C401D095247}" srcOrd="0" destOrd="0" presId="urn:microsoft.com/office/officeart/2008/layout/VerticalCurvedList"/>
    <dgm:cxn modelId="{21BA2921-E7F2-4B2C-8064-44DEFC0C20A9}" type="presParOf" srcId="{E7F35D3A-96A8-4C99-A1C8-7679440F26DD}" destId="{B34F57FF-1535-4D6E-A99F-D9D5730B868C}" srcOrd="7" destOrd="0" presId="urn:microsoft.com/office/officeart/2008/layout/VerticalCurvedList"/>
    <dgm:cxn modelId="{04A195B9-DDFD-42A6-9CE8-7D64A9A11408}" type="presParOf" srcId="{E7F35D3A-96A8-4C99-A1C8-7679440F26DD}" destId="{04C3E6AF-22F9-4D57-A00A-A5A572B9B5A8}" srcOrd="8" destOrd="0" presId="urn:microsoft.com/office/officeart/2008/layout/VerticalCurvedList"/>
    <dgm:cxn modelId="{2A482BD9-86D4-40B9-909E-CC7116355846}" type="presParOf" srcId="{04C3E6AF-22F9-4D57-A00A-A5A572B9B5A8}" destId="{E16009F3-A69E-41BF-B838-878B9A5105A8}" srcOrd="0" destOrd="0" presId="urn:microsoft.com/office/officeart/2008/layout/VerticalCurvedList"/>
    <dgm:cxn modelId="{E5E46370-8826-4A6C-A25E-6DCDBA96219A}" type="presParOf" srcId="{E7F35D3A-96A8-4C99-A1C8-7679440F26DD}" destId="{DCC8F50B-4975-4795-8990-E814044B5376}" srcOrd="9" destOrd="0" presId="urn:microsoft.com/office/officeart/2008/layout/VerticalCurvedList"/>
    <dgm:cxn modelId="{AF859500-653C-47B0-81B7-6A6A816D821F}" type="presParOf" srcId="{E7F35D3A-96A8-4C99-A1C8-7679440F26DD}" destId="{CDDF4C93-F389-4F41-9DBC-E4B00D8E7E8F}" srcOrd="10" destOrd="0" presId="urn:microsoft.com/office/officeart/2008/layout/VerticalCurvedList"/>
    <dgm:cxn modelId="{C6B92143-4D73-4613-AC6E-D012B61949C3}" type="presParOf" srcId="{CDDF4C93-F389-4F41-9DBC-E4B00D8E7E8F}" destId="{EE777A7A-4A10-4BD0-A8AB-3D43F3B7191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8AA86C-4FEB-4F22-9040-8180714960A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</dgm:pt>
    <dgm:pt modelId="{26E99BD3-57E0-4312-981E-0FF8D16016CF}">
      <dgm:prSet phldrT="[Texto]"/>
      <dgm:spPr/>
      <dgm:t>
        <a:bodyPr/>
        <a:lstStyle/>
        <a:p>
          <a:r>
            <a:rPr lang="es-ES" dirty="0" smtClean="0"/>
            <a:t>Administración fraudulenta</a:t>
          </a:r>
          <a:endParaRPr lang="es-ES" dirty="0"/>
        </a:p>
      </dgm:t>
    </dgm:pt>
    <dgm:pt modelId="{704DE008-7F53-4062-8EBE-F18B2D241B33}" type="parTrans" cxnId="{42680DE1-6ADE-4AC2-BE05-EEC79320C2F0}">
      <dgm:prSet/>
      <dgm:spPr/>
      <dgm:t>
        <a:bodyPr/>
        <a:lstStyle/>
        <a:p>
          <a:endParaRPr lang="es-ES"/>
        </a:p>
      </dgm:t>
    </dgm:pt>
    <dgm:pt modelId="{1B66AC71-569E-428C-AA84-1ED35E8CC5F4}" type="sibTrans" cxnId="{42680DE1-6ADE-4AC2-BE05-EEC79320C2F0}">
      <dgm:prSet/>
      <dgm:spPr/>
      <dgm:t>
        <a:bodyPr/>
        <a:lstStyle/>
        <a:p>
          <a:endParaRPr lang="es-ES"/>
        </a:p>
      </dgm:t>
    </dgm:pt>
    <dgm:pt modelId="{010644F6-EAA5-43B2-986F-5B8583EA89D3}">
      <dgm:prSet phldrT="[Texto]"/>
      <dgm:spPr/>
      <dgm:t>
        <a:bodyPr/>
        <a:lstStyle/>
        <a:p>
          <a:r>
            <a:rPr lang="es-ES" dirty="0" smtClean="0"/>
            <a:t>Daño en propiedad ajena</a:t>
          </a:r>
          <a:endParaRPr lang="es-ES" dirty="0"/>
        </a:p>
      </dgm:t>
    </dgm:pt>
    <dgm:pt modelId="{8127D148-1CEF-410E-A0E3-89BD9288618A}" type="parTrans" cxnId="{135DC597-894D-4827-8C66-22C4B809E99A}">
      <dgm:prSet/>
      <dgm:spPr/>
      <dgm:t>
        <a:bodyPr/>
        <a:lstStyle/>
        <a:p>
          <a:endParaRPr lang="es-ES"/>
        </a:p>
      </dgm:t>
    </dgm:pt>
    <dgm:pt modelId="{6132D189-70C2-4FDE-B505-B3DD06477541}" type="sibTrans" cxnId="{135DC597-894D-4827-8C66-22C4B809E99A}">
      <dgm:prSet/>
      <dgm:spPr/>
      <dgm:t>
        <a:bodyPr/>
        <a:lstStyle/>
        <a:p>
          <a:endParaRPr lang="es-ES"/>
        </a:p>
      </dgm:t>
    </dgm:pt>
    <dgm:pt modelId="{24E09F41-221F-44C7-B492-4DB7A7381B6A}">
      <dgm:prSet phldrT="[Texto]"/>
      <dgm:spPr/>
      <dgm:t>
        <a:bodyPr/>
        <a:lstStyle/>
        <a:p>
          <a:r>
            <a:rPr lang="es-ES" dirty="0" smtClean="0"/>
            <a:t>Falsificación de documentos</a:t>
          </a:r>
          <a:endParaRPr lang="es-ES" dirty="0"/>
        </a:p>
      </dgm:t>
    </dgm:pt>
    <dgm:pt modelId="{32BD8A28-578D-4BAF-9AC7-5B53419AE18F}" type="parTrans" cxnId="{F7C7B6BC-AAFB-45CB-A477-526ADD407AAE}">
      <dgm:prSet/>
      <dgm:spPr/>
      <dgm:t>
        <a:bodyPr/>
        <a:lstStyle/>
        <a:p>
          <a:endParaRPr lang="es-ES"/>
        </a:p>
      </dgm:t>
    </dgm:pt>
    <dgm:pt modelId="{ACF9A90D-2DD3-4F1F-84C4-E23C87AED8EE}" type="sibTrans" cxnId="{F7C7B6BC-AAFB-45CB-A477-526ADD407AAE}">
      <dgm:prSet/>
      <dgm:spPr/>
      <dgm:t>
        <a:bodyPr/>
        <a:lstStyle/>
        <a:p>
          <a:endParaRPr lang="es-ES"/>
        </a:p>
      </dgm:t>
    </dgm:pt>
    <dgm:pt modelId="{9EBAB333-7238-46B3-A2CE-2198AB0CDAC1}">
      <dgm:prSet/>
      <dgm:spPr/>
      <dgm:t>
        <a:bodyPr/>
        <a:lstStyle/>
        <a:p>
          <a:r>
            <a:rPr lang="es-MX" dirty="0" smtClean="0"/>
            <a:t>Uso y/o revelación de secreto vs la propiedad industrial</a:t>
          </a:r>
          <a:endParaRPr lang="es-MX" dirty="0"/>
        </a:p>
      </dgm:t>
    </dgm:pt>
    <dgm:pt modelId="{26282A1D-4642-482E-A210-78C6E085214D}" type="parTrans" cxnId="{854BC928-A6D9-40F5-A09F-C485E0DA4E00}">
      <dgm:prSet/>
      <dgm:spPr/>
      <dgm:t>
        <a:bodyPr/>
        <a:lstStyle/>
        <a:p>
          <a:endParaRPr lang="es-ES"/>
        </a:p>
      </dgm:t>
    </dgm:pt>
    <dgm:pt modelId="{11414F67-DBEC-4230-B5C4-FDFE488AB047}" type="sibTrans" cxnId="{854BC928-A6D9-40F5-A09F-C485E0DA4E00}">
      <dgm:prSet/>
      <dgm:spPr/>
      <dgm:t>
        <a:bodyPr/>
        <a:lstStyle/>
        <a:p>
          <a:endParaRPr lang="es-ES"/>
        </a:p>
      </dgm:t>
    </dgm:pt>
    <dgm:pt modelId="{119E3EC6-CA25-4B99-A097-55E80294FF1B}">
      <dgm:prSet phldrT="[Texto]"/>
      <dgm:spPr/>
      <dgm:t>
        <a:bodyPr/>
        <a:lstStyle/>
        <a:p>
          <a:r>
            <a:rPr lang="es-ES" dirty="0" smtClean="0"/>
            <a:t>Delitos informáticos</a:t>
          </a:r>
          <a:endParaRPr lang="es-ES" dirty="0"/>
        </a:p>
      </dgm:t>
    </dgm:pt>
    <dgm:pt modelId="{CA4909F0-54FC-4611-82E4-CA1DC7D8E1F3}" type="parTrans" cxnId="{469BC861-E43D-4058-8F69-A1ADCF593829}">
      <dgm:prSet/>
      <dgm:spPr/>
      <dgm:t>
        <a:bodyPr/>
        <a:lstStyle/>
        <a:p>
          <a:endParaRPr lang="es-ES"/>
        </a:p>
      </dgm:t>
    </dgm:pt>
    <dgm:pt modelId="{096DD329-85A3-423A-8B0B-FD816DD2DA5B}" type="sibTrans" cxnId="{469BC861-E43D-4058-8F69-A1ADCF593829}">
      <dgm:prSet/>
      <dgm:spPr/>
      <dgm:t>
        <a:bodyPr/>
        <a:lstStyle/>
        <a:p>
          <a:endParaRPr lang="es-ES"/>
        </a:p>
      </dgm:t>
    </dgm:pt>
    <dgm:pt modelId="{F8489C3C-B3F5-4414-BBD5-522DA9DCF378}" type="pres">
      <dgm:prSet presAssocID="{8F8AA86C-4FEB-4F22-9040-8180714960A1}" presName="Name0" presStyleCnt="0">
        <dgm:presLayoutVars>
          <dgm:chMax val="7"/>
          <dgm:chPref val="7"/>
          <dgm:dir/>
        </dgm:presLayoutVars>
      </dgm:prSet>
      <dgm:spPr/>
    </dgm:pt>
    <dgm:pt modelId="{451A1A42-F9DA-4F7C-9454-828DB7D7CECD}" type="pres">
      <dgm:prSet presAssocID="{8F8AA86C-4FEB-4F22-9040-8180714960A1}" presName="Name1" presStyleCnt="0"/>
      <dgm:spPr/>
    </dgm:pt>
    <dgm:pt modelId="{5E52A142-94E6-4EF4-9309-2E83041D79EC}" type="pres">
      <dgm:prSet presAssocID="{8F8AA86C-4FEB-4F22-9040-8180714960A1}" presName="cycle" presStyleCnt="0"/>
      <dgm:spPr/>
    </dgm:pt>
    <dgm:pt modelId="{899A7ACC-BFA9-46C4-BB5D-75924652DE95}" type="pres">
      <dgm:prSet presAssocID="{8F8AA86C-4FEB-4F22-9040-8180714960A1}" presName="srcNode" presStyleLbl="node1" presStyleIdx="0" presStyleCnt="5"/>
      <dgm:spPr/>
    </dgm:pt>
    <dgm:pt modelId="{03CA1C81-D001-4C39-B0D8-2026D87F62D5}" type="pres">
      <dgm:prSet presAssocID="{8F8AA86C-4FEB-4F22-9040-8180714960A1}" presName="conn" presStyleLbl="parChTrans1D2" presStyleIdx="0" presStyleCnt="1"/>
      <dgm:spPr/>
      <dgm:t>
        <a:bodyPr/>
        <a:lstStyle/>
        <a:p>
          <a:endParaRPr lang="es-ES"/>
        </a:p>
      </dgm:t>
    </dgm:pt>
    <dgm:pt modelId="{F8EC2E8A-0235-4797-B3D9-17CF4B812584}" type="pres">
      <dgm:prSet presAssocID="{8F8AA86C-4FEB-4F22-9040-8180714960A1}" presName="extraNode" presStyleLbl="node1" presStyleIdx="0" presStyleCnt="5"/>
      <dgm:spPr/>
    </dgm:pt>
    <dgm:pt modelId="{FA9C5AE6-9386-4CA5-8162-8636E1183CF9}" type="pres">
      <dgm:prSet presAssocID="{8F8AA86C-4FEB-4F22-9040-8180714960A1}" presName="dstNode" presStyleLbl="node1" presStyleIdx="0" presStyleCnt="5"/>
      <dgm:spPr/>
    </dgm:pt>
    <dgm:pt modelId="{0B5CD663-E22C-49FD-8964-B603461C037B}" type="pres">
      <dgm:prSet presAssocID="{119E3EC6-CA25-4B99-A097-55E80294FF1B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39B6B1-3791-4A36-B122-6C667F9D9583}" type="pres">
      <dgm:prSet presAssocID="{119E3EC6-CA25-4B99-A097-55E80294FF1B}" presName="accent_1" presStyleCnt="0"/>
      <dgm:spPr/>
    </dgm:pt>
    <dgm:pt modelId="{E6BC3DD8-BEEA-435F-97EE-F874C4E12CC3}" type="pres">
      <dgm:prSet presAssocID="{119E3EC6-CA25-4B99-A097-55E80294FF1B}" presName="accentRepeatNode" presStyleLbl="solidFgAcc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AF690AD-E498-4FD3-8445-E5A9D47CBC1E}" type="pres">
      <dgm:prSet presAssocID="{26E99BD3-57E0-4312-981E-0FF8D16016CF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155815-F529-41D4-B26C-2ACBA18DC199}" type="pres">
      <dgm:prSet presAssocID="{26E99BD3-57E0-4312-981E-0FF8D16016CF}" presName="accent_2" presStyleCnt="0"/>
      <dgm:spPr/>
    </dgm:pt>
    <dgm:pt modelId="{918F8338-3721-4B2D-8F92-91917DC95839}" type="pres">
      <dgm:prSet presAssocID="{26E99BD3-57E0-4312-981E-0FF8D16016CF}" presName="accentRepeatNode" presStyleLbl="solidFgAcc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82108A5-87A7-42CC-8B01-C702AF8A8D55}" type="pres">
      <dgm:prSet presAssocID="{010644F6-EAA5-43B2-986F-5B8583EA89D3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7C8774-40A6-425D-8077-09B55DA8483F}" type="pres">
      <dgm:prSet presAssocID="{010644F6-EAA5-43B2-986F-5B8583EA89D3}" presName="accent_3" presStyleCnt="0"/>
      <dgm:spPr/>
    </dgm:pt>
    <dgm:pt modelId="{EEB7EC85-2C7E-488F-B55C-69217769682C}" type="pres">
      <dgm:prSet presAssocID="{010644F6-EAA5-43B2-986F-5B8583EA89D3}" presName="accentRepeatNode" presStyleLbl="solidFgAcc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CCEE428-5F09-4555-BA4F-6F9F941EC8B2}" type="pres">
      <dgm:prSet presAssocID="{24E09F41-221F-44C7-B492-4DB7A7381B6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717AD5-9649-4FDC-AC6A-057C80E1850D}" type="pres">
      <dgm:prSet presAssocID="{24E09F41-221F-44C7-B492-4DB7A7381B6A}" presName="accent_4" presStyleCnt="0"/>
      <dgm:spPr/>
    </dgm:pt>
    <dgm:pt modelId="{4C24BE56-D9FB-458E-A39D-DD17C06D99A5}" type="pres">
      <dgm:prSet presAssocID="{24E09F41-221F-44C7-B492-4DB7A7381B6A}" presName="accentRepeatNode" presStyleLbl="solidFgAcc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B05F5A2B-8901-4AA3-AD71-CE4CB2C10E68}" type="pres">
      <dgm:prSet presAssocID="{9EBAB333-7238-46B3-A2CE-2198AB0CDAC1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05E03B-9A96-4CD6-ADEB-7A00260A17BC}" type="pres">
      <dgm:prSet presAssocID="{9EBAB333-7238-46B3-A2CE-2198AB0CDAC1}" presName="accent_5" presStyleCnt="0"/>
      <dgm:spPr/>
    </dgm:pt>
    <dgm:pt modelId="{A690A4E5-7EA1-4A45-84D4-DA715B31AC50}" type="pres">
      <dgm:prSet presAssocID="{9EBAB333-7238-46B3-A2CE-2198AB0CDAC1}" presName="accentRepeatNode" presStyleLbl="solidFgAcc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D66A95A8-0FB7-4B8F-A244-2AA787366792}" type="presOf" srcId="{119E3EC6-CA25-4B99-A097-55E80294FF1B}" destId="{0B5CD663-E22C-49FD-8964-B603461C037B}" srcOrd="0" destOrd="0" presId="urn:microsoft.com/office/officeart/2008/layout/VerticalCurvedList"/>
    <dgm:cxn modelId="{42680DE1-6ADE-4AC2-BE05-EEC79320C2F0}" srcId="{8F8AA86C-4FEB-4F22-9040-8180714960A1}" destId="{26E99BD3-57E0-4312-981E-0FF8D16016CF}" srcOrd="1" destOrd="0" parTransId="{704DE008-7F53-4062-8EBE-F18B2D241B33}" sibTransId="{1B66AC71-569E-428C-AA84-1ED35E8CC5F4}"/>
    <dgm:cxn modelId="{2C07559E-46BC-4020-982E-2888C4A9A7C4}" type="presOf" srcId="{096DD329-85A3-423A-8B0B-FD816DD2DA5B}" destId="{03CA1C81-D001-4C39-B0D8-2026D87F62D5}" srcOrd="0" destOrd="0" presId="urn:microsoft.com/office/officeart/2008/layout/VerticalCurvedList"/>
    <dgm:cxn modelId="{01EA6086-AF9B-4FCD-8CBE-0BA5A3DCB7D4}" type="presOf" srcId="{8F8AA86C-4FEB-4F22-9040-8180714960A1}" destId="{F8489C3C-B3F5-4414-BBD5-522DA9DCF378}" srcOrd="0" destOrd="0" presId="urn:microsoft.com/office/officeart/2008/layout/VerticalCurvedList"/>
    <dgm:cxn modelId="{469BC861-E43D-4058-8F69-A1ADCF593829}" srcId="{8F8AA86C-4FEB-4F22-9040-8180714960A1}" destId="{119E3EC6-CA25-4B99-A097-55E80294FF1B}" srcOrd="0" destOrd="0" parTransId="{CA4909F0-54FC-4611-82E4-CA1DC7D8E1F3}" sibTransId="{096DD329-85A3-423A-8B0B-FD816DD2DA5B}"/>
    <dgm:cxn modelId="{F7C7B6BC-AAFB-45CB-A477-526ADD407AAE}" srcId="{8F8AA86C-4FEB-4F22-9040-8180714960A1}" destId="{24E09F41-221F-44C7-B492-4DB7A7381B6A}" srcOrd="3" destOrd="0" parTransId="{32BD8A28-578D-4BAF-9AC7-5B53419AE18F}" sibTransId="{ACF9A90D-2DD3-4F1F-84C4-E23C87AED8EE}"/>
    <dgm:cxn modelId="{135DC597-894D-4827-8C66-22C4B809E99A}" srcId="{8F8AA86C-4FEB-4F22-9040-8180714960A1}" destId="{010644F6-EAA5-43B2-986F-5B8583EA89D3}" srcOrd="2" destOrd="0" parTransId="{8127D148-1CEF-410E-A0E3-89BD9288618A}" sibTransId="{6132D189-70C2-4FDE-B505-B3DD06477541}"/>
    <dgm:cxn modelId="{876AC5D7-A4FD-4C54-9E0E-97EA81D3509B}" type="presOf" srcId="{26E99BD3-57E0-4312-981E-0FF8D16016CF}" destId="{CAF690AD-E498-4FD3-8445-E5A9D47CBC1E}" srcOrd="0" destOrd="0" presId="urn:microsoft.com/office/officeart/2008/layout/VerticalCurvedList"/>
    <dgm:cxn modelId="{16BC57B9-E301-4A14-89B5-E1EFFED5933B}" type="presOf" srcId="{010644F6-EAA5-43B2-986F-5B8583EA89D3}" destId="{182108A5-87A7-42CC-8B01-C702AF8A8D55}" srcOrd="0" destOrd="0" presId="urn:microsoft.com/office/officeart/2008/layout/VerticalCurvedList"/>
    <dgm:cxn modelId="{B2F9C6D5-A09E-40F7-B133-D9BB2E805FDC}" type="presOf" srcId="{24E09F41-221F-44C7-B492-4DB7A7381B6A}" destId="{DCCEE428-5F09-4555-BA4F-6F9F941EC8B2}" srcOrd="0" destOrd="0" presId="urn:microsoft.com/office/officeart/2008/layout/VerticalCurvedList"/>
    <dgm:cxn modelId="{854BC928-A6D9-40F5-A09F-C485E0DA4E00}" srcId="{8F8AA86C-4FEB-4F22-9040-8180714960A1}" destId="{9EBAB333-7238-46B3-A2CE-2198AB0CDAC1}" srcOrd="4" destOrd="0" parTransId="{26282A1D-4642-482E-A210-78C6E085214D}" sibTransId="{11414F67-DBEC-4230-B5C4-FDFE488AB047}"/>
    <dgm:cxn modelId="{D100643D-CB08-42BE-9E5D-47D2CB2BB02C}" type="presOf" srcId="{9EBAB333-7238-46B3-A2CE-2198AB0CDAC1}" destId="{B05F5A2B-8901-4AA3-AD71-CE4CB2C10E68}" srcOrd="0" destOrd="0" presId="urn:microsoft.com/office/officeart/2008/layout/VerticalCurvedList"/>
    <dgm:cxn modelId="{8F3BB2D2-A499-4D03-95B2-2705F7B75F43}" type="presParOf" srcId="{F8489C3C-B3F5-4414-BBD5-522DA9DCF378}" destId="{451A1A42-F9DA-4F7C-9454-828DB7D7CECD}" srcOrd="0" destOrd="0" presId="urn:microsoft.com/office/officeart/2008/layout/VerticalCurvedList"/>
    <dgm:cxn modelId="{8EBC4BBE-69F7-4D36-8466-F37A35852C06}" type="presParOf" srcId="{451A1A42-F9DA-4F7C-9454-828DB7D7CECD}" destId="{5E52A142-94E6-4EF4-9309-2E83041D79EC}" srcOrd="0" destOrd="0" presId="urn:microsoft.com/office/officeart/2008/layout/VerticalCurvedList"/>
    <dgm:cxn modelId="{F474FA3B-85A1-42B8-8827-5F25CD957013}" type="presParOf" srcId="{5E52A142-94E6-4EF4-9309-2E83041D79EC}" destId="{899A7ACC-BFA9-46C4-BB5D-75924652DE95}" srcOrd="0" destOrd="0" presId="urn:microsoft.com/office/officeart/2008/layout/VerticalCurvedList"/>
    <dgm:cxn modelId="{9DB6806D-10E3-44F8-BF2E-6732387BA2D5}" type="presParOf" srcId="{5E52A142-94E6-4EF4-9309-2E83041D79EC}" destId="{03CA1C81-D001-4C39-B0D8-2026D87F62D5}" srcOrd="1" destOrd="0" presId="urn:microsoft.com/office/officeart/2008/layout/VerticalCurvedList"/>
    <dgm:cxn modelId="{9F522F29-A0CA-44F3-A1C9-76D0DCB23145}" type="presParOf" srcId="{5E52A142-94E6-4EF4-9309-2E83041D79EC}" destId="{F8EC2E8A-0235-4797-B3D9-17CF4B812584}" srcOrd="2" destOrd="0" presId="urn:microsoft.com/office/officeart/2008/layout/VerticalCurvedList"/>
    <dgm:cxn modelId="{8FA300A8-FEE4-4575-9434-72BA8E9CCA19}" type="presParOf" srcId="{5E52A142-94E6-4EF4-9309-2E83041D79EC}" destId="{FA9C5AE6-9386-4CA5-8162-8636E1183CF9}" srcOrd="3" destOrd="0" presId="urn:microsoft.com/office/officeart/2008/layout/VerticalCurvedList"/>
    <dgm:cxn modelId="{11AFFBDC-61CA-4E03-9347-662AB0214D3B}" type="presParOf" srcId="{451A1A42-F9DA-4F7C-9454-828DB7D7CECD}" destId="{0B5CD663-E22C-49FD-8964-B603461C037B}" srcOrd="1" destOrd="0" presId="urn:microsoft.com/office/officeart/2008/layout/VerticalCurvedList"/>
    <dgm:cxn modelId="{65173FE7-043D-4615-8613-6FC64E6DFC6F}" type="presParOf" srcId="{451A1A42-F9DA-4F7C-9454-828DB7D7CECD}" destId="{1439B6B1-3791-4A36-B122-6C667F9D9583}" srcOrd="2" destOrd="0" presId="urn:microsoft.com/office/officeart/2008/layout/VerticalCurvedList"/>
    <dgm:cxn modelId="{301CE385-9E0B-4F89-91B8-11F99E174175}" type="presParOf" srcId="{1439B6B1-3791-4A36-B122-6C667F9D9583}" destId="{E6BC3DD8-BEEA-435F-97EE-F874C4E12CC3}" srcOrd="0" destOrd="0" presId="urn:microsoft.com/office/officeart/2008/layout/VerticalCurvedList"/>
    <dgm:cxn modelId="{0B4D6FA6-50B4-4127-B93A-95353D305F5E}" type="presParOf" srcId="{451A1A42-F9DA-4F7C-9454-828DB7D7CECD}" destId="{CAF690AD-E498-4FD3-8445-E5A9D47CBC1E}" srcOrd="3" destOrd="0" presId="urn:microsoft.com/office/officeart/2008/layout/VerticalCurvedList"/>
    <dgm:cxn modelId="{BEF0F79E-0EEB-4240-9658-3888514F7DDA}" type="presParOf" srcId="{451A1A42-F9DA-4F7C-9454-828DB7D7CECD}" destId="{C7155815-F529-41D4-B26C-2ACBA18DC199}" srcOrd="4" destOrd="0" presId="urn:microsoft.com/office/officeart/2008/layout/VerticalCurvedList"/>
    <dgm:cxn modelId="{8232FE7E-6990-48BE-BCEF-A0471073D398}" type="presParOf" srcId="{C7155815-F529-41D4-B26C-2ACBA18DC199}" destId="{918F8338-3721-4B2D-8F92-91917DC95839}" srcOrd="0" destOrd="0" presId="urn:microsoft.com/office/officeart/2008/layout/VerticalCurvedList"/>
    <dgm:cxn modelId="{AF097795-2DB1-4B14-B21F-E296D659C54E}" type="presParOf" srcId="{451A1A42-F9DA-4F7C-9454-828DB7D7CECD}" destId="{182108A5-87A7-42CC-8B01-C702AF8A8D55}" srcOrd="5" destOrd="0" presId="urn:microsoft.com/office/officeart/2008/layout/VerticalCurvedList"/>
    <dgm:cxn modelId="{76E65BD4-E856-4485-8116-33B5F7320D8E}" type="presParOf" srcId="{451A1A42-F9DA-4F7C-9454-828DB7D7CECD}" destId="{467C8774-40A6-425D-8077-09B55DA8483F}" srcOrd="6" destOrd="0" presId="urn:microsoft.com/office/officeart/2008/layout/VerticalCurvedList"/>
    <dgm:cxn modelId="{A9E1DEF9-16B0-43F8-8CB1-CD933E6EB903}" type="presParOf" srcId="{467C8774-40A6-425D-8077-09B55DA8483F}" destId="{EEB7EC85-2C7E-488F-B55C-69217769682C}" srcOrd="0" destOrd="0" presId="urn:microsoft.com/office/officeart/2008/layout/VerticalCurvedList"/>
    <dgm:cxn modelId="{2E0A6C34-F2CF-4DC3-912C-623C73826432}" type="presParOf" srcId="{451A1A42-F9DA-4F7C-9454-828DB7D7CECD}" destId="{DCCEE428-5F09-4555-BA4F-6F9F941EC8B2}" srcOrd="7" destOrd="0" presId="urn:microsoft.com/office/officeart/2008/layout/VerticalCurvedList"/>
    <dgm:cxn modelId="{68B4A20C-EBD4-4B14-985D-03AE8320902F}" type="presParOf" srcId="{451A1A42-F9DA-4F7C-9454-828DB7D7CECD}" destId="{2E717AD5-9649-4FDC-AC6A-057C80E1850D}" srcOrd="8" destOrd="0" presId="urn:microsoft.com/office/officeart/2008/layout/VerticalCurvedList"/>
    <dgm:cxn modelId="{0FD43362-9B38-4955-98BA-4311B55E3AC5}" type="presParOf" srcId="{2E717AD5-9649-4FDC-AC6A-057C80E1850D}" destId="{4C24BE56-D9FB-458E-A39D-DD17C06D99A5}" srcOrd="0" destOrd="0" presId="urn:microsoft.com/office/officeart/2008/layout/VerticalCurvedList"/>
    <dgm:cxn modelId="{FDCF3B17-EB94-4B4D-BC92-C74123F14045}" type="presParOf" srcId="{451A1A42-F9DA-4F7C-9454-828DB7D7CECD}" destId="{B05F5A2B-8901-4AA3-AD71-CE4CB2C10E68}" srcOrd="9" destOrd="0" presId="urn:microsoft.com/office/officeart/2008/layout/VerticalCurvedList"/>
    <dgm:cxn modelId="{BA13DBFC-C680-4988-A30B-A5079AC29D5B}" type="presParOf" srcId="{451A1A42-F9DA-4F7C-9454-828DB7D7CECD}" destId="{C005E03B-9A96-4CD6-ADEB-7A00260A17BC}" srcOrd="10" destOrd="0" presId="urn:microsoft.com/office/officeart/2008/layout/VerticalCurvedList"/>
    <dgm:cxn modelId="{39E6BCBA-D4AA-416C-A5F0-523D317BD77C}" type="presParOf" srcId="{C005E03B-9A96-4CD6-ADEB-7A00260A17BC}" destId="{A690A4E5-7EA1-4A45-84D4-DA715B31AC5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16DF1D-53EF-4D0A-9834-80C4AC728369}" type="doc">
      <dgm:prSet loTypeId="urn:microsoft.com/office/officeart/2005/8/layout/vList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4B70966D-0DE4-4C0F-979E-CF9FD4BB88AF}">
      <dgm:prSet phldrT="[Texto]"/>
      <dgm:spPr>
        <a:xfrm>
          <a:off x="0" y="0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E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Beneficiario</a:t>
          </a:r>
          <a:endParaRPr lang="es-E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FD3AC48E-2BC4-4776-B5E9-0250CEF9EA9A}" type="parTrans" cxnId="{A4565BCD-B4D2-4DE2-9966-E9BF7A51A421}">
      <dgm:prSet/>
      <dgm:spPr/>
      <dgm:t>
        <a:bodyPr/>
        <a:lstStyle/>
        <a:p>
          <a:endParaRPr lang="es-ES"/>
        </a:p>
      </dgm:t>
    </dgm:pt>
    <dgm:pt modelId="{4EF6D390-CD2C-4022-BA8A-08816C0AEFF6}" type="sibTrans" cxnId="{A4565BCD-B4D2-4DE2-9966-E9BF7A51A421}">
      <dgm:prSet/>
      <dgm:spPr/>
      <dgm:t>
        <a:bodyPr/>
        <a:lstStyle/>
        <a:p>
          <a:endParaRPr lang="es-ES"/>
        </a:p>
      </dgm:t>
    </dgm:pt>
    <dgm:pt modelId="{6EECAD2A-6ED8-4804-929D-AE4E3D2968DB}">
      <dgm:prSet phldrT="[Texto]"/>
      <dgm:spPr>
        <a:xfrm>
          <a:off x="0" y="0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. Es la persona física o moral a quien se otorga la fianza. Dicha persona siempre será el acreedor en la relación contractual de la obligación principal. En el caso de la Fianza de Fidelidad es el patrón.</a:t>
          </a:r>
          <a:endParaRPr lang="es-E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DA9760FB-793D-4E61-8592-5305F314C9B6}" type="parTrans" cxnId="{11320537-1343-477E-B580-937C681E24AA}">
      <dgm:prSet/>
      <dgm:spPr/>
      <dgm:t>
        <a:bodyPr/>
        <a:lstStyle/>
        <a:p>
          <a:endParaRPr lang="es-ES"/>
        </a:p>
      </dgm:t>
    </dgm:pt>
    <dgm:pt modelId="{A766D698-2E71-4082-89CD-5DAA745673F6}" type="sibTrans" cxnId="{11320537-1343-477E-B580-937C681E24AA}">
      <dgm:prSet/>
      <dgm:spPr/>
      <dgm:t>
        <a:bodyPr/>
        <a:lstStyle/>
        <a:p>
          <a:endParaRPr lang="es-ES"/>
        </a:p>
      </dgm:t>
    </dgm:pt>
    <dgm:pt modelId="{05C464F6-30E2-4E81-845E-E5D1D3E7E479}">
      <dgm:prSet phldrT="[Texto]"/>
      <dgm:spPr>
        <a:xfrm>
          <a:off x="0" y="1436695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-485121"/>
            <a:satOff val="-27976"/>
            <a:lumOff val="287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E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Fiado</a:t>
          </a:r>
          <a:endParaRPr lang="es-E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AA32CBA6-CD22-44BF-AC42-CDDCC5E35FD9}" type="parTrans" cxnId="{2DBDA485-D888-43D6-A336-D3117593B225}">
      <dgm:prSet/>
      <dgm:spPr/>
      <dgm:t>
        <a:bodyPr/>
        <a:lstStyle/>
        <a:p>
          <a:endParaRPr lang="es-ES"/>
        </a:p>
      </dgm:t>
    </dgm:pt>
    <dgm:pt modelId="{C698252D-D1EA-45BF-8BFC-692F4B8C00D9}" type="sibTrans" cxnId="{2DBDA485-D888-43D6-A336-D3117593B225}">
      <dgm:prSet/>
      <dgm:spPr/>
      <dgm:t>
        <a:bodyPr/>
        <a:lstStyle/>
        <a:p>
          <a:endParaRPr lang="es-ES"/>
        </a:p>
      </dgm:t>
    </dgm:pt>
    <dgm:pt modelId="{08841211-7146-4A81-8A51-CAA6677E9F56}">
      <dgm:prSet phldrT="[Texto]"/>
      <dgm:spPr>
        <a:xfrm>
          <a:off x="0" y="1436695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-485121"/>
            <a:satOff val="-27976"/>
            <a:lumOff val="287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Es la persona física o moral a nombre de quien se emite la póliza, y constituye el deudor principal en la relación contractual de la obligación principal. En el caso de la Fianza de Fidelidad es el  trabajador.</a:t>
          </a:r>
          <a:endParaRPr lang="es-E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7B4187DC-C9DF-471C-94FD-499FC0C5C2FC}" type="parTrans" cxnId="{4165DC6B-1465-4039-B602-6C352E4E4880}">
      <dgm:prSet/>
      <dgm:spPr/>
      <dgm:t>
        <a:bodyPr/>
        <a:lstStyle/>
        <a:p>
          <a:endParaRPr lang="es-ES"/>
        </a:p>
      </dgm:t>
    </dgm:pt>
    <dgm:pt modelId="{0A03DE15-55FA-4BEB-812E-2827CBCF9EB2}" type="sibTrans" cxnId="{4165DC6B-1465-4039-B602-6C352E4E4880}">
      <dgm:prSet/>
      <dgm:spPr/>
      <dgm:t>
        <a:bodyPr/>
        <a:lstStyle/>
        <a:p>
          <a:endParaRPr lang="es-ES"/>
        </a:p>
      </dgm:t>
    </dgm:pt>
    <dgm:pt modelId="{70EBFA6D-A3CC-4A1A-ABF8-DEC07B651AAE}">
      <dgm:prSet phldrT="[Texto]"/>
      <dgm:spPr>
        <a:xfrm>
          <a:off x="0" y="2873391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-970242"/>
            <a:satOff val="-55952"/>
            <a:lumOff val="575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E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Fiador o Institución de Fianzas.</a:t>
          </a:r>
          <a:endParaRPr lang="es-E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514586C7-064C-4ED9-9257-3382B77818D4}" type="parTrans" cxnId="{F4001F38-D7F9-4596-8847-7DB26CF12D6F}">
      <dgm:prSet/>
      <dgm:spPr/>
      <dgm:t>
        <a:bodyPr/>
        <a:lstStyle/>
        <a:p>
          <a:endParaRPr lang="es-ES"/>
        </a:p>
      </dgm:t>
    </dgm:pt>
    <dgm:pt modelId="{F6DF9E9B-8654-41FC-A11A-5302543C34C2}" type="sibTrans" cxnId="{F4001F38-D7F9-4596-8847-7DB26CF12D6F}">
      <dgm:prSet/>
      <dgm:spPr/>
      <dgm:t>
        <a:bodyPr/>
        <a:lstStyle/>
        <a:p>
          <a:endParaRPr lang="es-ES"/>
        </a:p>
      </dgm:t>
    </dgm:pt>
    <dgm:pt modelId="{9A9599C7-E9AF-452F-98D8-52E44E13B3EC}">
      <dgm:prSet phldrT="[Texto]"/>
      <dgm:spPr>
        <a:xfrm>
          <a:off x="0" y="2873391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-970242"/>
            <a:satOff val="-55952"/>
            <a:lumOff val="575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Es la persona moral, autorizada legalmente por la autoridad para responder a título oneroso por el fiado en caso de que se cumplan las condiciones establecidas en el contrato, para que se dé la reclamación.</a:t>
          </a:r>
          <a:endParaRPr lang="es-E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8544AFF5-077D-4248-9D42-29D5182A2CE3}" type="parTrans" cxnId="{24BA0047-0887-4983-B89D-47F4206A064D}">
      <dgm:prSet/>
      <dgm:spPr/>
      <dgm:t>
        <a:bodyPr/>
        <a:lstStyle/>
        <a:p>
          <a:endParaRPr lang="es-ES"/>
        </a:p>
      </dgm:t>
    </dgm:pt>
    <dgm:pt modelId="{8FD531DA-EB67-4587-AB8F-C23FB5CE33C9}" type="sibTrans" cxnId="{24BA0047-0887-4983-B89D-47F4206A064D}">
      <dgm:prSet/>
      <dgm:spPr/>
      <dgm:t>
        <a:bodyPr/>
        <a:lstStyle/>
        <a:p>
          <a:endParaRPr lang="es-ES"/>
        </a:p>
      </dgm:t>
    </dgm:pt>
    <dgm:pt modelId="{BDF2A2D1-AFB4-4D25-B951-51C38C656819}">
      <dgm:prSet phldrT="[Texto]"/>
      <dgm:spPr>
        <a:xfrm>
          <a:off x="0" y="4310086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-1455363"/>
            <a:satOff val="-83928"/>
            <a:lumOff val="862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E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Obligado Solidario</a:t>
          </a:r>
          <a:endParaRPr lang="es-E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33448506-A11B-40FF-AD6A-02A197B3C06A}" type="parTrans" cxnId="{3940F437-56E5-4B40-AF88-D423614E252F}">
      <dgm:prSet/>
      <dgm:spPr/>
      <dgm:t>
        <a:bodyPr/>
        <a:lstStyle/>
        <a:p>
          <a:endParaRPr lang="es-ES"/>
        </a:p>
      </dgm:t>
    </dgm:pt>
    <dgm:pt modelId="{8BF7D72D-62FE-4D5F-80F5-D5AC99679841}" type="sibTrans" cxnId="{3940F437-56E5-4B40-AF88-D423614E252F}">
      <dgm:prSet/>
      <dgm:spPr/>
      <dgm:t>
        <a:bodyPr/>
        <a:lstStyle/>
        <a:p>
          <a:endParaRPr lang="es-ES"/>
        </a:p>
      </dgm:t>
    </dgm:pt>
    <dgm:pt modelId="{A28292D4-2717-40DF-9B5F-27AE19AE0239}">
      <dgm:prSet/>
      <dgm:spPr>
        <a:xfrm>
          <a:off x="0" y="4310086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-1455363"/>
            <a:satOff val="-83928"/>
            <a:lumOff val="862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s-MX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Es la persona física o moral que se responsabiliza de cumplir la obligación contraída por el fiado ante la afianzadora, en caso de que este último no cumpla.</a:t>
          </a:r>
          <a:endParaRPr lang="es-E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E802CEBE-90D4-4A0E-AAB1-DEB7CC0D3791}" type="parTrans" cxnId="{0E89B096-1E3D-4F09-A24D-809326D6D6D1}">
      <dgm:prSet/>
      <dgm:spPr/>
      <dgm:t>
        <a:bodyPr/>
        <a:lstStyle/>
        <a:p>
          <a:endParaRPr lang="es-ES"/>
        </a:p>
      </dgm:t>
    </dgm:pt>
    <dgm:pt modelId="{19C1F970-3BA0-4405-B05D-A558D42D3B0A}" type="sibTrans" cxnId="{0E89B096-1E3D-4F09-A24D-809326D6D6D1}">
      <dgm:prSet/>
      <dgm:spPr/>
      <dgm:t>
        <a:bodyPr/>
        <a:lstStyle/>
        <a:p>
          <a:endParaRPr lang="es-ES"/>
        </a:p>
      </dgm:t>
    </dgm:pt>
    <dgm:pt modelId="{66269B35-FABE-459B-B2B1-66FE8D07097C}" type="pres">
      <dgm:prSet presAssocID="{8216DF1D-53EF-4D0A-9834-80C4AC72836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EFEDC37-FAC6-44E1-8215-F604BBC21453}" type="pres">
      <dgm:prSet presAssocID="{4B70966D-0DE4-4C0F-979E-CF9FD4BB88AF}" presName="comp" presStyleCnt="0"/>
      <dgm:spPr/>
    </dgm:pt>
    <dgm:pt modelId="{F5FE6AB5-0DF8-45B5-9E96-5B707043F60A}" type="pres">
      <dgm:prSet presAssocID="{4B70966D-0DE4-4C0F-979E-CF9FD4BB88AF}" presName="box" presStyleLbl="node1" presStyleIdx="0" presStyleCnt="4" custLinFactNeighborX="168"/>
      <dgm:spPr/>
      <dgm:t>
        <a:bodyPr/>
        <a:lstStyle/>
        <a:p>
          <a:endParaRPr lang="es-ES"/>
        </a:p>
      </dgm:t>
    </dgm:pt>
    <dgm:pt modelId="{1F62F801-42F0-4C03-975D-6F640CCF1095}" type="pres">
      <dgm:prSet presAssocID="{4B70966D-0DE4-4C0F-979E-CF9FD4BB88AF}" presName="img" presStyleLbl="fgImgPlace1" presStyleIdx="0" presStyleCnt="4"/>
      <dgm:spPr>
        <a:xfrm>
          <a:off x="130608" y="130608"/>
          <a:ext cx="1691483" cy="10448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3631B11B-C569-42B0-859A-9DCA2B08FA78}" type="pres">
      <dgm:prSet presAssocID="{4B70966D-0DE4-4C0F-979E-CF9FD4BB88AF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51B0DD-2F44-47F7-A10B-71D796A75715}" type="pres">
      <dgm:prSet presAssocID="{4EF6D390-CD2C-4022-BA8A-08816C0AEFF6}" presName="spacer" presStyleCnt="0"/>
      <dgm:spPr/>
    </dgm:pt>
    <dgm:pt modelId="{429B626B-CF6F-4289-B132-6764FACC211C}" type="pres">
      <dgm:prSet presAssocID="{05C464F6-30E2-4E81-845E-E5D1D3E7E479}" presName="comp" presStyleCnt="0"/>
      <dgm:spPr/>
    </dgm:pt>
    <dgm:pt modelId="{5B9A36C8-63DC-44F3-AAAA-B454BB4FA64B}" type="pres">
      <dgm:prSet presAssocID="{05C464F6-30E2-4E81-845E-E5D1D3E7E479}" presName="box" presStyleLbl="node1" presStyleIdx="1" presStyleCnt="4"/>
      <dgm:spPr/>
      <dgm:t>
        <a:bodyPr/>
        <a:lstStyle/>
        <a:p>
          <a:endParaRPr lang="es-ES"/>
        </a:p>
      </dgm:t>
    </dgm:pt>
    <dgm:pt modelId="{CF3C6632-2733-4AD8-8429-CD9ADBE2314B}" type="pres">
      <dgm:prSet presAssocID="{05C464F6-30E2-4E81-845E-E5D1D3E7E479}" presName="img" presStyleLbl="fgImgPlace1" presStyleIdx="1" presStyleCnt="4"/>
      <dgm:spPr>
        <a:xfrm>
          <a:off x="130608" y="1567304"/>
          <a:ext cx="1691483" cy="10448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s-ES"/>
        </a:p>
      </dgm:t>
    </dgm:pt>
    <dgm:pt modelId="{25C36690-47ED-459A-B53D-23B05BB9FC1F}" type="pres">
      <dgm:prSet presAssocID="{05C464F6-30E2-4E81-845E-E5D1D3E7E479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2C1821-EA2F-4F08-A867-8DFC34EA5259}" type="pres">
      <dgm:prSet presAssocID="{C698252D-D1EA-45BF-8BFC-692F4B8C00D9}" presName="spacer" presStyleCnt="0"/>
      <dgm:spPr/>
    </dgm:pt>
    <dgm:pt modelId="{08FE5BF9-E199-4DB1-9872-B831B97622AD}" type="pres">
      <dgm:prSet presAssocID="{70EBFA6D-A3CC-4A1A-ABF8-DEC07B651AAE}" presName="comp" presStyleCnt="0"/>
      <dgm:spPr/>
    </dgm:pt>
    <dgm:pt modelId="{183F2420-7451-4FAA-B76C-10F99888C9AE}" type="pres">
      <dgm:prSet presAssocID="{70EBFA6D-A3CC-4A1A-ABF8-DEC07B651AAE}" presName="box" presStyleLbl="node1" presStyleIdx="2" presStyleCnt="4"/>
      <dgm:spPr/>
      <dgm:t>
        <a:bodyPr/>
        <a:lstStyle/>
        <a:p>
          <a:endParaRPr lang="es-ES"/>
        </a:p>
      </dgm:t>
    </dgm:pt>
    <dgm:pt modelId="{31807E65-3089-4DC8-9202-26ED12A48B88}" type="pres">
      <dgm:prSet presAssocID="{70EBFA6D-A3CC-4A1A-ABF8-DEC07B651AAE}" presName="img" presStyleLbl="fgImgPlace1" presStyleIdx="2" presStyleCnt="4"/>
      <dgm:spPr>
        <a:xfrm>
          <a:off x="130608" y="3003999"/>
          <a:ext cx="1691483" cy="10448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A16B8896-FF51-430D-8168-FE0A74FB33E3}" type="pres">
      <dgm:prSet presAssocID="{70EBFA6D-A3CC-4A1A-ABF8-DEC07B651AAE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E71247-5924-422A-9747-2F042BBF78ED}" type="pres">
      <dgm:prSet presAssocID="{F6DF9E9B-8654-41FC-A11A-5302543C34C2}" presName="spacer" presStyleCnt="0"/>
      <dgm:spPr/>
    </dgm:pt>
    <dgm:pt modelId="{DA505692-15B2-4171-8EB8-BCC0ACF2213F}" type="pres">
      <dgm:prSet presAssocID="{BDF2A2D1-AFB4-4D25-B951-51C38C656819}" presName="comp" presStyleCnt="0"/>
      <dgm:spPr/>
    </dgm:pt>
    <dgm:pt modelId="{BE1AEDE7-418F-4957-8661-57603ECC97A4}" type="pres">
      <dgm:prSet presAssocID="{BDF2A2D1-AFB4-4D25-B951-51C38C656819}" presName="box" presStyleLbl="node1" presStyleIdx="3" presStyleCnt="4"/>
      <dgm:spPr/>
      <dgm:t>
        <a:bodyPr/>
        <a:lstStyle/>
        <a:p>
          <a:endParaRPr lang="es-ES"/>
        </a:p>
      </dgm:t>
    </dgm:pt>
    <dgm:pt modelId="{E4AAF946-8DFE-4F22-B9AD-09998BFAB11A}" type="pres">
      <dgm:prSet presAssocID="{BDF2A2D1-AFB4-4D25-B951-51C38C656819}" presName="img" presStyleLbl="fgImgPlace1" presStyleIdx="3" presStyleCnt="4"/>
      <dgm:spPr>
        <a:xfrm>
          <a:off x="130608" y="4440695"/>
          <a:ext cx="1691483" cy="10448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s-ES"/>
        </a:p>
      </dgm:t>
    </dgm:pt>
    <dgm:pt modelId="{87D01B13-5448-43DC-A91C-1F4FFE87A3E5}" type="pres">
      <dgm:prSet presAssocID="{BDF2A2D1-AFB4-4D25-B951-51C38C656819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C03345A-39B0-4CB0-814D-E777648888E8}" type="presOf" srcId="{BDF2A2D1-AFB4-4D25-B951-51C38C656819}" destId="{BE1AEDE7-418F-4957-8661-57603ECC97A4}" srcOrd="0" destOrd="0" presId="urn:microsoft.com/office/officeart/2005/8/layout/vList4"/>
    <dgm:cxn modelId="{CF6D754E-8273-468A-9CF3-D2789EB47E2F}" type="presOf" srcId="{A28292D4-2717-40DF-9B5F-27AE19AE0239}" destId="{87D01B13-5448-43DC-A91C-1F4FFE87A3E5}" srcOrd="1" destOrd="1" presId="urn:microsoft.com/office/officeart/2005/8/layout/vList4"/>
    <dgm:cxn modelId="{A4565BCD-B4D2-4DE2-9966-E9BF7A51A421}" srcId="{8216DF1D-53EF-4D0A-9834-80C4AC728369}" destId="{4B70966D-0DE4-4C0F-979E-CF9FD4BB88AF}" srcOrd="0" destOrd="0" parTransId="{FD3AC48E-2BC4-4776-B5E9-0250CEF9EA9A}" sibTransId="{4EF6D390-CD2C-4022-BA8A-08816C0AEFF6}"/>
    <dgm:cxn modelId="{EE55F92D-9D74-4F92-8C55-E0C98388A7C9}" type="presOf" srcId="{9A9599C7-E9AF-452F-98D8-52E44E13B3EC}" destId="{183F2420-7451-4FAA-B76C-10F99888C9AE}" srcOrd="0" destOrd="1" presId="urn:microsoft.com/office/officeart/2005/8/layout/vList4"/>
    <dgm:cxn modelId="{84B1B672-D70D-4525-AE3E-836A50E1F8AA}" type="presOf" srcId="{9A9599C7-E9AF-452F-98D8-52E44E13B3EC}" destId="{A16B8896-FF51-430D-8168-FE0A74FB33E3}" srcOrd="1" destOrd="1" presId="urn:microsoft.com/office/officeart/2005/8/layout/vList4"/>
    <dgm:cxn modelId="{2676771F-A2DE-4E04-A6A1-2933548ABE45}" type="presOf" srcId="{4B70966D-0DE4-4C0F-979E-CF9FD4BB88AF}" destId="{3631B11B-C569-42B0-859A-9DCA2B08FA78}" srcOrd="1" destOrd="0" presId="urn:microsoft.com/office/officeart/2005/8/layout/vList4"/>
    <dgm:cxn modelId="{6BD9D4A2-49F4-46AB-B721-8F96CEE87784}" type="presOf" srcId="{8216DF1D-53EF-4D0A-9834-80C4AC728369}" destId="{66269B35-FABE-459B-B2B1-66FE8D07097C}" srcOrd="0" destOrd="0" presId="urn:microsoft.com/office/officeart/2005/8/layout/vList4"/>
    <dgm:cxn modelId="{869B65BE-0431-4704-AF21-50699A92D1EF}" type="presOf" srcId="{70EBFA6D-A3CC-4A1A-ABF8-DEC07B651AAE}" destId="{A16B8896-FF51-430D-8168-FE0A74FB33E3}" srcOrd="1" destOrd="0" presId="urn:microsoft.com/office/officeart/2005/8/layout/vList4"/>
    <dgm:cxn modelId="{445BE961-793D-41BE-8C72-8F047E4E2FA3}" type="presOf" srcId="{08841211-7146-4A81-8A51-CAA6677E9F56}" destId="{25C36690-47ED-459A-B53D-23B05BB9FC1F}" srcOrd="1" destOrd="1" presId="urn:microsoft.com/office/officeart/2005/8/layout/vList4"/>
    <dgm:cxn modelId="{24BA0047-0887-4983-B89D-47F4206A064D}" srcId="{70EBFA6D-A3CC-4A1A-ABF8-DEC07B651AAE}" destId="{9A9599C7-E9AF-452F-98D8-52E44E13B3EC}" srcOrd="0" destOrd="0" parTransId="{8544AFF5-077D-4248-9D42-29D5182A2CE3}" sibTransId="{8FD531DA-EB67-4587-AB8F-C23FB5CE33C9}"/>
    <dgm:cxn modelId="{3940F437-56E5-4B40-AF88-D423614E252F}" srcId="{8216DF1D-53EF-4D0A-9834-80C4AC728369}" destId="{BDF2A2D1-AFB4-4D25-B951-51C38C656819}" srcOrd="3" destOrd="0" parTransId="{33448506-A11B-40FF-AD6A-02A197B3C06A}" sibTransId="{8BF7D72D-62FE-4D5F-80F5-D5AC99679841}"/>
    <dgm:cxn modelId="{DFEFA463-D2C6-49A3-B24E-F98A37B9FEB9}" type="presOf" srcId="{BDF2A2D1-AFB4-4D25-B951-51C38C656819}" destId="{87D01B13-5448-43DC-A91C-1F4FFE87A3E5}" srcOrd="1" destOrd="0" presId="urn:microsoft.com/office/officeart/2005/8/layout/vList4"/>
    <dgm:cxn modelId="{0E89B096-1E3D-4F09-A24D-809326D6D6D1}" srcId="{BDF2A2D1-AFB4-4D25-B951-51C38C656819}" destId="{A28292D4-2717-40DF-9B5F-27AE19AE0239}" srcOrd="0" destOrd="0" parTransId="{E802CEBE-90D4-4A0E-AAB1-DEB7CC0D3791}" sibTransId="{19C1F970-3BA0-4405-B05D-A558D42D3B0A}"/>
    <dgm:cxn modelId="{F4001F38-D7F9-4596-8847-7DB26CF12D6F}" srcId="{8216DF1D-53EF-4D0A-9834-80C4AC728369}" destId="{70EBFA6D-A3CC-4A1A-ABF8-DEC07B651AAE}" srcOrd="2" destOrd="0" parTransId="{514586C7-064C-4ED9-9257-3382B77818D4}" sibTransId="{F6DF9E9B-8654-41FC-A11A-5302543C34C2}"/>
    <dgm:cxn modelId="{837F9E3C-7FE3-42FD-B001-DAE263D4B4A0}" type="presOf" srcId="{6EECAD2A-6ED8-4804-929D-AE4E3D2968DB}" destId="{F5FE6AB5-0DF8-45B5-9E96-5B707043F60A}" srcOrd="0" destOrd="1" presId="urn:microsoft.com/office/officeart/2005/8/layout/vList4"/>
    <dgm:cxn modelId="{156E2781-60FE-4F77-970E-032AA528921E}" type="presOf" srcId="{05C464F6-30E2-4E81-845E-E5D1D3E7E479}" destId="{25C36690-47ED-459A-B53D-23B05BB9FC1F}" srcOrd="1" destOrd="0" presId="urn:microsoft.com/office/officeart/2005/8/layout/vList4"/>
    <dgm:cxn modelId="{11320537-1343-477E-B580-937C681E24AA}" srcId="{4B70966D-0DE4-4C0F-979E-CF9FD4BB88AF}" destId="{6EECAD2A-6ED8-4804-929D-AE4E3D2968DB}" srcOrd="0" destOrd="0" parTransId="{DA9760FB-793D-4E61-8592-5305F314C9B6}" sibTransId="{A766D698-2E71-4082-89CD-5DAA745673F6}"/>
    <dgm:cxn modelId="{F63FDF4F-A219-46C5-88FC-BE1D8E382D9F}" type="presOf" srcId="{05C464F6-30E2-4E81-845E-E5D1D3E7E479}" destId="{5B9A36C8-63DC-44F3-AAAA-B454BB4FA64B}" srcOrd="0" destOrd="0" presId="urn:microsoft.com/office/officeart/2005/8/layout/vList4"/>
    <dgm:cxn modelId="{4165DC6B-1465-4039-B602-6C352E4E4880}" srcId="{05C464F6-30E2-4E81-845E-E5D1D3E7E479}" destId="{08841211-7146-4A81-8A51-CAA6677E9F56}" srcOrd="0" destOrd="0" parTransId="{7B4187DC-C9DF-471C-94FD-499FC0C5C2FC}" sibTransId="{0A03DE15-55FA-4BEB-812E-2827CBCF9EB2}"/>
    <dgm:cxn modelId="{084D00D4-85DC-4BCA-82BA-F1F46CE94B89}" type="presOf" srcId="{A28292D4-2717-40DF-9B5F-27AE19AE0239}" destId="{BE1AEDE7-418F-4957-8661-57603ECC97A4}" srcOrd="0" destOrd="1" presId="urn:microsoft.com/office/officeart/2005/8/layout/vList4"/>
    <dgm:cxn modelId="{A6CD757B-BF9D-4A74-84B2-AF61A862A9A9}" type="presOf" srcId="{08841211-7146-4A81-8A51-CAA6677E9F56}" destId="{5B9A36C8-63DC-44F3-AAAA-B454BB4FA64B}" srcOrd="0" destOrd="1" presId="urn:microsoft.com/office/officeart/2005/8/layout/vList4"/>
    <dgm:cxn modelId="{2DBDA485-D888-43D6-A336-D3117593B225}" srcId="{8216DF1D-53EF-4D0A-9834-80C4AC728369}" destId="{05C464F6-30E2-4E81-845E-E5D1D3E7E479}" srcOrd="1" destOrd="0" parTransId="{AA32CBA6-CD22-44BF-AC42-CDDCC5E35FD9}" sibTransId="{C698252D-D1EA-45BF-8BFC-692F4B8C00D9}"/>
    <dgm:cxn modelId="{2E34DB75-7679-447F-8C40-003C7628DF07}" type="presOf" srcId="{70EBFA6D-A3CC-4A1A-ABF8-DEC07B651AAE}" destId="{183F2420-7451-4FAA-B76C-10F99888C9AE}" srcOrd="0" destOrd="0" presId="urn:microsoft.com/office/officeart/2005/8/layout/vList4"/>
    <dgm:cxn modelId="{DDC8D0D8-2C0A-4911-843B-BB55016C07E8}" type="presOf" srcId="{4B70966D-0DE4-4C0F-979E-CF9FD4BB88AF}" destId="{F5FE6AB5-0DF8-45B5-9E96-5B707043F60A}" srcOrd="0" destOrd="0" presId="urn:microsoft.com/office/officeart/2005/8/layout/vList4"/>
    <dgm:cxn modelId="{4045E8B4-02DF-435E-9FB9-6E07108BC780}" type="presOf" srcId="{6EECAD2A-6ED8-4804-929D-AE4E3D2968DB}" destId="{3631B11B-C569-42B0-859A-9DCA2B08FA78}" srcOrd="1" destOrd="1" presId="urn:microsoft.com/office/officeart/2005/8/layout/vList4"/>
    <dgm:cxn modelId="{14190D28-1E58-417E-8B27-98B93FF34836}" type="presParOf" srcId="{66269B35-FABE-459B-B2B1-66FE8D07097C}" destId="{AEFEDC37-FAC6-44E1-8215-F604BBC21453}" srcOrd="0" destOrd="0" presId="urn:microsoft.com/office/officeart/2005/8/layout/vList4"/>
    <dgm:cxn modelId="{D8C518B1-58FB-4D1D-9066-630B83674AAB}" type="presParOf" srcId="{AEFEDC37-FAC6-44E1-8215-F604BBC21453}" destId="{F5FE6AB5-0DF8-45B5-9E96-5B707043F60A}" srcOrd="0" destOrd="0" presId="urn:microsoft.com/office/officeart/2005/8/layout/vList4"/>
    <dgm:cxn modelId="{B8A95F8C-5E5E-4906-86BF-00C1DB33F5F0}" type="presParOf" srcId="{AEFEDC37-FAC6-44E1-8215-F604BBC21453}" destId="{1F62F801-42F0-4C03-975D-6F640CCF1095}" srcOrd="1" destOrd="0" presId="urn:microsoft.com/office/officeart/2005/8/layout/vList4"/>
    <dgm:cxn modelId="{DE1C1631-736E-40D7-AF36-960C91D7906B}" type="presParOf" srcId="{AEFEDC37-FAC6-44E1-8215-F604BBC21453}" destId="{3631B11B-C569-42B0-859A-9DCA2B08FA78}" srcOrd="2" destOrd="0" presId="urn:microsoft.com/office/officeart/2005/8/layout/vList4"/>
    <dgm:cxn modelId="{CE85AE85-6A28-4044-B4FB-1CD4108C4413}" type="presParOf" srcId="{66269B35-FABE-459B-B2B1-66FE8D07097C}" destId="{BE51B0DD-2F44-47F7-A10B-71D796A75715}" srcOrd="1" destOrd="0" presId="urn:microsoft.com/office/officeart/2005/8/layout/vList4"/>
    <dgm:cxn modelId="{B662E18D-A81A-4DA4-B278-4683D34EAACA}" type="presParOf" srcId="{66269B35-FABE-459B-B2B1-66FE8D07097C}" destId="{429B626B-CF6F-4289-B132-6764FACC211C}" srcOrd="2" destOrd="0" presId="urn:microsoft.com/office/officeart/2005/8/layout/vList4"/>
    <dgm:cxn modelId="{A2AF5D38-029F-4B39-AC0B-DA40AF083A5C}" type="presParOf" srcId="{429B626B-CF6F-4289-B132-6764FACC211C}" destId="{5B9A36C8-63DC-44F3-AAAA-B454BB4FA64B}" srcOrd="0" destOrd="0" presId="urn:microsoft.com/office/officeart/2005/8/layout/vList4"/>
    <dgm:cxn modelId="{EC85FC1D-0213-40F6-93EE-C395E802D0F1}" type="presParOf" srcId="{429B626B-CF6F-4289-B132-6764FACC211C}" destId="{CF3C6632-2733-4AD8-8429-CD9ADBE2314B}" srcOrd="1" destOrd="0" presId="urn:microsoft.com/office/officeart/2005/8/layout/vList4"/>
    <dgm:cxn modelId="{546DFEEC-4424-482E-99DD-AB3D1E1A415A}" type="presParOf" srcId="{429B626B-CF6F-4289-B132-6764FACC211C}" destId="{25C36690-47ED-459A-B53D-23B05BB9FC1F}" srcOrd="2" destOrd="0" presId="urn:microsoft.com/office/officeart/2005/8/layout/vList4"/>
    <dgm:cxn modelId="{BE8EC020-0B98-40FB-8717-023BA29C9337}" type="presParOf" srcId="{66269B35-FABE-459B-B2B1-66FE8D07097C}" destId="{BF2C1821-EA2F-4F08-A867-8DFC34EA5259}" srcOrd="3" destOrd="0" presId="urn:microsoft.com/office/officeart/2005/8/layout/vList4"/>
    <dgm:cxn modelId="{1B6A3714-29C5-4C41-B71F-C25193785576}" type="presParOf" srcId="{66269B35-FABE-459B-B2B1-66FE8D07097C}" destId="{08FE5BF9-E199-4DB1-9872-B831B97622AD}" srcOrd="4" destOrd="0" presId="urn:microsoft.com/office/officeart/2005/8/layout/vList4"/>
    <dgm:cxn modelId="{32F8D045-1C7D-4EFE-8D3A-4980CE4ADAA9}" type="presParOf" srcId="{08FE5BF9-E199-4DB1-9872-B831B97622AD}" destId="{183F2420-7451-4FAA-B76C-10F99888C9AE}" srcOrd="0" destOrd="0" presId="urn:microsoft.com/office/officeart/2005/8/layout/vList4"/>
    <dgm:cxn modelId="{A91FF40D-AC8E-4B0B-BE10-F9444D7CCC6C}" type="presParOf" srcId="{08FE5BF9-E199-4DB1-9872-B831B97622AD}" destId="{31807E65-3089-4DC8-9202-26ED12A48B88}" srcOrd="1" destOrd="0" presId="urn:microsoft.com/office/officeart/2005/8/layout/vList4"/>
    <dgm:cxn modelId="{D4F5B4A6-692C-4873-BB27-3EAB74AF7985}" type="presParOf" srcId="{08FE5BF9-E199-4DB1-9872-B831B97622AD}" destId="{A16B8896-FF51-430D-8168-FE0A74FB33E3}" srcOrd="2" destOrd="0" presId="urn:microsoft.com/office/officeart/2005/8/layout/vList4"/>
    <dgm:cxn modelId="{05A22853-1FEE-494F-B789-1DC2259FE154}" type="presParOf" srcId="{66269B35-FABE-459B-B2B1-66FE8D07097C}" destId="{F8E71247-5924-422A-9747-2F042BBF78ED}" srcOrd="5" destOrd="0" presId="urn:microsoft.com/office/officeart/2005/8/layout/vList4"/>
    <dgm:cxn modelId="{6A5D95CD-17F8-4924-AB53-46849F3E0E7B}" type="presParOf" srcId="{66269B35-FABE-459B-B2B1-66FE8D07097C}" destId="{DA505692-15B2-4171-8EB8-BCC0ACF2213F}" srcOrd="6" destOrd="0" presId="urn:microsoft.com/office/officeart/2005/8/layout/vList4"/>
    <dgm:cxn modelId="{65A510C2-5697-46C7-BBEA-D858E9FF778E}" type="presParOf" srcId="{DA505692-15B2-4171-8EB8-BCC0ACF2213F}" destId="{BE1AEDE7-418F-4957-8661-57603ECC97A4}" srcOrd="0" destOrd="0" presId="urn:microsoft.com/office/officeart/2005/8/layout/vList4"/>
    <dgm:cxn modelId="{5739AFB1-F0E1-4234-BAD2-344511F783C5}" type="presParOf" srcId="{DA505692-15B2-4171-8EB8-BCC0ACF2213F}" destId="{E4AAF946-8DFE-4F22-B9AD-09998BFAB11A}" srcOrd="1" destOrd="0" presId="urn:microsoft.com/office/officeart/2005/8/layout/vList4"/>
    <dgm:cxn modelId="{7AA06E2A-EA30-4382-822B-F175EF23783E}" type="presParOf" srcId="{DA505692-15B2-4171-8EB8-BCC0ACF2213F}" destId="{87D01B13-5448-43DC-A91C-1F4FFE87A3E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3AA53A-CFF4-4269-A35D-459D416F26F4}" type="doc">
      <dgm:prSet loTypeId="urn:microsoft.com/office/officeart/2005/8/layout/hList7" loCatId="list" qsTypeId="urn:microsoft.com/office/officeart/2005/8/quickstyle/simple1" qsCatId="simple" csTypeId="urn:microsoft.com/office/officeart/2005/8/colors/accent2_1" csCatId="accent2" phldr="1"/>
      <dgm:spPr/>
    </dgm:pt>
    <dgm:pt modelId="{64E13C78-C941-4AF6-90F8-2E920FA228FB}">
      <dgm:prSet phldrT="[Texto]"/>
      <dgm:spPr/>
      <dgm:t>
        <a:bodyPr/>
        <a:lstStyle/>
        <a:p>
          <a:r>
            <a:rPr lang="es-ES" dirty="0" smtClean="0"/>
            <a:t>Vendedor</a:t>
          </a:r>
          <a:endParaRPr lang="es-ES" dirty="0"/>
        </a:p>
      </dgm:t>
    </dgm:pt>
    <dgm:pt modelId="{C43DEA9D-FAC9-4F3B-BE6C-A7600E22FB2D}" type="parTrans" cxnId="{B7F95431-CA19-41E2-9DD9-35325241D80D}">
      <dgm:prSet/>
      <dgm:spPr/>
      <dgm:t>
        <a:bodyPr/>
        <a:lstStyle/>
        <a:p>
          <a:endParaRPr lang="es-ES"/>
        </a:p>
      </dgm:t>
    </dgm:pt>
    <dgm:pt modelId="{8676301E-E18E-4C96-9B87-8D4F958A784C}" type="sibTrans" cxnId="{B7F95431-CA19-41E2-9DD9-35325241D80D}">
      <dgm:prSet/>
      <dgm:spPr/>
      <dgm:t>
        <a:bodyPr/>
        <a:lstStyle/>
        <a:p>
          <a:endParaRPr lang="es-ES"/>
        </a:p>
      </dgm:t>
    </dgm:pt>
    <dgm:pt modelId="{58DE70A8-FB0B-4DA9-B27C-D690E521F567}">
      <dgm:prSet phldrT="[Texto]"/>
      <dgm:spPr/>
      <dgm:t>
        <a:bodyPr/>
        <a:lstStyle/>
        <a:p>
          <a:r>
            <a:rPr lang="es-ES" dirty="0" smtClean="0"/>
            <a:t>Comisionista</a:t>
          </a:r>
          <a:endParaRPr lang="es-ES" dirty="0"/>
        </a:p>
      </dgm:t>
    </dgm:pt>
    <dgm:pt modelId="{EC40E5BF-81DC-4C7B-96E5-2F7334688DD2}" type="parTrans" cxnId="{3A9BFFF1-B979-4CF4-BAC8-54A33D815C54}">
      <dgm:prSet/>
      <dgm:spPr/>
      <dgm:t>
        <a:bodyPr/>
        <a:lstStyle/>
        <a:p>
          <a:endParaRPr lang="es-ES"/>
        </a:p>
      </dgm:t>
    </dgm:pt>
    <dgm:pt modelId="{3FBDA7E5-6670-4468-ABDA-4C18FFCE4769}" type="sibTrans" cxnId="{3A9BFFF1-B979-4CF4-BAC8-54A33D815C54}">
      <dgm:prSet/>
      <dgm:spPr/>
      <dgm:t>
        <a:bodyPr/>
        <a:lstStyle/>
        <a:p>
          <a:endParaRPr lang="es-ES"/>
        </a:p>
      </dgm:t>
    </dgm:pt>
    <dgm:pt modelId="{0F5290FB-DB5D-47F4-8E5C-5DEC059284A3}">
      <dgm:prSet phldrT="[Texto]"/>
      <dgm:spPr/>
      <dgm:t>
        <a:bodyPr/>
        <a:lstStyle/>
        <a:p>
          <a:r>
            <a:rPr lang="es-ES" dirty="0" smtClean="0"/>
            <a:t>Administrativo</a:t>
          </a:r>
          <a:endParaRPr lang="es-ES" dirty="0"/>
        </a:p>
      </dgm:t>
    </dgm:pt>
    <dgm:pt modelId="{3D9AABB0-E680-4883-B884-F22233CDD6CD}" type="parTrans" cxnId="{5C084818-7842-41DB-8C73-052DBBF7B719}">
      <dgm:prSet/>
      <dgm:spPr/>
      <dgm:t>
        <a:bodyPr/>
        <a:lstStyle/>
        <a:p>
          <a:endParaRPr lang="es-ES"/>
        </a:p>
      </dgm:t>
    </dgm:pt>
    <dgm:pt modelId="{451994AF-649B-40BE-9E0D-55E2D4E4FE1F}" type="sibTrans" cxnId="{5C084818-7842-41DB-8C73-052DBBF7B719}">
      <dgm:prSet/>
      <dgm:spPr/>
      <dgm:t>
        <a:bodyPr/>
        <a:lstStyle/>
        <a:p>
          <a:endParaRPr lang="es-ES"/>
        </a:p>
      </dgm:t>
    </dgm:pt>
    <dgm:pt modelId="{B8A39F0A-4762-4128-8929-202395547641}">
      <dgm:prSet phldrT="[Texto]"/>
      <dgm:spPr/>
      <dgm:t>
        <a:bodyPr/>
        <a:lstStyle/>
        <a:p>
          <a:r>
            <a:rPr lang="es-ES" dirty="0" smtClean="0"/>
            <a:t>Obreros</a:t>
          </a:r>
          <a:endParaRPr lang="es-ES" dirty="0"/>
        </a:p>
      </dgm:t>
    </dgm:pt>
    <dgm:pt modelId="{153A0281-7EBD-438E-813E-6AA4FFBA2712}" type="parTrans" cxnId="{B4AF85DA-08A3-4B55-B47C-ED1284DCF006}">
      <dgm:prSet/>
      <dgm:spPr/>
      <dgm:t>
        <a:bodyPr/>
        <a:lstStyle/>
        <a:p>
          <a:endParaRPr lang="es-ES"/>
        </a:p>
      </dgm:t>
    </dgm:pt>
    <dgm:pt modelId="{EEA97BDC-9609-4F3D-84C0-1F65D69B3E16}" type="sibTrans" cxnId="{B4AF85DA-08A3-4B55-B47C-ED1284DCF006}">
      <dgm:prSet/>
      <dgm:spPr/>
      <dgm:t>
        <a:bodyPr/>
        <a:lstStyle/>
        <a:p>
          <a:endParaRPr lang="es-ES"/>
        </a:p>
      </dgm:t>
    </dgm:pt>
    <dgm:pt modelId="{A738EAAE-0C0E-4EF7-8455-AB7337DE7719}" type="pres">
      <dgm:prSet presAssocID="{403AA53A-CFF4-4269-A35D-459D416F26F4}" presName="Name0" presStyleCnt="0">
        <dgm:presLayoutVars>
          <dgm:dir/>
          <dgm:resizeHandles val="exact"/>
        </dgm:presLayoutVars>
      </dgm:prSet>
      <dgm:spPr/>
    </dgm:pt>
    <dgm:pt modelId="{F84353F9-3D0E-489B-B93A-75D6726E3E99}" type="pres">
      <dgm:prSet presAssocID="{403AA53A-CFF4-4269-A35D-459D416F26F4}" presName="fgShape" presStyleLbl="fgShp" presStyleIdx="0" presStyleCnt="1"/>
      <dgm:spPr/>
    </dgm:pt>
    <dgm:pt modelId="{B1718AA6-9BB1-404C-9A69-DE71599E3237}" type="pres">
      <dgm:prSet presAssocID="{403AA53A-CFF4-4269-A35D-459D416F26F4}" presName="linComp" presStyleCnt="0"/>
      <dgm:spPr/>
    </dgm:pt>
    <dgm:pt modelId="{2E504310-6212-49A9-92B1-FE324BC97369}" type="pres">
      <dgm:prSet presAssocID="{64E13C78-C941-4AF6-90F8-2E920FA228FB}" presName="compNode" presStyleCnt="0"/>
      <dgm:spPr/>
    </dgm:pt>
    <dgm:pt modelId="{A5CC14A9-EF5A-4EE3-9836-2DE58676B6EB}" type="pres">
      <dgm:prSet presAssocID="{64E13C78-C941-4AF6-90F8-2E920FA228FB}" presName="bkgdShape" presStyleLbl="node1" presStyleIdx="0" presStyleCnt="4"/>
      <dgm:spPr/>
      <dgm:t>
        <a:bodyPr/>
        <a:lstStyle/>
        <a:p>
          <a:endParaRPr lang="es-ES"/>
        </a:p>
      </dgm:t>
    </dgm:pt>
    <dgm:pt modelId="{35B5B9A6-AB1E-49A0-9958-141B2DCC17B5}" type="pres">
      <dgm:prSet presAssocID="{64E13C78-C941-4AF6-90F8-2E920FA228FB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30D338-9408-4946-81DB-A32C2F40D902}" type="pres">
      <dgm:prSet presAssocID="{64E13C78-C941-4AF6-90F8-2E920FA228FB}" presName="invisiNode" presStyleLbl="node1" presStyleIdx="0" presStyleCnt="4"/>
      <dgm:spPr/>
    </dgm:pt>
    <dgm:pt modelId="{889352BD-273D-43C4-A622-9D78DCB73B33}" type="pres">
      <dgm:prSet presAssocID="{64E13C78-C941-4AF6-90F8-2E920FA228FB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B101DC4-C505-44BA-84D2-5637856774CC}" type="pres">
      <dgm:prSet presAssocID="{8676301E-E18E-4C96-9B87-8D4F958A784C}" presName="sibTrans" presStyleLbl="sibTrans2D1" presStyleIdx="0" presStyleCnt="0"/>
      <dgm:spPr/>
      <dgm:t>
        <a:bodyPr/>
        <a:lstStyle/>
        <a:p>
          <a:endParaRPr lang="es-ES"/>
        </a:p>
      </dgm:t>
    </dgm:pt>
    <dgm:pt modelId="{3A95BECC-F266-45E5-A5FA-DAADE54746B2}" type="pres">
      <dgm:prSet presAssocID="{58DE70A8-FB0B-4DA9-B27C-D690E521F567}" presName="compNode" presStyleCnt="0"/>
      <dgm:spPr/>
    </dgm:pt>
    <dgm:pt modelId="{DEF26551-2235-44E9-9FC3-0851F00988E1}" type="pres">
      <dgm:prSet presAssocID="{58DE70A8-FB0B-4DA9-B27C-D690E521F567}" presName="bkgdShape" presStyleLbl="node1" presStyleIdx="1" presStyleCnt="4"/>
      <dgm:spPr/>
      <dgm:t>
        <a:bodyPr/>
        <a:lstStyle/>
        <a:p>
          <a:endParaRPr lang="es-ES"/>
        </a:p>
      </dgm:t>
    </dgm:pt>
    <dgm:pt modelId="{22E0C915-B006-45C7-9EFE-95B2DBBD536F}" type="pres">
      <dgm:prSet presAssocID="{58DE70A8-FB0B-4DA9-B27C-D690E521F567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EBC886-28DE-4653-B30F-0B2682DFCCE9}" type="pres">
      <dgm:prSet presAssocID="{58DE70A8-FB0B-4DA9-B27C-D690E521F567}" presName="invisiNode" presStyleLbl="node1" presStyleIdx="1" presStyleCnt="4"/>
      <dgm:spPr/>
    </dgm:pt>
    <dgm:pt modelId="{83CFFB3D-15F6-45AF-8C6E-B6F8A6258CFE}" type="pres">
      <dgm:prSet presAssocID="{58DE70A8-FB0B-4DA9-B27C-D690E521F567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9E7EBE2-2A17-4D3C-BA29-83180908B220}" type="pres">
      <dgm:prSet presAssocID="{3FBDA7E5-6670-4468-ABDA-4C18FFCE476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919FA0A3-F30A-483A-A63F-42DA7EC9A473}" type="pres">
      <dgm:prSet presAssocID="{0F5290FB-DB5D-47F4-8E5C-5DEC059284A3}" presName="compNode" presStyleCnt="0"/>
      <dgm:spPr/>
    </dgm:pt>
    <dgm:pt modelId="{56969ACE-EAA6-47B1-85DF-A9720BE8ED7B}" type="pres">
      <dgm:prSet presAssocID="{0F5290FB-DB5D-47F4-8E5C-5DEC059284A3}" presName="bkgdShape" presStyleLbl="node1" presStyleIdx="2" presStyleCnt="4"/>
      <dgm:spPr/>
      <dgm:t>
        <a:bodyPr/>
        <a:lstStyle/>
        <a:p>
          <a:endParaRPr lang="es-ES"/>
        </a:p>
      </dgm:t>
    </dgm:pt>
    <dgm:pt modelId="{442738A5-69C7-480F-BF4F-E26A2F4CC4DD}" type="pres">
      <dgm:prSet presAssocID="{0F5290FB-DB5D-47F4-8E5C-5DEC059284A3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CDBE35-6F6F-48C6-A55E-2880D319A368}" type="pres">
      <dgm:prSet presAssocID="{0F5290FB-DB5D-47F4-8E5C-5DEC059284A3}" presName="invisiNode" presStyleLbl="node1" presStyleIdx="2" presStyleCnt="4"/>
      <dgm:spPr/>
    </dgm:pt>
    <dgm:pt modelId="{2191D783-DA34-472A-980F-4F398C95070F}" type="pres">
      <dgm:prSet presAssocID="{0F5290FB-DB5D-47F4-8E5C-5DEC059284A3}" presName="imagNod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7157D047-1E3B-453C-9B91-1FD34A60E29C}" type="pres">
      <dgm:prSet presAssocID="{451994AF-649B-40BE-9E0D-55E2D4E4FE1F}" presName="sibTrans" presStyleLbl="sibTrans2D1" presStyleIdx="0" presStyleCnt="0"/>
      <dgm:spPr/>
      <dgm:t>
        <a:bodyPr/>
        <a:lstStyle/>
        <a:p>
          <a:endParaRPr lang="es-ES"/>
        </a:p>
      </dgm:t>
    </dgm:pt>
    <dgm:pt modelId="{1B6AD48A-6DE5-4C08-859A-12ED9148EEB3}" type="pres">
      <dgm:prSet presAssocID="{B8A39F0A-4762-4128-8929-202395547641}" presName="compNode" presStyleCnt="0"/>
      <dgm:spPr/>
    </dgm:pt>
    <dgm:pt modelId="{C1D76C69-6F3E-41B8-9A28-C05E4F9AD845}" type="pres">
      <dgm:prSet presAssocID="{B8A39F0A-4762-4128-8929-202395547641}" presName="bkgdShape" presStyleLbl="node1" presStyleIdx="3" presStyleCnt="4"/>
      <dgm:spPr/>
      <dgm:t>
        <a:bodyPr/>
        <a:lstStyle/>
        <a:p>
          <a:endParaRPr lang="es-ES"/>
        </a:p>
      </dgm:t>
    </dgm:pt>
    <dgm:pt modelId="{D03E6416-4CBF-4253-8A59-3715BA9A6825}" type="pres">
      <dgm:prSet presAssocID="{B8A39F0A-4762-4128-8929-202395547641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510FCD-5973-40C8-860A-356A6B471334}" type="pres">
      <dgm:prSet presAssocID="{B8A39F0A-4762-4128-8929-202395547641}" presName="invisiNode" presStyleLbl="node1" presStyleIdx="3" presStyleCnt="4"/>
      <dgm:spPr/>
    </dgm:pt>
    <dgm:pt modelId="{566687C8-AD6A-426F-85F3-3DBCAC6292AD}" type="pres">
      <dgm:prSet presAssocID="{B8A39F0A-4762-4128-8929-202395547641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B4AF85DA-08A3-4B55-B47C-ED1284DCF006}" srcId="{403AA53A-CFF4-4269-A35D-459D416F26F4}" destId="{B8A39F0A-4762-4128-8929-202395547641}" srcOrd="3" destOrd="0" parTransId="{153A0281-7EBD-438E-813E-6AA4FFBA2712}" sibTransId="{EEA97BDC-9609-4F3D-84C0-1F65D69B3E16}"/>
    <dgm:cxn modelId="{6D07CF1D-FD0E-41DB-8A24-6E26370C82A8}" type="presOf" srcId="{8676301E-E18E-4C96-9B87-8D4F958A784C}" destId="{FB101DC4-C505-44BA-84D2-5637856774CC}" srcOrd="0" destOrd="0" presId="urn:microsoft.com/office/officeart/2005/8/layout/hList7"/>
    <dgm:cxn modelId="{E5435B13-ED8B-4C64-AE9C-0CFFF559FAE8}" type="presOf" srcId="{403AA53A-CFF4-4269-A35D-459D416F26F4}" destId="{A738EAAE-0C0E-4EF7-8455-AB7337DE7719}" srcOrd="0" destOrd="0" presId="urn:microsoft.com/office/officeart/2005/8/layout/hList7"/>
    <dgm:cxn modelId="{F2689005-9284-4633-ADBF-F643201349E7}" type="presOf" srcId="{64E13C78-C941-4AF6-90F8-2E920FA228FB}" destId="{35B5B9A6-AB1E-49A0-9958-141B2DCC17B5}" srcOrd="1" destOrd="0" presId="urn:microsoft.com/office/officeart/2005/8/layout/hList7"/>
    <dgm:cxn modelId="{9600DF80-9409-43C6-9754-47986EA63B6F}" type="presOf" srcId="{3FBDA7E5-6670-4468-ABDA-4C18FFCE4769}" destId="{F9E7EBE2-2A17-4D3C-BA29-83180908B220}" srcOrd="0" destOrd="0" presId="urn:microsoft.com/office/officeart/2005/8/layout/hList7"/>
    <dgm:cxn modelId="{EA36785D-DB28-44FA-BE9A-191ECDC16170}" type="presOf" srcId="{B8A39F0A-4762-4128-8929-202395547641}" destId="{D03E6416-4CBF-4253-8A59-3715BA9A6825}" srcOrd="1" destOrd="0" presId="urn:microsoft.com/office/officeart/2005/8/layout/hList7"/>
    <dgm:cxn modelId="{211935EC-B9AF-4901-85AF-DE682DB49C2D}" type="presOf" srcId="{0F5290FB-DB5D-47F4-8E5C-5DEC059284A3}" destId="{442738A5-69C7-480F-BF4F-E26A2F4CC4DD}" srcOrd="1" destOrd="0" presId="urn:microsoft.com/office/officeart/2005/8/layout/hList7"/>
    <dgm:cxn modelId="{5C084818-7842-41DB-8C73-052DBBF7B719}" srcId="{403AA53A-CFF4-4269-A35D-459D416F26F4}" destId="{0F5290FB-DB5D-47F4-8E5C-5DEC059284A3}" srcOrd="2" destOrd="0" parTransId="{3D9AABB0-E680-4883-B884-F22233CDD6CD}" sibTransId="{451994AF-649B-40BE-9E0D-55E2D4E4FE1F}"/>
    <dgm:cxn modelId="{B782464C-85F6-43EB-8587-F41C0A6F874F}" type="presOf" srcId="{0F5290FB-DB5D-47F4-8E5C-5DEC059284A3}" destId="{56969ACE-EAA6-47B1-85DF-A9720BE8ED7B}" srcOrd="0" destOrd="0" presId="urn:microsoft.com/office/officeart/2005/8/layout/hList7"/>
    <dgm:cxn modelId="{60B5580B-E4EE-4517-AB55-A300D1792F16}" type="presOf" srcId="{58DE70A8-FB0B-4DA9-B27C-D690E521F567}" destId="{22E0C915-B006-45C7-9EFE-95B2DBBD536F}" srcOrd="1" destOrd="0" presId="urn:microsoft.com/office/officeart/2005/8/layout/hList7"/>
    <dgm:cxn modelId="{BAA16B8F-4616-4265-B54D-84357D5F7A62}" type="presOf" srcId="{B8A39F0A-4762-4128-8929-202395547641}" destId="{C1D76C69-6F3E-41B8-9A28-C05E4F9AD845}" srcOrd="0" destOrd="0" presId="urn:microsoft.com/office/officeart/2005/8/layout/hList7"/>
    <dgm:cxn modelId="{B7F95431-CA19-41E2-9DD9-35325241D80D}" srcId="{403AA53A-CFF4-4269-A35D-459D416F26F4}" destId="{64E13C78-C941-4AF6-90F8-2E920FA228FB}" srcOrd="0" destOrd="0" parTransId="{C43DEA9D-FAC9-4F3B-BE6C-A7600E22FB2D}" sibTransId="{8676301E-E18E-4C96-9B87-8D4F958A784C}"/>
    <dgm:cxn modelId="{C704D394-D901-4065-B61E-418ECBBB8BC9}" type="presOf" srcId="{451994AF-649B-40BE-9E0D-55E2D4E4FE1F}" destId="{7157D047-1E3B-453C-9B91-1FD34A60E29C}" srcOrd="0" destOrd="0" presId="urn:microsoft.com/office/officeart/2005/8/layout/hList7"/>
    <dgm:cxn modelId="{88859A34-728C-4035-9AF2-45AA68856CE9}" type="presOf" srcId="{58DE70A8-FB0B-4DA9-B27C-D690E521F567}" destId="{DEF26551-2235-44E9-9FC3-0851F00988E1}" srcOrd="0" destOrd="0" presId="urn:microsoft.com/office/officeart/2005/8/layout/hList7"/>
    <dgm:cxn modelId="{3A9BFFF1-B979-4CF4-BAC8-54A33D815C54}" srcId="{403AA53A-CFF4-4269-A35D-459D416F26F4}" destId="{58DE70A8-FB0B-4DA9-B27C-D690E521F567}" srcOrd="1" destOrd="0" parTransId="{EC40E5BF-81DC-4C7B-96E5-2F7334688DD2}" sibTransId="{3FBDA7E5-6670-4468-ABDA-4C18FFCE4769}"/>
    <dgm:cxn modelId="{C1D98D71-F789-4531-AABC-82C8D6DDE245}" type="presOf" srcId="{64E13C78-C941-4AF6-90F8-2E920FA228FB}" destId="{A5CC14A9-EF5A-4EE3-9836-2DE58676B6EB}" srcOrd="0" destOrd="0" presId="urn:microsoft.com/office/officeart/2005/8/layout/hList7"/>
    <dgm:cxn modelId="{8A6315DC-BC68-4E38-B06B-58C9581956D3}" type="presParOf" srcId="{A738EAAE-0C0E-4EF7-8455-AB7337DE7719}" destId="{F84353F9-3D0E-489B-B93A-75D6726E3E99}" srcOrd="0" destOrd="0" presId="urn:microsoft.com/office/officeart/2005/8/layout/hList7"/>
    <dgm:cxn modelId="{E50EC1A4-691A-4CFB-801C-D2D154534416}" type="presParOf" srcId="{A738EAAE-0C0E-4EF7-8455-AB7337DE7719}" destId="{B1718AA6-9BB1-404C-9A69-DE71599E3237}" srcOrd="1" destOrd="0" presId="urn:microsoft.com/office/officeart/2005/8/layout/hList7"/>
    <dgm:cxn modelId="{0F8881B4-2813-4AC8-A2BE-7076B67061FB}" type="presParOf" srcId="{B1718AA6-9BB1-404C-9A69-DE71599E3237}" destId="{2E504310-6212-49A9-92B1-FE324BC97369}" srcOrd="0" destOrd="0" presId="urn:microsoft.com/office/officeart/2005/8/layout/hList7"/>
    <dgm:cxn modelId="{CFA7178E-85C3-4FF2-96B4-B6EA6B448D3E}" type="presParOf" srcId="{2E504310-6212-49A9-92B1-FE324BC97369}" destId="{A5CC14A9-EF5A-4EE3-9836-2DE58676B6EB}" srcOrd="0" destOrd="0" presId="urn:microsoft.com/office/officeart/2005/8/layout/hList7"/>
    <dgm:cxn modelId="{129DCB37-5CEF-4C3F-9ECB-A0D70E4BA77B}" type="presParOf" srcId="{2E504310-6212-49A9-92B1-FE324BC97369}" destId="{35B5B9A6-AB1E-49A0-9958-141B2DCC17B5}" srcOrd="1" destOrd="0" presId="urn:microsoft.com/office/officeart/2005/8/layout/hList7"/>
    <dgm:cxn modelId="{E9D61CF6-9643-4716-A7A5-36E7A55787ED}" type="presParOf" srcId="{2E504310-6212-49A9-92B1-FE324BC97369}" destId="{C030D338-9408-4946-81DB-A32C2F40D902}" srcOrd="2" destOrd="0" presId="urn:microsoft.com/office/officeart/2005/8/layout/hList7"/>
    <dgm:cxn modelId="{C0F42045-D235-4A5A-9893-5CB2F71A0E08}" type="presParOf" srcId="{2E504310-6212-49A9-92B1-FE324BC97369}" destId="{889352BD-273D-43C4-A622-9D78DCB73B33}" srcOrd="3" destOrd="0" presId="urn:microsoft.com/office/officeart/2005/8/layout/hList7"/>
    <dgm:cxn modelId="{3159A832-94A4-4E64-9A0A-30B7994A78B0}" type="presParOf" srcId="{B1718AA6-9BB1-404C-9A69-DE71599E3237}" destId="{FB101DC4-C505-44BA-84D2-5637856774CC}" srcOrd="1" destOrd="0" presId="urn:microsoft.com/office/officeart/2005/8/layout/hList7"/>
    <dgm:cxn modelId="{0BB26F7A-4B43-447F-839E-C14D4B2F8BA2}" type="presParOf" srcId="{B1718AA6-9BB1-404C-9A69-DE71599E3237}" destId="{3A95BECC-F266-45E5-A5FA-DAADE54746B2}" srcOrd="2" destOrd="0" presId="urn:microsoft.com/office/officeart/2005/8/layout/hList7"/>
    <dgm:cxn modelId="{C84C441E-3BAC-4F2F-A999-79FFD038DBB4}" type="presParOf" srcId="{3A95BECC-F266-45E5-A5FA-DAADE54746B2}" destId="{DEF26551-2235-44E9-9FC3-0851F00988E1}" srcOrd="0" destOrd="0" presId="urn:microsoft.com/office/officeart/2005/8/layout/hList7"/>
    <dgm:cxn modelId="{51133F7F-AFF1-490B-8E32-61F02429438F}" type="presParOf" srcId="{3A95BECC-F266-45E5-A5FA-DAADE54746B2}" destId="{22E0C915-B006-45C7-9EFE-95B2DBBD536F}" srcOrd="1" destOrd="0" presId="urn:microsoft.com/office/officeart/2005/8/layout/hList7"/>
    <dgm:cxn modelId="{8BC33303-9845-4B76-85E5-3254D5109E47}" type="presParOf" srcId="{3A95BECC-F266-45E5-A5FA-DAADE54746B2}" destId="{34EBC886-28DE-4653-B30F-0B2682DFCCE9}" srcOrd="2" destOrd="0" presId="urn:microsoft.com/office/officeart/2005/8/layout/hList7"/>
    <dgm:cxn modelId="{07B530E6-7CDD-4D9B-87FA-04DBF9EE971F}" type="presParOf" srcId="{3A95BECC-F266-45E5-A5FA-DAADE54746B2}" destId="{83CFFB3D-15F6-45AF-8C6E-B6F8A6258CFE}" srcOrd="3" destOrd="0" presId="urn:microsoft.com/office/officeart/2005/8/layout/hList7"/>
    <dgm:cxn modelId="{B2B1DC0F-19F9-49A0-A1BC-12AC813FF486}" type="presParOf" srcId="{B1718AA6-9BB1-404C-9A69-DE71599E3237}" destId="{F9E7EBE2-2A17-4D3C-BA29-83180908B220}" srcOrd="3" destOrd="0" presId="urn:microsoft.com/office/officeart/2005/8/layout/hList7"/>
    <dgm:cxn modelId="{72E8FCDA-AE2D-4EE9-9C0B-CFE714146760}" type="presParOf" srcId="{B1718AA6-9BB1-404C-9A69-DE71599E3237}" destId="{919FA0A3-F30A-483A-A63F-42DA7EC9A473}" srcOrd="4" destOrd="0" presId="urn:microsoft.com/office/officeart/2005/8/layout/hList7"/>
    <dgm:cxn modelId="{2CBDDC08-2EE9-491D-AA6E-875A8AD9BDB6}" type="presParOf" srcId="{919FA0A3-F30A-483A-A63F-42DA7EC9A473}" destId="{56969ACE-EAA6-47B1-85DF-A9720BE8ED7B}" srcOrd="0" destOrd="0" presId="urn:microsoft.com/office/officeart/2005/8/layout/hList7"/>
    <dgm:cxn modelId="{9D9932C4-38EB-42F9-940D-D412A5089B17}" type="presParOf" srcId="{919FA0A3-F30A-483A-A63F-42DA7EC9A473}" destId="{442738A5-69C7-480F-BF4F-E26A2F4CC4DD}" srcOrd="1" destOrd="0" presId="urn:microsoft.com/office/officeart/2005/8/layout/hList7"/>
    <dgm:cxn modelId="{08874A07-92B5-49C7-8D93-C2E2350F0128}" type="presParOf" srcId="{919FA0A3-F30A-483A-A63F-42DA7EC9A473}" destId="{EACDBE35-6F6F-48C6-A55E-2880D319A368}" srcOrd="2" destOrd="0" presId="urn:microsoft.com/office/officeart/2005/8/layout/hList7"/>
    <dgm:cxn modelId="{64C55CBF-DC44-4C80-BCCF-E3A584A5F90F}" type="presParOf" srcId="{919FA0A3-F30A-483A-A63F-42DA7EC9A473}" destId="{2191D783-DA34-472A-980F-4F398C95070F}" srcOrd="3" destOrd="0" presId="urn:microsoft.com/office/officeart/2005/8/layout/hList7"/>
    <dgm:cxn modelId="{F30BD420-00E1-4422-9440-FFCCB3444732}" type="presParOf" srcId="{B1718AA6-9BB1-404C-9A69-DE71599E3237}" destId="{7157D047-1E3B-453C-9B91-1FD34A60E29C}" srcOrd="5" destOrd="0" presId="urn:microsoft.com/office/officeart/2005/8/layout/hList7"/>
    <dgm:cxn modelId="{DB3AC5B4-F68B-4A53-8BF1-DFD9582202EB}" type="presParOf" srcId="{B1718AA6-9BB1-404C-9A69-DE71599E3237}" destId="{1B6AD48A-6DE5-4C08-859A-12ED9148EEB3}" srcOrd="6" destOrd="0" presId="urn:microsoft.com/office/officeart/2005/8/layout/hList7"/>
    <dgm:cxn modelId="{0E72EA7F-B3A6-4AE9-8031-0FD5477EDF9B}" type="presParOf" srcId="{1B6AD48A-6DE5-4C08-859A-12ED9148EEB3}" destId="{C1D76C69-6F3E-41B8-9A28-C05E4F9AD845}" srcOrd="0" destOrd="0" presId="urn:microsoft.com/office/officeart/2005/8/layout/hList7"/>
    <dgm:cxn modelId="{B8C81F5D-4990-4222-A51C-4500879B8A90}" type="presParOf" srcId="{1B6AD48A-6DE5-4C08-859A-12ED9148EEB3}" destId="{D03E6416-4CBF-4253-8A59-3715BA9A6825}" srcOrd="1" destOrd="0" presId="urn:microsoft.com/office/officeart/2005/8/layout/hList7"/>
    <dgm:cxn modelId="{3B5C7671-3E2A-45BB-B203-D5B3166D3E52}" type="presParOf" srcId="{1B6AD48A-6DE5-4C08-859A-12ED9148EEB3}" destId="{A4510FCD-5973-40C8-860A-356A6B471334}" srcOrd="2" destOrd="0" presId="urn:microsoft.com/office/officeart/2005/8/layout/hList7"/>
    <dgm:cxn modelId="{B0CAAA38-0F91-4970-B0DA-3F3BDC591DB2}" type="presParOf" srcId="{1B6AD48A-6DE5-4C08-859A-12ED9148EEB3}" destId="{566687C8-AD6A-426F-85F3-3DBCAC6292A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0507A3-64BD-43BB-A671-4B529A22D41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068213A1-7067-4D36-807B-1EA2EA0D2616}">
      <dgm:prSet phldrT="[Texto]"/>
      <dgm:spPr/>
      <dgm:t>
        <a:bodyPr/>
        <a:lstStyle/>
        <a:p>
          <a:r>
            <a:rPr lang="es-ES" b="1" dirty="0" smtClean="0"/>
            <a:t>Fianzas de Fidelidad</a:t>
          </a:r>
          <a:endParaRPr lang="es-ES" b="1" dirty="0"/>
        </a:p>
      </dgm:t>
    </dgm:pt>
    <dgm:pt modelId="{BECFA287-2DC3-4B05-BFC1-B936A85FAFB7}" type="parTrans" cxnId="{2B8047B5-1632-4852-ABF9-E7E21BCF6D06}">
      <dgm:prSet/>
      <dgm:spPr/>
      <dgm:t>
        <a:bodyPr/>
        <a:lstStyle/>
        <a:p>
          <a:endParaRPr lang="es-ES"/>
        </a:p>
      </dgm:t>
    </dgm:pt>
    <dgm:pt modelId="{433553B4-8022-49B3-A214-B764B3B5DE8A}" type="sibTrans" cxnId="{2B8047B5-1632-4852-ABF9-E7E21BCF6D06}">
      <dgm:prSet/>
      <dgm:spPr/>
      <dgm:t>
        <a:bodyPr/>
        <a:lstStyle/>
        <a:p>
          <a:endParaRPr lang="es-ES"/>
        </a:p>
      </dgm:t>
    </dgm:pt>
    <dgm:pt modelId="{23E826F5-FA1F-449B-8D92-4D4A0DD21434}">
      <dgm:prSet phldrT="[Texto]"/>
      <dgm:spPr/>
      <dgm:t>
        <a:bodyPr/>
        <a:lstStyle/>
        <a:p>
          <a:r>
            <a:rPr lang="es-ES" b="1" dirty="0" smtClean="0"/>
            <a:t>Fianza Colectiva</a:t>
          </a:r>
          <a:endParaRPr lang="es-ES" b="1" dirty="0"/>
        </a:p>
      </dgm:t>
    </dgm:pt>
    <dgm:pt modelId="{C2492E55-A10F-4DC3-BF57-A48D8AEC05F6}" type="parTrans" cxnId="{BE284890-B733-40DB-9DCD-C1B01FD3D1C7}">
      <dgm:prSet/>
      <dgm:spPr/>
      <dgm:t>
        <a:bodyPr/>
        <a:lstStyle/>
        <a:p>
          <a:endParaRPr lang="es-ES"/>
        </a:p>
      </dgm:t>
    </dgm:pt>
    <dgm:pt modelId="{555ED3CA-AD20-4901-92AA-AB13E94E4EFE}" type="sibTrans" cxnId="{BE284890-B733-40DB-9DCD-C1B01FD3D1C7}">
      <dgm:prSet/>
      <dgm:spPr/>
      <dgm:t>
        <a:bodyPr/>
        <a:lstStyle/>
        <a:p>
          <a:endParaRPr lang="es-ES"/>
        </a:p>
      </dgm:t>
    </dgm:pt>
    <dgm:pt modelId="{DA7AEDD7-157B-495E-99C7-F706E7E73450}">
      <dgm:prSet phldrT="[Texto]"/>
      <dgm:spPr/>
      <dgm:t>
        <a:bodyPr/>
        <a:lstStyle/>
        <a:p>
          <a:r>
            <a:rPr lang="es-ES" dirty="0" smtClean="0"/>
            <a:t>Fianza Cédula</a:t>
          </a:r>
          <a:endParaRPr lang="es-ES" dirty="0"/>
        </a:p>
      </dgm:t>
    </dgm:pt>
    <dgm:pt modelId="{967BCF27-97A4-42A5-B789-AE698B09DA35}" type="parTrans" cxnId="{42705D60-7FD8-413C-8DBD-893C8EBCD7B9}">
      <dgm:prSet/>
      <dgm:spPr/>
      <dgm:t>
        <a:bodyPr/>
        <a:lstStyle/>
        <a:p>
          <a:endParaRPr lang="es-ES"/>
        </a:p>
      </dgm:t>
    </dgm:pt>
    <dgm:pt modelId="{F64F2B8B-1CD9-438C-864D-B6EEAA0C3B91}" type="sibTrans" cxnId="{42705D60-7FD8-413C-8DBD-893C8EBCD7B9}">
      <dgm:prSet/>
      <dgm:spPr/>
      <dgm:t>
        <a:bodyPr/>
        <a:lstStyle/>
        <a:p>
          <a:endParaRPr lang="es-ES"/>
        </a:p>
      </dgm:t>
    </dgm:pt>
    <dgm:pt modelId="{30CEE95A-761D-46D8-B0BD-767E2F6E394C}">
      <dgm:prSet phldrT="[Texto]"/>
      <dgm:spPr/>
      <dgm:t>
        <a:bodyPr/>
        <a:lstStyle/>
        <a:p>
          <a:r>
            <a:rPr lang="es-ES" b="1" dirty="0" smtClean="0"/>
            <a:t>Fianza Individual</a:t>
          </a:r>
          <a:endParaRPr lang="es-ES" b="1" dirty="0"/>
        </a:p>
      </dgm:t>
    </dgm:pt>
    <dgm:pt modelId="{6279A04F-134C-4637-AEF9-B8BC1AC4E7CA}" type="sibTrans" cxnId="{550BE567-199B-4D56-AFBF-6007E4B723E9}">
      <dgm:prSet/>
      <dgm:spPr/>
      <dgm:t>
        <a:bodyPr/>
        <a:lstStyle/>
        <a:p>
          <a:endParaRPr lang="es-ES"/>
        </a:p>
      </dgm:t>
    </dgm:pt>
    <dgm:pt modelId="{7C20E289-5125-43F4-90C6-D1CBF0F6B284}" type="parTrans" cxnId="{550BE567-199B-4D56-AFBF-6007E4B723E9}">
      <dgm:prSet/>
      <dgm:spPr/>
      <dgm:t>
        <a:bodyPr/>
        <a:lstStyle/>
        <a:p>
          <a:endParaRPr lang="es-ES"/>
        </a:p>
      </dgm:t>
    </dgm:pt>
    <dgm:pt modelId="{7026D525-E472-4867-8F4D-777ACEC9388E}">
      <dgm:prSet phldrT="[Texto]"/>
      <dgm:spPr/>
      <dgm:t>
        <a:bodyPr/>
        <a:lstStyle/>
        <a:p>
          <a:r>
            <a:rPr lang="es-ES" dirty="0" smtClean="0"/>
            <a:t>Fianza Global</a:t>
          </a:r>
          <a:endParaRPr lang="es-ES" dirty="0"/>
        </a:p>
      </dgm:t>
    </dgm:pt>
    <dgm:pt modelId="{497A7593-C2B1-48CF-BC78-4FF301042E0D}" type="parTrans" cxnId="{16249771-9484-4053-BA54-026EB1FD4CB4}">
      <dgm:prSet/>
      <dgm:spPr/>
      <dgm:t>
        <a:bodyPr/>
        <a:lstStyle/>
        <a:p>
          <a:endParaRPr lang="es-ES"/>
        </a:p>
      </dgm:t>
    </dgm:pt>
    <dgm:pt modelId="{29A1398A-DCDE-4958-B00B-794B03571E31}" type="sibTrans" cxnId="{16249771-9484-4053-BA54-026EB1FD4CB4}">
      <dgm:prSet/>
      <dgm:spPr/>
      <dgm:t>
        <a:bodyPr/>
        <a:lstStyle/>
        <a:p>
          <a:endParaRPr lang="es-ES"/>
        </a:p>
      </dgm:t>
    </dgm:pt>
    <dgm:pt modelId="{F0092443-64AD-4A6E-8D0A-BB254CE6CE4F}">
      <dgm:prSet phldrT="[Texto]"/>
      <dgm:spPr/>
      <dgm:t>
        <a:bodyPr/>
        <a:lstStyle/>
        <a:p>
          <a:r>
            <a:rPr lang="es-ES" dirty="0" smtClean="0"/>
            <a:t>Fianza de Exceso o Complementaria </a:t>
          </a:r>
          <a:endParaRPr lang="es-ES" dirty="0"/>
        </a:p>
      </dgm:t>
    </dgm:pt>
    <dgm:pt modelId="{DE13AC3D-0CB7-41CC-8AC8-D48143880E3E}" type="parTrans" cxnId="{4604719F-D829-4731-83A1-03CDB56948E4}">
      <dgm:prSet/>
      <dgm:spPr/>
      <dgm:t>
        <a:bodyPr/>
        <a:lstStyle/>
        <a:p>
          <a:endParaRPr lang="es-ES"/>
        </a:p>
      </dgm:t>
    </dgm:pt>
    <dgm:pt modelId="{1B478C32-FD0E-4AE6-B059-7645DDEEF715}" type="sibTrans" cxnId="{4604719F-D829-4731-83A1-03CDB56948E4}">
      <dgm:prSet/>
      <dgm:spPr/>
      <dgm:t>
        <a:bodyPr/>
        <a:lstStyle/>
        <a:p>
          <a:endParaRPr lang="es-ES"/>
        </a:p>
      </dgm:t>
    </dgm:pt>
    <dgm:pt modelId="{D721E6AF-A79C-44FD-9A8A-6324DDF7950D}">
      <dgm:prSet phldrT="[Texto]"/>
      <dgm:spPr/>
      <dgm:t>
        <a:bodyPr/>
        <a:lstStyle/>
        <a:p>
          <a:r>
            <a:rPr lang="es-ES" dirty="0" smtClean="0"/>
            <a:t>Fianza Combinada</a:t>
          </a:r>
          <a:endParaRPr lang="es-ES" dirty="0"/>
        </a:p>
      </dgm:t>
    </dgm:pt>
    <dgm:pt modelId="{1AA35ACC-D708-412F-9CD3-8F5BCE763AF6}" type="parTrans" cxnId="{06FAB874-9ED6-4B60-AF53-80006FD3D7A1}">
      <dgm:prSet/>
      <dgm:spPr/>
      <dgm:t>
        <a:bodyPr/>
        <a:lstStyle/>
        <a:p>
          <a:endParaRPr lang="es-ES"/>
        </a:p>
      </dgm:t>
    </dgm:pt>
    <dgm:pt modelId="{01AB6437-0355-42BB-9614-15F32447990B}" type="sibTrans" cxnId="{06FAB874-9ED6-4B60-AF53-80006FD3D7A1}">
      <dgm:prSet/>
      <dgm:spPr/>
      <dgm:t>
        <a:bodyPr/>
        <a:lstStyle/>
        <a:p>
          <a:endParaRPr lang="es-ES"/>
        </a:p>
      </dgm:t>
    </dgm:pt>
    <dgm:pt modelId="{B579EE61-DE43-49A1-8688-6C7EFFF3A2CA}">
      <dgm:prSet phldrT="[Texto]"/>
      <dgm:spPr/>
      <dgm:t>
        <a:bodyPr/>
        <a:lstStyle/>
        <a:p>
          <a:r>
            <a:rPr lang="es-ES" dirty="0" smtClean="0"/>
            <a:t>Fianza monto único para vendedores</a:t>
          </a:r>
          <a:endParaRPr lang="es-ES" dirty="0"/>
        </a:p>
      </dgm:t>
    </dgm:pt>
    <dgm:pt modelId="{E59870E7-441A-4646-ABB3-CB7C4DB5B90B}" type="parTrans" cxnId="{00AFD931-9075-4250-B7F4-F9523AD71946}">
      <dgm:prSet/>
      <dgm:spPr/>
      <dgm:t>
        <a:bodyPr/>
        <a:lstStyle/>
        <a:p>
          <a:endParaRPr lang="es-ES"/>
        </a:p>
      </dgm:t>
    </dgm:pt>
    <dgm:pt modelId="{AB17A94B-A01C-46E1-82EE-C562738A9DE6}" type="sibTrans" cxnId="{00AFD931-9075-4250-B7F4-F9523AD71946}">
      <dgm:prSet/>
      <dgm:spPr/>
      <dgm:t>
        <a:bodyPr/>
        <a:lstStyle/>
        <a:p>
          <a:endParaRPr lang="es-ES"/>
        </a:p>
      </dgm:t>
    </dgm:pt>
    <dgm:pt modelId="{FE0B6CDF-B3AA-4E20-A73E-165B9541F309}" type="pres">
      <dgm:prSet presAssocID="{310507A3-64BD-43BB-A671-4B529A22D41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11F34E7-5667-45EB-98B2-760E18E2F2DB}" type="pres">
      <dgm:prSet presAssocID="{068213A1-7067-4D36-807B-1EA2EA0D2616}" presName="root1" presStyleCnt="0"/>
      <dgm:spPr/>
    </dgm:pt>
    <dgm:pt modelId="{B8A9E2CB-EB88-4C86-9120-EBBA937F9D06}" type="pres">
      <dgm:prSet presAssocID="{068213A1-7067-4D36-807B-1EA2EA0D261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6B5F0B9-3C27-4819-80C0-3E04C1562448}" type="pres">
      <dgm:prSet presAssocID="{068213A1-7067-4D36-807B-1EA2EA0D2616}" presName="level2hierChild" presStyleCnt="0"/>
      <dgm:spPr/>
    </dgm:pt>
    <dgm:pt modelId="{06645277-DEB8-444C-9175-913BCCAC6304}" type="pres">
      <dgm:prSet presAssocID="{7C20E289-5125-43F4-90C6-D1CBF0F6B284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A5D59FDF-3876-43E5-A1B2-7651926A49D0}" type="pres">
      <dgm:prSet presAssocID="{7C20E289-5125-43F4-90C6-D1CBF0F6B284}" presName="connTx" presStyleLbl="parChTrans1D2" presStyleIdx="0" presStyleCnt="2"/>
      <dgm:spPr/>
      <dgm:t>
        <a:bodyPr/>
        <a:lstStyle/>
        <a:p>
          <a:endParaRPr lang="es-ES"/>
        </a:p>
      </dgm:t>
    </dgm:pt>
    <dgm:pt modelId="{ABB3B7DA-DCDF-4A6F-9849-11245675051A}" type="pres">
      <dgm:prSet presAssocID="{30CEE95A-761D-46D8-B0BD-767E2F6E394C}" presName="root2" presStyleCnt="0"/>
      <dgm:spPr/>
    </dgm:pt>
    <dgm:pt modelId="{BE4238A1-712A-4955-857B-E45FE7DA766B}" type="pres">
      <dgm:prSet presAssocID="{30CEE95A-761D-46D8-B0BD-767E2F6E394C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B093003-8E18-4516-915C-2958D145C6D1}" type="pres">
      <dgm:prSet presAssocID="{30CEE95A-761D-46D8-B0BD-767E2F6E394C}" presName="level3hierChild" presStyleCnt="0"/>
      <dgm:spPr/>
    </dgm:pt>
    <dgm:pt modelId="{583BB82C-D30F-48B5-B8FD-99C619F8B26B}" type="pres">
      <dgm:prSet presAssocID="{C2492E55-A10F-4DC3-BF57-A48D8AEC05F6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5F41955B-4FA8-437D-B5FD-8BB6ECBF2999}" type="pres">
      <dgm:prSet presAssocID="{C2492E55-A10F-4DC3-BF57-A48D8AEC05F6}" presName="connTx" presStyleLbl="parChTrans1D2" presStyleIdx="1" presStyleCnt="2"/>
      <dgm:spPr/>
      <dgm:t>
        <a:bodyPr/>
        <a:lstStyle/>
        <a:p>
          <a:endParaRPr lang="es-ES"/>
        </a:p>
      </dgm:t>
    </dgm:pt>
    <dgm:pt modelId="{77F26222-E7F4-4337-9A6D-8910316AFCA3}" type="pres">
      <dgm:prSet presAssocID="{23E826F5-FA1F-449B-8D92-4D4A0DD21434}" presName="root2" presStyleCnt="0"/>
      <dgm:spPr/>
    </dgm:pt>
    <dgm:pt modelId="{76D4EB42-6043-4198-90D8-5A5342A58645}" type="pres">
      <dgm:prSet presAssocID="{23E826F5-FA1F-449B-8D92-4D4A0DD2143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1E657BB-26D5-4065-B6D8-129239CF357C}" type="pres">
      <dgm:prSet presAssocID="{23E826F5-FA1F-449B-8D92-4D4A0DD21434}" presName="level3hierChild" presStyleCnt="0"/>
      <dgm:spPr/>
    </dgm:pt>
    <dgm:pt modelId="{9D1BFDF3-585E-4C76-95F1-284C7F9B02BC}" type="pres">
      <dgm:prSet presAssocID="{967BCF27-97A4-42A5-B789-AE698B09DA35}" presName="conn2-1" presStyleLbl="parChTrans1D3" presStyleIdx="0" presStyleCnt="5"/>
      <dgm:spPr/>
      <dgm:t>
        <a:bodyPr/>
        <a:lstStyle/>
        <a:p>
          <a:endParaRPr lang="es-ES"/>
        </a:p>
      </dgm:t>
    </dgm:pt>
    <dgm:pt modelId="{B7A3C713-92DF-4A0D-8076-F82D7CD907AD}" type="pres">
      <dgm:prSet presAssocID="{967BCF27-97A4-42A5-B789-AE698B09DA35}" presName="connTx" presStyleLbl="parChTrans1D3" presStyleIdx="0" presStyleCnt="5"/>
      <dgm:spPr/>
      <dgm:t>
        <a:bodyPr/>
        <a:lstStyle/>
        <a:p>
          <a:endParaRPr lang="es-ES"/>
        </a:p>
      </dgm:t>
    </dgm:pt>
    <dgm:pt modelId="{47571F9D-0A1B-4BAF-BEF5-85425E11196F}" type="pres">
      <dgm:prSet presAssocID="{DA7AEDD7-157B-495E-99C7-F706E7E73450}" presName="root2" presStyleCnt="0"/>
      <dgm:spPr/>
    </dgm:pt>
    <dgm:pt modelId="{B1D9EE74-0FA5-45A9-9826-8E8A2A20C05E}" type="pres">
      <dgm:prSet presAssocID="{DA7AEDD7-157B-495E-99C7-F706E7E73450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F57A0F1-4134-4D3E-BC97-77662B0DBB3A}" type="pres">
      <dgm:prSet presAssocID="{DA7AEDD7-157B-495E-99C7-F706E7E73450}" presName="level3hierChild" presStyleCnt="0"/>
      <dgm:spPr/>
    </dgm:pt>
    <dgm:pt modelId="{CC011E3F-A780-4B91-80F2-8B78C20C6275}" type="pres">
      <dgm:prSet presAssocID="{497A7593-C2B1-48CF-BC78-4FF301042E0D}" presName="conn2-1" presStyleLbl="parChTrans1D3" presStyleIdx="1" presStyleCnt="5"/>
      <dgm:spPr/>
      <dgm:t>
        <a:bodyPr/>
        <a:lstStyle/>
        <a:p>
          <a:endParaRPr lang="es-ES"/>
        </a:p>
      </dgm:t>
    </dgm:pt>
    <dgm:pt modelId="{6D06E053-B164-4D39-A101-6B52D84CD8B1}" type="pres">
      <dgm:prSet presAssocID="{497A7593-C2B1-48CF-BC78-4FF301042E0D}" presName="connTx" presStyleLbl="parChTrans1D3" presStyleIdx="1" presStyleCnt="5"/>
      <dgm:spPr/>
      <dgm:t>
        <a:bodyPr/>
        <a:lstStyle/>
        <a:p>
          <a:endParaRPr lang="es-ES"/>
        </a:p>
      </dgm:t>
    </dgm:pt>
    <dgm:pt modelId="{28D5DB7C-B2D3-4E3F-86B7-F8A282E4FC60}" type="pres">
      <dgm:prSet presAssocID="{7026D525-E472-4867-8F4D-777ACEC9388E}" presName="root2" presStyleCnt="0"/>
      <dgm:spPr/>
    </dgm:pt>
    <dgm:pt modelId="{7D8018F8-C0AA-49E0-AB12-F13F0052BE48}" type="pres">
      <dgm:prSet presAssocID="{7026D525-E472-4867-8F4D-777ACEC9388E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26AEFAE-2B25-4539-9F34-11F76B88C152}" type="pres">
      <dgm:prSet presAssocID="{7026D525-E472-4867-8F4D-777ACEC9388E}" presName="level3hierChild" presStyleCnt="0"/>
      <dgm:spPr/>
    </dgm:pt>
    <dgm:pt modelId="{B8128A84-56C5-4329-A49B-2D7F2B18E336}" type="pres">
      <dgm:prSet presAssocID="{DE13AC3D-0CB7-41CC-8AC8-D48143880E3E}" presName="conn2-1" presStyleLbl="parChTrans1D3" presStyleIdx="2" presStyleCnt="5"/>
      <dgm:spPr/>
      <dgm:t>
        <a:bodyPr/>
        <a:lstStyle/>
        <a:p>
          <a:endParaRPr lang="es-ES"/>
        </a:p>
      </dgm:t>
    </dgm:pt>
    <dgm:pt modelId="{20A19386-34AA-4770-9518-C467B86653EC}" type="pres">
      <dgm:prSet presAssocID="{DE13AC3D-0CB7-41CC-8AC8-D48143880E3E}" presName="connTx" presStyleLbl="parChTrans1D3" presStyleIdx="2" presStyleCnt="5"/>
      <dgm:spPr/>
      <dgm:t>
        <a:bodyPr/>
        <a:lstStyle/>
        <a:p>
          <a:endParaRPr lang="es-ES"/>
        </a:p>
      </dgm:t>
    </dgm:pt>
    <dgm:pt modelId="{FFB12256-3700-45E8-990E-762F5EB94AC2}" type="pres">
      <dgm:prSet presAssocID="{F0092443-64AD-4A6E-8D0A-BB254CE6CE4F}" presName="root2" presStyleCnt="0"/>
      <dgm:spPr/>
    </dgm:pt>
    <dgm:pt modelId="{392AB603-3A86-4FBC-B19B-0A7C00474D6C}" type="pres">
      <dgm:prSet presAssocID="{F0092443-64AD-4A6E-8D0A-BB254CE6CE4F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CFE0EE0-2826-4045-8945-E9FB5E7E6798}" type="pres">
      <dgm:prSet presAssocID="{F0092443-64AD-4A6E-8D0A-BB254CE6CE4F}" presName="level3hierChild" presStyleCnt="0"/>
      <dgm:spPr/>
    </dgm:pt>
    <dgm:pt modelId="{506C6CF5-81D9-4553-AB38-5B4D3BFF3962}" type="pres">
      <dgm:prSet presAssocID="{1AA35ACC-D708-412F-9CD3-8F5BCE763AF6}" presName="conn2-1" presStyleLbl="parChTrans1D3" presStyleIdx="3" presStyleCnt="5"/>
      <dgm:spPr/>
      <dgm:t>
        <a:bodyPr/>
        <a:lstStyle/>
        <a:p>
          <a:endParaRPr lang="es-ES"/>
        </a:p>
      </dgm:t>
    </dgm:pt>
    <dgm:pt modelId="{02F7C101-9DEB-4DFD-8756-6EBA7C24FA20}" type="pres">
      <dgm:prSet presAssocID="{1AA35ACC-D708-412F-9CD3-8F5BCE763AF6}" presName="connTx" presStyleLbl="parChTrans1D3" presStyleIdx="3" presStyleCnt="5"/>
      <dgm:spPr/>
      <dgm:t>
        <a:bodyPr/>
        <a:lstStyle/>
        <a:p>
          <a:endParaRPr lang="es-ES"/>
        </a:p>
      </dgm:t>
    </dgm:pt>
    <dgm:pt modelId="{EB4244B4-FCE0-41A6-90C3-8B320D486241}" type="pres">
      <dgm:prSet presAssocID="{D721E6AF-A79C-44FD-9A8A-6324DDF7950D}" presName="root2" presStyleCnt="0"/>
      <dgm:spPr/>
    </dgm:pt>
    <dgm:pt modelId="{1F76FA7E-9AD8-4BF2-9133-B77DEE9B88FB}" type="pres">
      <dgm:prSet presAssocID="{D721E6AF-A79C-44FD-9A8A-6324DDF7950D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0C2900E-B118-44F1-9E00-B644B2CC36D0}" type="pres">
      <dgm:prSet presAssocID="{D721E6AF-A79C-44FD-9A8A-6324DDF7950D}" presName="level3hierChild" presStyleCnt="0"/>
      <dgm:spPr/>
    </dgm:pt>
    <dgm:pt modelId="{902071D2-D18B-4CC2-8587-057CC9CB6424}" type="pres">
      <dgm:prSet presAssocID="{E59870E7-441A-4646-ABB3-CB7C4DB5B90B}" presName="conn2-1" presStyleLbl="parChTrans1D3" presStyleIdx="4" presStyleCnt="5"/>
      <dgm:spPr/>
      <dgm:t>
        <a:bodyPr/>
        <a:lstStyle/>
        <a:p>
          <a:endParaRPr lang="es-ES"/>
        </a:p>
      </dgm:t>
    </dgm:pt>
    <dgm:pt modelId="{D082BF9D-C0E7-4192-93C5-608BA3C16CA2}" type="pres">
      <dgm:prSet presAssocID="{E59870E7-441A-4646-ABB3-CB7C4DB5B90B}" presName="connTx" presStyleLbl="parChTrans1D3" presStyleIdx="4" presStyleCnt="5"/>
      <dgm:spPr/>
      <dgm:t>
        <a:bodyPr/>
        <a:lstStyle/>
        <a:p>
          <a:endParaRPr lang="es-ES"/>
        </a:p>
      </dgm:t>
    </dgm:pt>
    <dgm:pt modelId="{58ED1B0E-119A-448D-B66E-D936A6571703}" type="pres">
      <dgm:prSet presAssocID="{B579EE61-DE43-49A1-8688-6C7EFFF3A2CA}" presName="root2" presStyleCnt="0"/>
      <dgm:spPr/>
    </dgm:pt>
    <dgm:pt modelId="{C41352B9-2564-47A1-BDAE-90A8E47D7F9A}" type="pres">
      <dgm:prSet presAssocID="{B579EE61-DE43-49A1-8688-6C7EFFF3A2C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E3E6C39-541C-466A-8575-86BEA233D012}" type="pres">
      <dgm:prSet presAssocID="{B579EE61-DE43-49A1-8688-6C7EFFF3A2CA}" presName="level3hierChild" presStyleCnt="0"/>
      <dgm:spPr/>
    </dgm:pt>
  </dgm:ptLst>
  <dgm:cxnLst>
    <dgm:cxn modelId="{3F3DA857-793B-4E30-ADA9-678D1E384378}" type="presOf" srcId="{967BCF27-97A4-42A5-B789-AE698B09DA35}" destId="{B7A3C713-92DF-4A0D-8076-F82D7CD907AD}" srcOrd="1" destOrd="0" presId="urn:microsoft.com/office/officeart/2005/8/layout/hierarchy2"/>
    <dgm:cxn modelId="{4604719F-D829-4731-83A1-03CDB56948E4}" srcId="{23E826F5-FA1F-449B-8D92-4D4A0DD21434}" destId="{F0092443-64AD-4A6E-8D0A-BB254CE6CE4F}" srcOrd="2" destOrd="0" parTransId="{DE13AC3D-0CB7-41CC-8AC8-D48143880E3E}" sibTransId="{1B478C32-FD0E-4AE6-B059-7645DDEEF715}"/>
    <dgm:cxn modelId="{550BE567-199B-4D56-AFBF-6007E4B723E9}" srcId="{068213A1-7067-4D36-807B-1EA2EA0D2616}" destId="{30CEE95A-761D-46D8-B0BD-767E2F6E394C}" srcOrd="0" destOrd="0" parTransId="{7C20E289-5125-43F4-90C6-D1CBF0F6B284}" sibTransId="{6279A04F-134C-4637-AEF9-B8BC1AC4E7CA}"/>
    <dgm:cxn modelId="{003359D5-07BA-4678-8BD4-38B195AE9272}" type="presOf" srcId="{30CEE95A-761D-46D8-B0BD-767E2F6E394C}" destId="{BE4238A1-712A-4955-857B-E45FE7DA766B}" srcOrd="0" destOrd="0" presId="urn:microsoft.com/office/officeart/2005/8/layout/hierarchy2"/>
    <dgm:cxn modelId="{E3F8A59D-EE54-479B-86C5-52AB4C1C6EF5}" type="presOf" srcId="{E59870E7-441A-4646-ABB3-CB7C4DB5B90B}" destId="{D082BF9D-C0E7-4192-93C5-608BA3C16CA2}" srcOrd="1" destOrd="0" presId="urn:microsoft.com/office/officeart/2005/8/layout/hierarchy2"/>
    <dgm:cxn modelId="{2B8047B5-1632-4852-ABF9-E7E21BCF6D06}" srcId="{310507A3-64BD-43BB-A671-4B529A22D417}" destId="{068213A1-7067-4D36-807B-1EA2EA0D2616}" srcOrd="0" destOrd="0" parTransId="{BECFA287-2DC3-4B05-BFC1-B936A85FAFB7}" sibTransId="{433553B4-8022-49B3-A214-B764B3B5DE8A}"/>
    <dgm:cxn modelId="{5DD718F9-6D97-4F0B-A699-120300053D03}" type="presOf" srcId="{DA7AEDD7-157B-495E-99C7-F706E7E73450}" destId="{B1D9EE74-0FA5-45A9-9826-8E8A2A20C05E}" srcOrd="0" destOrd="0" presId="urn:microsoft.com/office/officeart/2005/8/layout/hierarchy2"/>
    <dgm:cxn modelId="{CAEFB6C4-8519-4CCB-A0FF-6DC69BDF5D3E}" type="presOf" srcId="{497A7593-C2B1-48CF-BC78-4FF301042E0D}" destId="{6D06E053-B164-4D39-A101-6B52D84CD8B1}" srcOrd="1" destOrd="0" presId="urn:microsoft.com/office/officeart/2005/8/layout/hierarchy2"/>
    <dgm:cxn modelId="{4DF4D810-72F5-47FA-AB5E-FB2B8B6E0B10}" type="presOf" srcId="{B579EE61-DE43-49A1-8688-6C7EFFF3A2CA}" destId="{C41352B9-2564-47A1-BDAE-90A8E47D7F9A}" srcOrd="0" destOrd="0" presId="urn:microsoft.com/office/officeart/2005/8/layout/hierarchy2"/>
    <dgm:cxn modelId="{485766D5-6108-45A6-9625-2A07F7EB9451}" type="presOf" srcId="{DE13AC3D-0CB7-41CC-8AC8-D48143880E3E}" destId="{B8128A84-56C5-4329-A49B-2D7F2B18E336}" srcOrd="0" destOrd="0" presId="urn:microsoft.com/office/officeart/2005/8/layout/hierarchy2"/>
    <dgm:cxn modelId="{42705D60-7FD8-413C-8DBD-893C8EBCD7B9}" srcId="{23E826F5-FA1F-449B-8D92-4D4A0DD21434}" destId="{DA7AEDD7-157B-495E-99C7-F706E7E73450}" srcOrd="0" destOrd="0" parTransId="{967BCF27-97A4-42A5-B789-AE698B09DA35}" sibTransId="{F64F2B8B-1CD9-438C-864D-B6EEAA0C3B91}"/>
    <dgm:cxn modelId="{862DC413-AD64-429E-9761-424ED4E3DF66}" type="presOf" srcId="{7026D525-E472-4867-8F4D-777ACEC9388E}" destId="{7D8018F8-C0AA-49E0-AB12-F13F0052BE48}" srcOrd="0" destOrd="0" presId="urn:microsoft.com/office/officeart/2005/8/layout/hierarchy2"/>
    <dgm:cxn modelId="{04EEC7FB-AA59-4767-A824-4561DBB6F711}" type="presOf" srcId="{D721E6AF-A79C-44FD-9A8A-6324DDF7950D}" destId="{1F76FA7E-9AD8-4BF2-9133-B77DEE9B88FB}" srcOrd="0" destOrd="0" presId="urn:microsoft.com/office/officeart/2005/8/layout/hierarchy2"/>
    <dgm:cxn modelId="{0C5F6FEE-C864-4C9F-9A1D-2BEE3045A351}" type="presOf" srcId="{C2492E55-A10F-4DC3-BF57-A48D8AEC05F6}" destId="{5F41955B-4FA8-437D-B5FD-8BB6ECBF2999}" srcOrd="1" destOrd="0" presId="urn:microsoft.com/office/officeart/2005/8/layout/hierarchy2"/>
    <dgm:cxn modelId="{00AFD931-9075-4250-B7F4-F9523AD71946}" srcId="{23E826F5-FA1F-449B-8D92-4D4A0DD21434}" destId="{B579EE61-DE43-49A1-8688-6C7EFFF3A2CA}" srcOrd="4" destOrd="0" parTransId="{E59870E7-441A-4646-ABB3-CB7C4DB5B90B}" sibTransId="{AB17A94B-A01C-46E1-82EE-C562738A9DE6}"/>
    <dgm:cxn modelId="{83F807C5-1F6B-4214-A468-9D0A428C659A}" type="presOf" srcId="{1AA35ACC-D708-412F-9CD3-8F5BCE763AF6}" destId="{506C6CF5-81D9-4553-AB38-5B4D3BFF3962}" srcOrd="0" destOrd="0" presId="urn:microsoft.com/office/officeart/2005/8/layout/hierarchy2"/>
    <dgm:cxn modelId="{06FAB874-9ED6-4B60-AF53-80006FD3D7A1}" srcId="{23E826F5-FA1F-449B-8D92-4D4A0DD21434}" destId="{D721E6AF-A79C-44FD-9A8A-6324DDF7950D}" srcOrd="3" destOrd="0" parTransId="{1AA35ACC-D708-412F-9CD3-8F5BCE763AF6}" sibTransId="{01AB6437-0355-42BB-9614-15F32447990B}"/>
    <dgm:cxn modelId="{16249771-9484-4053-BA54-026EB1FD4CB4}" srcId="{23E826F5-FA1F-449B-8D92-4D4A0DD21434}" destId="{7026D525-E472-4867-8F4D-777ACEC9388E}" srcOrd="1" destOrd="0" parTransId="{497A7593-C2B1-48CF-BC78-4FF301042E0D}" sibTransId="{29A1398A-DCDE-4958-B00B-794B03571E31}"/>
    <dgm:cxn modelId="{BE284890-B733-40DB-9DCD-C1B01FD3D1C7}" srcId="{068213A1-7067-4D36-807B-1EA2EA0D2616}" destId="{23E826F5-FA1F-449B-8D92-4D4A0DD21434}" srcOrd="1" destOrd="0" parTransId="{C2492E55-A10F-4DC3-BF57-A48D8AEC05F6}" sibTransId="{555ED3CA-AD20-4901-92AA-AB13E94E4EFE}"/>
    <dgm:cxn modelId="{BF40B175-2B1A-4603-A7BE-B88EF6F719F6}" type="presOf" srcId="{23E826F5-FA1F-449B-8D92-4D4A0DD21434}" destId="{76D4EB42-6043-4198-90D8-5A5342A58645}" srcOrd="0" destOrd="0" presId="urn:microsoft.com/office/officeart/2005/8/layout/hierarchy2"/>
    <dgm:cxn modelId="{48664E11-B2B7-4AD1-9C64-97E8E9908BD0}" type="presOf" srcId="{DE13AC3D-0CB7-41CC-8AC8-D48143880E3E}" destId="{20A19386-34AA-4770-9518-C467B86653EC}" srcOrd="1" destOrd="0" presId="urn:microsoft.com/office/officeart/2005/8/layout/hierarchy2"/>
    <dgm:cxn modelId="{61F41138-1191-4CEE-AC94-FEBB4BA6B7A7}" type="presOf" srcId="{068213A1-7067-4D36-807B-1EA2EA0D2616}" destId="{B8A9E2CB-EB88-4C86-9120-EBBA937F9D06}" srcOrd="0" destOrd="0" presId="urn:microsoft.com/office/officeart/2005/8/layout/hierarchy2"/>
    <dgm:cxn modelId="{CF5CE0D6-514E-4FD6-9061-0A60CC641CF3}" type="presOf" srcId="{967BCF27-97A4-42A5-B789-AE698B09DA35}" destId="{9D1BFDF3-585E-4C76-95F1-284C7F9B02BC}" srcOrd="0" destOrd="0" presId="urn:microsoft.com/office/officeart/2005/8/layout/hierarchy2"/>
    <dgm:cxn modelId="{17209823-E0FA-45FF-9A39-1497152C6A96}" type="presOf" srcId="{1AA35ACC-D708-412F-9CD3-8F5BCE763AF6}" destId="{02F7C101-9DEB-4DFD-8756-6EBA7C24FA20}" srcOrd="1" destOrd="0" presId="urn:microsoft.com/office/officeart/2005/8/layout/hierarchy2"/>
    <dgm:cxn modelId="{867AA6FB-6122-42D1-A678-2CC9ABC83D28}" type="presOf" srcId="{497A7593-C2B1-48CF-BC78-4FF301042E0D}" destId="{CC011E3F-A780-4B91-80F2-8B78C20C6275}" srcOrd="0" destOrd="0" presId="urn:microsoft.com/office/officeart/2005/8/layout/hierarchy2"/>
    <dgm:cxn modelId="{1A13D8CB-209A-4581-ACA1-BB188F26D742}" type="presOf" srcId="{7C20E289-5125-43F4-90C6-D1CBF0F6B284}" destId="{A5D59FDF-3876-43E5-A1B2-7651926A49D0}" srcOrd="1" destOrd="0" presId="urn:microsoft.com/office/officeart/2005/8/layout/hierarchy2"/>
    <dgm:cxn modelId="{E84873B5-DA48-498E-A258-93B83580CBE0}" type="presOf" srcId="{7C20E289-5125-43F4-90C6-D1CBF0F6B284}" destId="{06645277-DEB8-444C-9175-913BCCAC6304}" srcOrd="0" destOrd="0" presId="urn:microsoft.com/office/officeart/2005/8/layout/hierarchy2"/>
    <dgm:cxn modelId="{AD463904-8698-444B-B201-76099AA64B4D}" type="presOf" srcId="{E59870E7-441A-4646-ABB3-CB7C4DB5B90B}" destId="{902071D2-D18B-4CC2-8587-057CC9CB6424}" srcOrd="0" destOrd="0" presId="urn:microsoft.com/office/officeart/2005/8/layout/hierarchy2"/>
    <dgm:cxn modelId="{80A1C78E-ECFF-433E-B12E-77B27475931B}" type="presOf" srcId="{F0092443-64AD-4A6E-8D0A-BB254CE6CE4F}" destId="{392AB603-3A86-4FBC-B19B-0A7C00474D6C}" srcOrd="0" destOrd="0" presId="urn:microsoft.com/office/officeart/2005/8/layout/hierarchy2"/>
    <dgm:cxn modelId="{CE352F42-69C7-4AF7-A094-A9A324A444AB}" type="presOf" srcId="{310507A3-64BD-43BB-A671-4B529A22D417}" destId="{FE0B6CDF-B3AA-4E20-A73E-165B9541F309}" srcOrd="0" destOrd="0" presId="urn:microsoft.com/office/officeart/2005/8/layout/hierarchy2"/>
    <dgm:cxn modelId="{816559F1-D4A1-44DE-9293-EDC22029F6F3}" type="presOf" srcId="{C2492E55-A10F-4DC3-BF57-A48D8AEC05F6}" destId="{583BB82C-D30F-48B5-B8FD-99C619F8B26B}" srcOrd="0" destOrd="0" presId="urn:microsoft.com/office/officeart/2005/8/layout/hierarchy2"/>
    <dgm:cxn modelId="{3978DD4F-D540-439E-8828-9C10E1E17AF5}" type="presParOf" srcId="{FE0B6CDF-B3AA-4E20-A73E-165B9541F309}" destId="{411F34E7-5667-45EB-98B2-760E18E2F2DB}" srcOrd="0" destOrd="0" presId="urn:microsoft.com/office/officeart/2005/8/layout/hierarchy2"/>
    <dgm:cxn modelId="{536FD96F-E2A9-417D-8954-275643B64DB1}" type="presParOf" srcId="{411F34E7-5667-45EB-98B2-760E18E2F2DB}" destId="{B8A9E2CB-EB88-4C86-9120-EBBA937F9D06}" srcOrd="0" destOrd="0" presId="urn:microsoft.com/office/officeart/2005/8/layout/hierarchy2"/>
    <dgm:cxn modelId="{E77C2598-2AFB-483C-9ECE-057B951E1679}" type="presParOf" srcId="{411F34E7-5667-45EB-98B2-760E18E2F2DB}" destId="{56B5F0B9-3C27-4819-80C0-3E04C1562448}" srcOrd="1" destOrd="0" presId="urn:microsoft.com/office/officeart/2005/8/layout/hierarchy2"/>
    <dgm:cxn modelId="{C321F379-935F-4634-B3AC-85B45FD5AC89}" type="presParOf" srcId="{56B5F0B9-3C27-4819-80C0-3E04C1562448}" destId="{06645277-DEB8-444C-9175-913BCCAC6304}" srcOrd="0" destOrd="0" presId="urn:microsoft.com/office/officeart/2005/8/layout/hierarchy2"/>
    <dgm:cxn modelId="{FC4D8556-1C2E-4BC3-A59D-B44875552C31}" type="presParOf" srcId="{06645277-DEB8-444C-9175-913BCCAC6304}" destId="{A5D59FDF-3876-43E5-A1B2-7651926A49D0}" srcOrd="0" destOrd="0" presId="urn:microsoft.com/office/officeart/2005/8/layout/hierarchy2"/>
    <dgm:cxn modelId="{BA3D098D-A498-4D56-A593-85CEAD509257}" type="presParOf" srcId="{56B5F0B9-3C27-4819-80C0-3E04C1562448}" destId="{ABB3B7DA-DCDF-4A6F-9849-11245675051A}" srcOrd="1" destOrd="0" presId="urn:microsoft.com/office/officeart/2005/8/layout/hierarchy2"/>
    <dgm:cxn modelId="{0325E483-F4CC-46F9-9518-14DE93540F3D}" type="presParOf" srcId="{ABB3B7DA-DCDF-4A6F-9849-11245675051A}" destId="{BE4238A1-712A-4955-857B-E45FE7DA766B}" srcOrd="0" destOrd="0" presId="urn:microsoft.com/office/officeart/2005/8/layout/hierarchy2"/>
    <dgm:cxn modelId="{3AA87FAE-EC04-4698-A226-F2F89C085E72}" type="presParOf" srcId="{ABB3B7DA-DCDF-4A6F-9849-11245675051A}" destId="{EB093003-8E18-4516-915C-2958D145C6D1}" srcOrd="1" destOrd="0" presId="urn:microsoft.com/office/officeart/2005/8/layout/hierarchy2"/>
    <dgm:cxn modelId="{D863A52A-6F30-4A2F-8173-0CB9CC35B6E3}" type="presParOf" srcId="{56B5F0B9-3C27-4819-80C0-3E04C1562448}" destId="{583BB82C-D30F-48B5-B8FD-99C619F8B26B}" srcOrd="2" destOrd="0" presId="urn:microsoft.com/office/officeart/2005/8/layout/hierarchy2"/>
    <dgm:cxn modelId="{B50549B7-AA38-4DF3-B8E3-1E959CA381D6}" type="presParOf" srcId="{583BB82C-D30F-48B5-B8FD-99C619F8B26B}" destId="{5F41955B-4FA8-437D-B5FD-8BB6ECBF2999}" srcOrd="0" destOrd="0" presId="urn:microsoft.com/office/officeart/2005/8/layout/hierarchy2"/>
    <dgm:cxn modelId="{A0EE45BD-29D7-4635-BEFD-F6E12F50730C}" type="presParOf" srcId="{56B5F0B9-3C27-4819-80C0-3E04C1562448}" destId="{77F26222-E7F4-4337-9A6D-8910316AFCA3}" srcOrd="3" destOrd="0" presId="urn:microsoft.com/office/officeart/2005/8/layout/hierarchy2"/>
    <dgm:cxn modelId="{A57D32FD-189D-445F-81F7-7DB9F74E9DB8}" type="presParOf" srcId="{77F26222-E7F4-4337-9A6D-8910316AFCA3}" destId="{76D4EB42-6043-4198-90D8-5A5342A58645}" srcOrd="0" destOrd="0" presId="urn:microsoft.com/office/officeart/2005/8/layout/hierarchy2"/>
    <dgm:cxn modelId="{9B634FF6-6681-49C7-BF2F-AD981F6063D4}" type="presParOf" srcId="{77F26222-E7F4-4337-9A6D-8910316AFCA3}" destId="{C1E657BB-26D5-4065-B6D8-129239CF357C}" srcOrd="1" destOrd="0" presId="urn:microsoft.com/office/officeart/2005/8/layout/hierarchy2"/>
    <dgm:cxn modelId="{9FACEE96-C022-49EE-B4F4-59B02BCD5B30}" type="presParOf" srcId="{C1E657BB-26D5-4065-B6D8-129239CF357C}" destId="{9D1BFDF3-585E-4C76-95F1-284C7F9B02BC}" srcOrd="0" destOrd="0" presId="urn:microsoft.com/office/officeart/2005/8/layout/hierarchy2"/>
    <dgm:cxn modelId="{3E1C7A04-AAB1-47EB-AF2A-2B3F3C200217}" type="presParOf" srcId="{9D1BFDF3-585E-4C76-95F1-284C7F9B02BC}" destId="{B7A3C713-92DF-4A0D-8076-F82D7CD907AD}" srcOrd="0" destOrd="0" presId="urn:microsoft.com/office/officeart/2005/8/layout/hierarchy2"/>
    <dgm:cxn modelId="{F99581A5-F6A1-4909-9ED3-CE5B8ABBD226}" type="presParOf" srcId="{C1E657BB-26D5-4065-B6D8-129239CF357C}" destId="{47571F9D-0A1B-4BAF-BEF5-85425E11196F}" srcOrd="1" destOrd="0" presId="urn:microsoft.com/office/officeart/2005/8/layout/hierarchy2"/>
    <dgm:cxn modelId="{85777CAA-D017-45D3-ABF6-44147EF639EE}" type="presParOf" srcId="{47571F9D-0A1B-4BAF-BEF5-85425E11196F}" destId="{B1D9EE74-0FA5-45A9-9826-8E8A2A20C05E}" srcOrd="0" destOrd="0" presId="urn:microsoft.com/office/officeart/2005/8/layout/hierarchy2"/>
    <dgm:cxn modelId="{259CD108-5471-43EA-9472-86FF6BE1D16C}" type="presParOf" srcId="{47571F9D-0A1B-4BAF-BEF5-85425E11196F}" destId="{BF57A0F1-4134-4D3E-BC97-77662B0DBB3A}" srcOrd="1" destOrd="0" presId="urn:microsoft.com/office/officeart/2005/8/layout/hierarchy2"/>
    <dgm:cxn modelId="{284FAB1B-D20A-4BCC-9367-13F0E014A4C0}" type="presParOf" srcId="{C1E657BB-26D5-4065-B6D8-129239CF357C}" destId="{CC011E3F-A780-4B91-80F2-8B78C20C6275}" srcOrd="2" destOrd="0" presId="urn:microsoft.com/office/officeart/2005/8/layout/hierarchy2"/>
    <dgm:cxn modelId="{4B8E47DC-2EB6-4C6D-B378-C81B909BF41F}" type="presParOf" srcId="{CC011E3F-A780-4B91-80F2-8B78C20C6275}" destId="{6D06E053-B164-4D39-A101-6B52D84CD8B1}" srcOrd="0" destOrd="0" presId="urn:microsoft.com/office/officeart/2005/8/layout/hierarchy2"/>
    <dgm:cxn modelId="{6EE68729-DB96-44B2-B443-483C98A456AC}" type="presParOf" srcId="{C1E657BB-26D5-4065-B6D8-129239CF357C}" destId="{28D5DB7C-B2D3-4E3F-86B7-F8A282E4FC60}" srcOrd="3" destOrd="0" presId="urn:microsoft.com/office/officeart/2005/8/layout/hierarchy2"/>
    <dgm:cxn modelId="{0C983F28-5F4C-4F44-BA23-6D640701996B}" type="presParOf" srcId="{28D5DB7C-B2D3-4E3F-86B7-F8A282E4FC60}" destId="{7D8018F8-C0AA-49E0-AB12-F13F0052BE48}" srcOrd="0" destOrd="0" presId="urn:microsoft.com/office/officeart/2005/8/layout/hierarchy2"/>
    <dgm:cxn modelId="{9E7A5895-0B6E-45D7-80E4-F88FB1560388}" type="presParOf" srcId="{28D5DB7C-B2D3-4E3F-86B7-F8A282E4FC60}" destId="{026AEFAE-2B25-4539-9F34-11F76B88C152}" srcOrd="1" destOrd="0" presId="urn:microsoft.com/office/officeart/2005/8/layout/hierarchy2"/>
    <dgm:cxn modelId="{FBD3FB53-E590-4DC0-8961-AD223E41FB6F}" type="presParOf" srcId="{C1E657BB-26D5-4065-B6D8-129239CF357C}" destId="{B8128A84-56C5-4329-A49B-2D7F2B18E336}" srcOrd="4" destOrd="0" presId="urn:microsoft.com/office/officeart/2005/8/layout/hierarchy2"/>
    <dgm:cxn modelId="{7D8D0214-BAD2-4058-B058-3096BD073B21}" type="presParOf" srcId="{B8128A84-56C5-4329-A49B-2D7F2B18E336}" destId="{20A19386-34AA-4770-9518-C467B86653EC}" srcOrd="0" destOrd="0" presId="urn:microsoft.com/office/officeart/2005/8/layout/hierarchy2"/>
    <dgm:cxn modelId="{3CB7E2B6-B028-4DDE-8728-238F6E29634B}" type="presParOf" srcId="{C1E657BB-26D5-4065-B6D8-129239CF357C}" destId="{FFB12256-3700-45E8-990E-762F5EB94AC2}" srcOrd="5" destOrd="0" presId="urn:microsoft.com/office/officeart/2005/8/layout/hierarchy2"/>
    <dgm:cxn modelId="{E0F74FED-4755-4009-A2D6-74EFB34C2153}" type="presParOf" srcId="{FFB12256-3700-45E8-990E-762F5EB94AC2}" destId="{392AB603-3A86-4FBC-B19B-0A7C00474D6C}" srcOrd="0" destOrd="0" presId="urn:microsoft.com/office/officeart/2005/8/layout/hierarchy2"/>
    <dgm:cxn modelId="{2DB24B41-E504-474B-9D00-6BAAD75D2CC4}" type="presParOf" srcId="{FFB12256-3700-45E8-990E-762F5EB94AC2}" destId="{7CFE0EE0-2826-4045-8945-E9FB5E7E6798}" srcOrd="1" destOrd="0" presId="urn:microsoft.com/office/officeart/2005/8/layout/hierarchy2"/>
    <dgm:cxn modelId="{000E1CFE-DE4B-45BD-BB5F-7C84CA3F8960}" type="presParOf" srcId="{C1E657BB-26D5-4065-B6D8-129239CF357C}" destId="{506C6CF5-81D9-4553-AB38-5B4D3BFF3962}" srcOrd="6" destOrd="0" presId="urn:microsoft.com/office/officeart/2005/8/layout/hierarchy2"/>
    <dgm:cxn modelId="{3B052616-2F9E-4AC1-B68D-38610C6D6E86}" type="presParOf" srcId="{506C6CF5-81D9-4553-AB38-5B4D3BFF3962}" destId="{02F7C101-9DEB-4DFD-8756-6EBA7C24FA20}" srcOrd="0" destOrd="0" presId="urn:microsoft.com/office/officeart/2005/8/layout/hierarchy2"/>
    <dgm:cxn modelId="{80A24BB8-F448-4680-A989-A8EB728CDDBC}" type="presParOf" srcId="{C1E657BB-26D5-4065-B6D8-129239CF357C}" destId="{EB4244B4-FCE0-41A6-90C3-8B320D486241}" srcOrd="7" destOrd="0" presId="urn:microsoft.com/office/officeart/2005/8/layout/hierarchy2"/>
    <dgm:cxn modelId="{1838597D-B83F-48F1-A62B-A19C6B12E692}" type="presParOf" srcId="{EB4244B4-FCE0-41A6-90C3-8B320D486241}" destId="{1F76FA7E-9AD8-4BF2-9133-B77DEE9B88FB}" srcOrd="0" destOrd="0" presId="urn:microsoft.com/office/officeart/2005/8/layout/hierarchy2"/>
    <dgm:cxn modelId="{BB176FDA-B858-4534-9220-71629AFDD16C}" type="presParOf" srcId="{EB4244B4-FCE0-41A6-90C3-8B320D486241}" destId="{30C2900E-B118-44F1-9E00-B644B2CC36D0}" srcOrd="1" destOrd="0" presId="urn:microsoft.com/office/officeart/2005/8/layout/hierarchy2"/>
    <dgm:cxn modelId="{4EA25EBC-A98C-4B1E-956A-6A65B68D02E9}" type="presParOf" srcId="{C1E657BB-26D5-4065-B6D8-129239CF357C}" destId="{902071D2-D18B-4CC2-8587-057CC9CB6424}" srcOrd="8" destOrd="0" presId="urn:microsoft.com/office/officeart/2005/8/layout/hierarchy2"/>
    <dgm:cxn modelId="{FE4065BE-E800-4F8E-86B8-5946A4EC6CCC}" type="presParOf" srcId="{902071D2-D18B-4CC2-8587-057CC9CB6424}" destId="{D082BF9D-C0E7-4192-93C5-608BA3C16CA2}" srcOrd="0" destOrd="0" presId="urn:microsoft.com/office/officeart/2005/8/layout/hierarchy2"/>
    <dgm:cxn modelId="{610F0869-D27E-483C-B1F7-851F947B3DC0}" type="presParOf" srcId="{C1E657BB-26D5-4065-B6D8-129239CF357C}" destId="{58ED1B0E-119A-448D-B66E-D936A6571703}" srcOrd="9" destOrd="0" presId="urn:microsoft.com/office/officeart/2005/8/layout/hierarchy2"/>
    <dgm:cxn modelId="{CD301BC7-1AC5-4902-9AA1-02BF3199432E}" type="presParOf" srcId="{58ED1B0E-119A-448D-B66E-D936A6571703}" destId="{C41352B9-2564-47A1-BDAE-90A8E47D7F9A}" srcOrd="0" destOrd="0" presId="urn:microsoft.com/office/officeart/2005/8/layout/hierarchy2"/>
    <dgm:cxn modelId="{77207D82-1344-4711-9538-6453139887D4}" type="presParOf" srcId="{58ED1B0E-119A-448D-B66E-D936A6571703}" destId="{3E3E6C39-541C-466A-8575-86BEA233D01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5B8AC-8E75-423D-BDC7-FCE2DB724720}">
      <dsp:nvSpPr>
        <dsp:cNvPr id="0" name=""/>
        <dsp:cNvSpPr/>
      </dsp:nvSpPr>
      <dsp:spPr>
        <a:xfrm>
          <a:off x="-6385328" y="-976686"/>
          <a:ext cx="7600386" cy="7600386"/>
        </a:xfrm>
        <a:prstGeom prst="blockArc">
          <a:avLst>
            <a:gd name="adj1" fmla="val 18900000"/>
            <a:gd name="adj2" fmla="val 2700000"/>
            <a:gd name="adj3" fmla="val 284"/>
          </a:avLst>
        </a:prstGeom>
        <a:noFill/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687453-3644-48BB-9EB9-0BD1E240C544}">
      <dsp:nvSpPr>
        <dsp:cNvPr id="0" name=""/>
        <dsp:cNvSpPr/>
      </dsp:nvSpPr>
      <dsp:spPr>
        <a:xfrm>
          <a:off x="530818" y="352825"/>
          <a:ext cx="7747489" cy="7061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469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kern="1200" dirty="0" smtClean="0"/>
            <a:t>Robo</a:t>
          </a:r>
          <a:endParaRPr lang="es-ES" sz="3900" kern="1200" dirty="0"/>
        </a:p>
      </dsp:txBody>
      <dsp:txXfrm>
        <a:off x="530818" y="352825"/>
        <a:ext cx="7747489" cy="706102"/>
      </dsp:txXfrm>
    </dsp:sp>
    <dsp:sp modelId="{6C87C147-B41F-4ACA-9AB2-C8E8942DF93D}">
      <dsp:nvSpPr>
        <dsp:cNvPr id="0" name=""/>
        <dsp:cNvSpPr/>
      </dsp:nvSpPr>
      <dsp:spPr>
        <a:xfrm>
          <a:off x="89504" y="264562"/>
          <a:ext cx="882628" cy="88262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6771F6-E2EE-4890-90EB-F9502DD2725B}">
      <dsp:nvSpPr>
        <dsp:cNvPr id="0" name=""/>
        <dsp:cNvSpPr/>
      </dsp:nvSpPr>
      <dsp:spPr>
        <a:xfrm>
          <a:off x="1036790" y="1411640"/>
          <a:ext cx="7241516" cy="70610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469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kern="1200" dirty="0" smtClean="0"/>
            <a:t>Fraude</a:t>
          </a:r>
          <a:endParaRPr lang="es-ES" sz="3900" kern="1200" dirty="0"/>
        </a:p>
      </dsp:txBody>
      <dsp:txXfrm>
        <a:off x="1036790" y="1411640"/>
        <a:ext cx="7241516" cy="706102"/>
      </dsp:txXfrm>
    </dsp:sp>
    <dsp:sp modelId="{814B3058-5EFE-4974-BB16-8344DB70CFFE}">
      <dsp:nvSpPr>
        <dsp:cNvPr id="0" name=""/>
        <dsp:cNvSpPr/>
      </dsp:nvSpPr>
      <dsp:spPr>
        <a:xfrm>
          <a:off x="595476" y="1323377"/>
          <a:ext cx="882628" cy="88262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76BCB8-A76D-4A99-86EF-78447DF42F92}">
      <dsp:nvSpPr>
        <dsp:cNvPr id="0" name=""/>
        <dsp:cNvSpPr/>
      </dsp:nvSpPr>
      <dsp:spPr>
        <a:xfrm>
          <a:off x="1192083" y="2470455"/>
          <a:ext cx="7086223" cy="70610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469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kern="1200" dirty="0" smtClean="0"/>
            <a:t>Abuso de Confianza</a:t>
          </a:r>
          <a:endParaRPr lang="es-ES" sz="3900" kern="1200" dirty="0"/>
        </a:p>
      </dsp:txBody>
      <dsp:txXfrm>
        <a:off x="1192083" y="2470455"/>
        <a:ext cx="7086223" cy="706102"/>
      </dsp:txXfrm>
    </dsp:sp>
    <dsp:sp modelId="{F6C3564A-B930-472D-BDBF-8C401D095247}">
      <dsp:nvSpPr>
        <dsp:cNvPr id="0" name=""/>
        <dsp:cNvSpPr/>
      </dsp:nvSpPr>
      <dsp:spPr>
        <a:xfrm>
          <a:off x="750769" y="2382192"/>
          <a:ext cx="882628" cy="88262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34925" cap="flat" cmpd="sng" algn="in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4F57FF-1535-4D6E-A99F-D9D5730B868C}">
      <dsp:nvSpPr>
        <dsp:cNvPr id="0" name=""/>
        <dsp:cNvSpPr/>
      </dsp:nvSpPr>
      <dsp:spPr>
        <a:xfrm>
          <a:off x="1036790" y="3529270"/>
          <a:ext cx="7241516" cy="70610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469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kern="1200" dirty="0" smtClean="0"/>
            <a:t>Peculado</a:t>
          </a:r>
          <a:endParaRPr lang="es-ES" sz="3900" kern="1200" dirty="0"/>
        </a:p>
      </dsp:txBody>
      <dsp:txXfrm>
        <a:off x="1036790" y="3529270"/>
        <a:ext cx="7241516" cy="706102"/>
      </dsp:txXfrm>
    </dsp:sp>
    <dsp:sp modelId="{E16009F3-A69E-41BF-B838-878B9A5105A8}">
      <dsp:nvSpPr>
        <dsp:cNvPr id="0" name=""/>
        <dsp:cNvSpPr/>
      </dsp:nvSpPr>
      <dsp:spPr>
        <a:xfrm>
          <a:off x="595476" y="3441007"/>
          <a:ext cx="882628" cy="882628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C8F50B-4975-4795-8990-E814044B5376}">
      <dsp:nvSpPr>
        <dsp:cNvPr id="0" name=""/>
        <dsp:cNvSpPr/>
      </dsp:nvSpPr>
      <dsp:spPr>
        <a:xfrm>
          <a:off x="530818" y="4588085"/>
          <a:ext cx="7747489" cy="70610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469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kern="1200" dirty="0" smtClean="0"/>
            <a:t>Estafa</a:t>
          </a:r>
          <a:endParaRPr lang="es-ES" sz="3900" kern="1200" dirty="0"/>
        </a:p>
      </dsp:txBody>
      <dsp:txXfrm>
        <a:off x="530818" y="4588085"/>
        <a:ext cx="7747489" cy="706102"/>
      </dsp:txXfrm>
    </dsp:sp>
    <dsp:sp modelId="{EE777A7A-4A10-4BD0-A8AB-3D43F3B71916}">
      <dsp:nvSpPr>
        <dsp:cNvPr id="0" name=""/>
        <dsp:cNvSpPr/>
      </dsp:nvSpPr>
      <dsp:spPr>
        <a:xfrm>
          <a:off x="89504" y="4499823"/>
          <a:ext cx="882628" cy="882628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34925" cap="flat" cmpd="sng" algn="in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CA1C81-D001-4C39-B0D8-2026D87F62D5}">
      <dsp:nvSpPr>
        <dsp:cNvPr id="0" name=""/>
        <dsp:cNvSpPr/>
      </dsp:nvSpPr>
      <dsp:spPr>
        <a:xfrm>
          <a:off x="-6485694" y="-991944"/>
          <a:ext cx="7719614" cy="7719614"/>
        </a:xfrm>
        <a:prstGeom prst="blockArc">
          <a:avLst>
            <a:gd name="adj1" fmla="val 18900000"/>
            <a:gd name="adj2" fmla="val 2700000"/>
            <a:gd name="adj3" fmla="val 280"/>
          </a:avLst>
        </a:prstGeom>
        <a:noFill/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5CD663-E22C-49FD-8964-B603461C037B}">
      <dsp:nvSpPr>
        <dsp:cNvPr id="0" name=""/>
        <dsp:cNvSpPr/>
      </dsp:nvSpPr>
      <dsp:spPr>
        <a:xfrm>
          <a:off x="539015" y="358368"/>
          <a:ext cx="7868302" cy="7171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927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Delitos informáticos</a:t>
          </a:r>
          <a:endParaRPr lang="es-ES" sz="2400" kern="1200" dirty="0"/>
        </a:p>
      </dsp:txBody>
      <dsp:txXfrm>
        <a:off x="539015" y="358368"/>
        <a:ext cx="7868302" cy="717195"/>
      </dsp:txXfrm>
    </dsp:sp>
    <dsp:sp modelId="{E6BC3DD8-BEEA-435F-97EE-F874C4E12CC3}">
      <dsp:nvSpPr>
        <dsp:cNvPr id="0" name=""/>
        <dsp:cNvSpPr/>
      </dsp:nvSpPr>
      <dsp:spPr>
        <a:xfrm>
          <a:off x="90768" y="268718"/>
          <a:ext cx="896493" cy="89649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F690AD-E498-4FD3-8445-E5A9D47CBC1E}">
      <dsp:nvSpPr>
        <dsp:cNvPr id="0" name=""/>
        <dsp:cNvSpPr/>
      </dsp:nvSpPr>
      <dsp:spPr>
        <a:xfrm>
          <a:off x="1052936" y="1433816"/>
          <a:ext cx="7354381" cy="71719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927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Administración fraudulenta</a:t>
          </a:r>
          <a:endParaRPr lang="es-ES" sz="2400" kern="1200" dirty="0"/>
        </a:p>
      </dsp:txBody>
      <dsp:txXfrm>
        <a:off x="1052936" y="1433816"/>
        <a:ext cx="7354381" cy="717195"/>
      </dsp:txXfrm>
    </dsp:sp>
    <dsp:sp modelId="{918F8338-3721-4B2D-8F92-91917DC95839}">
      <dsp:nvSpPr>
        <dsp:cNvPr id="0" name=""/>
        <dsp:cNvSpPr/>
      </dsp:nvSpPr>
      <dsp:spPr>
        <a:xfrm>
          <a:off x="604689" y="1344167"/>
          <a:ext cx="896493" cy="89649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2108A5-87A7-42CC-8B01-C702AF8A8D55}">
      <dsp:nvSpPr>
        <dsp:cNvPr id="0" name=""/>
        <dsp:cNvSpPr/>
      </dsp:nvSpPr>
      <dsp:spPr>
        <a:xfrm>
          <a:off x="1210669" y="2509264"/>
          <a:ext cx="7196649" cy="71719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927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Daño en propiedad ajena</a:t>
          </a:r>
          <a:endParaRPr lang="es-ES" sz="2400" kern="1200" dirty="0"/>
        </a:p>
      </dsp:txBody>
      <dsp:txXfrm>
        <a:off x="1210669" y="2509264"/>
        <a:ext cx="7196649" cy="717195"/>
      </dsp:txXfrm>
    </dsp:sp>
    <dsp:sp modelId="{EEB7EC85-2C7E-488F-B55C-69217769682C}">
      <dsp:nvSpPr>
        <dsp:cNvPr id="0" name=""/>
        <dsp:cNvSpPr/>
      </dsp:nvSpPr>
      <dsp:spPr>
        <a:xfrm>
          <a:off x="762422" y="2419615"/>
          <a:ext cx="896493" cy="89649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34925" cap="flat" cmpd="sng" algn="in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CEE428-5F09-4555-BA4F-6F9F941EC8B2}">
      <dsp:nvSpPr>
        <dsp:cNvPr id="0" name=""/>
        <dsp:cNvSpPr/>
      </dsp:nvSpPr>
      <dsp:spPr>
        <a:xfrm>
          <a:off x="1052936" y="3584713"/>
          <a:ext cx="7354381" cy="71719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927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Falsificación de documentos</a:t>
          </a:r>
          <a:endParaRPr lang="es-ES" sz="2400" kern="1200" dirty="0"/>
        </a:p>
      </dsp:txBody>
      <dsp:txXfrm>
        <a:off x="1052936" y="3584713"/>
        <a:ext cx="7354381" cy="717195"/>
      </dsp:txXfrm>
    </dsp:sp>
    <dsp:sp modelId="{4C24BE56-D9FB-458E-A39D-DD17C06D99A5}">
      <dsp:nvSpPr>
        <dsp:cNvPr id="0" name=""/>
        <dsp:cNvSpPr/>
      </dsp:nvSpPr>
      <dsp:spPr>
        <a:xfrm>
          <a:off x="604689" y="3495064"/>
          <a:ext cx="896493" cy="896493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5F5A2B-8901-4AA3-AD71-CE4CB2C10E68}">
      <dsp:nvSpPr>
        <dsp:cNvPr id="0" name=""/>
        <dsp:cNvSpPr/>
      </dsp:nvSpPr>
      <dsp:spPr>
        <a:xfrm>
          <a:off x="539015" y="4660161"/>
          <a:ext cx="7868302" cy="71719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927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Uso y/o revelación de secreto vs la propiedad industrial</a:t>
          </a:r>
          <a:endParaRPr lang="es-MX" sz="2400" kern="1200" dirty="0"/>
        </a:p>
      </dsp:txBody>
      <dsp:txXfrm>
        <a:off x="539015" y="4660161"/>
        <a:ext cx="7868302" cy="717195"/>
      </dsp:txXfrm>
    </dsp:sp>
    <dsp:sp modelId="{A690A4E5-7EA1-4A45-84D4-DA715B31AC50}">
      <dsp:nvSpPr>
        <dsp:cNvPr id="0" name=""/>
        <dsp:cNvSpPr/>
      </dsp:nvSpPr>
      <dsp:spPr>
        <a:xfrm>
          <a:off x="90768" y="4570512"/>
          <a:ext cx="896493" cy="896493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34925" cap="flat" cmpd="sng" algn="in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FE6AB5-0DF8-45B5-9E96-5B707043F60A}">
      <dsp:nvSpPr>
        <dsp:cNvPr id="0" name=""/>
        <dsp:cNvSpPr/>
      </dsp:nvSpPr>
      <dsp:spPr>
        <a:xfrm>
          <a:off x="0" y="0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Beneficiario</a:t>
          </a:r>
          <a:endParaRPr lang="es-ES" sz="20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. Es la persona física o moral a quien se otorga la fianza. Dicha persona siempre será el acreedor en la relación contractual de la obligación principal. En el caso de la Fianza de Fidelidad es el patrón.</a:t>
          </a:r>
          <a:endParaRPr lang="es-ES" sz="16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860346" y="38254"/>
        <a:ext cx="6558816" cy="1229578"/>
      </dsp:txXfrm>
    </dsp:sp>
    <dsp:sp modelId="{1F62F801-42F0-4C03-975D-6F640CCF1095}">
      <dsp:nvSpPr>
        <dsp:cNvPr id="0" name=""/>
        <dsp:cNvSpPr/>
      </dsp:nvSpPr>
      <dsp:spPr>
        <a:xfrm>
          <a:off x="130608" y="130608"/>
          <a:ext cx="1691483" cy="10448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9A36C8-63DC-44F3-AAAA-B454BB4FA64B}">
      <dsp:nvSpPr>
        <dsp:cNvPr id="0" name=""/>
        <dsp:cNvSpPr/>
      </dsp:nvSpPr>
      <dsp:spPr>
        <a:xfrm>
          <a:off x="0" y="1436695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-485121"/>
            <a:satOff val="-27976"/>
            <a:lumOff val="287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Fiado</a:t>
          </a:r>
          <a:endParaRPr lang="es-ES" sz="20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Es la persona física o moral a nombre de quien se emite la póliza, y constituye el deudor principal en la relación contractual de la obligación principal. En el caso de la Fianza de Fidelidad es el  trabajador.</a:t>
          </a:r>
          <a:endParaRPr lang="es-ES" sz="16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860346" y="1474949"/>
        <a:ext cx="6558816" cy="1229578"/>
      </dsp:txXfrm>
    </dsp:sp>
    <dsp:sp modelId="{CF3C6632-2733-4AD8-8429-CD9ADBE2314B}">
      <dsp:nvSpPr>
        <dsp:cNvPr id="0" name=""/>
        <dsp:cNvSpPr/>
      </dsp:nvSpPr>
      <dsp:spPr>
        <a:xfrm>
          <a:off x="130608" y="1567304"/>
          <a:ext cx="1691483" cy="10448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3F2420-7451-4FAA-B76C-10F99888C9AE}">
      <dsp:nvSpPr>
        <dsp:cNvPr id="0" name=""/>
        <dsp:cNvSpPr/>
      </dsp:nvSpPr>
      <dsp:spPr>
        <a:xfrm>
          <a:off x="0" y="2873391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-970242"/>
            <a:satOff val="-55952"/>
            <a:lumOff val="575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Fiador o Institución de Fianzas.</a:t>
          </a:r>
          <a:endParaRPr lang="es-ES" sz="20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Es la persona moral, autorizada legalmente por la autoridad para responder a título oneroso por el fiado en caso de que se cumplan las condiciones establecidas en el contrato, para que se dé la reclamación.</a:t>
          </a:r>
          <a:endParaRPr lang="es-ES" sz="16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860346" y="2911645"/>
        <a:ext cx="6558816" cy="1229578"/>
      </dsp:txXfrm>
    </dsp:sp>
    <dsp:sp modelId="{31807E65-3089-4DC8-9202-26ED12A48B88}">
      <dsp:nvSpPr>
        <dsp:cNvPr id="0" name=""/>
        <dsp:cNvSpPr/>
      </dsp:nvSpPr>
      <dsp:spPr>
        <a:xfrm>
          <a:off x="130608" y="3003999"/>
          <a:ext cx="1691483" cy="10448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1AEDE7-418F-4957-8661-57603ECC97A4}">
      <dsp:nvSpPr>
        <dsp:cNvPr id="0" name=""/>
        <dsp:cNvSpPr/>
      </dsp:nvSpPr>
      <dsp:spPr>
        <a:xfrm>
          <a:off x="0" y="4310086"/>
          <a:ext cx="8457417" cy="1306086"/>
        </a:xfrm>
        <a:prstGeom prst="roundRect">
          <a:avLst>
            <a:gd name="adj" fmla="val 10000"/>
          </a:avLst>
        </a:prstGeom>
        <a:solidFill>
          <a:srgbClr val="ED7D31">
            <a:hueOff val="-1455363"/>
            <a:satOff val="-83928"/>
            <a:lumOff val="862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Obligado Solidario</a:t>
          </a:r>
          <a:endParaRPr lang="es-ES" sz="20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Es la persona física o moral que se responsabiliza de cumplir la obligación contraída por el fiado ante la afianzadora, en caso de que este último no cumpla.</a:t>
          </a:r>
          <a:endParaRPr lang="es-ES" sz="16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860346" y="4348340"/>
        <a:ext cx="6558816" cy="1229578"/>
      </dsp:txXfrm>
    </dsp:sp>
    <dsp:sp modelId="{E4AAF946-8DFE-4F22-B9AD-09998BFAB11A}">
      <dsp:nvSpPr>
        <dsp:cNvPr id="0" name=""/>
        <dsp:cNvSpPr/>
      </dsp:nvSpPr>
      <dsp:spPr>
        <a:xfrm>
          <a:off x="130608" y="4440695"/>
          <a:ext cx="1691483" cy="10448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C14A9-EF5A-4EE3-9836-2DE58676B6EB}">
      <dsp:nvSpPr>
        <dsp:cNvPr id="0" name=""/>
        <dsp:cNvSpPr/>
      </dsp:nvSpPr>
      <dsp:spPr>
        <a:xfrm>
          <a:off x="1895" y="0"/>
          <a:ext cx="1986359" cy="54186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Vendedor</a:t>
          </a:r>
          <a:endParaRPr lang="es-ES" sz="2100" kern="1200" dirty="0"/>
        </a:p>
      </dsp:txBody>
      <dsp:txXfrm>
        <a:off x="1895" y="2167466"/>
        <a:ext cx="1986359" cy="2167466"/>
      </dsp:txXfrm>
    </dsp:sp>
    <dsp:sp modelId="{889352BD-273D-43C4-A622-9D78DCB73B33}">
      <dsp:nvSpPr>
        <dsp:cNvPr id="0" name=""/>
        <dsp:cNvSpPr/>
      </dsp:nvSpPr>
      <dsp:spPr>
        <a:xfrm>
          <a:off x="92866" y="325120"/>
          <a:ext cx="1804416" cy="18044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4925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26551-2235-44E9-9FC3-0851F00988E1}">
      <dsp:nvSpPr>
        <dsp:cNvPr id="0" name=""/>
        <dsp:cNvSpPr/>
      </dsp:nvSpPr>
      <dsp:spPr>
        <a:xfrm>
          <a:off x="2047845" y="0"/>
          <a:ext cx="1986359" cy="54186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Comisionista</a:t>
          </a:r>
          <a:endParaRPr lang="es-ES" sz="2100" kern="1200" dirty="0"/>
        </a:p>
      </dsp:txBody>
      <dsp:txXfrm>
        <a:off x="2047845" y="2167466"/>
        <a:ext cx="1986359" cy="2167466"/>
      </dsp:txXfrm>
    </dsp:sp>
    <dsp:sp modelId="{83CFFB3D-15F6-45AF-8C6E-B6F8A6258CFE}">
      <dsp:nvSpPr>
        <dsp:cNvPr id="0" name=""/>
        <dsp:cNvSpPr/>
      </dsp:nvSpPr>
      <dsp:spPr>
        <a:xfrm>
          <a:off x="2138816" y="325120"/>
          <a:ext cx="1804416" cy="180441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34925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969ACE-EAA6-47B1-85DF-A9720BE8ED7B}">
      <dsp:nvSpPr>
        <dsp:cNvPr id="0" name=""/>
        <dsp:cNvSpPr/>
      </dsp:nvSpPr>
      <dsp:spPr>
        <a:xfrm>
          <a:off x="4093795" y="0"/>
          <a:ext cx="1986359" cy="54186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Administrativo</a:t>
          </a:r>
          <a:endParaRPr lang="es-ES" sz="2100" kern="1200" dirty="0"/>
        </a:p>
      </dsp:txBody>
      <dsp:txXfrm>
        <a:off x="4093795" y="2167466"/>
        <a:ext cx="1986359" cy="2167466"/>
      </dsp:txXfrm>
    </dsp:sp>
    <dsp:sp modelId="{2191D783-DA34-472A-980F-4F398C95070F}">
      <dsp:nvSpPr>
        <dsp:cNvPr id="0" name=""/>
        <dsp:cNvSpPr/>
      </dsp:nvSpPr>
      <dsp:spPr>
        <a:xfrm>
          <a:off x="4184767" y="325120"/>
          <a:ext cx="1804416" cy="1804416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34925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D76C69-6F3E-41B8-9A28-C05E4F9AD845}">
      <dsp:nvSpPr>
        <dsp:cNvPr id="0" name=""/>
        <dsp:cNvSpPr/>
      </dsp:nvSpPr>
      <dsp:spPr>
        <a:xfrm>
          <a:off x="6139745" y="0"/>
          <a:ext cx="1986359" cy="54186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Obreros</a:t>
          </a:r>
          <a:endParaRPr lang="es-ES" sz="2100" kern="1200" dirty="0"/>
        </a:p>
      </dsp:txBody>
      <dsp:txXfrm>
        <a:off x="6139745" y="2167466"/>
        <a:ext cx="1986359" cy="2167466"/>
      </dsp:txXfrm>
    </dsp:sp>
    <dsp:sp modelId="{566687C8-AD6A-426F-85F3-3DBCAC6292AD}">
      <dsp:nvSpPr>
        <dsp:cNvPr id="0" name=""/>
        <dsp:cNvSpPr/>
      </dsp:nvSpPr>
      <dsp:spPr>
        <a:xfrm>
          <a:off x="6230717" y="325120"/>
          <a:ext cx="1804416" cy="1804416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34925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4353F9-3D0E-489B-B93A-75D6726E3E99}">
      <dsp:nvSpPr>
        <dsp:cNvPr id="0" name=""/>
        <dsp:cNvSpPr/>
      </dsp:nvSpPr>
      <dsp:spPr>
        <a:xfrm>
          <a:off x="325119" y="4334933"/>
          <a:ext cx="7477760" cy="812800"/>
        </a:xfrm>
        <a:prstGeom prst="leftRight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A9E2CB-EB88-4C86-9120-EBBA937F9D06}">
      <dsp:nvSpPr>
        <dsp:cNvPr id="0" name=""/>
        <dsp:cNvSpPr/>
      </dsp:nvSpPr>
      <dsp:spPr>
        <a:xfrm>
          <a:off x="389201" y="1669752"/>
          <a:ext cx="1934104" cy="9670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Fianzas de Fidelidad</a:t>
          </a:r>
          <a:endParaRPr lang="es-ES" sz="2000" b="1" kern="1200" dirty="0"/>
        </a:p>
      </dsp:txBody>
      <dsp:txXfrm>
        <a:off x="417525" y="1698076"/>
        <a:ext cx="1877456" cy="910404"/>
      </dsp:txXfrm>
    </dsp:sp>
    <dsp:sp modelId="{06645277-DEB8-444C-9175-913BCCAC6304}">
      <dsp:nvSpPr>
        <dsp:cNvPr id="0" name=""/>
        <dsp:cNvSpPr/>
      </dsp:nvSpPr>
      <dsp:spPr>
        <a:xfrm rot="19457599">
          <a:off x="2233755" y="1859189"/>
          <a:ext cx="95274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52742" y="16062"/>
              </a:lnTo>
            </a:path>
          </a:pathLst>
        </a:custGeom>
        <a:noFill/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686308" y="1851432"/>
        <a:ext cx="47637" cy="47637"/>
      </dsp:txXfrm>
    </dsp:sp>
    <dsp:sp modelId="{BE4238A1-712A-4955-857B-E45FE7DA766B}">
      <dsp:nvSpPr>
        <dsp:cNvPr id="0" name=""/>
        <dsp:cNvSpPr/>
      </dsp:nvSpPr>
      <dsp:spPr>
        <a:xfrm>
          <a:off x="3096947" y="1113697"/>
          <a:ext cx="1934104" cy="9670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Fianza Individual</a:t>
          </a:r>
          <a:endParaRPr lang="es-ES" sz="2000" b="1" kern="1200" dirty="0"/>
        </a:p>
      </dsp:txBody>
      <dsp:txXfrm>
        <a:off x="3125271" y="1142021"/>
        <a:ext cx="1877456" cy="910404"/>
      </dsp:txXfrm>
    </dsp:sp>
    <dsp:sp modelId="{583BB82C-D30F-48B5-B8FD-99C619F8B26B}">
      <dsp:nvSpPr>
        <dsp:cNvPr id="0" name=""/>
        <dsp:cNvSpPr/>
      </dsp:nvSpPr>
      <dsp:spPr>
        <a:xfrm rot="2142401">
          <a:off x="2233755" y="2415243"/>
          <a:ext cx="95274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52742" y="16062"/>
              </a:lnTo>
            </a:path>
          </a:pathLst>
        </a:custGeom>
        <a:noFill/>
        <a:ln w="34925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686308" y="2407487"/>
        <a:ext cx="47637" cy="47637"/>
      </dsp:txXfrm>
    </dsp:sp>
    <dsp:sp modelId="{76D4EB42-6043-4198-90D8-5A5342A58645}">
      <dsp:nvSpPr>
        <dsp:cNvPr id="0" name=""/>
        <dsp:cNvSpPr/>
      </dsp:nvSpPr>
      <dsp:spPr>
        <a:xfrm>
          <a:off x="3096947" y="2225807"/>
          <a:ext cx="1934104" cy="9670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Fianza Colectiva</a:t>
          </a:r>
          <a:endParaRPr lang="es-ES" sz="2000" b="1" kern="1200" dirty="0"/>
        </a:p>
      </dsp:txBody>
      <dsp:txXfrm>
        <a:off x="3125271" y="2254131"/>
        <a:ext cx="1877456" cy="910404"/>
      </dsp:txXfrm>
    </dsp:sp>
    <dsp:sp modelId="{9D1BFDF3-585E-4C76-95F1-284C7F9B02BC}">
      <dsp:nvSpPr>
        <dsp:cNvPr id="0" name=""/>
        <dsp:cNvSpPr/>
      </dsp:nvSpPr>
      <dsp:spPr>
        <a:xfrm rot="17350740">
          <a:off x="4240410" y="1581161"/>
          <a:ext cx="2354925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354925" y="16062"/>
              </a:lnTo>
            </a:path>
          </a:pathLst>
        </a:custGeom>
        <a:noFill/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5358999" y="1538350"/>
        <a:ext cx="117746" cy="117746"/>
      </dsp:txXfrm>
    </dsp:sp>
    <dsp:sp modelId="{B1D9EE74-0FA5-45A9-9826-8E8A2A20C05E}">
      <dsp:nvSpPr>
        <dsp:cNvPr id="0" name=""/>
        <dsp:cNvSpPr/>
      </dsp:nvSpPr>
      <dsp:spPr>
        <a:xfrm>
          <a:off x="5804693" y="1587"/>
          <a:ext cx="1934104" cy="96705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Fianza Cédula</a:t>
          </a:r>
          <a:endParaRPr lang="es-ES" sz="2000" kern="1200" dirty="0"/>
        </a:p>
      </dsp:txBody>
      <dsp:txXfrm>
        <a:off x="5833017" y="29911"/>
        <a:ext cx="1877456" cy="910404"/>
      </dsp:txXfrm>
    </dsp:sp>
    <dsp:sp modelId="{CC011E3F-A780-4B91-80F2-8B78C20C6275}">
      <dsp:nvSpPr>
        <dsp:cNvPr id="0" name=""/>
        <dsp:cNvSpPr/>
      </dsp:nvSpPr>
      <dsp:spPr>
        <a:xfrm rot="18289469">
          <a:off x="4740504" y="2137216"/>
          <a:ext cx="135473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354736" y="16062"/>
              </a:lnTo>
            </a:path>
          </a:pathLst>
        </a:custGeom>
        <a:noFill/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384004" y="2119410"/>
        <a:ext cx="67736" cy="67736"/>
      </dsp:txXfrm>
    </dsp:sp>
    <dsp:sp modelId="{7D8018F8-C0AA-49E0-AB12-F13F0052BE48}">
      <dsp:nvSpPr>
        <dsp:cNvPr id="0" name=""/>
        <dsp:cNvSpPr/>
      </dsp:nvSpPr>
      <dsp:spPr>
        <a:xfrm>
          <a:off x="5804693" y="1113697"/>
          <a:ext cx="1934104" cy="96705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Fianza Global</a:t>
          </a:r>
          <a:endParaRPr lang="es-ES" sz="2000" kern="1200" dirty="0"/>
        </a:p>
      </dsp:txBody>
      <dsp:txXfrm>
        <a:off x="5833017" y="1142021"/>
        <a:ext cx="1877456" cy="910404"/>
      </dsp:txXfrm>
    </dsp:sp>
    <dsp:sp modelId="{B8128A84-56C5-4329-A49B-2D7F2B18E336}">
      <dsp:nvSpPr>
        <dsp:cNvPr id="0" name=""/>
        <dsp:cNvSpPr/>
      </dsp:nvSpPr>
      <dsp:spPr>
        <a:xfrm>
          <a:off x="5031052" y="2693271"/>
          <a:ext cx="77364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73641" y="16062"/>
              </a:lnTo>
            </a:path>
          </a:pathLst>
        </a:custGeom>
        <a:noFill/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398531" y="2689992"/>
        <a:ext cx="38682" cy="38682"/>
      </dsp:txXfrm>
    </dsp:sp>
    <dsp:sp modelId="{392AB603-3A86-4FBC-B19B-0A7C00474D6C}">
      <dsp:nvSpPr>
        <dsp:cNvPr id="0" name=""/>
        <dsp:cNvSpPr/>
      </dsp:nvSpPr>
      <dsp:spPr>
        <a:xfrm>
          <a:off x="5804693" y="2225807"/>
          <a:ext cx="1934104" cy="96705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Fianza de Exceso o Complementaria </a:t>
          </a:r>
          <a:endParaRPr lang="es-ES" sz="2000" kern="1200" dirty="0"/>
        </a:p>
      </dsp:txBody>
      <dsp:txXfrm>
        <a:off x="5833017" y="2254131"/>
        <a:ext cx="1877456" cy="910404"/>
      </dsp:txXfrm>
    </dsp:sp>
    <dsp:sp modelId="{506C6CF5-81D9-4553-AB38-5B4D3BFF3962}">
      <dsp:nvSpPr>
        <dsp:cNvPr id="0" name=""/>
        <dsp:cNvSpPr/>
      </dsp:nvSpPr>
      <dsp:spPr>
        <a:xfrm rot="3310531">
          <a:off x="4740504" y="3249326"/>
          <a:ext cx="135473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354736" y="16062"/>
              </a:lnTo>
            </a:path>
          </a:pathLst>
        </a:custGeom>
        <a:noFill/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384004" y="3231520"/>
        <a:ext cx="67736" cy="67736"/>
      </dsp:txXfrm>
    </dsp:sp>
    <dsp:sp modelId="{1F76FA7E-9AD8-4BF2-9133-B77DEE9B88FB}">
      <dsp:nvSpPr>
        <dsp:cNvPr id="0" name=""/>
        <dsp:cNvSpPr/>
      </dsp:nvSpPr>
      <dsp:spPr>
        <a:xfrm>
          <a:off x="5804693" y="3337917"/>
          <a:ext cx="1934104" cy="96705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Fianza Combinada</a:t>
          </a:r>
          <a:endParaRPr lang="es-ES" sz="2000" kern="1200" dirty="0"/>
        </a:p>
      </dsp:txBody>
      <dsp:txXfrm>
        <a:off x="5833017" y="3366241"/>
        <a:ext cx="1877456" cy="910404"/>
      </dsp:txXfrm>
    </dsp:sp>
    <dsp:sp modelId="{902071D2-D18B-4CC2-8587-057CC9CB6424}">
      <dsp:nvSpPr>
        <dsp:cNvPr id="0" name=""/>
        <dsp:cNvSpPr/>
      </dsp:nvSpPr>
      <dsp:spPr>
        <a:xfrm rot="4249260">
          <a:off x="4240410" y="3805381"/>
          <a:ext cx="2354925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354925" y="16062"/>
              </a:lnTo>
            </a:path>
          </a:pathLst>
        </a:custGeom>
        <a:noFill/>
        <a:ln w="34925" cap="flat" cmpd="sng" algn="in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900" kern="1200"/>
        </a:p>
      </dsp:txBody>
      <dsp:txXfrm>
        <a:off x="5358999" y="3762570"/>
        <a:ext cx="117746" cy="117746"/>
      </dsp:txXfrm>
    </dsp:sp>
    <dsp:sp modelId="{C41352B9-2564-47A1-BDAE-90A8E47D7F9A}">
      <dsp:nvSpPr>
        <dsp:cNvPr id="0" name=""/>
        <dsp:cNvSpPr/>
      </dsp:nvSpPr>
      <dsp:spPr>
        <a:xfrm>
          <a:off x="5804693" y="4450027"/>
          <a:ext cx="1934104" cy="96705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Fianza monto único para vendedores</a:t>
          </a:r>
          <a:endParaRPr lang="es-ES" sz="2000" kern="1200" dirty="0"/>
        </a:p>
      </dsp:txBody>
      <dsp:txXfrm>
        <a:off x="5833017" y="4478351"/>
        <a:ext cx="1877456" cy="9104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9F34B-1B72-4D47-8746-D7E19E80AED6}" type="datetimeFigureOut">
              <a:rPr lang="es-MX" smtClean="0"/>
              <a:t>21/09/2018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1826E-9AF9-459C-9A60-419CB6DAD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7851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D0899-4216-4AD3-A921-EF290633B467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2381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15E2E9-C9D4-4957-A307-A4616637613F}" type="slidenum">
              <a:rPr lang="es-ES" smtClean="0"/>
              <a:pPr>
                <a:defRPr/>
              </a:pPr>
              <a:t>45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7372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9E37CF2-5720-4C14-8165-5A3884A631D7}" type="datetime1">
              <a:rPr lang="es-MX" smtClean="0"/>
              <a:t>21/09/2018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33457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D264-6FEF-4D43-A129-EA62A7F83223}" type="datetime1">
              <a:rPr lang="es-MX" smtClean="0"/>
              <a:t>21/09/2018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71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CF173-35F1-4BE2-9543-4573F3B1D83E}" type="datetime1">
              <a:rPr lang="es-MX" smtClean="0"/>
              <a:t>21/09/2018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354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F12AA-A2FD-4376-A23D-12513BE27F34}" type="datetime1">
              <a:rPr lang="es-MX" smtClean="0"/>
              <a:t>21/09/2018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006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977778-ED8A-4D17-AC4A-839E9D2BDE58}" type="datetime1">
              <a:rPr lang="es-MX" smtClean="0"/>
              <a:t>21/09/2018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0991005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9D823-935C-404D-B6EE-9D8875F48D56}" type="datetime1">
              <a:rPr lang="es-MX" smtClean="0"/>
              <a:t>21/09/2018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147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678-EE0D-4304-ABA3-894D3A308487}" type="datetime1">
              <a:rPr lang="es-MX" smtClean="0"/>
              <a:t>21/09/2018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849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764B-2F0F-4970-9033-12F8A3FE668E}" type="datetime1">
              <a:rPr lang="es-MX" smtClean="0"/>
              <a:t>21/09/2018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444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43D7A-7453-4204-8C65-539242B6D839}" type="datetime1">
              <a:rPr lang="es-MX" smtClean="0"/>
              <a:t>21/09/2018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931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67D239-F07B-4695-B9BD-351888F3D2D7}" type="datetime1">
              <a:rPr lang="es-MX" smtClean="0"/>
              <a:t>21/09/2018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9472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2ED4C0-D194-4A62-B2A2-8A9B85FAF635}" type="datetime1">
              <a:rPr lang="es-MX" smtClean="0"/>
              <a:t>21/09/2018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2976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DAE2489-59A2-4E0B-9720-C26D464B965B}" type="datetime1">
              <a:rPr lang="es-MX" smtClean="0"/>
              <a:t>21/09/2018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C430C61-9000-4660-BE38-4E941C02377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4616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hf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Uaeme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5900" y="1297068"/>
            <a:ext cx="3240088" cy="292893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9929" y="2817901"/>
            <a:ext cx="3001392" cy="2672194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687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15640" y="2219767"/>
            <a:ext cx="5745480" cy="1314396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DELITOS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79906" y="3640083"/>
            <a:ext cx="6831673" cy="1086237"/>
          </a:xfrm>
        </p:spPr>
        <p:txBody>
          <a:bodyPr>
            <a:normAutofit/>
          </a:bodyPr>
          <a:lstStyle/>
          <a:p>
            <a:r>
              <a:rPr lang="es-MX" sz="3200" dirty="0" smtClean="0"/>
              <a:t>Que ampara una fianza de fidelidad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65880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516009149"/>
              </p:ext>
            </p:extLst>
          </p:nvPr>
        </p:nvGraphicFramePr>
        <p:xfrm>
          <a:off x="1883391" y="682392"/>
          <a:ext cx="8358496" cy="5647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328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136652443"/>
              </p:ext>
            </p:extLst>
          </p:nvPr>
        </p:nvGraphicFramePr>
        <p:xfrm>
          <a:off x="1828800" y="665074"/>
          <a:ext cx="8488908" cy="5735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107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00399" y="2431012"/>
            <a:ext cx="5791201" cy="1252080"/>
          </a:xfrm>
          <a:solidFill>
            <a:schemeClr val="accent5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/>
              <a:t>PARTES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79906" y="3704462"/>
            <a:ext cx="6831673" cy="1086237"/>
          </a:xfrm>
        </p:spPr>
        <p:txBody>
          <a:bodyPr>
            <a:normAutofit fontScale="92500" lnSpcReduction="10000"/>
          </a:bodyPr>
          <a:lstStyle/>
          <a:p>
            <a:r>
              <a:rPr lang="es-MX" sz="3200" dirty="0"/>
              <a:t>Que intervienen en </a:t>
            </a:r>
            <a:r>
              <a:rPr lang="es-MX" sz="3200" dirty="0" smtClean="0"/>
              <a:t>una </a:t>
            </a:r>
            <a:r>
              <a:rPr lang="es-MX" sz="3200" dirty="0"/>
              <a:t>Fianza de Fidelidad</a:t>
            </a:r>
          </a:p>
        </p:txBody>
      </p:sp>
    </p:spTree>
    <p:extLst>
      <p:ext uri="{BB962C8B-B14F-4D97-AF65-F5344CB8AC3E}">
        <p14:creationId xmlns:p14="http://schemas.microsoft.com/office/powerpoint/2010/main" val="183485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109427391"/>
              </p:ext>
            </p:extLst>
          </p:nvPr>
        </p:nvGraphicFramePr>
        <p:xfrm>
          <a:off x="1805702" y="685800"/>
          <a:ext cx="8457417" cy="56194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156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78976"/>
          </a:xfrm>
          <a:solidFill>
            <a:schemeClr val="accent5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s-MX" sz="3600" dirty="0"/>
              <a:t>Esquema Operativo de la Fianza de Fidelidad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550" y="948780"/>
            <a:ext cx="9780460" cy="5868276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520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4599" y="2622081"/>
            <a:ext cx="7193281" cy="1253505"/>
          </a:xfr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Obligaciones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193575" y="3950796"/>
            <a:ext cx="5786651" cy="1086237"/>
          </a:xfrm>
        </p:spPr>
        <p:txBody>
          <a:bodyPr/>
          <a:lstStyle/>
          <a:p>
            <a:r>
              <a:rPr lang="es-MX" dirty="0"/>
              <a:t>De las </a:t>
            </a:r>
            <a:r>
              <a:rPr lang="es-MX" dirty="0" smtClean="0"/>
              <a:t>partes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005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94432" y="754040"/>
            <a:ext cx="5969237" cy="963538"/>
          </a:xfr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Obligaciones del Fiador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494431" y="2013039"/>
            <a:ext cx="5206619" cy="4169397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273050" indent="-273050" algn="just"/>
            <a:r>
              <a:rPr lang="es-MX" sz="2400" dirty="0" smtClean="0">
                <a:solidFill>
                  <a:schemeClr val="accent5">
                    <a:lumMod val="75000"/>
                  </a:schemeClr>
                </a:solidFill>
              </a:rPr>
              <a:t>La </a:t>
            </a:r>
            <a:r>
              <a:rPr lang="es-MX" sz="2400" dirty="0">
                <a:solidFill>
                  <a:schemeClr val="accent5">
                    <a:lumMod val="75000"/>
                  </a:schemeClr>
                </a:solidFill>
              </a:rPr>
              <a:t>primera obligación que nace para la institución de fianzas frente al beneficiario, radica en la emisión de la póliza de fianza de fidelidad de que se trate.</a:t>
            </a:r>
          </a:p>
          <a:p>
            <a:pPr marL="273050" indent="-273050" algn="just"/>
            <a:r>
              <a:rPr lang="es-MX" sz="2400" dirty="0">
                <a:solidFill>
                  <a:schemeClr val="accent5">
                    <a:lumMod val="75000"/>
                  </a:schemeClr>
                </a:solidFill>
              </a:rPr>
              <a:t>Estará obligado a tramitar los avisos y/o reclamaciones, que con cargo a la fianza respectiva, presenten los beneficiarios, prestando los servicios que se hayan pactado con el beneficiario</a:t>
            </a:r>
          </a:p>
        </p:txBody>
      </p:sp>
      <p:pic>
        <p:nvPicPr>
          <p:cNvPr id="7170" name="Picture 2" descr="Resultado de imagen para emision de documentos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8" r="6032"/>
          <a:stretch/>
        </p:blipFill>
        <p:spPr bwMode="auto">
          <a:xfrm>
            <a:off x="7178150" y="2193878"/>
            <a:ext cx="3794650" cy="31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372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5900" y="685800"/>
            <a:ext cx="4437228" cy="920809"/>
          </a:xfr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D</a:t>
            </a:r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el </a:t>
            </a:r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Beneficiario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508079" y="1917507"/>
            <a:ext cx="4415050" cy="1143001"/>
          </a:xfr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/>
            <a:r>
              <a:rPr lang="es-MX" sz="2400" dirty="0">
                <a:solidFill>
                  <a:schemeClr val="accent5">
                    <a:lumMod val="75000"/>
                  </a:schemeClr>
                </a:solidFill>
              </a:rPr>
              <a:t>Pago de la prima correspondiente</a:t>
            </a:r>
          </a:p>
        </p:txBody>
      </p:sp>
      <p:pic>
        <p:nvPicPr>
          <p:cNvPr id="5122" name="Picture 2" descr="Resultado de imagen para pago de la prim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557" y="3251576"/>
            <a:ext cx="4002274" cy="303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6223379" y="702861"/>
            <a:ext cx="4722125" cy="92080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>
                <a:solidFill>
                  <a:schemeClr val="accent5">
                    <a:lumMod val="75000"/>
                  </a:schemeClr>
                </a:solidFill>
              </a:rPr>
              <a:t>D</a:t>
            </a:r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el Fiado</a:t>
            </a:r>
            <a:endParaRPr lang="es-MX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6250674" y="1788427"/>
            <a:ext cx="4722125" cy="16405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dirty="0" smtClean="0">
                <a:solidFill>
                  <a:schemeClr val="accent5">
                    <a:lumMod val="75000"/>
                  </a:schemeClr>
                </a:solidFill>
              </a:rPr>
              <a:t>La obligación a cargo del fiado es la </a:t>
            </a:r>
            <a:r>
              <a:rPr lang="es-MX" sz="2400" b="1" dirty="0" smtClean="0">
                <a:solidFill>
                  <a:schemeClr val="accent5">
                    <a:lumMod val="75000"/>
                  </a:schemeClr>
                </a:solidFill>
              </a:rPr>
              <a:t>no cometer algún ilícito</a:t>
            </a:r>
            <a:r>
              <a:rPr lang="es-MX" sz="2400" dirty="0" smtClean="0">
                <a:solidFill>
                  <a:schemeClr val="accent5">
                    <a:lumMod val="75000"/>
                  </a:schemeClr>
                </a:solidFill>
              </a:rPr>
              <a:t> (de los cubiertos en la póliza) en contra del patrón. </a:t>
            </a:r>
            <a:endParaRPr lang="es-MX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626" y="3543670"/>
            <a:ext cx="3510125" cy="2738776"/>
          </a:xfrm>
          <a:prstGeom prst="rect">
            <a:avLst/>
          </a:prstGeom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742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60320" y="2269508"/>
            <a:ext cx="7101840" cy="2098226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Tipos de empleados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21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6 CuadroTexto"/>
          <p:cNvSpPr txBox="1">
            <a:spLocks noChangeArrowheads="1"/>
          </p:cNvSpPr>
          <p:nvPr/>
        </p:nvSpPr>
        <p:spPr bwMode="auto">
          <a:xfrm>
            <a:off x="1790576" y="726956"/>
            <a:ext cx="8697912" cy="14157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E1982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Universidad   Autónoma   del  Estado de México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E1982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Facultad de Economía.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srgbClr val="E19825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E1982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Licenciatura en Actuaría.</a:t>
            </a:r>
          </a:p>
        </p:txBody>
      </p:sp>
      <p:pic>
        <p:nvPicPr>
          <p:cNvPr id="2050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9882" y="726956"/>
            <a:ext cx="1677197" cy="141848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57496" y="726956"/>
            <a:ext cx="1559084" cy="142694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2524126" y="2346216"/>
            <a:ext cx="7028259" cy="304027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 I A N Z A </a:t>
            </a:r>
            <a:r>
              <a:rPr kumimoji="0" lang="es-MX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endParaRPr kumimoji="0" lang="es-MX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Núcleo Optativo (6 Créditos)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Tema: </a:t>
            </a: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Fianzas </a:t>
            </a:r>
            <a:r>
              <a:rPr lang="es-MX" sz="2800" b="1" dirty="0">
                <a:solidFill>
                  <a:srgbClr val="FFFFFF"/>
                </a:solidFill>
                <a:latin typeface="Calibri" panose="020F0502020204030204"/>
              </a:rPr>
              <a:t> </a:t>
            </a:r>
            <a:r>
              <a:rPr lang="es-MX" sz="2800" b="1" dirty="0" smtClean="0">
                <a:solidFill>
                  <a:srgbClr val="FFFFFF"/>
                </a:solidFill>
                <a:latin typeface="Calibri" panose="020F0502020204030204"/>
              </a:rPr>
              <a:t>de Fidelidad</a:t>
            </a: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Elaboró: </a:t>
            </a:r>
            <a:r>
              <a:rPr kumimoji="0" lang="es-MX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Dra. </a:t>
            </a: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</a:t>
            </a:r>
            <a:r>
              <a:rPr kumimoji="0" lang="es-MX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 E. </a:t>
            </a: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Gabriela Margarita Pérez </a:t>
            </a:r>
            <a:r>
              <a:rPr kumimoji="0" lang="es-MX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Vargas</a:t>
            </a: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195560" y="5483519"/>
            <a:ext cx="2356826" cy="3600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Septiembre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2018</a:t>
            </a:r>
            <a:endParaRPr kumimoji="0" lang="es-MX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48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81496793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370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29527" y="2372474"/>
            <a:ext cx="7208521" cy="1288759"/>
          </a:xfrm>
          <a:solidFill>
            <a:schemeClr val="accent6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Contratación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11666" y="3754930"/>
            <a:ext cx="6831673" cy="1086237"/>
          </a:xfrm>
        </p:spPr>
        <p:txBody>
          <a:bodyPr/>
          <a:lstStyle/>
          <a:p>
            <a:r>
              <a:rPr lang="es-MX" dirty="0"/>
              <a:t>D</a:t>
            </a:r>
            <a:r>
              <a:rPr lang="es-MX" dirty="0" smtClean="0"/>
              <a:t>e </a:t>
            </a:r>
            <a:r>
              <a:rPr lang="es-MX" dirty="0"/>
              <a:t>acuerdo a las necesidades del Beneficiario</a:t>
            </a:r>
          </a:p>
        </p:txBody>
      </p:sp>
    </p:spTree>
    <p:extLst>
      <p:ext uri="{BB962C8B-B14F-4D97-AF65-F5344CB8AC3E}">
        <p14:creationId xmlns:p14="http://schemas.microsoft.com/office/powerpoint/2010/main" val="361689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5900" y="685800"/>
            <a:ext cx="5883891" cy="938284"/>
          </a:xfrm>
          <a:solidFill>
            <a:schemeClr val="accent6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pPr marL="95250"/>
            <a:r>
              <a:rPr lang="es-MX" dirty="0">
                <a:solidFill>
                  <a:schemeClr val="bg1"/>
                </a:solidFill>
              </a:rPr>
              <a:t>¿A quiénes se afianza?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7606" y="1794672"/>
            <a:ext cx="9485194" cy="3282287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77800" indent="0" algn="just">
              <a:buNone/>
            </a:pPr>
            <a:r>
              <a:rPr lang="es-MX" sz="3200" dirty="0"/>
              <a:t>La fianza de Fidelidad cubre las responsabilidades </a:t>
            </a:r>
            <a:r>
              <a:rPr lang="es-MX" sz="3200" dirty="0" smtClean="0"/>
              <a:t>de algunos o del </a:t>
            </a:r>
            <a:r>
              <a:rPr lang="es-MX" sz="3200" dirty="0"/>
              <a:t>total de los empleados administrativos, obreros, vendedores, comisionistas y prestadores de servicio que tenga contratados el Beneficiario. Si el Beneficiario cuenta con Sucursales y/o Filiales, también se pueden incluir en la fianza.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917" y="4668668"/>
            <a:ext cx="3295922" cy="2039204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286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3037" y="738401"/>
            <a:ext cx="4652963" cy="965579"/>
          </a:xfrm>
          <a:solidFill>
            <a:schemeClr val="accent6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pPr marL="95250"/>
            <a:r>
              <a:rPr lang="es-MX" dirty="0">
                <a:solidFill>
                  <a:schemeClr val="bg1"/>
                </a:solidFill>
              </a:rPr>
              <a:t>Fianza Específica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45528" y="1831644"/>
            <a:ext cx="5419299" cy="2767652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95250" indent="0" algn="just">
              <a:buNone/>
            </a:pPr>
            <a:r>
              <a:rPr lang="es-MX" sz="3200" dirty="0"/>
              <a:t>Considera determinado tipo de empleados seleccionados de antemano para ser afianzados; como cajeros, cobradores, vendedores, </a:t>
            </a:r>
            <a:r>
              <a:rPr lang="es-MX" sz="3200" dirty="0" err="1" smtClean="0"/>
              <a:t>etc</a:t>
            </a:r>
            <a:r>
              <a:rPr lang="es-MX" sz="3200" dirty="0" smtClean="0"/>
              <a:t>; </a:t>
            </a:r>
            <a:r>
              <a:rPr lang="es-MX" sz="3200" dirty="0"/>
              <a:t>de una empresa.</a:t>
            </a:r>
          </a:p>
          <a:p>
            <a:endParaRPr lang="es-MX" dirty="0"/>
          </a:p>
        </p:txBody>
      </p:sp>
      <p:sp>
        <p:nvSpPr>
          <p:cNvPr id="5" name="AutoShape 4" descr="Resultado de imagen para tipos de empleados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3511"/>
          <a:stretch/>
        </p:blipFill>
        <p:spPr>
          <a:xfrm>
            <a:off x="4585190" y="3949890"/>
            <a:ext cx="6305728" cy="218781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156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4652963" cy="952500"/>
          </a:xfrm>
          <a:solidFill>
            <a:schemeClr val="accent6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pPr marL="177800"/>
            <a:r>
              <a:rPr lang="es-MX" dirty="0">
                <a:solidFill>
                  <a:schemeClr val="bg1"/>
                </a:solidFill>
              </a:rPr>
              <a:t>Fianza General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71600" y="1815724"/>
            <a:ext cx="9601200" cy="2947345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77800" indent="0" algn="just">
              <a:buNone/>
            </a:pPr>
            <a:r>
              <a:rPr lang="es-MX" sz="3200" dirty="0"/>
              <a:t>Afianza obligatoriamente la totalidad de los empleados administrativos y/o vendedores de una empresa o Beneficiario con un monto global de afianzamiento común y máximo a pagar por todos los fiados.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1269" y="4182999"/>
            <a:ext cx="6986587" cy="21955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460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75212" y="2283156"/>
            <a:ext cx="6182436" cy="2098226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>
                <a:solidFill>
                  <a:srgbClr val="C00000"/>
                </a:solidFill>
              </a:rPr>
              <a:t>Tipos de </a:t>
            </a:r>
            <a:r>
              <a:rPr lang="es-MX" dirty="0" smtClean="0">
                <a:solidFill>
                  <a:srgbClr val="C00000"/>
                </a:solidFill>
              </a:rPr>
              <a:t>Fianzas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1529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39018809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815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2015" y="822280"/>
            <a:ext cx="4754880" cy="114300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r>
              <a:rPr lang="es-MX" sz="4800" dirty="0" smtClean="0">
                <a:solidFill>
                  <a:srgbClr val="C00000"/>
                </a:solidFill>
              </a:rPr>
              <a:t>Fianza Individual</a:t>
            </a:r>
            <a:endParaRPr lang="es-MX" sz="4800" dirty="0">
              <a:solidFill>
                <a:srgbClr val="C00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482004" y="2605475"/>
            <a:ext cx="4490796" cy="777240"/>
          </a:xfrm>
          <a:solidFill>
            <a:schemeClr val="accent3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pPr marL="95250"/>
            <a:r>
              <a:rPr lang="es-MX" dirty="0">
                <a:solidFill>
                  <a:schemeClr val="bg1"/>
                </a:solidFill>
              </a:rPr>
              <a:t>Características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442015" y="2171700"/>
            <a:ext cx="4754880" cy="3814761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es-MX" dirty="0">
                <a:ea typeface="Times New Roman" panose="02020603050405020304" pitchFamily="18" charset="0"/>
              </a:rPr>
              <a:t>Esta fianza de fidelidad garantiza al patrón el daño económico propiciado por los manejos ilícitos de un solo empleado, ya sea administrativo o de ventas, generalmente relacionados con operaciones clave, ejemplo: cajeros, choferes, cobradores, jefes de crédito y cobranza, almacenistas, contadores, vendedores, agentes de ventas, promotores, mensajeros, veladores, etc.</a:t>
            </a:r>
            <a:endParaRPr lang="es-MX" sz="2400" dirty="0">
              <a:ea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es-MX" sz="25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s-MX" sz="2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482004" y="3669323"/>
            <a:ext cx="4490796" cy="225381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Afianza al empleado más riesgoso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Se otorga una póliza por cada uno de los empleados con monto y vigencia únicos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Generalmente se solicita garantías de </a:t>
            </a:r>
            <a:r>
              <a:rPr lang="es-MX" dirty="0" smtClean="0"/>
              <a:t>recuperación.</a:t>
            </a:r>
            <a:endParaRPr lang="es-MX" dirty="0"/>
          </a:p>
        </p:txBody>
      </p:sp>
      <p:pic>
        <p:nvPicPr>
          <p:cNvPr id="10242" name="Picture 2" descr="Resultado de imagen para fianza individu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724" y="886494"/>
            <a:ext cx="3270827" cy="147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388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4687888" cy="1129352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r>
              <a:rPr lang="es-MX" dirty="0" smtClean="0">
                <a:solidFill>
                  <a:srgbClr val="C00000"/>
                </a:solidFill>
              </a:rPr>
              <a:t>Fianza Cédula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851176" y="2579426"/>
            <a:ext cx="4121624" cy="849574"/>
          </a:xfrm>
          <a:solidFill>
            <a:schemeClr val="accent3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pPr marL="95250"/>
            <a:r>
              <a:rPr lang="es-MX" dirty="0">
                <a:solidFill>
                  <a:schemeClr val="bg1"/>
                </a:solidFill>
              </a:rPr>
              <a:t>Características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854979" y="3770368"/>
            <a:ext cx="4117821" cy="2562193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s-MX" sz="2200" dirty="0"/>
              <a:t>Se expide una sola póliza para varios empleados.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200" dirty="0"/>
              <a:t>Tiene una vigencia común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200" dirty="0"/>
              <a:t>Se puede afianzar a diversos puestos y montos individuales diferentes.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/>
          </a:p>
          <a:p>
            <a:pPr>
              <a:buFont typeface="Arial" panose="020B0604020202020204" pitchFamily="34" charset="0"/>
              <a:buChar char="•"/>
            </a:pPr>
            <a:endParaRPr lang="es-MX" dirty="0"/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11266" name="Picture 2" descr="Resultado de imagen para fianz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704022"/>
            <a:ext cx="4754880" cy="169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371600" y="1966983"/>
            <a:ext cx="5183420" cy="436557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500" dirty="0"/>
              <a:t>Esta fianza es similar a la fianza individual solo que aquí entran dos o mas empleados que haya elegido el patrón, ya sea porque son más riesgosos por su actividad o por sus antecedentes, estos pueden ser administrativos o de ventas. En este tipo de fianzas se pretende afianzar solo a un grupo de empleados, pudiendo ser personas con diversos puestos con montos individuales diferentes.</a:t>
            </a:r>
            <a:endParaRPr lang="es-MX" sz="2500" dirty="0" smtClean="0"/>
          </a:p>
          <a:p>
            <a:pPr marL="45720" indent="0" algn="just">
              <a:buNone/>
            </a:pPr>
            <a:endParaRPr lang="es-MX" sz="2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418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794982"/>
            <a:ext cx="4772846" cy="1102057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r>
              <a:rPr lang="es-MX" dirty="0" smtClean="0">
                <a:solidFill>
                  <a:srgbClr val="C00000"/>
                </a:solidFill>
              </a:rPr>
              <a:t>Fianza Global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430518" y="1595931"/>
            <a:ext cx="4443984" cy="823912"/>
          </a:xfrm>
          <a:solidFill>
            <a:schemeClr val="accent3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pPr marL="95250"/>
            <a:r>
              <a:rPr lang="es-MX" dirty="0">
                <a:solidFill>
                  <a:schemeClr val="bg1"/>
                </a:solidFill>
              </a:rPr>
              <a:t>Características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389566" y="2158054"/>
            <a:ext cx="4754880" cy="2673254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500" dirty="0"/>
              <a:t>Se incluye a todo el personal administrativo, desde el empleado de mayor jerarquía, hasta el trabajador de menor categoría, con montos asignados para cada nivel. 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430518" y="2718944"/>
            <a:ext cx="4443984" cy="2562193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Debe afianzarse al total del personal administrativo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Tiene un monto único y global para todos los empleados sin ser acumulativo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Se pueden incluir los empleados de filiales o sucursales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Se pueden incluir los obreros</a:t>
            </a:r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12290" name="Picture 2" descr="Resultado de imagen para fianz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566" y="4477716"/>
            <a:ext cx="4765574" cy="183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919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98488" y="434175"/>
            <a:ext cx="793402" cy="711079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2423592" y="547515"/>
            <a:ext cx="3240360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CONTENIDO</a:t>
            </a:r>
            <a:endParaRPr kumimoji="0" lang="es-MX" sz="36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011729"/>
              </p:ext>
            </p:extLst>
          </p:nvPr>
        </p:nvGraphicFramePr>
        <p:xfrm>
          <a:off x="2419823" y="1301699"/>
          <a:ext cx="8036425" cy="527304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75464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2076">
                <a:tc>
                  <a:txBody>
                    <a:bodyPr/>
                    <a:lstStyle/>
                    <a:p>
                      <a:pPr algn="r"/>
                      <a:r>
                        <a:rPr lang="es-MX" sz="2000" dirty="0"/>
                        <a:t>Guión</a:t>
                      </a:r>
                      <a:r>
                        <a:rPr lang="es-MX" sz="2000" baseline="0" dirty="0"/>
                        <a:t> Explicativo</a:t>
                      </a:r>
                    </a:p>
                    <a:p>
                      <a:pPr algn="r"/>
                      <a:endParaRPr lang="es-MX" sz="2000" dirty="0"/>
                    </a:p>
                    <a:p>
                      <a:pPr algn="r"/>
                      <a:r>
                        <a:rPr lang="es-MX" sz="2000" baseline="0" dirty="0" smtClean="0"/>
                        <a:t>Fianzas de Fidelidad</a:t>
                      </a:r>
                      <a:endParaRPr lang="es-MX" sz="2000" dirty="0"/>
                    </a:p>
                    <a:p>
                      <a:pPr algn="r"/>
                      <a:r>
                        <a:rPr lang="es-MX" sz="2000" dirty="0" smtClean="0"/>
                        <a:t>Delitos que ampara una fianza de fidelidad</a:t>
                      </a:r>
                      <a:endParaRPr lang="es-MX" sz="2000" baseline="0" dirty="0"/>
                    </a:p>
                    <a:p>
                      <a:pPr algn="r"/>
                      <a:r>
                        <a:rPr lang="es-MX" sz="2000" dirty="0" smtClean="0"/>
                        <a:t>Partes que intervienen en una fianza de fidelidad</a:t>
                      </a:r>
                      <a:endParaRPr lang="es-MX" sz="2000" dirty="0"/>
                    </a:p>
                    <a:p>
                      <a:pPr algn="r"/>
                      <a:r>
                        <a:rPr lang="es-MX" sz="2000" dirty="0" smtClean="0"/>
                        <a:t>Obligaciones de las partes</a:t>
                      </a:r>
                    </a:p>
                    <a:p>
                      <a:pPr algn="r"/>
                      <a:r>
                        <a:rPr lang="es-MX" sz="2000" dirty="0" smtClean="0"/>
                        <a:t>Tipos de empleados</a:t>
                      </a:r>
                    </a:p>
                    <a:p>
                      <a:pPr algn="r"/>
                      <a:r>
                        <a:rPr lang="es-MX" sz="2000" dirty="0" smtClean="0"/>
                        <a:t>Contratación de acuerdo a las necesidades del beneficiario</a:t>
                      </a:r>
                    </a:p>
                    <a:p>
                      <a:pPr algn="r"/>
                      <a:r>
                        <a:rPr lang="es-MX" sz="2000" dirty="0" smtClean="0"/>
                        <a:t>Tipos</a:t>
                      </a:r>
                      <a:r>
                        <a:rPr lang="es-MX" sz="2000" baseline="0" dirty="0" smtClean="0"/>
                        <a:t> de Fianzas</a:t>
                      </a:r>
                      <a:endParaRPr lang="es-MX" sz="2000" dirty="0" smtClean="0"/>
                    </a:p>
                    <a:p>
                      <a:pPr algn="r"/>
                      <a:r>
                        <a:rPr lang="es-MX" sz="2000" dirty="0" smtClean="0"/>
                        <a:t>Vigencia de la</a:t>
                      </a:r>
                      <a:r>
                        <a:rPr lang="es-MX" sz="2000" baseline="0" dirty="0" smtClean="0"/>
                        <a:t> fianza de fidelidad</a:t>
                      </a:r>
                      <a:endParaRPr lang="es-MX" sz="2000" dirty="0" smtClean="0"/>
                    </a:p>
                    <a:p>
                      <a:pPr algn="r"/>
                      <a:r>
                        <a:rPr lang="es-MX" sz="2000" dirty="0" smtClean="0"/>
                        <a:t>Causas por las que no opera la fianza de fidelidad</a:t>
                      </a:r>
                    </a:p>
                    <a:p>
                      <a:pPr algn="r"/>
                      <a:r>
                        <a:rPr lang="es-MX" sz="2000" dirty="0" smtClean="0"/>
                        <a:t>Requisitos de fianzas</a:t>
                      </a:r>
                    </a:p>
                    <a:p>
                      <a:pPr algn="r"/>
                      <a:r>
                        <a:rPr lang="es-MX" sz="2000" dirty="0" smtClean="0"/>
                        <a:t>Reclamaciones de las fianzas de fidelidad</a:t>
                      </a:r>
                    </a:p>
                    <a:p>
                      <a:pPr algn="r"/>
                      <a:r>
                        <a:rPr lang="es-MX" sz="2000" dirty="0" smtClean="0"/>
                        <a:t>Ventajas</a:t>
                      </a:r>
                    </a:p>
                    <a:p>
                      <a:pPr algn="r"/>
                      <a:endParaRPr lang="es-MX" sz="2000" dirty="0" smtClean="0"/>
                    </a:p>
                    <a:p>
                      <a:pPr algn="r"/>
                      <a:r>
                        <a:rPr lang="es-MX" sz="2000" dirty="0" smtClean="0"/>
                        <a:t>Conclusiones</a:t>
                      </a:r>
                      <a:endParaRPr lang="es-MX" sz="2000" dirty="0"/>
                    </a:p>
                    <a:p>
                      <a:pPr algn="r"/>
                      <a:r>
                        <a:rPr lang="es-MX" sz="2000" dirty="0"/>
                        <a:t>Referencias</a:t>
                      </a:r>
                      <a:endParaRPr lang="es-MX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dirty="0"/>
                        <a:t>4</a:t>
                      </a:r>
                    </a:p>
                    <a:p>
                      <a:pPr algn="r"/>
                      <a:endParaRPr lang="es-MX" sz="2000" dirty="0"/>
                    </a:p>
                    <a:p>
                      <a:pPr algn="r"/>
                      <a:r>
                        <a:rPr lang="es-MX" sz="2000" dirty="0"/>
                        <a:t>7</a:t>
                      </a:r>
                    </a:p>
                    <a:p>
                      <a:pPr algn="r"/>
                      <a:r>
                        <a:rPr lang="es-MX" sz="2000" dirty="0" smtClean="0"/>
                        <a:t>1013</a:t>
                      </a:r>
                      <a:endParaRPr lang="es-MX" sz="2000" dirty="0"/>
                    </a:p>
                    <a:p>
                      <a:pPr algn="r"/>
                      <a:r>
                        <a:rPr lang="es-MX" sz="2000" dirty="0"/>
                        <a:t>16</a:t>
                      </a:r>
                    </a:p>
                    <a:p>
                      <a:pPr algn="r"/>
                      <a:r>
                        <a:rPr lang="es-MX" sz="2000" dirty="0" smtClean="0"/>
                        <a:t>19</a:t>
                      </a:r>
                      <a:endParaRPr lang="es-MX" sz="2000" dirty="0"/>
                    </a:p>
                    <a:p>
                      <a:pPr algn="r"/>
                      <a:r>
                        <a:rPr lang="es-MX" sz="2000" dirty="0" smtClean="0"/>
                        <a:t>21</a:t>
                      </a:r>
                      <a:endParaRPr lang="es-MX" sz="2000" dirty="0"/>
                    </a:p>
                    <a:p>
                      <a:pPr algn="r"/>
                      <a:r>
                        <a:rPr lang="es-MX" sz="2000" dirty="0" smtClean="0"/>
                        <a:t>25</a:t>
                      </a:r>
                    </a:p>
                    <a:p>
                      <a:pPr algn="r"/>
                      <a:r>
                        <a:rPr lang="es-MX" sz="2000" dirty="0" smtClean="0"/>
                        <a:t>33</a:t>
                      </a:r>
                      <a:endParaRPr lang="es-MX" sz="2000" dirty="0"/>
                    </a:p>
                    <a:p>
                      <a:pPr algn="r"/>
                      <a:r>
                        <a:rPr lang="es-MX" sz="2000" dirty="0" smtClean="0"/>
                        <a:t>35</a:t>
                      </a:r>
                      <a:endParaRPr lang="es-MX" sz="2000" dirty="0"/>
                    </a:p>
                    <a:p>
                      <a:pPr algn="r"/>
                      <a:r>
                        <a:rPr lang="es-MX" sz="2000" dirty="0" smtClean="0"/>
                        <a:t>37</a:t>
                      </a:r>
                      <a:endParaRPr lang="es-MX" sz="2000" dirty="0"/>
                    </a:p>
                    <a:p>
                      <a:pPr algn="r"/>
                      <a:r>
                        <a:rPr lang="es-MX" sz="2000" dirty="0" smtClean="0"/>
                        <a:t>40</a:t>
                      </a:r>
                      <a:endParaRPr lang="es-MX" sz="2000" dirty="0"/>
                    </a:p>
                    <a:p>
                      <a:pPr algn="r"/>
                      <a:r>
                        <a:rPr lang="es-MX" sz="2000" dirty="0" smtClean="0">
                          <a:latin typeface="+mn-lt"/>
                          <a:cs typeface="Arial" pitchFamily="34" charset="0"/>
                        </a:rPr>
                        <a:t>43</a:t>
                      </a:r>
                    </a:p>
                    <a:p>
                      <a:pPr algn="r"/>
                      <a:endParaRPr lang="es-MX" sz="2000" dirty="0" smtClean="0">
                        <a:latin typeface="+mn-lt"/>
                        <a:cs typeface="Arial" pitchFamily="34" charset="0"/>
                      </a:endParaRPr>
                    </a:p>
                    <a:p>
                      <a:pPr algn="r"/>
                      <a:r>
                        <a:rPr lang="es-MX" sz="2000" dirty="0" smtClean="0">
                          <a:latin typeface="+mn-lt"/>
                          <a:cs typeface="Arial" pitchFamily="34" charset="0"/>
                        </a:rPr>
                        <a:t>45</a:t>
                      </a:r>
                      <a:endParaRPr lang="es-MX" sz="2000" dirty="0">
                        <a:latin typeface="+mn-lt"/>
                        <a:cs typeface="Arial" pitchFamily="34" charset="0"/>
                      </a:endParaRPr>
                    </a:p>
                    <a:p>
                      <a:pPr algn="r"/>
                      <a:r>
                        <a:rPr lang="es-MX" sz="2000" dirty="0" smtClean="0">
                          <a:latin typeface="+mn-lt"/>
                          <a:cs typeface="Arial" pitchFamily="34" charset="0"/>
                        </a:rPr>
                        <a:t>46</a:t>
                      </a:r>
                      <a:endParaRPr lang="es-MX" sz="2000" dirty="0">
                        <a:latin typeface="+mn-lt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575" y="414876"/>
            <a:ext cx="2877561" cy="72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38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5900" y="685800"/>
            <a:ext cx="9486900" cy="148590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r>
              <a:rPr lang="es-MX" dirty="0" smtClean="0">
                <a:solidFill>
                  <a:srgbClr val="C00000"/>
                </a:solidFill>
              </a:rPr>
              <a:t>Fianza de </a:t>
            </a:r>
            <a:r>
              <a:rPr lang="es-MX" dirty="0">
                <a:solidFill>
                  <a:srgbClr val="C00000"/>
                </a:solidFill>
              </a:rPr>
              <a:t>Exceso o Complementaria a la Fianza Global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485900" y="2435843"/>
            <a:ext cx="5078673" cy="317338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800" dirty="0"/>
              <a:t>Se expide como complemento para una o varias personas incluidas en la fianza global y que por sus responsabilidades riesgosas requieren de una garantía mayor a la otorgada en la fianza global.</a:t>
            </a:r>
          </a:p>
        </p:txBody>
      </p:sp>
      <p:pic>
        <p:nvPicPr>
          <p:cNvPr id="13316" name="Picture 4" descr="Resultado de imagen para fianz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928939"/>
            <a:ext cx="4191000" cy="188560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882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4687888" cy="111310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r>
              <a:rPr lang="es-MX" dirty="0" smtClean="0">
                <a:solidFill>
                  <a:srgbClr val="C00000"/>
                </a:solidFill>
              </a:rPr>
              <a:t>Fianza Combinada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217920" y="2400300"/>
            <a:ext cx="4754880" cy="777240"/>
          </a:xfrm>
          <a:solidFill>
            <a:schemeClr val="accent3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pPr marL="95250"/>
            <a:r>
              <a:rPr lang="es-MX" dirty="0">
                <a:solidFill>
                  <a:schemeClr val="bg1"/>
                </a:solidFill>
              </a:rPr>
              <a:t>Características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371599" y="2167394"/>
            <a:ext cx="4687889" cy="3670905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500" dirty="0"/>
              <a:t>En esta modalidad se garantiza el resarcimiento del daño propiciado por los manejos ilícitos de uno o varios empleados administrativos o de ventas que obedecen a necesidades específicas de </a:t>
            </a:r>
            <a:r>
              <a:rPr lang="es-MX" sz="2500" dirty="0" smtClean="0"/>
              <a:t>afianzamiento, con </a:t>
            </a:r>
            <a:r>
              <a:rPr lang="es-MX" sz="2500" dirty="0"/>
              <a:t>monto individual cada </a:t>
            </a:r>
            <a:r>
              <a:rPr lang="es-MX" sz="2500" dirty="0" smtClean="0"/>
              <a:t>uno, </a:t>
            </a:r>
            <a:r>
              <a:rPr lang="es-MX" sz="2500" dirty="0"/>
              <a:t>y con tope máximo a </a:t>
            </a:r>
            <a:r>
              <a:rPr lang="es-MX" sz="2500" dirty="0" smtClean="0"/>
              <a:t>pagar.</a:t>
            </a:r>
            <a:endParaRPr lang="es-MX" sz="2500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269173" y="3601309"/>
            <a:ext cx="4703627" cy="2236991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Es indispensable que se afiancen o caucionen a once empleados como mínimo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Opera con un deducible del 10% sobre perdidas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Opera con un  tope máximo por pagar en caso de reclamación</a:t>
            </a:r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7" name="Picture 4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884" y="685800"/>
            <a:ext cx="4135457" cy="147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693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10490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r>
              <a:rPr lang="es-MX" dirty="0" smtClean="0">
                <a:solidFill>
                  <a:srgbClr val="C00000"/>
                </a:solidFill>
              </a:rPr>
              <a:t>Fianza monto </a:t>
            </a:r>
            <a:r>
              <a:rPr lang="es-MX" dirty="0">
                <a:solidFill>
                  <a:srgbClr val="C00000"/>
                </a:solidFill>
              </a:rPr>
              <a:t>único de vendedores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269173" y="1918566"/>
            <a:ext cx="4687888" cy="777240"/>
          </a:xfrm>
          <a:solidFill>
            <a:schemeClr val="accent3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pPr marL="95250"/>
            <a:r>
              <a:rPr lang="es-MX" dirty="0">
                <a:solidFill>
                  <a:schemeClr val="bg1"/>
                </a:solidFill>
              </a:rPr>
              <a:t>Características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371600" y="1913530"/>
            <a:ext cx="4687888" cy="2617527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500" dirty="0"/>
              <a:t>Esta fianza es exclusiva para </a:t>
            </a:r>
            <a:r>
              <a:rPr lang="es-MX" sz="2500" dirty="0" smtClean="0"/>
              <a:t> </a:t>
            </a:r>
            <a:r>
              <a:rPr lang="es-MX" sz="2500" dirty="0"/>
              <a:t>personal de ventas o para aquellos que desempeñen funciones similares.  En esta fianza todos los vendedores tienen </a:t>
            </a:r>
            <a:r>
              <a:rPr lang="es-MX" sz="2500" dirty="0" smtClean="0"/>
              <a:t>el requisito </a:t>
            </a:r>
            <a:r>
              <a:rPr lang="es-MX" sz="2500" dirty="0"/>
              <a:t>de contar con un </a:t>
            </a:r>
            <a:r>
              <a:rPr lang="es-MX" sz="2500" dirty="0" smtClean="0"/>
              <a:t>obligado solidario.</a:t>
            </a:r>
            <a:endParaRPr lang="es-MX" sz="2500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269173" y="2777693"/>
            <a:ext cx="4687888" cy="3077199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El beneficiario tiene la obligación de caucionar a todos los vendedores y comisionistas de la empresa.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Tiene un solo monto para todos los vendedores y comisionistas sin ser acumulativo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dirty="0"/>
              <a:t>Opera con un deducible sobre perdidas que pueden ser entre un 10% a un 20%.</a:t>
            </a:r>
          </a:p>
          <a:p>
            <a:pPr marL="45720" indent="0">
              <a:buNone/>
            </a:pPr>
            <a:endParaRPr lang="es-MX" dirty="0"/>
          </a:p>
        </p:txBody>
      </p:sp>
      <p:pic>
        <p:nvPicPr>
          <p:cNvPr id="15362" name="Picture 2" descr="Resultado de imagen para fianzas de fide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211" y="4668333"/>
            <a:ext cx="4251961" cy="173412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385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171507" y="2520002"/>
            <a:ext cx="5775961" cy="1322942"/>
          </a:xfr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Vigencia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79906" y="3959545"/>
            <a:ext cx="6831673" cy="1086237"/>
          </a:xfrm>
        </p:spPr>
        <p:txBody>
          <a:bodyPr/>
          <a:lstStyle/>
          <a:p>
            <a:r>
              <a:rPr lang="es-MX" dirty="0"/>
              <a:t>De la Fianza de Fidelidad</a:t>
            </a:r>
          </a:p>
        </p:txBody>
      </p:sp>
    </p:spTree>
    <p:extLst>
      <p:ext uri="{BB962C8B-B14F-4D97-AF65-F5344CB8AC3E}">
        <p14:creationId xmlns:p14="http://schemas.microsoft.com/office/powerpoint/2010/main" val="177337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830735"/>
            <a:ext cx="4688654" cy="972084"/>
          </a:xfr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marL="95250"/>
            <a:r>
              <a:rPr lang="es-MX" sz="5400" dirty="0">
                <a:solidFill>
                  <a:schemeClr val="bg1"/>
                </a:solidFill>
              </a:rPr>
              <a:t>Vigencia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371600" y="2300796"/>
            <a:ext cx="4601910" cy="2570307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just"/>
            <a:r>
              <a:rPr lang="es-MX" dirty="0"/>
              <a:t>El sector afianzador </a:t>
            </a:r>
            <a:r>
              <a:rPr lang="es-MX" dirty="0" smtClean="0"/>
              <a:t>ha </a:t>
            </a:r>
            <a:r>
              <a:rPr lang="es-MX" dirty="0"/>
              <a:t>acostumbrado a </a:t>
            </a:r>
            <a:r>
              <a:rPr lang="es-MX" dirty="0" smtClean="0"/>
              <a:t>expedir las fianzas de fidelidad con </a:t>
            </a:r>
            <a:r>
              <a:rPr lang="es-MX" dirty="0"/>
              <a:t>una vigencia anual (año calendario) como regla </a:t>
            </a:r>
            <a:r>
              <a:rPr lang="es-MX" dirty="0" smtClean="0"/>
              <a:t>general. </a:t>
            </a:r>
          </a:p>
          <a:p>
            <a:pPr algn="just"/>
            <a:r>
              <a:rPr lang="es-MX" dirty="0" smtClean="0"/>
              <a:t>La </a:t>
            </a:r>
            <a:r>
              <a:rPr lang="es-MX" dirty="0"/>
              <a:t>Vigencia de la Fianza General y Específica tendrá efectos en el período definido en la póliza, la cual será de un año como mínimo.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5272" y="2300796"/>
            <a:ext cx="4754880" cy="2570307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just"/>
            <a:r>
              <a:rPr lang="es-MX" dirty="0"/>
              <a:t>Tradicionalmente, las </a:t>
            </a:r>
            <a:r>
              <a:rPr lang="es-MX" dirty="0" smtClean="0"/>
              <a:t>afianzadoras </a:t>
            </a:r>
            <a:r>
              <a:rPr lang="es-MX" dirty="0"/>
              <a:t>operaban renovaciones de las fianzas, al término de la vigencia de las mismas y, actualmente, las afianzadoras operan prórrogas de  las fianzas, a la terminación de su vigencia (o antes de dicha terminación, preferentemente).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3983" y="685800"/>
            <a:ext cx="2401629" cy="1485900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694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4599" y="2108494"/>
            <a:ext cx="7162801" cy="2098226"/>
          </a:xfrm>
          <a:solidFill>
            <a:schemeClr val="accent4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Causas por las que no opera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79906" y="4237879"/>
            <a:ext cx="6831673" cy="1086237"/>
          </a:xfrm>
        </p:spPr>
        <p:txBody>
          <a:bodyPr/>
          <a:lstStyle/>
          <a:p>
            <a:r>
              <a:rPr lang="es-MX" dirty="0"/>
              <a:t>la Fianza de Fidelidad</a:t>
            </a:r>
          </a:p>
        </p:txBody>
      </p:sp>
    </p:spTree>
    <p:extLst>
      <p:ext uri="{BB962C8B-B14F-4D97-AF65-F5344CB8AC3E}">
        <p14:creationId xmlns:p14="http://schemas.microsoft.com/office/powerpoint/2010/main" val="124879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5900" y="685800"/>
            <a:ext cx="4538663" cy="912264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r>
              <a:rPr lang="es-MX" dirty="0"/>
              <a:t>Causas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5900" y="1875800"/>
            <a:ext cx="9486900" cy="3012394"/>
          </a:xfr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/>
            </a:solidFill>
          </a:ln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Hechos ocurridos antes o después de la vigencia de la fianza.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Créditos de cualquier naturaleza concedidos al empleado.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Desapariciones </a:t>
            </a:r>
            <a:r>
              <a:rPr lang="es-MX" dirty="0" smtClean="0"/>
              <a:t>misteriosas </a:t>
            </a:r>
            <a:r>
              <a:rPr lang="es-MX" dirty="0"/>
              <a:t>y/o </a:t>
            </a:r>
            <a:r>
              <a:rPr lang="es-MX" dirty="0" smtClean="0"/>
              <a:t>faltantes </a:t>
            </a:r>
            <a:r>
              <a:rPr lang="es-MX" dirty="0"/>
              <a:t>de </a:t>
            </a:r>
            <a:r>
              <a:rPr lang="es-MX" dirty="0" smtClean="0"/>
              <a:t>inventario</a:t>
            </a:r>
            <a:r>
              <a:rPr lang="es-MX" dirty="0"/>
              <a:t>, son aquellas pérdidas que no puedan ser atribuidas a alguno de los empleados.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Adeudos preexistentes al inicio de la caución.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Si el empleado infiel no fue dado de alta a la contratación de la fianza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Que las primas de la fianza no estén pagadas.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0930" y="4403864"/>
            <a:ext cx="3450566" cy="1655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652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864861" y="2400300"/>
            <a:ext cx="6461761" cy="1168048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Requisitos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38962" y="3651877"/>
            <a:ext cx="6831673" cy="1086237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Artículo 492 de la Ley de Instituciones de Seguros y de Fianzas</a:t>
            </a:r>
            <a:br>
              <a:rPr lang="es-MX" dirty="0"/>
            </a:br>
            <a:r>
              <a:rPr lang="es-MX" dirty="0"/>
              <a:t>(Prevención de delitos)</a:t>
            </a:r>
          </a:p>
        </p:txBody>
      </p:sp>
    </p:spTree>
    <p:extLst>
      <p:ext uri="{BB962C8B-B14F-4D97-AF65-F5344CB8AC3E}">
        <p14:creationId xmlns:p14="http://schemas.microsoft.com/office/powerpoint/2010/main" val="26707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5900" y="685800"/>
            <a:ext cx="8222122" cy="1006267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r>
              <a:rPr lang="es-MX" dirty="0">
                <a:solidFill>
                  <a:schemeClr val="bg1"/>
                </a:solidFill>
              </a:rPr>
              <a:t>Requisitos para Personas Físicas</a:t>
            </a:r>
            <a:r>
              <a:rPr lang="es-MX" dirty="0"/>
              <a:t> 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5900" y="1955296"/>
            <a:ext cx="9486900" cy="4036071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fontAlgn="base"/>
            <a:r>
              <a:rPr lang="es-MX" dirty="0"/>
              <a:t>Credencial de Elector </a:t>
            </a:r>
          </a:p>
          <a:p>
            <a:pPr fontAlgn="base"/>
            <a:r>
              <a:rPr lang="es-MX" dirty="0"/>
              <a:t>Comprobante de Domicilio </a:t>
            </a:r>
          </a:p>
          <a:p>
            <a:pPr fontAlgn="base"/>
            <a:r>
              <a:rPr lang="es-MX" dirty="0"/>
              <a:t>RFC y CURP </a:t>
            </a:r>
          </a:p>
          <a:p>
            <a:pPr fontAlgn="base"/>
            <a:r>
              <a:rPr lang="es-MX" dirty="0"/>
              <a:t>Comprobante de Ingresos </a:t>
            </a:r>
          </a:p>
          <a:p>
            <a:pPr fontAlgn="base"/>
            <a:r>
              <a:rPr lang="es-MX" dirty="0"/>
              <a:t>Contrato </a:t>
            </a:r>
          </a:p>
          <a:p>
            <a:pPr fontAlgn="base"/>
            <a:r>
              <a:rPr lang="es-MX" dirty="0"/>
              <a:t>Bien Inmueble  </a:t>
            </a:r>
          </a:p>
          <a:p>
            <a:pPr fontAlgn="base"/>
            <a:r>
              <a:rPr lang="es-MX" dirty="0"/>
              <a:t>Certificado de Gravamen  </a:t>
            </a:r>
          </a:p>
          <a:p>
            <a:pPr fontAlgn="base"/>
            <a:r>
              <a:rPr lang="es-MX" dirty="0"/>
              <a:t>Copia de Escritura </a:t>
            </a:r>
          </a:p>
          <a:p>
            <a:pPr fontAlgn="base"/>
            <a:r>
              <a:rPr lang="es-MX" dirty="0"/>
              <a:t>Copia de Boleta Predial o </a:t>
            </a:r>
            <a:r>
              <a:rPr lang="es-MX" dirty="0" smtClean="0"/>
              <a:t>Avalúo</a:t>
            </a:r>
            <a:r>
              <a:rPr lang="es-MX" dirty="0"/>
              <a:t> </a:t>
            </a:r>
          </a:p>
          <a:p>
            <a:endParaRPr lang="es-MX" dirty="0"/>
          </a:p>
        </p:txBody>
      </p:sp>
      <p:pic>
        <p:nvPicPr>
          <p:cNvPr id="19460" name="Picture 4" descr="Resultado de imagen para personas fis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3" y="2865415"/>
            <a:ext cx="5203846" cy="221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191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5900" y="685800"/>
            <a:ext cx="8495588" cy="1066088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r>
              <a:rPr lang="es-MX" dirty="0">
                <a:solidFill>
                  <a:schemeClr val="bg1"/>
                </a:solidFill>
              </a:rPr>
              <a:t>Requisitos para Personas Morales</a:t>
            </a:r>
            <a:r>
              <a:rPr lang="es-MX" dirty="0"/>
              <a:t> 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5900" y="1981792"/>
            <a:ext cx="9486900" cy="432347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pPr fontAlgn="base"/>
            <a:r>
              <a:rPr lang="es-MX" sz="2900" dirty="0"/>
              <a:t>Acta Constitutiva y sus modificaciones.</a:t>
            </a:r>
          </a:p>
          <a:p>
            <a:pPr fontAlgn="base"/>
            <a:r>
              <a:rPr lang="es-MX" sz="2900" dirty="0"/>
              <a:t>Poder certificado que acredite la personalidad para Actos de Administración o Actos de Dominio de quien firma el Contrato de Fianzas. </a:t>
            </a:r>
          </a:p>
          <a:p>
            <a:pPr fontAlgn="base"/>
            <a:r>
              <a:rPr lang="es-MX" sz="2900" dirty="0"/>
              <a:t>Ultima Declaración Anual </a:t>
            </a:r>
          </a:p>
          <a:p>
            <a:pPr fontAlgn="base"/>
            <a:r>
              <a:rPr lang="es-MX" sz="2900" dirty="0"/>
              <a:t>Alta de Hacienda y Cedula RFC </a:t>
            </a:r>
          </a:p>
          <a:p>
            <a:pPr fontAlgn="base"/>
            <a:r>
              <a:rPr lang="es-MX" sz="2900" dirty="0"/>
              <a:t>Estados Financieros al cierre del Ejercicio </a:t>
            </a:r>
            <a:endParaRPr lang="es-MX" sz="2900" dirty="0" smtClean="0"/>
          </a:p>
          <a:p>
            <a:pPr fontAlgn="base"/>
            <a:r>
              <a:rPr lang="es-MX" sz="2900" dirty="0" err="1" smtClean="0"/>
              <a:t>Curriculum</a:t>
            </a:r>
            <a:r>
              <a:rPr lang="es-MX" sz="2900" dirty="0"/>
              <a:t> de la empresa firmado por el representante legal </a:t>
            </a:r>
          </a:p>
          <a:p>
            <a:pPr fontAlgn="base"/>
            <a:r>
              <a:rPr lang="es-MX" sz="2900" dirty="0"/>
              <a:t>Identificación vigente con fotografía del representante legal de la empresa </a:t>
            </a:r>
          </a:p>
          <a:p>
            <a:pPr fontAlgn="base"/>
            <a:r>
              <a:rPr lang="es-MX" sz="2900" dirty="0"/>
              <a:t>Comprobante de domicilio </a:t>
            </a:r>
            <a:r>
              <a:rPr lang="es-MX" sz="2900" dirty="0" smtClean="0"/>
              <a:t>a </a:t>
            </a:r>
            <a:r>
              <a:rPr lang="es-MX" sz="2900" dirty="0"/>
              <a:t>nombre de la empresa (agua, luz, </a:t>
            </a:r>
            <a:r>
              <a:rPr lang="es-MX" sz="2900" dirty="0" smtClean="0"/>
              <a:t>teléfono)</a:t>
            </a:r>
            <a:r>
              <a:rPr lang="es-MX" sz="2900" dirty="0"/>
              <a:t> </a:t>
            </a:r>
          </a:p>
          <a:p>
            <a:pPr fontAlgn="base"/>
            <a:r>
              <a:rPr lang="es-MX" sz="2900" dirty="0"/>
              <a:t>Documento fuente (contrato </a:t>
            </a:r>
            <a:r>
              <a:rPr lang="es-MX" sz="2900" dirty="0" smtClean="0"/>
              <a:t>laboral)</a:t>
            </a:r>
            <a:r>
              <a:rPr lang="es-MX" sz="2900" dirty="0"/>
              <a:t> </a:t>
            </a:r>
          </a:p>
          <a:p>
            <a:pPr fontAlgn="base"/>
            <a:r>
              <a:rPr lang="es-MX" sz="2900" dirty="0" smtClean="0"/>
              <a:t>Contrato </a:t>
            </a:r>
            <a:r>
              <a:rPr lang="es-MX" sz="2900" dirty="0"/>
              <a:t>múltiple para el otorgamiento de fianzas 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865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87924" y="2069150"/>
            <a:ext cx="7021901" cy="2672282"/>
          </a:xfrm>
          <a:solidFill>
            <a:schemeClr val="bg2">
              <a:lumMod val="75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 eaLnBrk="1" hangingPunct="1"/>
            <a:r>
              <a:rPr lang="es-E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E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E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E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E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E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E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E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GUION </a:t>
            </a:r>
            <a:r>
              <a:rPr lang="es-E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EXPLICATIVO</a:t>
            </a:r>
            <a:br>
              <a:rPr lang="es-E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(Justificación Académica)</a:t>
            </a:r>
            <a:b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E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s-E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E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Propósito de la Unidad de Aprendizaje</a:t>
            </a:r>
            <a:br>
              <a:rPr lang="es-E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E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Propósito de la Unidad de </a:t>
            </a: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Competencia</a:t>
            </a:r>
            <a:b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Guía PARA el uso del Material</a:t>
            </a:r>
            <a:endParaRPr lang="es-E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69415" y="206046"/>
            <a:ext cx="943068" cy="845217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694" y="240273"/>
            <a:ext cx="2877561" cy="72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56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29527" y="2550104"/>
            <a:ext cx="7208521" cy="1280213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>
                <a:solidFill>
                  <a:srgbClr val="C00000"/>
                </a:solidFill>
              </a:rPr>
              <a:t>Reclamaciones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De las Fianzas de Fidelidad</a:t>
            </a:r>
          </a:p>
        </p:txBody>
      </p:sp>
    </p:spTree>
    <p:extLst>
      <p:ext uri="{BB962C8B-B14F-4D97-AF65-F5344CB8AC3E}">
        <p14:creationId xmlns:p14="http://schemas.microsoft.com/office/powerpoint/2010/main" val="153281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5900" y="685800"/>
            <a:ext cx="4573588" cy="96353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r>
              <a:rPr lang="es-MX" dirty="0">
                <a:solidFill>
                  <a:srgbClr val="C00000"/>
                </a:solidFill>
              </a:rPr>
              <a:t>Reclamaciones</a:t>
            </a:r>
            <a:r>
              <a:rPr lang="es-MX" dirty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5900" y="1987132"/>
            <a:ext cx="4573588" cy="2878154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45720" indent="0">
              <a:buNone/>
            </a:pPr>
            <a:r>
              <a:rPr lang="es-MX" sz="3200" dirty="0"/>
              <a:t>El Beneficiario contará con 1</a:t>
            </a:r>
            <a:r>
              <a:rPr lang="es-MX" sz="3200" dirty="0" smtClean="0"/>
              <a:t>0 </a:t>
            </a:r>
            <a:r>
              <a:rPr lang="es-MX" sz="3200" dirty="0"/>
              <a:t>días naturales para dar aviso a la afianzadora del descubrimiento del ilícito.</a:t>
            </a:r>
          </a:p>
          <a:p>
            <a:endParaRPr lang="es-MX" dirty="0"/>
          </a:p>
        </p:txBody>
      </p:sp>
      <p:pic>
        <p:nvPicPr>
          <p:cNvPr id="20484" name="Picture 4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948" y="1992714"/>
            <a:ext cx="4569852" cy="287257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75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5900" y="685800"/>
            <a:ext cx="9486900" cy="148590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r>
              <a:rPr lang="es-MX" dirty="0">
                <a:solidFill>
                  <a:srgbClr val="C00000"/>
                </a:solidFill>
              </a:rPr>
              <a:t>¿Qué debe contener el escrito del aviso previo de reclamación</a:t>
            </a:r>
            <a:r>
              <a:rPr lang="es-MX" dirty="0" smtClean="0">
                <a:solidFill>
                  <a:srgbClr val="C00000"/>
                </a:solidFill>
              </a:rPr>
              <a:t>?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5901" y="2286000"/>
            <a:ext cx="9486900" cy="381000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538163" lvl="2" indent="-382588"/>
            <a:r>
              <a:rPr lang="es-MX" sz="2000" dirty="0"/>
              <a:t>Número de póliza de fianza. </a:t>
            </a:r>
          </a:p>
          <a:p>
            <a:pPr marL="538163" lvl="2" indent="-382588"/>
            <a:r>
              <a:rPr lang="es-MX" sz="2000" dirty="0"/>
              <a:t>Vigencia de la póliza. </a:t>
            </a:r>
          </a:p>
          <a:p>
            <a:pPr marL="538163" lvl="2" indent="-382588"/>
            <a:r>
              <a:rPr lang="es-MX" sz="2000" dirty="0"/>
              <a:t>Monto de la póliza.</a:t>
            </a:r>
          </a:p>
          <a:p>
            <a:pPr marL="538163" lvl="2" indent="-382588"/>
            <a:r>
              <a:rPr lang="es-MX" sz="2000" dirty="0"/>
              <a:t>Monto del daño patrimonial descubierto por el que se requiere el pago a la Afianzadora. </a:t>
            </a:r>
          </a:p>
          <a:p>
            <a:pPr marL="538163" lvl="2" indent="-382588"/>
            <a:r>
              <a:rPr lang="es-MX" sz="2000" dirty="0"/>
              <a:t>Nombre completo, domicilio y teléfono del presunto responsable de los hechos ilícitos imputados que constituyen el reclamo por el quebranto patrimonial ocasionado. </a:t>
            </a:r>
          </a:p>
          <a:p>
            <a:pPr marL="538163" lvl="2" indent="-382588"/>
            <a:r>
              <a:rPr lang="es-MX" sz="2000" dirty="0"/>
              <a:t>Narración breve de los hechos que constituyen la reclamación especificando cuál fue el acto que originó dicho descubrimiento.</a:t>
            </a:r>
          </a:p>
          <a:p>
            <a:pPr marL="538163" lvl="2" indent="-382588"/>
            <a:r>
              <a:rPr lang="es-MX" sz="2000" dirty="0"/>
              <a:t>Fecha del descubrimiento del ilícito</a:t>
            </a:r>
            <a:r>
              <a:rPr lang="es-MX" sz="2000" dirty="0" smtClean="0"/>
              <a:t>.</a:t>
            </a:r>
          </a:p>
          <a:p>
            <a:endParaRPr lang="es-MX" dirty="0"/>
          </a:p>
        </p:txBody>
      </p:sp>
      <p:pic>
        <p:nvPicPr>
          <p:cNvPr id="21522" name="Picture 18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4022" y="2286000"/>
            <a:ext cx="199292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668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00399" y="2504056"/>
            <a:ext cx="5791201" cy="1271667"/>
          </a:xfrm>
          <a:solidFill>
            <a:schemeClr val="accent5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>
                <a:solidFill>
                  <a:schemeClr val="bg1"/>
                </a:solidFill>
              </a:rPr>
              <a:t>Ventajas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79906" y="3972373"/>
            <a:ext cx="6831673" cy="1086237"/>
          </a:xfrm>
        </p:spPr>
        <p:txBody>
          <a:bodyPr/>
          <a:lstStyle/>
          <a:p>
            <a:r>
              <a:rPr lang="es-MX" dirty="0"/>
              <a:t>Fianzas de Fidelidad</a:t>
            </a:r>
          </a:p>
        </p:txBody>
      </p:sp>
    </p:spTree>
    <p:extLst>
      <p:ext uri="{BB962C8B-B14F-4D97-AF65-F5344CB8AC3E}">
        <p14:creationId xmlns:p14="http://schemas.microsoft.com/office/powerpoint/2010/main" val="295300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5900" y="1286534"/>
            <a:ext cx="4333486" cy="881750"/>
          </a:xfrm>
          <a:solidFill>
            <a:schemeClr val="accent5"/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r>
              <a:rPr lang="es-MX" dirty="0">
                <a:solidFill>
                  <a:schemeClr val="bg1"/>
                </a:solidFill>
              </a:rPr>
              <a:t>Ventajas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485900" y="2349035"/>
            <a:ext cx="4333486" cy="2827324"/>
          </a:xfr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/>
            <a:r>
              <a:rPr lang="es-MX" dirty="0"/>
              <a:t>La fianza se  deduce de los impuestos</a:t>
            </a:r>
          </a:p>
          <a:p>
            <a:pPr algn="just"/>
            <a:r>
              <a:rPr lang="es-MX" dirty="0"/>
              <a:t>Se recupera el daño económico sufrido</a:t>
            </a:r>
          </a:p>
          <a:p>
            <a:pPr algn="just"/>
            <a:r>
              <a:rPr lang="es-MX" dirty="0" smtClean="0"/>
              <a:t>El </a:t>
            </a:r>
            <a:r>
              <a:rPr lang="es-MX" dirty="0"/>
              <a:t>monto de la fianza de fidelidad no se limita a una sola persona ya sea empleado o vendedor.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24562" y="830273"/>
            <a:ext cx="4948237" cy="2363306"/>
          </a:xfr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/>
            <a:r>
              <a:rPr lang="es-MX" dirty="0"/>
              <a:t>No es necesario reportar los ingresos de nuevos empleados ni bajas de personal.</a:t>
            </a:r>
          </a:p>
          <a:p>
            <a:pPr algn="just"/>
            <a:r>
              <a:rPr lang="es-MX" dirty="0"/>
              <a:t>En la vigencia de la fianza, la empresa  queda protegida, aun cuando tenga una alta rotación de personal, cualquier empleado nuevo, ingresa afianzado automáticamente.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925" y="3328371"/>
            <a:ext cx="3707509" cy="2539029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254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371601" y="1646126"/>
            <a:ext cx="4713006" cy="44012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7800" algn="just"/>
            <a:r>
              <a:rPr lang="es-ES" sz="2000" dirty="0" smtClean="0"/>
              <a:t>Las </a:t>
            </a:r>
            <a:r>
              <a:rPr lang="es-ES" sz="2000" b="1" dirty="0" smtClean="0"/>
              <a:t>Fianzas de Fidelidad garantizan</a:t>
            </a:r>
            <a:r>
              <a:rPr lang="es-ES" sz="2000" dirty="0" smtClean="0"/>
              <a:t> </a:t>
            </a:r>
            <a:r>
              <a:rPr lang="es-ES" sz="2000" dirty="0"/>
              <a:t>la reparación del daño ocasionado por el empleado al cometer un delito patrimonial en contra de los bienes del beneficiario (patrón o empresa) o de los que este sea jurídicamente responsable. </a:t>
            </a:r>
            <a:endParaRPr lang="es-ES" sz="2000" dirty="0" smtClean="0"/>
          </a:p>
          <a:p>
            <a:pPr marL="177800" algn="just"/>
            <a:r>
              <a:rPr lang="es-ES" sz="2000" dirty="0" smtClean="0"/>
              <a:t>Se </a:t>
            </a:r>
            <a:r>
              <a:rPr lang="es-ES" sz="2000" dirty="0"/>
              <a:t>consideran </a:t>
            </a:r>
            <a:r>
              <a:rPr lang="es-ES" sz="2000" b="1" dirty="0"/>
              <a:t>delitos patrimoniales </a:t>
            </a:r>
            <a:r>
              <a:rPr lang="es-ES" sz="2000" dirty="0" smtClean="0"/>
              <a:t>:</a:t>
            </a:r>
            <a:endParaRPr lang="es-MX" sz="2000" dirty="0"/>
          </a:p>
          <a:p>
            <a:pPr marL="723900" indent="-285750" algn="just">
              <a:buFont typeface="Arial" panose="020B0604020202020204" pitchFamily="34" charset="0"/>
              <a:buChar char="•"/>
            </a:pPr>
            <a:r>
              <a:rPr lang="es-ES" sz="2000" dirty="0"/>
              <a:t>Robo</a:t>
            </a:r>
            <a:endParaRPr lang="es-MX" sz="2000" dirty="0"/>
          </a:p>
          <a:p>
            <a:pPr marL="723900" indent="-285750" algn="just">
              <a:buFont typeface="Arial" panose="020B0604020202020204" pitchFamily="34" charset="0"/>
              <a:buChar char="•"/>
            </a:pPr>
            <a:r>
              <a:rPr lang="es-ES" sz="2000" dirty="0"/>
              <a:t>Fraude</a:t>
            </a:r>
            <a:endParaRPr lang="es-MX" sz="2000" dirty="0"/>
          </a:p>
          <a:p>
            <a:pPr marL="723900" indent="-285750" algn="just">
              <a:buFont typeface="Arial" panose="020B0604020202020204" pitchFamily="34" charset="0"/>
              <a:buChar char="•"/>
            </a:pPr>
            <a:r>
              <a:rPr lang="es-ES" sz="2000" dirty="0"/>
              <a:t>Abuso de confianza</a:t>
            </a:r>
            <a:endParaRPr lang="es-MX" sz="2000" dirty="0"/>
          </a:p>
          <a:p>
            <a:pPr marL="723900" lvl="0" indent="-285750" algn="just">
              <a:buFont typeface="Arial" panose="020B0604020202020204" pitchFamily="34" charset="0"/>
              <a:buChar char="•"/>
            </a:pPr>
            <a:r>
              <a:rPr lang="es-MX" sz="2000" dirty="0"/>
              <a:t>Peculado</a:t>
            </a:r>
          </a:p>
          <a:p>
            <a:pPr marL="723900" lvl="0" indent="-285750" algn="just">
              <a:buFont typeface="Arial" panose="020B0604020202020204" pitchFamily="34" charset="0"/>
              <a:buChar char="•"/>
            </a:pPr>
            <a:r>
              <a:rPr lang="es-MX" sz="2000" dirty="0"/>
              <a:t>Uso y revelación de secreto contra la propiedad industrial.</a:t>
            </a:r>
          </a:p>
          <a:p>
            <a:pPr marL="723900" lvl="0" indent="-285750" algn="just">
              <a:buFont typeface="Arial" panose="020B0604020202020204" pitchFamily="34" charset="0"/>
              <a:buChar char="•"/>
            </a:pPr>
            <a:r>
              <a:rPr lang="es-MX" sz="2000" dirty="0"/>
              <a:t>Delitos informáticos</a:t>
            </a:r>
            <a:r>
              <a:rPr lang="es-MX" sz="2000" dirty="0" smtClean="0"/>
              <a:t>.</a:t>
            </a:r>
            <a:endParaRPr lang="es-MX" sz="2000" dirty="0" smtClean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879681" y="685800"/>
            <a:ext cx="6291618" cy="714921"/>
          </a:xfrm>
          <a:solidFill>
            <a:schemeClr val="accent3"/>
          </a:solidFill>
          <a:ln>
            <a:solidFill>
              <a:schemeClr val="bg1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</a:rPr>
              <a:t>CONCLUSIONES</a:t>
            </a:r>
            <a:endParaRPr lang="es-MX" sz="3600" b="1" dirty="0">
              <a:solidFill>
                <a:schemeClr val="bg1"/>
              </a:solidFill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DBDF-5D3C-4A1A-979A-A472FA1B96AE}" type="slidenum">
              <a:rPr lang="es-MX" b="1" smtClean="0">
                <a:solidFill>
                  <a:schemeClr val="tx2">
                    <a:lumMod val="50000"/>
                  </a:schemeClr>
                </a:solidFill>
              </a:rPr>
              <a:pPr/>
              <a:t>45</a:t>
            </a:fld>
            <a:endParaRPr lang="es-MX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275462" y="1646126"/>
            <a:ext cx="4793566" cy="44012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7800" algn="just"/>
            <a:r>
              <a:rPr lang="es-MX" sz="2000" dirty="0" smtClean="0"/>
              <a:t>Las </a:t>
            </a:r>
            <a:r>
              <a:rPr lang="es-MX" sz="2000" dirty="0" smtClean="0"/>
              <a:t>Fianzas </a:t>
            </a:r>
            <a:r>
              <a:rPr lang="es-MX" sz="2000" dirty="0"/>
              <a:t>de fidelidad, </a:t>
            </a:r>
            <a:r>
              <a:rPr lang="es-MX" sz="2000" dirty="0" smtClean="0"/>
              <a:t>se subdividen en </a:t>
            </a:r>
            <a:r>
              <a:rPr lang="es-MX" sz="2000" dirty="0"/>
              <a:t>alguno o algunos de los </a:t>
            </a:r>
            <a:r>
              <a:rPr lang="es-MX" sz="2000" dirty="0" err="1"/>
              <a:t>subramos</a:t>
            </a:r>
            <a:r>
              <a:rPr lang="es-MX" sz="2000" dirty="0"/>
              <a:t> siguientes:</a:t>
            </a:r>
          </a:p>
          <a:p>
            <a:pPr marL="450850" algn="just"/>
            <a:r>
              <a:rPr lang="es-MX" sz="2000" b="1" dirty="0" smtClean="0"/>
              <a:t>a)  </a:t>
            </a:r>
            <a:r>
              <a:rPr lang="es-MX" sz="2000" b="1" dirty="0"/>
              <a:t>Individuales</a:t>
            </a:r>
            <a:r>
              <a:rPr lang="es-MX" sz="2000" dirty="0"/>
              <a:t>; </a:t>
            </a:r>
            <a:r>
              <a:rPr lang="es-MX" sz="2000" dirty="0" smtClean="0"/>
              <a:t>e</a:t>
            </a:r>
            <a:r>
              <a:rPr lang="es-MX" sz="2000" dirty="0" smtClean="0"/>
              <a:t>sta </a:t>
            </a:r>
            <a:r>
              <a:rPr lang="es-MX" sz="2000" dirty="0"/>
              <a:t>fianza de fidelidad garantiza al patrón el daño económico propiciado por los manejos ilícitos de un solo empleado, ya sea administrativo o de ventas, generalmente relacionados con operaciones clave</a:t>
            </a:r>
            <a:r>
              <a:rPr lang="es-MX" sz="2000" dirty="0" smtClean="0"/>
              <a:t>, y</a:t>
            </a:r>
            <a:endParaRPr lang="es-MX" sz="2000" dirty="0"/>
          </a:p>
          <a:p>
            <a:pPr marL="450850" algn="just"/>
            <a:r>
              <a:rPr lang="es-MX" sz="2000" b="1" dirty="0" smtClean="0"/>
              <a:t>b)  </a:t>
            </a:r>
            <a:r>
              <a:rPr lang="es-MX" sz="2000" b="1" dirty="0"/>
              <a:t>Colectivas</a:t>
            </a:r>
            <a:r>
              <a:rPr lang="es-MX" sz="2000" dirty="0"/>
              <a:t>, </a:t>
            </a:r>
            <a:r>
              <a:rPr lang="es-MX" sz="2000" dirty="0" smtClean="0"/>
              <a:t>garantizan </a:t>
            </a:r>
            <a:r>
              <a:rPr lang="es-MX" sz="2000" dirty="0"/>
              <a:t>el resarcimiento de los posibles daños patrimoniales que puedan causar varios empleados en cualquier puesto.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32733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/>
          <p:cNvPicPr>
            <a:picLocks noChangeAspect="1" noChangeArrowheads="1"/>
          </p:cNvPicPr>
          <p:nvPr/>
        </p:nvPicPr>
        <p:blipFill>
          <a:blip r:embed="rId2"/>
          <a:srcRect l="10785" r="23817" b="18127"/>
          <a:stretch>
            <a:fillRect/>
          </a:stretch>
        </p:blipFill>
        <p:spPr bwMode="auto">
          <a:xfrm>
            <a:off x="8112126" y="4284664"/>
            <a:ext cx="1800225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1345720" y="521293"/>
            <a:ext cx="9659737" cy="5948098"/>
          </a:xfrm>
          <a:prstGeom prst="rect">
            <a:avLst/>
          </a:prstGeom>
          <a:gradFill rotWithShape="1">
            <a:gsLst>
              <a:gs pos="0">
                <a:srgbClr val="767676"/>
              </a:gs>
              <a:gs pos="100000">
                <a:srgbClr val="FFFFFF">
                  <a:alpha val="42998"/>
                </a:srgbClr>
              </a:gs>
            </a:gsLst>
            <a:path path="shape">
              <a:fillToRect l="50000" t="50000" r="50000" b="50000"/>
            </a:path>
          </a:gra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sz="1600" dirty="0"/>
              <a:t>	</a:t>
            </a:r>
            <a:endParaRPr lang="es-ES" sz="1600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REFERENCIAS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MX" b="1" dirty="0">
              <a:solidFill>
                <a:srgbClr val="A50021"/>
              </a:solidFill>
            </a:endParaRPr>
          </a:p>
          <a:p>
            <a:r>
              <a:rPr lang="es-MX" dirty="0"/>
              <a:t>Aguilar, P. (2007) Fundamentos actuariales de primas y reservas de fianzas. Fundación Mapfre. España.</a:t>
            </a:r>
          </a:p>
          <a:p>
            <a:r>
              <a:rPr lang="es-ES" dirty="0"/>
              <a:t>Colas, A. (2007) Efectos Del Contrato De Fianza: Relaciones Entre Acreedor, Deudor Principal Y Fiador. Editorial Aranzadi, S.A.</a:t>
            </a:r>
            <a:endParaRPr lang="es-MX" dirty="0"/>
          </a:p>
          <a:p>
            <a:r>
              <a:rPr lang="es-MX" dirty="0"/>
              <a:t>De la Fuente, J. (2007) Tratado de Derecho Bancario y Bursátil. Editorial Porrúa. México.</a:t>
            </a:r>
          </a:p>
          <a:p>
            <a:r>
              <a:rPr lang="es-MX" dirty="0"/>
              <a:t>Ley de Instituciones de Seguros y de Fianzas.</a:t>
            </a:r>
          </a:p>
          <a:p>
            <a:r>
              <a:rPr lang="es-MX" dirty="0"/>
              <a:t>Ley de Protección y Defensa al Usuario de Servicios Financieros.</a:t>
            </a:r>
          </a:p>
          <a:p>
            <a:r>
              <a:rPr lang="es-MX" dirty="0"/>
              <a:t>Manchado, J. (2001) Convenio concursal y fianza. Librería Tirant lo Blanch. España. </a:t>
            </a:r>
          </a:p>
          <a:p>
            <a:r>
              <a:rPr lang="es-ES" dirty="0"/>
              <a:t>Ruiz, L. (2007) El Contrato de Seguro. Editorial Porrúa. México. </a:t>
            </a:r>
            <a:endParaRPr lang="es-MX" dirty="0"/>
          </a:p>
          <a:p>
            <a:r>
              <a:rPr lang="es-MX" dirty="0"/>
              <a:t>Torres, H. (2007)  Elementos Fundamentales de Derecho Bancario. Mc Graw Hill.</a:t>
            </a:r>
            <a:r>
              <a:rPr lang="es-MX" sz="2400" dirty="0"/>
              <a:t> 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DBDF-5D3C-4A1A-979A-A472FA1B96AE}" type="slidenum">
              <a:rPr lang="es-MX" smtClean="0"/>
              <a:pPr/>
              <a:t>46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7813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aem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1308" y="1331479"/>
            <a:ext cx="3240088" cy="292893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09527" y="2468540"/>
            <a:ext cx="3073400" cy="301148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1467" y="355600"/>
            <a:ext cx="2877561" cy="72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9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52443" y="324604"/>
            <a:ext cx="720080" cy="648072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17532" y="1124313"/>
            <a:ext cx="9555267" cy="2569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solidFill>
                    <a:prstClr val="black">
                      <a:lumMod val="65000"/>
                      <a:lumOff val="35000"/>
                    </a:prstClr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Times New Roman" pitchFamily="18" charset="0"/>
                <a:cs typeface="Calibri" panose="020F0502020204030204" pitchFamily="34" charset="0"/>
              </a:rPr>
              <a:t>GUIÓN </a:t>
            </a:r>
            <a:r>
              <a:rPr kumimoji="0" lang="es-MX" sz="2800" b="1" i="0" u="none" strike="noStrike" kern="1200" cap="none" spc="0" normalizeH="0" baseline="0" noProof="0" dirty="0" smtClean="0">
                <a:ln>
                  <a:solidFill>
                    <a:prstClr val="black">
                      <a:lumMod val="65000"/>
                      <a:lumOff val="35000"/>
                    </a:prstClr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Times New Roman" pitchFamily="18" charset="0"/>
                <a:cs typeface="Calibri" panose="020F0502020204030204" pitchFamily="34" charset="0"/>
              </a:rPr>
              <a:t>EXPLICATIVO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5713" algn="l"/>
              </a:tabLst>
              <a:defRPr/>
            </a:pPr>
            <a:r>
              <a:rPr lang="es-MX" b="1" dirty="0" smtClean="0">
                <a:ln>
                  <a:solidFill>
                    <a:prstClr val="black">
                      <a:lumMod val="65000"/>
                      <a:lumOff val="35000"/>
                    </a:prstClr>
                  </a:solidFill>
                </a:ln>
                <a:solidFill>
                  <a:schemeClr val="tx2"/>
                </a:solidFill>
                <a:latin typeface="+mj-lt"/>
                <a:ea typeface="Times New Roman" pitchFamily="18" charset="0"/>
                <a:cs typeface="Calibri" panose="020F0502020204030204" pitchFamily="34" charset="0"/>
              </a:rPr>
              <a:t>(Justificación Académica)</a:t>
            </a:r>
            <a:endParaRPr kumimoji="0" lang="es-MX" b="1" i="0" u="none" strike="noStrike" kern="1200" cap="none" spc="0" normalizeH="0" baseline="0" noProof="0" dirty="0">
              <a:ln>
                <a:solidFill>
                  <a:prstClr val="black">
                    <a:lumMod val="65000"/>
                    <a:lumOff val="35000"/>
                  </a:prstClr>
                </a:solidFill>
              </a:ln>
              <a:solidFill>
                <a:schemeClr val="tx2"/>
              </a:solidFill>
              <a:uLnTx/>
              <a:uFillTx/>
              <a:latin typeface="+mj-lt"/>
              <a:ea typeface="Times New Roman" pitchFamily="18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1100" b="1" i="0" u="none" strike="noStrike" kern="1200" cap="none" spc="0" normalizeH="0" baseline="0" noProof="0" dirty="0">
              <a:ln>
                <a:solidFill>
                  <a:prstClr val="black">
                    <a:lumMod val="65000"/>
                    <a:lumOff val="35000"/>
                  </a:prstClr>
                </a:solidFill>
              </a:ln>
              <a:solidFill>
                <a:srgbClr val="D55816">
                  <a:lumMod val="75000"/>
                </a:srgbClr>
              </a:solidFill>
              <a:effectLst/>
              <a:uLnTx/>
              <a:uFillTx/>
              <a:latin typeface="+mj-lt"/>
              <a:ea typeface="Times New Roman" pitchFamily="18" charset="0"/>
              <a:cs typeface="Calibri" panose="020F0502020204030204" pitchFamily="34" charset="0"/>
            </a:endParaRPr>
          </a:p>
          <a:p>
            <a:pPr marL="95250" marR="0" lvl="0" algn="ju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solidFill>
                    <a:prstClr val="black">
                      <a:lumMod val="65000"/>
                      <a:lumOff val="35000"/>
                    </a:prst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Times New Roman" pitchFamily="18" charset="0"/>
                <a:cs typeface="Calibri" panose="020F0502020204030204" pitchFamily="34" charset="0"/>
              </a:rPr>
              <a:t>Propósito de la Unidad de </a:t>
            </a:r>
            <a:r>
              <a:rPr kumimoji="0" lang="es-MX" sz="2400" b="1" i="0" u="none" strike="noStrike" kern="1200" cap="none" spc="0" normalizeH="0" baseline="0" noProof="0" dirty="0" smtClean="0">
                <a:ln>
                  <a:solidFill>
                    <a:prstClr val="black">
                      <a:lumMod val="65000"/>
                      <a:lumOff val="35000"/>
                    </a:prst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Times New Roman" pitchFamily="18" charset="0"/>
                <a:cs typeface="Calibri" panose="020F0502020204030204" pitchFamily="34" charset="0"/>
              </a:rPr>
              <a:t>Aprendizaje</a:t>
            </a:r>
            <a:endParaRPr kumimoji="0" lang="es-MX" sz="1600" b="1" i="0" u="none" strike="noStrike" kern="1200" cap="none" spc="0" normalizeH="0" baseline="0" noProof="0" dirty="0">
              <a:ln>
                <a:solidFill>
                  <a:prstClr val="black">
                    <a:lumMod val="65000"/>
                    <a:lumOff val="35000"/>
                  </a:prstClr>
                </a:solidFill>
              </a:ln>
              <a:solidFill>
                <a:srgbClr val="C00000"/>
              </a:solidFill>
              <a:effectLst/>
              <a:uLnTx/>
              <a:uFillTx/>
              <a:latin typeface="+mj-lt"/>
              <a:ea typeface="Times New Roman" pitchFamily="18" charset="0"/>
              <a:cs typeface="Calibri" panose="020F0502020204030204" pitchFamily="34" charset="0"/>
            </a:endParaRPr>
          </a:p>
          <a:p>
            <a:pPr marL="95250" marR="0" lvl="0" algn="ju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Analizar 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las operaciones fundamentales de las compañías afianzadoras, identificando su actividad financiera, desempeño, aspectos técnicos operacionales, así como sus efectos en la economía; con la finalidad de que el estudiante sea capaz de  valorar los principios financieros que rigen el sistema de fianzas en nuestro país.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414564" y="3819456"/>
            <a:ext cx="5766528" cy="20747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5250" marR="0" lvl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cs typeface="Calibri" panose="020F0502020204030204" pitchFamily="34" charset="0"/>
              </a:rPr>
              <a:t>Este propósito hace referencia a la Unidad de Aprendizaje de </a:t>
            </a: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cs typeface="Calibri" panose="020F0502020204030204" pitchFamily="34" charset="0"/>
              </a:rPr>
              <a:t>“Fianzas”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cs typeface="Calibri" panose="020F0502020204030204" pitchFamily="34" charset="0"/>
              </a:rPr>
              <a:t>que se oferta en la Licenciatura de Actuaría, UAEMEX, dentro del núcleo de formación integral, con carácter optativo y un valor de 6 créditos.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4882" y="281373"/>
            <a:ext cx="2877561" cy="72548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l="4101" r="1492"/>
          <a:stretch/>
        </p:blipFill>
        <p:spPr>
          <a:xfrm>
            <a:off x="7248763" y="4135273"/>
            <a:ext cx="3710394" cy="1412602"/>
          </a:xfrm>
          <a:prstGeom prst="rect">
            <a:avLst/>
          </a:prstGeom>
        </p:spPr>
      </p:pic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167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3F354B-F5C5-4EF2-87BA-04594DF4B743}" type="slidenum">
              <a:rPr kumimoji="0" lang="es-MX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s-MX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371600" y="1122230"/>
            <a:ext cx="9601200" cy="1620373"/>
          </a:xfrm>
          <a:gradFill flip="none" rotWithShape="1">
            <a:gsLst>
              <a:gs pos="0">
                <a:schemeClr val="tx2">
                  <a:lumMod val="10000"/>
                  <a:lumOff val="90000"/>
                  <a:shade val="30000"/>
                  <a:satMod val="115000"/>
                </a:schemeClr>
              </a:gs>
              <a:gs pos="50000">
                <a:schemeClr val="tx2">
                  <a:lumMod val="10000"/>
                  <a:lumOff val="90000"/>
                  <a:shade val="67500"/>
                  <a:satMod val="115000"/>
                </a:schemeClr>
              </a:gs>
              <a:gs pos="100000">
                <a:schemeClr val="tx2">
                  <a:lumMod val="10000"/>
                  <a:lumOff val="9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90488" indent="4763" algn="just">
              <a:buNone/>
            </a:pPr>
            <a:r>
              <a:rPr lang="es-E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PROPÓSITO DE LA UNIDAD DE COMPETENCIA</a:t>
            </a:r>
          </a:p>
          <a:p>
            <a:pPr marL="95250" indent="0" algn="just">
              <a:buNone/>
            </a:pPr>
            <a:r>
              <a:rPr lang="es-MX" dirty="0">
                <a:solidFill>
                  <a:schemeClr val="tx2">
                    <a:lumMod val="50000"/>
                  </a:schemeClr>
                </a:solidFill>
              </a:rPr>
              <a:t>Analizar los ramos de fianzas que operan en nuestro país, de acuerdo a las disposiciones legales, para poder conocer y distinguir problemas concretos de acuerdo a los diversos ramos de fianzas existentes.  </a:t>
            </a:r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endParaRPr lang="es-ES" sz="2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74209" y="4242272"/>
            <a:ext cx="8639033" cy="20162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5250" lvl="0" algn="just" defTabSz="457200">
              <a:defRPr/>
            </a:pPr>
            <a:r>
              <a:rPr lang="es-MX" sz="2000" b="1" u="sng" dirty="0">
                <a:solidFill>
                  <a:schemeClr val="bg1"/>
                </a:solidFill>
              </a:rPr>
              <a:t>Guía para el uso del presente material:</a:t>
            </a:r>
            <a:r>
              <a:rPr lang="es-MX" sz="2000" dirty="0">
                <a:solidFill>
                  <a:schemeClr val="bg1"/>
                </a:solidFill>
              </a:rPr>
              <a:t> esta presentación </a:t>
            </a:r>
            <a:r>
              <a:rPr lang="es-ES" sz="2000" dirty="0">
                <a:solidFill>
                  <a:schemeClr val="bg1"/>
                </a:solidFill>
              </a:rPr>
              <a:t>cuenta con un sistema de almacenaje con dimensiones y materiales adecuados: </a:t>
            </a:r>
            <a:r>
              <a:rPr lang="es-ES" sz="2000" b="1" dirty="0">
                <a:solidFill>
                  <a:schemeClr val="bg1"/>
                </a:solidFill>
              </a:rPr>
              <a:t>Microsoft PowerPoint 2016.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itchFamily="34" charset="0"/>
              </a:rPr>
              <a:t>Está</a:t>
            </a:r>
            <a:r>
              <a:rPr kumimoji="0" lang="es-MX" sz="2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itchFamily="34" charset="0"/>
              </a:rPr>
              <a:t> </a:t>
            </a:r>
            <a:r>
              <a:rPr kumimoji="0" lang="es-MX" sz="2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itchFamily="34" charset="0"/>
              </a:rPr>
              <a:t>diseñada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itchFamily="34" charset="0"/>
              </a:rPr>
              <a:t>en forma clara y sencilla; y presenta lo más sobresaliente respecto al tema: </a:t>
            </a:r>
            <a:r>
              <a:rPr kumimoji="0" lang="es-MX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Arial" pitchFamily="34" charset="0"/>
              </a:rPr>
              <a:t>4.1. Fianzas de Fidelidad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itchFamily="34" charset="0"/>
              </a:rPr>
              <a:t>,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itchFamily="34" charset="0"/>
              </a:rPr>
              <a:t>contemplado en la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itchFamily="34" charset="0"/>
              </a:rPr>
              <a:t>Unidad </a:t>
            </a:r>
            <a:r>
              <a:rPr lang="es-MX" sz="2000" noProof="0" dirty="0" smtClean="0">
                <a:solidFill>
                  <a:prstClr val="white"/>
                </a:solidFill>
                <a:cs typeface="Arial" pitchFamily="34" charset="0"/>
              </a:rPr>
              <a:t>de Competencia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itchFamily="34" charset="0"/>
              </a:rPr>
              <a:t>4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itchFamily="34" charset="0"/>
              </a:rPr>
              <a:t>: Los ramos de Fianzas en México.</a:t>
            </a:r>
            <a:endParaRPr kumimoji="0" lang="es-MX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11187" y="2807866"/>
            <a:ext cx="7178723" cy="13681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5250" marR="0" lvl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D55816">
                    <a:lumMod val="75000"/>
                  </a:srgbClr>
                </a:solidFill>
                <a:effectLst/>
                <a:uLnTx/>
                <a:uFillTx/>
                <a:ea typeface="+mn-ea"/>
                <a:cs typeface="Arial" pitchFamily="34" charset="0"/>
              </a:rPr>
              <a:t>Este propósito refiere la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D5581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Arial" pitchFamily="34" charset="0"/>
              </a:rPr>
              <a:t>Unidad de Competencia 4: </a:t>
            </a: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D5581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Arial" pitchFamily="34" charset="0"/>
              </a:rPr>
              <a:t>“Los ramos de Fianzas en México”</a:t>
            </a: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D55816">
                    <a:lumMod val="75000"/>
                  </a:srgbClr>
                </a:solidFill>
                <a:effectLst/>
                <a:uLnTx/>
                <a:uFillTx/>
                <a:ea typeface="+mn-ea"/>
                <a:cs typeface="Arial" pitchFamily="34" charset="0"/>
              </a:rPr>
              <a:t>.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srgbClr val="D55816">
                    <a:lumMod val="75000"/>
                  </a:srgbClr>
                </a:solidFill>
                <a:effectLst/>
                <a:uLnTx/>
                <a:uFillTx/>
                <a:ea typeface="+mn-ea"/>
                <a:cs typeface="Arial" pitchFamily="34" charset="0"/>
              </a:rPr>
              <a:t> El tiempo destinado para desarrollar el presente tema en el aula es de </a:t>
            </a:r>
            <a:r>
              <a:rPr kumimoji="0" lang="es-MX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55816">
                    <a:lumMod val="75000"/>
                  </a:srgbClr>
                </a:solidFill>
                <a:effectLst/>
                <a:uLnTx/>
                <a:uFillTx/>
                <a:ea typeface="+mn-ea"/>
                <a:cs typeface="Arial" pitchFamily="34" charset="0"/>
              </a:rPr>
              <a:t>2 </a:t>
            </a: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srgbClr val="D55816">
                    <a:lumMod val="75000"/>
                  </a:srgbClr>
                </a:solidFill>
                <a:effectLst/>
                <a:uLnTx/>
                <a:uFillTx/>
                <a:ea typeface="+mn-ea"/>
                <a:cs typeface="Arial" pitchFamily="34" charset="0"/>
              </a:rPr>
              <a:t>clases.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13242" y="239046"/>
            <a:ext cx="720080" cy="64807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654116" y="433424"/>
            <a:ext cx="3501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rgbClr val="D5581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Aharoni" pitchFamily="2" charset="-79"/>
              </a:rPr>
              <a:t>Guión Explicativo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5518" y="161631"/>
            <a:ext cx="2877561" cy="72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57764" y="2324100"/>
            <a:ext cx="7076472" cy="2098226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MX" dirty="0" smtClean="0"/>
              <a:t>Fianzas de fidelidad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2071" y="519609"/>
            <a:ext cx="2877561" cy="72548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9632" y="568381"/>
            <a:ext cx="743776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960120"/>
            <a:ext cx="9601200" cy="1211580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pPr algn="ctr"/>
            <a:r>
              <a:rPr lang="es-MX" dirty="0"/>
              <a:t>¿Qué son las Fianzas de Fidelidad?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ES" sz="3000" dirty="0">
                <a:ea typeface="Times New Roman" panose="02020603050405020304" pitchFamily="18" charset="0"/>
              </a:rPr>
              <a:t>Garantizan la reparación del daño ocasionado por el empleado al cometer un delito patrimonial en contra de los bienes del beneficiario (patrón o empresa) o de los que este sea jurídicamente responsable. Se consideran delitos patrimoniales el robo, fraude, abuso de confianza y peculado.</a:t>
            </a:r>
            <a:endParaRPr lang="es-MX" sz="3000" dirty="0">
              <a:ea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es-MX" sz="32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s-MX" sz="3200" dirty="0">
              <a:solidFill>
                <a:schemeClr val="bg1">
                  <a:lumMod val="50000"/>
                </a:schemeClr>
              </a:solidFill>
            </a:endParaRPr>
          </a:p>
          <a:p>
            <a:endParaRPr lang="es-MX" dirty="0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689" y="4794487"/>
            <a:ext cx="5216525" cy="1925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598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685801"/>
            <a:ext cx="9601200" cy="1097389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anchor="ctr"/>
          <a:lstStyle/>
          <a:p>
            <a:pPr algn="ctr"/>
            <a:r>
              <a:rPr lang="es-MX" dirty="0"/>
              <a:t>¿Qué son las Fianzas de Fidelidad?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371600" y="1944167"/>
            <a:ext cx="4687888" cy="4354086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es-MX" sz="2400" dirty="0"/>
              <a:t>La Fianza de Fidelidad es una cobertura que adquiere un Beneficiario (empresario, patrón) para proteger su patrimonio contra posibles actos desleales que le pudieran cometer cualquiera de sus empleados. Y su función principal es reparar económicamente el daño que le cometa el empleado desleal a su patrón.</a:t>
            </a:r>
          </a:p>
        </p:txBody>
      </p:sp>
      <p:pic>
        <p:nvPicPr>
          <p:cNvPr id="2050" name="Picture 2" descr="Resultado de imagen para empresa 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127" y="2149520"/>
            <a:ext cx="4611321" cy="367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0C61-9000-4660-BE38-4E941C023779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855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Recorte</Template>
  <TotalTime>627</TotalTime>
  <Words>1967</Words>
  <Application>Microsoft Office PowerPoint</Application>
  <PresentationFormat>Panorámica</PresentationFormat>
  <Paragraphs>266</Paragraphs>
  <Slides>47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3" baseType="lpstr">
      <vt:lpstr>Aharoni</vt:lpstr>
      <vt:lpstr>Arial</vt:lpstr>
      <vt:lpstr>Calibri</vt:lpstr>
      <vt:lpstr>Franklin Gothic Book</vt:lpstr>
      <vt:lpstr>Times New Roman</vt:lpstr>
      <vt:lpstr>Crop</vt:lpstr>
      <vt:lpstr>Presentación de PowerPoint</vt:lpstr>
      <vt:lpstr>Presentación de PowerPoint</vt:lpstr>
      <vt:lpstr>Presentación de PowerPoint</vt:lpstr>
      <vt:lpstr>      GUION EXPLICATIVO (Justificación Académica)  Propósito de la Unidad de Aprendizaje Propósito de la Unidad de Competencia Guía PARA el uso del Material</vt:lpstr>
      <vt:lpstr>Presentación de PowerPoint</vt:lpstr>
      <vt:lpstr>Presentación de PowerPoint</vt:lpstr>
      <vt:lpstr>Fianzas de fidelidad</vt:lpstr>
      <vt:lpstr>¿Qué son las Fianzas de Fidelidad?</vt:lpstr>
      <vt:lpstr>¿Qué son las Fianzas de Fidelidad?</vt:lpstr>
      <vt:lpstr>DELITOS</vt:lpstr>
      <vt:lpstr>Presentación de PowerPoint</vt:lpstr>
      <vt:lpstr>Presentación de PowerPoint</vt:lpstr>
      <vt:lpstr>PARTES </vt:lpstr>
      <vt:lpstr>Presentación de PowerPoint</vt:lpstr>
      <vt:lpstr>Esquema Operativo de la Fianza de Fidelidad </vt:lpstr>
      <vt:lpstr>Obligaciones</vt:lpstr>
      <vt:lpstr>Obligaciones del Fiador</vt:lpstr>
      <vt:lpstr>Del Beneficiario</vt:lpstr>
      <vt:lpstr>Tipos de empleados</vt:lpstr>
      <vt:lpstr>Presentación de PowerPoint</vt:lpstr>
      <vt:lpstr>Contratación</vt:lpstr>
      <vt:lpstr>¿A quiénes se afianza?</vt:lpstr>
      <vt:lpstr>Fianza Específica</vt:lpstr>
      <vt:lpstr>Fianza General</vt:lpstr>
      <vt:lpstr>Tipos de Fianzas</vt:lpstr>
      <vt:lpstr>Presentación de PowerPoint</vt:lpstr>
      <vt:lpstr>Fianza Individual</vt:lpstr>
      <vt:lpstr>Fianza Cédula</vt:lpstr>
      <vt:lpstr>Fianza Global</vt:lpstr>
      <vt:lpstr>Fianza de Exceso o Complementaria a la Fianza Global</vt:lpstr>
      <vt:lpstr>Fianza Combinada</vt:lpstr>
      <vt:lpstr>Fianza monto único de vendedores</vt:lpstr>
      <vt:lpstr>Vigencia</vt:lpstr>
      <vt:lpstr>Vigencia</vt:lpstr>
      <vt:lpstr>Causas por las que no opera</vt:lpstr>
      <vt:lpstr>Causas</vt:lpstr>
      <vt:lpstr>Requisitos</vt:lpstr>
      <vt:lpstr>Requisitos para Personas Físicas </vt:lpstr>
      <vt:lpstr>Requisitos para Personas Morales </vt:lpstr>
      <vt:lpstr>Reclamaciones</vt:lpstr>
      <vt:lpstr>Reclamaciones </vt:lpstr>
      <vt:lpstr>¿Qué debe contener el escrito del aviso previo de reclamación?</vt:lpstr>
      <vt:lpstr>Ventajas</vt:lpstr>
      <vt:lpstr>Ventajas</vt:lpstr>
      <vt:lpstr>CONCLUSIONES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Fianzas de fidelidad</dc:title>
  <dc:creator>Gabriela_Pc</dc:creator>
  <cp:lastModifiedBy>Gabriela_Pc</cp:lastModifiedBy>
  <cp:revision>47</cp:revision>
  <dcterms:created xsi:type="dcterms:W3CDTF">2018-09-18T19:33:09Z</dcterms:created>
  <dcterms:modified xsi:type="dcterms:W3CDTF">2018-09-21T18:17:58Z</dcterms:modified>
</cp:coreProperties>
</file>