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6.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40"/>
  </p:notesMasterIdLst>
  <p:sldIdLst>
    <p:sldId id="257" r:id="rId2"/>
    <p:sldId id="258" r:id="rId3"/>
    <p:sldId id="259" r:id="rId4"/>
    <p:sldId id="281" r:id="rId5"/>
    <p:sldId id="260" r:id="rId6"/>
    <p:sldId id="261" r:id="rId7"/>
    <p:sldId id="277" r:id="rId8"/>
    <p:sldId id="268" r:id="rId9"/>
    <p:sldId id="293" r:id="rId10"/>
    <p:sldId id="294" r:id="rId11"/>
    <p:sldId id="295" r:id="rId12"/>
    <p:sldId id="296" r:id="rId13"/>
    <p:sldId id="278" r:id="rId14"/>
    <p:sldId id="269" r:id="rId15"/>
    <p:sldId id="279" r:id="rId16"/>
    <p:sldId id="271" r:id="rId17"/>
    <p:sldId id="272" r:id="rId18"/>
    <p:sldId id="280" r:id="rId19"/>
    <p:sldId id="270" r:id="rId20"/>
    <p:sldId id="273" r:id="rId21"/>
    <p:sldId id="282" r:id="rId22"/>
    <p:sldId id="283" r:id="rId23"/>
    <p:sldId id="284" r:id="rId24"/>
    <p:sldId id="299" r:id="rId25"/>
    <p:sldId id="285" r:id="rId26"/>
    <p:sldId id="286" r:id="rId27"/>
    <p:sldId id="287" r:id="rId28"/>
    <p:sldId id="289" r:id="rId29"/>
    <p:sldId id="288" r:id="rId30"/>
    <p:sldId id="274" r:id="rId31"/>
    <p:sldId id="290" r:id="rId32"/>
    <p:sldId id="291" r:id="rId33"/>
    <p:sldId id="292" r:id="rId34"/>
    <p:sldId id="297" r:id="rId35"/>
    <p:sldId id="264" r:id="rId36"/>
    <p:sldId id="298" r:id="rId37"/>
    <p:sldId id="265" r:id="rId38"/>
    <p:sldId id="266"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62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5" d="100"/>
          <a:sy n="115" d="100"/>
        </p:scale>
        <p:origin x="372" y="114"/>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png"/></Relationships>
</file>

<file path=ppt/diagrams/_rels/data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image" Target="../media/image36.png"/></Relationships>
</file>

<file path=ppt/diagrams/_rels/data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 Id="rId5" Type="http://schemas.openxmlformats.org/officeDocument/2006/relationships/image" Target="../media/image42.png"/><Relationship Id="rId4" Type="http://schemas.openxmlformats.org/officeDocument/2006/relationships/image" Target="../media/image41.png"/></Relationships>
</file>

<file path=ppt/diagrams/_rels/data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diagrams/_rels/data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 Id="rId4" Type="http://schemas.openxmlformats.org/officeDocument/2006/relationships/image" Target="../media/image25.png"/></Relationships>
</file>

<file path=ppt/diagrams/_rels/data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4" Type="http://schemas.openxmlformats.org/officeDocument/2006/relationships/image" Target="../media/image2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png"/></Relationships>
</file>

<file path=ppt/diagrams/_rels/drawing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image" Target="../media/image36.png"/></Relationships>
</file>

<file path=ppt/diagrams/_rels/drawing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 Id="rId5" Type="http://schemas.openxmlformats.org/officeDocument/2006/relationships/image" Target="../media/image42.png"/><Relationship Id="rId4" Type="http://schemas.openxmlformats.org/officeDocument/2006/relationships/image" Target="../media/image41.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 Id="rId4" Type="http://schemas.openxmlformats.org/officeDocument/2006/relationships/image" Target="../media/image25.png"/></Relationships>
</file>

<file path=ppt/diagrams/_rels/drawing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4" Type="http://schemas.openxmlformats.org/officeDocument/2006/relationships/image" Target="../media/image29.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C2C1DE-BC4B-4352-91C3-75B8665027BF}"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ES"/>
        </a:p>
      </dgm:t>
    </dgm:pt>
    <dgm:pt modelId="{3529EBAF-52C9-4FB0-A624-EFCF1521EC84}">
      <dgm:prSet/>
      <dgm:spPr/>
      <dgm:t>
        <a:bodyPr/>
        <a:lstStyle/>
        <a:p>
          <a:r>
            <a:rPr lang="es-ES" dirty="0" smtClean="0"/>
            <a:t>I. Los que nazcan en territorio de la República, sea cual fuere la nacionalidad de sus padres.</a:t>
          </a:r>
          <a:endParaRPr lang="es-MX" dirty="0"/>
        </a:p>
      </dgm:t>
    </dgm:pt>
    <dgm:pt modelId="{C89983A8-47A2-4E6A-A85F-0A33A12963E9}" type="parTrans" cxnId="{782DB3D8-6B02-46DD-AFF8-0C0E9B5019DB}">
      <dgm:prSet/>
      <dgm:spPr/>
      <dgm:t>
        <a:bodyPr/>
        <a:lstStyle/>
        <a:p>
          <a:endParaRPr lang="es-ES"/>
        </a:p>
      </dgm:t>
    </dgm:pt>
    <dgm:pt modelId="{F9C74CB3-ED82-4C87-8413-D1A55A0A645A}" type="sibTrans" cxnId="{782DB3D8-6B02-46DD-AFF8-0C0E9B5019DB}">
      <dgm:prSet/>
      <dgm:spPr/>
      <dgm:t>
        <a:bodyPr/>
        <a:lstStyle/>
        <a:p>
          <a:endParaRPr lang="es-ES"/>
        </a:p>
      </dgm:t>
    </dgm:pt>
    <dgm:pt modelId="{4B38FFFC-6AE8-445F-AC1E-986E05AB75E4}">
      <dgm:prSet/>
      <dgm:spPr/>
      <dgm:t>
        <a:bodyPr/>
        <a:lstStyle/>
        <a:p>
          <a:r>
            <a:rPr lang="es-ES" dirty="0" smtClean="0"/>
            <a:t>II. Los que nazcan en el extranjero, hijos de padres mexicanos nacidos en territorio nacional, de padre mexicano nacido en territorio nacional, o de madre mexicana nacida en territorio nacional;</a:t>
          </a:r>
          <a:endParaRPr lang="es-MX" dirty="0"/>
        </a:p>
      </dgm:t>
    </dgm:pt>
    <dgm:pt modelId="{8D3A0193-3888-4915-89A9-DC919124738C}" type="parTrans" cxnId="{C6E2F157-AA27-445C-ACAD-58779FE942B5}">
      <dgm:prSet/>
      <dgm:spPr/>
      <dgm:t>
        <a:bodyPr/>
        <a:lstStyle/>
        <a:p>
          <a:endParaRPr lang="es-ES"/>
        </a:p>
      </dgm:t>
    </dgm:pt>
    <dgm:pt modelId="{E76092F9-07DC-44B5-97F8-E4EF34D127EC}" type="sibTrans" cxnId="{C6E2F157-AA27-445C-ACAD-58779FE942B5}">
      <dgm:prSet/>
      <dgm:spPr/>
      <dgm:t>
        <a:bodyPr/>
        <a:lstStyle/>
        <a:p>
          <a:endParaRPr lang="es-ES"/>
        </a:p>
      </dgm:t>
    </dgm:pt>
    <dgm:pt modelId="{432A0010-3F63-4741-8D41-C597DFC62BC7}">
      <dgm:prSet/>
      <dgm:spPr/>
      <dgm:t>
        <a:bodyPr/>
        <a:lstStyle/>
        <a:p>
          <a:r>
            <a:rPr lang="es-ES" dirty="0" smtClean="0"/>
            <a:t>III. Los que nazcan en el extranjero, hijos de padres mexicanos por naturalización, de padre mexicano por naturalización, o de madre mexicana por naturalización, y</a:t>
          </a:r>
          <a:endParaRPr lang="es-MX" dirty="0"/>
        </a:p>
      </dgm:t>
    </dgm:pt>
    <dgm:pt modelId="{5EEB94DF-B214-49B7-B08C-A826E386C1EC}" type="parTrans" cxnId="{1016F834-E918-46A7-A5BE-D31D13AD829D}">
      <dgm:prSet/>
      <dgm:spPr/>
      <dgm:t>
        <a:bodyPr/>
        <a:lstStyle/>
        <a:p>
          <a:endParaRPr lang="es-ES"/>
        </a:p>
      </dgm:t>
    </dgm:pt>
    <dgm:pt modelId="{95B77D73-C6C7-43D8-866E-1028A5302C96}" type="sibTrans" cxnId="{1016F834-E918-46A7-A5BE-D31D13AD829D}">
      <dgm:prSet/>
      <dgm:spPr/>
      <dgm:t>
        <a:bodyPr/>
        <a:lstStyle/>
        <a:p>
          <a:endParaRPr lang="es-ES"/>
        </a:p>
      </dgm:t>
    </dgm:pt>
    <dgm:pt modelId="{06821432-F273-4160-994C-6AF2CBDA847E}">
      <dgm:prSet/>
      <dgm:spPr/>
      <dgm:t>
        <a:bodyPr/>
        <a:lstStyle/>
        <a:p>
          <a:r>
            <a:rPr lang="es-ES" dirty="0" smtClean="0"/>
            <a:t>IV. Los que nazcan a bordo de embarcaciones o aeronaves mexicanas, sean de guerra o mercantes.</a:t>
          </a:r>
          <a:endParaRPr lang="es-MX" dirty="0"/>
        </a:p>
      </dgm:t>
    </dgm:pt>
    <dgm:pt modelId="{B0361E47-4037-4DE5-A462-D525E3BEA685}" type="parTrans" cxnId="{3172F1AF-E35D-4C88-8A4E-98B932A1DC59}">
      <dgm:prSet/>
      <dgm:spPr/>
      <dgm:t>
        <a:bodyPr/>
        <a:lstStyle/>
        <a:p>
          <a:endParaRPr lang="es-ES"/>
        </a:p>
      </dgm:t>
    </dgm:pt>
    <dgm:pt modelId="{6125065A-AEC7-43A8-9E5F-159F197256EB}" type="sibTrans" cxnId="{3172F1AF-E35D-4C88-8A4E-98B932A1DC59}">
      <dgm:prSet/>
      <dgm:spPr/>
      <dgm:t>
        <a:bodyPr/>
        <a:lstStyle/>
        <a:p>
          <a:endParaRPr lang="es-ES"/>
        </a:p>
      </dgm:t>
    </dgm:pt>
    <dgm:pt modelId="{310969F8-BAA0-42B0-8B68-01134BD5D98F}" type="pres">
      <dgm:prSet presAssocID="{18C2C1DE-BC4B-4352-91C3-75B8665027BF}" presName="Name0" presStyleCnt="0">
        <dgm:presLayoutVars>
          <dgm:chMax val="7"/>
          <dgm:chPref val="7"/>
          <dgm:dir/>
        </dgm:presLayoutVars>
      </dgm:prSet>
      <dgm:spPr/>
      <dgm:t>
        <a:bodyPr/>
        <a:lstStyle/>
        <a:p>
          <a:endParaRPr lang="es-ES"/>
        </a:p>
      </dgm:t>
    </dgm:pt>
    <dgm:pt modelId="{F15876D5-2E4A-4CBF-AB1F-E315615FAD21}" type="pres">
      <dgm:prSet presAssocID="{18C2C1DE-BC4B-4352-91C3-75B8665027BF}" presName="Name1" presStyleCnt="0"/>
      <dgm:spPr/>
    </dgm:pt>
    <dgm:pt modelId="{23140FBF-9B40-49C9-9D17-A6EEB5311E30}" type="pres">
      <dgm:prSet presAssocID="{18C2C1DE-BC4B-4352-91C3-75B8665027BF}" presName="cycle" presStyleCnt="0"/>
      <dgm:spPr/>
    </dgm:pt>
    <dgm:pt modelId="{77590BFA-F78F-4D59-AA4E-7AD154ADA8A8}" type="pres">
      <dgm:prSet presAssocID="{18C2C1DE-BC4B-4352-91C3-75B8665027BF}" presName="srcNode" presStyleLbl="node1" presStyleIdx="0" presStyleCnt="4"/>
      <dgm:spPr/>
    </dgm:pt>
    <dgm:pt modelId="{15ECA5BD-D707-42C1-821F-55714C545DCF}" type="pres">
      <dgm:prSet presAssocID="{18C2C1DE-BC4B-4352-91C3-75B8665027BF}" presName="conn" presStyleLbl="parChTrans1D2" presStyleIdx="0" presStyleCnt="1"/>
      <dgm:spPr/>
      <dgm:t>
        <a:bodyPr/>
        <a:lstStyle/>
        <a:p>
          <a:endParaRPr lang="es-ES"/>
        </a:p>
      </dgm:t>
    </dgm:pt>
    <dgm:pt modelId="{CE022168-06B8-411D-B2CF-FF580E5C71AF}" type="pres">
      <dgm:prSet presAssocID="{18C2C1DE-BC4B-4352-91C3-75B8665027BF}" presName="extraNode" presStyleLbl="node1" presStyleIdx="0" presStyleCnt="4"/>
      <dgm:spPr/>
    </dgm:pt>
    <dgm:pt modelId="{F90713FB-060D-4118-94C1-3891890575FD}" type="pres">
      <dgm:prSet presAssocID="{18C2C1DE-BC4B-4352-91C3-75B8665027BF}" presName="dstNode" presStyleLbl="node1" presStyleIdx="0" presStyleCnt="4"/>
      <dgm:spPr/>
    </dgm:pt>
    <dgm:pt modelId="{E7A7E569-269C-494D-B540-8580AE0416A8}" type="pres">
      <dgm:prSet presAssocID="{3529EBAF-52C9-4FB0-A624-EFCF1521EC84}" presName="text_1" presStyleLbl="node1" presStyleIdx="0" presStyleCnt="4">
        <dgm:presLayoutVars>
          <dgm:bulletEnabled val="1"/>
        </dgm:presLayoutVars>
      </dgm:prSet>
      <dgm:spPr/>
      <dgm:t>
        <a:bodyPr/>
        <a:lstStyle/>
        <a:p>
          <a:endParaRPr lang="es-ES"/>
        </a:p>
      </dgm:t>
    </dgm:pt>
    <dgm:pt modelId="{1E85A2EC-70F4-45D5-9590-2C763FDFF21C}" type="pres">
      <dgm:prSet presAssocID="{3529EBAF-52C9-4FB0-A624-EFCF1521EC84}" presName="accent_1" presStyleCnt="0"/>
      <dgm:spPr/>
    </dgm:pt>
    <dgm:pt modelId="{602954DF-2F42-4C84-B63A-78387F21D256}" type="pres">
      <dgm:prSet presAssocID="{3529EBAF-52C9-4FB0-A624-EFCF1521EC84}" presName="accentRepeatNode" presStyleLbl="solidFgAcc1" presStyleIdx="0" presStyleCnt="4"/>
      <dgm:spPr>
        <a:blipFill rotWithShape="0">
          <a:blip xmlns:r="http://schemas.openxmlformats.org/officeDocument/2006/relationships" r:embed="rId1"/>
          <a:stretch>
            <a:fillRect/>
          </a:stretch>
        </a:blipFill>
      </dgm:spPr>
    </dgm:pt>
    <dgm:pt modelId="{DCABD9A3-0E3F-41F6-B8BC-2D1A4C532BE0}" type="pres">
      <dgm:prSet presAssocID="{4B38FFFC-6AE8-445F-AC1E-986E05AB75E4}" presName="text_2" presStyleLbl="node1" presStyleIdx="1" presStyleCnt="4">
        <dgm:presLayoutVars>
          <dgm:bulletEnabled val="1"/>
        </dgm:presLayoutVars>
      </dgm:prSet>
      <dgm:spPr/>
      <dgm:t>
        <a:bodyPr/>
        <a:lstStyle/>
        <a:p>
          <a:endParaRPr lang="es-ES"/>
        </a:p>
      </dgm:t>
    </dgm:pt>
    <dgm:pt modelId="{1FB86233-CBAB-4986-B8E5-4C5A0BBED56C}" type="pres">
      <dgm:prSet presAssocID="{4B38FFFC-6AE8-445F-AC1E-986E05AB75E4}" presName="accent_2" presStyleCnt="0"/>
      <dgm:spPr/>
    </dgm:pt>
    <dgm:pt modelId="{C443EF23-0326-4AC3-A1D9-390D916F75FA}" type="pres">
      <dgm:prSet presAssocID="{4B38FFFC-6AE8-445F-AC1E-986E05AB75E4}" presName="accentRepeatNode" presStyleLbl="solidFgAcc1" presStyleIdx="1" presStyleCnt="4"/>
      <dgm:spPr>
        <a:blipFill rotWithShape="0">
          <a:blip xmlns:r="http://schemas.openxmlformats.org/officeDocument/2006/relationships" r:embed="rId2"/>
          <a:stretch>
            <a:fillRect/>
          </a:stretch>
        </a:blipFill>
      </dgm:spPr>
      <dgm:t>
        <a:bodyPr/>
        <a:lstStyle/>
        <a:p>
          <a:endParaRPr lang="es-ES"/>
        </a:p>
      </dgm:t>
    </dgm:pt>
    <dgm:pt modelId="{75F6CC4C-1CA1-4FEB-967D-1E91DFEDCC57}" type="pres">
      <dgm:prSet presAssocID="{432A0010-3F63-4741-8D41-C597DFC62BC7}" presName="text_3" presStyleLbl="node1" presStyleIdx="2" presStyleCnt="4">
        <dgm:presLayoutVars>
          <dgm:bulletEnabled val="1"/>
        </dgm:presLayoutVars>
      </dgm:prSet>
      <dgm:spPr/>
      <dgm:t>
        <a:bodyPr/>
        <a:lstStyle/>
        <a:p>
          <a:endParaRPr lang="es-ES"/>
        </a:p>
      </dgm:t>
    </dgm:pt>
    <dgm:pt modelId="{5D456DB7-29F9-43B6-A778-D3EA8EBFC852}" type="pres">
      <dgm:prSet presAssocID="{432A0010-3F63-4741-8D41-C597DFC62BC7}" presName="accent_3" presStyleCnt="0"/>
      <dgm:spPr/>
    </dgm:pt>
    <dgm:pt modelId="{745FB82B-6EA2-4981-9E52-39056F4087A4}" type="pres">
      <dgm:prSet presAssocID="{432A0010-3F63-4741-8D41-C597DFC62BC7}" presName="accentRepeatNode" presStyleLbl="solidFgAcc1" presStyleIdx="2" presStyleCnt="4"/>
      <dgm:spPr>
        <a:blipFill rotWithShape="0">
          <a:blip xmlns:r="http://schemas.openxmlformats.org/officeDocument/2006/relationships" r:embed="rId3"/>
          <a:stretch>
            <a:fillRect/>
          </a:stretch>
        </a:blipFill>
      </dgm:spPr>
    </dgm:pt>
    <dgm:pt modelId="{98356166-8DB1-47D3-B3AB-648A3F02C84B}" type="pres">
      <dgm:prSet presAssocID="{06821432-F273-4160-994C-6AF2CBDA847E}" presName="text_4" presStyleLbl="node1" presStyleIdx="3" presStyleCnt="4">
        <dgm:presLayoutVars>
          <dgm:bulletEnabled val="1"/>
        </dgm:presLayoutVars>
      </dgm:prSet>
      <dgm:spPr/>
      <dgm:t>
        <a:bodyPr/>
        <a:lstStyle/>
        <a:p>
          <a:endParaRPr lang="es-ES"/>
        </a:p>
      </dgm:t>
    </dgm:pt>
    <dgm:pt modelId="{F6D95812-DCF9-4A24-A432-F297788A5119}" type="pres">
      <dgm:prSet presAssocID="{06821432-F273-4160-994C-6AF2CBDA847E}" presName="accent_4" presStyleCnt="0"/>
      <dgm:spPr/>
    </dgm:pt>
    <dgm:pt modelId="{164DB36C-1CC0-47F3-8B5A-9BF5AD841CD0}" type="pres">
      <dgm:prSet presAssocID="{06821432-F273-4160-994C-6AF2CBDA847E}" presName="accentRepeatNode" presStyleLbl="solidFgAcc1" presStyleIdx="3" presStyleCnt="4"/>
      <dgm:spPr>
        <a:blipFill rotWithShape="0">
          <a:blip xmlns:r="http://schemas.openxmlformats.org/officeDocument/2006/relationships" r:embed="rId4"/>
          <a:stretch>
            <a:fillRect/>
          </a:stretch>
        </a:blipFill>
      </dgm:spPr>
    </dgm:pt>
  </dgm:ptLst>
  <dgm:cxnLst>
    <dgm:cxn modelId="{34E9C4B7-7C39-47C3-A3AA-98B207616F1C}" type="presOf" srcId="{432A0010-3F63-4741-8D41-C597DFC62BC7}" destId="{75F6CC4C-1CA1-4FEB-967D-1E91DFEDCC57}" srcOrd="0" destOrd="0" presId="urn:microsoft.com/office/officeart/2008/layout/VerticalCurvedList"/>
    <dgm:cxn modelId="{4D398213-999D-4B28-813A-38587A47AE75}" type="presOf" srcId="{3529EBAF-52C9-4FB0-A624-EFCF1521EC84}" destId="{E7A7E569-269C-494D-B540-8580AE0416A8}" srcOrd="0" destOrd="0" presId="urn:microsoft.com/office/officeart/2008/layout/VerticalCurvedList"/>
    <dgm:cxn modelId="{1016F834-E918-46A7-A5BE-D31D13AD829D}" srcId="{18C2C1DE-BC4B-4352-91C3-75B8665027BF}" destId="{432A0010-3F63-4741-8D41-C597DFC62BC7}" srcOrd="2" destOrd="0" parTransId="{5EEB94DF-B214-49B7-B08C-A826E386C1EC}" sibTransId="{95B77D73-C6C7-43D8-866E-1028A5302C96}"/>
    <dgm:cxn modelId="{DE194F42-9FF5-46F4-8D70-0A9D9B8E978F}" type="presOf" srcId="{06821432-F273-4160-994C-6AF2CBDA847E}" destId="{98356166-8DB1-47D3-B3AB-648A3F02C84B}" srcOrd="0" destOrd="0" presId="urn:microsoft.com/office/officeart/2008/layout/VerticalCurvedList"/>
    <dgm:cxn modelId="{6F7DCE7B-8042-4CDF-9731-62B60A72D45F}" type="presOf" srcId="{F9C74CB3-ED82-4C87-8413-D1A55A0A645A}" destId="{15ECA5BD-D707-42C1-821F-55714C545DCF}" srcOrd="0" destOrd="0" presId="urn:microsoft.com/office/officeart/2008/layout/VerticalCurvedList"/>
    <dgm:cxn modelId="{3172F1AF-E35D-4C88-8A4E-98B932A1DC59}" srcId="{18C2C1DE-BC4B-4352-91C3-75B8665027BF}" destId="{06821432-F273-4160-994C-6AF2CBDA847E}" srcOrd="3" destOrd="0" parTransId="{B0361E47-4037-4DE5-A462-D525E3BEA685}" sibTransId="{6125065A-AEC7-43A8-9E5F-159F197256EB}"/>
    <dgm:cxn modelId="{A2C1D92A-597B-4466-9415-0824AF339B87}" type="presOf" srcId="{18C2C1DE-BC4B-4352-91C3-75B8665027BF}" destId="{310969F8-BAA0-42B0-8B68-01134BD5D98F}" srcOrd="0" destOrd="0" presId="urn:microsoft.com/office/officeart/2008/layout/VerticalCurvedList"/>
    <dgm:cxn modelId="{C6E2F157-AA27-445C-ACAD-58779FE942B5}" srcId="{18C2C1DE-BC4B-4352-91C3-75B8665027BF}" destId="{4B38FFFC-6AE8-445F-AC1E-986E05AB75E4}" srcOrd="1" destOrd="0" parTransId="{8D3A0193-3888-4915-89A9-DC919124738C}" sibTransId="{E76092F9-07DC-44B5-97F8-E4EF34D127EC}"/>
    <dgm:cxn modelId="{A8528770-FA4C-40F8-99B4-773F378D56DC}" type="presOf" srcId="{4B38FFFC-6AE8-445F-AC1E-986E05AB75E4}" destId="{DCABD9A3-0E3F-41F6-B8BC-2D1A4C532BE0}" srcOrd="0" destOrd="0" presId="urn:microsoft.com/office/officeart/2008/layout/VerticalCurvedList"/>
    <dgm:cxn modelId="{782DB3D8-6B02-46DD-AFF8-0C0E9B5019DB}" srcId="{18C2C1DE-BC4B-4352-91C3-75B8665027BF}" destId="{3529EBAF-52C9-4FB0-A624-EFCF1521EC84}" srcOrd="0" destOrd="0" parTransId="{C89983A8-47A2-4E6A-A85F-0A33A12963E9}" sibTransId="{F9C74CB3-ED82-4C87-8413-D1A55A0A645A}"/>
    <dgm:cxn modelId="{0381A7D0-E116-464D-9889-0B1117BECFE6}" type="presParOf" srcId="{310969F8-BAA0-42B0-8B68-01134BD5D98F}" destId="{F15876D5-2E4A-4CBF-AB1F-E315615FAD21}" srcOrd="0" destOrd="0" presId="urn:microsoft.com/office/officeart/2008/layout/VerticalCurvedList"/>
    <dgm:cxn modelId="{81F7C9C6-B088-4DB6-B42D-65C7DB1C0A65}" type="presParOf" srcId="{F15876D5-2E4A-4CBF-AB1F-E315615FAD21}" destId="{23140FBF-9B40-49C9-9D17-A6EEB5311E30}" srcOrd="0" destOrd="0" presId="urn:microsoft.com/office/officeart/2008/layout/VerticalCurvedList"/>
    <dgm:cxn modelId="{8D073041-5EF1-42A7-B431-CC1F82504429}" type="presParOf" srcId="{23140FBF-9B40-49C9-9D17-A6EEB5311E30}" destId="{77590BFA-F78F-4D59-AA4E-7AD154ADA8A8}" srcOrd="0" destOrd="0" presId="urn:microsoft.com/office/officeart/2008/layout/VerticalCurvedList"/>
    <dgm:cxn modelId="{07D5F2F6-B67F-4925-8D0B-E8B837160024}" type="presParOf" srcId="{23140FBF-9B40-49C9-9D17-A6EEB5311E30}" destId="{15ECA5BD-D707-42C1-821F-55714C545DCF}" srcOrd="1" destOrd="0" presId="urn:microsoft.com/office/officeart/2008/layout/VerticalCurvedList"/>
    <dgm:cxn modelId="{2B73D2C1-456F-471C-B81A-76327C8513E0}" type="presParOf" srcId="{23140FBF-9B40-49C9-9D17-A6EEB5311E30}" destId="{CE022168-06B8-411D-B2CF-FF580E5C71AF}" srcOrd="2" destOrd="0" presId="urn:microsoft.com/office/officeart/2008/layout/VerticalCurvedList"/>
    <dgm:cxn modelId="{C19367E1-2836-4D44-95EA-08EF7BDA92AD}" type="presParOf" srcId="{23140FBF-9B40-49C9-9D17-A6EEB5311E30}" destId="{F90713FB-060D-4118-94C1-3891890575FD}" srcOrd="3" destOrd="0" presId="urn:microsoft.com/office/officeart/2008/layout/VerticalCurvedList"/>
    <dgm:cxn modelId="{C1D7729F-67AB-404A-A98E-10AE4EA29AEC}" type="presParOf" srcId="{F15876D5-2E4A-4CBF-AB1F-E315615FAD21}" destId="{E7A7E569-269C-494D-B540-8580AE0416A8}" srcOrd="1" destOrd="0" presId="urn:microsoft.com/office/officeart/2008/layout/VerticalCurvedList"/>
    <dgm:cxn modelId="{B623CB8B-09BF-4851-844C-DD48F1F81841}" type="presParOf" srcId="{F15876D5-2E4A-4CBF-AB1F-E315615FAD21}" destId="{1E85A2EC-70F4-45D5-9590-2C763FDFF21C}" srcOrd="2" destOrd="0" presId="urn:microsoft.com/office/officeart/2008/layout/VerticalCurvedList"/>
    <dgm:cxn modelId="{DD2C8555-C99F-41E3-AE73-A886A3AA51E7}" type="presParOf" srcId="{1E85A2EC-70F4-45D5-9590-2C763FDFF21C}" destId="{602954DF-2F42-4C84-B63A-78387F21D256}" srcOrd="0" destOrd="0" presId="urn:microsoft.com/office/officeart/2008/layout/VerticalCurvedList"/>
    <dgm:cxn modelId="{56BE0F79-259F-49B1-B419-A085075A8FCB}" type="presParOf" srcId="{F15876D5-2E4A-4CBF-AB1F-E315615FAD21}" destId="{DCABD9A3-0E3F-41F6-B8BC-2D1A4C532BE0}" srcOrd="3" destOrd="0" presId="urn:microsoft.com/office/officeart/2008/layout/VerticalCurvedList"/>
    <dgm:cxn modelId="{DBDF8922-DECD-48E3-B3C6-802E4FE85361}" type="presParOf" srcId="{F15876D5-2E4A-4CBF-AB1F-E315615FAD21}" destId="{1FB86233-CBAB-4986-B8E5-4C5A0BBED56C}" srcOrd="4" destOrd="0" presId="urn:microsoft.com/office/officeart/2008/layout/VerticalCurvedList"/>
    <dgm:cxn modelId="{FA1F6FB6-42B5-407D-9ACF-61DE4E87FD07}" type="presParOf" srcId="{1FB86233-CBAB-4986-B8E5-4C5A0BBED56C}" destId="{C443EF23-0326-4AC3-A1D9-390D916F75FA}" srcOrd="0" destOrd="0" presId="urn:microsoft.com/office/officeart/2008/layout/VerticalCurvedList"/>
    <dgm:cxn modelId="{C256C561-672A-483E-BD96-6AFE9E599F7D}" type="presParOf" srcId="{F15876D5-2E4A-4CBF-AB1F-E315615FAD21}" destId="{75F6CC4C-1CA1-4FEB-967D-1E91DFEDCC57}" srcOrd="5" destOrd="0" presId="urn:microsoft.com/office/officeart/2008/layout/VerticalCurvedList"/>
    <dgm:cxn modelId="{83D6DFDF-93C9-47EB-BE45-AE7148D1BE0B}" type="presParOf" srcId="{F15876D5-2E4A-4CBF-AB1F-E315615FAD21}" destId="{5D456DB7-29F9-43B6-A778-D3EA8EBFC852}" srcOrd="6" destOrd="0" presId="urn:microsoft.com/office/officeart/2008/layout/VerticalCurvedList"/>
    <dgm:cxn modelId="{7D1351A5-B52D-4B6C-A6A5-77CB504DDDD0}" type="presParOf" srcId="{5D456DB7-29F9-43B6-A778-D3EA8EBFC852}" destId="{745FB82B-6EA2-4981-9E52-39056F4087A4}" srcOrd="0" destOrd="0" presId="urn:microsoft.com/office/officeart/2008/layout/VerticalCurvedList"/>
    <dgm:cxn modelId="{7251FDA7-4CA4-4CAA-8AE6-AAB91DCDD53B}" type="presParOf" srcId="{F15876D5-2E4A-4CBF-AB1F-E315615FAD21}" destId="{98356166-8DB1-47D3-B3AB-648A3F02C84B}" srcOrd="7" destOrd="0" presId="urn:microsoft.com/office/officeart/2008/layout/VerticalCurvedList"/>
    <dgm:cxn modelId="{5D361EF0-4C24-479C-ABE3-59157C29CDE6}" type="presParOf" srcId="{F15876D5-2E4A-4CBF-AB1F-E315615FAD21}" destId="{F6D95812-DCF9-4A24-A432-F297788A5119}" srcOrd="8" destOrd="0" presId="urn:microsoft.com/office/officeart/2008/layout/VerticalCurvedList"/>
    <dgm:cxn modelId="{55551B75-9D1B-441B-9D5E-7794FB7EDE87}" type="presParOf" srcId="{F6D95812-DCF9-4A24-A432-F297788A5119}" destId="{164DB36C-1CC0-47F3-8B5A-9BF5AD841CD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1F0ADAA-78DC-4D29-BD89-F0B538C33F4E}" type="doc">
      <dgm:prSet loTypeId="urn:microsoft.com/office/officeart/2005/8/layout/vList3" loCatId="list" qsTypeId="urn:microsoft.com/office/officeart/2005/8/quickstyle/simple2" qsCatId="simple" csTypeId="urn:microsoft.com/office/officeart/2005/8/colors/colorful1" csCatId="colorful" phldr="1"/>
      <dgm:spPr/>
      <dgm:t>
        <a:bodyPr/>
        <a:lstStyle/>
        <a:p>
          <a:endParaRPr lang="es-ES"/>
        </a:p>
      </dgm:t>
    </dgm:pt>
    <dgm:pt modelId="{595C3FF4-C96B-4776-BBD9-2E881003BD22}">
      <dgm:prSet phldrT="[Texto]" custT="1"/>
      <dgm:spPr/>
      <dgm:t>
        <a:bodyPr/>
        <a:lstStyle/>
        <a:p>
          <a:r>
            <a:rPr lang="es-MX" sz="2000" dirty="0" smtClean="0">
              <a:latin typeface="Bookman Old Style" panose="02050604050505020204" pitchFamily="18" charset="0"/>
            </a:rPr>
            <a:t>a) Una corriente teórica rechaza la aplicación de la noción de nacionalidad de las cosas</a:t>
          </a:r>
          <a:endParaRPr lang="es-ES" sz="2000" dirty="0">
            <a:latin typeface="Bookman Old Style" panose="02050604050505020204" pitchFamily="18" charset="0"/>
          </a:endParaRPr>
        </a:p>
      </dgm:t>
    </dgm:pt>
    <dgm:pt modelId="{549C8182-44AB-4542-9073-CDADFDF694E1}" type="parTrans" cxnId="{16B1A8CA-0F9E-4C64-864E-BC48F0DC6AAB}">
      <dgm:prSet/>
      <dgm:spPr/>
      <dgm:t>
        <a:bodyPr/>
        <a:lstStyle/>
        <a:p>
          <a:endParaRPr lang="es-ES"/>
        </a:p>
      </dgm:t>
    </dgm:pt>
    <dgm:pt modelId="{D3D3D3AB-7E25-470A-A6EE-3C6E1C71650A}" type="sibTrans" cxnId="{16B1A8CA-0F9E-4C64-864E-BC48F0DC6AAB}">
      <dgm:prSet/>
      <dgm:spPr/>
      <dgm:t>
        <a:bodyPr/>
        <a:lstStyle/>
        <a:p>
          <a:endParaRPr lang="es-ES"/>
        </a:p>
      </dgm:t>
    </dgm:pt>
    <dgm:pt modelId="{39FA499D-3C71-4B48-B1F1-E3E652B03499}">
      <dgm:prSet phldrT="[Texto]" custT="1"/>
      <dgm:spPr/>
      <dgm:t>
        <a:bodyPr/>
        <a:lstStyle/>
        <a:p>
          <a:r>
            <a:rPr lang="es-MX" sz="2000" dirty="0" smtClean="0">
              <a:latin typeface="Bookman Old Style" panose="02050604050505020204" pitchFamily="18" charset="0"/>
            </a:rPr>
            <a:t>b) Otro sector de la doctrina acepta esa posibilidad. </a:t>
          </a:r>
          <a:endParaRPr lang="es-ES" sz="2000" dirty="0">
            <a:latin typeface="Bookman Old Style" panose="02050604050505020204" pitchFamily="18" charset="0"/>
          </a:endParaRPr>
        </a:p>
      </dgm:t>
    </dgm:pt>
    <dgm:pt modelId="{0BE69D17-5C9A-4EA8-8F35-6EEFE7AB1CCF}" type="parTrans" cxnId="{025FA99A-91AE-488D-85C1-0DCA9F02FB18}">
      <dgm:prSet/>
      <dgm:spPr/>
      <dgm:t>
        <a:bodyPr/>
        <a:lstStyle/>
        <a:p>
          <a:endParaRPr lang="es-ES"/>
        </a:p>
      </dgm:t>
    </dgm:pt>
    <dgm:pt modelId="{B6A64579-6B15-4004-AA1B-4CE4DF1BC3B9}" type="sibTrans" cxnId="{025FA99A-91AE-488D-85C1-0DCA9F02FB18}">
      <dgm:prSet/>
      <dgm:spPr/>
      <dgm:t>
        <a:bodyPr/>
        <a:lstStyle/>
        <a:p>
          <a:endParaRPr lang="es-ES"/>
        </a:p>
      </dgm:t>
    </dgm:pt>
    <dgm:pt modelId="{016A6BBE-1C52-4A60-B528-62E9D7394212}" type="pres">
      <dgm:prSet presAssocID="{91F0ADAA-78DC-4D29-BD89-F0B538C33F4E}" presName="linearFlow" presStyleCnt="0">
        <dgm:presLayoutVars>
          <dgm:dir/>
          <dgm:resizeHandles val="exact"/>
        </dgm:presLayoutVars>
      </dgm:prSet>
      <dgm:spPr/>
      <dgm:t>
        <a:bodyPr/>
        <a:lstStyle/>
        <a:p>
          <a:endParaRPr lang="es-ES"/>
        </a:p>
      </dgm:t>
    </dgm:pt>
    <dgm:pt modelId="{327DB46C-09EA-4EDC-AE1E-AF39ACDB2363}" type="pres">
      <dgm:prSet presAssocID="{595C3FF4-C96B-4776-BBD9-2E881003BD22}" presName="composite" presStyleCnt="0"/>
      <dgm:spPr/>
    </dgm:pt>
    <dgm:pt modelId="{197403C2-982E-4009-AF0B-56F1C460097F}" type="pres">
      <dgm:prSet presAssocID="{595C3FF4-C96B-4776-BBD9-2E881003BD22}" presName="imgShp" presStyleLbl="fgImgPlace1" presStyleIdx="0" presStyleCnt="2"/>
      <dgm:spPr>
        <a:blipFill rotWithShape="1">
          <a:blip xmlns:r="http://schemas.openxmlformats.org/officeDocument/2006/relationships" r:embed="rId1"/>
          <a:stretch>
            <a:fillRect/>
          </a:stretch>
        </a:blipFill>
      </dgm:spPr>
    </dgm:pt>
    <dgm:pt modelId="{79C93A82-6C6F-4F24-B962-375519778B71}" type="pres">
      <dgm:prSet presAssocID="{595C3FF4-C96B-4776-BBD9-2E881003BD22}" presName="txShp" presStyleLbl="node1" presStyleIdx="0" presStyleCnt="2">
        <dgm:presLayoutVars>
          <dgm:bulletEnabled val="1"/>
        </dgm:presLayoutVars>
      </dgm:prSet>
      <dgm:spPr/>
      <dgm:t>
        <a:bodyPr/>
        <a:lstStyle/>
        <a:p>
          <a:endParaRPr lang="es-ES"/>
        </a:p>
      </dgm:t>
    </dgm:pt>
    <dgm:pt modelId="{3BDD5DC2-593C-41EC-B7CD-3089F5D19953}" type="pres">
      <dgm:prSet presAssocID="{D3D3D3AB-7E25-470A-A6EE-3C6E1C71650A}" presName="spacing" presStyleCnt="0"/>
      <dgm:spPr/>
    </dgm:pt>
    <dgm:pt modelId="{BEA07512-CA0C-4071-8886-2D57F962F97B}" type="pres">
      <dgm:prSet presAssocID="{39FA499D-3C71-4B48-B1F1-E3E652B03499}" presName="composite" presStyleCnt="0"/>
      <dgm:spPr/>
    </dgm:pt>
    <dgm:pt modelId="{F4EE61BF-3D6E-4B24-AA38-8584030E4BA4}" type="pres">
      <dgm:prSet presAssocID="{39FA499D-3C71-4B48-B1F1-E3E652B03499}" presName="imgShp" presStyleLbl="fgImgPlace1" presStyleIdx="1" presStyleCnt="2"/>
      <dgm:spPr>
        <a:blipFill rotWithShape="1">
          <a:blip xmlns:r="http://schemas.openxmlformats.org/officeDocument/2006/relationships" r:embed="rId2"/>
          <a:stretch>
            <a:fillRect/>
          </a:stretch>
        </a:blipFill>
      </dgm:spPr>
    </dgm:pt>
    <dgm:pt modelId="{EE41FA16-A33B-4623-BD1E-237E04AD133A}" type="pres">
      <dgm:prSet presAssocID="{39FA499D-3C71-4B48-B1F1-E3E652B03499}" presName="txShp" presStyleLbl="node1" presStyleIdx="1" presStyleCnt="2">
        <dgm:presLayoutVars>
          <dgm:bulletEnabled val="1"/>
        </dgm:presLayoutVars>
      </dgm:prSet>
      <dgm:spPr/>
      <dgm:t>
        <a:bodyPr/>
        <a:lstStyle/>
        <a:p>
          <a:endParaRPr lang="es-ES"/>
        </a:p>
      </dgm:t>
    </dgm:pt>
  </dgm:ptLst>
  <dgm:cxnLst>
    <dgm:cxn modelId="{9BCD368F-AA91-428F-9C97-C60D2A83CBE1}" type="presOf" srcId="{39FA499D-3C71-4B48-B1F1-E3E652B03499}" destId="{EE41FA16-A33B-4623-BD1E-237E04AD133A}" srcOrd="0" destOrd="0" presId="urn:microsoft.com/office/officeart/2005/8/layout/vList3"/>
    <dgm:cxn modelId="{025FA99A-91AE-488D-85C1-0DCA9F02FB18}" srcId="{91F0ADAA-78DC-4D29-BD89-F0B538C33F4E}" destId="{39FA499D-3C71-4B48-B1F1-E3E652B03499}" srcOrd="1" destOrd="0" parTransId="{0BE69D17-5C9A-4EA8-8F35-6EEFE7AB1CCF}" sibTransId="{B6A64579-6B15-4004-AA1B-4CE4DF1BC3B9}"/>
    <dgm:cxn modelId="{B9BAEB98-4BBB-424E-AAF2-71D58869BC5F}" type="presOf" srcId="{595C3FF4-C96B-4776-BBD9-2E881003BD22}" destId="{79C93A82-6C6F-4F24-B962-375519778B71}" srcOrd="0" destOrd="0" presId="urn:microsoft.com/office/officeart/2005/8/layout/vList3"/>
    <dgm:cxn modelId="{16B1A8CA-0F9E-4C64-864E-BC48F0DC6AAB}" srcId="{91F0ADAA-78DC-4D29-BD89-F0B538C33F4E}" destId="{595C3FF4-C96B-4776-BBD9-2E881003BD22}" srcOrd="0" destOrd="0" parTransId="{549C8182-44AB-4542-9073-CDADFDF694E1}" sibTransId="{D3D3D3AB-7E25-470A-A6EE-3C6E1C71650A}"/>
    <dgm:cxn modelId="{A8C1897D-1845-4F35-BB6F-9432B98E89E1}" type="presOf" srcId="{91F0ADAA-78DC-4D29-BD89-F0B538C33F4E}" destId="{016A6BBE-1C52-4A60-B528-62E9D7394212}" srcOrd="0" destOrd="0" presId="urn:microsoft.com/office/officeart/2005/8/layout/vList3"/>
    <dgm:cxn modelId="{E8DD2B5F-502C-435E-920D-5671CAC5A96C}" type="presParOf" srcId="{016A6BBE-1C52-4A60-B528-62E9D7394212}" destId="{327DB46C-09EA-4EDC-AE1E-AF39ACDB2363}" srcOrd="0" destOrd="0" presId="urn:microsoft.com/office/officeart/2005/8/layout/vList3"/>
    <dgm:cxn modelId="{48AE7B39-2F6E-45BB-A63F-3C6E135D19A3}" type="presParOf" srcId="{327DB46C-09EA-4EDC-AE1E-AF39ACDB2363}" destId="{197403C2-982E-4009-AF0B-56F1C460097F}" srcOrd="0" destOrd="0" presId="urn:microsoft.com/office/officeart/2005/8/layout/vList3"/>
    <dgm:cxn modelId="{CCA39D0B-49FD-4C94-8A23-02C6FEB5A079}" type="presParOf" srcId="{327DB46C-09EA-4EDC-AE1E-AF39ACDB2363}" destId="{79C93A82-6C6F-4F24-B962-375519778B71}" srcOrd="1" destOrd="0" presId="urn:microsoft.com/office/officeart/2005/8/layout/vList3"/>
    <dgm:cxn modelId="{66D2DAF6-87E0-440E-9B18-6AEF47B22256}" type="presParOf" srcId="{016A6BBE-1C52-4A60-B528-62E9D7394212}" destId="{3BDD5DC2-593C-41EC-B7CD-3089F5D19953}" srcOrd="1" destOrd="0" presId="urn:microsoft.com/office/officeart/2005/8/layout/vList3"/>
    <dgm:cxn modelId="{BA31D11F-F610-48CE-B7BF-8345BB82F27E}" type="presParOf" srcId="{016A6BBE-1C52-4A60-B528-62E9D7394212}" destId="{BEA07512-CA0C-4071-8886-2D57F962F97B}" srcOrd="2" destOrd="0" presId="urn:microsoft.com/office/officeart/2005/8/layout/vList3"/>
    <dgm:cxn modelId="{20CA8C15-BAAB-4ECD-B176-3D4BEE16A067}" type="presParOf" srcId="{BEA07512-CA0C-4071-8886-2D57F962F97B}" destId="{F4EE61BF-3D6E-4B24-AA38-8584030E4BA4}" srcOrd="0" destOrd="0" presId="urn:microsoft.com/office/officeart/2005/8/layout/vList3"/>
    <dgm:cxn modelId="{C4328CAF-42D5-40EF-9F0C-B4BBA206FF57}" type="presParOf" srcId="{BEA07512-CA0C-4071-8886-2D57F962F97B}" destId="{EE41FA16-A33B-4623-BD1E-237E04AD133A}"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618CADE-57C5-43CC-9B58-BFBFB9FB1EF0}" type="doc">
      <dgm:prSet loTypeId="urn:microsoft.com/office/officeart/2008/layout/AlternatingPictureBlocks" loCatId="list" qsTypeId="urn:microsoft.com/office/officeart/2005/8/quickstyle/3d2" qsCatId="3D" csTypeId="urn:microsoft.com/office/officeart/2005/8/colors/colorful5" csCatId="colorful" phldr="1"/>
      <dgm:spPr/>
      <dgm:t>
        <a:bodyPr/>
        <a:lstStyle/>
        <a:p>
          <a:endParaRPr lang="es-ES"/>
        </a:p>
      </dgm:t>
    </dgm:pt>
    <dgm:pt modelId="{9B132B81-E47A-402D-87B0-432B1E31FAB1}">
      <dgm:prSet phldrT="[Texto]"/>
      <dgm:spPr>
        <a:xfrm>
          <a:off x="3526948" y="144"/>
          <a:ext cx="2116613" cy="957310"/>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r>
            <a:rPr lang="es-ES" dirty="0" smtClean="0">
              <a:solidFill>
                <a:sysClr val="window" lastClr="FFFFFF"/>
              </a:solidFill>
              <a:latin typeface="Calibri" panose="020F0502020204030204"/>
              <a:ea typeface="+mn-ea"/>
              <a:cs typeface="+mn-cs"/>
            </a:rPr>
            <a:t>La nacionalidad de los armadores. </a:t>
          </a:r>
          <a:endParaRPr lang="es-ES" dirty="0">
            <a:solidFill>
              <a:sysClr val="window" lastClr="FFFFFF"/>
            </a:solidFill>
            <a:latin typeface="Calibri" panose="020F0502020204030204"/>
            <a:ea typeface="+mn-ea"/>
            <a:cs typeface="+mn-cs"/>
          </a:endParaRPr>
        </a:p>
      </dgm:t>
    </dgm:pt>
    <dgm:pt modelId="{719F3E86-F584-465F-A3C3-012A9A436C18}" type="parTrans" cxnId="{6BCAFA41-B254-40BE-8015-36F3BEC0A705}">
      <dgm:prSet/>
      <dgm:spPr/>
      <dgm:t>
        <a:bodyPr/>
        <a:lstStyle/>
        <a:p>
          <a:endParaRPr lang="es-ES"/>
        </a:p>
      </dgm:t>
    </dgm:pt>
    <dgm:pt modelId="{0B9B8805-DAB7-4AA2-8CAC-39A21BF43C25}" type="sibTrans" cxnId="{6BCAFA41-B254-40BE-8015-36F3BEC0A705}">
      <dgm:prSet/>
      <dgm:spPr/>
      <dgm:t>
        <a:bodyPr/>
        <a:lstStyle/>
        <a:p>
          <a:endParaRPr lang="es-ES"/>
        </a:p>
      </dgm:t>
    </dgm:pt>
    <dgm:pt modelId="{D872A503-0F8B-4B58-A6B2-88C1EE98E70A}">
      <dgm:prSet/>
      <dgm:spPr>
        <a:xfrm>
          <a:off x="2484437" y="1115411"/>
          <a:ext cx="2116613" cy="957310"/>
        </a:xfrm>
        <a:prstGeom prst="rect">
          <a:avLst/>
        </a:prstGeom>
        <a:gradFill rotWithShape="0">
          <a:gsLst>
            <a:gs pos="0">
              <a:srgbClr val="5B9BD5">
                <a:hueOff val="-1689636"/>
                <a:satOff val="-4355"/>
                <a:lumOff val="-2941"/>
                <a:alphaOff val="0"/>
                <a:satMod val="103000"/>
                <a:lumMod val="102000"/>
                <a:tint val="94000"/>
              </a:srgbClr>
            </a:gs>
            <a:gs pos="50000">
              <a:srgbClr val="5B9BD5">
                <a:hueOff val="-1689636"/>
                <a:satOff val="-4355"/>
                <a:lumOff val="-2941"/>
                <a:alphaOff val="0"/>
                <a:satMod val="110000"/>
                <a:lumMod val="100000"/>
                <a:shade val="100000"/>
              </a:srgbClr>
            </a:gs>
            <a:gs pos="100000">
              <a:srgbClr val="5B9BD5">
                <a:hueOff val="-1689636"/>
                <a:satOff val="-4355"/>
                <a:lumOff val="-2941"/>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r>
            <a:rPr lang="es-ES" smtClean="0">
              <a:solidFill>
                <a:sysClr val="window" lastClr="FFFFFF"/>
              </a:solidFill>
              <a:latin typeface="Calibri" panose="020F0502020204030204"/>
              <a:ea typeface="+mn-ea"/>
              <a:cs typeface="+mn-cs"/>
            </a:rPr>
            <a:t>La nacionalidad de los oficiales que tiene a su mando esos buques o aeronaves. </a:t>
          </a:r>
          <a:endParaRPr lang="es-MX">
            <a:solidFill>
              <a:sysClr val="window" lastClr="FFFFFF"/>
            </a:solidFill>
            <a:latin typeface="Calibri" panose="020F0502020204030204"/>
            <a:ea typeface="+mn-ea"/>
            <a:cs typeface="+mn-cs"/>
          </a:endParaRPr>
        </a:p>
      </dgm:t>
    </dgm:pt>
    <dgm:pt modelId="{3AFF14AD-3395-4D38-A668-564009811754}" type="parTrans" cxnId="{BA127752-BD07-43AB-9658-ED4B244A9C28}">
      <dgm:prSet/>
      <dgm:spPr/>
      <dgm:t>
        <a:bodyPr/>
        <a:lstStyle/>
        <a:p>
          <a:endParaRPr lang="es-ES"/>
        </a:p>
      </dgm:t>
    </dgm:pt>
    <dgm:pt modelId="{D8593C0A-C123-4491-992D-FF9DC51BEF9B}" type="sibTrans" cxnId="{BA127752-BD07-43AB-9658-ED4B244A9C28}">
      <dgm:prSet/>
      <dgm:spPr/>
      <dgm:t>
        <a:bodyPr/>
        <a:lstStyle/>
        <a:p>
          <a:endParaRPr lang="es-ES"/>
        </a:p>
      </dgm:t>
    </dgm:pt>
    <dgm:pt modelId="{CAE784B4-824E-49DF-B588-CB6F884B1965}">
      <dgm:prSet/>
      <dgm:spPr>
        <a:xfrm>
          <a:off x="3526948" y="2230678"/>
          <a:ext cx="2116613" cy="957310"/>
        </a:xfrm>
        <a:prstGeom prst="rect">
          <a:avLst/>
        </a:prstGeom>
        <a:gradFill rotWithShape="0">
          <a:gsLst>
            <a:gs pos="0">
              <a:srgbClr val="5B9BD5">
                <a:hueOff val="-3379271"/>
                <a:satOff val="-8710"/>
                <a:lumOff val="-5883"/>
                <a:alphaOff val="0"/>
                <a:satMod val="103000"/>
                <a:lumMod val="102000"/>
                <a:tint val="94000"/>
              </a:srgbClr>
            </a:gs>
            <a:gs pos="50000">
              <a:srgbClr val="5B9BD5">
                <a:hueOff val="-3379271"/>
                <a:satOff val="-8710"/>
                <a:lumOff val="-5883"/>
                <a:alphaOff val="0"/>
                <a:satMod val="110000"/>
                <a:lumMod val="100000"/>
                <a:shade val="100000"/>
              </a:srgbClr>
            </a:gs>
            <a:gs pos="100000">
              <a:srgbClr val="5B9BD5">
                <a:hueOff val="-3379271"/>
                <a:satOff val="-8710"/>
                <a:lumOff val="-5883"/>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r>
            <a:rPr lang="es-ES" smtClean="0">
              <a:solidFill>
                <a:sysClr val="window" lastClr="FFFFFF"/>
              </a:solidFill>
              <a:latin typeface="Calibri" panose="020F0502020204030204"/>
              <a:ea typeface="+mn-ea"/>
              <a:cs typeface="+mn-cs"/>
            </a:rPr>
            <a:t>La proporción de la nacionalidad de la tripulación. </a:t>
          </a:r>
          <a:endParaRPr lang="es-MX">
            <a:solidFill>
              <a:sysClr val="window" lastClr="FFFFFF"/>
            </a:solidFill>
            <a:latin typeface="Calibri" panose="020F0502020204030204"/>
            <a:ea typeface="+mn-ea"/>
            <a:cs typeface="+mn-cs"/>
          </a:endParaRPr>
        </a:p>
      </dgm:t>
    </dgm:pt>
    <dgm:pt modelId="{AAE2FA62-5086-40D1-9BDC-C5EBF6CA4E73}" type="parTrans" cxnId="{E98F2EF9-86DE-4028-9337-9DC6D21B57FB}">
      <dgm:prSet/>
      <dgm:spPr/>
      <dgm:t>
        <a:bodyPr/>
        <a:lstStyle/>
        <a:p>
          <a:endParaRPr lang="es-ES"/>
        </a:p>
      </dgm:t>
    </dgm:pt>
    <dgm:pt modelId="{26FBF68B-040C-4734-9D2A-3AECC0037F6D}" type="sibTrans" cxnId="{E98F2EF9-86DE-4028-9337-9DC6D21B57FB}">
      <dgm:prSet/>
      <dgm:spPr/>
      <dgm:t>
        <a:bodyPr/>
        <a:lstStyle/>
        <a:p>
          <a:endParaRPr lang="es-ES"/>
        </a:p>
      </dgm:t>
    </dgm:pt>
    <dgm:pt modelId="{1F683073-977F-4D40-869F-DF7E01C7BBE9}">
      <dgm:prSet/>
      <dgm:spPr>
        <a:xfrm>
          <a:off x="2484437" y="3345945"/>
          <a:ext cx="2116613" cy="957310"/>
        </a:xfrm>
        <a:prstGeom prst="rect">
          <a:avLst/>
        </a:prstGeom>
        <a:gradFill rotWithShape="0">
          <a:gsLst>
            <a:gs pos="0">
              <a:srgbClr val="5B9BD5">
                <a:hueOff val="-5068907"/>
                <a:satOff val="-13064"/>
                <a:lumOff val="-8824"/>
                <a:alphaOff val="0"/>
                <a:satMod val="103000"/>
                <a:lumMod val="102000"/>
                <a:tint val="94000"/>
              </a:srgbClr>
            </a:gs>
            <a:gs pos="50000">
              <a:srgbClr val="5B9BD5">
                <a:hueOff val="-5068907"/>
                <a:satOff val="-13064"/>
                <a:lumOff val="-8824"/>
                <a:alphaOff val="0"/>
                <a:satMod val="110000"/>
                <a:lumMod val="100000"/>
                <a:shade val="100000"/>
              </a:srgbClr>
            </a:gs>
            <a:gs pos="100000">
              <a:srgbClr val="5B9BD5">
                <a:hueOff val="-5068907"/>
                <a:satOff val="-13064"/>
                <a:lumOff val="-8824"/>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r>
            <a:rPr lang="es-ES" smtClean="0">
              <a:solidFill>
                <a:sysClr val="window" lastClr="FFFFFF"/>
              </a:solidFill>
              <a:latin typeface="Calibri" panose="020F0502020204030204"/>
              <a:ea typeface="+mn-ea"/>
              <a:cs typeface="+mn-cs"/>
            </a:rPr>
            <a:t>Lugar de matriculación de aquellos y aquellas.</a:t>
          </a:r>
          <a:endParaRPr lang="es-MX">
            <a:solidFill>
              <a:sysClr val="window" lastClr="FFFFFF"/>
            </a:solidFill>
            <a:latin typeface="Calibri" panose="020F0502020204030204"/>
            <a:ea typeface="+mn-ea"/>
            <a:cs typeface="+mn-cs"/>
          </a:endParaRPr>
        </a:p>
      </dgm:t>
    </dgm:pt>
    <dgm:pt modelId="{A57C60B1-3BE2-4BA2-92A8-5E99143E856A}" type="parTrans" cxnId="{A29E830C-D9DD-4E88-8061-C81505924EFE}">
      <dgm:prSet/>
      <dgm:spPr/>
      <dgm:t>
        <a:bodyPr/>
        <a:lstStyle/>
        <a:p>
          <a:endParaRPr lang="es-ES"/>
        </a:p>
      </dgm:t>
    </dgm:pt>
    <dgm:pt modelId="{04578A69-15CE-487E-9122-43204AEA425B}" type="sibTrans" cxnId="{A29E830C-D9DD-4E88-8061-C81505924EFE}">
      <dgm:prSet/>
      <dgm:spPr/>
      <dgm:t>
        <a:bodyPr/>
        <a:lstStyle/>
        <a:p>
          <a:endParaRPr lang="es-ES"/>
        </a:p>
      </dgm:t>
    </dgm:pt>
    <dgm:pt modelId="{42F1F625-72FC-495A-8D81-CC2A05FFBC10}">
      <dgm:prSet/>
      <dgm:spPr>
        <a:xfrm>
          <a:off x="3526948" y="4461211"/>
          <a:ext cx="2116613" cy="957310"/>
        </a:xfrm>
        <a:prstGeom prst="rect">
          <a:avLst/>
        </a:prstGeom>
        <a:gradFill rotWithShape="0">
          <a:gsLst>
            <a:gs pos="0">
              <a:srgbClr val="5B9BD5">
                <a:hueOff val="-6758543"/>
                <a:satOff val="-17419"/>
                <a:lumOff val="-11765"/>
                <a:alphaOff val="0"/>
                <a:satMod val="103000"/>
                <a:lumMod val="102000"/>
                <a:tint val="94000"/>
              </a:srgbClr>
            </a:gs>
            <a:gs pos="50000">
              <a:srgbClr val="5B9BD5">
                <a:hueOff val="-6758543"/>
                <a:satOff val="-17419"/>
                <a:lumOff val="-11765"/>
                <a:alphaOff val="0"/>
                <a:satMod val="110000"/>
                <a:lumMod val="100000"/>
                <a:shade val="100000"/>
              </a:srgbClr>
            </a:gs>
            <a:gs pos="100000">
              <a:srgbClr val="5B9BD5">
                <a:hueOff val="-6758543"/>
                <a:satOff val="-17419"/>
                <a:lumOff val="-11765"/>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gm:spPr>
      <dgm:t>
        <a:bodyPr/>
        <a:lstStyle/>
        <a:p>
          <a:r>
            <a:rPr lang="es-ES" smtClean="0">
              <a:solidFill>
                <a:sysClr val="window" lastClr="FFFFFF"/>
              </a:solidFill>
              <a:latin typeface="Calibri" panose="020F0502020204030204"/>
              <a:ea typeface="+mn-ea"/>
              <a:cs typeface="+mn-cs"/>
            </a:rPr>
            <a:t>Nacionalidad del propietario.</a:t>
          </a:r>
          <a:endParaRPr lang="es-MX">
            <a:solidFill>
              <a:sysClr val="window" lastClr="FFFFFF"/>
            </a:solidFill>
            <a:latin typeface="Calibri" panose="020F0502020204030204"/>
            <a:ea typeface="+mn-ea"/>
            <a:cs typeface="+mn-cs"/>
          </a:endParaRPr>
        </a:p>
      </dgm:t>
    </dgm:pt>
    <dgm:pt modelId="{736A3303-A815-4805-AE26-A17CF8E26942}" type="parTrans" cxnId="{B1857173-1587-4573-A3D9-6CAB1C6096A6}">
      <dgm:prSet/>
      <dgm:spPr/>
      <dgm:t>
        <a:bodyPr/>
        <a:lstStyle/>
        <a:p>
          <a:endParaRPr lang="es-ES"/>
        </a:p>
      </dgm:t>
    </dgm:pt>
    <dgm:pt modelId="{3A894D60-FACF-4637-A832-FE95E74CFBCD}" type="sibTrans" cxnId="{B1857173-1587-4573-A3D9-6CAB1C6096A6}">
      <dgm:prSet/>
      <dgm:spPr/>
      <dgm:t>
        <a:bodyPr/>
        <a:lstStyle/>
        <a:p>
          <a:endParaRPr lang="es-ES"/>
        </a:p>
      </dgm:t>
    </dgm:pt>
    <dgm:pt modelId="{125EB41B-053E-437F-BB9F-36B574FDAA37}" type="pres">
      <dgm:prSet presAssocID="{E618CADE-57C5-43CC-9B58-BFBFB9FB1EF0}" presName="linearFlow" presStyleCnt="0">
        <dgm:presLayoutVars>
          <dgm:dir/>
          <dgm:resizeHandles val="exact"/>
        </dgm:presLayoutVars>
      </dgm:prSet>
      <dgm:spPr/>
      <dgm:t>
        <a:bodyPr/>
        <a:lstStyle/>
        <a:p>
          <a:endParaRPr lang="es-ES"/>
        </a:p>
      </dgm:t>
    </dgm:pt>
    <dgm:pt modelId="{34B5F2F8-6999-4D1A-812C-A95B6540FFE8}" type="pres">
      <dgm:prSet presAssocID="{9B132B81-E47A-402D-87B0-432B1E31FAB1}" presName="comp" presStyleCnt="0"/>
      <dgm:spPr/>
    </dgm:pt>
    <dgm:pt modelId="{56E42595-01FF-4011-9DFB-F92EBF65747B}" type="pres">
      <dgm:prSet presAssocID="{9B132B81-E47A-402D-87B0-432B1E31FAB1}" presName="rect2" presStyleLbl="node1" presStyleIdx="0" presStyleCnt="5">
        <dgm:presLayoutVars>
          <dgm:bulletEnabled val="1"/>
        </dgm:presLayoutVars>
      </dgm:prSet>
      <dgm:spPr/>
      <dgm:t>
        <a:bodyPr/>
        <a:lstStyle/>
        <a:p>
          <a:endParaRPr lang="es-ES"/>
        </a:p>
      </dgm:t>
    </dgm:pt>
    <dgm:pt modelId="{33CF4726-A7D4-4178-925F-756AA513D8A0}" type="pres">
      <dgm:prSet presAssocID="{9B132B81-E47A-402D-87B0-432B1E31FAB1}" presName="rect1" presStyleLbl="lnNode1" presStyleIdx="0" presStyleCnt="5"/>
      <dgm:spPr>
        <a:xfrm>
          <a:off x="2484437" y="144"/>
          <a:ext cx="947737" cy="957310"/>
        </a:xfrm>
        <a:prstGeom prst="rect">
          <a:avLst/>
        </a:prstGeom>
        <a:blipFill rotWithShape="1">
          <a:blip xmlns:r="http://schemas.openxmlformats.org/officeDocument/2006/relationships" r:embed="rId1"/>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gm:spPr>
      <dgm:t>
        <a:bodyPr/>
        <a:lstStyle/>
        <a:p>
          <a:endParaRPr lang="es-ES"/>
        </a:p>
      </dgm:t>
    </dgm:pt>
    <dgm:pt modelId="{5D67C597-D50C-4265-B91E-EBCE06C55725}" type="pres">
      <dgm:prSet presAssocID="{0B9B8805-DAB7-4AA2-8CAC-39A21BF43C25}" presName="sibTrans" presStyleCnt="0"/>
      <dgm:spPr/>
    </dgm:pt>
    <dgm:pt modelId="{D36138E6-CAA9-4AB5-A111-751F4E8F8194}" type="pres">
      <dgm:prSet presAssocID="{D872A503-0F8B-4B58-A6B2-88C1EE98E70A}" presName="comp" presStyleCnt="0"/>
      <dgm:spPr/>
    </dgm:pt>
    <dgm:pt modelId="{A61EB7DE-63D1-439E-9900-DDFDC96C662B}" type="pres">
      <dgm:prSet presAssocID="{D872A503-0F8B-4B58-A6B2-88C1EE98E70A}" presName="rect2" presStyleLbl="node1" presStyleIdx="1" presStyleCnt="5">
        <dgm:presLayoutVars>
          <dgm:bulletEnabled val="1"/>
        </dgm:presLayoutVars>
      </dgm:prSet>
      <dgm:spPr/>
      <dgm:t>
        <a:bodyPr/>
        <a:lstStyle/>
        <a:p>
          <a:endParaRPr lang="es-ES"/>
        </a:p>
      </dgm:t>
    </dgm:pt>
    <dgm:pt modelId="{23A955FD-6B5B-4EB0-9738-AD5D1F3E5EC4}" type="pres">
      <dgm:prSet presAssocID="{D872A503-0F8B-4B58-A6B2-88C1EE98E70A}" presName="rect1" presStyleLbl="lnNode1" presStyleIdx="1" presStyleCnt="5"/>
      <dgm:spPr>
        <a:xfrm>
          <a:off x="4695825" y="1115411"/>
          <a:ext cx="947737" cy="957310"/>
        </a:xfrm>
        <a:prstGeom prst="rect">
          <a:avLst/>
        </a:prstGeom>
        <a:blipFill rotWithShape="1">
          <a:blip xmlns:r="http://schemas.openxmlformats.org/officeDocument/2006/relationships" r:embed="rId2"/>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gm:spPr>
    </dgm:pt>
    <dgm:pt modelId="{3E1BE764-6DA2-4BF4-8987-5C2500712DF9}" type="pres">
      <dgm:prSet presAssocID="{D8593C0A-C123-4491-992D-FF9DC51BEF9B}" presName="sibTrans" presStyleCnt="0"/>
      <dgm:spPr/>
    </dgm:pt>
    <dgm:pt modelId="{71D4C099-B20F-4827-8504-867E9ADE1944}" type="pres">
      <dgm:prSet presAssocID="{CAE784B4-824E-49DF-B588-CB6F884B1965}" presName="comp" presStyleCnt="0"/>
      <dgm:spPr/>
    </dgm:pt>
    <dgm:pt modelId="{3D36B563-4D2A-46D4-8485-212C982946D0}" type="pres">
      <dgm:prSet presAssocID="{CAE784B4-824E-49DF-B588-CB6F884B1965}" presName="rect2" presStyleLbl="node1" presStyleIdx="2" presStyleCnt="5">
        <dgm:presLayoutVars>
          <dgm:bulletEnabled val="1"/>
        </dgm:presLayoutVars>
      </dgm:prSet>
      <dgm:spPr/>
      <dgm:t>
        <a:bodyPr/>
        <a:lstStyle/>
        <a:p>
          <a:endParaRPr lang="es-ES"/>
        </a:p>
      </dgm:t>
    </dgm:pt>
    <dgm:pt modelId="{9E0473BB-EEEE-49E9-8A64-8F07DF3AF47B}" type="pres">
      <dgm:prSet presAssocID="{CAE784B4-824E-49DF-B588-CB6F884B1965}" presName="rect1" presStyleLbl="lnNode1" presStyleIdx="2" presStyleCnt="5"/>
      <dgm:spPr>
        <a:xfrm>
          <a:off x="2484437" y="2230678"/>
          <a:ext cx="947737" cy="957310"/>
        </a:xfrm>
        <a:prstGeom prst="rect">
          <a:avLst/>
        </a:prstGeom>
        <a:blipFill rotWithShape="1">
          <a:blip xmlns:r="http://schemas.openxmlformats.org/officeDocument/2006/relationships" r:embed="rId3"/>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gm:spPr>
      <dgm:t>
        <a:bodyPr/>
        <a:lstStyle/>
        <a:p>
          <a:endParaRPr lang="es-ES"/>
        </a:p>
      </dgm:t>
    </dgm:pt>
    <dgm:pt modelId="{F4E69C9D-BE32-4119-A84D-F781DF347B2A}" type="pres">
      <dgm:prSet presAssocID="{26FBF68B-040C-4734-9D2A-3AECC0037F6D}" presName="sibTrans" presStyleCnt="0"/>
      <dgm:spPr/>
    </dgm:pt>
    <dgm:pt modelId="{04948280-1AA1-4EAF-9F5B-325C11A0C5B8}" type="pres">
      <dgm:prSet presAssocID="{1F683073-977F-4D40-869F-DF7E01C7BBE9}" presName="comp" presStyleCnt="0"/>
      <dgm:spPr/>
    </dgm:pt>
    <dgm:pt modelId="{98AE2A17-4BD6-4CB2-932A-CBFF78B04409}" type="pres">
      <dgm:prSet presAssocID="{1F683073-977F-4D40-869F-DF7E01C7BBE9}" presName="rect2" presStyleLbl="node1" presStyleIdx="3" presStyleCnt="5">
        <dgm:presLayoutVars>
          <dgm:bulletEnabled val="1"/>
        </dgm:presLayoutVars>
      </dgm:prSet>
      <dgm:spPr/>
      <dgm:t>
        <a:bodyPr/>
        <a:lstStyle/>
        <a:p>
          <a:endParaRPr lang="es-ES"/>
        </a:p>
      </dgm:t>
    </dgm:pt>
    <dgm:pt modelId="{FFB29A62-7AFD-460D-80AA-657E5FC0FC85}" type="pres">
      <dgm:prSet presAssocID="{1F683073-977F-4D40-869F-DF7E01C7BBE9}" presName="rect1" presStyleLbl="lnNode1" presStyleIdx="3" presStyleCnt="5"/>
      <dgm:spPr>
        <a:xfrm>
          <a:off x="4695825" y="3345945"/>
          <a:ext cx="947737" cy="957310"/>
        </a:xfrm>
        <a:prstGeom prst="rect">
          <a:avLst/>
        </a:prstGeom>
        <a:blipFill rotWithShape="1">
          <a:blip xmlns:r="http://schemas.openxmlformats.org/officeDocument/2006/relationships" r:embed="rId4"/>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gm:spPr>
      <dgm:t>
        <a:bodyPr/>
        <a:lstStyle/>
        <a:p>
          <a:endParaRPr lang="es-ES"/>
        </a:p>
      </dgm:t>
    </dgm:pt>
    <dgm:pt modelId="{E452C108-013F-46E2-80CF-55B6D4662D68}" type="pres">
      <dgm:prSet presAssocID="{04578A69-15CE-487E-9122-43204AEA425B}" presName="sibTrans" presStyleCnt="0"/>
      <dgm:spPr/>
    </dgm:pt>
    <dgm:pt modelId="{92007C0A-4723-46A5-9066-114E5C3B46CC}" type="pres">
      <dgm:prSet presAssocID="{42F1F625-72FC-495A-8D81-CC2A05FFBC10}" presName="comp" presStyleCnt="0"/>
      <dgm:spPr/>
    </dgm:pt>
    <dgm:pt modelId="{4BD61825-E4B2-4CB7-B2D4-EF27EBA865A3}" type="pres">
      <dgm:prSet presAssocID="{42F1F625-72FC-495A-8D81-CC2A05FFBC10}" presName="rect2" presStyleLbl="node1" presStyleIdx="4" presStyleCnt="5">
        <dgm:presLayoutVars>
          <dgm:bulletEnabled val="1"/>
        </dgm:presLayoutVars>
      </dgm:prSet>
      <dgm:spPr/>
      <dgm:t>
        <a:bodyPr/>
        <a:lstStyle/>
        <a:p>
          <a:endParaRPr lang="es-ES"/>
        </a:p>
      </dgm:t>
    </dgm:pt>
    <dgm:pt modelId="{5F5551F5-C3E8-4F22-B303-A7E802EB0DBD}" type="pres">
      <dgm:prSet presAssocID="{42F1F625-72FC-495A-8D81-CC2A05FFBC10}" presName="rect1" presStyleLbl="lnNode1" presStyleIdx="4" presStyleCnt="5"/>
      <dgm:spPr>
        <a:xfrm>
          <a:off x="2484437" y="4461211"/>
          <a:ext cx="947737" cy="957310"/>
        </a:xfrm>
        <a:prstGeom prst="rect">
          <a:avLst/>
        </a:prstGeom>
        <a:blipFill rotWithShape="1">
          <a:blip xmlns:r="http://schemas.openxmlformats.org/officeDocument/2006/relationships" r:embed="rId5"/>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gm:spPr>
    </dgm:pt>
  </dgm:ptLst>
  <dgm:cxnLst>
    <dgm:cxn modelId="{6EA8B239-9869-4447-82EB-D6923DA89167}" type="presOf" srcId="{E618CADE-57C5-43CC-9B58-BFBFB9FB1EF0}" destId="{125EB41B-053E-437F-BB9F-36B574FDAA37}" srcOrd="0" destOrd="0" presId="urn:microsoft.com/office/officeart/2008/layout/AlternatingPictureBlocks"/>
    <dgm:cxn modelId="{BA127752-BD07-43AB-9658-ED4B244A9C28}" srcId="{E618CADE-57C5-43CC-9B58-BFBFB9FB1EF0}" destId="{D872A503-0F8B-4B58-A6B2-88C1EE98E70A}" srcOrd="1" destOrd="0" parTransId="{3AFF14AD-3395-4D38-A668-564009811754}" sibTransId="{D8593C0A-C123-4491-992D-FF9DC51BEF9B}"/>
    <dgm:cxn modelId="{2695A595-C5B7-47F5-AFA2-2B0AD529E1FF}" type="presOf" srcId="{42F1F625-72FC-495A-8D81-CC2A05FFBC10}" destId="{4BD61825-E4B2-4CB7-B2D4-EF27EBA865A3}" srcOrd="0" destOrd="0" presId="urn:microsoft.com/office/officeart/2008/layout/AlternatingPictureBlocks"/>
    <dgm:cxn modelId="{3677E056-F23A-4647-A277-0DAD45027C97}" type="presOf" srcId="{D872A503-0F8B-4B58-A6B2-88C1EE98E70A}" destId="{A61EB7DE-63D1-439E-9900-DDFDC96C662B}" srcOrd="0" destOrd="0" presId="urn:microsoft.com/office/officeart/2008/layout/AlternatingPictureBlocks"/>
    <dgm:cxn modelId="{E98F2EF9-86DE-4028-9337-9DC6D21B57FB}" srcId="{E618CADE-57C5-43CC-9B58-BFBFB9FB1EF0}" destId="{CAE784B4-824E-49DF-B588-CB6F884B1965}" srcOrd="2" destOrd="0" parTransId="{AAE2FA62-5086-40D1-9BDC-C5EBF6CA4E73}" sibTransId="{26FBF68B-040C-4734-9D2A-3AECC0037F6D}"/>
    <dgm:cxn modelId="{415095B5-C888-4806-8F8F-8F59E4C923C6}" type="presOf" srcId="{9B132B81-E47A-402D-87B0-432B1E31FAB1}" destId="{56E42595-01FF-4011-9DFB-F92EBF65747B}" srcOrd="0" destOrd="0" presId="urn:microsoft.com/office/officeart/2008/layout/AlternatingPictureBlocks"/>
    <dgm:cxn modelId="{A29E830C-D9DD-4E88-8061-C81505924EFE}" srcId="{E618CADE-57C5-43CC-9B58-BFBFB9FB1EF0}" destId="{1F683073-977F-4D40-869F-DF7E01C7BBE9}" srcOrd="3" destOrd="0" parTransId="{A57C60B1-3BE2-4BA2-92A8-5E99143E856A}" sibTransId="{04578A69-15CE-487E-9122-43204AEA425B}"/>
    <dgm:cxn modelId="{B05E0B0B-D246-4FA4-B012-589608769547}" type="presOf" srcId="{CAE784B4-824E-49DF-B588-CB6F884B1965}" destId="{3D36B563-4D2A-46D4-8485-212C982946D0}" srcOrd="0" destOrd="0" presId="urn:microsoft.com/office/officeart/2008/layout/AlternatingPictureBlocks"/>
    <dgm:cxn modelId="{6BCAFA41-B254-40BE-8015-36F3BEC0A705}" srcId="{E618CADE-57C5-43CC-9B58-BFBFB9FB1EF0}" destId="{9B132B81-E47A-402D-87B0-432B1E31FAB1}" srcOrd="0" destOrd="0" parTransId="{719F3E86-F584-465F-A3C3-012A9A436C18}" sibTransId="{0B9B8805-DAB7-4AA2-8CAC-39A21BF43C25}"/>
    <dgm:cxn modelId="{B1857173-1587-4573-A3D9-6CAB1C6096A6}" srcId="{E618CADE-57C5-43CC-9B58-BFBFB9FB1EF0}" destId="{42F1F625-72FC-495A-8D81-CC2A05FFBC10}" srcOrd="4" destOrd="0" parTransId="{736A3303-A815-4805-AE26-A17CF8E26942}" sibTransId="{3A894D60-FACF-4637-A832-FE95E74CFBCD}"/>
    <dgm:cxn modelId="{1EAC82C2-2B44-4F00-A0C7-3678FF394932}" type="presOf" srcId="{1F683073-977F-4D40-869F-DF7E01C7BBE9}" destId="{98AE2A17-4BD6-4CB2-932A-CBFF78B04409}" srcOrd="0" destOrd="0" presId="urn:microsoft.com/office/officeart/2008/layout/AlternatingPictureBlocks"/>
    <dgm:cxn modelId="{385A301A-2BE7-43EE-A4E0-404AF2FE3C3D}" type="presParOf" srcId="{125EB41B-053E-437F-BB9F-36B574FDAA37}" destId="{34B5F2F8-6999-4D1A-812C-A95B6540FFE8}" srcOrd="0" destOrd="0" presId="urn:microsoft.com/office/officeart/2008/layout/AlternatingPictureBlocks"/>
    <dgm:cxn modelId="{0C8E3D7D-FF80-40DC-8332-6B7DE46E67EC}" type="presParOf" srcId="{34B5F2F8-6999-4D1A-812C-A95B6540FFE8}" destId="{56E42595-01FF-4011-9DFB-F92EBF65747B}" srcOrd="0" destOrd="0" presId="urn:microsoft.com/office/officeart/2008/layout/AlternatingPictureBlocks"/>
    <dgm:cxn modelId="{1C94DA35-DB53-4226-9E29-EE176276EA8A}" type="presParOf" srcId="{34B5F2F8-6999-4D1A-812C-A95B6540FFE8}" destId="{33CF4726-A7D4-4178-925F-756AA513D8A0}" srcOrd="1" destOrd="0" presId="urn:microsoft.com/office/officeart/2008/layout/AlternatingPictureBlocks"/>
    <dgm:cxn modelId="{D4C98086-FEB3-4673-9B95-28F881F20BEC}" type="presParOf" srcId="{125EB41B-053E-437F-BB9F-36B574FDAA37}" destId="{5D67C597-D50C-4265-B91E-EBCE06C55725}" srcOrd="1" destOrd="0" presId="urn:microsoft.com/office/officeart/2008/layout/AlternatingPictureBlocks"/>
    <dgm:cxn modelId="{1F916750-7029-4975-A7FC-0487BD595733}" type="presParOf" srcId="{125EB41B-053E-437F-BB9F-36B574FDAA37}" destId="{D36138E6-CAA9-4AB5-A111-751F4E8F8194}" srcOrd="2" destOrd="0" presId="urn:microsoft.com/office/officeart/2008/layout/AlternatingPictureBlocks"/>
    <dgm:cxn modelId="{C945759C-3FB8-4B29-8459-F500E1479C10}" type="presParOf" srcId="{D36138E6-CAA9-4AB5-A111-751F4E8F8194}" destId="{A61EB7DE-63D1-439E-9900-DDFDC96C662B}" srcOrd="0" destOrd="0" presId="urn:microsoft.com/office/officeart/2008/layout/AlternatingPictureBlocks"/>
    <dgm:cxn modelId="{A18D01F3-0CE2-4BD7-8519-5DB48403EAD9}" type="presParOf" srcId="{D36138E6-CAA9-4AB5-A111-751F4E8F8194}" destId="{23A955FD-6B5B-4EB0-9738-AD5D1F3E5EC4}" srcOrd="1" destOrd="0" presId="urn:microsoft.com/office/officeart/2008/layout/AlternatingPictureBlocks"/>
    <dgm:cxn modelId="{3BCC035B-2BBB-410F-BC7A-AFEC2A0437FB}" type="presParOf" srcId="{125EB41B-053E-437F-BB9F-36B574FDAA37}" destId="{3E1BE764-6DA2-4BF4-8987-5C2500712DF9}" srcOrd="3" destOrd="0" presId="urn:microsoft.com/office/officeart/2008/layout/AlternatingPictureBlocks"/>
    <dgm:cxn modelId="{71679E3D-BAF4-4F36-9D1F-45D17E8FA954}" type="presParOf" srcId="{125EB41B-053E-437F-BB9F-36B574FDAA37}" destId="{71D4C099-B20F-4827-8504-867E9ADE1944}" srcOrd="4" destOrd="0" presId="urn:microsoft.com/office/officeart/2008/layout/AlternatingPictureBlocks"/>
    <dgm:cxn modelId="{E7A5824A-3028-4F5C-85AC-A45F0EA555BC}" type="presParOf" srcId="{71D4C099-B20F-4827-8504-867E9ADE1944}" destId="{3D36B563-4D2A-46D4-8485-212C982946D0}" srcOrd="0" destOrd="0" presId="urn:microsoft.com/office/officeart/2008/layout/AlternatingPictureBlocks"/>
    <dgm:cxn modelId="{2797A75A-F7AD-4812-8520-3467897915EE}" type="presParOf" srcId="{71D4C099-B20F-4827-8504-867E9ADE1944}" destId="{9E0473BB-EEEE-49E9-8A64-8F07DF3AF47B}" srcOrd="1" destOrd="0" presId="urn:microsoft.com/office/officeart/2008/layout/AlternatingPictureBlocks"/>
    <dgm:cxn modelId="{9685A4C3-AC7A-4D01-AB9E-C3371FB5CCDD}" type="presParOf" srcId="{125EB41B-053E-437F-BB9F-36B574FDAA37}" destId="{F4E69C9D-BE32-4119-A84D-F781DF347B2A}" srcOrd="5" destOrd="0" presId="urn:microsoft.com/office/officeart/2008/layout/AlternatingPictureBlocks"/>
    <dgm:cxn modelId="{1586DC11-1C80-466F-BE84-BC8E60418FDD}" type="presParOf" srcId="{125EB41B-053E-437F-BB9F-36B574FDAA37}" destId="{04948280-1AA1-4EAF-9F5B-325C11A0C5B8}" srcOrd="6" destOrd="0" presId="urn:microsoft.com/office/officeart/2008/layout/AlternatingPictureBlocks"/>
    <dgm:cxn modelId="{F377BAA8-7EF8-4A68-91AE-934606EDC2DA}" type="presParOf" srcId="{04948280-1AA1-4EAF-9F5B-325C11A0C5B8}" destId="{98AE2A17-4BD6-4CB2-932A-CBFF78B04409}" srcOrd="0" destOrd="0" presId="urn:microsoft.com/office/officeart/2008/layout/AlternatingPictureBlocks"/>
    <dgm:cxn modelId="{F1D661C8-0536-434A-BAFF-851F7180A610}" type="presParOf" srcId="{04948280-1AA1-4EAF-9F5B-325C11A0C5B8}" destId="{FFB29A62-7AFD-460D-80AA-657E5FC0FC85}" srcOrd="1" destOrd="0" presId="urn:microsoft.com/office/officeart/2008/layout/AlternatingPictureBlocks"/>
    <dgm:cxn modelId="{2F06FF41-1EEB-4727-AD0C-D2EAF0823EBC}" type="presParOf" srcId="{125EB41B-053E-437F-BB9F-36B574FDAA37}" destId="{E452C108-013F-46E2-80CF-55B6D4662D68}" srcOrd="7" destOrd="0" presId="urn:microsoft.com/office/officeart/2008/layout/AlternatingPictureBlocks"/>
    <dgm:cxn modelId="{CBCC9086-F400-4060-A5B4-CF341085AC63}" type="presParOf" srcId="{125EB41B-053E-437F-BB9F-36B574FDAA37}" destId="{92007C0A-4723-46A5-9066-114E5C3B46CC}" srcOrd="8" destOrd="0" presId="urn:microsoft.com/office/officeart/2008/layout/AlternatingPictureBlocks"/>
    <dgm:cxn modelId="{24DD10E3-062F-473C-B58D-6A4535E82AD8}" type="presParOf" srcId="{92007C0A-4723-46A5-9066-114E5C3B46CC}" destId="{4BD61825-E4B2-4CB7-B2D4-EF27EBA865A3}" srcOrd="0" destOrd="0" presId="urn:microsoft.com/office/officeart/2008/layout/AlternatingPictureBlocks"/>
    <dgm:cxn modelId="{DC87707B-6ABA-4992-86DF-7A2E0EB4894A}" type="presParOf" srcId="{92007C0A-4723-46A5-9066-114E5C3B46CC}" destId="{5F5551F5-C3E8-4F22-B303-A7E802EB0DBD}"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4E5D332-AB44-4DFF-9135-14BB011D452D}" type="doc">
      <dgm:prSet loTypeId="urn:microsoft.com/office/officeart/2009/3/layout/StepUpProcess" loCatId="process" qsTypeId="urn:microsoft.com/office/officeart/2005/8/quickstyle/3d1" qsCatId="3D" csTypeId="urn:microsoft.com/office/officeart/2005/8/colors/colorful1" csCatId="colorful" phldr="1"/>
      <dgm:spPr/>
      <dgm:t>
        <a:bodyPr/>
        <a:lstStyle/>
        <a:p>
          <a:endParaRPr lang="es-ES"/>
        </a:p>
      </dgm:t>
    </dgm:pt>
    <dgm:pt modelId="{826382B6-5121-4FC7-9D43-FCC4919FD594}">
      <dgm:prSet phldrT="[Texto]" custT="1"/>
      <dgm:spPr/>
      <dgm:t>
        <a:bodyPr/>
        <a:lstStyle/>
        <a:p>
          <a:r>
            <a:rPr lang="es-ES" sz="1800" dirty="0" smtClean="0">
              <a:latin typeface="Bookman Old Style" panose="02050604050505020204" pitchFamily="18" charset="0"/>
            </a:rPr>
            <a:t>Las abanderadas y matriculadas conforme a la ley de navegación.</a:t>
          </a:r>
          <a:endParaRPr lang="es-ES" sz="1800" dirty="0">
            <a:latin typeface="Bookman Old Style" panose="02050604050505020204" pitchFamily="18" charset="0"/>
          </a:endParaRPr>
        </a:p>
      </dgm:t>
    </dgm:pt>
    <dgm:pt modelId="{B191F07E-13DB-4B00-B401-E1A45CBC28DF}" type="parTrans" cxnId="{E008FC1C-898C-4588-A3BC-970BA9B8F4FC}">
      <dgm:prSet/>
      <dgm:spPr/>
      <dgm:t>
        <a:bodyPr/>
        <a:lstStyle/>
        <a:p>
          <a:endParaRPr lang="es-ES"/>
        </a:p>
      </dgm:t>
    </dgm:pt>
    <dgm:pt modelId="{B888ABBE-262C-4B07-9CAC-078CD4DEEE15}" type="sibTrans" cxnId="{E008FC1C-898C-4588-A3BC-970BA9B8F4FC}">
      <dgm:prSet/>
      <dgm:spPr/>
      <dgm:t>
        <a:bodyPr/>
        <a:lstStyle/>
        <a:p>
          <a:endParaRPr lang="es-ES"/>
        </a:p>
      </dgm:t>
    </dgm:pt>
    <dgm:pt modelId="{F04737E3-B332-472F-AA0D-2D178BFB0B64}">
      <dgm:prSet custT="1"/>
      <dgm:spPr/>
      <dgm:t>
        <a:bodyPr/>
        <a:lstStyle/>
        <a:p>
          <a:r>
            <a:rPr lang="es-ES" sz="1800" dirty="0" smtClean="0">
              <a:latin typeface="Bookman Old Style" panose="02050604050505020204" pitchFamily="18" charset="0"/>
            </a:rPr>
            <a:t>Las que causan abandono en aguas de jurisdicción nacional.</a:t>
          </a:r>
          <a:endParaRPr lang="es-MX" sz="1800" dirty="0">
            <a:latin typeface="Bookman Old Style" panose="02050604050505020204" pitchFamily="18" charset="0"/>
          </a:endParaRPr>
        </a:p>
      </dgm:t>
    </dgm:pt>
    <dgm:pt modelId="{46143751-0108-4C63-A648-D2B8F8D7815B}" type="parTrans" cxnId="{58923B88-D032-4BF2-ADE9-FA81A56B52AB}">
      <dgm:prSet/>
      <dgm:spPr/>
      <dgm:t>
        <a:bodyPr/>
        <a:lstStyle/>
        <a:p>
          <a:endParaRPr lang="es-ES"/>
        </a:p>
      </dgm:t>
    </dgm:pt>
    <dgm:pt modelId="{B1A6C27E-1C0A-48EF-A6C5-410F96999495}" type="sibTrans" cxnId="{58923B88-D032-4BF2-ADE9-FA81A56B52AB}">
      <dgm:prSet/>
      <dgm:spPr/>
      <dgm:t>
        <a:bodyPr/>
        <a:lstStyle/>
        <a:p>
          <a:endParaRPr lang="es-ES"/>
        </a:p>
      </dgm:t>
    </dgm:pt>
    <dgm:pt modelId="{FB0FF542-E4A0-49A0-8603-0C5D8997D051}">
      <dgm:prSet custT="1"/>
      <dgm:spPr/>
      <dgm:t>
        <a:bodyPr/>
        <a:lstStyle/>
        <a:p>
          <a:r>
            <a:rPr lang="es-ES" sz="1800" dirty="0" smtClean="0">
              <a:latin typeface="Bookman Old Style" panose="02050604050505020204" pitchFamily="18" charset="0"/>
            </a:rPr>
            <a:t>Las decomisadas por autoridades mexicanas</a:t>
          </a:r>
          <a:endParaRPr lang="es-MX" sz="1800" dirty="0">
            <a:latin typeface="Bookman Old Style" panose="02050604050505020204" pitchFamily="18" charset="0"/>
          </a:endParaRPr>
        </a:p>
      </dgm:t>
    </dgm:pt>
    <dgm:pt modelId="{7BFEE561-909B-4734-8C6C-AE5B587A1705}" type="parTrans" cxnId="{EE6AE05E-0AAC-4693-A29E-3C5D61B09558}">
      <dgm:prSet/>
      <dgm:spPr/>
      <dgm:t>
        <a:bodyPr/>
        <a:lstStyle/>
        <a:p>
          <a:endParaRPr lang="es-ES"/>
        </a:p>
      </dgm:t>
    </dgm:pt>
    <dgm:pt modelId="{8C795E91-03C8-42B7-B019-11AD8F68E622}" type="sibTrans" cxnId="{EE6AE05E-0AAC-4693-A29E-3C5D61B09558}">
      <dgm:prSet/>
      <dgm:spPr/>
      <dgm:t>
        <a:bodyPr/>
        <a:lstStyle/>
        <a:p>
          <a:endParaRPr lang="es-ES"/>
        </a:p>
      </dgm:t>
    </dgm:pt>
    <dgm:pt modelId="{1DE4139C-2572-4BCA-A236-F9EEA4644963}">
      <dgm:prSet custT="1"/>
      <dgm:spPr/>
      <dgm:t>
        <a:bodyPr/>
        <a:lstStyle/>
        <a:p>
          <a:r>
            <a:rPr lang="es-ES" sz="1800" dirty="0" smtClean="0">
              <a:latin typeface="Bookman Old Style" panose="02050604050505020204" pitchFamily="18" charset="0"/>
            </a:rPr>
            <a:t>Las capturadas a enemigos y consideradas como buena presa.</a:t>
          </a:r>
          <a:endParaRPr lang="es-MX" sz="1800" dirty="0">
            <a:latin typeface="Bookman Old Style" panose="02050604050505020204" pitchFamily="18" charset="0"/>
          </a:endParaRPr>
        </a:p>
      </dgm:t>
    </dgm:pt>
    <dgm:pt modelId="{80B6D400-2F7D-405B-96C1-AA026FC57165}" type="parTrans" cxnId="{E62D6F85-3AFA-4125-B03C-481113BE4FC5}">
      <dgm:prSet/>
      <dgm:spPr/>
      <dgm:t>
        <a:bodyPr/>
        <a:lstStyle/>
        <a:p>
          <a:endParaRPr lang="es-ES"/>
        </a:p>
      </dgm:t>
    </dgm:pt>
    <dgm:pt modelId="{78CAD079-0FB3-43B4-9A94-1B16CED99C43}" type="sibTrans" cxnId="{E62D6F85-3AFA-4125-B03C-481113BE4FC5}">
      <dgm:prSet/>
      <dgm:spPr/>
      <dgm:t>
        <a:bodyPr/>
        <a:lstStyle/>
        <a:p>
          <a:endParaRPr lang="es-ES"/>
        </a:p>
      </dgm:t>
    </dgm:pt>
    <dgm:pt modelId="{F00B7C48-09D9-4765-8E2F-F108169E75DB}">
      <dgm:prSet custT="1"/>
      <dgm:spPr/>
      <dgm:t>
        <a:bodyPr/>
        <a:lstStyle/>
        <a:p>
          <a:r>
            <a:rPr lang="es-MX" sz="1800" dirty="0" smtClean="0">
              <a:latin typeface="Bookman Old Style" panose="02050604050505020204" pitchFamily="18" charset="0"/>
            </a:rPr>
            <a:t>Las que sean propiedad del Estado Mexicano</a:t>
          </a:r>
          <a:endParaRPr lang="es-MX" sz="1800" dirty="0">
            <a:latin typeface="Bookman Old Style" panose="02050604050505020204" pitchFamily="18" charset="0"/>
          </a:endParaRPr>
        </a:p>
      </dgm:t>
    </dgm:pt>
    <dgm:pt modelId="{CC70873B-1B9C-4BB5-9E0C-AF91634F1EE1}" type="parTrans" cxnId="{7C1B25E0-5E58-42D6-A127-F00A56DE935D}">
      <dgm:prSet/>
      <dgm:spPr/>
      <dgm:t>
        <a:bodyPr/>
        <a:lstStyle/>
        <a:p>
          <a:endParaRPr lang="es-ES"/>
        </a:p>
      </dgm:t>
    </dgm:pt>
    <dgm:pt modelId="{C719178E-6AAD-4A66-A893-598E72B897AE}" type="sibTrans" cxnId="{7C1B25E0-5E58-42D6-A127-F00A56DE935D}">
      <dgm:prSet/>
      <dgm:spPr/>
      <dgm:t>
        <a:bodyPr/>
        <a:lstStyle/>
        <a:p>
          <a:endParaRPr lang="es-ES"/>
        </a:p>
      </dgm:t>
    </dgm:pt>
    <dgm:pt modelId="{F17772B5-13AA-4715-825B-FF24A3A162B5}" type="pres">
      <dgm:prSet presAssocID="{44E5D332-AB44-4DFF-9135-14BB011D452D}" presName="rootnode" presStyleCnt="0">
        <dgm:presLayoutVars>
          <dgm:chMax/>
          <dgm:chPref/>
          <dgm:dir/>
          <dgm:animLvl val="lvl"/>
        </dgm:presLayoutVars>
      </dgm:prSet>
      <dgm:spPr/>
      <dgm:t>
        <a:bodyPr/>
        <a:lstStyle/>
        <a:p>
          <a:endParaRPr lang="es-ES"/>
        </a:p>
      </dgm:t>
    </dgm:pt>
    <dgm:pt modelId="{BE75A078-9D05-40C8-8477-7BB52DD3566E}" type="pres">
      <dgm:prSet presAssocID="{826382B6-5121-4FC7-9D43-FCC4919FD594}" presName="composite" presStyleCnt="0"/>
      <dgm:spPr/>
    </dgm:pt>
    <dgm:pt modelId="{7BF7D0E9-69B1-4F27-8B3C-36E8E00D7716}" type="pres">
      <dgm:prSet presAssocID="{826382B6-5121-4FC7-9D43-FCC4919FD594}" presName="LShape" presStyleLbl="alignNode1" presStyleIdx="0" presStyleCnt="9"/>
      <dgm:spPr/>
    </dgm:pt>
    <dgm:pt modelId="{F9F8BDF7-A3D0-439F-9AC8-4286425CCA75}" type="pres">
      <dgm:prSet presAssocID="{826382B6-5121-4FC7-9D43-FCC4919FD594}" presName="ParentText" presStyleLbl="revTx" presStyleIdx="0" presStyleCnt="5">
        <dgm:presLayoutVars>
          <dgm:chMax val="0"/>
          <dgm:chPref val="0"/>
          <dgm:bulletEnabled val="1"/>
        </dgm:presLayoutVars>
      </dgm:prSet>
      <dgm:spPr/>
      <dgm:t>
        <a:bodyPr/>
        <a:lstStyle/>
        <a:p>
          <a:endParaRPr lang="es-ES"/>
        </a:p>
      </dgm:t>
    </dgm:pt>
    <dgm:pt modelId="{23FD5E9E-76EE-4D5B-B7B6-669C2EA366F8}" type="pres">
      <dgm:prSet presAssocID="{826382B6-5121-4FC7-9D43-FCC4919FD594}" presName="Triangle" presStyleLbl="alignNode1" presStyleIdx="1" presStyleCnt="9"/>
      <dgm:spPr/>
    </dgm:pt>
    <dgm:pt modelId="{F56794FC-F6BB-438E-BE06-AAC5016CFC7B}" type="pres">
      <dgm:prSet presAssocID="{B888ABBE-262C-4B07-9CAC-078CD4DEEE15}" presName="sibTrans" presStyleCnt="0"/>
      <dgm:spPr/>
    </dgm:pt>
    <dgm:pt modelId="{733732FB-9FCB-4D4A-82EB-691281682219}" type="pres">
      <dgm:prSet presAssocID="{B888ABBE-262C-4B07-9CAC-078CD4DEEE15}" presName="space" presStyleCnt="0"/>
      <dgm:spPr/>
    </dgm:pt>
    <dgm:pt modelId="{36908601-ADC2-47EA-BF26-F77DD10ED15C}" type="pres">
      <dgm:prSet presAssocID="{F04737E3-B332-472F-AA0D-2D178BFB0B64}" presName="composite" presStyleCnt="0"/>
      <dgm:spPr/>
    </dgm:pt>
    <dgm:pt modelId="{5C2B4588-FE67-41B1-8A31-9F1C2B1C1E33}" type="pres">
      <dgm:prSet presAssocID="{F04737E3-B332-472F-AA0D-2D178BFB0B64}" presName="LShape" presStyleLbl="alignNode1" presStyleIdx="2" presStyleCnt="9"/>
      <dgm:spPr/>
    </dgm:pt>
    <dgm:pt modelId="{E6F1C1B4-985C-448A-A198-FD8EB29B895A}" type="pres">
      <dgm:prSet presAssocID="{F04737E3-B332-472F-AA0D-2D178BFB0B64}" presName="ParentText" presStyleLbl="revTx" presStyleIdx="1" presStyleCnt="5">
        <dgm:presLayoutVars>
          <dgm:chMax val="0"/>
          <dgm:chPref val="0"/>
          <dgm:bulletEnabled val="1"/>
        </dgm:presLayoutVars>
      </dgm:prSet>
      <dgm:spPr/>
      <dgm:t>
        <a:bodyPr/>
        <a:lstStyle/>
        <a:p>
          <a:endParaRPr lang="es-ES"/>
        </a:p>
      </dgm:t>
    </dgm:pt>
    <dgm:pt modelId="{951D63C2-8265-4D3A-AAEC-D6FC1DB29125}" type="pres">
      <dgm:prSet presAssocID="{F04737E3-B332-472F-AA0D-2D178BFB0B64}" presName="Triangle" presStyleLbl="alignNode1" presStyleIdx="3" presStyleCnt="9"/>
      <dgm:spPr/>
    </dgm:pt>
    <dgm:pt modelId="{FAFFF7DF-3BB7-40BA-B694-E49AFC156DE3}" type="pres">
      <dgm:prSet presAssocID="{B1A6C27E-1C0A-48EF-A6C5-410F96999495}" presName="sibTrans" presStyleCnt="0"/>
      <dgm:spPr/>
    </dgm:pt>
    <dgm:pt modelId="{DA0FC91B-080A-414F-A256-A3479B6A3982}" type="pres">
      <dgm:prSet presAssocID="{B1A6C27E-1C0A-48EF-A6C5-410F96999495}" presName="space" presStyleCnt="0"/>
      <dgm:spPr/>
    </dgm:pt>
    <dgm:pt modelId="{182DBC38-8E33-412C-835E-34EDD4C74FED}" type="pres">
      <dgm:prSet presAssocID="{FB0FF542-E4A0-49A0-8603-0C5D8997D051}" presName="composite" presStyleCnt="0"/>
      <dgm:spPr/>
    </dgm:pt>
    <dgm:pt modelId="{3AD63647-A4A1-4715-AF02-C5A5861F39C4}" type="pres">
      <dgm:prSet presAssocID="{FB0FF542-E4A0-49A0-8603-0C5D8997D051}" presName="LShape" presStyleLbl="alignNode1" presStyleIdx="4" presStyleCnt="9"/>
      <dgm:spPr/>
    </dgm:pt>
    <dgm:pt modelId="{3239E7D0-BC98-4F6F-B17B-EA51BF007E68}" type="pres">
      <dgm:prSet presAssocID="{FB0FF542-E4A0-49A0-8603-0C5D8997D051}" presName="ParentText" presStyleLbl="revTx" presStyleIdx="2" presStyleCnt="5">
        <dgm:presLayoutVars>
          <dgm:chMax val="0"/>
          <dgm:chPref val="0"/>
          <dgm:bulletEnabled val="1"/>
        </dgm:presLayoutVars>
      </dgm:prSet>
      <dgm:spPr/>
      <dgm:t>
        <a:bodyPr/>
        <a:lstStyle/>
        <a:p>
          <a:endParaRPr lang="es-ES"/>
        </a:p>
      </dgm:t>
    </dgm:pt>
    <dgm:pt modelId="{7A6D9C43-7F2E-4A76-A76E-B6A547686B83}" type="pres">
      <dgm:prSet presAssocID="{FB0FF542-E4A0-49A0-8603-0C5D8997D051}" presName="Triangle" presStyleLbl="alignNode1" presStyleIdx="5" presStyleCnt="9"/>
      <dgm:spPr/>
    </dgm:pt>
    <dgm:pt modelId="{B9A2DC17-B206-4F59-AC95-BDDC12BC7109}" type="pres">
      <dgm:prSet presAssocID="{8C795E91-03C8-42B7-B019-11AD8F68E622}" presName="sibTrans" presStyleCnt="0"/>
      <dgm:spPr/>
    </dgm:pt>
    <dgm:pt modelId="{AF72CBD5-FA63-48F6-AC06-F7DDA52C90E6}" type="pres">
      <dgm:prSet presAssocID="{8C795E91-03C8-42B7-B019-11AD8F68E622}" presName="space" presStyleCnt="0"/>
      <dgm:spPr/>
    </dgm:pt>
    <dgm:pt modelId="{A91847C7-4605-4CB7-9C46-050D34EF1CC5}" type="pres">
      <dgm:prSet presAssocID="{1DE4139C-2572-4BCA-A236-F9EEA4644963}" presName="composite" presStyleCnt="0"/>
      <dgm:spPr/>
    </dgm:pt>
    <dgm:pt modelId="{F3490C11-FC4E-432A-BF95-0BC72C6E39B6}" type="pres">
      <dgm:prSet presAssocID="{1DE4139C-2572-4BCA-A236-F9EEA4644963}" presName="LShape" presStyleLbl="alignNode1" presStyleIdx="6" presStyleCnt="9"/>
      <dgm:spPr/>
    </dgm:pt>
    <dgm:pt modelId="{58313202-858E-43A7-9A79-00E2BCC64193}" type="pres">
      <dgm:prSet presAssocID="{1DE4139C-2572-4BCA-A236-F9EEA4644963}" presName="ParentText" presStyleLbl="revTx" presStyleIdx="3" presStyleCnt="5">
        <dgm:presLayoutVars>
          <dgm:chMax val="0"/>
          <dgm:chPref val="0"/>
          <dgm:bulletEnabled val="1"/>
        </dgm:presLayoutVars>
      </dgm:prSet>
      <dgm:spPr/>
      <dgm:t>
        <a:bodyPr/>
        <a:lstStyle/>
        <a:p>
          <a:endParaRPr lang="es-ES"/>
        </a:p>
      </dgm:t>
    </dgm:pt>
    <dgm:pt modelId="{E1CB8460-D3ED-462C-BAE6-5B67F641CCDA}" type="pres">
      <dgm:prSet presAssocID="{1DE4139C-2572-4BCA-A236-F9EEA4644963}" presName="Triangle" presStyleLbl="alignNode1" presStyleIdx="7" presStyleCnt="9"/>
      <dgm:spPr/>
    </dgm:pt>
    <dgm:pt modelId="{FD04CEEE-DAB4-49BA-91B1-B7F6D4648E84}" type="pres">
      <dgm:prSet presAssocID="{78CAD079-0FB3-43B4-9A94-1B16CED99C43}" presName="sibTrans" presStyleCnt="0"/>
      <dgm:spPr/>
    </dgm:pt>
    <dgm:pt modelId="{3BBA8C15-6679-40FD-B192-9228B75215F6}" type="pres">
      <dgm:prSet presAssocID="{78CAD079-0FB3-43B4-9A94-1B16CED99C43}" presName="space" presStyleCnt="0"/>
      <dgm:spPr/>
    </dgm:pt>
    <dgm:pt modelId="{3685625E-9327-4E8F-946B-C1CE65766E34}" type="pres">
      <dgm:prSet presAssocID="{F00B7C48-09D9-4765-8E2F-F108169E75DB}" presName="composite" presStyleCnt="0"/>
      <dgm:spPr/>
    </dgm:pt>
    <dgm:pt modelId="{17E996D0-4525-4346-B904-C8F2DC0351D8}" type="pres">
      <dgm:prSet presAssocID="{F00B7C48-09D9-4765-8E2F-F108169E75DB}" presName="LShape" presStyleLbl="alignNode1" presStyleIdx="8" presStyleCnt="9"/>
      <dgm:spPr/>
    </dgm:pt>
    <dgm:pt modelId="{C06DD888-B0EC-4904-A7F4-7EBAEFF6B8E3}" type="pres">
      <dgm:prSet presAssocID="{F00B7C48-09D9-4765-8E2F-F108169E75DB}" presName="ParentText" presStyleLbl="revTx" presStyleIdx="4" presStyleCnt="5">
        <dgm:presLayoutVars>
          <dgm:chMax val="0"/>
          <dgm:chPref val="0"/>
          <dgm:bulletEnabled val="1"/>
        </dgm:presLayoutVars>
      </dgm:prSet>
      <dgm:spPr/>
      <dgm:t>
        <a:bodyPr/>
        <a:lstStyle/>
        <a:p>
          <a:endParaRPr lang="es-ES"/>
        </a:p>
      </dgm:t>
    </dgm:pt>
  </dgm:ptLst>
  <dgm:cxnLst>
    <dgm:cxn modelId="{E008FC1C-898C-4588-A3BC-970BA9B8F4FC}" srcId="{44E5D332-AB44-4DFF-9135-14BB011D452D}" destId="{826382B6-5121-4FC7-9D43-FCC4919FD594}" srcOrd="0" destOrd="0" parTransId="{B191F07E-13DB-4B00-B401-E1A45CBC28DF}" sibTransId="{B888ABBE-262C-4B07-9CAC-078CD4DEEE15}"/>
    <dgm:cxn modelId="{CDECCD83-3557-4921-B8DF-D47C2D75AC6A}" type="presOf" srcId="{F00B7C48-09D9-4765-8E2F-F108169E75DB}" destId="{C06DD888-B0EC-4904-A7F4-7EBAEFF6B8E3}" srcOrd="0" destOrd="0" presId="urn:microsoft.com/office/officeart/2009/3/layout/StepUpProcess"/>
    <dgm:cxn modelId="{E62D6F85-3AFA-4125-B03C-481113BE4FC5}" srcId="{44E5D332-AB44-4DFF-9135-14BB011D452D}" destId="{1DE4139C-2572-4BCA-A236-F9EEA4644963}" srcOrd="3" destOrd="0" parTransId="{80B6D400-2F7D-405B-96C1-AA026FC57165}" sibTransId="{78CAD079-0FB3-43B4-9A94-1B16CED99C43}"/>
    <dgm:cxn modelId="{EE6AE05E-0AAC-4693-A29E-3C5D61B09558}" srcId="{44E5D332-AB44-4DFF-9135-14BB011D452D}" destId="{FB0FF542-E4A0-49A0-8603-0C5D8997D051}" srcOrd="2" destOrd="0" parTransId="{7BFEE561-909B-4734-8C6C-AE5B587A1705}" sibTransId="{8C795E91-03C8-42B7-B019-11AD8F68E622}"/>
    <dgm:cxn modelId="{7BFFED99-4497-4C68-8675-BC76C02FE5D5}" type="presOf" srcId="{FB0FF542-E4A0-49A0-8603-0C5D8997D051}" destId="{3239E7D0-BC98-4F6F-B17B-EA51BF007E68}" srcOrd="0" destOrd="0" presId="urn:microsoft.com/office/officeart/2009/3/layout/StepUpProcess"/>
    <dgm:cxn modelId="{1A56DFF8-0E54-4349-80A1-05D6755F6912}" type="presOf" srcId="{826382B6-5121-4FC7-9D43-FCC4919FD594}" destId="{F9F8BDF7-A3D0-439F-9AC8-4286425CCA75}" srcOrd="0" destOrd="0" presId="urn:microsoft.com/office/officeart/2009/3/layout/StepUpProcess"/>
    <dgm:cxn modelId="{58923B88-D032-4BF2-ADE9-FA81A56B52AB}" srcId="{44E5D332-AB44-4DFF-9135-14BB011D452D}" destId="{F04737E3-B332-472F-AA0D-2D178BFB0B64}" srcOrd="1" destOrd="0" parTransId="{46143751-0108-4C63-A648-D2B8F8D7815B}" sibTransId="{B1A6C27E-1C0A-48EF-A6C5-410F96999495}"/>
    <dgm:cxn modelId="{D1D221EE-160C-4FBE-AA3D-C990CFC889C2}" type="presOf" srcId="{F04737E3-B332-472F-AA0D-2D178BFB0B64}" destId="{E6F1C1B4-985C-448A-A198-FD8EB29B895A}" srcOrd="0" destOrd="0" presId="urn:microsoft.com/office/officeart/2009/3/layout/StepUpProcess"/>
    <dgm:cxn modelId="{2639DD49-EA8C-4DC9-B647-D9D81C3D255B}" type="presOf" srcId="{44E5D332-AB44-4DFF-9135-14BB011D452D}" destId="{F17772B5-13AA-4715-825B-FF24A3A162B5}" srcOrd="0" destOrd="0" presId="urn:microsoft.com/office/officeart/2009/3/layout/StepUpProcess"/>
    <dgm:cxn modelId="{CA0E46BA-0A05-4E6D-B511-E3DCC30E10E7}" type="presOf" srcId="{1DE4139C-2572-4BCA-A236-F9EEA4644963}" destId="{58313202-858E-43A7-9A79-00E2BCC64193}" srcOrd="0" destOrd="0" presId="urn:microsoft.com/office/officeart/2009/3/layout/StepUpProcess"/>
    <dgm:cxn modelId="{7C1B25E0-5E58-42D6-A127-F00A56DE935D}" srcId="{44E5D332-AB44-4DFF-9135-14BB011D452D}" destId="{F00B7C48-09D9-4765-8E2F-F108169E75DB}" srcOrd="4" destOrd="0" parTransId="{CC70873B-1B9C-4BB5-9E0C-AF91634F1EE1}" sibTransId="{C719178E-6AAD-4A66-A893-598E72B897AE}"/>
    <dgm:cxn modelId="{FE154964-F903-4E86-B94A-6979317F09F1}" type="presParOf" srcId="{F17772B5-13AA-4715-825B-FF24A3A162B5}" destId="{BE75A078-9D05-40C8-8477-7BB52DD3566E}" srcOrd="0" destOrd="0" presId="urn:microsoft.com/office/officeart/2009/3/layout/StepUpProcess"/>
    <dgm:cxn modelId="{861E07B4-CA35-448A-9268-A792C49C4A2D}" type="presParOf" srcId="{BE75A078-9D05-40C8-8477-7BB52DD3566E}" destId="{7BF7D0E9-69B1-4F27-8B3C-36E8E00D7716}" srcOrd="0" destOrd="0" presId="urn:microsoft.com/office/officeart/2009/3/layout/StepUpProcess"/>
    <dgm:cxn modelId="{0DC0E0D5-475D-41F0-9962-CF8D4921F536}" type="presParOf" srcId="{BE75A078-9D05-40C8-8477-7BB52DD3566E}" destId="{F9F8BDF7-A3D0-439F-9AC8-4286425CCA75}" srcOrd="1" destOrd="0" presId="urn:microsoft.com/office/officeart/2009/3/layout/StepUpProcess"/>
    <dgm:cxn modelId="{C34AC384-43FC-4B59-8162-A8BA4932570E}" type="presParOf" srcId="{BE75A078-9D05-40C8-8477-7BB52DD3566E}" destId="{23FD5E9E-76EE-4D5B-B7B6-669C2EA366F8}" srcOrd="2" destOrd="0" presId="urn:microsoft.com/office/officeart/2009/3/layout/StepUpProcess"/>
    <dgm:cxn modelId="{24081D78-6CA1-4497-B03A-B9EB1A0115FA}" type="presParOf" srcId="{F17772B5-13AA-4715-825B-FF24A3A162B5}" destId="{F56794FC-F6BB-438E-BE06-AAC5016CFC7B}" srcOrd="1" destOrd="0" presId="urn:microsoft.com/office/officeart/2009/3/layout/StepUpProcess"/>
    <dgm:cxn modelId="{38DEA24C-6F65-4D51-8BEB-1FB439B55540}" type="presParOf" srcId="{F56794FC-F6BB-438E-BE06-AAC5016CFC7B}" destId="{733732FB-9FCB-4D4A-82EB-691281682219}" srcOrd="0" destOrd="0" presId="urn:microsoft.com/office/officeart/2009/3/layout/StepUpProcess"/>
    <dgm:cxn modelId="{41944E85-04F4-417A-B576-DE5404058B1F}" type="presParOf" srcId="{F17772B5-13AA-4715-825B-FF24A3A162B5}" destId="{36908601-ADC2-47EA-BF26-F77DD10ED15C}" srcOrd="2" destOrd="0" presId="urn:microsoft.com/office/officeart/2009/3/layout/StepUpProcess"/>
    <dgm:cxn modelId="{174B9831-5DA6-4404-B90D-95D32F8F6E06}" type="presParOf" srcId="{36908601-ADC2-47EA-BF26-F77DD10ED15C}" destId="{5C2B4588-FE67-41B1-8A31-9F1C2B1C1E33}" srcOrd="0" destOrd="0" presId="urn:microsoft.com/office/officeart/2009/3/layout/StepUpProcess"/>
    <dgm:cxn modelId="{675B6C3B-5A75-43CD-AD40-509D5787166F}" type="presParOf" srcId="{36908601-ADC2-47EA-BF26-F77DD10ED15C}" destId="{E6F1C1B4-985C-448A-A198-FD8EB29B895A}" srcOrd="1" destOrd="0" presId="urn:microsoft.com/office/officeart/2009/3/layout/StepUpProcess"/>
    <dgm:cxn modelId="{DE2012CA-EC66-448D-8E72-7756D8B73E04}" type="presParOf" srcId="{36908601-ADC2-47EA-BF26-F77DD10ED15C}" destId="{951D63C2-8265-4D3A-AAEC-D6FC1DB29125}" srcOrd="2" destOrd="0" presId="urn:microsoft.com/office/officeart/2009/3/layout/StepUpProcess"/>
    <dgm:cxn modelId="{71E3CFD7-9BDC-4B4F-9B23-8BAF1C2A61DB}" type="presParOf" srcId="{F17772B5-13AA-4715-825B-FF24A3A162B5}" destId="{FAFFF7DF-3BB7-40BA-B694-E49AFC156DE3}" srcOrd="3" destOrd="0" presId="urn:microsoft.com/office/officeart/2009/3/layout/StepUpProcess"/>
    <dgm:cxn modelId="{B4FCFC3F-35C8-4364-BA88-D87614FE61D8}" type="presParOf" srcId="{FAFFF7DF-3BB7-40BA-B694-E49AFC156DE3}" destId="{DA0FC91B-080A-414F-A256-A3479B6A3982}" srcOrd="0" destOrd="0" presId="urn:microsoft.com/office/officeart/2009/3/layout/StepUpProcess"/>
    <dgm:cxn modelId="{534EEB67-2D7E-40D9-A17A-AFD4397EC41E}" type="presParOf" srcId="{F17772B5-13AA-4715-825B-FF24A3A162B5}" destId="{182DBC38-8E33-412C-835E-34EDD4C74FED}" srcOrd="4" destOrd="0" presId="urn:microsoft.com/office/officeart/2009/3/layout/StepUpProcess"/>
    <dgm:cxn modelId="{0CC9B1C5-D4AF-4EE7-97CB-B2487E9BC631}" type="presParOf" srcId="{182DBC38-8E33-412C-835E-34EDD4C74FED}" destId="{3AD63647-A4A1-4715-AF02-C5A5861F39C4}" srcOrd="0" destOrd="0" presId="urn:microsoft.com/office/officeart/2009/3/layout/StepUpProcess"/>
    <dgm:cxn modelId="{2F56A27D-5739-48BC-9BB7-2A1E8DBAA660}" type="presParOf" srcId="{182DBC38-8E33-412C-835E-34EDD4C74FED}" destId="{3239E7D0-BC98-4F6F-B17B-EA51BF007E68}" srcOrd="1" destOrd="0" presId="urn:microsoft.com/office/officeart/2009/3/layout/StepUpProcess"/>
    <dgm:cxn modelId="{22EEC10F-7BFA-4C71-8234-BD196F759195}" type="presParOf" srcId="{182DBC38-8E33-412C-835E-34EDD4C74FED}" destId="{7A6D9C43-7F2E-4A76-A76E-B6A547686B83}" srcOrd="2" destOrd="0" presId="urn:microsoft.com/office/officeart/2009/3/layout/StepUpProcess"/>
    <dgm:cxn modelId="{287B76EC-5BF3-4B86-931E-542C422E12D6}" type="presParOf" srcId="{F17772B5-13AA-4715-825B-FF24A3A162B5}" destId="{B9A2DC17-B206-4F59-AC95-BDDC12BC7109}" srcOrd="5" destOrd="0" presId="urn:microsoft.com/office/officeart/2009/3/layout/StepUpProcess"/>
    <dgm:cxn modelId="{B1A3EEE9-F439-494A-9459-C28808C80F83}" type="presParOf" srcId="{B9A2DC17-B206-4F59-AC95-BDDC12BC7109}" destId="{AF72CBD5-FA63-48F6-AC06-F7DDA52C90E6}" srcOrd="0" destOrd="0" presId="urn:microsoft.com/office/officeart/2009/3/layout/StepUpProcess"/>
    <dgm:cxn modelId="{DCC72D01-C9C2-45CD-B57A-F5543CC09E67}" type="presParOf" srcId="{F17772B5-13AA-4715-825B-FF24A3A162B5}" destId="{A91847C7-4605-4CB7-9C46-050D34EF1CC5}" srcOrd="6" destOrd="0" presId="urn:microsoft.com/office/officeart/2009/3/layout/StepUpProcess"/>
    <dgm:cxn modelId="{A7B1116D-4C8C-477C-A727-8D949B8F3934}" type="presParOf" srcId="{A91847C7-4605-4CB7-9C46-050D34EF1CC5}" destId="{F3490C11-FC4E-432A-BF95-0BC72C6E39B6}" srcOrd="0" destOrd="0" presId="urn:microsoft.com/office/officeart/2009/3/layout/StepUpProcess"/>
    <dgm:cxn modelId="{FDCFB2EA-D7B7-46D0-B852-7111E33C6A9E}" type="presParOf" srcId="{A91847C7-4605-4CB7-9C46-050D34EF1CC5}" destId="{58313202-858E-43A7-9A79-00E2BCC64193}" srcOrd="1" destOrd="0" presId="urn:microsoft.com/office/officeart/2009/3/layout/StepUpProcess"/>
    <dgm:cxn modelId="{35420526-4E08-4ED0-8F39-DCDF35630217}" type="presParOf" srcId="{A91847C7-4605-4CB7-9C46-050D34EF1CC5}" destId="{E1CB8460-D3ED-462C-BAE6-5B67F641CCDA}" srcOrd="2" destOrd="0" presId="urn:microsoft.com/office/officeart/2009/3/layout/StepUpProcess"/>
    <dgm:cxn modelId="{F8625546-9A41-43E7-B707-76ECE9787F91}" type="presParOf" srcId="{F17772B5-13AA-4715-825B-FF24A3A162B5}" destId="{FD04CEEE-DAB4-49BA-91B1-B7F6D4648E84}" srcOrd="7" destOrd="0" presId="urn:microsoft.com/office/officeart/2009/3/layout/StepUpProcess"/>
    <dgm:cxn modelId="{34925BF0-DCC9-4EA5-A3BE-998AA452B2F6}" type="presParOf" srcId="{FD04CEEE-DAB4-49BA-91B1-B7F6D4648E84}" destId="{3BBA8C15-6679-40FD-B192-9228B75215F6}" srcOrd="0" destOrd="0" presId="urn:microsoft.com/office/officeart/2009/3/layout/StepUpProcess"/>
    <dgm:cxn modelId="{13B93FDB-D728-482B-A9A5-896B97276A30}" type="presParOf" srcId="{F17772B5-13AA-4715-825B-FF24A3A162B5}" destId="{3685625E-9327-4E8F-946B-C1CE65766E34}" srcOrd="8" destOrd="0" presId="urn:microsoft.com/office/officeart/2009/3/layout/StepUpProcess"/>
    <dgm:cxn modelId="{701E874A-D356-4A04-B67C-213A6DB45AEF}" type="presParOf" srcId="{3685625E-9327-4E8F-946B-C1CE65766E34}" destId="{17E996D0-4525-4346-B904-C8F2DC0351D8}" srcOrd="0" destOrd="0" presId="urn:microsoft.com/office/officeart/2009/3/layout/StepUpProcess"/>
    <dgm:cxn modelId="{83B5DCDA-5CCE-435A-B1D5-F53CF28F3B5E}" type="presParOf" srcId="{3685625E-9327-4E8F-946B-C1CE65766E34}" destId="{C06DD888-B0EC-4904-A7F4-7EBAEFF6B8E3}"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27A2CE4-9644-4BFB-BF8A-D4DEF48AA944}"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s-ES"/>
        </a:p>
      </dgm:t>
    </dgm:pt>
    <dgm:pt modelId="{2512A9C6-9646-465C-BE0E-E394BC2ED052}">
      <dgm:prSet phldrT="[Texto]"/>
      <dgm:spPr/>
      <dgm:t>
        <a:bodyPr/>
        <a:lstStyle/>
        <a:p>
          <a:r>
            <a:rPr lang="es-ES" dirty="0" smtClean="0">
              <a:latin typeface="Bookman Old Style" panose="02050604050505020204" pitchFamily="18" charset="0"/>
              <a:ea typeface="Times New Roman" panose="02020603050405020304" pitchFamily="18" charset="0"/>
            </a:rPr>
            <a:t>XA para las del servicio público de transporte aéreo.</a:t>
          </a:r>
          <a:endParaRPr lang="es-ES" dirty="0"/>
        </a:p>
      </dgm:t>
    </dgm:pt>
    <dgm:pt modelId="{A45E5244-1FB6-41BA-9C95-AA15CF29EAAD}" type="parTrans" cxnId="{BF438015-C775-443D-B3BC-AFA076EF4C08}">
      <dgm:prSet/>
      <dgm:spPr/>
      <dgm:t>
        <a:bodyPr/>
        <a:lstStyle/>
        <a:p>
          <a:endParaRPr lang="es-ES"/>
        </a:p>
      </dgm:t>
    </dgm:pt>
    <dgm:pt modelId="{7475DA24-1A06-41B5-87DC-96AD9B62E3E3}" type="sibTrans" cxnId="{BF438015-C775-443D-B3BC-AFA076EF4C08}">
      <dgm:prSet/>
      <dgm:spPr/>
      <dgm:t>
        <a:bodyPr/>
        <a:lstStyle/>
        <a:p>
          <a:endParaRPr lang="es-ES"/>
        </a:p>
      </dgm:t>
    </dgm:pt>
    <dgm:pt modelId="{33D88EC9-184A-447D-9A20-6788081B4842}">
      <dgm:prSet phldrT="[Texto]"/>
      <dgm:spPr/>
      <dgm:t>
        <a:bodyPr/>
        <a:lstStyle/>
        <a:p>
          <a:r>
            <a:rPr lang="es-ES" dirty="0" smtClean="0">
              <a:latin typeface="Bookman Old Style" panose="02050604050505020204" pitchFamily="18" charset="0"/>
              <a:ea typeface="Times New Roman" panose="02020603050405020304" pitchFamily="18" charset="0"/>
            </a:rPr>
            <a:t>XC Las aeronaves del Estado, distintas de las militares.</a:t>
          </a:r>
          <a:endParaRPr lang="es-ES" dirty="0"/>
        </a:p>
      </dgm:t>
    </dgm:pt>
    <dgm:pt modelId="{AA1D5AB1-30A5-4F83-81B7-285F4714463E}" type="parTrans" cxnId="{DA990808-F490-4096-BEEF-59923C2E9199}">
      <dgm:prSet/>
      <dgm:spPr/>
      <dgm:t>
        <a:bodyPr/>
        <a:lstStyle/>
        <a:p>
          <a:endParaRPr lang="es-ES"/>
        </a:p>
      </dgm:t>
    </dgm:pt>
    <dgm:pt modelId="{1B663313-9F0C-488A-BEEA-AB308F1DC1D9}" type="sibTrans" cxnId="{DA990808-F490-4096-BEEF-59923C2E9199}">
      <dgm:prSet/>
      <dgm:spPr/>
      <dgm:t>
        <a:bodyPr/>
        <a:lstStyle/>
        <a:p>
          <a:endParaRPr lang="es-ES"/>
        </a:p>
      </dgm:t>
    </dgm:pt>
    <dgm:pt modelId="{20A77E6F-9B17-4CAB-AEC8-2C6F24848281}">
      <dgm:prSet phldrT="[Texto]"/>
      <dgm:spPr/>
      <dgm:t>
        <a:bodyPr/>
        <a:lstStyle/>
        <a:p>
          <a:r>
            <a:rPr lang="es-ES" dirty="0" smtClean="0"/>
            <a:t>XB para las de servicios privados.</a:t>
          </a:r>
          <a:endParaRPr lang="es-ES" dirty="0"/>
        </a:p>
      </dgm:t>
    </dgm:pt>
    <dgm:pt modelId="{4685C69B-D555-44F6-9580-E0959D0DBD39}" type="parTrans" cxnId="{75A69FDE-14B0-42EC-AF33-B08C8EA7A817}">
      <dgm:prSet/>
      <dgm:spPr/>
      <dgm:t>
        <a:bodyPr/>
        <a:lstStyle/>
        <a:p>
          <a:endParaRPr lang="es-ES"/>
        </a:p>
      </dgm:t>
    </dgm:pt>
    <dgm:pt modelId="{59949690-6C0E-4D58-B353-D9C753FA121F}" type="sibTrans" cxnId="{75A69FDE-14B0-42EC-AF33-B08C8EA7A817}">
      <dgm:prSet/>
      <dgm:spPr/>
      <dgm:t>
        <a:bodyPr/>
        <a:lstStyle/>
        <a:p>
          <a:endParaRPr lang="es-ES"/>
        </a:p>
      </dgm:t>
    </dgm:pt>
    <dgm:pt modelId="{AC7FC4B7-9AEF-43A0-BA5A-A9BF7F269CD1}" type="pres">
      <dgm:prSet presAssocID="{627A2CE4-9644-4BFB-BF8A-D4DEF48AA944}" presName="Name0" presStyleCnt="0">
        <dgm:presLayoutVars>
          <dgm:chMax val="7"/>
          <dgm:chPref val="7"/>
          <dgm:dir/>
        </dgm:presLayoutVars>
      </dgm:prSet>
      <dgm:spPr/>
      <dgm:t>
        <a:bodyPr/>
        <a:lstStyle/>
        <a:p>
          <a:endParaRPr lang="es-ES"/>
        </a:p>
      </dgm:t>
    </dgm:pt>
    <dgm:pt modelId="{2905520C-C5D3-4D53-A787-67A060ABB65D}" type="pres">
      <dgm:prSet presAssocID="{627A2CE4-9644-4BFB-BF8A-D4DEF48AA944}" presName="Name1" presStyleCnt="0"/>
      <dgm:spPr/>
    </dgm:pt>
    <dgm:pt modelId="{B35DBCD4-B40E-473F-BEF9-B8E46C430F47}" type="pres">
      <dgm:prSet presAssocID="{627A2CE4-9644-4BFB-BF8A-D4DEF48AA944}" presName="cycle" presStyleCnt="0"/>
      <dgm:spPr/>
    </dgm:pt>
    <dgm:pt modelId="{4F82C041-1AC9-4866-9321-0EF6727C24C7}" type="pres">
      <dgm:prSet presAssocID="{627A2CE4-9644-4BFB-BF8A-D4DEF48AA944}" presName="srcNode" presStyleLbl="node1" presStyleIdx="0" presStyleCnt="3"/>
      <dgm:spPr/>
    </dgm:pt>
    <dgm:pt modelId="{BA507E88-5F5D-4248-B872-680090493569}" type="pres">
      <dgm:prSet presAssocID="{627A2CE4-9644-4BFB-BF8A-D4DEF48AA944}" presName="conn" presStyleLbl="parChTrans1D2" presStyleIdx="0" presStyleCnt="1"/>
      <dgm:spPr/>
      <dgm:t>
        <a:bodyPr/>
        <a:lstStyle/>
        <a:p>
          <a:endParaRPr lang="es-ES"/>
        </a:p>
      </dgm:t>
    </dgm:pt>
    <dgm:pt modelId="{C966D170-DBA4-4245-82AD-72F1049801F2}" type="pres">
      <dgm:prSet presAssocID="{627A2CE4-9644-4BFB-BF8A-D4DEF48AA944}" presName="extraNode" presStyleLbl="node1" presStyleIdx="0" presStyleCnt="3"/>
      <dgm:spPr/>
    </dgm:pt>
    <dgm:pt modelId="{B9A1EA99-393A-4794-A889-60B7F57DEF3E}" type="pres">
      <dgm:prSet presAssocID="{627A2CE4-9644-4BFB-BF8A-D4DEF48AA944}" presName="dstNode" presStyleLbl="node1" presStyleIdx="0" presStyleCnt="3"/>
      <dgm:spPr/>
    </dgm:pt>
    <dgm:pt modelId="{6B06F760-EB49-43B0-8BAB-650A9D6F47A9}" type="pres">
      <dgm:prSet presAssocID="{2512A9C6-9646-465C-BE0E-E394BC2ED052}" presName="text_1" presStyleLbl="node1" presStyleIdx="0" presStyleCnt="3">
        <dgm:presLayoutVars>
          <dgm:bulletEnabled val="1"/>
        </dgm:presLayoutVars>
      </dgm:prSet>
      <dgm:spPr/>
      <dgm:t>
        <a:bodyPr/>
        <a:lstStyle/>
        <a:p>
          <a:endParaRPr lang="es-ES"/>
        </a:p>
      </dgm:t>
    </dgm:pt>
    <dgm:pt modelId="{33833259-6F4D-4F12-8A37-D8A1AE64B446}" type="pres">
      <dgm:prSet presAssocID="{2512A9C6-9646-465C-BE0E-E394BC2ED052}" presName="accent_1" presStyleCnt="0"/>
      <dgm:spPr/>
    </dgm:pt>
    <dgm:pt modelId="{AD074AC9-6152-4A68-A7A6-2CFE7D5193C4}" type="pres">
      <dgm:prSet presAssocID="{2512A9C6-9646-465C-BE0E-E394BC2ED052}" presName="accentRepeatNode" presStyleLbl="solidFgAcc1" presStyleIdx="0" presStyleCnt="3"/>
      <dgm:spPr>
        <a:blipFill rotWithShape="0">
          <a:blip xmlns:r="http://schemas.openxmlformats.org/officeDocument/2006/relationships" r:embed="rId1"/>
          <a:stretch>
            <a:fillRect/>
          </a:stretch>
        </a:blipFill>
      </dgm:spPr>
    </dgm:pt>
    <dgm:pt modelId="{DB9493A9-254F-4DBA-802B-FC6776C97B18}" type="pres">
      <dgm:prSet presAssocID="{20A77E6F-9B17-4CAB-AEC8-2C6F24848281}" presName="text_2" presStyleLbl="node1" presStyleIdx="1" presStyleCnt="3">
        <dgm:presLayoutVars>
          <dgm:bulletEnabled val="1"/>
        </dgm:presLayoutVars>
      </dgm:prSet>
      <dgm:spPr/>
      <dgm:t>
        <a:bodyPr/>
        <a:lstStyle/>
        <a:p>
          <a:endParaRPr lang="es-ES"/>
        </a:p>
      </dgm:t>
    </dgm:pt>
    <dgm:pt modelId="{9E59C7A9-3A8C-44EB-9F8E-0743D9D3FE6F}" type="pres">
      <dgm:prSet presAssocID="{20A77E6F-9B17-4CAB-AEC8-2C6F24848281}" presName="accent_2" presStyleCnt="0"/>
      <dgm:spPr/>
    </dgm:pt>
    <dgm:pt modelId="{7CA770AB-EA2F-495D-8323-76FEF1C764E7}" type="pres">
      <dgm:prSet presAssocID="{20A77E6F-9B17-4CAB-AEC8-2C6F24848281}" presName="accentRepeatNode" presStyleLbl="solidFgAcc1" presStyleIdx="1" presStyleCnt="3"/>
      <dgm:spPr>
        <a:blipFill rotWithShape="0">
          <a:blip xmlns:r="http://schemas.openxmlformats.org/officeDocument/2006/relationships" r:embed="rId2"/>
          <a:stretch>
            <a:fillRect/>
          </a:stretch>
        </a:blipFill>
      </dgm:spPr>
    </dgm:pt>
    <dgm:pt modelId="{F3C5B6DA-4B01-476C-98D2-56045E83AFFF}" type="pres">
      <dgm:prSet presAssocID="{33D88EC9-184A-447D-9A20-6788081B4842}" presName="text_3" presStyleLbl="node1" presStyleIdx="2" presStyleCnt="3">
        <dgm:presLayoutVars>
          <dgm:bulletEnabled val="1"/>
        </dgm:presLayoutVars>
      </dgm:prSet>
      <dgm:spPr/>
      <dgm:t>
        <a:bodyPr/>
        <a:lstStyle/>
        <a:p>
          <a:endParaRPr lang="es-ES"/>
        </a:p>
      </dgm:t>
    </dgm:pt>
    <dgm:pt modelId="{28C2A79F-E8B9-45D2-A1E9-1133A14F1D19}" type="pres">
      <dgm:prSet presAssocID="{33D88EC9-184A-447D-9A20-6788081B4842}" presName="accent_3" presStyleCnt="0"/>
      <dgm:spPr/>
    </dgm:pt>
    <dgm:pt modelId="{C78C9F95-56CF-433A-A73C-A27FC1CA5D94}" type="pres">
      <dgm:prSet presAssocID="{33D88EC9-184A-447D-9A20-6788081B4842}" presName="accentRepeatNode" presStyleLbl="solidFgAcc1" presStyleIdx="2" presStyleCnt="3"/>
      <dgm:spPr>
        <a:blipFill rotWithShape="0">
          <a:blip xmlns:r="http://schemas.openxmlformats.org/officeDocument/2006/relationships" r:embed="rId3"/>
          <a:stretch>
            <a:fillRect/>
          </a:stretch>
        </a:blipFill>
      </dgm:spPr>
    </dgm:pt>
  </dgm:ptLst>
  <dgm:cxnLst>
    <dgm:cxn modelId="{DA990808-F490-4096-BEEF-59923C2E9199}" srcId="{627A2CE4-9644-4BFB-BF8A-D4DEF48AA944}" destId="{33D88EC9-184A-447D-9A20-6788081B4842}" srcOrd="2" destOrd="0" parTransId="{AA1D5AB1-30A5-4F83-81B7-285F4714463E}" sibTransId="{1B663313-9F0C-488A-BEEA-AB308F1DC1D9}"/>
    <dgm:cxn modelId="{48ECFDA4-F7D4-4FC9-A681-9B3B4F65BB4F}" type="presOf" srcId="{33D88EC9-184A-447D-9A20-6788081B4842}" destId="{F3C5B6DA-4B01-476C-98D2-56045E83AFFF}" srcOrd="0" destOrd="0" presId="urn:microsoft.com/office/officeart/2008/layout/VerticalCurvedList"/>
    <dgm:cxn modelId="{A48D3985-612B-4B94-AB10-33AEC7113771}" type="presOf" srcId="{7475DA24-1A06-41B5-87DC-96AD9B62E3E3}" destId="{BA507E88-5F5D-4248-B872-680090493569}" srcOrd="0" destOrd="0" presId="urn:microsoft.com/office/officeart/2008/layout/VerticalCurvedList"/>
    <dgm:cxn modelId="{75A69FDE-14B0-42EC-AF33-B08C8EA7A817}" srcId="{627A2CE4-9644-4BFB-BF8A-D4DEF48AA944}" destId="{20A77E6F-9B17-4CAB-AEC8-2C6F24848281}" srcOrd="1" destOrd="0" parTransId="{4685C69B-D555-44F6-9580-E0959D0DBD39}" sibTransId="{59949690-6C0E-4D58-B353-D9C753FA121F}"/>
    <dgm:cxn modelId="{6B7BDD31-F6E2-47E1-A003-A04FAF051D87}" type="presOf" srcId="{20A77E6F-9B17-4CAB-AEC8-2C6F24848281}" destId="{DB9493A9-254F-4DBA-802B-FC6776C97B18}" srcOrd="0" destOrd="0" presId="urn:microsoft.com/office/officeart/2008/layout/VerticalCurvedList"/>
    <dgm:cxn modelId="{E03746BC-E5A1-4135-8C68-EB2316FCDA9F}" type="presOf" srcId="{627A2CE4-9644-4BFB-BF8A-D4DEF48AA944}" destId="{AC7FC4B7-9AEF-43A0-BA5A-A9BF7F269CD1}" srcOrd="0" destOrd="0" presId="urn:microsoft.com/office/officeart/2008/layout/VerticalCurvedList"/>
    <dgm:cxn modelId="{DDDDF834-E551-4F05-BB45-D123E5B2E4F3}" type="presOf" srcId="{2512A9C6-9646-465C-BE0E-E394BC2ED052}" destId="{6B06F760-EB49-43B0-8BAB-650A9D6F47A9}" srcOrd="0" destOrd="0" presId="urn:microsoft.com/office/officeart/2008/layout/VerticalCurvedList"/>
    <dgm:cxn modelId="{BF438015-C775-443D-B3BC-AFA076EF4C08}" srcId="{627A2CE4-9644-4BFB-BF8A-D4DEF48AA944}" destId="{2512A9C6-9646-465C-BE0E-E394BC2ED052}" srcOrd="0" destOrd="0" parTransId="{A45E5244-1FB6-41BA-9C95-AA15CF29EAAD}" sibTransId="{7475DA24-1A06-41B5-87DC-96AD9B62E3E3}"/>
    <dgm:cxn modelId="{4A19FA83-119A-4BC2-934D-DA88FDCE7171}" type="presParOf" srcId="{AC7FC4B7-9AEF-43A0-BA5A-A9BF7F269CD1}" destId="{2905520C-C5D3-4D53-A787-67A060ABB65D}" srcOrd="0" destOrd="0" presId="urn:microsoft.com/office/officeart/2008/layout/VerticalCurvedList"/>
    <dgm:cxn modelId="{79E73322-AD3D-4ADE-AF71-D2F76EA74CFE}" type="presParOf" srcId="{2905520C-C5D3-4D53-A787-67A060ABB65D}" destId="{B35DBCD4-B40E-473F-BEF9-B8E46C430F47}" srcOrd="0" destOrd="0" presId="urn:microsoft.com/office/officeart/2008/layout/VerticalCurvedList"/>
    <dgm:cxn modelId="{4B1F18CE-4DC0-4E60-BEF3-448EBE905FEF}" type="presParOf" srcId="{B35DBCD4-B40E-473F-BEF9-B8E46C430F47}" destId="{4F82C041-1AC9-4866-9321-0EF6727C24C7}" srcOrd="0" destOrd="0" presId="urn:microsoft.com/office/officeart/2008/layout/VerticalCurvedList"/>
    <dgm:cxn modelId="{03E35BAF-808B-4D37-9FD4-114875CB7E08}" type="presParOf" srcId="{B35DBCD4-B40E-473F-BEF9-B8E46C430F47}" destId="{BA507E88-5F5D-4248-B872-680090493569}" srcOrd="1" destOrd="0" presId="urn:microsoft.com/office/officeart/2008/layout/VerticalCurvedList"/>
    <dgm:cxn modelId="{6D27C317-76CF-4A9A-B87C-3AE2850CFD52}" type="presParOf" srcId="{B35DBCD4-B40E-473F-BEF9-B8E46C430F47}" destId="{C966D170-DBA4-4245-82AD-72F1049801F2}" srcOrd="2" destOrd="0" presId="urn:microsoft.com/office/officeart/2008/layout/VerticalCurvedList"/>
    <dgm:cxn modelId="{A8F7A8CC-9040-4458-8268-274771F84FE7}" type="presParOf" srcId="{B35DBCD4-B40E-473F-BEF9-B8E46C430F47}" destId="{B9A1EA99-393A-4794-A889-60B7F57DEF3E}" srcOrd="3" destOrd="0" presId="urn:microsoft.com/office/officeart/2008/layout/VerticalCurvedList"/>
    <dgm:cxn modelId="{4D582A95-4F40-4923-9CDD-3BB67DF660B7}" type="presParOf" srcId="{2905520C-C5D3-4D53-A787-67A060ABB65D}" destId="{6B06F760-EB49-43B0-8BAB-650A9D6F47A9}" srcOrd="1" destOrd="0" presId="urn:microsoft.com/office/officeart/2008/layout/VerticalCurvedList"/>
    <dgm:cxn modelId="{A67CA04C-CAC8-44D3-9079-D72B7FF1C6E4}" type="presParOf" srcId="{2905520C-C5D3-4D53-A787-67A060ABB65D}" destId="{33833259-6F4D-4F12-8A37-D8A1AE64B446}" srcOrd="2" destOrd="0" presId="urn:microsoft.com/office/officeart/2008/layout/VerticalCurvedList"/>
    <dgm:cxn modelId="{3049A74C-9C16-434F-905B-C132FAB0041E}" type="presParOf" srcId="{33833259-6F4D-4F12-8A37-D8A1AE64B446}" destId="{AD074AC9-6152-4A68-A7A6-2CFE7D5193C4}" srcOrd="0" destOrd="0" presId="urn:microsoft.com/office/officeart/2008/layout/VerticalCurvedList"/>
    <dgm:cxn modelId="{D976C56B-4986-44FA-B888-635B87E8631C}" type="presParOf" srcId="{2905520C-C5D3-4D53-A787-67A060ABB65D}" destId="{DB9493A9-254F-4DBA-802B-FC6776C97B18}" srcOrd="3" destOrd="0" presId="urn:microsoft.com/office/officeart/2008/layout/VerticalCurvedList"/>
    <dgm:cxn modelId="{EA94F8F2-C31D-4BC9-9725-12ADE716BE3A}" type="presParOf" srcId="{2905520C-C5D3-4D53-A787-67A060ABB65D}" destId="{9E59C7A9-3A8C-44EB-9F8E-0743D9D3FE6F}" srcOrd="4" destOrd="0" presId="urn:microsoft.com/office/officeart/2008/layout/VerticalCurvedList"/>
    <dgm:cxn modelId="{12209CB5-508F-4343-B4FC-D1BC53BE4AF4}" type="presParOf" srcId="{9E59C7A9-3A8C-44EB-9F8E-0743D9D3FE6F}" destId="{7CA770AB-EA2F-495D-8323-76FEF1C764E7}" srcOrd="0" destOrd="0" presId="urn:microsoft.com/office/officeart/2008/layout/VerticalCurvedList"/>
    <dgm:cxn modelId="{A6CA1631-4CBC-4E7B-A40F-6F9B75869EDA}" type="presParOf" srcId="{2905520C-C5D3-4D53-A787-67A060ABB65D}" destId="{F3C5B6DA-4B01-476C-98D2-56045E83AFFF}" srcOrd="5" destOrd="0" presId="urn:microsoft.com/office/officeart/2008/layout/VerticalCurvedList"/>
    <dgm:cxn modelId="{E2DDBA15-0F55-4638-9D23-3F56E5AC40DA}" type="presParOf" srcId="{2905520C-C5D3-4D53-A787-67A060ABB65D}" destId="{28C2A79F-E8B9-45D2-A1E9-1133A14F1D19}" srcOrd="6" destOrd="0" presId="urn:microsoft.com/office/officeart/2008/layout/VerticalCurvedList"/>
    <dgm:cxn modelId="{F38D08A9-9FA9-4C65-A664-1FD1536411EC}" type="presParOf" srcId="{28C2A79F-E8B9-45D2-A1E9-1133A14F1D19}" destId="{C78C9F95-56CF-433A-A73C-A27FC1CA5D9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C2C1DE-BC4B-4352-91C3-75B8665027BF}" type="doc">
      <dgm:prSet loTypeId="urn:microsoft.com/office/officeart/2005/8/layout/vList2" loCatId="list" qsTypeId="urn:microsoft.com/office/officeart/2005/8/quickstyle/3d2" qsCatId="3D" csTypeId="urn:microsoft.com/office/officeart/2005/8/colors/colorful3" csCatId="colorful" phldr="1"/>
      <dgm:spPr/>
      <dgm:t>
        <a:bodyPr/>
        <a:lstStyle/>
        <a:p>
          <a:endParaRPr lang="es-ES"/>
        </a:p>
      </dgm:t>
    </dgm:pt>
    <dgm:pt modelId="{701EB923-1E2E-4480-BD2F-401A911882F1}">
      <dgm:prSet custT="1"/>
      <dgm:spPr/>
      <dgm:t>
        <a:bodyPr/>
        <a:lstStyle/>
        <a:p>
          <a:pPr algn="just"/>
          <a:r>
            <a:rPr lang="es-ES" sz="2000" dirty="0" smtClean="0">
              <a:latin typeface="Calibri" panose="020F0502020204030204" pitchFamily="34" charset="0"/>
              <a:cs typeface="Calibri" panose="020F0502020204030204" pitchFamily="34" charset="0"/>
            </a:rPr>
            <a:t>I. Los extranjeros que obtengan de la Secretaría de Relaciones carta de naturalización.</a:t>
          </a:r>
          <a:endParaRPr lang="es-MX" sz="2000" dirty="0">
            <a:latin typeface="Calibri" panose="020F0502020204030204" pitchFamily="34" charset="0"/>
            <a:cs typeface="Calibri" panose="020F0502020204030204" pitchFamily="34" charset="0"/>
          </a:endParaRPr>
        </a:p>
      </dgm:t>
    </dgm:pt>
    <dgm:pt modelId="{06A691EA-D56C-45A1-82D6-921AC3611F94}" type="parTrans" cxnId="{D995E803-E027-48A9-B1DF-2BC4B3D26D5A}">
      <dgm:prSet/>
      <dgm:spPr/>
      <dgm:t>
        <a:bodyPr/>
        <a:lstStyle/>
        <a:p>
          <a:endParaRPr lang="es-ES"/>
        </a:p>
      </dgm:t>
    </dgm:pt>
    <dgm:pt modelId="{2B1501A1-3095-4325-A96F-A4DF8769B356}" type="sibTrans" cxnId="{D995E803-E027-48A9-B1DF-2BC4B3D26D5A}">
      <dgm:prSet/>
      <dgm:spPr/>
      <dgm:t>
        <a:bodyPr/>
        <a:lstStyle/>
        <a:p>
          <a:endParaRPr lang="es-ES"/>
        </a:p>
      </dgm:t>
    </dgm:pt>
    <dgm:pt modelId="{6915B50E-02D3-44AF-9D24-81A683598512}">
      <dgm:prSet custT="1"/>
      <dgm:spPr/>
      <dgm:t>
        <a:bodyPr/>
        <a:lstStyle/>
        <a:p>
          <a:pPr algn="just"/>
          <a:r>
            <a:rPr lang="es-ES" sz="2000" dirty="0" smtClean="0">
              <a:latin typeface="Calibri" panose="020F0502020204030204" pitchFamily="34" charset="0"/>
              <a:cs typeface="Calibri" panose="020F0502020204030204" pitchFamily="34" charset="0"/>
            </a:rPr>
            <a:t>II. La mujer o el varón extranjeros que contraigan matrimonio con varón o con mujer mexicanos, que tengan o establezcan su domicilio dentro del territorio nacional y cumplan con los demás requisitos que al efecto señale la ley.</a:t>
          </a:r>
          <a:endParaRPr lang="es-MX" sz="2000" dirty="0">
            <a:latin typeface="Calibri" panose="020F0502020204030204" pitchFamily="34" charset="0"/>
            <a:cs typeface="Calibri" panose="020F0502020204030204" pitchFamily="34" charset="0"/>
          </a:endParaRPr>
        </a:p>
      </dgm:t>
    </dgm:pt>
    <dgm:pt modelId="{5E82EFE1-72AE-4AEF-BFEF-3A52289A56C8}" type="parTrans" cxnId="{D2EFC355-7911-4279-A5B0-8E9DD72E05C0}">
      <dgm:prSet/>
      <dgm:spPr/>
      <dgm:t>
        <a:bodyPr/>
        <a:lstStyle/>
        <a:p>
          <a:endParaRPr lang="es-ES"/>
        </a:p>
      </dgm:t>
    </dgm:pt>
    <dgm:pt modelId="{03128E4C-6F02-49CB-8A03-F8FF76A704AF}" type="sibTrans" cxnId="{D2EFC355-7911-4279-A5B0-8E9DD72E05C0}">
      <dgm:prSet/>
      <dgm:spPr/>
      <dgm:t>
        <a:bodyPr/>
        <a:lstStyle/>
        <a:p>
          <a:endParaRPr lang="es-ES"/>
        </a:p>
      </dgm:t>
    </dgm:pt>
    <dgm:pt modelId="{E132B1CD-9B11-4266-9CF3-D75635F31B2D}" type="pres">
      <dgm:prSet presAssocID="{18C2C1DE-BC4B-4352-91C3-75B8665027BF}" presName="linear" presStyleCnt="0">
        <dgm:presLayoutVars>
          <dgm:animLvl val="lvl"/>
          <dgm:resizeHandles val="exact"/>
        </dgm:presLayoutVars>
      </dgm:prSet>
      <dgm:spPr/>
      <dgm:t>
        <a:bodyPr/>
        <a:lstStyle/>
        <a:p>
          <a:endParaRPr lang="es-ES"/>
        </a:p>
      </dgm:t>
    </dgm:pt>
    <dgm:pt modelId="{7E0C35E2-5FE6-4F59-ABFD-15137CDEABBE}" type="pres">
      <dgm:prSet presAssocID="{701EB923-1E2E-4480-BD2F-401A911882F1}" presName="parentText" presStyleLbl="node1" presStyleIdx="0" presStyleCnt="2">
        <dgm:presLayoutVars>
          <dgm:chMax val="0"/>
          <dgm:bulletEnabled val="1"/>
        </dgm:presLayoutVars>
      </dgm:prSet>
      <dgm:spPr/>
      <dgm:t>
        <a:bodyPr/>
        <a:lstStyle/>
        <a:p>
          <a:endParaRPr lang="es-ES"/>
        </a:p>
      </dgm:t>
    </dgm:pt>
    <dgm:pt modelId="{E3653003-28FF-4F8E-8F4D-99AE3D35FD2C}" type="pres">
      <dgm:prSet presAssocID="{2B1501A1-3095-4325-A96F-A4DF8769B356}" presName="spacer" presStyleCnt="0"/>
      <dgm:spPr/>
      <dgm:t>
        <a:bodyPr/>
        <a:lstStyle/>
        <a:p>
          <a:endParaRPr lang="es-ES"/>
        </a:p>
      </dgm:t>
    </dgm:pt>
    <dgm:pt modelId="{06732677-CFDA-4BCF-89E5-C6A534258A25}" type="pres">
      <dgm:prSet presAssocID="{6915B50E-02D3-44AF-9D24-81A683598512}" presName="parentText" presStyleLbl="node1" presStyleIdx="1" presStyleCnt="2">
        <dgm:presLayoutVars>
          <dgm:chMax val="0"/>
          <dgm:bulletEnabled val="1"/>
        </dgm:presLayoutVars>
      </dgm:prSet>
      <dgm:spPr/>
      <dgm:t>
        <a:bodyPr/>
        <a:lstStyle/>
        <a:p>
          <a:endParaRPr lang="es-ES"/>
        </a:p>
      </dgm:t>
    </dgm:pt>
  </dgm:ptLst>
  <dgm:cxnLst>
    <dgm:cxn modelId="{177629CA-7552-4EF0-8B07-534A6B227A82}" type="presOf" srcId="{701EB923-1E2E-4480-BD2F-401A911882F1}" destId="{7E0C35E2-5FE6-4F59-ABFD-15137CDEABBE}" srcOrd="0" destOrd="0" presId="urn:microsoft.com/office/officeart/2005/8/layout/vList2"/>
    <dgm:cxn modelId="{D09C14E4-2B61-47AB-BA0C-EAE2E97FD295}" type="presOf" srcId="{6915B50E-02D3-44AF-9D24-81A683598512}" destId="{06732677-CFDA-4BCF-89E5-C6A534258A25}" srcOrd="0" destOrd="0" presId="urn:microsoft.com/office/officeart/2005/8/layout/vList2"/>
    <dgm:cxn modelId="{D995E803-E027-48A9-B1DF-2BC4B3D26D5A}" srcId="{18C2C1DE-BC4B-4352-91C3-75B8665027BF}" destId="{701EB923-1E2E-4480-BD2F-401A911882F1}" srcOrd="0" destOrd="0" parTransId="{06A691EA-D56C-45A1-82D6-921AC3611F94}" sibTransId="{2B1501A1-3095-4325-A96F-A4DF8769B356}"/>
    <dgm:cxn modelId="{964ADF0B-9FE6-4703-8326-8F6F0E805B44}" type="presOf" srcId="{18C2C1DE-BC4B-4352-91C3-75B8665027BF}" destId="{E132B1CD-9B11-4266-9CF3-D75635F31B2D}" srcOrd="0" destOrd="0" presId="urn:microsoft.com/office/officeart/2005/8/layout/vList2"/>
    <dgm:cxn modelId="{D2EFC355-7911-4279-A5B0-8E9DD72E05C0}" srcId="{18C2C1DE-BC4B-4352-91C3-75B8665027BF}" destId="{6915B50E-02D3-44AF-9D24-81A683598512}" srcOrd="1" destOrd="0" parTransId="{5E82EFE1-72AE-4AEF-BFEF-3A52289A56C8}" sibTransId="{03128E4C-6F02-49CB-8A03-F8FF76A704AF}"/>
    <dgm:cxn modelId="{4B421FC0-2925-4093-A55A-9036E23D1ACA}" type="presParOf" srcId="{E132B1CD-9B11-4266-9CF3-D75635F31B2D}" destId="{7E0C35E2-5FE6-4F59-ABFD-15137CDEABBE}" srcOrd="0" destOrd="0" presId="urn:microsoft.com/office/officeart/2005/8/layout/vList2"/>
    <dgm:cxn modelId="{CC89DAAC-D842-49F2-9F39-C0FD948A597F}" type="presParOf" srcId="{E132B1CD-9B11-4266-9CF3-D75635F31B2D}" destId="{E3653003-28FF-4F8E-8F4D-99AE3D35FD2C}" srcOrd="1" destOrd="0" presId="urn:microsoft.com/office/officeart/2005/8/layout/vList2"/>
    <dgm:cxn modelId="{1AAC131D-EB51-48B2-8E94-FD66268FAA49}" type="presParOf" srcId="{E132B1CD-9B11-4266-9CF3-D75635F31B2D}" destId="{06732677-CFDA-4BCF-89E5-C6A534258A25}"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9A210A-F500-4ED8-89C4-0A46975EBE8F}" type="doc">
      <dgm:prSet loTypeId="urn:microsoft.com/office/officeart/2005/8/layout/vList4" loCatId="list" qsTypeId="urn:microsoft.com/office/officeart/2005/8/quickstyle/3d2" qsCatId="3D" csTypeId="urn:microsoft.com/office/officeart/2005/8/colors/colorful5" csCatId="colorful" phldr="1"/>
      <dgm:spPr/>
      <dgm:t>
        <a:bodyPr/>
        <a:lstStyle/>
        <a:p>
          <a:endParaRPr lang="es-ES"/>
        </a:p>
      </dgm:t>
    </dgm:pt>
    <dgm:pt modelId="{CEF533DC-2C13-486C-A724-5C06FB81302B}">
      <dgm:prSet/>
      <dgm:spPr/>
      <dgm:t>
        <a:bodyPr/>
        <a:lstStyle/>
        <a:p>
          <a:r>
            <a:rPr lang="es-MX" dirty="0" smtClean="0"/>
            <a:t>I. Hacer que sus hijos o pupilos concurran a las escuelas públicas o privadas, para obtener la educación preescolar, primaria y secundaria, y reciban la militar, en los términos que establezca la ley.</a:t>
          </a:r>
          <a:endParaRPr lang="es-MX" dirty="0"/>
        </a:p>
      </dgm:t>
    </dgm:pt>
    <dgm:pt modelId="{30A1DAA1-C23B-4CBA-8958-92F0749A3D24}" type="parTrans" cxnId="{FEDF66F2-3C9C-452F-A84C-C259CE29245F}">
      <dgm:prSet/>
      <dgm:spPr/>
      <dgm:t>
        <a:bodyPr/>
        <a:lstStyle/>
        <a:p>
          <a:endParaRPr lang="es-ES"/>
        </a:p>
      </dgm:t>
    </dgm:pt>
    <dgm:pt modelId="{0135B973-B317-4AFC-8C85-9BB7A8C0E3D9}" type="sibTrans" cxnId="{FEDF66F2-3C9C-452F-A84C-C259CE29245F}">
      <dgm:prSet/>
      <dgm:spPr/>
      <dgm:t>
        <a:bodyPr/>
        <a:lstStyle/>
        <a:p>
          <a:endParaRPr lang="es-ES"/>
        </a:p>
      </dgm:t>
    </dgm:pt>
    <dgm:pt modelId="{59FD08EA-678B-48BF-8BFE-39BF6501422D}">
      <dgm:prSet/>
      <dgm:spPr/>
      <dgm:t>
        <a:bodyPr/>
        <a:lstStyle/>
        <a:p>
          <a:r>
            <a:rPr lang="es-MX" dirty="0" smtClean="0"/>
            <a:t>II. Asistir en los días y horas designados por el Ayuntamiento del lugar en que residan, para recibir instrucción cí­vica y militar que los mantenga aptos en el ejercicio de los derechos de ciudadano, diestros en el manejo de las armas, y conocedores de la disciplina militar;</a:t>
          </a:r>
          <a:endParaRPr lang="es-MX" dirty="0"/>
        </a:p>
      </dgm:t>
    </dgm:pt>
    <dgm:pt modelId="{91A116A8-01B5-4814-BE9A-E46183D8C9EC}" type="parTrans" cxnId="{EF728846-6AE7-4F7B-8E7B-D03BC8641901}">
      <dgm:prSet/>
      <dgm:spPr/>
      <dgm:t>
        <a:bodyPr/>
        <a:lstStyle/>
        <a:p>
          <a:endParaRPr lang="es-ES"/>
        </a:p>
      </dgm:t>
    </dgm:pt>
    <dgm:pt modelId="{07303799-B9A7-4317-AF20-3169BC884BC0}" type="sibTrans" cxnId="{EF728846-6AE7-4F7B-8E7B-D03BC8641901}">
      <dgm:prSet/>
      <dgm:spPr/>
      <dgm:t>
        <a:bodyPr/>
        <a:lstStyle/>
        <a:p>
          <a:endParaRPr lang="es-ES"/>
        </a:p>
      </dgm:t>
    </dgm:pt>
    <dgm:pt modelId="{25052287-8BA3-406F-96BC-DA846AF7D26D}">
      <dgm:prSet/>
      <dgm:spPr/>
      <dgm:t>
        <a:bodyPr/>
        <a:lstStyle/>
        <a:p>
          <a:r>
            <a:rPr lang="es-MX" dirty="0" smtClean="0"/>
            <a:t>III. Alistarse y servir en la Guardia Nacional, conforme a la ley orgánica respectiva, para asegurar y defender la independencia, el territorio, el honor, los derechos e intereses de la Patria, así­ como la tranquilidad y el orden interior; y</a:t>
          </a:r>
          <a:endParaRPr lang="es-MX" dirty="0"/>
        </a:p>
      </dgm:t>
    </dgm:pt>
    <dgm:pt modelId="{CB2E6BC7-5753-46F3-90E5-F2DC6614FB03}" type="parTrans" cxnId="{D0ADC61F-FDFA-4194-8F9B-296DB74D66DE}">
      <dgm:prSet/>
      <dgm:spPr/>
      <dgm:t>
        <a:bodyPr/>
        <a:lstStyle/>
        <a:p>
          <a:endParaRPr lang="es-ES"/>
        </a:p>
      </dgm:t>
    </dgm:pt>
    <dgm:pt modelId="{2BECF451-33CD-405C-95C0-2168FDA3A220}" type="sibTrans" cxnId="{D0ADC61F-FDFA-4194-8F9B-296DB74D66DE}">
      <dgm:prSet/>
      <dgm:spPr/>
      <dgm:t>
        <a:bodyPr/>
        <a:lstStyle/>
        <a:p>
          <a:endParaRPr lang="es-ES"/>
        </a:p>
      </dgm:t>
    </dgm:pt>
    <dgm:pt modelId="{DC0F1496-F98C-4C69-9905-8EDFD63B5997}">
      <dgm:prSet/>
      <dgm:spPr/>
      <dgm:t>
        <a:bodyPr/>
        <a:lstStyle/>
        <a:p>
          <a:r>
            <a:rPr lang="es-MX" dirty="0" smtClean="0"/>
            <a:t>IV. Contribuir para los gastos públicos, así­ de la Federación, como del Distrito Federal o del Estado y Municipio en que residan, de la manera proporcional y equitativa que dispongan las leyes.</a:t>
          </a:r>
          <a:endParaRPr lang="es-MX" dirty="0"/>
        </a:p>
      </dgm:t>
    </dgm:pt>
    <dgm:pt modelId="{A0F33C1D-8DDE-4988-9B7B-8175DED94C26}" type="parTrans" cxnId="{84E7BEFE-7335-4B01-B1CB-7534275C8067}">
      <dgm:prSet/>
      <dgm:spPr/>
      <dgm:t>
        <a:bodyPr/>
        <a:lstStyle/>
        <a:p>
          <a:endParaRPr lang="es-ES"/>
        </a:p>
      </dgm:t>
    </dgm:pt>
    <dgm:pt modelId="{B813E0B7-2BFA-4640-99FE-9F209FD62F1D}" type="sibTrans" cxnId="{84E7BEFE-7335-4B01-B1CB-7534275C8067}">
      <dgm:prSet/>
      <dgm:spPr/>
      <dgm:t>
        <a:bodyPr/>
        <a:lstStyle/>
        <a:p>
          <a:endParaRPr lang="es-ES"/>
        </a:p>
      </dgm:t>
    </dgm:pt>
    <dgm:pt modelId="{99439BC7-F01D-4B92-98B4-522E20ED8BC9}" type="pres">
      <dgm:prSet presAssocID="{A29A210A-F500-4ED8-89C4-0A46975EBE8F}" presName="linear" presStyleCnt="0">
        <dgm:presLayoutVars>
          <dgm:dir/>
          <dgm:resizeHandles val="exact"/>
        </dgm:presLayoutVars>
      </dgm:prSet>
      <dgm:spPr/>
      <dgm:t>
        <a:bodyPr/>
        <a:lstStyle/>
        <a:p>
          <a:endParaRPr lang="es-ES"/>
        </a:p>
      </dgm:t>
    </dgm:pt>
    <dgm:pt modelId="{93A2AD30-4206-4BBE-A041-65E6FFB0D35B}" type="pres">
      <dgm:prSet presAssocID="{CEF533DC-2C13-486C-A724-5C06FB81302B}" presName="comp" presStyleCnt="0"/>
      <dgm:spPr/>
    </dgm:pt>
    <dgm:pt modelId="{223821ED-A37E-4A98-BBB9-180DE5720965}" type="pres">
      <dgm:prSet presAssocID="{CEF533DC-2C13-486C-A724-5C06FB81302B}" presName="box" presStyleLbl="node1" presStyleIdx="0" presStyleCnt="4" custLinFactNeighborY="-1352"/>
      <dgm:spPr/>
      <dgm:t>
        <a:bodyPr/>
        <a:lstStyle/>
        <a:p>
          <a:endParaRPr lang="es-ES"/>
        </a:p>
      </dgm:t>
    </dgm:pt>
    <dgm:pt modelId="{AD372380-9CC1-4D3B-A6E0-B28D166225C5}" type="pres">
      <dgm:prSet presAssocID="{CEF533DC-2C13-486C-A724-5C06FB81302B}" presName="img" presStyleLbl="fgImgPlace1" presStyleIdx="0" presStyleCnt="4"/>
      <dgm:spPr>
        <a:blipFill rotWithShape="1">
          <a:blip xmlns:r="http://schemas.openxmlformats.org/officeDocument/2006/relationships" r:embed="rId1"/>
          <a:stretch>
            <a:fillRect/>
          </a:stretch>
        </a:blipFill>
      </dgm:spPr>
    </dgm:pt>
    <dgm:pt modelId="{B7B4E072-BCCC-419A-9704-7A8198DE7498}" type="pres">
      <dgm:prSet presAssocID="{CEF533DC-2C13-486C-A724-5C06FB81302B}" presName="text" presStyleLbl="node1" presStyleIdx="0" presStyleCnt="4">
        <dgm:presLayoutVars>
          <dgm:bulletEnabled val="1"/>
        </dgm:presLayoutVars>
      </dgm:prSet>
      <dgm:spPr/>
      <dgm:t>
        <a:bodyPr/>
        <a:lstStyle/>
        <a:p>
          <a:endParaRPr lang="es-ES"/>
        </a:p>
      </dgm:t>
    </dgm:pt>
    <dgm:pt modelId="{5FB4154E-1235-40D3-8EF3-C5027C741B98}" type="pres">
      <dgm:prSet presAssocID="{0135B973-B317-4AFC-8C85-9BB7A8C0E3D9}" presName="spacer" presStyleCnt="0"/>
      <dgm:spPr/>
    </dgm:pt>
    <dgm:pt modelId="{19B90D17-8BB7-4106-8E79-2A9222831A17}" type="pres">
      <dgm:prSet presAssocID="{59FD08EA-678B-48BF-8BFE-39BF6501422D}" presName="comp" presStyleCnt="0"/>
      <dgm:spPr/>
    </dgm:pt>
    <dgm:pt modelId="{17C99892-4202-470A-B322-BD6CDF920235}" type="pres">
      <dgm:prSet presAssocID="{59FD08EA-678B-48BF-8BFE-39BF6501422D}" presName="box" presStyleLbl="node1" presStyleIdx="1" presStyleCnt="4"/>
      <dgm:spPr/>
      <dgm:t>
        <a:bodyPr/>
        <a:lstStyle/>
        <a:p>
          <a:endParaRPr lang="es-ES"/>
        </a:p>
      </dgm:t>
    </dgm:pt>
    <dgm:pt modelId="{79D89C3A-3CB9-4669-A83F-D99363703D32}" type="pres">
      <dgm:prSet presAssocID="{59FD08EA-678B-48BF-8BFE-39BF6501422D}" presName="img" presStyleLbl="fgImgPlace1" presStyleIdx="1" presStyleCnt="4"/>
      <dgm:spPr>
        <a:blipFill rotWithShape="1">
          <a:blip xmlns:r="http://schemas.openxmlformats.org/officeDocument/2006/relationships" r:embed="rId2"/>
          <a:stretch>
            <a:fillRect/>
          </a:stretch>
        </a:blipFill>
      </dgm:spPr>
    </dgm:pt>
    <dgm:pt modelId="{A1CC1EFB-6D72-40DA-BDE2-1C20E50352E0}" type="pres">
      <dgm:prSet presAssocID="{59FD08EA-678B-48BF-8BFE-39BF6501422D}" presName="text" presStyleLbl="node1" presStyleIdx="1" presStyleCnt="4">
        <dgm:presLayoutVars>
          <dgm:bulletEnabled val="1"/>
        </dgm:presLayoutVars>
      </dgm:prSet>
      <dgm:spPr/>
      <dgm:t>
        <a:bodyPr/>
        <a:lstStyle/>
        <a:p>
          <a:endParaRPr lang="es-ES"/>
        </a:p>
      </dgm:t>
    </dgm:pt>
    <dgm:pt modelId="{A1175870-031D-410F-B615-B183273A0C90}" type="pres">
      <dgm:prSet presAssocID="{07303799-B9A7-4317-AF20-3169BC884BC0}" presName="spacer" presStyleCnt="0"/>
      <dgm:spPr/>
    </dgm:pt>
    <dgm:pt modelId="{C315A782-D08C-4BDE-849E-974CF9BF104E}" type="pres">
      <dgm:prSet presAssocID="{25052287-8BA3-406F-96BC-DA846AF7D26D}" presName="comp" presStyleCnt="0"/>
      <dgm:spPr/>
    </dgm:pt>
    <dgm:pt modelId="{FEAC460D-0F77-4D75-96C8-B883E11F1FF6}" type="pres">
      <dgm:prSet presAssocID="{25052287-8BA3-406F-96BC-DA846AF7D26D}" presName="box" presStyleLbl="node1" presStyleIdx="2" presStyleCnt="4"/>
      <dgm:spPr/>
      <dgm:t>
        <a:bodyPr/>
        <a:lstStyle/>
        <a:p>
          <a:endParaRPr lang="es-ES"/>
        </a:p>
      </dgm:t>
    </dgm:pt>
    <dgm:pt modelId="{B49CA67B-D4E3-4498-8245-AEFEB409CC7F}" type="pres">
      <dgm:prSet presAssocID="{25052287-8BA3-406F-96BC-DA846AF7D26D}" presName="img" presStyleLbl="fgImgPlace1" presStyleIdx="2" presStyleCnt="4"/>
      <dgm:spPr>
        <a:blipFill rotWithShape="1">
          <a:blip xmlns:r="http://schemas.openxmlformats.org/officeDocument/2006/relationships" r:embed="rId3"/>
          <a:stretch>
            <a:fillRect/>
          </a:stretch>
        </a:blipFill>
      </dgm:spPr>
    </dgm:pt>
    <dgm:pt modelId="{C55CE8D7-75D8-4B8B-B74B-3F215378C7FF}" type="pres">
      <dgm:prSet presAssocID="{25052287-8BA3-406F-96BC-DA846AF7D26D}" presName="text" presStyleLbl="node1" presStyleIdx="2" presStyleCnt="4">
        <dgm:presLayoutVars>
          <dgm:bulletEnabled val="1"/>
        </dgm:presLayoutVars>
      </dgm:prSet>
      <dgm:spPr/>
      <dgm:t>
        <a:bodyPr/>
        <a:lstStyle/>
        <a:p>
          <a:endParaRPr lang="es-ES"/>
        </a:p>
      </dgm:t>
    </dgm:pt>
    <dgm:pt modelId="{A86447E0-4A42-4EB3-9FC0-2CC297057390}" type="pres">
      <dgm:prSet presAssocID="{2BECF451-33CD-405C-95C0-2168FDA3A220}" presName="spacer" presStyleCnt="0"/>
      <dgm:spPr/>
    </dgm:pt>
    <dgm:pt modelId="{13BD963E-C3FF-47FD-B903-B06B7501A38C}" type="pres">
      <dgm:prSet presAssocID="{DC0F1496-F98C-4C69-9905-8EDFD63B5997}" presName="comp" presStyleCnt="0"/>
      <dgm:spPr/>
    </dgm:pt>
    <dgm:pt modelId="{7DA8C568-987D-4C7B-961F-C79DB856C2AA}" type="pres">
      <dgm:prSet presAssocID="{DC0F1496-F98C-4C69-9905-8EDFD63B5997}" presName="box" presStyleLbl="node1" presStyleIdx="3" presStyleCnt="4"/>
      <dgm:spPr/>
      <dgm:t>
        <a:bodyPr/>
        <a:lstStyle/>
        <a:p>
          <a:endParaRPr lang="es-ES"/>
        </a:p>
      </dgm:t>
    </dgm:pt>
    <dgm:pt modelId="{F033CB16-ADAD-4136-A672-A21778E2C17C}" type="pres">
      <dgm:prSet presAssocID="{DC0F1496-F98C-4C69-9905-8EDFD63B5997}" presName="img" presStyleLbl="fgImgPlace1" presStyleIdx="3" presStyleCnt="4"/>
      <dgm:spPr>
        <a:blipFill rotWithShape="1">
          <a:blip xmlns:r="http://schemas.openxmlformats.org/officeDocument/2006/relationships" r:embed="rId4"/>
          <a:stretch>
            <a:fillRect/>
          </a:stretch>
        </a:blipFill>
      </dgm:spPr>
    </dgm:pt>
    <dgm:pt modelId="{CD7A90D0-CF6C-4C10-A94E-54743B94851B}" type="pres">
      <dgm:prSet presAssocID="{DC0F1496-F98C-4C69-9905-8EDFD63B5997}" presName="text" presStyleLbl="node1" presStyleIdx="3" presStyleCnt="4">
        <dgm:presLayoutVars>
          <dgm:bulletEnabled val="1"/>
        </dgm:presLayoutVars>
      </dgm:prSet>
      <dgm:spPr/>
      <dgm:t>
        <a:bodyPr/>
        <a:lstStyle/>
        <a:p>
          <a:endParaRPr lang="es-ES"/>
        </a:p>
      </dgm:t>
    </dgm:pt>
  </dgm:ptLst>
  <dgm:cxnLst>
    <dgm:cxn modelId="{84E7BEFE-7335-4B01-B1CB-7534275C8067}" srcId="{A29A210A-F500-4ED8-89C4-0A46975EBE8F}" destId="{DC0F1496-F98C-4C69-9905-8EDFD63B5997}" srcOrd="3" destOrd="0" parTransId="{A0F33C1D-8DDE-4988-9B7B-8175DED94C26}" sibTransId="{B813E0B7-2BFA-4640-99FE-9F209FD62F1D}"/>
    <dgm:cxn modelId="{57BC0E69-3E2E-46A0-A408-7B28611BBD95}" type="presOf" srcId="{CEF533DC-2C13-486C-A724-5C06FB81302B}" destId="{223821ED-A37E-4A98-BBB9-180DE5720965}" srcOrd="0" destOrd="0" presId="urn:microsoft.com/office/officeart/2005/8/layout/vList4"/>
    <dgm:cxn modelId="{83757EEF-AB95-425A-86D8-450757FBC823}" type="presOf" srcId="{25052287-8BA3-406F-96BC-DA846AF7D26D}" destId="{FEAC460D-0F77-4D75-96C8-B883E11F1FF6}" srcOrd="0" destOrd="0" presId="urn:microsoft.com/office/officeart/2005/8/layout/vList4"/>
    <dgm:cxn modelId="{FEDF66F2-3C9C-452F-A84C-C259CE29245F}" srcId="{A29A210A-F500-4ED8-89C4-0A46975EBE8F}" destId="{CEF533DC-2C13-486C-A724-5C06FB81302B}" srcOrd="0" destOrd="0" parTransId="{30A1DAA1-C23B-4CBA-8958-92F0749A3D24}" sibTransId="{0135B973-B317-4AFC-8C85-9BB7A8C0E3D9}"/>
    <dgm:cxn modelId="{0FBEAEF2-1212-44BE-9524-DBF469E0FEAB}" type="presOf" srcId="{DC0F1496-F98C-4C69-9905-8EDFD63B5997}" destId="{7DA8C568-987D-4C7B-961F-C79DB856C2AA}" srcOrd="0" destOrd="0" presId="urn:microsoft.com/office/officeart/2005/8/layout/vList4"/>
    <dgm:cxn modelId="{EF728846-6AE7-4F7B-8E7B-D03BC8641901}" srcId="{A29A210A-F500-4ED8-89C4-0A46975EBE8F}" destId="{59FD08EA-678B-48BF-8BFE-39BF6501422D}" srcOrd="1" destOrd="0" parTransId="{91A116A8-01B5-4814-BE9A-E46183D8C9EC}" sibTransId="{07303799-B9A7-4317-AF20-3169BC884BC0}"/>
    <dgm:cxn modelId="{CD6BB356-9962-45EE-A62B-024F0DFFBC18}" type="presOf" srcId="{CEF533DC-2C13-486C-A724-5C06FB81302B}" destId="{B7B4E072-BCCC-419A-9704-7A8198DE7498}" srcOrd="1" destOrd="0" presId="urn:microsoft.com/office/officeart/2005/8/layout/vList4"/>
    <dgm:cxn modelId="{82659AC6-1652-4B1B-A52A-0DDC87EBDA13}" type="presOf" srcId="{25052287-8BA3-406F-96BC-DA846AF7D26D}" destId="{C55CE8D7-75D8-4B8B-B74B-3F215378C7FF}" srcOrd="1" destOrd="0" presId="urn:microsoft.com/office/officeart/2005/8/layout/vList4"/>
    <dgm:cxn modelId="{918333D0-4540-4D25-8840-A18B6F8548AB}" type="presOf" srcId="{DC0F1496-F98C-4C69-9905-8EDFD63B5997}" destId="{CD7A90D0-CF6C-4C10-A94E-54743B94851B}" srcOrd="1" destOrd="0" presId="urn:microsoft.com/office/officeart/2005/8/layout/vList4"/>
    <dgm:cxn modelId="{CF56B3F3-275A-46D5-B152-F63976022BE0}" type="presOf" srcId="{59FD08EA-678B-48BF-8BFE-39BF6501422D}" destId="{A1CC1EFB-6D72-40DA-BDE2-1C20E50352E0}" srcOrd="1" destOrd="0" presId="urn:microsoft.com/office/officeart/2005/8/layout/vList4"/>
    <dgm:cxn modelId="{01362B00-5445-43DD-AFE7-68F5E5DD4984}" type="presOf" srcId="{59FD08EA-678B-48BF-8BFE-39BF6501422D}" destId="{17C99892-4202-470A-B322-BD6CDF920235}" srcOrd="0" destOrd="0" presId="urn:microsoft.com/office/officeart/2005/8/layout/vList4"/>
    <dgm:cxn modelId="{9F2845AA-E582-4B08-9327-CF5568D5C58C}" type="presOf" srcId="{A29A210A-F500-4ED8-89C4-0A46975EBE8F}" destId="{99439BC7-F01D-4B92-98B4-522E20ED8BC9}" srcOrd="0" destOrd="0" presId="urn:microsoft.com/office/officeart/2005/8/layout/vList4"/>
    <dgm:cxn modelId="{D0ADC61F-FDFA-4194-8F9B-296DB74D66DE}" srcId="{A29A210A-F500-4ED8-89C4-0A46975EBE8F}" destId="{25052287-8BA3-406F-96BC-DA846AF7D26D}" srcOrd="2" destOrd="0" parTransId="{CB2E6BC7-5753-46F3-90E5-F2DC6614FB03}" sibTransId="{2BECF451-33CD-405C-95C0-2168FDA3A220}"/>
    <dgm:cxn modelId="{31B5194E-7329-4BCA-A1FA-C4C5244B82DC}" type="presParOf" srcId="{99439BC7-F01D-4B92-98B4-522E20ED8BC9}" destId="{93A2AD30-4206-4BBE-A041-65E6FFB0D35B}" srcOrd="0" destOrd="0" presId="urn:microsoft.com/office/officeart/2005/8/layout/vList4"/>
    <dgm:cxn modelId="{5D551AD3-A2B3-4038-BE76-CE9AAF3C9BD3}" type="presParOf" srcId="{93A2AD30-4206-4BBE-A041-65E6FFB0D35B}" destId="{223821ED-A37E-4A98-BBB9-180DE5720965}" srcOrd="0" destOrd="0" presId="urn:microsoft.com/office/officeart/2005/8/layout/vList4"/>
    <dgm:cxn modelId="{A5AD12A5-095C-4034-ABF0-6D1DF3E17B2A}" type="presParOf" srcId="{93A2AD30-4206-4BBE-A041-65E6FFB0D35B}" destId="{AD372380-9CC1-4D3B-A6E0-B28D166225C5}" srcOrd="1" destOrd="0" presId="urn:microsoft.com/office/officeart/2005/8/layout/vList4"/>
    <dgm:cxn modelId="{3643DD81-167C-4924-9AB3-265DB9D97A42}" type="presParOf" srcId="{93A2AD30-4206-4BBE-A041-65E6FFB0D35B}" destId="{B7B4E072-BCCC-419A-9704-7A8198DE7498}" srcOrd="2" destOrd="0" presId="urn:microsoft.com/office/officeart/2005/8/layout/vList4"/>
    <dgm:cxn modelId="{9F280D7F-09B4-4A91-A8D9-975B7CE4E6EE}" type="presParOf" srcId="{99439BC7-F01D-4B92-98B4-522E20ED8BC9}" destId="{5FB4154E-1235-40D3-8EF3-C5027C741B98}" srcOrd="1" destOrd="0" presId="urn:microsoft.com/office/officeart/2005/8/layout/vList4"/>
    <dgm:cxn modelId="{DD533F6B-80A6-4045-A381-D455C485DEA9}" type="presParOf" srcId="{99439BC7-F01D-4B92-98B4-522E20ED8BC9}" destId="{19B90D17-8BB7-4106-8E79-2A9222831A17}" srcOrd="2" destOrd="0" presId="urn:microsoft.com/office/officeart/2005/8/layout/vList4"/>
    <dgm:cxn modelId="{44D35EEF-A852-4897-A414-746952D67F3A}" type="presParOf" srcId="{19B90D17-8BB7-4106-8E79-2A9222831A17}" destId="{17C99892-4202-470A-B322-BD6CDF920235}" srcOrd="0" destOrd="0" presId="urn:microsoft.com/office/officeart/2005/8/layout/vList4"/>
    <dgm:cxn modelId="{0FCB5302-0BCB-4963-A0A4-AD518BF91170}" type="presParOf" srcId="{19B90D17-8BB7-4106-8E79-2A9222831A17}" destId="{79D89C3A-3CB9-4669-A83F-D99363703D32}" srcOrd="1" destOrd="0" presId="urn:microsoft.com/office/officeart/2005/8/layout/vList4"/>
    <dgm:cxn modelId="{820C1F17-C5B5-4B8E-B62F-47054835A516}" type="presParOf" srcId="{19B90D17-8BB7-4106-8E79-2A9222831A17}" destId="{A1CC1EFB-6D72-40DA-BDE2-1C20E50352E0}" srcOrd="2" destOrd="0" presId="urn:microsoft.com/office/officeart/2005/8/layout/vList4"/>
    <dgm:cxn modelId="{6E76E786-5DA6-483D-9FAE-7C3AE78DDFC2}" type="presParOf" srcId="{99439BC7-F01D-4B92-98B4-522E20ED8BC9}" destId="{A1175870-031D-410F-B615-B183273A0C90}" srcOrd="3" destOrd="0" presId="urn:microsoft.com/office/officeart/2005/8/layout/vList4"/>
    <dgm:cxn modelId="{15CA3AB6-B65B-49AC-B780-70780AB34EA5}" type="presParOf" srcId="{99439BC7-F01D-4B92-98B4-522E20ED8BC9}" destId="{C315A782-D08C-4BDE-849E-974CF9BF104E}" srcOrd="4" destOrd="0" presId="urn:microsoft.com/office/officeart/2005/8/layout/vList4"/>
    <dgm:cxn modelId="{CDAEF12A-8AB0-4717-96D5-398020CEBFF3}" type="presParOf" srcId="{C315A782-D08C-4BDE-849E-974CF9BF104E}" destId="{FEAC460D-0F77-4D75-96C8-B883E11F1FF6}" srcOrd="0" destOrd="0" presId="urn:microsoft.com/office/officeart/2005/8/layout/vList4"/>
    <dgm:cxn modelId="{75F130B5-DD32-4D2D-A038-D4D9758C51F9}" type="presParOf" srcId="{C315A782-D08C-4BDE-849E-974CF9BF104E}" destId="{B49CA67B-D4E3-4498-8245-AEFEB409CC7F}" srcOrd="1" destOrd="0" presId="urn:microsoft.com/office/officeart/2005/8/layout/vList4"/>
    <dgm:cxn modelId="{C282DFBE-1FE1-4719-810C-59AA8CD1A8CF}" type="presParOf" srcId="{C315A782-D08C-4BDE-849E-974CF9BF104E}" destId="{C55CE8D7-75D8-4B8B-B74B-3F215378C7FF}" srcOrd="2" destOrd="0" presId="urn:microsoft.com/office/officeart/2005/8/layout/vList4"/>
    <dgm:cxn modelId="{547FCA58-8E03-47EF-981D-F05D03913517}" type="presParOf" srcId="{99439BC7-F01D-4B92-98B4-522E20ED8BC9}" destId="{A86447E0-4A42-4EB3-9FC0-2CC297057390}" srcOrd="5" destOrd="0" presId="urn:microsoft.com/office/officeart/2005/8/layout/vList4"/>
    <dgm:cxn modelId="{BE7F559F-E6E9-4A5B-A813-C5D2534C1005}" type="presParOf" srcId="{99439BC7-F01D-4B92-98B4-522E20ED8BC9}" destId="{13BD963E-C3FF-47FD-B903-B06B7501A38C}" srcOrd="6" destOrd="0" presId="urn:microsoft.com/office/officeart/2005/8/layout/vList4"/>
    <dgm:cxn modelId="{EE3C121F-7704-48CF-BE25-31AB1D418D85}" type="presParOf" srcId="{13BD963E-C3FF-47FD-B903-B06B7501A38C}" destId="{7DA8C568-987D-4C7B-961F-C79DB856C2AA}" srcOrd="0" destOrd="0" presId="urn:microsoft.com/office/officeart/2005/8/layout/vList4"/>
    <dgm:cxn modelId="{2A11FF3E-7392-4776-B849-EF6CFA186CAB}" type="presParOf" srcId="{13BD963E-C3FF-47FD-B903-B06B7501A38C}" destId="{F033CB16-ADAD-4136-A672-A21778E2C17C}" srcOrd="1" destOrd="0" presId="urn:microsoft.com/office/officeart/2005/8/layout/vList4"/>
    <dgm:cxn modelId="{6D6977F3-8A73-4DF6-A531-5DCF3A64CB5A}" type="presParOf" srcId="{13BD963E-C3FF-47FD-B903-B06B7501A38C}" destId="{CD7A90D0-CF6C-4C10-A94E-54743B94851B}"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3A955D-B05A-4801-ADED-4B4B24897A45}" type="doc">
      <dgm:prSet loTypeId="urn:microsoft.com/office/officeart/2005/8/layout/vList3" loCatId="list" qsTypeId="urn:microsoft.com/office/officeart/2005/8/quickstyle/3d1" qsCatId="3D" csTypeId="urn:microsoft.com/office/officeart/2005/8/colors/colorful3" csCatId="colorful" phldr="1"/>
      <dgm:spPr/>
      <dgm:t>
        <a:bodyPr/>
        <a:lstStyle/>
        <a:p>
          <a:endParaRPr lang="es-ES"/>
        </a:p>
      </dgm:t>
    </dgm:pt>
    <dgm:pt modelId="{8A33861B-61B7-40C1-BA36-99536E2568F4}">
      <dgm:prSet phldrT="[Texto]"/>
      <dgm:spPr>
        <a:xfrm>
          <a:off x="682775" y="491913"/>
          <a:ext cx="8879115" cy="983826"/>
        </a:xfrm>
      </dgm:spPr>
      <dgm:t>
        <a:bodyPr/>
        <a:lstStyle/>
        <a:p>
          <a:r>
            <a:rPr lang="es-MX" b="1" dirty="0" smtClean="0">
              <a:latin typeface="Calibri" panose="020F0502020204030204" pitchFamily="34" charset="0"/>
              <a:cs typeface="Calibri" panose="020F0502020204030204" pitchFamily="34" charset="0"/>
            </a:rPr>
            <a:t>Por adquirir voluntariamente una nacionalidad extranjera, extendiéndose por tal la obtención de un documento oficial expedido por un Estado que lo acredite como su nacional. No se considerará adquisición voluntaria la naturalización que hubiere operado por virtud de ley, simple residencia, o ser condición indispensable para adquirir trabajo o conservar el adquirido;</a:t>
          </a:r>
          <a:endParaRPr lang="es-ES" b="1" dirty="0">
            <a:latin typeface="Calibri" panose="020F0502020204030204" pitchFamily="34" charset="0"/>
            <a:ea typeface="+mn-ea"/>
            <a:cs typeface="Calibri" panose="020F0502020204030204" pitchFamily="34" charset="0"/>
          </a:endParaRPr>
        </a:p>
      </dgm:t>
    </dgm:pt>
    <dgm:pt modelId="{B55ADBE0-F713-4C0F-A34F-6A9032180207}" type="parTrans" cxnId="{CDC1FD6E-2EDC-427E-B39B-A2724BA7F01E}">
      <dgm:prSet/>
      <dgm:spPr/>
      <dgm:t>
        <a:bodyPr/>
        <a:lstStyle/>
        <a:p>
          <a:endParaRPr lang="es-ES"/>
        </a:p>
      </dgm:t>
    </dgm:pt>
    <dgm:pt modelId="{C2505C3F-8A06-4F5C-BD1B-CD15D0D872E3}" type="sibTrans" cxnId="{CDC1FD6E-2EDC-427E-B39B-A2724BA7F01E}">
      <dgm:prSet/>
      <dgm:spPr>
        <a:xfrm>
          <a:off x="-5561009" y="-851490"/>
          <a:ext cx="6622114" cy="6622114"/>
        </a:xfrm>
        <a:prstGeom prst="blockArc">
          <a:avLst>
            <a:gd name="adj1" fmla="val 18900000"/>
            <a:gd name="adj2" fmla="val 2700000"/>
            <a:gd name="adj3" fmla="val 326"/>
          </a:avLst>
        </a:prstGeom>
      </dgm:spPr>
      <dgm:t>
        <a:bodyPr/>
        <a:lstStyle/>
        <a:p>
          <a:endParaRPr lang="es-ES"/>
        </a:p>
      </dgm:t>
    </dgm:pt>
    <dgm:pt modelId="{941D9D5F-947E-4316-8B72-C66AADE4FEF6}">
      <dgm:prSet phldrT="[Texto]" custT="1"/>
      <dgm:spPr>
        <a:xfrm>
          <a:off x="682775" y="491913"/>
          <a:ext cx="8879115" cy="983826"/>
        </a:xfrm>
      </dgm:spPr>
      <dgm:t>
        <a:bodyPr/>
        <a:lstStyle/>
        <a:p>
          <a:r>
            <a:rPr lang="es-MX" sz="1400" b="1" dirty="0" smtClean="0">
              <a:latin typeface="Calibri" panose="020F0502020204030204" pitchFamily="34" charset="0"/>
              <a:cs typeface="Calibri" panose="020F0502020204030204" pitchFamily="34" charset="0"/>
            </a:rPr>
            <a:t>Aceptar o usar títulos nobiliarios que impliquen sumisión a un Estado extranjero;</a:t>
          </a:r>
          <a:endParaRPr lang="es-MX" sz="1400" b="1" dirty="0">
            <a:latin typeface="Calibri" panose="020F0502020204030204" pitchFamily="34" charset="0"/>
            <a:cs typeface="Calibri" panose="020F0502020204030204" pitchFamily="34" charset="0"/>
          </a:endParaRPr>
        </a:p>
      </dgm:t>
    </dgm:pt>
    <dgm:pt modelId="{0456A41A-1895-4E1B-9528-129544494B38}" type="parTrans" cxnId="{7E994498-0762-4E36-B9DE-0F56F6B1F819}">
      <dgm:prSet/>
      <dgm:spPr/>
      <dgm:t>
        <a:bodyPr/>
        <a:lstStyle/>
        <a:p>
          <a:endParaRPr lang="es-ES"/>
        </a:p>
      </dgm:t>
    </dgm:pt>
    <dgm:pt modelId="{D7A6EB07-BAA9-49B3-A242-76ECCCA01E4A}" type="sibTrans" cxnId="{7E994498-0762-4E36-B9DE-0F56F6B1F819}">
      <dgm:prSet/>
      <dgm:spPr/>
      <dgm:t>
        <a:bodyPr/>
        <a:lstStyle/>
        <a:p>
          <a:endParaRPr lang="es-ES"/>
        </a:p>
      </dgm:t>
    </dgm:pt>
    <dgm:pt modelId="{1391E0FD-E76B-488C-BCE3-DBE75F25A273}">
      <dgm:prSet phldrT="[Texto]" custT="1"/>
      <dgm:spPr>
        <a:xfrm>
          <a:off x="682775" y="491913"/>
          <a:ext cx="8879115" cy="983826"/>
        </a:xfrm>
      </dgm:spPr>
      <dgm:t>
        <a:bodyPr/>
        <a:lstStyle/>
        <a:p>
          <a:r>
            <a:rPr lang="es-MX" sz="1400" b="1" dirty="0" smtClean="0">
              <a:latin typeface="Calibri" panose="020F0502020204030204" pitchFamily="34" charset="0"/>
              <a:cs typeface="Calibri" panose="020F0502020204030204" pitchFamily="34" charset="0"/>
            </a:rPr>
            <a:t>Residir, siendo mexicano por naturalización, durante cinco años continuos en el país de origen;</a:t>
          </a:r>
          <a:endParaRPr lang="es-MX" sz="1400" b="1" dirty="0">
            <a:latin typeface="Calibri" panose="020F0502020204030204" pitchFamily="34" charset="0"/>
            <a:cs typeface="Calibri" panose="020F0502020204030204" pitchFamily="34" charset="0"/>
          </a:endParaRPr>
        </a:p>
      </dgm:t>
    </dgm:pt>
    <dgm:pt modelId="{08A878D8-2FFF-4CB5-967E-C71FD8AD33C9}" type="parTrans" cxnId="{AFC56EBA-A1A8-4EFC-B7DA-308F03587BA4}">
      <dgm:prSet/>
      <dgm:spPr/>
      <dgm:t>
        <a:bodyPr/>
        <a:lstStyle/>
        <a:p>
          <a:endParaRPr lang="es-ES"/>
        </a:p>
      </dgm:t>
    </dgm:pt>
    <dgm:pt modelId="{7755101D-B07B-432D-ABE2-D84E9A4D6545}" type="sibTrans" cxnId="{AFC56EBA-A1A8-4EFC-B7DA-308F03587BA4}">
      <dgm:prSet/>
      <dgm:spPr/>
      <dgm:t>
        <a:bodyPr/>
        <a:lstStyle/>
        <a:p>
          <a:endParaRPr lang="es-ES"/>
        </a:p>
      </dgm:t>
    </dgm:pt>
    <dgm:pt modelId="{6465F3FB-259B-4FF5-A874-CB67F90F823A}">
      <dgm:prSet phldrT="[Texto]" custT="1"/>
      <dgm:spPr>
        <a:xfrm>
          <a:off x="682775" y="491913"/>
          <a:ext cx="8879115" cy="983826"/>
        </a:xfrm>
      </dgm:spPr>
      <dgm:t>
        <a:bodyPr/>
        <a:lstStyle/>
        <a:p>
          <a:r>
            <a:rPr lang="es-MX" sz="1400" b="1" dirty="0" smtClean="0">
              <a:latin typeface="Calibri" panose="020F0502020204030204" pitchFamily="34" charset="0"/>
              <a:cs typeface="Calibri" panose="020F0502020204030204" pitchFamily="34" charset="0"/>
            </a:rPr>
            <a:t>Hacerse pasar en cualquier instrumento público, siendo mexicano por naturalización, como extranjero, o por obtener y usar un pasaporte extranjero.</a:t>
          </a:r>
          <a:endParaRPr lang="es-MX" sz="1400" b="1" dirty="0">
            <a:latin typeface="Calibri" panose="020F0502020204030204" pitchFamily="34" charset="0"/>
            <a:cs typeface="Calibri" panose="020F0502020204030204" pitchFamily="34" charset="0"/>
          </a:endParaRPr>
        </a:p>
      </dgm:t>
    </dgm:pt>
    <dgm:pt modelId="{522132B4-B5DC-4D70-8A19-54C80B2B24D8}" type="parTrans" cxnId="{47D971AB-ADB8-49AF-9911-51FF80EDABDE}">
      <dgm:prSet/>
      <dgm:spPr/>
      <dgm:t>
        <a:bodyPr/>
        <a:lstStyle/>
        <a:p>
          <a:endParaRPr lang="es-ES"/>
        </a:p>
      </dgm:t>
    </dgm:pt>
    <dgm:pt modelId="{DC7C5290-5230-497E-9039-A78F4C06BC65}" type="sibTrans" cxnId="{47D971AB-ADB8-49AF-9911-51FF80EDABDE}">
      <dgm:prSet/>
      <dgm:spPr/>
      <dgm:t>
        <a:bodyPr/>
        <a:lstStyle/>
        <a:p>
          <a:endParaRPr lang="es-ES"/>
        </a:p>
      </dgm:t>
    </dgm:pt>
    <dgm:pt modelId="{23D05244-B70F-434C-995E-EC7FAA3EE708}" type="pres">
      <dgm:prSet presAssocID="{043A955D-B05A-4801-ADED-4B4B24897A45}" presName="linearFlow" presStyleCnt="0">
        <dgm:presLayoutVars>
          <dgm:dir/>
          <dgm:resizeHandles val="exact"/>
        </dgm:presLayoutVars>
      </dgm:prSet>
      <dgm:spPr/>
      <dgm:t>
        <a:bodyPr/>
        <a:lstStyle/>
        <a:p>
          <a:endParaRPr lang="es-ES"/>
        </a:p>
      </dgm:t>
    </dgm:pt>
    <dgm:pt modelId="{6923FE56-0AD9-43D0-9777-4D5B960C6ACC}" type="pres">
      <dgm:prSet presAssocID="{8A33861B-61B7-40C1-BA36-99536E2568F4}" presName="composite" presStyleCnt="0"/>
      <dgm:spPr/>
      <dgm:t>
        <a:bodyPr/>
        <a:lstStyle/>
        <a:p>
          <a:endParaRPr lang="es-ES"/>
        </a:p>
      </dgm:t>
    </dgm:pt>
    <dgm:pt modelId="{75127544-B311-4FE9-A51B-2FAC128555DA}" type="pres">
      <dgm:prSet presAssocID="{8A33861B-61B7-40C1-BA36-99536E2568F4}" presName="imgShp" presStyleLbl="fgImgPlace1" presStyleIdx="0" presStyleCnt="4"/>
      <dgm:spPr>
        <a:blipFill rotWithShape="1">
          <a:blip xmlns:r="http://schemas.openxmlformats.org/officeDocument/2006/relationships" r:embed="rId1"/>
          <a:stretch>
            <a:fillRect/>
          </a:stretch>
        </a:blipFill>
      </dgm:spPr>
      <dgm:t>
        <a:bodyPr/>
        <a:lstStyle/>
        <a:p>
          <a:endParaRPr lang="es-ES"/>
        </a:p>
      </dgm:t>
    </dgm:pt>
    <dgm:pt modelId="{60B9B592-8879-4060-B52F-23A46BBA6258}" type="pres">
      <dgm:prSet presAssocID="{8A33861B-61B7-40C1-BA36-99536E2568F4}" presName="txShp" presStyleLbl="node1" presStyleIdx="0" presStyleCnt="4">
        <dgm:presLayoutVars>
          <dgm:bulletEnabled val="1"/>
        </dgm:presLayoutVars>
      </dgm:prSet>
      <dgm:spPr>
        <a:prstGeom prst="rect">
          <a:avLst/>
        </a:prstGeom>
      </dgm:spPr>
      <dgm:t>
        <a:bodyPr/>
        <a:lstStyle/>
        <a:p>
          <a:endParaRPr lang="es-ES"/>
        </a:p>
      </dgm:t>
    </dgm:pt>
    <dgm:pt modelId="{143B4024-3B25-4C8B-89AA-F58B15221FB4}" type="pres">
      <dgm:prSet presAssocID="{C2505C3F-8A06-4F5C-BD1B-CD15D0D872E3}" presName="spacing" presStyleCnt="0"/>
      <dgm:spPr/>
      <dgm:t>
        <a:bodyPr/>
        <a:lstStyle/>
        <a:p>
          <a:endParaRPr lang="es-ES"/>
        </a:p>
      </dgm:t>
    </dgm:pt>
    <dgm:pt modelId="{21F287BF-5E2F-4AB6-ABE3-F94FE7617DC3}" type="pres">
      <dgm:prSet presAssocID="{941D9D5F-947E-4316-8B72-C66AADE4FEF6}" presName="composite" presStyleCnt="0"/>
      <dgm:spPr/>
      <dgm:t>
        <a:bodyPr/>
        <a:lstStyle/>
        <a:p>
          <a:endParaRPr lang="es-ES"/>
        </a:p>
      </dgm:t>
    </dgm:pt>
    <dgm:pt modelId="{223317FF-400F-4FAB-A538-A47635D6B30F}" type="pres">
      <dgm:prSet presAssocID="{941D9D5F-947E-4316-8B72-C66AADE4FEF6}" presName="imgShp" presStyleLbl="fgImgPlace1" presStyleIdx="1" presStyleCnt="4"/>
      <dgm:spPr>
        <a:blipFill rotWithShape="1">
          <a:blip xmlns:r="http://schemas.openxmlformats.org/officeDocument/2006/relationships" r:embed="rId2"/>
          <a:stretch>
            <a:fillRect/>
          </a:stretch>
        </a:blipFill>
      </dgm:spPr>
      <dgm:t>
        <a:bodyPr/>
        <a:lstStyle/>
        <a:p>
          <a:endParaRPr lang="es-ES"/>
        </a:p>
      </dgm:t>
    </dgm:pt>
    <dgm:pt modelId="{3A95CC09-2A9B-4D92-AC15-4E8149C2471D}" type="pres">
      <dgm:prSet presAssocID="{941D9D5F-947E-4316-8B72-C66AADE4FEF6}" presName="txShp" presStyleLbl="node1" presStyleIdx="1" presStyleCnt="4">
        <dgm:presLayoutVars>
          <dgm:bulletEnabled val="1"/>
        </dgm:presLayoutVars>
      </dgm:prSet>
      <dgm:spPr/>
      <dgm:t>
        <a:bodyPr/>
        <a:lstStyle/>
        <a:p>
          <a:endParaRPr lang="es-ES"/>
        </a:p>
      </dgm:t>
    </dgm:pt>
    <dgm:pt modelId="{87914C0C-023D-4D21-A862-25338BB705BD}" type="pres">
      <dgm:prSet presAssocID="{D7A6EB07-BAA9-49B3-A242-76ECCCA01E4A}" presName="spacing" presStyleCnt="0"/>
      <dgm:spPr/>
      <dgm:t>
        <a:bodyPr/>
        <a:lstStyle/>
        <a:p>
          <a:endParaRPr lang="es-ES"/>
        </a:p>
      </dgm:t>
    </dgm:pt>
    <dgm:pt modelId="{9AA3F53B-6415-4988-9CA6-C32BA8BB36FA}" type="pres">
      <dgm:prSet presAssocID="{1391E0FD-E76B-488C-BCE3-DBE75F25A273}" presName="composite" presStyleCnt="0"/>
      <dgm:spPr/>
      <dgm:t>
        <a:bodyPr/>
        <a:lstStyle/>
        <a:p>
          <a:endParaRPr lang="es-ES"/>
        </a:p>
      </dgm:t>
    </dgm:pt>
    <dgm:pt modelId="{74CB16F7-95B0-41D6-B61E-00CEF0358C69}" type="pres">
      <dgm:prSet presAssocID="{1391E0FD-E76B-488C-BCE3-DBE75F25A273}" presName="imgShp" presStyleLbl="fgImgPlace1" presStyleIdx="2" presStyleCnt="4"/>
      <dgm:spPr>
        <a:blipFill rotWithShape="1">
          <a:blip xmlns:r="http://schemas.openxmlformats.org/officeDocument/2006/relationships" r:embed="rId3"/>
          <a:stretch>
            <a:fillRect/>
          </a:stretch>
        </a:blipFill>
      </dgm:spPr>
      <dgm:t>
        <a:bodyPr/>
        <a:lstStyle/>
        <a:p>
          <a:endParaRPr lang="es-ES"/>
        </a:p>
      </dgm:t>
    </dgm:pt>
    <dgm:pt modelId="{510E4E39-3FBD-4FB8-9E7B-40C91525F048}" type="pres">
      <dgm:prSet presAssocID="{1391E0FD-E76B-488C-BCE3-DBE75F25A273}" presName="txShp" presStyleLbl="node1" presStyleIdx="2" presStyleCnt="4">
        <dgm:presLayoutVars>
          <dgm:bulletEnabled val="1"/>
        </dgm:presLayoutVars>
      </dgm:prSet>
      <dgm:spPr/>
      <dgm:t>
        <a:bodyPr/>
        <a:lstStyle/>
        <a:p>
          <a:endParaRPr lang="es-ES"/>
        </a:p>
      </dgm:t>
    </dgm:pt>
    <dgm:pt modelId="{296CCBF6-6D2B-43CC-980F-1CB95C9EEDF2}" type="pres">
      <dgm:prSet presAssocID="{7755101D-B07B-432D-ABE2-D84E9A4D6545}" presName="spacing" presStyleCnt="0"/>
      <dgm:spPr/>
      <dgm:t>
        <a:bodyPr/>
        <a:lstStyle/>
        <a:p>
          <a:endParaRPr lang="es-ES"/>
        </a:p>
      </dgm:t>
    </dgm:pt>
    <dgm:pt modelId="{DCC62A9F-A5A0-4603-9BE1-22ADA954AE7A}" type="pres">
      <dgm:prSet presAssocID="{6465F3FB-259B-4FF5-A874-CB67F90F823A}" presName="composite" presStyleCnt="0"/>
      <dgm:spPr/>
      <dgm:t>
        <a:bodyPr/>
        <a:lstStyle/>
        <a:p>
          <a:endParaRPr lang="es-ES"/>
        </a:p>
      </dgm:t>
    </dgm:pt>
    <dgm:pt modelId="{E4376879-11D1-4D07-A766-11A9C8B6D6B2}" type="pres">
      <dgm:prSet presAssocID="{6465F3FB-259B-4FF5-A874-CB67F90F823A}" presName="imgShp" presStyleLbl="fgImgPlace1" presStyleIdx="3" presStyleCnt="4"/>
      <dgm:spPr>
        <a:blipFill rotWithShape="1">
          <a:blip xmlns:r="http://schemas.openxmlformats.org/officeDocument/2006/relationships" r:embed="rId4"/>
          <a:stretch>
            <a:fillRect/>
          </a:stretch>
        </a:blipFill>
      </dgm:spPr>
      <dgm:t>
        <a:bodyPr/>
        <a:lstStyle/>
        <a:p>
          <a:endParaRPr lang="es-ES"/>
        </a:p>
      </dgm:t>
    </dgm:pt>
    <dgm:pt modelId="{47BA09BA-4AEF-43DC-A64C-D663D702155B}" type="pres">
      <dgm:prSet presAssocID="{6465F3FB-259B-4FF5-A874-CB67F90F823A}" presName="txShp" presStyleLbl="node1" presStyleIdx="3" presStyleCnt="4">
        <dgm:presLayoutVars>
          <dgm:bulletEnabled val="1"/>
        </dgm:presLayoutVars>
      </dgm:prSet>
      <dgm:spPr/>
      <dgm:t>
        <a:bodyPr/>
        <a:lstStyle/>
        <a:p>
          <a:endParaRPr lang="es-ES"/>
        </a:p>
      </dgm:t>
    </dgm:pt>
  </dgm:ptLst>
  <dgm:cxnLst>
    <dgm:cxn modelId="{6F2347F5-9EB8-4CFA-BD12-3E9123EDBFAF}" type="presOf" srcId="{941D9D5F-947E-4316-8B72-C66AADE4FEF6}" destId="{3A95CC09-2A9B-4D92-AC15-4E8149C2471D}" srcOrd="0" destOrd="0" presId="urn:microsoft.com/office/officeart/2005/8/layout/vList3"/>
    <dgm:cxn modelId="{7E994498-0762-4E36-B9DE-0F56F6B1F819}" srcId="{043A955D-B05A-4801-ADED-4B4B24897A45}" destId="{941D9D5F-947E-4316-8B72-C66AADE4FEF6}" srcOrd="1" destOrd="0" parTransId="{0456A41A-1895-4E1B-9528-129544494B38}" sibTransId="{D7A6EB07-BAA9-49B3-A242-76ECCCA01E4A}"/>
    <dgm:cxn modelId="{9E24A34D-A203-4E31-A6E9-EA92B0B761B1}" type="presOf" srcId="{8A33861B-61B7-40C1-BA36-99536E2568F4}" destId="{60B9B592-8879-4060-B52F-23A46BBA6258}" srcOrd="0" destOrd="0" presId="urn:microsoft.com/office/officeart/2005/8/layout/vList3"/>
    <dgm:cxn modelId="{3AEBEE11-3690-4F3C-97D4-184152C219EC}" type="presOf" srcId="{043A955D-B05A-4801-ADED-4B4B24897A45}" destId="{23D05244-B70F-434C-995E-EC7FAA3EE708}" srcOrd="0" destOrd="0" presId="urn:microsoft.com/office/officeart/2005/8/layout/vList3"/>
    <dgm:cxn modelId="{ECF8BB29-2131-4159-97D3-814584E9611B}" type="presOf" srcId="{6465F3FB-259B-4FF5-A874-CB67F90F823A}" destId="{47BA09BA-4AEF-43DC-A64C-D663D702155B}" srcOrd="0" destOrd="0" presId="urn:microsoft.com/office/officeart/2005/8/layout/vList3"/>
    <dgm:cxn modelId="{CDC1FD6E-2EDC-427E-B39B-A2724BA7F01E}" srcId="{043A955D-B05A-4801-ADED-4B4B24897A45}" destId="{8A33861B-61B7-40C1-BA36-99536E2568F4}" srcOrd="0" destOrd="0" parTransId="{B55ADBE0-F713-4C0F-A34F-6A9032180207}" sibTransId="{C2505C3F-8A06-4F5C-BD1B-CD15D0D872E3}"/>
    <dgm:cxn modelId="{47D971AB-ADB8-49AF-9911-51FF80EDABDE}" srcId="{043A955D-B05A-4801-ADED-4B4B24897A45}" destId="{6465F3FB-259B-4FF5-A874-CB67F90F823A}" srcOrd="3" destOrd="0" parTransId="{522132B4-B5DC-4D70-8A19-54C80B2B24D8}" sibTransId="{DC7C5290-5230-497E-9039-A78F4C06BC65}"/>
    <dgm:cxn modelId="{E74FC0B8-4B32-4AF5-AF6F-129D6C1F2FE3}" type="presOf" srcId="{1391E0FD-E76B-488C-BCE3-DBE75F25A273}" destId="{510E4E39-3FBD-4FB8-9E7B-40C91525F048}" srcOrd="0" destOrd="0" presId="urn:microsoft.com/office/officeart/2005/8/layout/vList3"/>
    <dgm:cxn modelId="{AFC56EBA-A1A8-4EFC-B7DA-308F03587BA4}" srcId="{043A955D-B05A-4801-ADED-4B4B24897A45}" destId="{1391E0FD-E76B-488C-BCE3-DBE75F25A273}" srcOrd="2" destOrd="0" parTransId="{08A878D8-2FFF-4CB5-967E-C71FD8AD33C9}" sibTransId="{7755101D-B07B-432D-ABE2-D84E9A4D6545}"/>
    <dgm:cxn modelId="{5CB1CB91-9EC0-412D-8DD2-27E74E58D63F}" type="presParOf" srcId="{23D05244-B70F-434C-995E-EC7FAA3EE708}" destId="{6923FE56-0AD9-43D0-9777-4D5B960C6ACC}" srcOrd="0" destOrd="0" presId="urn:microsoft.com/office/officeart/2005/8/layout/vList3"/>
    <dgm:cxn modelId="{6E8D418D-F8AB-4A1A-B0B7-CC842D08C60D}" type="presParOf" srcId="{6923FE56-0AD9-43D0-9777-4D5B960C6ACC}" destId="{75127544-B311-4FE9-A51B-2FAC128555DA}" srcOrd="0" destOrd="0" presId="urn:microsoft.com/office/officeart/2005/8/layout/vList3"/>
    <dgm:cxn modelId="{D81E252D-11A4-4FE3-9F99-6598488B19A6}" type="presParOf" srcId="{6923FE56-0AD9-43D0-9777-4D5B960C6ACC}" destId="{60B9B592-8879-4060-B52F-23A46BBA6258}" srcOrd="1" destOrd="0" presId="urn:microsoft.com/office/officeart/2005/8/layout/vList3"/>
    <dgm:cxn modelId="{597BA981-6949-4364-8469-B465D2B37F82}" type="presParOf" srcId="{23D05244-B70F-434C-995E-EC7FAA3EE708}" destId="{143B4024-3B25-4C8B-89AA-F58B15221FB4}" srcOrd="1" destOrd="0" presId="urn:microsoft.com/office/officeart/2005/8/layout/vList3"/>
    <dgm:cxn modelId="{E999EF2E-4127-4EBC-8193-FD178F8AC596}" type="presParOf" srcId="{23D05244-B70F-434C-995E-EC7FAA3EE708}" destId="{21F287BF-5E2F-4AB6-ABE3-F94FE7617DC3}" srcOrd="2" destOrd="0" presId="urn:microsoft.com/office/officeart/2005/8/layout/vList3"/>
    <dgm:cxn modelId="{E1CE1AB6-F5AC-467C-83A0-4E6AA46ACDF6}" type="presParOf" srcId="{21F287BF-5E2F-4AB6-ABE3-F94FE7617DC3}" destId="{223317FF-400F-4FAB-A538-A47635D6B30F}" srcOrd="0" destOrd="0" presId="urn:microsoft.com/office/officeart/2005/8/layout/vList3"/>
    <dgm:cxn modelId="{52729C2A-3C94-4E10-BBE7-D99CFDE015EB}" type="presParOf" srcId="{21F287BF-5E2F-4AB6-ABE3-F94FE7617DC3}" destId="{3A95CC09-2A9B-4D92-AC15-4E8149C2471D}" srcOrd="1" destOrd="0" presId="urn:microsoft.com/office/officeart/2005/8/layout/vList3"/>
    <dgm:cxn modelId="{147EA227-96A5-4B26-AEEE-F4EB9F575159}" type="presParOf" srcId="{23D05244-B70F-434C-995E-EC7FAA3EE708}" destId="{87914C0C-023D-4D21-A862-25338BB705BD}" srcOrd="3" destOrd="0" presId="urn:microsoft.com/office/officeart/2005/8/layout/vList3"/>
    <dgm:cxn modelId="{90C1CCB4-E3C7-48A3-BDD1-104FC63C3098}" type="presParOf" srcId="{23D05244-B70F-434C-995E-EC7FAA3EE708}" destId="{9AA3F53B-6415-4988-9CA6-C32BA8BB36FA}" srcOrd="4" destOrd="0" presId="urn:microsoft.com/office/officeart/2005/8/layout/vList3"/>
    <dgm:cxn modelId="{8133A66C-F0C4-47EC-B78F-ADF2AE32021A}" type="presParOf" srcId="{9AA3F53B-6415-4988-9CA6-C32BA8BB36FA}" destId="{74CB16F7-95B0-41D6-B61E-00CEF0358C69}" srcOrd="0" destOrd="0" presId="urn:microsoft.com/office/officeart/2005/8/layout/vList3"/>
    <dgm:cxn modelId="{73C4E61A-081F-4D59-BEE6-279C9ED93A70}" type="presParOf" srcId="{9AA3F53B-6415-4988-9CA6-C32BA8BB36FA}" destId="{510E4E39-3FBD-4FB8-9E7B-40C91525F048}" srcOrd="1" destOrd="0" presId="urn:microsoft.com/office/officeart/2005/8/layout/vList3"/>
    <dgm:cxn modelId="{FF2EA8EB-C253-4057-838B-5FA159A07621}" type="presParOf" srcId="{23D05244-B70F-434C-995E-EC7FAA3EE708}" destId="{296CCBF6-6D2B-43CC-980F-1CB95C9EEDF2}" srcOrd="5" destOrd="0" presId="urn:microsoft.com/office/officeart/2005/8/layout/vList3"/>
    <dgm:cxn modelId="{73AA66C0-4D59-4A21-B88F-D7D1A4F36D8F}" type="presParOf" srcId="{23D05244-B70F-434C-995E-EC7FAA3EE708}" destId="{DCC62A9F-A5A0-4603-9BE1-22ADA954AE7A}" srcOrd="6" destOrd="0" presId="urn:microsoft.com/office/officeart/2005/8/layout/vList3"/>
    <dgm:cxn modelId="{95973BDB-77C0-427E-9F92-1861F0FEDD3D}" type="presParOf" srcId="{DCC62A9F-A5A0-4603-9BE1-22ADA954AE7A}" destId="{E4376879-11D1-4D07-A766-11A9C8B6D6B2}" srcOrd="0" destOrd="0" presId="urn:microsoft.com/office/officeart/2005/8/layout/vList3"/>
    <dgm:cxn modelId="{E0EAEF36-9B09-4DC1-800B-78F3DAA36AF1}" type="presParOf" srcId="{DCC62A9F-A5A0-4603-9BE1-22ADA954AE7A}" destId="{47BA09BA-4AEF-43DC-A64C-D663D702155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773FC20-9B77-43CF-9287-D60810903EE1}" type="doc">
      <dgm:prSet loTypeId="urn:microsoft.com/office/officeart/2005/8/layout/process1" loCatId="process" qsTypeId="urn:microsoft.com/office/officeart/2005/8/quickstyle/simple1" qsCatId="simple" csTypeId="urn:microsoft.com/office/officeart/2005/8/colors/colorful1" csCatId="colorful" phldr="1"/>
      <dgm:spPr/>
    </dgm:pt>
    <dgm:pt modelId="{8E7ADCE0-1850-4A52-A9DD-64290FB9C7E6}">
      <dgm:prSet phldrT="[Texto]"/>
      <dgm:spPr/>
      <dgm:t>
        <a:bodyPr/>
        <a:lstStyle/>
        <a:p>
          <a:r>
            <a:rPr lang="es-ES" b="1" dirty="0" smtClean="0"/>
            <a:t>1. Los que niegan que las personas morales puedan tener una nacionalidad</a:t>
          </a:r>
          <a:endParaRPr lang="es-ES" dirty="0"/>
        </a:p>
      </dgm:t>
    </dgm:pt>
    <dgm:pt modelId="{072FF4F8-F5E2-4A25-AAB4-AAB2155D723E}" type="parTrans" cxnId="{5CF512B8-ADF1-4C42-A649-0FB47725DF62}">
      <dgm:prSet/>
      <dgm:spPr/>
      <dgm:t>
        <a:bodyPr/>
        <a:lstStyle/>
        <a:p>
          <a:endParaRPr lang="es-ES"/>
        </a:p>
      </dgm:t>
    </dgm:pt>
    <dgm:pt modelId="{0C574D51-0747-4480-AF54-488F71558B3C}" type="sibTrans" cxnId="{5CF512B8-ADF1-4C42-A649-0FB47725DF62}">
      <dgm:prSet/>
      <dgm:spPr>
        <a:ln>
          <a:solidFill>
            <a:schemeClr val="tx1"/>
          </a:solidFill>
        </a:ln>
      </dgm:spPr>
      <dgm:t>
        <a:bodyPr/>
        <a:lstStyle/>
        <a:p>
          <a:endParaRPr lang="es-ES"/>
        </a:p>
      </dgm:t>
    </dgm:pt>
    <dgm:pt modelId="{0D491DD6-C96C-4EBE-AF87-7FDE7D6B5C62}">
      <dgm:prSet phldrT="[Texto]"/>
      <dgm:spPr/>
      <dgm:t>
        <a:bodyPr/>
        <a:lstStyle/>
        <a:p>
          <a:r>
            <a:rPr lang="es-ES" b="1" dirty="0" smtClean="0"/>
            <a:t>2. Los que aceptan que las personas morales tienen nacionalidad llanamente</a:t>
          </a:r>
          <a:endParaRPr lang="es-ES" dirty="0"/>
        </a:p>
      </dgm:t>
    </dgm:pt>
    <dgm:pt modelId="{86B52961-43DC-4557-8E0E-A4CCB03D884B}" type="parTrans" cxnId="{EF1BD711-D6BD-471A-AE82-992B3B8C7451}">
      <dgm:prSet/>
      <dgm:spPr/>
      <dgm:t>
        <a:bodyPr/>
        <a:lstStyle/>
        <a:p>
          <a:endParaRPr lang="es-ES"/>
        </a:p>
      </dgm:t>
    </dgm:pt>
    <dgm:pt modelId="{922A7AA3-9011-4017-9459-B85CA868065C}" type="sibTrans" cxnId="{EF1BD711-D6BD-471A-AE82-992B3B8C7451}">
      <dgm:prSet/>
      <dgm:spPr>
        <a:ln>
          <a:solidFill>
            <a:schemeClr val="tx1"/>
          </a:solidFill>
        </a:ln>
      </dgm:spPr>
      <dgm:t>
        <a:bodyPr/>
        <a:lstStyle/>
        <a:p>
          <a:endParaRPr lang="es-ES"/>
        </a:p>
      </dgm:t>
    </dgm:pt>
    <dgm:pt modelId="{39E7ACA5-0FFD-41DC-8430-90D4BF9B364C}">
      <dgm:prSet/>
      <dgm:spPr/>
      <dgm:t>
        <a:bodyPr/>
        <a:lstStyle/>
        <a:p>
          <a:r>
            <a:rPr lang="es-ES" b="1" dirty="0" smtClean="0"/>
            <a:t>3. Los que aceptan que las personas morales tienen una nacionalidad</a:t>
          </a:r>
          <a:endParaRPr lang="es-MX" dirty="0">
            <a:latin typeface="Arial Unicode MS" pitchFamily="34" charset="-128"/>
            <a:ea typeface="Arial Unicode MS" pitchFamily="34" charset="-128"/>
            <a:cs typeface="Arial Unicode MS" pitchFamily="34" charset="-128"/>
          </a:endParaRPr>
        </a:p>
      </dgm:t>
    </dgm:pt>
    <dgm:pt modelId="{5DEC2AA8-4F0E-40F5-936C-157622F7C665}" type="parTrans" cxnId="{52F90ECE-3BA4-489B-9B72-A40BB9EE5593}">
      <dgm:prSet/>
      <dgm:spPr/>
      <dgm:t>
        <a:bodyPr/>
        <a:lstStyle/>
        <a:p>
          <a:endParaRPr lang="es-ES"/>
        </a:p>
      </dgm:t>
    </dgm:pt>
    <dgm:pt modelId="{6CE8F991-0230-4537-A06A-63702506D2D1}" type="sibTrans" cxnId="{52F90ECE-3BA4-489B-9B72-A40BB9EE5593}">
      <dgm:prSet/>
      <dgm:spPr/>
      <dgm:t>
        <a:bodyPr/>
        <a:lstStyle/>
        <a:p>
          <a:endParaRPr lang="es-ES"/>
        </a:p>
      </dgm:t>
    </dgm:pt>
    <dgm:pt modelId="{940D675B-B2CF-41E6-9315-DF7F28734E7D}" type="pres">
      <dgm:prSet presAssocID="{C773FC20-9B77-43CF-9287-D60810903EE1}" presName="Name0" presStyleCnt="0">
        <dgm:presLayoutVars>
          <dgm:dir/>
          <dgm:resizeHandles val="exact"/>
        </dgm:presLayoutVars>
      </dgm:prSet>
      <dgm:spPr/>
    </dgm:pt>
    <dgm:pt modelId="{163DED8D-1D7B-42FA-A442-54BE58E6141A}" type="pres">
      <dgm:prSet presAssocID="{8E7ADCE0-1850-4A52-A9DD-64290FB9C7E6}" presName="node" presStyleLbl="node1" presStyleIdx="0" presStyleCnt="3">
        <dgm:presLayoutVars>
          <dgm:bulletEnabled val="1"/>
        </dgm:presLayoutVars>
      </dgm:prSet>
      <dgm:spPr/>
      <dgm:t>
        <a:bodyPr/>
        <a:lstStyle/>
        <a:p>
          <a:endParaRPr lang="es-ES"/>
        </a:p>
      </dgm:t>
    </dgm:pt>
    <dgm:pt modelId="{852E3D61-4C76-40EF-9C36-B437721C453B}" type="pres">
      <dgm:prSet presAssocID="{0C574D51-0747-4480-AF54-488F71558B3C}" presName="sibTrans" presStyleLbl="sibTrans2D1" presStyleIdx="0" presStyleCnt="2"/>
      <dgm:spPr/>
      <dgm:t>
        <a:bodyPr/>
        <a:lstStyle/>
        <a:p>
          <a:endParaRPr lang="es-ES"/>
        </a:p>
      </dgm:t>
    </dgm:pt>
    <dgm:pt modelId="{8F248ADF-9F69-4BC0-A506-6B296B6C0547}" type="pres">
      <dgm:prSet presAssocID="{0C574D51-0747-4480-AF54-488F71558B3C}" presName="connectorText" presStyleLbl="sibTrans2D1" presStyleIdx="0" presStyleCnt="2"/>
      <dgm:spPr/>
      <dgm:t>
        <a:bodyPr/>
        <a:lstStyle/>
        <a:p>
          <a:endParaRPr lang="es-ES"/>
        </a:p>
      </dgm:t>
    </dgm:pt>
    <dgm:pt modelId="{1CE151C0-F756-4B57-9FA3-5225D9B72BCC}" type="pres">
      <dgm:prSet presAssocID="{0D491DD6-C96C-4EBE-AF87-7FDE7D6B5C62}" presName="node" presStyleLbl="node1" presStyleIdx="1" presStyleCnt="3">
        <dgm:presLayoutVars>
          <dgm:bulletEnabled val="1"/>
        </dgm:presLayoutVars>
      </dgm:prSet>
      <dgm:spPr/>
      <dgm:t>
        <a:bodyPr/>
        <a:lstStyle/>
        <a:p>
          <a:endParaRPr lang="es-ES"/>
        </a:p>
      </dgm:t>
    </dgm:pt>
    <dgm:pt modelId="{98890B03-DA27-4B0C-8417-588DE7497D93}" type="pres">
      <dgm:prSet presAssocID="{922A7AA3-9011-4017-9459-B85CA868065C}" presName="sibTrans" presStyleLbl="sibTrans2D1" presStyleIdx="1" presStyleCnt="2"/>
      <dgm:spPr/>
      <dgm:t>
        <a:bodyPr/>
        <a:lstStyle/>
        <a:p>
          <a:endParaRPr lang="es-ES"/>
        </a:p>
      </dgm:t>
    </dgm:pt>
    <dgm:pt modelId="{5E20A5F3-0A7C-4BC8-862A-3B55AA9E8DE7}" type="pres">
      <dgm:prSet presAssocID="{922A7AA3-9011-4017-9459-B85CA868065C}" presName="connectorText" presStyleLbl="sibTrans2D1" presStyleIdx="1" presStyleCnt="2"/>
      <dgm:spPr/>
      <dgm:t>
        <a:bodyPr/>
        <a:lstStyle/>
        <a:p>
          <a:endParaRPr lang="es-ES"/>
        </a:p>
      </dgm:t>
    </dgm:pt>
    <dgm:pt modelId="{15696F65-E4E5-4D44-BD5F-EEC29463578F}" type="pres">
      <dgm:prSet presAssocID="{39E7ACA5-0FFD-41DC-8430-90D4BF9B364C}" presName="node" presStyleLbl="node1" presStyleIdx="2" presStyleCnt="3">
        <dgm:presLayoutVars>
          <dgm:bulletEnabled val="1"/>
        </dgm:presLayoutVars>
      </dgm:prSet>
      <dgm:spPr/>
      <dgm:t>
        <a:bodyPr/>
        <a:lstStyle/>
        <a:p>
          <a:endParaRPr lang="es-ES"/>
        </a:p>
      </dgm:t>
    </dgm:pt>
  </dgm:ptLst>
  <dgm:cxnLst>
    <dgm:cxn modelId="{0E3F5C1A-337B-4EA9-92C1-C6D6F75FE68C}" type="presOf" srcId="{922A7AA3-9011-4017-9459-B85CA868065C}" destId="{98890B03-DA27-4B0C-8417-588DE7497D93}" srcOrd="0" destOrd="0" presId="urn:microsoft.com/office/officeart/2005/8/layout/process1"/>
    <dgm:cxn modelId="{565BFD37-0347-4C2D-912B-D910E09D0CDA}" type="presOf" srcId="{0C574D51-0747-4480-AF54-488F71558B3C}" destId="{8F248ADF-9F69-4BC0-A506-6B296B6C0547}" srcOrd="1" destOrd="0" presId="urn:microsoft.com/office/officeart/2005/8/layout/process1"/>
    <dgm:cxn modelId="{711CFFE6-0889-4087-9313-520F9384F1D5}" type="presOf" srcId="{8E7ADCE0-1850-4A52-A9DD-64290FB9C7E6}" destId="{163DED8D-1D7B-42FA-A442-54BE58E6141A}" srcOrd="0" destOrd="0" presId="urn:microsoft.com/office/officeart/2005/8/layout/process1"/>
    <dgm:cxn modelId="{478B0464-76D3-4AFE-860B-2A200CB38932}" type="presOf" srcId="{922A7AA3-9011-4017-9459-B85CA868065C}" destId="{5E20A5F3-0A7C-4BC8-862A-3B55AA9E8DE7}" srcOrd="1" destOrd="0" presId="urn:microsoft.com/office/officeart/2005/8/layout/process1"/>
    <dgm:cxn modelId="{24BCC25A-B720-4CD7-BAB7-FAA2CEAD74CE}" type="presOf" srcId="{C773FC20-9B77-43CF-9287-D60810903EE1}" destId="{940D675B-B2CF-41E6-9315-DF7F28734E7D}" srcOrd="0" destOrd="0" presId="urn:microsoft.com/office/officeart/2005/8/layout/process1"/>
    <dgm:cxn modelId="{EF1BD711-D6BD-471A-AE82-992B3B8C7451}" srcId="{C773FC20-9B77-43CF-9287-D60810903EE1}" destId="{0D491DD6-C96C-4EBE-AF87-7FDE7D6B5C62}" srcOrd="1" destOrd="0" parTransId="{86B52961-43DC-4557-8E0E-A4CCB03D884B}" sibTransId="{922A7AA3-9011-4017-9459-B85CA868065C}"/>
    <dgm:cxn modelId="{206721A1-79EB-4A1F-A5CA-DA38370D7623}" type="presOf" srcId="{0C574D51-0747-4480-AF54-488F71558B3C}" destId="{852E3D61-4C76-40EF-9C36-B437721C453B}" srcOrd="0" destOrd="0" presId="urn:microsoft.com/office/officeart/2005/8/layout/process1"/>
    <dgm:cxn modelId="{17DDE4E2-DC41-477F-A76C-C6B6AD0E3880}" type="presOf" srcId="{39E7ACA5-0FFD-41DC-8430-90D4BF9B364C}" destId="{15696F65-E4E5-4D44-BD5F-EEC29463578F}" srcOrd="0" destOrd="0" presId="urn:microsoft.com/office/officeart/2005/8/layout/process1"/>
    <dgm:cxn modelId="{34B1B08A-2F20-45FB-90F8-4AD5DB1BE151}" type="presOf" srcId="{0D491DD6-C96C-4EBE-AF87-7FDE7D6B5C62}" destId="{1CE151C0-F756-4B57-9FA3-5225D9B72BCC}" srcOrd="0" destOrd="0" presId="urn:microsoft.com/office/officeart/2005/8/layout/process1"/>
    <dgm:cxn modelId="{52F90ECE-3BA4-489B-9B72-A40BB9EE5593}" srcId="{C773FC20-9B77-43CF-9287-D60810903EE1}" destId="{39E7ACA5-0FFD-41DC-8430-90D4BF9B364C}" srcOrd="2" destOrd="0" parTransId="{5DEC2AA8-4F0E-40F5-936C-157622F7C665}" sibTransId="{6CE8F991-0230-4537-A06A-63702506D2D1}"/>
    <dgm:cxn modelId="{5CF512B8-ADF1-4C42-A649-0FB47725DF62}" srcId="{C773FC20-9B77-43CF-9287-D60810903EE1}" destId="{8E7ADCE0-1850-4A52-A9DD-64290FB9C7E6}" srcOrd="0" destOrd="0" parTransId="{072FF4F8-F5E2-4A25-AAB4-AAB2155D723E}" sibTransId="{0C574D51-0747-4480-AF54-488F71558B3C}"/>
    <dgm:cxn modelId="{D3E9B0EF-886A-4BDD-A5A4-29C2AD7B08CB}" type="presParOf" srcId="{940D675B-B2CF-41E6-9315-DF7F28734E7D}" destId="{163DED8D-1D7B-42FA-A442-54BE58E6141A}" srcOrd="0" destOrd="0" presId="urn:microsoft.com/office/officeart/2005/8/layout/process1"/>
    <dgm:cxn modelId="{647889A5-6293-4ADC-B510-F6990982F824}" type="presParOf" srcId="{940D675B-B2CF-41E6-9315-DF7F28734E7D}" destId="{852E3D61-4C76-40EF-9C36-B437721C453B}" srcOrd="1" destOrd="0" presId="urn:microsoft.com/office/officeart/2005/8/layout/process1"/>
    <dgm:cxn modelId="{98316934-3DA5-4456-8572-4531373F583A}" type="presParOf" srcId="{852E3D61-4C76-40EF-9C36-B437721C453B}" destId="{8F248ADF-9F69-4BC0-A506-6B296B6C0547}" srcOrd="0" destOrd="0" presId="urn:microsoft.com/office/officeart/2005/8/layout/process1"/>
    <dgm:cxn modelId="{1686C56D-FC16-498C-8DF7-F76D59203D35}" type="presParOf" srcId="{940D675B-B2CF-41E6-9315-DF7F28734E7D}" destId="{1CE151C0-F756-4B57-9FA3-5225D9B72BCC}" srcOrd="2" destOrd="0" presId="urn:microsoft.com/office/officeart/2005/8/layout/process1"/>
    <dgm:cxn modelId="{1EF0941E-FC5F-4820-A602-D85BB59123FA}" type="presParOf" srcId="{940D675B-B2CF-41E6-9315-DF7F28734E7D}" destId="{98890B03-DA27-4B0C-8417-588DE7497D93}" srcOrd="3" destOrd="0" presId="urn:microsoft.com/office/officeart/2005/8/layout/process1"/>
    <dgm:cxn modelId="{9000BB08-DB5E-4F85-81C2-25DAA21371DD}" type="presParOf" srcId="{98890B03-DA27-4B0C-8417-588DE7497D93}" destId="{5E20A5F3-0A7C-4BC8-862A-3B55AA9E8DE7}" srcOrd="0" destOrd="0" presId="urn:microsoft.com/office/officeart/2005/8/layout/process1"/>
    <dgm:cxn modelId="{C6D345C5-D374-459A-9B2F-F9C066682125}" type="presParOf" srcId="{940D675B-B2CF-41E6-9315-DF7F28734E7D}" destId="{15696F65-E4E5-4D44-BD5F-EEC29463578F}"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19F0D7-0323-4799-A1F6-60A2F24DAC4A}"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s-ES"/>
        </a:p>
      </dgm:t>
    </dgm:pt>
    <dgm:pt modelId="{31114FA4-BBE1-4BEA-9091-288EAEA7F381}">
      <dgm:prSet phldrT="[Texto]"/>
      <dgm:spPr/>
      <dgm:t>
        <a:bodyPr/>
        <a:lstStyle/>
        <a:p>
          <a:r>
            <a:rPr lang="es-MX" b="1" dirty="0" smtClean="0"/>
            <a:t>Nacionalidad de los Socios</a:t>
          </a:r>
          <a:endParaRPr lang="es-ES" dirty="0"/>
        </a:p>
      </dgm:t>
    </dgm:pt>
    <dgm:pt modelId="{E39D28C2-C564-4561-8FC6-5D3F0B970150}" type="parTrans" cxnId="{21BCAD96-C47D-4445-9102-CA67AA72AAB7}">
      <dgm:prSet/>
      <dgm:spPr/>
      <dgm:t>
        <a:bodyPr/>
        <a:lstStyle/>
        <a:p>
          <a:endParaRPr lang="es-ES"/>
        </a:p>
      </dgm:t>
    </dgm:pt>
    <dgm:pt modelId="{09FD708C-A1ED-4F5D-96C0-51EABBC55E34}" type="sibTrans" cxnId="{21BCAD96-C47D-4445-9102-CA67AA72AAB7}">
      <dgm:prSet/>
      <dgm:spPr/>
      <dgm:t>
        <a:bodyPr/>
        <a:lstStyle/>
        <a:p>
          <a:endParaRPr lang="es-ES"/>
        </a:p>
      </dgm:t>
    </dgm:pt>
    <dgm:pt modelId="{A138A4BE-41C0-4C14-A646-687C09A4CC8A}">
      <dgm:prSet phldrT="[Texto]"/>
      <dgm:spPr/>
      <dgm:t>
        <a:bodyPr/>
        <a:lstStyle/>
        <a:p>
          <a:r>
            <a:rPr lang="es-MX" b="1" dirty="0" smtClean="0"/>
            <a:t>Conforme al País en que se constituyó la sociedad</a:t>
          </a:r>
          <a:endParaRPr lang="es-ES" dirty="0"/>
        </a:p>
      </dgm:t>
    </dgm:pt>
    <dgm:pt modelId="{40D243E8-56B4-4F22-A5A6-8A9E45EAB358}" type="parTrans" cxnId="{CFAD658E-40AB-452E-81CD-E6E1867CF69B}">
      <dgm:prSet/>
      <dgm:spPr/>
      <dgm:t>
        <a:bodyPr/>
        <a:lstStyle/>
        <a:p>
          <a:endParaRPr lang="es-ES"/>
        </a:p>
      </dgm:t>
    </dgm:pt>
    <dgm:pt modelId="{FC8393B8-8DF7-47EF-8129-8D4A97107A2D}" type="sibTrans" cxnId="{CFAD658E-40AB-452E-81CD-E6E1867CF69B}">
      <dgm:prSet/>
      <dgm:spPr/>
      <dgm:t>
        <a:bodyPr/>
        <a:lstStyle/>
        <a:p>
          <a:endParaRPr lang="es-ES"/>
        </a:p>
      </dgm:t>
    </dgm:pt>
    <dgm:pt modelId="{C1F640BF-05CA-45BA-832D-D7606F71814C}">
      <dgm:prSet phldrT="[Texto]"/>
      <dgm:spPr/>
      <dgm:t>
        <a:bodyPr/>
        <a:lstStyle/>
        <a:p>
          <a:r>
            <a:rPr lang="es-MX" b="1" dirty="0" smtClean="0"/>
            <a:t>La del Domicilio Social</a:t>
          </a:r>
          <a:endParaRPr lang="es-ES" dirty="0"/>
        </a:p>
      </dgm:t>
    </dgm:pt>
    <dgm:pt modelId="{3E5CAABC-CC9D-4B94-854A-489B10CADE46}" type="parTrans" cxnId="{21445F45-CDE3-4246-8BF1-2F611E028BB9}">
      <dgm:prSet/>
      <dgm:spPr/>
      <dgm:t>
        <a:bodyPr/>
        <a:lstStyle/>
        <a:p>
          <a:endParaRPr lang="es-ES"/>
        </a:p>
      </dgm:t>
    </dgm:pt>
    <dgm:pt modelId="{CC03DD49-FA98-476E-850E-55D0EAAB5987}" type="sibTrans" cxnId="{21445F45-CDE3-4246-8BF1-2F611E028BB9}">
      <dgm:prSet/>
      <dgm:spPr/>
      <dgm:t>
        <a:bodyPr/>
        <a:lstStyle/>
        <a:p>
          <a:endParaRPr lang="es-ES"/>
        </a:p>
      </dgm:t>
    </dgm:pt>
    <dgm:pt modelId="{1D382FA5-3F02-43BE-B873-458994F48DFC}">
      <dgm:prSet phldrT="[Texto]"/>
      <dgm:spPr/>
      <dgm:t>
        <a:bodyPr/>
        <a:lstStyle/>
        <a:p>
          <a:r>
            <a:rPr lang="es-MX" b="1" dirty="0" smtClean="0"/>
            <a:t>La de la Nacionalidad de los Administradores</a:t>
          </a:r>
          <a:endParaRPr lang="es-ES" dirty="0"/>
        </a:p>
      </dgm:t>
    </dgm:pt>
    <dgm:pt modelId="{3E9719FA-CA2C-4BD3-B36C-E02186F67FBE}" type="parTrans" cxnId="{29D17D91-B37D-460F-AC8B-03978AAC2D93}">
      <dgm:prSet/>
      <dgm:spPr/>
      <dgm:t>
        <a:bodyPr/>
        <a:lstStyle/>
        <a:p>
          <a:endParaRPr lang="es-ES"/>
        </a:p>
      </dgm:t>
    </dgm:pt>
    <dgm:pt modelId="{8A6D4528-81A6-4AB4-BA71-42D59BEA36CF}" type="sibTrans" cxnId="{29D17D91-B37D-460F-AC8B-03978AAC2D93}">
      <dgm:prSet/>
      <dgm:spPr/>
      <dgm:t>
        <a:bodyPr/>
        <a:lstStyle/>
        <a:p>
          <a:endParaRPr lang="es-ES"/>
        </a:p>
      </dgm:t>
    </dgm:pt>
    <dgm:pt modelId="{B7D717E4-E83E-48A9-A36C-5BB3EE17AC0D}">
      <dgm:prSet phldrT="[Texto]"/>
      <dgm:spPr/>
      <dgm:t>
        <a:bodyPr/>
        <a:lstStyle/>
        <a:p>
          <a:r>
            <a:rPr lang="es-MX" b="1" dirty="0" smtClean="0"/>
            <a:t>Conforme a la regulación en sus Relaciones Privadas</a:t>
          </a:r>
          <a:endParaRPr lang="es-ES" dirty="0"/>
        </a:p>
      </dgm:t>
    </dgm:pt>
    <dgm:pt modelId="{C91EBDD2-E3A1-4C22-A859-7E77A9256E50}" type="parTrans" cxnId="{D45BBD8D-D41A-4D40-A150-BCBB3CC129C2}">
      <dgm:prSet/>
      <dgm:spPr/>
      <dgm:t>
        <a:bodyPr/>
        <a:lstStyle/>
        <a:p>
          <a:endParaRPr lang="es-ES"/>
        </a:p>
      </dgm:t>
    </dgm:pt>
    <dgm:pt modelId="{8BE63723-06E2-4CB8-8380-CAC3B682B1C2}" type="sibTrans" cxnId="{D45BBD8D-D41A-4D40-A150-BCBB3CC129C2}">
      <dgm:prSet/>
      <dgm:spPr/>
      <dgm:t>
        <a:bodyPr/>
        <a:lstStyle/>
        <a:p>
          <a:endParaRPr lang="es-ES"/>
        </a:p>
      </dgm:t>
    </dgm:pt>
    <dgm:pt modelId="{D1EDDDE4-DA97-48FB-9A7E-0DDAEF804F99}">
      <dgm:prSet phldrT="[Texto]"/>
      <dgm:spPr/>
      <dgm:t>
        <a:bodyPr/>
        <a:lstStyle/>
        <a:p>
          <a:r>
            <a:rPr lang="es-MX" b="1" dirty="0" smtClean="0"/>
            <a:t>Criterios de Control</a:t>
          </a:r>
          <a:endParaRPr lang="es-ES" dirty="0"/>
        </a:p>
      </dgm:t>
    </dgm:pt>
    <dgm:pt modelId="{ECBE5341-DCF8-4B3A-957F-229B3F3768FA}" type="parTrans" cxnId="{D08FE7CC-F016-4F81-B08F-AE671CC0F317}">
      <dgm:prSet/>
      <dgm:spPr/>
      <dgm:t>
        <a:bodyPr/>
        <a:lstStyle/>
        <a:p>
          <a:endParaRPr lang="es-ES"/>
        </a:p>
      </dgm:t>
    </dgm:pt>
    <dgm:pt modelId="{6A7BE653-B0FA-488E-B342-42E1C023188A}" type="sibTrans" cxnId="{D08FE7CC-F016-4F81-B08F-AE671CC0F317}">
      <dgm:prSet/>
      <dgm:spPr/>
      <dgm:t>
        <a:bodyPr/>
        <a:lstStyle/>
        <a:p>
          <a:endParaRPr lang="es-ES"/>
        </a:p>
      </dgm:t>
    </dgm:pt>
    <dgm:pt modelId="{C2D07A45-4BFE-4174-A642-9C3B1FF70618}">
      <dgm:prSet phldrT="[Texto]"/>
      <dgm:spPr/>
      <dgm:t>
        <a:bodyPr/>
        <a:lstStyle/>
        <a:p>
          <a:r>
            <a:rPr lang="es-MX" b="1" dirty="0" smtClean="0"/>
            <a:t>De la autorización que hace el Estado</a:t>
          </a:r>
          <a:endParaRPr lang="es-ES" dirty="0"/>
        </a:p>
      </dgm:t>
    </dgm:pt>
    <dgm:pt modelId="{49BC170F-1BFB-46CF-A0AD-101CFF8DEDEA}" type="parTrans" cxnId="{10C373E9-B4BA-43BF-9EA7-5EE24F3EAC63}">
      <dgm:prSet/>
      <dgm:spPr/>
      <dgm:t>
        <a:bodyPr/>
        <a:lstStyle/>
        <a:p>
          <a:endParaRPr lang="es-ES"/>
        </a:p>
      </dgm:t>
    </dgm:pt>
    <dgm:pt modelId="{47CAAA13-3151-4849-AE97-806F5B054DA2}" type="sibTrans" cxnId="{10C373E9-B4BA-43BF-9EA7-5EE24F3EAC63}">
      <dgm:prSet/>
      <dgm:spPr/>
      <dgm:t>
        <a:bodyPr/>
        <a:lstStyle/>
        <a:p>
          <a:endParaRPr lang="es-ES"/>
        </a:p>
      </dgm:t>
    </dgm:pt>
    <dgm:pt modelId="{A2019404-AD89-4A10-BF09-51AFBC8733E1}" type="pres">
      <dgm:prSet presAssocID="{C019F0D7-0323-4799-A1F6-60A2F24DAC4A}" presName="linear" presStyleCnt="0">
        <dgm:presLayoutVars>
          <dgm:animLvl val="lvl"/>
          <dgm:resizeHandles val="exact"/>
        </dgm:presLayoutVars>
      </dgm:prSet>
      <dgm:spPr/>
      <dgm:t>
        <a:bodyPr/>
        <a:lstStyle/>
        <a:p>
          <a:endParaRPr lang="es-ES"/>
        </a:p>
      </dgm:t>
    </dgm:pt>
    <dgm:pt modelId="{A5CBCFA0-6AF9-46AD-8DB9-65D06B1D5DEF}" type="pres">
      <dgm:prSet presAssocID="{31114FA4-BBE1-4BEA-9091-288EAEA7F381}" presName="parentText" presStyleLbl="node1" presStyleIdx="0" presStyleCnt="7" custLinFactNeighborX="-208">
        <dgm:presLayoutVars>
          <dgm:chMax val="0"/>
          <dgm:bulletEnabled val="1"/>
        </dgm:presLayoutVars>
      </dgm:prSet>
      <dgm:spPr/>
      <dgm:t>
        <a:bodyPr/>
        <a:lstStyle/>
        <a:p>
          <a:endParaRPr lang="es-ES"/>
        </a:p>
      </dgm:t>
    </dgm:pt>
    <dgm:pt modelId="{CA9F3A3D-6B4A-4E95-BE44-F433B870481C}" type="pres">
      <dgm:prSet presAssocID="{09FD708C-A1ED-4F5D-96C0-51EABBC55E34}" presName="spacer" presStyleCnt="0"/>
      <dgm:spPr/>
    </dgm:pt>
    <dgm:pt modelId="{C41794B4-8491-4C9E-9460-0875D5A6126C}" type="pres">
      <dgm:prSet presAssocID="{A138A4BE-41C0-4C14-A646-687C09A4CC8A}" presName="parentText" presStyleLbl="node1" presStyleIdx="1" presStyleCnt="7">
        <dgm:presLayoutVars>
          <dgm:chMax val="0"/>
          <dgm:bulletEnabled val="1"/>
        </dgm:presLayoutVars>
      </dgm:prSet>
      <dgm:spPr/>
      <dgm:t>
        <a:bodyPr/>
        <a:lstStyle/>
        <a:p>
          <a:endParaRPr lang="es-ES"/>
        </a:p>
      </dgm:t>
    </dgm:pt>
    <dgm:pt modelId="{EBD3CFA9-4863-4048-8F5C-75A8765FB70A}" type="pres">
      <dgm:prSet presAssocID="{FC8393B8-8DF7-47EF-8129-8D4A97107A2D}" presName="spacer" presStyleCnt="0"/>
      <dgm:spPr/>
    </dgm:pt>
    <dgm:pt modelId="{C1F7C879-5140-4F9C-A743-C488FDDD056C}" type="pres">
      <dgm:prSet presAssocID="{C1F640BF-05CA-45BA-832D-D7606F71814C}" presName="parentText" presStyleLbl="node1" presStyleIdx="2" presStyleCnt="7">
        <dgm:presLayoutVars>
          <dgm:chMax val="0"/>
          <dgm:bulletEnabled val="1"/>
        </dgm:presLayoutVars>
      </dgm:prSet>
      <dgm:spPr/>
      <dgm:t>
        <a:bodyPr/>
        <a:lstStyle/>
        <a:p>
          <a:endParaRPr lang="es-ES"/>
        </a:p>
      </dgm:t>
    </dgm:pt>
    <dgm:pt modelId="{BCDF4059-D5DE-40FE-8774-E50C7245B1E8}" type="pres">
      <dgm:prSet presAssocID="{CC03DD49-FA98-476E-850E-55D0EAAB5987}" presName="spacer" presStyleCnt="0"/>
      <dgm:spPr/>
    </dgm:pt>
    <dgm:pt modelId="{B04FE1BC-04CF-4ABF-90AB-5776C40CA5E6}" type="pres">
      <dgm:prSet presAssocID="{1D382FA5-3F02-43BE-B873-458994F48DFC}" presName="parentText" presStyleLbl="node1" presStyleIdx="3" presStyleCnt="7">
        <dgm:presLayoutVars>
          <dgm:chMax val="0"/>
          <dgm:bulletEnabled val="1"/>
        </dgm:presLayoutVars>
      </dgm:prSet>
      <dgm:spPr/>
      <dgm:t>
        <a:bodyPr/>
        <a:lstStyle/>
        <a:p>
          <a:endParaRPr lang="es-ES"/>
        </a:p>
      </dgm:t>
    </dgm:pt>
    <dgm:pt modelId="{98588E1E-D3F9-48A9-873A-402333CEC296}" type="pres">
      <dgm:prSet presAssocID="{8A6D4528-81A6-4AB4-BA71-42D59BEA36CF}" presName="spacer" presStyleCnt="0"/>
      <dgm:spPr/>
    </dgm:pt>
    <dgm:pt modelId="{160882A9-D74C-4AB9-9D98-ACCB1976A34C}" type="pres">
      <dgm:prSet presAssocID="{B7D717E4-E83E-48A9-A36C-5BB3EE17AC0D}" presName="parentText" presStyleLbl="node1" presStyleIdx="4" presStyleCnt="7">
        <dgm:presLayoutVars>
          <dgm:chMax val="0"/>
          <dgm:bulletEnabled val="1"/>
        </dgm:presLayoutVars>
      </dgm:prSet>
      <dgm:spPr/>
      <dgm:t>
        <a:bodyPr/>
        <a:lstStyle/>
        <a:p>
          <a:endParaRPr lang="es-ES"/>
        </a:p>
      </dgm:t>
    </dgm:pt>
    <dgm:pt modelId="{19F3FD05-E9BA-450A-9520-FDF21D92A780}" type="pres">
      <dgm:prSet presAssocID="{8BE63723-06E2-4CB8-8380-CAC3B682B1C2}" presName="spacer" presStyleCnt="0"/>
      <dgm:spPr/>
    </dgm:pt>
    <dgm:pt modelId="{B933335E-2E61-4429-8360-BC24D50F273D}" type="pres">
      <dgm:prSet presAssocID="{D1EDDDE4-DA97-48FB-9A7E-0DDAEF804F99}" presName="parentText" presStyleLbl="node1" presStyleIdx="5" presStyleCnt="7">
        <dgm:presLayoutVars>
          <dgm:chMax val="0"/>
          <dgm:bulletEnabled val="1"/>
        </dgm:presLayoutVars>
      </dgm:prSet>
      <dgm:spPr/>
      <dgm:t>
        <a:bodyPr/>
        <a:lstStyle/>
        <a:p>
          <a:endParaRPr lang="es-ES"/>
        </a:p>
      </dgm:t>
    </dgm:pt>
    <dgm:pt modelId="{5CDA975D-B5FB-4A3E-945B-D464E4207F4A}" type="pres">
      <dgm:prSet presAssocID="{6A7BE653-B0FA-488E-B342-42E1C023188A}" presName="spacer" presStyleCnt="0"/>
      <dgm:spPr/>
    </dgm:pt>
    <dgm:pt modelId="{4617E33C-51EC-48B9-A6FC-D518B815682A}" type="pres">
      <dgm:prSet presAssocID="{C2D07A45-4BFE-4174-A642-9C3B1FF70618}" presName="parentText" presStyleLbl="node1" presStyleIdx="6" presStyleCnt="7">
        <dgm:presLayoutVars>
          <dgm:chMax val="0"/>
          <dgm:bulletEnabled val="1"/>
        </dgm:presLayoutVars>
      </dgm:prSet>
      <dgm:spPr/>
      <dgm:t>
        <a:bodyPr/>
        <a:lstStyle/>
        <a:p>
          <a:endParaRPr lang="es-ES"/>
        </a:p>
      </dgm:t>
    </dgm:pt>
  </dgm:ptLst>
  <dgm:cxnLst>
    <dgm:cxn modelId="{D49CAC2E-54F8-4490-A97D-45417B50C8F8}" type="presOf" srcId="{C019F0D7-0323-4799-A1F6-60A2F24DAC4A}" destId="{A2019404-AD89-4A10-BF09-51AFBC8733E1}" srcOrd="0" destOrd="0" presId="urn:microsoft.com/office/officeart/2005/8/layout/vList2"/>
    <dgm:cxn modelId="{21445F45-CDE3-4246-8BF1-2F611E028BB9}" srcId="{C019F0D7-0323-4799-A1F6-60A2F24DAC4A}" destId="{C1F640BF-05CA-45BA-832D-D7606F71814C}" srcOrd="2" destOrd="0" parTransId="{3E5CAABC-CC9D-4B94-854A-489B10CADE46}" sibTransId="{CC03DD49-FA98-476E-850E-55D0EAAB5987}"/>
    <dgm:cxn modelId="{D08FE7CC-F016-4F81-B08F-AE671CC0F317}" srcId="{C019F0D7-0323-4799-A1F6-60A2F24DAC4A}" destId="{D1EDDDE4-DA97-48FB-9A7E-0DDAEF804F99}" srcOrd="5" destOrd="0" parTransId="{ECBE5341-DCF8-4B3A-957F-229B3F3768FA}" sibTransId="{6A7BE653-B0FA-488E-B342-42E1C023188A}"/>
    <dgm:cxn modelId="{FB91C6C6-48D2-4CB0-AC4E-AE35BBAD3DF0}" type="presOf" srcId="{D1EDDDE4-DA97-48FB-9A7E-0DDAEF804F99}" destId="{B933335E-2E61-4429-8360-BC24D50F273D}" srcOrd="0" destOrd="0" presId="urn:microsoft.com/office/officeart/2005/8/layout/vList2"/>
    <dgm:cxn modelId="{C055B81C-74B1-4547-84B5-FE210554D823}" type="presOf" srcId="{31114FA4-BBE1-4BEA-9091-288EAEA7F381}" destId="{A5CBCFA0-6AF9-46AD-8DB9-65D06B1D5DEF}" srcOrd="0" destOrd="0" presId="urn:microsoft.com/office/officeart/2005/8/layout/vList2"/>
    <dgm:cxn modelId="{4A89249B-7551-4AE4-8378-341431EE8A20}" type="presOf" srcId="{C2D07A45-4BFE-4174-A642-9C3B1FF70618}" destId="{4617E33C-51EC-48B9-A6FC-D518B815682A}" srcOrd="0" destOrd="0" presId="urn:microsoft.com/office/officeart/2005/8/layout/vList2"/>
    <dgm:cxn modelId="{77C59E30-69B5-4691-8EFB-8BE8BC690959}" type="presOf" srcId="{C1F640BF-05CA-45BA-832D-D7606F71814C}" destId="{C1F7C879-5140-4F9C-A743-C488FDDD056C}" srcOrd="0" destOrd="0" presId="urn:microsoft.com/office/officeart/2005/8/layout/vList2"/>
    <dgm:cxn modelId="{5FACB03A-5AC4-43FA-AED5-2492B4839F79}" type="presOf" srcId="{B7D717E4-E83E-48A9-A36C-5BB3EE17AC0D}" destId="{160882A9-D74C-4AB9-9D98-ACCB1976A34C}" srcOrd="0" destOrd="0" presId="urn:microsoft.com/office/officeart/2005/8/layout/vList2"/>
    <dgm:cxn modelId="{D45BBD8D-D41A-4D40-A150-BCBB3CC129C2}" srcId="{C019F0D7-0323-4799-A1F6-60A2F24DAC4A}" destId="{B7D717E4-E83E-48A9-A36C-5BB3EE17AC0D}" srcOrd="4" destOrd="0" parTransId="{C91EBDD2-E3A1-4C22-A859-7E77A9256E50}" sibTransId="{8BE63723-06E2-4CB8-8380-CAC3B682B1C2}"/>
    <dgm:cxn modelId="{CFAD658E-40AB-452E-81CD-E6E1867CF69B}" srcId="{C019F0D7-0323-4799-A1F6-60A2F24DAC4A}" destId="{A138A4BE-41C0-4C14-A646-687C09A4CC8A}" srcOrd="1" destOrd="0" parTransId="{40D243E8-56B4-4F22-A5A6-8A9E45EAB358}" sibTransId="{FC8393B8-8DF7-47EF-8129-8D4A97107A2D}"/>
    <dgm:cxn modelId="{10C373E9-B4BA-43BF-9EA7-5EE24F3EAC63}" srcId="{C019F0D7-0323-4799-A1F6-60A2F24DAC4A}" destId="{C2D07A45-4BFE-4174-A642-9C3B1FF70618}" srcOrd="6" destOrd="0" parTransId="{49BC170F-1BFB-46CF-A0AD-101CFF8DEDEA}" sibTransId="{47CAAA13-3151-4849-AE97-806F5B054DA2}"/>
    <dgm:cxn modelId="{F50F8C20-B57B-40A4-A21F-F820C81D5126}" type="presOf" srcId="{1D382FA5-3F02-43BE-B873-458994F48DFC}" destId="{B04FE1BC-04CF-4ABF-90AB-5776C40CA5E6}" srcOrd="0" destOrd="0" presId="urn:microsoft.com/office/officeart/2005/8/layout/vList2"/>
    <dgm:cxn modelId="{21BCAD96-C47D-4445-9102-CA67AA72AAB7}" srcId="{C019F0D7-0323-4799-A1F6-60A2F24DAC4A}" destId="{31114FA4-BBE1-4BEA-9091-288EAEA7F381}" srcOrd="0" destOrd="0" parTransId="{E39D28C2-C564-4561-8FC6-5D3F0B970150}" sibTransId="{09FD708C-A1ED-4F5D-96C0-51EABBC55E34}"/>
    <dgm:cxn modelId="{B72CA9B8-6122-4A56-89D5-9F79FB080E81}" type="presOf" srcId="{A138A4BE-41C0-4C14-A646-687C09A4CC8A}" destId="{C41794B4-8491-4C9E-9460-0875D5A6126C}" srcOrd="0" destOrd="0" presId="urn:microsoft.com/office/officeart/2005/8/layout/vList2"/>
    <dgm:cxn modelId="{29D17D91-B37D-460F-AC8B-03978AAC2D93}" srcId="{C019F0D7-0323-4799-A1F6-60A2F24DAC4A}" destId="{1D382FA5-3F02-43BE-B873-458994F48DFC}" srcOrd="3" destOrd="0" parTransId="{3E9719FA-CA2C-4BD3-B36C-E02186F67FBE}" sibTransId="{8A6D4528-81A6-4AB4-BA71-42D59BEA36CF}"/>
    <dgm:cxn modelId="{0C734CD9-E557-45D9-AACB-3AA73AE1B273}" type="presParOf" srcId="{A2019404-AD89-4A10-BF09-51AFBC8733E1}" destId="{A5CBCFA0-6AF9-46AD-8DB9-65D06B1D5DEF}" srcOrd="0" destOrd="0" presId="urn:microsoft.com/office/officeart/2005/8/layout/vList2"/>
    <dgm:cxn modelId="{871F1E1A-0FCE-4AE6-B0CE-B7B2251BED12}" type="presParOf" srcId="{A2019404-AD89-4A10-BF09-51AFBC8733E1}" destId="{CA9F3A3D-6B4A-4E95-BE44-F433B870481C}" srcOrd="1" destOrd="0" presId="urn:microsoft.com/office/officeart/2005/8/layout/vList2"/>
    <dgm:cxn modelId="{B20E1E0F-6C4B-42B8-A00B-47B34EA79889}" type="presParOf" srcId="{A2019404-AD89-4A10-BF09-51AFBC8733E1}" destId="{C41794B4-8491-4C9E-9460-0875D5A6126C}" srcOrd="2" destOrd="0" presId="urn:microsoft.com/office/officeart/2005/8/layout/vList2"/>
    <dgm:cxn modelId="{2D20B508-165F-4278-9D60-8CF0E19C090F}" type="presParOf" srcId="{A2019404-AD89-4A10-BF09-51AFBC8733E1}" destId="{EBD3CFA9-4863-4048-8F5C-75A8765FB70A}" srcOrd="3" destOrd="0" presId="urn:microsoft.com/office/officeart/2005/8/layout/vList2"/>
    <dgm:cxn modelId="{1C99C967-02B6-469A-A0BC-5E146C25C773}" type="presParOf" srcId="{A2019404-AD89-4A10-BF09-51AFBC8733E1}" destId="{C1F7C879-5140-4F9C-A743-C488FDDD056C}" srcOrd="4" destOrd="0" presId="urn:microsoft.com/office/officeart/2005/8/layout/vList2"/>
    <dgm:cxn modelId="{A8110168-9EF1-4535-BF3B-22105308152B}" type="presParOf" srcId="{A2019404-AD89-4A10-BF09-51AFBC8733E1}" destId="{BCDF4059-D5DE-40FE-8774-E50C7245B1E8}" srcOrd="5" destOrd="0" presId="urn:microsoft.com/office/officeart/2005/8/layout/vList2"/>
    <dgm:cxn modelId="{7891CEB1-4424-4425-8BE5-83921A9CD033}" type="presParOf" srcId="{A2019404-AD89-4A10-BF09-51AFBC8733E1}" destId="{B04FE1BC-04CF-4ABF-90AB-5776C40CA5E6}" srcOrd="6" destOrd="0" presId="urn:microsoft.com/office/officeart/2005/8/layout/vList2"/>
    <dgm:cxn modelId="{A6F9B478-5E62-4998-9036-56CF2DE11C68}" type="presParOf" srcId="{A2019404-AD89-4A10-BF09-51AFBC8733E1}" destId="{98588E1E-D3F9-48A9-873A-402333CEC296}" srcOrd="7" destOrd="0" presId="urn:microsoft.com/office/officeart/2005/8/layout/vList2"/>
    <dgm:cxn modelId="{A70FE860-B1F7-46CF-AC19-AB7437ADBC39}" type="presParOf" srcId="{A2019404-AD89-4A10-BF09-51AFBC8733E1}" destId="{160882A9-D74C-4AB9-9D98-ACCB1976A34C}" srcOrd="8" destOrd="0" presId="urn:microsoft.com/office/officeart/2005/8/layout/vList2"/>
    <dgm:cxn modelId="{2E9860C2-967D-40A2-A61E-3FA48E257A8D}" type="presParOf" srcId="{A2019404-AD89-4A10-BF09-51AFBC8733E1}" destId="{19F3FD05-E9BA-450A-9520-FDF21D92A780}" srcOrd="9" destOrd="0" presId="urn:microsoft.com/office/officeart/2005/8/layout/vList2"/>
    <dgm:cxn modelId="{79EC512F-AE1E-487F-818E-A7AE0F07237E}" type="presParOf" srcId="{A2019404-AD89-4A10-BF09-51AFBC8733E1}" destId="{B933335E-2E61-4429-8360-BC24D50F273D}" srcOrd="10" destOrd="0" presId="urn:microsoft.com/office/officeart/2005/8/layout/vList2"/>
    <dgm:cxn modelId="{4E35832A-2203-4FC5-B3F5-A41CCB70F9ED}" type="presParOf" srcId="{A2019404-AD89-4A10-BF09-51AFBC8733E1}" destId="{5CDA975D-B5FB-4A3E-945B-D464E4207F4A}" srcOrd="11" destOrd="0" presId="urn:microsoft.com/office/officeart/2005/8/layout/vList2"/>
    <dgm:cxn modelId="{7378A5A4-92C9-4253-931E-503EFA910D3E}" type="presParOf" srcId="{A2019404-AD89-4A10-BF09-51AFBC8733E1}" destId="{4617E33C-51EC-48B9-A6FC-D518B815682A}"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6F68ECC-CC89-44DB-9649-5FA3EEB370CF}"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s-ES"/>
        </a:p>
      </dgm:t>
    </dgm:pt>
    <dgm:pt modelId="{FF978CE0-1860-4BB3-A0A5-DC94648C409A}">
      <dgm:prSet phldrT="[Texto]"/>
      <dgm:spPr/>
      <dgm:t>
        <a:bodyPr/>
        <a:lstStyle/>
        <a:p>
          <a:pPr algn="just"/>
          <a:r>
            <a:rPr lang="es-MX" b="1" dirty="0" smtClean="0">
              <a:latin typeface="Bookman Old Style" panose="02050604050505020204" pitchFamily="18" charset="0"/>
            </a:rPr>
            <a:t>Nacionalidad de los Socios</a:t>
          </a:r>
          <a:endParaRPr lang="es-ES" dirty="0">
            <a:latin typeface="Bookman Old Style" panose="02050604050505020204" pitchFamily="18" charset="0"/>
          </a:endParaRPr>
        </a:p>
      </dgm:t>
    </dgm:pt>
    <dgm:pt modelId="{C811FB5B-FDEB-4995-943D-A81E948F0FB3}" type="parTrans" cxnId="{6F4FC9EB-4129-4AC9-9AB3-89D704325F7A}">
      <dgm:prSet/>
      <dgm:spPr/>
      <dgm:t>
        <a:bodyPr/>
        <a:lstStyle/>
        <a:p>
          <a:endParaRPr lang="es-ES"/>
        </a:p>
      </dgm:t>
    </dgm:pt>
    <dgm:pt modelId="{0D8C2F75-DBE9-45C9-8066-A85C23BABA8E}" type="sibTrans" cxnId="{6F4FC9EB-4129-4AC9-9AB3-89D704325F7A}">
      <dgm:prSet/>
      <dgm:spPr/>
      <dgm:t>
        <a:bodyPr/>
        <a:lstStyle/>
        <a:p>
          <a:endParaRPr lang="es-ES"/>
        </a:p>
      </dgm:t>
    </dgm:pt>
    <dgm:pt modelId="{8844D24C-2B14-4485-8D2F-A18F58415CC0}">
      <dgm:prSet phldrT="[Texto]"/>
      <dgm:spPr/>
      <dgm:t>
        <a:bodyPr/>
        <a:lstStyle/>
        <a:p>
          <a:pPr algn="just"/>
          <a:r>
            <a:rPr lang="es-MX" dirty="0" smtClean="0">
              <a:latin typeface="Bookman Old Style" panose="02050604050505020204" pitchFamily="18" charset="0"/>
            </a:rPr>
            <a:t>Se ha tomado como criterio el que el Estado conozca la nacionalidad de los principales socios y deje abiertamente que sus relaciones privadas se lleven a cabo con las reglas de carácter privado de su país de origen. Representa el grave problema, de que en las grandes sociedades la nacionalidad de los dueños de las partes sociales está llamada a cambiar. Podemos añadir de que este criterio no está completamente abandonado en nuestra legislación, y que, si produce efectos jurídicos el hecho de que los accionistas, socios, o dueños sean de una nacionalidad o de otra.</a:t>
          </a:r>
          <a:endParaRPr lang="es-ES" dirty="0">
            <a:latin typeface="Bookman Old Style" panose="02050604050505020204" pitchFamily="18" charset="0"/>
          </a:endParaRPr>
        </a:p>
      </dgm:t>
    </dgm:pt>
    <dgm:pt modelId="{EC3D507A-39FF-41B7-B7D3-7752E1BF135C}" type="parTrans" cxnId="{7177AE01-F7B7-462E-BBDE-39B8365AB54C}">
      <dgm:prSet/>
      <dgm:spPr/>
      <dgm:t>
        <a:bodyPr/>
        <a:lstStyle/>
        <a:p>
          <a:endParaRPr lang="es-ES"/>
        </a:p>
      </dgm:t>
    </dgm:pt>
    <dgm:pt modelId="{DA0C0625-5BA1-4C40-B2FE-E26D4DB51F4E}" type="sibTrans" cxnId="{7177AE01-F7B7-462E-BBDE-39B8365AB54C}">
      <dgm:prSet/>
      <dgm:spPr/>
      <dgm:t>
        <a:bodyPr/>
        <a:lstStyle/>
        <a:p>
          <a:endParaRPr lang="es-ES"/>
        </a:p>
      </dgm:t>
    </dgm:pt>
    <dgm:pt modelId="{CC0A57E3-3AAA-437F-AAE2-319293A14D71}">
      <dgm:prSet phldrT="[Texto]"/>
      <dgm:spPr/>
      <dgm:t>
        <a:bodyPr/>
        <a:lstStyle/>
        <a:p>
          <a:pPr algn="just"/>
          <a:r>
            <a:rPr lang="es-MX" b="1" dirty="0" smtClean="0">
              <a:latin typeface="Bookman Old Style" panose="02050604050505020204" pitchFamily="18" charset="0"/>
            </a:rPr>
            <a:t>Conforme al País en que se constituyó la sociedad</a:t>
          </a:r>
          <a:endParaRPr lang="es-ES" dirty="0">
            <a:latin typeface="Bookman Old Style" panose="02050604050505020204" pitchFamily="18" charset="0"/>
          </a:endParaRPr>
        </a:p>
      </dgm:t>
    </dgm:pt>
    <dgm:pt modelId="{01A6A8A3-E4E7-4172-B97D-7E06802BA5FD}" type="parTrans" cxnId="{4B8EAF42-8A17-43B8-B9C9-8D7D2BFBD880}">
      <dgm:prSet/>
      <dgm:spPr/>
      <dgm:t>
        <a:bodyPr/>
        <a:lstStyle/>
        <a:p>
          <a:endParaRPr lang="es-ES"/>
        </a:p>
      </dgm:t>
    </dgm:pt>
    <dgm:pt modelId="{115002D3-A1C7-4EE9-B3BF-7421656B764A}" type="sibTrans" cxnId="{4B8EAF42-8A17-43B8-B9C9-8D7D2BFBD880}">
      <dgm:prSet/>
      <dgm:spPr/>
      <dgm:t>
        <a:bodyPr/>
        <a:lstStyle/>
        <a:p>
          <a:endParaRPr lang="es-ES"/>
        </a:p>
      </dgm:t>
    </dgm:pt>
    <dgm:pt modelId="{B6A77B16-392B-47E2-B7B1-402806330039}">
      <dgm:prSet phldrT="[Texto]"/>
      <dgm:spPr/>
      <dgm:t>
        <a:bodyPr/>
        <a:lstStyle/>
        <a:p>
          <a:pPr algn="just"/>
          <a:r>
            <a:rPr lang="es-MX" dirty="0" smtClean="0">
              <a:latin typeface="Bookman Old Style" panose="02050604050505020204" pitchFamily="18" charset="0"/>
            </a:rPr>
            <a:t>Según el país en que fue constituida la sociedad, va a regirse conforme a las normas de derecho privado de sus estatutos y de su país de origen. Este caso se da muy frecuentemente en los países en los que se regula la transferencia de sede.</a:t>
          </a:r>
          <a:endParaRPr lang="es-ES" dirty="0">
            <a:latin typeface="Bookman Old Style" panose="02050604050505020204" pitchFamily="18" charset="0"/>
          </a:endParaRPr>
        </a:p>
      </dgm:t>
    </dgm:pt>
    <dgm:pt modelId="{73CD5707-EF26-474B-AB43-08023F7FA6A9}" type="parTrans" cxnId="{3B7C85DF-164D-4611-930D-1AC3354F748A}">
      <dgm:prSet/>
      <dgm:spPr/>
      <dgm:t>
        <a:bodyPr/>
        <a:lstStyle/>
        <a:p>
          <a:endParaRPr lang="es-ES"/>
        </a:p>
      </dgm:t>
    </dgm:pt>
    <dgm:pt modelId="{DAE5875C-72DD-4D1F-8AD5-3DEB728B26E5}" type="sibTrans" cxnId="{3B7C85DF-164D-4611-930D-1AC3354F748A}">
      <dgm:prSet/>
      <dgm:spPr/>
      <dgm:t>
        <a:bodyPr/>
        <a:lstStyle/>
        <a:p>
          <a:endParaRPr lang="es-ES"/>
        </a:p>
      </dgm:t>
    </dgm:pt>
    <dgm:pt modelId="{25B7AA56-4103-49DE-9BC3-D133BEBAD116}">
      <dgm:prSet phldrT="[Texto]"/>
      <dgm:spPr/>
      <dgm:t>
        <a:bodyPr/>
        <a:lstStyle/>
        <a:p>
          <a:pPr algn="just"/>
          <a:r>
            <a:rPr lang="es-MX" b="1" dirty="0" smtClean="0">
              <a:latin typeface="Bookman Old Style" panose="02050604050505020204" pitchFamily="18" charset="0"/>
            </a:rPr>
            <a:t>La del Domicilio Social</a:t>
          </a:r>
          <a:endParaRPr lang="es-ES" dirty="0">
            <a:latin typeface="Bookman Old Style" panose="02050604050505020204" pitchFamily="18" charset="0"/>
          </a:endParaRPr>
        </a:p>
      </dgm:t>
    </dgm:pt>
    <dgm:pt modelId="{8553A952-5EFE-484B-BBFC-F3620051FE30}" type="parTrans" cxnId="{99397450-42D5-4DFC-8D79-E95BFB923BE0}">
      <dgm:prSet/>
      <dgm:spPr/>
      <dgm:t>
        <a:bodyPr/>
        <a:lstStyle/>
        <a:p>
          <a:endParaRPr lang="es-ES"/>
        </a:p>
      </dgm:t>
    </dgm:pt>
    <dgm:pt modelId="{35329838-A9BF-4093-B42A-0A5EBDC254BC}" type="sibTrans" cxnId="{99397450-42D5-4DFC-8D79-E95BFB923BE0}">
      <dgm:prSet/>
      <dgm:spPr/>
      <dgm:t>
        <a:bodyPr/>
        <a:lstStyle/>
        <a:p>
          <a:endParaRPr lang="es-ES"/>
        </a:p>
      </dgm:t>
    </dgm:pt>
    <dgm:pt modelId="{FCF33B07-AF10-49A9-BAC3-1E18C8E00E9A}">
      <dgm:prSet phldrT="[Texto]"/>
      <dgm:spPr/>
      <dgm:t>
        <a:bodyPr/>
        <a:lstStyle/>
        <a:p>
          <a:pPr algn="just"/>
          <a:r>
            <a:rPr lang="es-MX" dirty="0" smtClean="0">
              <a:latin typeface="Bookman Old Style" panose="02050604050505020204" pitchFamily="18" charset="0"/>
            </a:rPr>
            <a:t>El lugar en donde se tomen las decisiones puede servir para darle la nacionalidad a una sociedad, aunque existe el problema de que este puede variar, o incluso que estas decisiones se tomen en un lugar diferente cada vez, además de que no está claro, si en muchos casos es el domicilio de la Asamblea General o el de la Administración de una sociedad.</a:t>
          </a:r>
          <a:endParaRPr lang="es-ES" dirty="0">
            <a:latin typeface="Bookman Old Style" panose="02050604050505020204" pitchFamily="18" charset="0"/>
          </a:endParaRPr>
        </a:p>
      </dgm:t>
    </dgm:pt>
    <dgm:pt modelId="{BA9D9CE8-1C1F-403F-8049-FB71542DD54C}" type="parTrans" cxnId="{78543EEA-0AF6-4563-BA2C-7EE31E3B413D}">
      <dgm:prSet/>
      <dgm:spPr/>
      <dgm:t>
        <a:bodyPr/>
        <a:lstStyle/>
        <a:p>
          <a:endParaRPr lang="es-ES"/>
        </a:p>
      </dgm:t>
    </dgm:pt>
    <dgm:pt modelId="{FE897897-BEB7-41CF-BD5A-E077D7DCF1BA}" type="sibTrans" cxnId="{78543EEA-0AF6-4563-BA2C-7EE31E3B413D}">
      <dgm:prSet/>
      <dgm:spPr/>
      <dgm:t>
        <a:bodyPr/>
        <a:lstStyle/>
        <a:p>
          <a:endParaRPr lang="es-ES"/>
        </a:p>
      </dgm:t>
    </dgm:pt>
    <dgm:pt modelId="{C5584C8A-2E98-4E2C-9CA0-EE74116F6DA8}" type="pres">
      <dgm:prSet presAssocID="{A6F68ECC-CC89-44DB-9649-5FA3EEB370CF}" presName="linear" presStyleCnt="0">
        <dgm:presLayoutVars>
          <dgm:animLvl val="lvl"/>
          <dgm:resizeHandles val="exact"/>
        </dgm:presLayoutVars>
      </dgm:prSet>
      <dgm:spPr/>
      <dgm:t>
        <a:bodyPr/>
        <a:lstStyle/>
        <a:p>
          <a:endParaRPr lang="es-ES"/>
        </a:p>
      </dgm:t>
    </dgm:pt>
    <dgm:pt modelId="{DAC2F047-ED8D-43A2-ADB2-AFD51CFB41FD}" type="pres">
      <dgm:prSet presAssocID="{FF978CE0-1860-4BB3-A0A5-DC94648C409A}" presName="parentText" presStyleLbl="node1" presStyleIdx="0" presStyleCnt="3" custScaleY="104895">
        <dgm:presLayoutVars>
          <dgm:chMax val="0"/>
          <dgm:bulletEnabled val="1"/>
        </dgm:presLayoutVars>
      </dgm:prSet>
      <dgm:spPr/>
      <dgm:t>
        <a:bodyPr/>
        <a:lstStyle/>
        <a:p>
          <a:endParaRPr lang="es-ES"/>
        </a:p>
      </dgm:t>
    </dgm:pt>
    <dgm:pt modelId="{937EF587-8800-49DB-BDAA-40B4D29BC291}" type="pres">
      <dgm:prSet presAssocID="{FF978CE0-1860-4BB3-A0A5-DC94648C409A}" presName="childText" presStyleLbl="revTx" presStyleIdx="0" presStyleCnt="3">
        <dgm:presLayoutVars>
          <dgm:bulletEnabled val="1"/>
        </dgm:presLayoutVars>
      </dgm:prSet>
      <dgm:spPr/>
      <dgm:t>
        <a:bodyPr/>
        <a:lstStyle/>
        <a:p>
          <a:endParaRPr lang="es-ES"/>
        </a:p>
      </dgm:t>
    </dgm:pt>
    <dgm:pt modelId="{1B36D432-0654-431C-B843-A5276F93258A}" type="pres">
      <dgm:prSet presAssocID="{CC0A57E3-3AAA-437F-AAE2-319293A14D71}" presName="parentText" presStyleLbl="node1" presStyleIdx="1" presStyleCnt="3" custScaleY="104895">
        <dgm:presLayoutVars>
          <dgm:chMax val="0"/>
          <dgm:bulletEnabled val="1"/>
        </dgm:presLayoutVars>
      </dgm:prSet>
      <dgm:spPr/>
      <dgm:t>
        <a:bodyPr/>
        <a:lstStyle/>
        <a:p>
          <a:endParaRPr lang="es-ES"/>
        </a:p>
      </dgm:t>
    </dgm:pt>
    <dgm:pt modelId="{950BA4A4-AC73-4319-92DC-5531015472D9}" type="pres">
      <dgm:prSet presAssocID="{CC0A57E3-3AAA-437F-AAE2-319293A14D71}" presName="childText" presStyleLbl="revTx" presStyleIdx="1" presStyleCnt="3">
        <dgm:presLayoutVars>
          <dgm:bulletEnabled val="1"/>
        </dgm:presLayoutVars>
      </dgm:prSet>
      <dgm:spPr/>
      <dgm:t>
        <a:bodyPr/>
        <a:lstStyle/>
        <a:p>
          <a:endParaRPr lang="es-ES"/>
        </a:p>
      </dgm:t>
    </dgm:pt>
    <dgm:pt modelId="{C0D7DD9F-D4E3-4D97-957C-D9207752345B}" type="pres">
      <dgm:prSet presAssocID="{25B7AA56-4103-49DE-9BC3-D133BEBAD116}" presName="parentText" presStyleLbl="node1" presStyleIdx="2" presStyleCnt="3" custScaleY="104895">
        <dgm:presLayoutVars>
          <dgm:chMax val="0"/>
          <dgm:bulletEnabled val="1"/>
        </dgm:presLayoutVars>
      </dgm:prSet>
      <dgm:spPr/>
      <dgm:t>
        <a:bodyPr/>
        <a:lstStyle/>
        <a:p>
          <a:endParaRPr lang="es-ES"/>
        </a:p>
      </dgm:t>
    </dgm:pt>
    <dgm:pt modelId="{5E85A5C8-66C6-417D-B81A-F69BAAA10218}" type="pres">
      <dgm:prSet presAssocID="{25B7AA56-4103-49DE-9BC3-D133BEBAD116}" presName="childText" presStyleLbl="revTx" presStyleIdx="2" presStyleCnt="3">
        <dgm:presLayoutVars>
          <dgm:bulletEnabled val="1"/>
        </dgm:presLayoutVars>
      </dgm:prSet>
      <dgm:spPr/>
      <dgm:t>
        <a:bodyPr/>
        <a:lstStyle/>
        <a:p>
          <a:endParaRPr lang="es-ES"/>
        </a:p>
      </dgm:t>
    </dgm:pt>
  </dgm:ptLst>
  <dgm:cxnLst>
    <dgm:cxn modelId="{2383C516-34E3-49C8-8D9D-224C5DD5A344}" type="presOf" srcId="{25B7AA56-4103-49DE-9BC3-D133BEBAD116}" destId="{C0D7DD9F-D4E3-4D97-957C-D9207752345B}" srcOrd="0" destOrd="0" presId="urn:microsoft.com/office/officeart/2005/8/layout/vList2"/>
    <dgm:cxn modelId="{78543EEA-0AF6-4563-BA2C-7EE31E3B413D}" srcId="{25B7AA56-4103-49DE-9BC3-D133BEBAD116}" destId="{FCF33B07-AF10-49A9-BAC3-1E18C8E00E9A}" srcOrd="0" destOrd="0" parTransId="{BA9D9CE8-1C1F-403F-8049-FB71542DD54C}" sibTransId="{FE897897-BEB7-41CF-BD5A-E077D7DCF1BA}"/>
    <dgm:cxn modelId="{FB221B7D-2DDF-4EB1-9D08-7DEB04994A9F}" type="presOf" srcId="{A6F68ECC-CC89-44DB-9649-5FA3EEB370CF}" destId="{C5584C8A-2E98-4E2C-9CA0-EE74116F6DA8}" srcOrd="0" destOrd="0" presId="urn:microsoft.com/office/officeart/2005/8/layout/vList2"/>
    <dgm:cxn modelId="{99397450-42D5-4DFC-8D79-E95BFB923BE0}" srcId="{A6F68ECC-CC89-44DB-9649-5FA3EEB370CF}" destId="{25B7AA56-4103-49DE-9BC3-D133BEBAD116}" srcOrd="2" destOrd="0" parTransId="{8553A952-5EFE-484B-BBFC-F3620051FE30}" sibTransId="{35329838-A9BF-4093-B42A-0A5EBDC254BC}"/>
    <dgm:cxn modelId="{77DDF308-748B-4F8C-86FB-AFDAB88E094C}" type="presOf" srcId="{B6A77B16-392B-47E2-B7B1-402806330039}" destId="{950BA4A4-AC73-4319-92DC-5531015472D9}" srcOrd="0" destOrd="0" presId="urn:microsoft.com/office/officeart/2005/8/layout/vList2"/>
    <dgm:cxn modelId="{FCD961F2-E1B4-4C49-8173-3FCEF5978E6C}" type="presOf" srcId="{CC0A57E3-3AAA-437F-AAE2-319293A14D71}" destId="{1B36D432-0654-431C-B843-A5276F93258A}" srcOrd="0" destOrd="0" presId="urn:microsoft.com/office/officeart/2005/8/layout/vList2"/>
    <dgm:cxn modelId="{5278B37B-290A-4D63-A22E-F617CF52AC53}" type="presOf" srcId="{FCF33B07-AF10-49A9-BAC3-1E18C8E00E9A}" destId="{5E85A5C8-66C6-417D-B81A-F69BAAA10218}" srcOrd="0" destOrd="0" presId="urn:microsoft.com/office/officeart/2005/8/layout/vList2"/>
    <dgm:cxn modelId="{3B7C85DF-164D-4611-930D-1AC3354F748A}" srcId="{CC0A57E3-3AAA-437F-AAE2-319293A14D71}" destId="{B6A77B16-392B-47E2-B7B1-402806330039}" srcOrd="0" destOrd="0" parTransId="{73CD5707-EF26-474B-AB43-08023F7FA6A9}" sibTransId="{DAE5875C-72DD-4D1F-8AD5-3DEB728B26E5}"/>
    <dgm:cxn modelId="{75B96425-F220-4225-878F-A096EB6D8720}" type="presOf" srcId="{8844D24C-2B14-4485-8D2F-A18F58415CC0}" destId="{937EF587-8800-49DB-BDAA-40B4D29BC291}" srcOrd="0" destOrd="0" presId="urn:microsoft.com/office/officeart/2005/8/layout/vList2"/>
    <dgm:cxn modelId="{4B8EAF42-8A17-43B8-B9C9-8D7D2BFBD880}" srcId="{A6F68ECC-CC89-44DB-9649-5FA3EEB370CF}" destId="{CC0A57E3-3AAA-437F-AAE2-319293A14D71}" srcOrd="1" destOrd="0" parTransId="{01A6A8A3-E4E7-4172-B97D-7E06802BA5FD}" sibTransId="{115002D3-A1C7-4EE9-B3BF-7421656B764A}"/>
    <dgm:cxn modelId="{6F4FC9EB-4129-4AC9-9AB3-89D704325F7A}" srcId="{A6F68ECC-CC89-44DB-9649-5FA3EEB370CF}" destId="{FF978CE0-1860-4BB3-A0A5-DC94648C409A}" srcOrd="0" destOrd="0" parTransId="{C811FB5B-FDEB-4995-943D-A81E948F0FB3}" sibTransId="{0D8C2F75-DBE9-45C9-8066-A85C23BABA8E}"/>
    <dgm:cxn modelId="{99DD42FB-98E2-4A98-B4CE-688B59F11254}" type="presOf" srcId="{FF978CE0-1860-4BB3-A0A5-DC94648C409A}" destId="{DAC2F047-ED8D-43A2-ADB2-AFD51CFB41FD}" srcOrd="0" destOrd="0" presId="urn:microsoft.com/office/officeart/2005/8/layout/vList2"/>
    <dgm:cxn modelId="{7177AE01-F7B7-462E-BBDE-39B8365AB54C}" srcId="{FF978CE0-1860-4BB3-A0A5-DC94648C409A}" destId="{8844D24C-2B14-4485-8D2F-A18F58415CC0}" srcOrd="0" destOrd="0" parTransId="{EC3D507A-39FF-41B7-B7D3-7752E1BF135C}" sibTransId="{DA0C0625-5BA1-4C40-B2FE-E26D4DB51F4E}"/>
    <dgm:cxn modelId="{4CF0D31F-BE62-417E-A78D-4845A5956B53}" type="presParOf" srcId="{C5584C8A-2E98-4E2C-9CA0-EE74116F6DA8}" destId="{DAC2F047-ED8D-43A2-ADB2-AFD51CFB41FD}" srcOrd="0" destOrd="0" presId="urn:microsoft.com/office/officeart/2005/8/layout/vList2"/>
    <dgm:cxn modelId="{84211ADB-E204-4E69-AA63-EA1B06EAD557}" type="presParOf" srcId="{C5584C8A-2E98-4E2C-9CA0-EE74116F6DA8}" destId="{937EF587-8800-49DB-BDAA-40B4D29BC291}" srcOrd="1" destOrd="0" presId="urn:microsoft.com/office/officeart/2005/8/layout/vList2"/>
    <dgm:cxn modelId="{6A9310C3-6C93-4DEA-8BEC-BDBB0BF9A8BF}" type="presParOf" srcId="{C5584C8A-2E98-4E2C-9CA0-EE74116F6DA8}" destId="{1B36D432-0654-431C-B843-A5276F93258A}" srcOrd="2" destOrd="0" presId="urn:microsoft.com/office/officeart/2005/8/layout/vList2"/>
    <dgm:cxn modelId="{1F93D9E7-0647-4819-ABC8-0D0225648407}" type="presParOf" srcId="{C5584C8A-2E98-4E2C-9CA0-EE74116F6DA8}" destId="{950BA4A4-AC73-4319-92DC-5531015472D9}" srcOrd="3" destOrd="0" presId="urn:microsoft.com/office/officeart/2005/8/layout/vList2"/>
    <dgm:cxn modelId="{FFC10FCB-2FD9-4B85-9C77-EC3C5B1A639E}" type="presParOf" srcId="{C5584C8A-2E98-4E2C-9CA0-EE74116F6DA8}" destId="{C0D7DD9F-D4E3-4D97-957C-D9207752345B}" srcOrd="4" destOrd="0" presId="urn:microsoft.com/office/officeart/2005/8/layout/vList2"/>
    <dgm:cxn modelId="{A1BB0E87-E1E9-4202-BC15-8335085BB6E6}" type="presParOf" srcId="{C5584C8A-2E98-4E2C-9CA0-EE74116F6DA8}" destId="{5E85A5C8-66C6-417D-B81A-F69BAAA10218}"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6F68ECC-CC89-44DB-9649-5FA3EEB370CF}"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es-ES"/>
        </a:p>
      </dgm:t>
    </dgm:pt>
    <dgm:pt modelId="{678372E3-EDB6-4FB3-AC16-AD593716DCF5}">
      <dgm:prSet phldrT="[Texto]" custT="1"/>
      <dgm:spPr/>
      <dgm:t>
        <a:bodyPr/>
        <a:lstStyle/>
        <a:p>
          <a:pPr algn="just"/>
          <a:r>
            <a:rPr lang="es-MX" sz="2200" b="1" dirty="0" smtClean="0">
              <a:latin typeface="Bookman Old Style" panose="02050604050505020204" pitchFamily="18" charset="0"/>
            </a:rPr>
            <a:t>La de la Nacionalidad de los Administradores</a:t>
          </a:r>
          <a:endParaRPr lang="es-ES" sz="2200" dirty="0">
            <a:latin typeface="Bookman Old Style" panose="02050604050505020204" pitchFamily="18" charset="0"/>
          </a:endParaRPr>
        </a:p>
      </dgm:t>
    </dgm:pt>
    <dgm:pt modelId="{BE6F25F3-6002-4C70-B8A3-9A92B1D7EFEB}" type="parTrans" cxnId="{DC7AFF15-1F39-4F17-AEBE-434E9CDEC54B}">
      <dgm:prSet/>
      <dgm:spPr/>
      <dgm:t>
        <a:bodyPr/>
        <a:lstStyle/>
        <a:p>
          <a:endParaRPr lang="es-ES"/>
        </a:p>
      </dgm:t>
    </dgm:pt>
    <dgm:pt modelId="{58A10BF2-A4D9-4079-A3BE-EB7BFC2F541A}" type="sibTrans" cxnId="{DC7AFF15-1F39-4F17-AEBE-434E9CDEC54B}">
      <dgm:prSet/>
      <dgm:spPr/>
      <dgm:t>
        <a:bodyPr/>
        <a:lstStyle/>
        <a:p>
          <a:endParaRPr lang="es-ES"/>
        </a:p>
      </dgm:t>
    </dgm:pt>
    <dgm:pt modelId="{A5819742-944B-4187-B67B-3EDC6419B10D}">
      <dgm:prSet phldrT="[Texto]" custT="1"/>
      <dgm:spPr/>
      <dgm:t>
        <a:bodyPr/>
        <a:lstStyle/>
        <a:p>
          <a:pPr algn="just"/>
          <a:r>
            <a:rPr lang="es-MX" sz="1700" dirty="0" smtClean="0">
              <a:latin typeface="Bookman Old Style" panose="02050604050505020204" pitchFamily="18" charset="0"/>
            </a:rPr>
            <a:t>En otras legislaciones se ha tomado como criterio la nacionalidad del socio administrador o del consejo de administración, con el grave problema de que es este o estos pueden cambiar fácilmente.</a:t>
          </a:r>
          <a:endParaRPr lang="es-ES" sz="1700" dirty="0">
            <a:latin typeface="Bookman Old Style" panose="02050604050505020204" pitchFamily="18" charset="0"/>
          </a:endParaRPr>
        </a:p>
      </dgm:t>
    </dgm:pt>
    <dgm:pt modelId="{CA55829B-B148-431F-8B6D-E6FF9EE156C8}" type="parTrans" cxnId="{94E6F71D-9FD2-4F2A-9514-BDC1F4E8CE9A}">
      <dgm:prSet/>
      <dgm:spPr/>
      <dgm:t>
        <a:bodyPr/>
        <a:lstStyle/>
        <a:p>
          <a:endParaRPr lang="es-ES"/>
        </a:p>
      </dgm:t>
    </dgm:pt>
    <dgm:pt modelId="{1C961B77-068A-4B50-8BE6-BEB9C5FCA572}" type="sibTrans" cxnId="{94E6F71D-9FD2-4F2A-9514-BDC1F4E8CE9A}">
      <dgm:prSet/>
      <dgm:spPr/>
      <dgm:t>
        <a:bodyPr/>
        <a:lstStyle/>
        <a:p>
          <a:endParaRPr lang="es-ES"/>
        </a:p>
      </dgm:t>
    </dgm:pt>
    <dgm:pt modelId="{570341BB-28F9-499D-862A-C379EE720403}">
      <dgm:prSet phldrT="[Texto]" custT="1"/>
      <dgm:spPr/>
      <dgm:t>
        <a:bodyPr/>
        <a:lstStyle/>
        <a:p>
          <a:pPr algn="just"/>
          <a:r>
            <a:rPr lang="es-MX" sz="2200" b="1" dirty="0" smtClean="0">
              <a:latin typeface="Bookman Old Style" panose="02050604050505020204" pitchFamily="18" charset="0"/>
            </a:rPr>
            <a:t>Criterios de Control</a:t>
          </a:r>
          <a:endParaRPr lang="es-ES" sz="2200" dirty="0">
            <a:latin typeface="Bookman Old Style" panose="02050604050505020204" pitchFamily="18" charset="0"/>
          </a:endParaRPr>
        </a:p>
      </dgm:t>
    </dgm:pt>
    <dgm:pt modelId="{3857718A-984E-461E-AFB5-A5943A2B404A}" type="parTrans" cxnId="{A883E349-9CC3-4CEF-AEC9-70DCFC00431E}">
      <dgm:prSet/>
      <dgm:spPr/>
      <dgm:t>
        <a:bodyPr/>
        <a:lstStyle/>
        <a:p>
          <a:endParaRPr lang="es-ES"/>
        </a:p>
      </dgm:t>
    </dgm:pt>
    <dgm:pt modelId="{477ACD46-089F-46A2-85F0-AA149FC55FB3}" type="sibTrans" cxnId="{A883E349-9CC3-4CEF-AEC9-70DCFC00431E}">
      <dgm:prSet/>
      <dgm:spPr/>
      <dgm:t>
        <a:bodyPr/>
        <a:lstStyle/>
        <a:p>
          <a:endParaRPr lang="es-ES"/>
        </a:p>
      </dgm:t>
    </dgm:pt>
    <dgm:pt modelId="{99FA3EBB-9AFF-426A-8968-9B0D3F61FAC5}">
      <dgm:prSet phldrT="[Texto]" custT="1"/>
      <dgm:spPr/>
      <dgm:t>
        <a:bodyPr/>
        <a:lstStyle/>
        <a:p>
          <a:pPr algn="just"/>
          <a:r>
            <a:rPr lang="es-MX" sz="1700" dirty="0" smtClean="0">
              <a:latin typeface="Bookman Old Style" panose="02050604050505020204" pitchFamily="18" charset="0"/>
            </a:rPr>
            <a:t>Se ha dado el caso sobre todo con la posibilidad de la develación de la personalidad y con los casos en donde se busca saber quiénes con los verdaderos socios, debido a que en muchos casos no se conoce con claridad quienes son los dueños de las partes sociales, se tome como criterio que la nacionalidad de una sociedad es aquella de los que ejercen el control. En la legislación alemana se usó este criterio, en concreto se distingue entre nacionalidad de una persona, y pertenencia al Estado, siendo la pertenencia el criterio para saber si forma parte de los intereses de la nación alemana</a:t>
          </a:r>
          <a:r>
            <a:rPr lang="es-MX" sz="1700" dirty="0" smtClean="0"/>
            <a:t>.</a:t>
          </a:r>
          <a:endParaRPr lang="es-ES" sz="1700" dirty="0"/>
        </a:p>
      </dgm:t>
    </dgm:pt>
    <dgm:pt modelId="{53228B14-DF2E-4F33-8215-47B1EBFC9190}" type="parTrans" cxnId="{EEEE8867-F3B8-475F-81D4-99A3126D6989}">
      <dgm:prSet/>
      <dgm:spPr/>
      <dgm:t>
        <a:bodyPr/>
        <a:lstStyle/>
        <a:p>
          <a:endParaRPr lang="es-ES"/>
        </a:p>
      </dgm:t>
    </dgm:pt>
    <dgm:pt modelId="{1B003889-B763-4768-AD46-B7E4613EC71D}" type="sibTrans" cxnId="{EEEE8867-F3B8-475F-81D4-99A3126D6989}">
      <dgm:prSet/>
      <dgm:spPr/>
      <dgm:t>
        <a:bodyPr/>
        <a:lstStyle/>
        <a:p>
          <a:endParaRPr lang="es-ES"/>
        </a:p>
      </dgm:t>
    </dgm:pt>
    <dgm:pt modelId="{C5584C8A-2E98-4E2C-9CA0-EE74116F6DA8}" type="pres">
      <dgm:prSet presAssocID="{A6F68ECC-CC89-44DB-9649-5FA3EEB370CF}" presName="linear" presStyleCnt="0">
        <dgm:presLayoutVars>
          <dgm:animLvl val="lvl"/>
          <dgm:resizeHandles val="exact"/>
        </dgm:presLayoutVars>
      </dgm:prSet>
      <dgm:spPr/>
      <dgm:t>
        <a:bodyPr/>
        <a:lstStyle/>
        <a:p>
          <a:endParaRPr lang="es-ES"/>
        </a:p>
      </dgm:t>
    </dgm:pt>
    <dgm:pt modelId="{3D600D88-1EEE-4CB2-BC19-D2FF3B8314CE}" type="pres">
      <dgm:prSet presAssocID="{678372E3-EDB6-4FB3-AC16-AD593716DCF5}" presName="parentText" presStyleLbl="node1" presStyleIdx="0" presStyleCnt="2" custScaleY="59172">
        <dgm:presLayoutVars>
          <dgm:chMax val="0"/>
          <dgm:bulletEnabled val="1"/>
        </dgm:presLayoutVars>
      </dgm:prSet>
      <dgm:spPr/>
      <dgm:t>
        <a:bodyPr/>
        <a:lstStyle/>
        <a:p>
          <a:endParaRPr lang="es-ES"/>
        </a:p>
      </dgm:t>
    </dgm:pt>
    <dgm:pt modelId="{248E1CD3-478F-4133-9657-90049FD719F4}" type="pres">
      <dgm:prSet presAssocID="{678372E3-EDB6-4FB3-AC16-AD593716DCF5}" presName="childText" presStyleLbl="revTx" presStyleIdx="0" presStyleCnt="2">
        <dgm:presLayoutVars>
          <dgm:bulletEnabled val="1"/>
        </dgm:presLayoutVars>
      </dgm:prSet>
      <dgm:spPr/>
      <dgm:t>
        <a:bodyPr/>
        <a:lstStyle/>
        <a:p>
          <a:endParaRPr lang="es-ES"/>
        </a:p>
      </dgm:t>
    </dgm:pt>
    <dgm:pt modelId="{1B3D3567-67C5-4C58-9340-1FB7212769C0}" type="pres">
      <dgm:prSet presAssocID="{570341BB-28F9-499D-862A-C379EE720403}" presName="parentText" presStyleLbl="node1" presStyleIdx="1" presStyleCnt="2" custScaleY="59172">
        <dgm:presLayoutVars>
          <dgm:chMax val="0"/>
          <dgm:bulletEnabled val="1"/>
        </dgm:presLayoutVars>
      </dgm:prSet>
      <dgm:spPr/>
      <dgm:t>
        <a:bodyPr/>
        <a:lstStyle/>
        <a:p>
          <a:endParaRPr lang="es-ES"/>
        </a:p>
      </dgm:t>
    </dgm:pt>
    <dgm:pt modelId="{D15E6F26-13A3-4D32-9BE3-E0824DA7FC62}" type="pres">
      <dgm:prSet presAssocID="{570341BB-28F9-499D-862A-C379EE720403}" presName="childText" presStyleLbl="revTx" presStyleIdx="1" presStyleCnt="2">
        <dgm:presLayoutVars>
          <dgm:bulletEnabled val="1"/>
        </dgm:presLayoutVars>
      </dgm:prSet>
      <dgm:spPr/>
      <dgm:t>
        <a:bodyPr/>
        <a:lstStyle/>
        <a:p>
          <a:endParaRPr lang="es-ES"/>
        </a:p>
      </dgm:t>
    </dgm:pt>
  </dgm:ptLst>
  <dgm:cxnLst>
    <dgm:cxn modelId="{C88BE0C7-13EF-4FD0-90B5-4DA51D75984F}" type="presOf" srcId="{678372E3-EDB6-4FB3-AC16-AD593716DCF5}" destId="{3D600D88-1EEE-4CB2-BC19-D2FF3B8314CE}" srcOrd="0" destOrd="0" presId="urn:microsoft.com/office/officeart/2005/8/layout/vList2"/>
    <dgm:cxn modelId="{FB221B7D-2DDF-4EB1-9D08-7DEB04994A9F}" type="presOf" srcId="{A6F68ECC-CC89-44DB-9649-5FA3EEB370CF}" destId="{C5584C8A-2E98-4E2C-9CA0-EE74116F6DA8}" srcOrd="0" destOrd="0" presId="urn:microsoft.com/office/officeart/2005/8/layout/vList2"/>
    <dgm:cxn modelId="{FBD39380-F517-4BE6-BFDD-6C5F66C9B1FA}" type="presOf" srcId="{570341BB-28F9-499D-862A-C379EE720403}" destId="{1B3D3567-67C5-4C58-9340-1FB7212769C0}" srcOrd="0" destOrd="0" presId="urn:microsoft.com/office/officeart/2005/8/layout/vList2"/>
    <dgm:cxn modelId="{A883E349-9CC3-4CEF-AEC9-70DCFC00431E}" srcId="{A6F68ECC-CC89-44DB-9649-5FA3EEB370CF}" destId="{570341BB-28F9-499D-862A-C379EE720403}" srcOrd="1" destOrd="0" parTransId="{3857718A-984E-461E-AFB5-A5943A2B404A}" sibTransId="{477ACD46-089F-46A2-85F0-AA149FC55FB3}"/>
    <dgm:cxn modelId="{EEEE8867-F3B8-475F-81D4-99A3126D6989}" srcId="{570341BB-28F9-499D-862A-C379EE720403}" destId="{99FA3EBB-9AFF-426A-8968-9B0D3F61FAC5}" srcOrd="0" destOrd="0" parTransId="{53228B14-DF2E-4F33-8215-47B1EBFC9190}" sibTransId="{1B003889-B763-4768-AD46-B7E4613EC71D}"/>
    <dgm:cxn modelId="{EF0A7D12-0A23-4171-97CC-46158405919B}" type="presOf" srcId="{99FA3EBB-9AFF-426A-8968-9B0D3F61FAC5}" destId="{D15E6F26-13A3-4D32-9BE3-E0824DA7FC62}" srcOrd="0" destOrd="0" presId="urn:microsoft.com/office/officeart/2005/8/layout/vList2"/>
    <dgm:cxn modelId="{DC7AFF15-1F39-4F17-AEBE-434E9CDEC54B}" srcId="{A6F68ECC-CC89-44DB-9649-5FA3EEB370CF}" destId="{678372E3-EDB6-4FB3-AC16-AD593716DCF5}" srcOrd="0" destOrd="0" parTransId="{BE6F25F3-6002-4C70-B8A3-9A92B1D7EFEB}" sibTransId="{58A10BF2-A4D9-4079-A3BE-EB7BFC2F541A}"/>
    <dgm:cxn modelId="{94E6F71D-9FD2-4F2A-9514-BDC1F4E8CE9A}" srcId="{678372E3-EDB6-4FB3-AC16-AD593716DCF5}" destId="{A5819742-944B-4187-B67B-3EDC6419B10D}" srcOrd="0" destOrd="0" parTransId="{CA55829B-B148-431F-8B6D-E6FF9EE156C8}" sibTransId="{1C961B77-068A-4B50-8BE6-BEB9C5FCA572}"/>
    <dgm:cxn modelId="{479410B2-B048-4F7E-AF52-23D19A319B78}" type="presOf" srcId="{A5819742-944B-4187-B67B-3EDC6419B10D}" destId="{248E1CD3-478F-4133-9657-90049FD719F4}" srcOrd="0" destOrd="0" presId="urn:microsoft.com/office/officeart/2005/8/layout/vList2"/>
    <dgm:cxn modelId="{D1BC504F-407A-424C-BFEC-F66DEB6DC8EB}" type="presParOf" srcId="{C5584C8A-2E98-4E2C-9CA0-EE74116F6DA8}" destId="{3D600D88-1EEE-4CB2-BC19-D2FF3B8314CE}" srcOrd="0" destOrd="0" presId="urn:microsoft.com/office/officeart/2005/8/layout/vList2"/>
    <dgm:cxn modelId="{A8BA0BFC-6C6B-4715-9A8A-084393F0FEF0}" type="presParOf" srcId="{C5584C8A-2E98-4E2C-9CA0-EE74116F6DA8}" destId="{248E1CD3-478F-4133-9657-90049FD719F4}" srcOrd="1" destOrd="0" presId="urn:microsoft.com/office/officeart/2005/8/layout/vList2"/>
    <dgm:cxn modelId="{3E835932-BE60-4402-9CE5-F2593B778F13}" type="presParOf" srcId="{C5584C8A-2E98-4E2C-9CA0-EE74116F6DA8}" destId="{1B3D3567-67C5-4C58-9340-1FB7212769C0}" srcOrd="2" destOrd="0" presId="urn:microsoft.com/office/officeart/2005/8/layout/vList2"/>
    <dgm:cxn modelId="{3F30DC2F-0673-4064-A2A5-430C2050B07D}" type="presParOf" srcId="{C5584C8A-2E98-4E2C-9CA0-EE74116F6DA8}" destId="{D15E6F26-13A3-4D32-9BE3-E0824DA7FC6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07ECDE6-2660-4C98-80F6-A6D9D08C978E}"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s-ES"/>
        </a:p>
      </dgm:t>
    </dgm:pt>
    <dgm:pt modelId="{C76399E3-9D8D-44F5-9A06-7266E7BF8AA8}">
      <dgm:prSet phldrT="[Texto]" custT="1"/>
      <dgm:spPr/>
      <dgm:t>
        <a:bodyPr/>
        <a:lstStyle/>
        <a:p>
          <a:pPr algn="just"/>
          <a:r>
            <a:rPr lang="es-MX" sz="2000" b="1" dirty="0" smtClean="0">
              <a:latin typeface="Bookman Old Style" panose="02050604050505020204" pitchFamily="18" charset="0"/>
            </a:rPr>
            <a:t>Conforme a la Regulación en sus Relaciones Privadas</a:t>
          </a:r>
          <a:endParaRPr lang="es-ES" sz="2000" dirty="0">
            <a:latin typeface="Bookman Old Style" panose="02050604050505020204" pitchFamily="18" charset="0"/>
          </a:endParaRPr>
        </a:p>
      </dgm:t>
    </dgm:pt>
    <dgm:pt modelId="{3718AD0B-B893-42AE-896F-CCAB0B7586E2}" type="parTrans" cxnId="{859B0FE4-B39B-499A-816F-738582B4AB01}">
      <dgm:prSet/>
      <dgm:spPr/>
      <dgm:t>
        <a:bodyPr/>
        <a:lstStyle/>
        <a:p>
          <a:endParaRPr lang="es-ES"/>
        </a:p>
      </dgm:t>
    </dgm:pt>
    <dgm:pt modelId="{3F81EB5E-6E41-48CA-BA92-8A62CC30B066}" type="sibTrans" cxnId="{859B0FE4-B39B-499A-816F-738582B4AB01}">
      <dgm:prSet/>
      <dgm:spPr/>
      <dgm:t>
        <a:bodyPr/>
        <a:lstStyle/>
        <a:p>
          <a:endParaRPr lang="es-ES"/>
        </a:p>
      </dgm:t>
    </dgm:pt>
    <dgm:pt modelId="{8181BFF1-09F1-4720-9CE8-B464360ABC71}">
      <dgm:prSet phldrT="[Texto]" custT="1"/>
      <dgm:spPr/>
      <dgm:t>
        <a:bodyPr/>
        <a:lstStyle/>
        <a:p>
          <a:pPr algn="just"/>
          <a:r>
            <a:rPr lang="es-MX" sz="1700" dirty="0" smtClean="0">
              <a:latin typeface="Bookman Old Style" panose="02050604050505020204" pitchFamily="18" charset="0"/>
            </a:rPr>
            <a:t>En muchos casos se puede dar la posibilidad de que, con el cambio de nacionalidad, o regulándose con una legislación extranjera una sociedad, se considere que ese es un elemento suficiente para darle una nacionalidad a la sociedad.</a:t>
          </a:r>
          <a:endParaRPr lang="es-ES" sz="1700" dirty="0">
            <a:latin typeface="Bookman Old Style" panose="02050604050505020204" pitchFamily="18" charset="0"/>
          </a:endParaRPr>
        </a:p>
      </dgm:t>
    </dgm:pt>
    <dgm:pt modelId="{ADB59E17-FFDA-4FAF-A2E7-A21DC5EB1667}" type="parTrans" cxnId="{5B2EAD48-40E1-488C-936E-0726DB1BBC23}">
      <dgm:prSet/>
      <dgm:spPr/>
      <dgm:t>
        <a:bodyPr/>
        <a:lstStyle/>
        <a:p>
          <a:endParaRPr lang="es-ES"/>
        </a:p>
      </dgm:t>
    </dgm:pt>
    <dgm:pt modelId="{9B5B2BA4-A6D4-422F-84D9-959211643067}" type="sibTrans" cxnId="{5B2EAD48-40E1-488C-936E-0726DB1BBC23}">
      <dgm:prSet/>
      <dgm:spPr/>
      <dgm:t>
        <a:bodyPr/>
        <a:lstStyle/>
        <a:p>
          <a:endParaRPr lang="es-ES"/>
        </a:p>
      </dgm:t>
    </dgm:pt>
    <dgm:pt modelId="{07F218BF-D256-4370-9093-19946573AA63}">
      <dgm:prSet phldrT="[Texto]" custT="1"/>
      <dgm:spPr/>
      <dgm:t>
        <a:bodyPr/>
        <a:lstStyle/>
        <a:p>
          <a:pPr algn="just"/>
          <a:r>
            <a:rPr lang="es-MX" sz="2000" b="1" dirty="0" smtClean="0">
              <a:latin typeface="Bookman Old Style" panose="02050604050505020204" pitchFamily="18" charset="0"/>
            </a:rPr>
            <a:t>De la autorización que hace el Estado</a:t>
          </a:r>
          <a:endParaRPr lang="es-ES" sz="2000" dirty="0">
            <a:latin typeface="Bookman Old Style" panose="02050604050505020204" pitchFamily="18" charset="0"/>
          </a:endParaRPr>
        </a:p>
      </dgm:t>
    </dgm:pt>
    <dgm:pt modelId="{AB6342AA-4C88-4FAA-AC61-A7B2DCD7375C}" type="parTrans" cxnId="{F45C9BAD-C0E5-4C6D-9D55-BE6C56412F26}">
      <dgm:prSet/>
      <dgm:spPr/>
      <dgm:t>
        <a:bodyPr/>
        <a:lstStyle/>
        <a:p>
          <a:endParaRPr lang="es-ES"/>
        </a:p>
      </dgm:t>
    </dgm:pt>
    <dgm:pt modelId="{F4E1A022-4C1F-42D3-AD09-E0B38B08C134}" type="sibTrans" cxnId="{F45C9BAD-C0E5-4C6D-9D55-BE6C56412F26}">
      <dgm:prSet/>
      <dgm:spPr/>
      <dgm:t>
        <a:bodyPr/>
        <a:lstStyle/>
        <a:p>
          <a:endParaRPr lang="es-ES"/>
        </a:p>
      </dgm:t>
    </dgm:pt>
    <dgm:pt modelId="{E7B90992-56C7-4827-A997-9603ECC8C4FE}">
      <dgm:prSet phldrT="[Texto]" custT="1"/>
      <dgm:spPr/>
      <dgm:t>
        <a:bodyPr/>
        <a:lstStyle/>
        <a:p>
          <a:pPr algn="just"/>
          <a:r>
            <a:rPr lang="es-MX" sz="1800" dirty="0" smtClean="0">
              <a:latin typeface="Bookman Old Style" panose="02050604050505020204" pitchFamily="18" charset="0"/>
            </a:rPr>
            <a:t>Se parte de la base de que la personalidad jurídica de una persona moral no se integra cabalmente hasta que recibe un permiso o autorización del Estado para constituirse. En México, sería el permiso concedido por la Secretaria de Relaciones Exteriores, aunque en otras legislaciones se toma analógicamente el criterio de la inscripción en el Registro Público, con efectos constitutivos.</a:t>
          </a:r>
          <a:endParaRPr lang="es-ES" sz="1800" dirty="0">
            <a:latin typeface="Bookman Old Style" panose="02050604050505020204" pitchFamily="18" charset="0"/>
          </a:endParaRPr>
        </a:p>
      </dgm:t>
    </dgm:pt>
    <dgm:pt modelId="{1DB39BE8-D77A-422F-B5E3-D1EEB0D203CA}" type="parTrans" cxnId="{6AF9DFAF-3AEE-4253-A1EB-2D65881F2DE2}">
      <dgm:prSet/>
      <dgm:spPr/>
      <dgm:t>
        <a:bodyPr/>
        <a:lstStyle/>
        <a:p>
          <a:endParaRPr lang="es-ES"/>
        </a:p>
      </dgm:t>
    </dgm:pt>
    <dgm:pt modelId="{54C296D4-6549-4982-835C-F77E9B96F342}" type="sibTrans" cxnId="{6AF9DFAF-3AEE-4253-A1EB-2D65881F2DE2}">
      <dgm:prSet/>
      <dgm:spPr/>
      <dgm:t>
        <a:bodyPr/>
        <a:lstStyle/>
        <a:p>
          <a:endParaRPr lang="es-ES"/>
        </a:p>
      </dgm:t>
    </dgm:pt>
    <dgm:pt modelId="{A7499108-D4AB-4756-9732-D38E1F6FD063}" type="pres">
      <dgm:prSet presAssocID="{D07ECDE6-2660-4C98-80F6-A6D9D08C978E}" presName="linear" presStyleCnt="0">
        <dgm:presLayoutVars>
          <dgm:animLvl val="lvl"/>
          <dgm:resizeHandles val="exact"/>
        </dgm:presLayoutVars>
      </dgm:prSet>
      <dgm:spPr/>
      <dgm:t>
        <a:bodyPr/>
        <a:lstStyle/>
        <a:p>
          <a:endParaRPr lang="es-ES"/>
        </a:p>
      </dgm:t>
    </dgm:pt>
    <dgm:pt modelId="{4161E1F8-A481-4BE0-9502-430E36E19AB7}" type="pres">
      <dgm:prSet presAssocID="{C76399E3-9D8D-44F5-9A06-7266E7BF8AA8}" presName="parentText" presStyleLbl="node1" presStyleIdx="0" presStyleCnt="2" custScaleY="59172">
        <dgm:presLayoutVars>
          <dgm:chMax val="0"/>
          <dgm:bulletEnabled val="1"/>
        </dgm:presLayoutVars>
      </dgm:prSet>
      <dgm:spPr/>
      <dgm:t>
        <a:bodyPr/>
        <a:lstStyle/>
        <a:p>
          <a:endParaRPr lang="es-ES"/>
        </a:p>
      </dgm:t>
    </dgm:pt>
    <dgm:pt modelId="{2F7C483B-94F9-4036-A71A-714881EDB9A9}" type="pres">
      <dgm:prSet presAssocID="{C76399E3-9D8D-44F5-9A06-7266E7BF8AA8}" presName="childText" presStyleLbl="revTx" presStyleIdx="0" presStyleCnt="2">
        <dgm:presLayoutVars>
          <dgm:bulletEnabled val="1"/>
        </dgm:presLayoutVars>
      </dgm:prSet>
      <dgm:spPr/>
      <dgm:t>
        <a:bodyPr/>
        <a:lstStyle/>
        <a:p>
          <a:endParaRPr lang="es-ES"/>
        </a:p>
      </dgm:t>
    </dgm:pt>
    <dgm:pt modelId="{514E9257-C3FF-41B4-8247-071B05150D19}" type="pres">
      <dgm:prSet presAssocID="{07F218BF-D256-4370-9093-19946573AA63}" presName="parentText" presStyleLbl="node1" presStyleIdx="1" presStyleCnt="2" custScaleY="59172">
        <dgm:presLayoutVars>
          <dgm:chMax val="0"/>
          <dgm:bulletEnabled val="1"/>
        </dgm:presLayoutVars>
      </dgm:prSet>
      <dgm:spPr/>
      <dgm:t>
        <a:bodyPr/>
        <a:lstStyle/>
        <a:p>
          <a:endParaRPr lang="es-ES"/>
        </a:p>
      </dgm:t>
    </dgm:pt>
    <dgm:pt modelId="{25EAE373-BC1B-4D27-A8F0-FCA52E3C15D7}" type="pres">
      <dgm:prSet presAssocID="{07F218BF-D256-4370-9093-19946573AA63}" presName="childText" presStyleLbl="revTx" presStyleIdx="1" presStyleCnt="2">
        <dgm:presLayoutVars>
          <dgm:bulletEnabled val="1"/>
        </dgm:presLayoutVars>
      </dgm:prSet>
      <dgm:spPr/>
      <dgm:t>
        <a:bodyPr/>
        <a:lstStyle/>
        <a:p>
          <a:endParaRPr lang="es-ES"/>
        </a:p>
      </dgm:t>
    </dgm:pt>
  </dgm:ptLst>
  <dgm:cxnLst>
    <dgm:cxn modelId="{7873DB1A-20DD-4ACF-AE7D-869F4F57FCBD}" type="presOf" srcId="{C76399E3-9D8D-44F5-9A06-7266E7BF8AA8}" destId="{4161E1F8-A481-4BE0-9502-430E36E19AB7}" srcOrd="0" destOrd="0" presId="urn:microsoft.com/office/officeart/2005/8/layout/vList2"/>
    <dgm:cxn modelId="{5B2EAD48-40E1-488C-936E-0726DB1BBC23}" srcId="{C76399E3-9D8D-44F5-9A06-7266E7BF8AA8}" destId="{8181BFF1-09F1-4720-9CE8-B464360ABC71}" srcOrd="0" destOrd="0" parTransId="{ADB59E17-FFDA-4FAF-A2E7-A21DC5EB1667}" sibTransId="{9B5B2BA4-A6D4-422F-84D9-959211643067}"/>
    <dgm:cxn modelId="{D5262570-ED6D-4EAF-911B-DD95D89B65CA}" type="presOf" srcId="{D07ECDE6-2660-4C98-80F6-A6D9D08C978E}" destId="{A7499108-D4AB-4756-9732-D38E1F6FD063}" srcOrd="0" destOrd="0" presId="urn:microsoft.com/office/officeart/2005/8/layout/vList2"/>
    <dgm:cxn modelId="{6AF9DFAF-3AEE-4253-A1EB-2D65881F2DE2}" srcId="{07F218BF-D256-4370-9093-19946573AA63}" destId="{E7B90992-56C7-4827-A997-9603ECC8C4FE}" srcOrd="0" destOrd="0" parTransId="{1DB39BE8-D77A-422F-B5E3-D1EEB0D203CA}" sibTransId="{54C296D4-6549-4982-835C-F77E9B96F342}"/>
    <dgm:cxn modelId="{A53EC53D-DDFF-4D04-A0B1-9F54F612337D}" type="presOf" srcId="{8181BFF1-09F1-4720-9CE8-B464360ABC71}" destId="{2F7C483B-94F9-4036-A71A-714881EDB9A9}" srcOrd="0" destOrd="0" presId="urn:microsoft.com/office/officeart/2005/8/layout/vList2"/>
    <dgm:cxn modelId="{B030FE6A-7A14-4050-A4BC-DAA7AE50D83E}" type="presOf" srcId="{07F218BF-D256-4370-9093-19946573AA63}" destId="{514E9257-C3FF-41B4-8247-071B05150D19}" srcOrd="0" destOrd="0" presId="urn:microsoft.com/office/officeart/2005/8/layout/vList2"/>
    <dgm:cxn modelId="{859B0FE4-B39B-499A-816F-738582B4AB01}" srcId="{D07ECDE6-2660-4C98-80F6-A6D9D08C978E}" destId="{C76399E3-9D8D-44F5-9A06-7266E7BF8AA8}" srcOrd="0" destOrd="0" parTransId="{3718AD0B-B893-42AE-896F-CCAB0B7586E2}" sibTransId="{3F81EB5E-6E41-48CA-BA92-8A62CC30B066}"/>
    <dgm:cxn modelId="{F356E940-99DD-446D-AA0F-652E6CCBBEEA}" type="presOf" srcId="{E7B90992-56C7-4827-A997-9603ECC8C4FE}" destId="{25EAE373-BC1B-4D27-A8F0-FCA52E3C15D7}" srcOrd="0" destOrd="0" presId="urn:microsoft.com/office/officeart/2005/8/layout/vList2"/>
    <dgm:cxn modelId="{F45C9BAD-C0E5-4C6D-9D55-BE6C56412F26}" srcId="{D07ECDE6-2660-4C98-80F6-A6D9D08C978E}" destId="{07F218BF-D256-4370-9093-19946573AA63}" srcOrd="1" destOrd="0" parTransId="{AB6342AA-4C88-4FAA-AC61-A7B2DCD7375C}" sibTransId="{F4E1A022-4C1F-42D3-AD09-E0B38B08C134}"/>
    <dgm:cxn modelId="{65953262-36BB-4195-A193-377CD7A1DC7F}" type="presParOf" srcId="{A7499108-D4AB-4756-9732-D38E1F6FD063}" destId="{4161E1F8-A481-4BE0-9502-430E36E19AB7}" srcOrd="0" destOrd="0" presId="urn:microsoft.com/office/officeart/2005/8/layout/vList2"/>
    <dgm:cxn modelId="{051FBA87-B0DA-4469-8387-CC8665434CFE}" type="presParOf" srcId="{A7499108-D4AB-4756-9732-D38E1F6FD063}" destId="{2F7C483B-94F9-4036-A71A-714881EDB9A9}" srcOrd="1" destOrd="0" presId="urn:microsoft.com/office/officeart/2005/8/layout/vList2"/>
    <dgm:cxn modelId="{F0450D13-70C3-42D9-BE84-EF88D4DC8526}" type="presParOf" srcId="{A7499108-D4AB-4756-9732-D38E1F6FD063}" destId="{514E9257-C3FF-41B4-8247-071B05150D19}" srcOrd="2" destOrd="0" presId="urn:microsoft.com/office/officeart/2005/8/layout/vList2"/>
    <dgm:cxn modelId="{2E565424-D970-4D9C-8F81-0421B623C619}" type="presParOf" srcId="{A7499108-D4AB-4756-9732-D38E1F6FD063}" destId="{25EAE373-BC1B-4D27-A8F0-FCA52E3C15D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ECA5BD-D707-42C1-821F-55714C545DCF}">
      <dsp:nvSpPr>
        <dsp:cNvPr id="0" name=""/>
        <dsp:cNvSpPr/>
      </dsp:nvSpPr>
      <dsp:spPr>
        <a:xfrm>
          <a:off x="-5956560" y="-911502"/>
          <a:ext cx="7091040" cy="7091040"/>
        </a:xfrm>
        <a:prstGeom prst="blockArc">
          <a:avLst>
            <a:gd name="adj1" fmla="val 18900000"/>
            <a:gd name="adj2" fmla="val 2700000"/>
            <a:gd name="adj3" fmla="val 305"/>
          </a:avLst>
        </a:pr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A7E569-269C-494D-B540-8580AE0416A8}">
      <dsp:nvSpPr>
        <dsp:cNvPr id="0" name=""/>
        <dsp:cNvSpPr/>
      </dsp:nvSpPr>
      <dsp:spPr>
        <a:xfrm>
          <a:off x="593783" y="405006"/>
          <a:ext cx="5786121" cy="810434"/>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3283" tIns="35560" rIns="35560" bIns="35560" numCol="1" spcCol="1270" anchor="ctr" anchorCtr="0">
          <a:noAutofit/>
        </a:bodyPr>
        <a:lstStyle/>
        <a:p>
          <a:pPr lvl="0" algn="l" defTabSz="622300">
            <a:lnSpc>
              <a:spcPct val="90000"/>
            </a:lnSpc>
            <a:spcBef>
              <a:spcPct val="0"/>
            </a:spcBef>
            <a:spcAft>
              <a:spcPct val="35000"/>
            </a:spcAft>
          </a:pPr>
          <a:r>
            <a:rPr lang="es-ES" sz="1400" kern="1200" dirty="0" smtClean="0"/>
            <a:t>I. Los que nazcan en territorio de la República, sea cual fuere la nacionalidad de sus padres.</a:t>
          </a:r>
          <a:endParaRPr lang="es-MX" sz="1400" kern="1200" dirty="0"/>
        </a:p>
      </dsp:txBody>
      <dsp:txXfrm>
        <a:off x="593783" y="405006"/>
        <a:ext cx="5786121" cy="810434"/>
      </dsp:txXfrm>
    </dsp:sp>
    <dsp:sp modelId="{602954DF-2F42-4C84-B63A-78387F21D256}">
      <dsp:nvSpPr>
        <dsp:cNvPr id="0" name=""/>
        <dsp:cNvSpPr/>
      </dsp:nvSpPr>
      <dsp:spPr>
        <a:xfrm>
          <a:off x="87262" y="303702"/>
          <a:ext cx="1013043" cy="1013043"/>
        </a:xfrm>
        <a:prstGeom prst="ellipse">
          <a:avLst/>
        </a:prstGeom>
        <a:blipFill rotWithShape="0">
          <a:blip xmlns:r="http://schemas.openxmlformats.org/officeDocument/2006/relationships" r:embed="rId1"/>
          <a:stretch>
            <a:fillRect/>
          </a:stretch>
        </a:blip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ABD9A3-0E3F-41F6-B8BC-2D1A4C532BE0}">
      <dsp:nvSpPr>
        <dsp:cNvPr id="0" name=""/>
        <dsp:cNvSpPr/>
      </dsp:nvSpPr>
      <dsp:spPr>
        <a:xfrm>
          <a:off x="1058424" y="1620869"/>
          <a:ext cx="5321480" cy="810434"/>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3283" tIns="35560" rIns="35560" bIns="35560" numCol="1" spcCol="1270" anchor="ctr" anchorCtr="0">
          <a:noAutofit/>
        </a:bodyPr>
        <a:lstStyle/>
        <a:p>
          <a:pPr lvl="0" algn="l" defTabSz="622300">
            <a:lnSpc>
              <a:spcPct val="90000"/>
            </a:lnSpc>
            <a:spcBef>
              <a:spcPct val="0"/>
            </a:spcBef>
            <a:spcAft>
              <a:spcPct val="35000"/>
            </a:spcAft>
          </a:pPr>
          <a:r>
            <a:rPr lang="es-ES" sz="1400" kern="1200" dirty="0" smtClean="0"/>
            <a:t>II. Los que nazcan en el extranjero, hijos de padres mexicanos nacidos en territorio nacional, de padre mexicano nacido en territorio nacional, o de madre mexicana nacida en territorio nacional;</a:t>
          </a:r>
          <a:endParaRPr lang="es-MX" sz="1400" kern="1200" dirty="0"/>
        </a:p>
      </dsp:txBody>
      <dsp:txXfrm>
        <a:off x="1058424" y="1620869"/>
        <a:ext cx="5321480" cy="810434"/>
      </dsp:txXfrm>
    </dsp:sp>
    <dsp:sp modelId="{C443EF23-0326-4AC3-A1D9-390D916F75FA}">
      <dsp:nvSpPr>
        <dsp:cNvPr id="0" name=""/>
        <dsp:cNvSpPr/>
      </dsp:nvSpPr>
      <dsp:spPr>
        <a:xfrm>
          <a:off x="551903" y="1519564"/>
          <a:ext cx="1013043" cy="1013043"/>
        </a:xfrm>
        <a:prstGeom prst="ellipse">
          <a:avLst/>
        </a:prstGeom>
        <a:blipFill rotWithShape="0">
          <a:blip xmlns:r="http://schemas.openxmlformats.org/officeDocument/2006/relationships" r:embed="rId2"/>
          <a:stretch>
            <a:fillRect/>
          </a:stretch>
        </a:blip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F6CC4C-1CA1-4FEB-967D-1E91DFEDCC57}">
      <dsp:nvSpPr>
        <dsp:cNvPr id="0" name=""/>
        <dsp:cNvSpPr/>
      </dsp:nvSpPr>
      <dsp:spPr>
        <a:xfrm>
          <a:off x="1058424" y="2836732"/>
          <a:ext cx="5321480" cy="810434"/>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3283" tIns="35560" rIns="35560" bIns="35560" numCol="1" spcCol="1270" anchor="ctr" anchorCtr="0">
          <a:noAutofit/>
        </a:bodyPr>
        <a:lstStyle/>
        <a:p>
          <a:pPr lvl="0" algn="l" defTabSz="622300">
            <a:lnSpc>
              <a:spcPct val="90000"/>
            </a:lnSpc>
            <a:spcBef>
              <a:spcPct val="0"/>
            </a:spcBef>
            <a:spcAft>
              <a:spcPct val="35000"/>
            </a:spcAft>
          </a:pPr>
          <a:r>
            <a:rPr lang="es-ES" sz="1400" kern="1200" dirty="0" smtClean="0"/>
            <a:t>III. Los que nazcan en el extranjero, hijos de padres mexicanos por naturalización, de padre mexicano por naturalización, o de madre mexicana por naturalización, y</a:t>
          </a:r>
          <a:endParaRPr lang="es-MX" sz="1400" kern="1200" dirty="0"/>
        </a:p>
      </dsp:txBody>
      <dsp:txXfrm>
        <a:off x="1058424" y="2836732"/>
        <a:ext cx="5321480" cy="810434"/>
      </dsp:txXfrm>
    </dsp:sp>
    <dsp:sp modelId="{745FB82B-6EA2-4981-9E52-39056F4087A4}">
      <dsp:nvSpPr>
        <dsp:cNvPr id="0" name=""/>
        <dsp:cNvSpPr/>
      </dsp:nvSpPr>
      <dsp:spPr>
        <a:xfrm>
          <a:off x="551903" y="2735427"/>
          <a:ext cx="1013043" cy="1013043"/>
        </a:xfrm>
        <a:prstGeom prst="ellipse">
          <a:avLst/>
        </a:prstGeom>
        <a:blipFill rotWithShape="0">
          <a:blip xmlns:r="http://schemas.openxmlformats.org/officeDocument/2006/relationships" r:embed="rId3"/>
          <a:stretch>
            <a:fillRect/>
          </a:stretch>
        </a:blip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356166-8DB1-47D3-B3AB-648A3F02C84B}">
      <dsp:nvSpPr>
        <dsp:cNvPr id="0" name=""/>
        <dsp:cNvSpPr/>
      </dsp:nvSpPr>
      <dsp:spPr>
        <a:xfrm>
          <a:off x="593783" y="4052594"/>
          <a:ext cx="5786121" cy="810434"/>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3283" tIns="35560" rIns="35560" bIns="35560" numCol="1" spcCol="1270" anchor="ctr" anchorCtr="0">
          <a:noAutofit/>
        </a:bodyPr>
        <a:lstStyle/>
        <a:p>
          <a:pPr lvl="0" algn="l" defTabSz="622300">
            <a:lnSpc>
              <a:spcPct val="90000"/>
            </a:lnSpc>
            <a:spcBef>
              <a:spcPct val="0"/>
            </a:spcBef>
            <a:spcAft>
              <a:spcPct val="35000"/>
            </a:spcAft>
          </a:pPr>
          <a:r>
            <a:rPr lang="es-ES" sz="1400" kern="1200" dirty="0" smtClean="0"/>
            <a:t>IV. Los que nazcan a bordo de embarcaciones o aeronaves mexicanas, sean de guerra o mercantes.</a:t>
          </a:r>
          <a:endParaRPr lang="es-MX" sz="1400" kern="1200" dirty="0"/>
        </a:p>
      </dsp:txBody>
      <dsp:txXfrm>
        <a:off x="593783" y="4052594"/>
        <a:ext cx="5786121" cy="810434"/>
      </dsp:txXfrm>
    </dsp:sp>
    <dsp:sp modelId="{164DB36C-1CC0-47F3-8B5A-9BF5AD841CD0}">
      <dsp:nvSpPr>
        <dsp:cNvPr id="0" name=""/>
        <dsp:cNvSpPr/>
      </dsp:nvSpPr>
      <dsp:spPr>
        <a:xfrm>
          <a:off x="87262" y="3951290"/>
          <a:ext cx="1013043" cy="1013043"/>
        </a:xfrm>
        <a:prstGeom prst="ellipse">
          <a:avLst/>
        </a:prstGeom>
        <a:blipFill rotWithShape="0">
          <a:blip xmlns:r="http://schemas.openxmlformats.org/officeDocument/2006/relationships" r:embed="rId4"/>
          <a:stretch>
            <a:fillRect/>
          </a:stretch>
        </a:blip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C93A82-6C6F-4F24-B962-375519778B71}">
      <dsp:nvSpPr>
        <dsp:cNvPr id="0" name=""/>
        <dsp:cNvSpPr/>
      </dsp:nvSpPr>
      <dsp:spPr>
        <a:xfrm rot="10800000">
          <a:off x="1709777" y="1581"/>
          <a:ext cx="5405120" cy="1393348"/>
        </a:xfrm>
        <a:prstGeom prst="homePlate">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14428" tIns="76200" rIns="142240" bIns="76200" numCol="1" spcCol="1270" anchor="ctr" anchorCtr="0">
          <a:noAutofit/>
        </a:bodyPr>
        <a:lstStyle/>
        <a:p>
          <a:pPr lvl="0" algn="ctr" defTabSz="889000">
            <a:lnSpc>
              <a:spcPct val="90000"/>
            </a:lnSpc>
            <a:spcBef>
              <a:spcPct val="0"/>
            </a:spcBef>
            <a:spcAft>
              <a:spcPct val="35000"/>
            </a:spcAft>
          </a:pPr>
          <a:r>
            <a:rPr lang="es-MX" sz="2000" kern="1200" dirty="0" smtClean="0">
              <a:latin typeface="Bookman Old Style" panose="02050604050505020204" pitchFamily="18" charset="0"/>
            </a:rPr>
            <a:t>a) Una corriente teórica rechaza la aplicación de la noción de nacionalidad de las cosas</a:t>
          </a:r>
          <a:endParaRPr lang="es-ES" sz="2000" kern="1200" dirty="0">
            <a:latin typeface="Bookman Old Style" panose="02050604050505020204" pitchFamily="18" charset="0"/>
          </a:endParaRPr>
        </a:p>
      </dsp:txBody>
      <dsp:txXfrm rot="10800000">
        <a:off x="2058114" y="1581"/>
        <a:ext cx="5056783" cy="1393348"/>
      </dsp:txXfrm>
    </dsp:sp>
    <dsp:sp modelId="{197403C2-982E-4009-AF0B-56F1C460097F}">
      <dsp:nvSpPr>
        <dsp:cNvPr id="0" name=""/>
        <dsp:cNvSpPr/>
      </dsp:nvSpPr>
      <dsp:spPr>
        <a:xfrm>
          <a:off x="1013102" y="1581"/>
          <a:ext cx="1393348" cy="1393348"/>
        </a:xfrm>
        <a:prstGeom prst="ellipse">
          <a:avLst/>
        </a:prstGeom>
        <a:blipFill rotWithShape="1">
          <a:blip xmlns:r="http://schemas.openxmlformats.org/officeDocument/2006/relationships" r:embed="rId1"/>
          <a:stretch>
            <a:fillRect/>
          </a:stretch>
        </a:blip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EE41FA16-A33B-4623-BD1E-237E04AD133A}">
      <dsp:nvSpPr>
        <dsp:cNvPr id="0" name=""/>
        <dsp:cNvSpPr/>
      </dsp:nvSpPr>
      <dsp:spPr>
        <a:xfrm rot="10800000">
          <a:off x="1709777" y="1804193"/>
          <a:ext cx="5405120" cy="1393348"/>
        </a:xfrm>
        <a:prstGeom prst="homePlate">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14428" tIns="76200" rIns="142240" bIns="76200" numCol="1" spcCol="1270" anchor="ctr" anchorCtr="0">
          <a:noAutofit/>
        </a:bodyPr>
        <a:lstStyle/>
        <a:p>
          <a:pPr lvl="0" algn="ctr" defTabSz="889000">
            <a:lnSpc>
              <a:spcPct val="90000"/>
            </a:lnSpc>
            <a:spcBef>
              <a:spcPct val="0"/>
            </a:spcBef>
            <a:spcAft>
              <a:spcPct val="35000"/>
            </a:spcAft>
          </a:pPr>
          <a:r>
            <a:rPr lang="es-MX" sz="2000" kern="1200" dirty="0" smtClean="0">
              <a:latin typeface="Bookman Old Style" panose="02050604050505020204" pitchFamily="18" charset="0"/>
            </a:rPr>
            <a:t>b) Otro sector de la doctrina acepta esa posibilidad. </a:t>
          </a:r>
          <a:endParaRPr lang="es-ES" sz="2000" kern="1200" dirty="0">
            <a:latin typeface="Bookman Old Style" panose="02050604050505020204" pitchFamily="18" charset="0"/>
          </a:endParaRPr>
        </a:p>
      </dsp:txBody>
      <dsp:txXfrm rot="10800000">
        <a:off x="2058114" y="1804193"/>
        <a:ext cx="5056783" cy="1393348"/>
      </dsp:txXfrm>
    </dsp:sp>
    <dsp:sp modelId="{F4EE61BF-3D6E-4B24-AA38-8584030E4BA4}">
      <dsp:nvSpPr>
        <dsp:cNvPr id="0" name=""/>
        <dsp:cNvSpPr/>
      </dsp:nvSpPr>
      <dsp:spPr>
        <a:xfrm>
          <a:off x="1013102" y="1804193"/>
          <a:ext cx="1393348" cy="1393348"/>
        </a:xfrm>
        <a:prstGeom prst="ellipse">
          <a:avLst/>
        </a:prstGeom>
        <a:blipFill rotWithShape="1">
          <a:blip xmlns:r="http://schemas.openxmlformats.org/officeDocument/2006/relationships" r:embed="rId2"/>
          <a:stretch>
            <a:fillRect/>
          </a:stretch>
        </a:blip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E42595-01FF-4011-9DFB-F92EBF65747B}">
      <dsp:nvSpPr>
        <dsp:cNvPr id="0" name=""/>
        <dsp:cNvSpPr/>
      </dsp:nvSpPr>
      <dsp:spPr>
        <a:xfrm>
          <a:off x="3526948" y="144"/>
          <a:ext cx="2116613" cy="957310"/>
        </a:xfrm>
        <a:prstGeom prst="rect">
          <a:avLst/>
        </a:prstGeom>
        <a:gradFill rotWithShape="0">
          <a:gsLst>
            <a:gs pos="0">
              <a:srgbClr val="5B9BD5">
                <a:hueOff val="0"/>
                <a:satOff val="0"/>
                <a:lumOff val="0"/>
                <a:alphaOff val="0"/>
                <a:satMod val="103000"/>
                <a:lumMod val="102000"/>
                <a:tint val="94000"/>
              </a:srgbClr>
            </a:gs>
            <a:gs pos="50000">
              <a:srgbClr val="5B9BD5">
                <a:hueOff val="0"/>
                <a:satOff val="0"/>
                <a:lumOff val="0"/>
                <a:alphaOff val="0"/>
                <a:satMod val="110000"/>
                <a:lumMod val="100000"/>
                <a:shade val="100000"/>
              </a:srgbClr>
            </a:gs>
            <a:gs pos="100000">
              <a:srgbClr val="5B9BD5">
                <a:hueOff val="0"/>
                <a:satOff val="0"/>
                <a:lumOff val="0"/>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solidFill>
                <a:sysClr val="window" lastClr="FFFFFF"/>
              </a:solidFill>
              <a:latin typeface="Calibri" panose="020F0502020204030204"/>
              <a:ea typeface="+mn-ea"/>
              <a:cs typeface="+mn-cs"/>
            </a:rPr>
            <a:t>La nacionalidad de los armadores. </a:t>
          </a:r>
          <a:endParaRPr lang="es-ES" sz="1500" kern="1200" dirty="0">
            <a:solidFill>
              <a:sysClr val="window" lastClr="FFFFFF"/>
            </a:solidFill>
            <a:latin typeface="Calibri" panose="020F0502020204030204"/>
            <a:ea typeface="+mn-ea"/>
            <a:cs typeface="+mn-cs"/>
          </a:endParaRPr>
        </a:p>
      </dsp:txBody>
      <dsp:txXfrm>
        <a:off x="3526948" y="144"/>
        <a:ext cx="2116613" cy="957310"/>
      </dsp:txXfrm>
    </dsp:sp>
    <dsp:sp modelId="{33CF4726-A7D4-4178-925F-756AA513D8A0}">
      <dsp:nvSpPr>
        <dsp:cNvPr id="0" name=""/>
        <dsp:cNvSpPr/>
      </dsp:nvSpPr>
      <dsp:spPr>
        <a:xfrm>
          <a:off x="2484437" y="144"/>
          <a:ext cx="947737" cy="957310"/>
        </a:xfrm>
        <a:prstGeom prst="rect">
          <a:avLst/>
        </a:prstGeom>
        <a:blipFill rotWithShape="1">
          <a:blip xmlns:r="http://schemas.openxmlformats.org/officeDocument/2006/relationships" r:embed="rId1"/>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sp>
    <dsp:sp modelId="{A61EB7DE-63D1-439E-9900-DDFDC96C662B}">
      <dsp:nvSpPr>
        <dsp:cNvPr id="0" name=""/>
        <dsp:cNvSpPr/>
      </dsp:nvSpPr>
      <dsp:spPr>
        <a:xfrm>
          <a:off x="2484437" y="1115411"/>
          <a:ext cx="2116613" cy="957310"/>
        </a:xfrm>
        <a:prstGeom prst="rect">
          <a:avLst/>
        </a:prstGeom>
        <a:gradFill rotWithShape="0">
          <a:gsLst>
            <a:gs pos="0">
              <a:srgbClr val="5B9BD5">
                <a:hueOff val="-1689636"/>
                <a:satOff val="-4355"/>
                <a:lumOff val="-2941"/>
                <a:alphaOff val="0"/>
                <a:satMod val="103000"/>
                <a:lumMod val="102000"/>
                <a:tint val="94000"/>
              </a:srgbClr>
            </a:gs>
            <a:gs pos="50000">
              <a:srgbClr val="5B9BD5">
                <a:hueOff val="-1689636"/>
                <a:satOff val="-4355"/>
                <a:lumOff val="-2941"/>
                <a:alphaOff val="0"/>
                <a:satMod val="110000"/>
                <a:lumMod val="100000"/>
                <a:shade val="100000"/>
              </a:srgbClr>
            </a:gs>
            <a:gs pos="100000">
              <a:srgbClr val="5B9BD5">
                <a:hueOff val="-1689636"/>
                <a:satOff val="-4355"/>
                <a:lumOff val="-2941"/>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smtClean="0">
              <a:solidFill>
                <a:sysClr val="window" lastClr="FFFFFF"/>
              </a:solidFill>
              <a:latin typeface="Calibri" panose="020F0502020204030204"/>
              <a:ea typeface="+mn-ea"/>
              <a:cs typeface="+mn-cs"/>
            </a:rPr>
            <a:t>La nacionalidad de los oficiales que tiene a su mando esos buques o aeronaves. </a:t>
          </a:r>
          <a:endParaRPr lang="es-MX" sz="1500" kern="1200">
            <a:solidFill>
              <a:sysClr val="window" lastClr="FFFFFF"/>
            </a:solidFill>
            <a:latin typeface="Calibri" panose="020F0502020204030204"/>
            <a:ea typeface="+mn-ea"/>
            <a:cs typeface="+mn-cs"/>
          </a:endParaRPr>
        </a:p>
      </dsp:txBody>
      <dsp:txXfrm>
        <a:off x="2484437" y="1115411"/>
        <a:ext cx="2116613" cy="957310"/>
      </dsp:txXfrm>
    </dsp:sp>
    <dsp:sp modelId="{23A955FD-6B5B-4EB0-9738-AD5D1F3E5EC4}">
      <dsp:nvSpPr>
        <dsp:cNvPr id="0" name=""/>
        <dsp:cNvSpPr/>
      </dsp:nvSpPr>
      <dsp:spPr>
        <a:xfrm>
          <a:off x="4695825" y="1115411"/>
          <a:ext cx="947737" cy="957310"/>
        </a:xfrm>
        <a:prstGeom prst="rect">
          <a:avLst/>
        </a:prstGeom>
        <a:blipFill rotWithShape="1">
          <a:blip xmlns:r="http://schemas.openxmlformats.org/officeDocument/2006/relationships" r:embed="rId2"/>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sp>
    <dsp:sp modelId="{3D36B563-4D2A-46D4-8485-212C982946D0}">
      <dsp:nvSpPr>
        <dsp:cNvPr id="0" name=""/>
        <dsp:cNvSpPr/>
      </dsp:nvSpPr>
      <dsp:spPr>
        <a:xfrm>
          <a:off x="3526948" y="2230678"/>
          <a:ext cx="2116613" cy="957310"/>
        </a:xfrm>
        <a:prstGeom prst="rect">
          <a:avLst/>
        </a:prstGeom>
        <a:gradFill rotWithShape="0">
          <a:gsLst>
            <a:gs pos="0">
              <a:srgbClr val="5B9BD5">
                <a:hueOff val="-3379271"/>
                <a:satOff val="-8710"/>
                <a:lumOff val="-5883"/>
                <a:alphaOff val="0"/>
                <a:satMod val="103000"/>
                <a:lumMod val="102000"/>
                <a:tint val="94000"/>
              </a:srgbClr>
            </a:gs>
            <a:gs pos="50000">
              <a:srgbClr val="5B9BD5">
                <a:hueOff val="-3379271"/>
                <a:satOff val="-8710"/>
                <a:lumOff val="-5883"/>
                <a:alphaOff val="0"/>
                <a:satMod val="110000"/>
                <a:lumMod val="100000"/>
                <a:shade val="100000"/>
              </a:srgbClr>
            </a:gs>
            <a:gs pos="100000">
              <a:srgbClr val="5B9BD5">
                <a:hueOff val="-3379271"/>
                <a:satOff val="-8710"/>
                <a:lumOff val="-5883"/>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smtClean="0">
              <a:solidFill>
                <a:sysClr val="window" lastClr="FFFFFF"/>
              </a:solidFill>
              <a:latin typeface="Calibri" panose="020F0502020204030204"/>
              <a:ea typeface="+mn-ea"/>
              <a:cs typeface="+mn-cs"/>
            </a:rPr>
            <a:t>La proporción de la nacionalidad de la tripulación. </a:t>
          </a:r>
          <a:endParaRPr lang="es-MX" sz="1500" kern="1200">
            <a:solidFill>
              <a:sysClr val="window" lastClr="FFFFFF"/>
            </a:solidFill>
            <a:latin typeface="Calibri" panose="020F0502020204030204"/>
            <a:ea typeface="+mn-ea"/>
            <a:cs typeface="+mn-cs"/>
          </a:endParaRPr>
        </a:p>
      </dsp:txBody>
      <dsp:txXfrm>
        <a:off x="3526948" y="2230678"/>
        <a:ext cx="2116613" cy="957310"/>
      </dsp:txXfrm>
    </dsp:sp>
    <dsp:sp modelId="{9E0473BB-EEEE-49E9-8A64-8F07DF3AF47B}">
      <dsp:nvSpPr>
        <dsp:cNvPr id="0" name=""/>
        <dsp:cNvSpPr/>
      </dsp:nvSpPr>
      <dsp:spPr>
        <a:xfrm>
          <a:off x="2484437" y="2230678"/>
          <a:ext cx="947737" cy="957310"/>
        </a:xfrm>
        <a:prstGeom prst="rect">
          <a:avLst/>
        </a:prstGeom>
        <a:blipFill rotWithShape="1">
          <a:blip xmlns:r="http://schemas.openxmlformats.org/officeDocument/2006/relationships" r:embed="rId3"/>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sp>
    <dsp:sp modelId="{98AE2A17-4BD6-4CB2-932A-CBFF78B04409}">
      <dsp:nvSpPr>
        <dsp:cNvPr id="0" name=""/>
        <dsp:cNvSpPr/>
      </dsp:nvSpPr>
      <dsp:spPr>
        <a:xfrm>
          <a:off x="2484437" y="3345945"/>
          <a:ext cx="2116613" cy="957310"/>
        </a:xfrm>
        <a:prstGeom prst="rect">
          <a:avLst/>
        </a:prstGeom>
        <a:gradFill rotWithShape="0">
          <a:gsLst>
            <a:gs pos="0">
              <a:srgbClr val="5B9BD5">
                <a:hueOff val="-5068907"/>
                <a:satOff val="-13064"/>
                <a:lumOff val="-8824"/>
                <a:alphaOff val="0"/>
                <a:satMod val="103000"/>
                <a:lumMod val="102000"/>
                <a:tint val="94000"/>
              </a:srgbClr>
            </a:gs>
            <a:gs pos="50000">
              <a:srgbClr val="5B9BD5">
                <a:hueOff val="-5068907"/>
                <a:satOff val="-13064"/>
                <a:lumOff val="-8824"/>
                <a:alphaOff val="0"/>
                <a:satMod val="110000"/>
                <a:lumMod val="100000"/>
                <a:shade val="100000"/>
              </a:srgbClr>
            </a:gs>
            <a:gs pos="100000">
              <a:srgbClr val="5B9BD5">
                <a:hueOff val="-5068907"/>
                <a:satOff val="-13064"/>
                <a:lumOff val="-8824"/>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smtClean="0">
              <a:solidFill>
                <a:sysClr val="window" lastClr="FFFFFF"/>
              </a:solidFill>
              <a:latin typeface="Calibri" panose="020F0502020204030204"/>
              <a:ea typeface="+mn-ea"/>
              <a:cs typeface="+mn-cs"/>
            </a:rPr>
            <a:t>Lugar de matriculación de aquellos y aquellas.</a:t>
          </a:r>
          <a:endParaRPr lang="es-MX" sz="1500" kern="1200">
            <a:solidFill>
              <a:sysClr val="window" lastClr="FFFFFF"/>
            </a:solidFill>
            <a:latin typeface="Calibri" panose="020F0502020204030204"/>
            <a:ea typeface="+mn-ea"/>
            <a:cs typeface="+mn-cs"/>
          </a:endParaRPr>
        </a:p>
      </dsp:txBody>
      <dsp:txXfrm>
        <a:off x="2484437" y="3345945"/>
        <a:ext cx="2116613" cy="957310"/>
      </dsp:txXfrm>
    </dsp:sp>
    <dsp:sp modelId="{FFB29A62-7AFD-460D-80AA-657E5FC0FC85}">
      <dsp:nvSpPr>
        <dsp:cNvPr id="0" name=""/>
        <dsp:cNvSpPr/>
      </dsp:nvSpPr>
      <dsp:spPr>
        <a:xfrm>
          <a:off x="4695825" y="3345945"/>
          <a:ext cx="947737" cy="957310"/>
        </a:xfrm>
        <a:prstGeom prst="rect">
          <a:avLst/>
        </a:prstGeom>
        <a:blipFill rotWithShape="1">
          <a:blip xmlns:r="http://schemas.openxmlformats.org/officeDocument/2006/relationships" r:embed="rId4"/>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sp>
    <dsp:sp modelId="{4BD61825-E4B2-4CB7-B2D4-EF27EBA865A3}">
      <dsp:nvSpPr>
        <dsp:cNvPr id="0" name=""/>
        <dsp:cNvSpPr/>
      </dsp:nvSpPr>
      <dsp:spPr>
        <a:xfrm>
          <a:off x="3526948" y="4461211"/>
          <a:ext cx="2116613" cy="957310"/>
        </a:xfrm>
        <a:prstGeom prst="rect">
          <a:avLst/>
        </a:prstGeom>
        <a:gradFill rotWithShape="0">
          <a:gsLst>
            <a:gs pos="0">
              <a:srgbClr val="5B9BD5">
                <a:hueOff val="-6758543"/>
                <a:satOff val="-17419"/>
                <a:lumOff val="-11765"/>
                <a:alphaOff val="0"/>
                <a:satMod val="103000"/>
                <a:lumMod val="102000"/>
                <a:tint val="94000"/>
              </a:srgbClr>
            </a:gs>
            <a:gs pos="50000">
              <a:srgbClr val="5B9BD5">
                <a:hueOff val="-6758543"/>
                <a:satOff val="-17419"/>
                <a:lumOff val="-11765"/>
                <a:alphaOff val="0"/>
                <a:satMod val="110000"/>
                <a:lumMod val="100000"/>
                <a:shade val="100000"/>
              </a:srgbClr>
            </a:gs>
            <a:gs pos="100000">
              <a:srgbClr val="5B9BD5">
                <a:hueOff val="-6758543"/>
                <a:satOff val="-17419"/>
                <a:lumOff val="-11765"/>
                <a:alphaOff val="0"/>
                <a:lumMod val="99000"/>
                <a:satMod val="120000"/>
                <a:shade val="78000"/>
              </a:srgb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smtClean="0">
              <a:solidFill>
                <a:sysClr val="window" lastClr="FFFFFF"/>
              </a:solidFill>
              <a:latin typeface="Calibri" panose="020F0502020204030204"/>
              <a:ea typeface="+mn-ea"/>
              <a:cs typeface="+mn-cs"/>
            </a:rPr>
            <a:t>Nacionalidad del propietario.</a:t>
          </a:r>
          <a:endParaRPr lang="es-MX" sz="1500" kern="1200">
            <a:solidFill>
              <a:sysClr val="window" lastClr="FFFFFF"/>
            </a:solidFill>
            <a:latin typeface="Calibri" panose="020F0502020204030204"/>
            <a:ea typeface="+mn-ea"/>
            <a:cs typeface="+mn-cs"/>
          </a:endParaRPr>
        </a:p>
      </dsp:txBody>
      <dsp:txXfrm>
        <a:off x="3526948" y="4461211"/>
        <a:ext cx="2116613" cy="957310"/>
      </dsp:txXfrm>
    </dsp:sp>
    <dsp:sp modelId="{5F5551F5-C3E8-4F22-B303-A7E802EB0DBD}">
      <dsp:nvSpPr>
        <dsp:cNvPr id="0" name=""/>
        <dsp:cNvSpPr/>
      </dsp:nvSpPr>
      <dsp:spPr>
        <a:xfrm>
          <a:off x="2484437" y="4461211"/>
          <a:ext cx="947737" cy="957310"/>
        </a:xfrm>
        <a:prstGeom prst="rect">
          <a:avLst/>
        </a:prstGeom>
        <a:blipFill rotWithShape="1">
          <a:blip xmlns:r="http://schemas.openxmlformats.org/officeDocument/2006/relationships" r:embed="rId5"/>
          <a:stretch>
            <a:fillRect/>
          </a:stretch>
        </a:blipFill>
        <a:ln w="6350" cap="flat" cmpd="sng" algn="ctr">
          <a:solidFill>
            <a:sysClr val="window" lastClr="FFFFFF">
              <a:hueOff val="0"/>
              <a:satOff val="0"/>
              <a:lumOff val="0"/>
              <a:alphaOff val="0"/>
            </a:sysClr>
          </a:solidFill>
          <a:prstDash val="solid"/>
          <a:miter lim="800000"/>
        </a:ln>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F7D0E9-69B1-4F27-8B3C-36E8E00D7716}">
      <dsp:nvSpPr>
        <dsp:cNvPr id="0" name=""/>
        <dsp:cNvSpPr/>
      </dsp:nvSpPr>
      <dsp:spPr>
        <a:xfrm rot="5400000">
          <a:off x="377258" y="2526005"/>
          <a:ext cx="1125838" cy="1873369"/>
        </a:xfrm>
        <a:prstGeom prst="corner">
          <a:avLst>
            <a:gd name="adj1" fmla="val 16120"/>
            <a:gd name="adj2" fmla="val 1611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w="9525" cap="rnd" cmpd="sng" algn="ctr">
          <a:solidFill>
            <a:schemeClr val="accent2">
              <a:hueOff val="0"/>
              <a:satOff val="0"/>
              <a:lumOff val="0"/>
              <a:alphaOff val="0"/>
            </a:schemeClr>
          </a:solidFill>
          <a:prstDash val="solid"/>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9F8BDF7-A3D0-439F-9AC8-4286425CCA75}">
      <dsp:nvSpPr>
        <dsp:cNvPr id="0" name=""/>
        <dsp:cNvSpPr/>
      </dsp:nvSpPr>
      <dsp:spPr>
        <a:xfrm>
          <a:off x="189327" y="3085739"/>
          <a:ext cx="1691288" cy="1482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dirty="0" smtClean="0">
              <a:latin typeface="Bookman Old Style" panose="02050604050505020204" pitchFamily="18" charset="0"/>
            </a:rPr>
            <a:t>Las abanderadas y matriculadas conforme a la ley de navegación.</a:t>
          </a:r>
          <a:endParaRPr lang="es-ES" sz="1800" kern="1200" dirty="0">
            <a:latin typeface="Bookman Old Style" panose="02050604050505020204" pitchFamily="18" charset="0"/>
          </a:endParaRPr>
        </a:p>
      </dsp:txBody>
      <dsp:txXfrm>
        <a:off x="189327" y="3085739"/>
        <a:ext cx="1691288" cy="1482513"/>
      </dsp:txXfrm>
    </dsp:sp>
    <dsp:sp modelId="{23FD5E9E-76EE-4D5B-B7B6-669C2EA366F8}">
      <dsp:nvSpPr>
        <dsp:cNvPr id="0" name=""/>
        <dsp:cNvSpPr/>
      </dsp:nvSpPr>
      <dsp:spPr>
        <a:xfrm>
          <a:off x="1561505" y="2388085"/>
          <a:ext cx="319111" cy="319111"/>
        </a:xfrm>
        <a:prstGeom prst="triangle">
          <a:avLst>
            <a:gd name="adj" fmla="val 1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w="9525" cap="rnd" cmpd="sng" algn="ctr">
          <a:solidFill>
            <a:schemeClr val="accent3">
              <a:hueOff val="0"/>
              <a:satOff val="0"/>
              <a:lumOff val="0"/>
              <a:alphaOff val="0"/>
            </a:schemeClr>
          </a:solidFill>
          <a:prstDash val="solid"/>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C2B4588-FE67-41B1-8A31-9F1C2B1C1E33}">
      <dsp:nvSpPr>
        <dsp:cNvPr id="0" name=""/>
        <dsp:cNvSpPr/>
      </dsp:nvSpPr>
      <dsp:spPr>
        <a:xfrm rot="5400000">
          <a:off x="2447725" y="2013666"/>
          <a:ext cx="1125838" cy="1873369"/>
        </a:xfrm>
        <a:prstGeom prst="corner">
          <a:avLst>
            <a:gd name="adj1" fmla="val 16120"/>
            <a:gd name="adj2" fmla="val 1611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0000"/>
                <a:lumMod val="90000"/>
              </a:schemeClr>
            </a:gs>
          </a:gsLst>
          <a:lin ang="5400000" scaled="0"/>
        </a:gradFill>
        <a:ln w="9525" cap="rnd" cmpd="sng" algn="ctr">
          <a:solidFill>
            <a:schemeClr val="accent4">
              <a:hueOff val="0"/>
              <a:satOff val="0"/>
              <a:lumOff val="0"/>
              <a:alphaOff val="0"/>
            </a:schemeClr>
          </a:solidFill>
          <a:prstDash val="solid"/>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6F1C1B4-985C-448A-A198-FD8EB29B895A}">
      <dsp:nvSpPr>
        <dsp:cNvPr id="0" name=""/>
        <dsp:cNvSpPr/>
      </dsp:nvSpPr>
      <dsp:spPr>
        <a:xfrm>
          <a:off x="2259795" y="2573400"/>
          <a:ext cx="1691288" cy="1482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dirty="0" smtClean="0">
              <a:latin typeface="Bookman Old Style" panose="02050604050505020204" pitchFamily="18" charset="0"/>
            </a:rPr>
            <a:t>Las que causan abandono en aguas de jurisdicción nacional.</a:t>
          </a:r>
          <a:endParaRPr lang="es-MX" sz="1800" kern="1200" dirty="0">
            <a:latin typeface="Bookman Old Style" panose="02050604050505020204" pitchFamily="18" charset="0"/>
          </a:endParaRPr>
        </a:p>
      </dsp:txBody>
      <dsp:txXfrm>
        <a:off x="2259795" y="2573400"/>
        <a:ext cx="1691288" cy="1482513"/>
      </dsp:txXfrm>
    </dsp:sp>
    <dsp:sp modelId="{951D63C2-8265-4D3A-AAEC-D6FC1DB29125}">
      <dsp:nvSpPr>
        <dsp:cNvPr id="0" name=""/>
        <dsp:cNvSpPr/>
      </dsp:nvSpPr>
      <dsp:spPr>
        <a:xfrm>
          <a:off x="3631972" y="1875746"/>
          <a:ext cx="319111" cy="319111"/>
        </a:xfrm>
        <a:prstGeom prst="triangle">
          <a:avLst>
            <a:gd name="adj" fmla="val 10000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w="9525" cap="rnd" cmpd="sng" algn="ctr">
          <a:solidFill>
            <a:schemeClr val="accent5">
              <a:hueOff val="0"/>
              <a:satOff val="0"/>
              <a:lumOff val="0"/>
              <a:alphaOff val="0"/>
            </a:schemeClr>
          </a:solidFill>
          <a:prstDash val="solid"/>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AD63647-A4A1-4715-AF02-C5A5861F39C4}">
      <dsp:nvSpPr>
        <dsp:cNvPr id="0" name=""/>
        <dsp:cNvSpPr/>
      </dsp:nvSpPr>
      <dsp:spPr>
        <a:xfrm rot="5400000">
          <a:off x="4518192" y="1501327"/>
          <a:ext cx="1125838" cy="1873369"/>
        </a:xfrm>
        <a:prstGeom prst="corner">
          <a:avLst>
            <a:gd name="adj1" fmla="val 16120"/>
            <a:gd name="adj2" fmla="val 16110"/>
          </a:avLst>
        </a:prstGeom>
        <a:gradFill rotWithShape="0">
          <a:gsLst>
            <a:gs pos="0">
              <a:schemeClr val="accent6">
                <a:hueOff val="0"/>
                <a:satOff val="0"/>
                <a:lumOff val="0"/>
                <a:alphaOff val="0"/>
                <a:tint val="96000"/>
                <a:lumMod val="104000"/>
              </a:schemeClr>
            </a:gs>
            <a:gs pos="100000">
              <a:schemeClr val="accent6">
                <a:hueOff val="0"/>
                <a:satOff val="0"/>
                <a:lumOff val="0"/>
                <a:alphaOff val="0"/>
                <a:shade val="90000"/>
                <a:lumMod val="90000"/>
              </a:schemeClr>
            </a:gs>
          </a:gsLst>
          <a:lin ang="5400000" scaled="0"/>
        </a:gradFill>
        <a:ln w="9525" cap="rnd" cmpd="sng" algn="ctr">
          <a:solidFill>
            <a:schemeClr val="accent6">
              <a:hueOff val="0"/>
              <a:satOff val="0"/>
              <a:lumOff val="0"/>
              <a:alphaOff val="0"/>
            </a:schemeClr>
          </a:solidFill>
          <a:prstDash val="solid"/>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239E7D0-BC98-4F6F-B17B-EA51BF007E68}">
      <dsp:nvSpPr>
        <dsp:cNvPr id="0" name=""/>
        <dsp:cNvSpPr/>
      </dsp:nvSpPr>
      <dsp:spPr>
        <a:xfrm>
          <a:off x="4330262" y="2061060"/>
          <a:ext cx="1691288" cy="1482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dirty="0" smtClean="0">
              <a:latin typeface="Bookman Old Style" panose="02050604050505020204" pitchFamily="18" charset="0"/>
            </a:rPr>
            <a:t>Las decomisadas por autoridades mexicanas</a:t>
          </a:r>
          <a:endParaRPr lang="es-MX" sz="1800" kern="1200" dirty="0">
            <a:latin typeface="Bookman Old Style" panose="02050604050505020204" pitchFamily="18" charset="0"/>
          </a:endParaRPr>
        </a:p>
      </dsp:txBody>
      <dsp:txXfrm>
        <a:off x="4330262" y="2061060"/>
        <a:ext cx="1691288" cy="1482513"/>
      </dsp:txXfrm>
    </dsp:sp>
    <dsp:sp modelId="{7A6D9C43-7F2E-4A76-A76E-B6A547686B83}">
      <dsp:nvSpPr>
        <dsp:cNvPr id="0" name=""/>
        <dsp:cNvSpPr/>
      </dsp:nvSpPr>
      <dsp:spPr>
        <a:xfrm>
          <a:off x="5702439" y="1363407"/>
          <a:ext cx="319111" cy="319111"/>
        </a:xfrm>
        <a:prstGeom prst="triangle">
          <a:avLst>
            <a:gd name="adj" fmla="val 10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w="9525" cap="rnd" cmpd="sng" algn="ctr">
          <a:solidFill>
            <a:schemeClr val="accent2">
              <a:hueOff val="0"/>
              <a:satOff val="0"/>
              <a:lumOff val="0"/>
              <a:alphaOff val="0"/>
            </a:schemeClr>
          </a:solidFill>
          <a:prstDash val="solid"/>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3490C11-FC4E-432A-BF95-0BC72C6E39B6}">
      <dsp:nvSpPr>
        <dsp:cNvPr id="0" name=""/>
        <dsp:cNvSpPr/>
      </dsp:nvSpPr>
      <dsp:spPr>
        <a:xfrm rot="5400000">
          <a:off x="6588660" y="988987"/>
          <a:ext cx="1125838" cy="1873369"/>
        </a:xfrm>
        <a:prstGeom prst="corner">
          <a:avLst>
            <a:gd name="adj1" fmla="val 16120"/>
            <a:gd name="adj2" fmla="val 1611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w="9525" cap="rnd" cmpd="sng" algn="ctr">
          <a:solidFill>
            <a:schemeClr val="accent3">
              <a:hueOff val="0"/>
              <a:satOff val="0"/>
              <a:lumOff val="0"/>
              <a:alphaOff val="0"/>
            </a:schemeClr>
          </a:solidFill>
          <a:prstDash val="solid"/>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8313202-858E-43A7-9A79-00E2BCC64193}">
      <dsp:nvSpPr>
        <dsp:cNvPr id="0" name=""/>
        <dsp:cNvSpPr/>
      </dsp:nvSpPr>
      <dsp:spPr>
        <a:xfrm>
          <a:off x="6400729" y="1548721"/>
          <a:ext cx="1691288" cy="1482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dirty="0" smtClean="0">
              <a:latin typeface="Bookman Old Style" panose="02050604050505020204" pitchFamily="18" charset="0"/>
            </a:rPr>
            <a:t>Las capturadas a enemigos y consideradas como buena presa.</a:t>
          </a:r>
          <a:endParaRPr lang="es-MX" sz="1800" kern="1200" dirty="0">
            <a:latin typeface="Bookman Old Style" panose="02050604050505020204" pitchFamily="18" charset="0"/>
          </a:endParaRPr>
        </a:p>
      </dsp:txBody>
      <dsp:txXfrm>
        <a:off x="6400729" y="1548721"/>
        <a:ext cx="1691288" cy="1482513"/>
      </dsp:txXfrm>
    </dsp:sp>
    <dsp:sp modelId="{E1CB8460-D3ED-462C-BAE6-5B67F641CCDA}">
      <dsp:nvSpPr>
        <dsp:cNvPr id="0" name=""/>
        <dsp:cNvSpPr/>
      </dsp:nvSpPr>
      <dsp:spPr>
        <a:xfrm>
          <a:off x="7772907" y="851068"/>
          <a:ext cx="319111" cy="319111"/>
        </a:xfrm>
        <a:prstGeom prst="triangle">
          <a:avLst>
            <a:gd name="adj" fmla="val 10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0000"/>
                <a:lumMod val="90000"/>
              </a:schemeClr>
            </a:gs>
          </a:gsLst>
          <a:lin ang="5400000" scaled="0"/>
        </a:gradFill>
        <a:ln w="9525" cap="rnd" cmpd="sng" algn="ctr">
          <a:solidFill>
            <a:schemeClr val="accent4">
              <a:hueOff val="0"/>
              <a:satOff val="0"/>
              <a:lumOff val="0"/>
              <a:alphaOff val="0"/>
            </a:schemeClr>
          </a:solidFill>
          <a:prstDash val="solid"/>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7E996D0-4525-4346-B904-C8F2DC0351D8}">
      <dsp:nvSpPr>
        <dsp:cNvPr id="0" name=""/>
        <dsp:cNvSpPr/>
      </dsp:nvSpPr>
      <dsp:spPr>
        <a:xfrm rot="5400000">
          <a:off x="8659127" y="476648"/>
          <a:ext cx="1125838" cy="1873369"/>
        </a:xfrm>
        <a:prstGeom prst="corner">
          <a:avLst>
            <a:gd name="adj1" fmla="val 16120"/>
            <a:gd name="adj2" fmla="val 1611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w="9525" cap="rnd" cmpd="sng" algn="ctr">
          <a:solidFill>
            <a:schemeClr val="accent5">
              <a:hueOff val="0"/>
              <a:satOff val="0"/>
              <a:lumOff val="0"/>
              <a:alphaOff val="0"/>
            </a:schemeClr>
          </a:solidFill>
          <a:prstDash val="solid"/>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06DD888-B0EC-4904-A7F4-7EBAEFF6B8E3}">
      <dsp:nvSpPr>
        <dsp:cNvPr id="0" name=""/>
        <dsp:cNvSpPr/>
      </dsp:nvSpPr>
      <dsp:spPr>
        <a:xfrm>
          <a:off x="8471197" y="1036382"/>
          <a:ext cx="1691288" cy="1482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latin typeface="Bookman Old Style" panose="02050604050505020204" pitchFamily="18" charset="0"/>
            </a:rPr>
            <a:t>Las que sean propiedad del Estado Mexicano</a:t>
          </a:r>
          <a:endParaRPr lang="es-MX" sz="1800" kern="1200" dirty="0">
            <a:latin typeface="Bookman Old Style" panose="02050604050505020204" pitchFamily="18" charset="0"/>
          </a:endParaRPr>
        </a:p>
      </dsp:txBody>
      <dsp:txXfrm>
        <a:off x="8471197" y="1036382"/>
        <a:ext cx="1691288" cy="148251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07E88-5F5D-4248-B872-680090493569}">
      <dsp:nvSpPr>
        <dsp:cNvPr id="0" name=""/>
        <dsp:cNvSpPr/>
      </dsp:nvSpPr>
      <dsp:spPr>
        <a:xfrm>
          <a:off x="-4430706" y="-679531"/>
          <a:ext cx="5278435" cy="5278435"/>
        </a:xfrm>
        <a:prstGeom prst="blockArc">
          <a:avLst>
            <a:gd name="adj1" fmla="val 18900000"/>
            <a:gd name="adj2" fmla="val 2700000"/>
            <a:gd name="adj3" fmla="val 409"/>
          </a:avLst>
        </a:pr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06F760-EB49-43B0-8BAB-650A9D6F47A9}">
      <dsp:nvSpPr>
        <dsp:cNvPr id="0" name=""/>
        <dsp:cNvSpPr/>
      </dsp:nvSpPr>
      <dsp:spPr>
        <a:xfrm>
          <a:off x="545193" y="391937"/>
          <a:ext cx="7529903" cy="783874"/>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2200" tIns="60960" rIns="60960" bIns="60960" numCol="1" spcCol="1270" anchor="ctr" anchorCtr="0">
          <a:noAutofit/>
        </a:bodyPr>
        <a:lstStyle/>
        <a:p>
          <a:pPr lvl="0" algn="l" defTabSz="1066800">
            <a:lnSpc>
              <a:spcPct val="90000"/>
            </a:lnSpc>
            <a:spcBef>
              <a:spcPct val="0"/>
            </a:spcBef>
            <a:spcAft>
              <a:spcPct val="35000"/>
            </a:spcAft>
          </a:pPr>
          <a:r>
            <a:rPr lang="es-ES" sz="2400" kern="1200" dirty="0" smtClean="0">
              <a:latin typeface="Bookman Old Style" panose="02050604050505020204" pitchFamily="18" charset="0"/>
              <a:ea typeface="Times New Roman" panose="02020603050405020304" pitchFamily="18" charset="0"/>
            </a:rPr>
            <a:t>XA para las del servicio público de transporte aéreo.</a:t>
          </a:r>
          <a:endParaRPr lang="es-ES" sz="2400" kern="1200" dirty="0"/>
        </a:p>
      </dsp:txBody>
      <dsp:txXfrm>
        <a:off x="545193" y="391937"/>
        <a:ext cx="7529903" cy="783874"/>
      </dsp:txXfrm>
    </dsp:sp>
    <dsp:sp modelId="{AD074AC9-6152-4A68-A7A6-2CFE7D5193C4}">
      <dsp:nvSpPr>
        <dsp:cNvPr id="0" name=""/>
        <dsp:cNvSpPr/>
      </dsp:nvSpPr>
      <dsp:spPr>
        <a:xfrm>
          <a:off x="55272" y="293952"/>
          <a:ext cx="979843" cy="979843"/>
        </a:xfrm>
        <a:prstGeom prst="ellipse">
          <a:avLst/>
        </a:prstGeom>
        <a:blipFill rotWithShape="0">
          <a:blip xmlns:r="http://schemas.openxmlformats.org/officeDocument/2006/relationships" r:embed="rId1"/>
          <a:stretch>
            <a:fillRect/>
          </a:stretch>
        </a:blip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9493A9-254F-4DBA-802B-FC6776C97B18}">
      <dsp:nvSpPr>
        <dsp:cNvPr id="0" name=""/>
        <dsp:cNvSpPr/>
      </dsp:nvSpPr>
      <dsp:spPr>
        <a:xfrm>
          <a:off x="830132" y="1567748"/>
          <a:ext cx="7244965" cy="783874"/>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2200" tIns="60960" rIns="60960" bIns="60960" numCol="1" spcCol="1270" anchor="ctr" anchorCtr="0">
          <a:noAutofit/>
        </a:bodyPr>
        <a:lstStyle/>
        <a:p>
          <a:pPr lvl="0" algn="l" defTabSz="1066800">
            <a:lnSpc>
              <a:spcPct val="90000"/>
            </a:lnSpc>
            <a:spcBef>
              <a:spcPct val="0"/>
            </a:spcBef>
            <a:spcAft>
              <a:spcPct val="35000"/>
            </a:spcAft>
          </a:pPr>
          <a:r>
            <a:rPr lang="es-ES" sz="2400" kern="1200" dirty="0" smtClean="0"/>
            <a:t>XB para las de servicios privados.</a:t>
          </a:r>
          <a:endParaRPr lang="es-ES" sz="2400" kern="1200" dirty="0"/>
        </a:p>
      </dsp:txBody>
      <dsp:txXfrm>
        <a:off x="830132" y="1567748"/>
        <a:ext cx="7244965" cy="783874"/>
      </dsp:txXfrm>
    </dsp:sp>
    <dsp:sp modelId="{7CA770AB-EA2F-495D-8323-76FEF1C764E7}">
      <dsp:nvSpPr>
        <dsp:cNvPr id="0" name=""/>
        <dsp:cNvSpPr/>
      </dsp:nvSpPr>
      <dsp:spPr>
        <a:xfrm>
          <a:off x="340210" y="1469764"/>
          <a:ext cx="979843" cy="979843"/>
        </a:xfrm>
        <a:prstGeom prst="ellipse">
          <a:avLst/>
        </a:prstGeom>
        <a:blipFill rotWithShape="0">
          <a:blip xmlns:r="http://schemas.openxmlformats.org/officeDocument/2006/relationships" r:embed="rId2"/>
          <a:stretch>
            <a:fillRect/>
          </a:stretch>
        </a:blip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C5B6DA-4B01-476C-98D2-56045E83AFFF}">
      <dsp:nvSpPr>
        <dsp:cNvPr id="0" name=""/>
        <dsp:cNvSpPr/>
      </dsp:nvSpPr>
      <dsp:spPr>
        <a:xfrm>
          <a:off x="545193" y="2743560"/>
          <a:ext cx="7529903" cy="783874"/>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2200" tIns="60960" rIns="60960" bIns="60960" numCol="1" spcCol="1270" anchor="ctr" anchorCtr="0">
          <a:noAutofit/>
        </a:bodyPr>
        <a:lstStyle/>
        <a:p>
          <a:pPr lvl="0" algn="l" defTabSz="1066800">
            <a:lnSpc>
              <a:spcPct val="90000"/>
            </a:lnSpc>
            <a:spcBef>
              <a:spcPct val="0"/>
            </a:spcBef>
            <a:spcAft>
              <a:spcPct val="35000"/>
            </a:spcAft>
          </a:pPr>
          <a:r>
            <a:rPr lang="es-ES" sz="2400" kern="1200" dirty="0" smtClean="0">
              <a:latin typeface="Bookman Old Style" panose="02050604050505020204" pitchFamily="18" charset="0"/>
              <a:ea typeface="Times New Roman" panose="02020603050405020304" pitchFamily="18" charset="0"/>
            </a:rPr>
            <a:t>XC Las aeronaves del Estado, distintas de las militares.</a:t>
          </a:r>
          <a:endParaRPr lang="es-ES" sz="2400" kern="1200" dirty="0"/>
        </a:p>
      </dsp:txBody>
      <dsp:txXfrm>
        <a:off x="545193" y="2743560"/>
        <a:ext cx="7529903" cy="783874"/>
      </dsp:txXfrm>
    </dsp:sp>
    <dsp:sp modelId="{C78C9F95-56CF-433A-A73C-A27FC1CA5D94}">
      <dsp:nvSpPr>
        <dsp:cNvPr id="0" name=""/>
        <dsp:cNvSpPr/>
      </dsp:nvSpPr>
      <dsp:spPr>
        <a:xfrm>
          <a:off x="55272" y="2645576"/>
          <a:ext cx="979843" cy="979843"/>
        </a:xfrm>
        <a:prstGeom prst="ellipse">
          <a:avLst/>
        </a:prstGeom>
        <a:blipFill rotWithShape="0">
          <a:blip xmlns:r="http://schemas.openxmlformats.org/officeDocument/2006/relationships" r:embed="rId3"/>
          <a:stretch>
            <a:fillRect/>
          </a:stretch>
        </a:blip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0C35E2-5FE6-4F59-ABFD-15137CDEABBE}">
      <dsp:nvSpPr>
        <dsp:cNvPr id="0" name=""/>
        <dsp:cNvSpPr/>
      </dsp:nvSpPr>
      <dsp:spPr>
        <a:xfrm>
          <a:off x="0" y="636114"/>
          <a:ext cx="5415517" cy="1749150"/>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ES" sz="2000" kern="1200" dirty="0" smtClean="0">
              <a:latin typeface="Calibri" panose="020F0502020204030204" pitchFamily="34" charset="0"/>
              <a:cs typeface="Calibri" panose="020F0502020204030204" pitchFamily="34" charset="0"/>
            </a:rPr>
            <a:t>I. Los extranjeros que obtengan de la Secretaría de Relaciones carta de naturalización.</a:t>
          </a:r>
          <a:endParaRPr lang="es-MX" sz="2000" kern="1200" dirty="0">
            <a:latin typeface="Calibri" panose="020F0502020204030204" pitchFamily="34" charset="0"/>
            <a:cs typeface="Calibri" panose="020F0502020204030204" pitchFamily="34" charset="0"/>
          </a:endParaRPr>
        </a:p>
      </dsp:txBody>
      <dsp:txXfrm>
        <a:off x="85386" y="721500"/>
        <a:ext cx="5244745" cy="1578378"/>
      </dsp:txXfrm>
    </dsp:sp>
    <dsp:sp modelId="{06732677-CFDA-4BCF-89E5-C6A534258A25}">
      <dsp:nvSpPr>
        <dsp:cNvPr id="0" name=""/>
        <dsp:cNvSpPr/>
      </dsp:nvSpPr>
      <dsp:spPr>
        <a:xfrm>
          <a:off x="0" y="2572464"/>
          <a:ext cx="5415517" cy="1749150"/>
        </a:xfrm>
        <a:prstGeom prst="roundRect">
          <a:avLst/>
        </a:prstGeom>
        <a:gradFill rotWithShape="0">
          <a:gsLst>
            <a:gs pos="0">
              <a:schemeClr val="accent3">
                <a:hueOff val="-5580972"/>
                <a:satOff val="-30571"/>
                <a:lumOff val="9412"/>
                <a:alphaOff val="0"/>
                <a:tint val="96000"/>
                <a:lumMod val="104000"/>
              </a:schemeClr>
            </a:gs>
            <a:gs pos="100000">
              <a:schemeClr val="accent3">
                <a:hueOff val="-5580972"/>
                <a:satOff val="-30571"/>
                <a:lumOff val="9412"/>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ES" sz="2000" kern="1200" dirty="0" smtClean="0">
              <a:latin typeface="Calibri" panose="020F0502020204030204" pitchFamily="34" charset="0"/>
              <a:cs typeface="Calibri" panose="020F0502020204030204" pitchFamily="34" charset="0"/>
            </a:rPr>
            <a:t>II. La mujer o el varón extranjeros que contraigan matrimonio con varón o con mujer mexicanos, que tengan o establezcan su domicilio dentro del territorio nacional y cumplan con los demás requisitos que al efecto señale la ley.</a:t>
          </a:r>
          <a:endParaRPr lang="es-MX" sz="2000" kern="1200" dirty="0">
            <a:latin typeface="Calibri" panose="020F0502020204030204" pitchFamily="34" charset="0"/>
            <a:cs typeface="Calibri" panose="020F0502020204030204" pitchFamily="34" charset="0"/>
          </a:endParaRPr>
        </a:p>
      </dsp:txBody>
      <dsp:txXfrm>
        <a:off x="85386" y="2657850"/>
        <a:ext cx="5244745" cy="15783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3821ED-A37E-4A98-BBB9-180DE5720965}">
      <dsp:nvSpPr>
        <dsp:cNvPr id="0" name=""/>
        <dsp:cNvSpPr/>
      </dsp:nvSpPr>
      <dsp:spPr>
        <a:xfrm>
          <a:off x="0" y="0"/>
          <a:ext cx="8940800" cy="1057543"/>
        </a:xfrm>
        <a:prstGeom prst="roundRect">
          <a:avLst>
            <a:gd name="adj" fmla="val 1000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kern="1200" dirty="0" smtClean="0"/>
            <a:t>I. Hacer que sus hijos o pupilos concurran a las escuelas públicas o privadas, para obtener la educación preescolar, primaria y secundaria, y reciban la militar, en los términos que establezca la ley.</a:t>
          </a:r>
          <a:endParaRPr lang="es-MX" sz="1700" kern="1200" dirty="0"/>
        </a:p>
      </dsp:txBody>
      <dsp:txXfrm>
        <a:off x="1893914" y="0"/>
        <a:ext cx="7046885" cy="1057543"/>
      </dsp:txXfrm>
    </dsp:sp>
    <dsp:sp modelId="{AD372380-9CC1-4D3B-A6E0-B28D166225C5}">
      <dsp:nvSpPr>
        <dsp:cNvPr id="0" name=""/>
        <dsp:cNvSpPr/>
      </dsp:nvSpPr>
      <dsp:spPr>
        <a:xfrm>
          <a:off x="105754" y="105754"/>
          <a:ext cx="1788160" cy="846034"/>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17C99892-4202-470A-B322-BD6CDF920235}">
      <dsp:nvSpPr>
        <dsp:cNvPr id="0" name=""/>
        <dsp:cNvSpPr/>
      </dsp:nvSpPr>
      <dsp:spPr>
        <a:xfrm>
          <a:off x="0" y="1163297"/>
          <a:ext cx="8940800" cy="1057543"/>
        </a:xfrm>
        <a:prstGeom prst="roundRect">
          <a:avLst>
            <a:gd name="adj" fmla="val 10000"/>
          </a:avLst>
        </a:prstGeom>
        <a:gradFill rotWithShape="0">
          <a:gsLst>
            <a:gs pos="0">
              <a:schemeClr val="accent5">
                <a:hueOff val="-4673100"/>
                <a:satOff val="6871"/>
                <a:lumOff val="5882"/>
                <a:alphaOff val="0"/>
                <a:tint val="96000"/>
                <a:lumMod val="104000"/>
              </a:schemeClr>
            </a:gs>
            <a:gs pos="100000">
              <a:schemeClr val="accent5">
                <a:hueOff val="-4673100"/>
                <a:satOff val="6871"/>
                <a:lumOff val="5882"/>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kern="1200" dirty="0" smtClean="0"/>
            <a:t>II. Asistir en los días y horas designados por el Ayuntamiento del lugar en que residan, para recibir instrucción cí­vica y militar que los mantenga aptos en el ejercicio de los derechos de ciudadano, diestros en el manejo de las armas, y conocedores de la disciplina militar;</a:t>
          </a:r>
          <a:endParaRPr lang="es-MX" sz="1700" kern="1200" dirty="0"/>
        </a:p>
      </dsp:txBody>
      <dsp:txXfrm>
        <a:off x="1893914" y="1163297"/>
        <a:ext cx="7046885" cy="1057543"/>
      </dsp:txXfrm>
    </dsp:sp>
    <dsp:sp modelId="{79D89C3A-3CB9-4669-A83F-D99363703D32}">
      <dsp:nvSpPr>
        <dsp:cNvPr id="0" name=""/>
        <dsp:cNvSpPr/>
      </dsp:nvSpPr>
      <dsp:spPr>
        <a:xfrm>
          <a:off x="105754" y="1269051"/>
          <a:ext cx="1788160" cy="846034"/>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FEAC460D-0F77-4D75-96C8-B883E11F1FF6}">
      <dsp:nvSpPr>
        <dsp:cNvPr id="0" name=""/>
        <dsp:cNvSpPr/>
      </dsp:nvSpPr>
      <dsp:spPr>
        <a:xfrm>
          <a:off x="0" y="2326595"/>
          <a:ext cx="8940800" cy="1057543"/>
        </a:xfrm>
        <a:prstGeom prst="roundRect">
          <a:avLst>
            <a:gd name="adj" fmla="val 10000"/>
          </a:avLst>
        </a:prstGeom>
        <a:gradFill rotWithShape="0">
          <a:gsLst>
            <a:gs pos="0">
              <a:schemeClr val="accent5">
                <a:hueOff val="-9346199"/>
                <a:satOff val="13742"/>
                <a:lumOff val="11765"/>
                <a:alphaOff val="0"/>
                <a:tint val="96000"/>
                <a:lumMod val="104000"/>
              </a:schemeClr>
            </a:gs>
            <a:gs pos="100000">
              <a:schemeClr val="accent5">
                <a:hueOff val="-9346199"/>
                <a:satOff val="13742"/>
                <a:lumOff val="11765"/>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kern="1200" dirty="0" smtClean="0"/>
            <a:t>III. Alistarse y servir en la Guardia Nacional, conforme a la ley orgánica respectiva, para asegurar y defender la independencia, el territorio, el honor, los derechos e intereses de la Patria, así­ como la tranquilidad y el orden interior; y</a:t>
          </a:r>
          <a:endParaRPr lang="es-MX" sz="1700" kern="1200" dirty="0"/>
        </a:p>
      </dsp:txBody>
      <dsp:txXfrm>
        <a:off x="1893914" y="2326595"/>
        <a:ext cx="7046885" cy="1057543"/>
      </dsp:txXfrm>
    </dsp:sp>
    <dsp:sp modelId="{B49CA67B-D4E3-4498-8245-AEFEB409CC7F}">
      <dsp:nvSpPr>
        <dsp:cNvPr id="0" name=""/>
        <dsp:cNvSpPr/>
      </dsp:nvSpPr>
      <dsp:spPr>
        <a:xfrm>
          <a:off x="105754" y="2432349"/>
          <a:ext cx="1788160" cy="846034"/>
        </a:xfrm>
        <a:prstGeom prst="roundRect">
          <a:avLst>
            <a:gd name="adj" fmla="val 10000"/>
          </a:avLst>
        </a:prstGeom>
        <a:blipFill rotWithShape="1">
          <a:blip xmlns:r="http://schemas.openxmlformats.org/officeDocument/2006/relationships" r:embed="rId3"/>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7DA8C568-987D-4C7B-961F-C79DB856C2AA}">
      <dsp:nvSpPr>
        <dsp:cNvPr id="0" name=""/>
        <dsp:cNvSpPr/>
      </dsp:nvSpPr>
      <dsp:spPr>
        <a:xfrm>
          <a:off x="0" y="3489892"/>
          <a:ext cx="8940800" cy="1057543"/>
        </a:xfrm>
        <a:prstGeom prst="roundRect">
          <a:avLst>
            <a:gd name="adj" fmla="val 10000"/>
          </a:avLst>
        </a:prstGeom>
        <a:gradFill rotWithShape="0">
          <a:gsLst>
            <a:gs pos="0">
              <a:schemeClr val="accent5">
                <a:hueOff val="-14019298"/>
                <a:satOff val="20613"/>
                <a:lumOff val="17647"/>
                <a:alphaOff val="0"/>
                <a:tint val="96000"/>
                <a:lumMod val="104000"/>
              </a:schemeClr>
            </a:gs>
            <a:gs pos="100000">
              <a:schemeClr val="accent5">
                <a:hueOff val="-14019298"/>
                <a:satOff val="20613"/>
                <a:lumOff val="17647"/>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kern="1200" dirty="0" smtClean="0"/>
            <a:t>IV. Contribuir para los gastos públicos, así­ de la Federación, como del Distrito Federal o del Estado y Municipio en que residan, de la manera proporcional y equitativa que dispongan las leyes.</a:t>
          </a:r>
          <a:endParaRPr lang="es-MX" sz="1700" kern="1200" dirty="0"/>
        </a:p>
      </dsp:txBody>
      <dsp:txXfrm>
        <a:off x="1893914" y="3489892"/>
        <a:ext cx="7046885" cy="1057543"/>
      </dsp:txXfrm>
    </dsp:sp>
    <dsp:sp modelId="{F033CB16-ADAD-4136-A672-A21778E2C17C}">
      <dsp:nvSpPr>
        <dsp:cNvPr id="0" name=""/>
        <dsp:cNvSpPr/>
      </dsp:nvSpPr>
      <dsp:spPr>
        <a:xfrm>
          <a:off x="105754" y="3595647"/>
          <a:ext cx="1788160" cy="846034"/>
        </a:xfrm>
        <a:prstGeom prst="roundRect">
          <a:avLst>
            <a:gd name="adj" fmla="val 10000"/>
          </a:avLst>
        </a:prstGeom>
        <a:blipFill rotWithShape="1">
          <a:blip xmlns:r="http://schemas.openxmlformats.org/officeDocument/2006/relationships" r:embed="rId4"/>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B9B592-8879-4060-B52F-23A46BBA6258}">
      <dsp:nvSpPr>
        <dsp:cNvPr id="0" name=""/>
        <dsp:cNvSpPr/>
      </dsp:nvSpPr>
      <dsp:spPr>
        <a:xfrm rot="10800000">
          <a:off x="1873680" y="3086"/>
          <a:ext cx="6403800" cy="1042771"/>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9833" tIns="49530" rIns="92456" bIns="49530" numCol="1" spcCol="1270" anchor="ctr" anchorCtr="0">
          <a:noAutofit/>
        </a:bodyPr>
        <a:lstStyle/>
        <a:p>
          <a:pPr lvl="0" algn="ctr" defTabSz="577850">
            <a:lnSpc>
              <a:spcPct val="90000"/>
            </a:lnSpc>
            <a:spcBef>
              <a:spcPct val="0"/>
            </a:spcBef>
            <a:spcAft>
              <a:spcPct val="35000"/>
            </a:spcAft>
          </a:pPr>
          <a:r>
            <a:rPr lang="es-MX" sz="1300" b="1" kern="1200" dirty="0" smtClean="0">
              <a:latin typeface="Calibri" panose="020F0502020204030204" pitchFamily="34" charset="0"/>
              <a:cs typeface="Calibri" panose="020F0502020204030204" pitchFamily="34" charset="0"/>
            </a:rPr>
            <a:t>Por adquirir voluntariamente una nacionalidad extranjera, extendiéndose por tal la obtención de un documento oficial expedido por un Estado que lo acredite como su nacional. No se considerará adquisición voluntaria la naturalización que hubiere operado por virtud de ley, simple residencia, o ser condición indispensable para adquirir trabajo o conservar el adquirido;</a:t>
          </a:r>
          <a:endParaRPr lang="es-ES" sz="1300" b="1" kern="1200" dirty="0">
            <a:latin typeface="Calibri" panose="020F0502020204030204" pitchFamily="34" charset="0"/>
            <a:ea typeface="+mn-ea"/>
            <a:cs typeface="Calibri" panose="020F0502020204030204" pitchFamily="34" charset="0"/>
          </a:endParaRPr>
        </a:p>
      </dsp:txBody>
      <dsp:txXfrm rot="10800000">
        <a:off x="1873680" y="3086"/>
        <a:ext cx="6403800" cy="1042771"/>
      </dsp:txXfrm>
    </dsp:sp>
    <dsp:sp modelId="{75127544-B311-4FE9-A51B-2FAC128555DA}">
      <dsp:nvSpPr>
        <dsp:cNvPr id="0" name=""/>
        <dsp:cNvSpPr/>
      </dsp:nvSpPr>
      <dsp:spPr>
        <a:xfrm>
          <a:off x="1352294" y="3086"/>
          <a:ext cx="1042771" cy="1042771"/>
        </a:xfrm>
        <a:prstGeom prst="ellipse">
          <a:avLst/>
        </a:prstGeom>
        <a:blipFill rotWithShape="1">
          <a:blip xmlns:r="http://schemas.openxmlformats.org/officeDocument/2006/relationships" r:embed="rId1"/>
          <a:stretch>
            <a:fillRect/>
          </a:stretch>
        </a:blipFill>
        <a:ln>
          <a:noFill/>
        </a:ln>
        <a:effectLst>
          <a:outerShdw blurRad="63500" dist="25400" dir="5400000" rotWithShape="0">
            <a:srgbClr val="000000">
              <a:alpha val="6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A95CC09-2A9B-4D92-AC15-4E8149C2471D}">
      <dsp:nvSpPr>
        <dsp:cNvPr id="0" name=""/>
        <dsp:cNvSpPr/>
      </dsp:nvSpPr>
      <dsp:spPr>
        <a:xfrm rot="10800000">
          <a:off x="1873680" y="1357132"/>
          <a:ext cx="6403800" cy="1042771"/>
        </a:xfrm>
        <a:prstGeom prst="homePlate">
          <a:avLst/>
        </a:prstGeom>
        <a:gradFill rotWithShape="0">
          <a:gsLst>
            <a:gs pos="0">
              <a:schemeClr val="accent3">
                <a:hueOff val="-1860324"/>
                <a:satOff val="-10190"/>
                <a:lumOff val="3137"/>
                <a:alphaOff val="0"/>
                <a:tint val="96000"/>
                <a:lumMod val="104000"/>
              </a:schemeClr>
            </a:gs>
            <a:gs pos="100000">
              <a:schemeClr val="accent3">
                <a:hueOff val="-1860324"/>
                <a:satOff val="-10190"/>
                <a:lumOff val="3137"/>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9833" tIns="53340" rIns="99568"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alibri" panose="020F0502020204030204" pitchFamily="34" charset="0"/>
              <a:cs typeface="Calibri" panose="020F0502020204030204" pitchFamily="34" charset="0"/>
            </a:rPr>
            <a:t>Aceptar o usar títulos nobiliarios que impliquen sumisión a un Estado extranjero;</a:t>
          </a:r>
          <a:endParaRPr lang="es-MX" sz="1400" b="1" kern="1200" dirty="0">
            <a:latin typeface="Calibri" panose="020F0502020204030204" pitchFamily="34" charset="0"/>
            <a:cs typeface="Calibri" panose="020F0502020204030204" pitchFamily="34" charset="0"/>
          </a:endParaRPr>
        </a:p>
      </dsp:txBody>
      <dsp:txXfrm rot="10800000">
        <a:off x="2134373" y="1357132"/>
        <a:ext cx="6143107" cy="1042771"/>
      </dsp:txXfrm>
    </dsp:sp>
    <dsp:sp modelId="{223317FF-400F-4FAB-A538-A47635D6B30F}">
      <dsp:nvSpPr>
        <dsp:cNvPr id="0" name=""/>
        <dsp:cNvSpPr/>
      </dsp:nvSpPr>
      <dsp:spPr>
        <a:xfrm>
          <a:off x="1352294" y="1357132"/>
          <a:ext cx="1042771" cy="1042771"/>
        </a:xfrm>
        <a:prstGeom prst="ellipse">
          <a:avLst/>
        </a:prstGeom>
        <a:blipFill rotWithShape="1">
          <a:blip xmlns:r="http://schemas.openxmlformats.org/officeDocument/2006/relationships" r:embed="rId2"/>
          <a:stretch>
            <a:fillRect/>
          </a:stretch>
        </a:blipFill>
        <a:ln>
          <a:noFill/>
        </a:ln>
        <a:effectLst>
          <a:outerShdw blurRad="63500" dist="25400" dir="5400000" rotWithShape="0">
            <a:srgbClr val="000000">
              <a:alpha val="6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10E4E39-3FBD-4FB8-9E7B-40C91525F048}">
      <dsp:nvSpPr>
        <dsp:cNvPr id="0" name=""/>
        <dsp:cNvSpPr/>
      </dsp:nvSpPr>
      <dsp:spPr>
        <a:xfrm rot="10800000">
          <a:off x="1873680" y="2711178"/>
          <a:ext cx="6403800" cy="1042771"/>
        </a:xfrm>
        <a:prstGeom prst="homePlate">
          <a:avLst/>
        </a:prstGeom>
        <a:gradFill rotWithShape="0">
          <a:gsLst>
            <a:gs pos="0">
              <a:schemeClr val="accent3">
                <a:hueOff val="-3720648"/>
                <a:satOff val="-20381"/>
                <a:lumOff val="6275"/>
                <a:alphaOff val="0"/>
                <a:tint val="96000"/>
                <a:lumMod val="104000"/>
              </a:schemeClr>
            </a:gs>
            <a:gs pos="100000">
              <a:schemeClr val="accent3">
                <a:hueOff val="-3720648"/>
                <a:satOff val="-20381"/>
                <a:lumOff val="6275"/>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9833" tIns="53340" rIns="99568"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alibri" panose="020F0502020204030204" pitchFamily="34" charset="0"/>
              <a:cs typeface="Calibri" panose="020F0502020204030204" pitchFamily="34" charset="0"/>
            </a:rPr>
            <a:t>Residir, siendo mexicano por naturalización, durante cinco años continuos en el país de origen;</a:t>
          </a:r>
          <a:endParaRPr lang="es-MX" sz="1400" b="1" kern="1200" dirty="0">
            <a:latin typeface="Calibri" panose="020F0502020204030204" pitchFamily="34" charset="0"/>
            <a:cs typeface="Calibri" panose="020F0502020204030204" pitchFamily="34" charset="0"/>
          </a:endParaRPr>
        </a:p>
      </dsp:txBody>
      <dsp:txXfrm rot="10800000">
        <a:off x="2134373" y="2711178"/>
        <a:ext cx="6143107" cy="1042771"/>
      </dsp:txXfrm>
    </dsp:sp>
    <dsp:sp modelId="{74CB16F7-95B0-41D6-B61E-00CEF0358C69}">
      <dsp:nvSpPr>
        <dsp:cNvPr id="0" name=""/>
        <dsp:cNvSpPr/>
      </dsp:nvSpPr>
      <dsp:spPr>
        <a:xfrm>
          <a:off x="1352294" y="2711178"/>
          <a:ext cx="1042771" cy="1042771"/>
        </a:xfrm>
        <a:prstGeom prst="ellipse">
          <a:avLst/>
        </a:prstGeom>
        <a:blipFill rotWithShape="1">
          <a:blip xmlns:r="http://schemas.openxmlformats.org/officeDocument/2006/relationships" r:embed="rId3"/>
          <a:stretch>
            <a:fillRect/>
          </a:stretch>
        </a:blipFill>
        <a:ln>
          <a:noFill/>
        </a:ln>
        <a:effectLst>
          <a:outerShdw blurRad="63500" dist="25400" dir="5400000" rotWithShape="0">
            <a:srgbClr val="000000">
              <a:alpha val="6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7BA09BA-4AEF-43DC-A64C-D663D702155B}">
      <dsp:nvSpPr>
        <dsp:cNvPr id="0" name=""/>
        <dsp:cNvSpPr/>
      </dsp:nvSpPr>
      <dsp:spPr>
        <a:xfrm rot="10800000">
          <a:off x="1873680" y="4065225"/>
          <a:ext cx="6403800" cy="1042771"/>
        </a:xfrm>
        <a:prstGeom prst="homePlate">
          <a:avLst/>
        </a:prstGeom>
        <a:gradFill rotWithShape="0">
          <a:gsLst>
            <a:gs pos="0">
              <a:schemeClr val="accent3">
                <a:hueOff val="-5580972"/>
                <a:satOff val="-30571"/>
                <a:lumOff val="9412"/>
                <a:alphaOff val="0"/>
                <a:tint val="96000"/>
                <a:lumMod val="104000"/>
              </a:schemeClr>
            </a:gs>
            <a:gs pos="100000">
              <a:schemeClr val="accent3">
                <a:hueOff val="-5580972"/>
                <a:satOff val="-30571"/>
                <a:lumOff val="9412"/>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9833" tIns="53340" rIns="99568" bIns="53340" numCol="1" spcCol="1270" anchor="ctr" anchorCtr="0">
          <a:noAutofit/>
        </a:bodyPr>
        <a:lstStyle/>
        <a:p>
          <a:pPr lvl="0" algn="ctr" defTabSz="622300">
            <a:lnSpc>
              <a:spcPct val="90000"/>
            </a:lnSpc>
            <a:spcBef>
              <a:spcPct val="0"/>
            </a:spcBef>
            <a:spcAft>
              <a:spcPct val="35000"/>
            </a:spcAft>
          </a:pPr>
          <a:r>
            <a:rPr lang="es-MX" sz="1400" b="1" kern="1200" dirty="0" smtClean="0">
              <a:latin typeface="Calibri" panose="020F0502020204030204" pitchFamily="34" charset="0"/>
              <a:cs typeface="Calibri" panose="020F0502020204030204" pitchFamily="34" charset="0"/>
            </a:rPr>
            <a:t>Hacerse pasar en cualquier instrumento público, siendo mexicano por naturalización, como extranjero, o por obtener y usar un pasaporte extranjero.</a:t>
          </a:r>
          <a:endParaRPr lang="es-MX" sz="1400" b="1" kern="1200" dirty="0">
            <a:latin typeface="Calibri" panose="020F0502020204030204" pitchFamily="34" charset="0"/>
            <a:cs typeface="Calibri" panose="020F0502020204030204" pitchFamily="34" charset="0"/>
          </a:endParaRPr>
        </a:p>
      </dsp:txBody>
      <dsp:txXfrm rot="10800000">
        <a:off x="2134373" y="4065225"/>
        <a:ext cx="6143107" cy="1042771"/>
      </dsp:txXfrm>
    </dsp:sp>
    <dsp:sp modelId="{E4376879-11D1-4D07-A766-11A9C8B6D6B2}">
      <dsp:nvSpPr>
        <dsp:cNvPr id="0" name=""/>
        <dsp:cNvSpPr/>
      </dsp:nvSpPr>
      <dsp:spPr>
        <a:xfrm>
          <a:off x="1352294" y="4065225"/>
          <a:ext cx="1042771" cy="1042771"/>
        </a:xfrm>
        <a:prstGeom prst="ellipse">
          <a:avLst/>
        </a:prstGeom>
        <a:blipFill rotWithShape="1">
          <a:blip xmlns:r="http://schemas.openxmlformats.org/officeDocument/2006/relationships" r:embed="rId4"/>
          <a:stretch>
            <a:fillRect/>
          </a:stretch>
        </a:blipFill>
        <a:ln>
          <a:noFill/>
        </a:ln>
        <a:effectLst>
          <a:outerShdw blurRad="63500" dist="25400" dir="5400000" rotWithShape="0">
            <a:srgbClr val="000000">
              <a:alpha val="6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3DED8D-1D7B-42FA-A442-54BE58E6141A}">
      <dsp:nvSpPr>
        <dsp:cNvPr id="0" name=""/>
        <dsp:cNvSpPr/>
      </dsp:nvSpPr>
      <dsp:spPr>
        <a:xfrm>
          <a:off x="8638" y="2227203"/>
          <a:ext cx="2581850" cy="1549110"/>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b="1" kern="1200" dirty="0" smtClean="0"/>
            <a:t>1. Los que niegan que las personas morales puedan tener una nacionalidad</a:t>
          </a:r>
          <a:endParaRPr lang="es-ES" sz="1900" kern="1200" dirty="0"/>
        </a:p>
      </dsp:txBody>
      <dsp:txXfrm>
        <a:off x="54010" y="2272575"/>
        <a:ext cx="2491106" cy="1458366"/>
      </dsp:txXfrm>
    </dsp:sp>
    <dsp:sp modelId="{852E3D61-4C76-40EF-9C36-B437721C453B}">
      <dsp:nvSpPr>
        <dsp:cNvPr id="0" name=""/>
        <dsp:cNvSpPr/>
      </dsp:nvSpPr>
      <dsp:spPr>
        <a:xfrm>
          <a:off x="2848673" y="2681609"/>
          <a:ext cx="547352" cy="640298"/>
        </a:xfrm>
        <a:prstGeom prst="rightArrow">
          <a:avLst>
            <a:gd name="adj1" fmla="val 60000"/>
            <a:gd name="adj2" fmla="val 50000"/>
          </a:avLst>
        </a:prstGeom>
        <a:solidFill>
          <a:schemeClr val="accent2">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a:off x="2848673" y="2809669"/>
        <a:ext cx="383146" cy="384178"/>
      </dsp:txXfrm>
    </dsp:sp>
    <dsp:sp modelId="{1CE151C0-F756-4B57-9FA3-5225D9B72BCC}">
      <dsp:nvSpPr>
        <dsp:cNvPr id="0" name=""/>
        <dsp:cNvSpPr/>
      </dsp:nvSpPr>
      <dsp:spPr>
        <a:xfrm>
          <a:off x="3623228" y="2227203"/>
          <a:ext cx="2581850" cy="1549110"/>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b="1" kern="1200" dirty="0" smtClean="0"/>
            <a:t>2. Los que aceptan que las personas morales tienen nacionalidad llanamente</a:t>
          </a:r>
          <a:endParaRPr lang="es-ES" sz="1900" kern="1200" dirty="0"/>
        </a:p>
      </dsp:txBody>
      <dsp:txXfrm>
        <a:off x="3668600" y="2272575"/>
        <a:ext cx="2491106" cy="1458366"/>
      </dsp:txXfrm>
    </dsp:sp>
    <dsp:sp modelId="{98890B03-DA27-4B0C-8417-588DE7497D93}">
      <dsp:nvSpPr>
        <dsp:cNvPr id="0" name=""/>
        <dsp:cNvSpPr/>
      </dsp:nvSpPr>
      <dsp:spPr>
        <a:xfrm>
          <a:off x="6463263" y="2681609"/>
          <a:ext cx="547352" cy="640298"/>
        </a:xfrm>
        <a:prstGeom prst="rightArrow">
          <a:avLst>
            <a:gd name="adj1" fmla="val 60000"/>
            <a:gd name="adj2" fmla="val 50000"/>
          </a:avLst>
        </a:prstGeom>
        <a:solidFill>
          <a:schemeClr val="accent3">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ES" sz="1600" kern="1200"/>
        </a:p>
      </dsp:txBody>
      <dsp:txXfrm>
        <a:off x="6463263" y="2809669"/>
        <a:ext cx="383146" cy="384178"/>
      </dsp:txXfrm>
    </dsp:sp>
    <dsp:sp modelId="{15696F65-E4E5-4D44-BD5F-EEC29463578F}">
      <dsp:nvSpPr>
        <dsp:cNvPr id="0" name=""/>
        <dsp:cNvSpPr/>
      </dsp:nvSpPr>
      <dsp:spPr>
        <a:xfrm>
          <a:off x="7237818" y="2227203"/>
          <a:ext cx="2581850" cy="1549110"/>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b="1" kern="1200" dirty="0" smtClean="0"/>
            <a:t>3. Los que aceptan que las personas morales tienen una nacionalidad</a:t>
          </a:r>
          <a:endParaRPr lang="es-MX" sz="1900" kern="1200" dirty="0">
            <a:latin typeface="Arial Unicode MS" pitchFamily="34" charset="-128"/>
            <a:ea typeface="Arial Unicode MS" pitchFamily="34" charset="-128"/>
            <a:cs typeface="Arial Unicode MS" pitchFamily="34" charset="-128"/>
          </a:endParaRPr>
        </a:p>
      </dsp:txBody>
      <dsp:txXfrm>
        <a:off x="7283190" y="2272575"/>
        <a:ext cx="2491106" cy="14583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BCFA0-6AF9-46AD-8DB9-65D06B1D5DEF}">
      <dsp:nvSpPr>
        <dsp:cNvPr id="0" name=""/>
        <dsp:cNvSpPr/>
      </dsp:nvSpPr>
      <dsp:spPr>
        <a:xfrm>
          <a:off x="0" y="189347"/>
          <a:ext cx="6465459" cy="503685"/>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1" kern="1200" dirty="0" smtClean="0"/>
            <a:t>Nacionalidad de los Socios</a:t>
          </a:r>
          <a:endParaRPr lang="es-ES" sz="2100" kern="1200" dirty="0"/>
        </a:p>
      </dsp:txBody>
      <dsp:txXfrm>
        <a:off x="24588" y="213935"/>
        <a:ext cx="6416283" cy="454509"/>
      </dsp:txXfrm>
    </dsp:sp>
    <dsp:sp modelId="{C41794B4-8491-4C9E-9460-0875D5A6126C}">
      <dsp:nvSpPr>
        <dsp:cNvPr id="0" name=""/>
        <dsp:cNvSpPr/>
      </dsp:nvSpPr>
      <dsp:spPr>
        <a:xfrm>
          <a:off x="0" y="753512"/>
          <a:ext cx="6465459" cy="503685"/>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1" kern="1200" dirty="0" smtClean="0"/>
            <a:t>Conforme al País en que se constituyó la sociedad</a:t>
          </a:r>
          <a:endParaRPr lang="es-ES" sz="2100" kern="1200" dirty="0"/>
        </a:p>
      </dsp:txBody>
      <dsp:txXfrm>
        <a:off x="24588" y="778100"/>
        <a:ext cx="6416283" cy="454509"/>
      </dsp:txXfrm>
    </dsp:sp>
    <dsp:sp modelId="{C1F7C879-5140-4F9C-A743-C488FDDD056C}">
      <dsp:nvSpPr>
        <dsp:cNvPr id="0" name=""/>
        <dsp:cNvSpPr/>
      </dsp:nvSpPr>
      <dsp:spPr>
        <a:xfrm>
          <a:off x="0" y="1317677"/>
          <a:ext cx="6465459" cy="503685"/>
        </a:xfrm>
        <a:prstGeom prst="round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1" kern="1200" dirty="0" smtClean="0"/>
            <a:t>La del Domicilio Social</a:t>
          </a:r>
          <a:endParaRPr lang="es-ES" sz="2100" kern="1200" dirty="0"/>
        </a:p>
      </dsp:txBody>
      <dsp:txXfrm>
        <a:off x="24588" y="1342265"/>
        <a:ext cx="6416283" cy="454509"/>
      </dsp:txXfrm>
    </dsp:sp>
    <dsp:sp modelId="{B04FE1BC-04CF-4ABF-90AB-5776C40CA5E6}">
      <dsp:nvSpPr>
        <dsp:cNvPr id="0" name=""/>
        <dsp:cNvSpPr/>
      </dsp:nvSpPr>
      <dsp:spPr>
        <a:xfrm>
          <a:off x="0" y="1881842"/>
          <a:ext cx="6465459" cy="503685"/>
        </a:xfrm>
        <a:prstGeom prst="round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1" kern="1200" dirty="0" smtClean="0"/>
            <a:t>La de la Nacionalidad de los Administradores</a:t>
          </a:r>
          <a:endParaRPr lang="es-ES" sz="2100" kern="1200" dirty="0"/>
        </a:p>
      </dsp:txBody>
      <dsp:txXfrm>
        <a:off x="24588" y="1906430"/>
        <a:ext cx="6416283" cy="454509"/>
      </dsp:txXfrm>
    </dsp:sp>
    <dsp:sp modelId="{160882A9-D74C-4AB9-9D98-ACCB1976A34C}">
      <dsp:nvSpPr>
        <dsp:cNvPr id="0" name=""/>
        <dsp:cNvSpPr/>
      </dsp:nvSpPr>
      <dsp:spPr>
        <a:xfrm>
          <a:off x="0" y="2446007"/>
          <a:ext cx="6465459" cy="503685"/>
        </a:xfrm>
        <a:prstGeom prst="roundRect">
          <a:avLst/>
        </a:prstGeom>
        <a:gradFill rotWithShape="0">
          <a:gsLst>
            <a:gs pos="0">
              <a:schemeClr val="accent6">
                <a:hueOff val="0"/>
                <a:satOff val="0"/>
                <a:lumOff val="0"/>
                <a:alphaOff val="0"/>
                <a:tint val="96000"/>
                <a:lumMod val="104000"/>
              </a:schemeClr>
            </a:gs>
            <a:gs pos="100000">
              <a:schemeClr val="accent6">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1" kern="1200" dirty="0" smtClean="0"/>
            <a:t>Conforme a la regulación en sus Relaciones Privadas</a:t>
          </a:r>
          <a:endParaRPr lang="es-ES" sz="2100" kern="1200" dirty="0"/>
        </a:p>
      </dsp:txBody>
      <dsp:txXfrm>
        <a:off x="24588" y="2470595"/>
        <a:ext cx="6416283" cy="454509"/>
      </dsp:txXfrm>
    </dsp:sp>
    <dsp:sp modelId="{B933335E-2E61-4429-8360-BC24D50F273D}">
      <dsp:nvSpPr>
        <dsp:cNvPr id="0" name=""/>
        <dsp:cNvSpPr/>
      </dsp:nvSpPr>
      <dsp:spPr>
        <a:xfrm>
          <a:off x="0" y="3010172"/>
          <a:ext cx="6465459" cy="503685"/>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1" kern="1200" dirty="0" smtClean="0"/>
            <a:t>Criterios de Control</a:t>
          </a:r>
          <a:endParaRPr lang="es-ES" sz="2100" kern="1200" dirty="0"/>
        </a:p>
      </dsp:txBody>
      <dsp:txXfrm>
        <a:off x="24588" y="3034760"/>
        <a:ext cx="6416283" cy="454509"/>
      </dsp:txXfrm>
    </dsp:sp>
    <dsp:sp modelId="{4617E33C-51EC-48B9-A6FC-D518B815682A}">
      <dsp:nvSpPr>
        <dsp:cNvPr id="0" name=""/>
        <dsp:cNvSpPr/>
      </dsp:nvSpPr>
      <dsp:spPr>
        <a:xfrm>
          <a:off x="0" y="3574337"/>
          <a:ext cx="6465459" cy="503685"/>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b="1" kern="1200" dirty="0" smtClean="0"/>
            <a:t>De la autorización que hace el Estado</a:t>
          </a:r>
          <a:endParaRPr lang="es-ES" sz="2100" kern="1200" dirty="0"/>
        </a:p>
      </dsp:txBody>
      <dsp:txXfrm>
        <a:off x="24588" y="3598925"/>
        <a:ext cx="6416283" cy="4545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C2F047-ED8D-43A2-ADB2-AFD51CFB41FD}">
      <dsp:nvSpPr>
        <dsp:cNvPr id="0" name=""/>
        <dsp:cNvSpPr/>
      </dsp:nvSpPr>
      <dsp:spPr>
        <a:xfrm>
          <a:off x="0" y="32596"/>
          <a:ext cx="9140918" cy="539999"/>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MX" sz="2200" b="1" kern="1200" dirty="0" smtClean="0">
              <a:latin typeface="Bookman Old Style" panose="02050604050505020204" pitchFamily="18" charset="0"/>
            </a:rPr>
            <a:t>Nacionalidad de los Socios</a:t>
          </a:r>
          <a:endParaRPr lang="es-ES" sz="2200" kern="1200" dirty="0">
            <a:latin typeface="Bookman Old Style" panose="02050604050505020204" pitchFamily="18" charset="0"/>
          </a:endParaRPr>
        </a:p>
      </dsp:txBody>
      <dsp:txXfrm>
        <a:off x="26361" y="58957"/>
        <a:ext cx="9088196" cy="487277"/>
      </dsp:txXfrm>
    </dsp:sp>
    <dsp:sp modelId="{937EF587-8800-49DB-BDAA-40B4D29BC291}">
      <dsp:nvSpPr>
        <dsp:cNvPr id="0" name=""/>
        <dsp:cNvSpPr/>
      </dsp:nvSpPr>
      <dsp:spPr>
        <a:xfrm>
          <a:off x="0" y="572596"/>
          <a:ext cx="9140918" cy="1912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224" tIns="27940" rIns="156464" bIns="27940" numCol="1" spcCol="1270" anchor="t" anchorCtr="0">
          <a:noAutofit/>
        </a:bodyPr>
        <a:lstStyle/>
        <a:p>
          <a:pPr marL="171450" lvl="1" indent="-171450" algn="just" defTabSz="755650">
            <a:lnSpc>
              <a:spcPct val="90000"/>
            </a:lnSpc>
            <a:spcBef>
              <a:spcPct val="0"/>
            </a:spcBef>
            <a:spcAft>
              <a:spcPct val="20000"/>
            </a:spcAft>
            <a:buChar char="••"/>
          </a:pPr>
          <a:r>
            <a:rPr lang="es-MX" sz="1700" kern="1200" dirty="0" smtClean="0">
              <a:latin typeface="Bookman Old Style" panose="02050604050505020204" pitchFamily="18" charset="0"/>
            </a:rPr>
            <a:t>Se ha tomado como criterio el que el Estado conozca la nacionalidad de los principales socios y deje abiertamente que sus relaciones privadas se lleven a cabo con las reglas de carácter privado de su país de origen. Representa el grave problema, de que en las grandes sociedades la nacionalidad de los dueños de las partes sociales está llamada a cambiar. Podemos añadir de que este criterio no está completamente abandonado en nuestra legislación, y que, si produce efectos jurídicos el hecho de que los accionistas, socios, o dueños sean de una nacionalidad o de otra.</a:t>
          </a:r>
          <a:endParaRPr lang="es-ES" sz="1700" kern="1200" dirty="0">
            <a:latin typeface="Bookman Old Style" panose="02050604050505020204" pitchFamily="18" charset="0"/>
          </a:endParaRPr>
        </a:p>
      </dsp:txBody>
      <dsp:txXfrm>
        <a:off x="0" y="572596"/>
        <a:ext cx="9140918" cy="1912680"/>
      </dsp:txXfrm>
    </dsp:sp>
    <dsp:sp modelId="{1B36D432-0654-431C-B843-A5276F93258A}">
      <dsp:nvSpPr>
        <dsp:cNvPr id="0" name=""/>
        <dsp:cNvSpPr/>
      </dsp:nvSpPr>
      <dsp:spPr>
        <a:xfrm>
          <a:off x="0" y="2485276"/>
          <a:ext cx="9140918" cy="539999"/>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MX" sz="2200" b="1" kern="1200" dirty="0" smtClean="0">
              <a:latin typeface="Bookman Old Style" panose="02050604050505020204" pitchFamily="18" charset="0"/>
            </a:rPr>
            <a:t>Conforme al País en que se constituyó la sociedad</a:t>
          </a:r>
          <a:endParaRPr lang="es-ES" sz="2200" kern="1200" dirty="0">
            <a:latin typeface="Bookman Old Style" panose="02050604050505020204" pitchFamily="18" charset="0"/>
          </a:endParaRPr>
        </a:p>
      </dsp:txBody>
      <dsp:txXfrm>
        <a:off x="26361" y="2511637"/>
        <a:ext cx="9088196" cy="487277"/>
      </dsp:txXfrm>
    </dsp:sp>
    <dsp:sp modelId="{950BA4A4-AC73-4319-92DC-5531015472D9}">
      <dsp:nvSpPr>
        <dsp:cNvPr id="0" name=""/>
        <dsp:cNvSpPr/>
      </dsp:nvSpPr>
      <dsp:spPr>
        <a:xfrm>
          <a:off x="0" y="3025275"/>
          <a:ext cx="9140918" cy="979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224" tIns="27940" rIns="156464" bIns="27940" numCol="1" spcCol="1270" anchor="t" anchorCtr="0">
          <a:noAutofit/>
        </a:bodyPr>
        <a:lstStyle/>
        <a:p>
          <a:pPr marL="171450" lvl="1" indent="-171450" algn="just" defTabSz="755650">
            <a:lnSpc>
              <a:spcPct val="90000"/>
            </a:lnSpc>
            <a:spcBef>
              <a:spcPct val="0"/>
            </a:spcBef>
            <a:spcAft>
              <a:spcPct val="20000"/>
            </a:spcAft>
            <a:buChar char="••"/>
          </a:pPr>
          <a:r>
            <a:rPr lang="es-MX" sz="1700" kern="1200" dirty="0" smtClean="0">
              <a:latin typeface="Bookman Old Style" panose="02050604050505020204" pitchFamily="18" charset="0"/>
            </a:rPr>
            <a:t>Según el país en que fue constituida la sociedad, va a regirse conforme a las normas de derecho privado de sus estatutos y de su país de origen. Este caso se da muy frecuentemente en los países en los que se regula la transferencia de sede.</a:t>
          </a:r>
          <a:endParaRPr lang="es-ES" sz="1700" kern="1200" dirty="0">
            <a:latin typeface="Bookman Old Style" panose="02050604050505020204" pitchFamily="18" charset="0"/>
          </a:endParaRPr>
        </a:p>
      </dsp:txBody>
      <dsp:txXfrm>
        <a:off x="0" y="3025275"/>
        <a:ext cx="9140918" cy="979110"/>
      </dsp:txXfrm>
    </dsp:sp>
    <dsp:sp modelId="{C0D7DD9F-D4E3-4D97-957C-D9207752345B}">
      <dsp:nvSpPr>
        <dsp:cNvPr id="0" name=""/>
        <dsp:cNvSpPr/>
      </dsp:nvSpPr>
      <dsp:spPr>
        <a:xfrm>
          <a:off x="0" y="4004385"/>
          <a:ext cx="9140918" cy="539999"/>
        </a:xfrm>
        <a:prstGeom prst="round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MX" sz="2200" b="1" kern="1200" dirty="0" smtClean="0">
              <a:latin typeface="Bookman Old Style" panose="02050604050505020204" pitchFamily="18" charset="0"/>
            </a:rPr>
            <a:t>La del Domicilio Social</a:t>
          </a:r>
          <a:endParaRPr lang="es-ES" sz="2200" kern="1200" dirty="0">
            <a:latin typeface="Bookman Old Style" panose="02050604050505020204" pitchFamily="18" charset="0"/>
          </a:endParaRPr>
        </a:p>
      </dsp:txBody>
      <dsp:txXfrm>
        <a:off x="26361" y="4030746"/>
        <a:ext cx="9088196" cy="487277"/>
      </dsp:txXfrm>
    </dsp:sp>
    <dsp:sp modelId="{5E85A5C8-66C6-417D-B81A-F69BAAA10218}">
      <dsp:nvSpPr>
        <dsp:cNvPr id="0" name=""/>
        <dsp:cNvSpPr/>
      </dsp:nvSpPr>
      <dsp:spPr>
        <a:xfrm>
          <a:off x="0" y="4544385"/>
          <a:ext cx="9140918" cy="1206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224" tIns="27940" rIns="156464" bIns="27940" numCol="1" spcCol="1270" anchor="t" anchorCtr="0">
          <a:noAutofit/>
        </a:bodyPr>
        <a:lstStyle/>
        <a:p>
          <a:pPr marL="171450" lvl="1" indent="-171450" algn="just" defTabSz="755650">
            <a:lnSpc>
              <a:spcPct val="90000"/>
            </a:lnSpc>
            <a:spcBef>
              <a:spcPct val="0"/>
            </a:spcBef>
            <a:spcAft>
              <a:spcPct val="20000"/>
            </a:spcAft>
            <a:buChar char="••"/>
          </a:pPr>
          <a:r>
            <a:rPr lang="es-MX" sz="1700" kern="1200" dirty="0" smtClean="0">
              <a:latin typeface="Bookman Old Style" panose="02050604050505020204" pitchFamily="18" charset="0"/>
            </a:rPr>
            <a:t>El lugar en donde se tomen las decisiones puede servir para darle la nacionalidad a una sociedad, aunque existe el problema de que este puede variar, o incluso que estas decisiones se tomen en un lugar diferente cada vez, además de que no está claro, si en muchos casos es el domicilio de la Asamblea General o el de la Administración de una sociedad.</a:t>
          </a:r>
          <a:endParaRPr lang="es-ES" sz="1700" kern="1200" dirty="0">
            <a:latin typeface="Bookman Old Style" panose="02050604050505020204" pitchFamily="18" charset="0"/>
          </a:endParaRPr>
        </a:p>
      </dsp:txBody>
      <dsp:txXfrm>
        <a:off x="0" y="4544385"/>
        <a:ext cx="9140918" cy="120681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600D88-1EEE-4CB2-BC19-D2FF3B8314CE}">
      <dsp:nvSpPr>
        <dsp:cNvPr id="0" name=""/>
        <dsp:cNvSpPr/>
      </dsp:nvSpPr>
      <dsp:spPr>
        <a:xfrm>
          <a:off x="0" y="407684"/>
          <a:ext cx="9140918" cy="720004"/>
        </a:xfrm>
        <a:prstGeom prst="round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MX" sz="2200" b="1" kern="1200" dirty="0" smtClean="0">
              <a:latin typeface="Bookman Old Style" panose="02050604050505020204" pitchFamily="18" charset="0"/>
            </a:rPr>
            <a:t>La de la Nacionalidad de los Administradores</a:t>
          </a:r>
          <a:endParaRPr lang="es-ES" sz="2200" kern="1200" dirty="0">
            <a:latin typeface="Bookman Old Style" panose="02050604050505020204" pitchFamily="18" charset="0"/>
          </a:endParaRPr>
        </a:p>
      </dsp:txBody>
      <dsp:txXfrm>
        <a:off x="35148" y="442832"/>
        <a:ext cx="9070622" cy="649708"/>
      </dsp:txXfrm>
    </dsp:sp>
    <dsp:sp modelId="{248E1CD3-478F-4133-9657-90049FD719F4}">
      <dsp:nvSpPr>
        <dsp:cNvPr id="0" name=""/>
        <dsp:cNvSpPr/>
      </dsp:nvSpPr>
      <dsp:spPr>
        <a:xfrm>
          <a:off x="0" y="1127689"/>
          <a:ext cx="9140918"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224" tIns="21590" rIns="120904" bIns="21590" numCol="1" spcCol="1270" anchor="t" anchorCtr="0">
          <a:noAutofit/>
        </a:bodyPr>
        <a:lstStyle/>
        <a:p>
          <a:pPr marL="171450" lvl="1" indent="-171450" algn="just" defTabSz="755650">
            <a:lnSpc>
              <a:spcPct val="90000"/>
            </a:lnSpc>
            <a:spcBef>
              <a:spcPct val="0"/>
            </a:spcBef>
            <a:spcAft>
              <a:spcPct val="20000"/>
            </a:spcAft>
            <a:buChar char="••"/>
          </a:pPr>
          <a:r>
            <a:rPr lang="es-MX" sz="1700" kern="1200" dirty="0" smtClean="0">
              <a:latin typeface="Bookman Old Style" panose="02050604050505020204" pitchFamily="18" charset="0"/>
            </a:rPr>
            <a:t>En otras legislaciones se ha tomado como criterio la nacionalidad del socio administrador o del consejo de administración, con el grave problema de que es este o estos pueden cambiar fácilmente.</a:t>
          </a:r>
          <a:endParaRPr lang="es-ES" sz="1700" kern="1200" dirty="0">
            <a:latin typeface="Bookman Old Style" panose="02050604050505020204" pitchFamily="18" charset="0"/>
          </a:endParaRPr>
        </a:p>
      </dsp:txBody>
      <dsp:txXfrm>
        <a:off x="0" y="1127689"/>
        <a:ext cx="9140918" cy="1076400"/>
      </dsp:txXfrm>
    </dsp:sp>
    <dsp:sp modelId="{1B3D3567-67C5-4C58-9340-1FB7212769C0}">
      <dsp:nvSpPr>
        <dsp:cNvPr id="0" name=""/>
        <dsp:cNvSpPr/>
      </dsp:nvSpPr>
      <dsp:spPr>
        <a:xfrm>
          <a:off x="0" y="2204089"/>
          <a:ext cx="9140918" cy="720004"/>
        </a:xfrm>
        <a:prstGeom prst="roundRect">
          <a:avLst/>
        </a:prstGeom>
        <a:gradFill rotWithShape="0">
          <a:gsLst>
            <a:gs pos="0">
              <a:schemeClr val="accent5">
                <a:hueOff val="-14019298"/>
                <a:satOff val="20613"/>
                <a:lumOff val="17647"/>
                <a:alphaOff val="0"/>
                <a:tint val="96000"/>
                <a:lumMod val="104000"/>
              </a:schemeClr>
            </a:gs>
            <a:gs pos="100000">
              <a:schemeClr val="accent5">
                <a:hueOff val="-14019298"/>
                <a:satOff val="20613"/>
                <a:lumOff val="17647"/>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es-MX" sz="2200" b="1" kern="1200" dirty="0" smtClean="0">
              <a:latin typeface="Bookman Old Style" panose="02050604050505020204" pitchFamily="18" charset="0"/>
            </a:rPr>
            <a:t>Criterios de Control</a:t>
          </a:r>
          <a:endParaRPr lang="es-ES" sz="2200" kern="1200" dirty="0">
            <a:latin typeface="Bookman Old Style" panose="02050604050505020204" pitchFamily="18" charset="0"/>
          </a:endParaRPr>
        </a:p>
      </dsp:txBody>
      <dsp:txXfrm>
        <a:off x="35148" y="2239237"/>
        <a:ext cx="9070622" cy="649708"/>
      </dsp:txXfrm>
    </dsp:sp>
    <dsp:sp modelId="{D15E6F26-13A3-4D32-9BE3-E0824DA7FC62}">
      <dsp:nvSpPr>
        <dsp:cNvPr id="0" name=""/>
        <dsp:cNvSpPr/>
      </dsp:nvSpPr>
      <dsp:spPr>
        <a:xfrm>
          <a:off x="0" y="2924093"/>
          <a:ext cx="9140918" cy="1883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224" tIns="21590" rIns="120904" bIns="21590" numCol="1" spcCol="1270" anchor="t" anchorCtr="0">
          <a:noAutofit/>
        </a:bodyPr>
        <a:lstStyle/>
        <a:p>
          <a:pPr marL="171450" lvl="1" indent="-171450" algn="just" defTabSz="755650">
            <a:lnSpc>
              <a:spcPct val="90000"/>
            </a:lnSpc>
            <a:spcBef>
              <a:spcPct val="0"/>
            </a:spcBef>
            <a:spcAft>
              <a:spcPct val="20000"/>
            </a:spcAft>
            <a:buChar char="••"/>
          </a:pPr>
          <a:r>
            <a:rPr lang="es-MX" sz="1700" kern="1200" dirty="0" smtClean="0">
              <a:latin typeface="Bookman Old Style" panose="02050604050505020204" pitchFamily="18" charset="0"/>
            </a:rPr>
            <a:t>Se ha dado el caso sobre todo con la posibilidad de la develación de la personalidad y con los casos en donde se busca saber quiénes con los verdaderos socios, debido a que en muchos casos no se conoce con claridad quienes son los dueños de las partes sociales, se tome como criterio que la nacionalidad de una sociedad es aquella de los que ejercen el control. En la legislación alemana se usó este criterio, en concreto se distingue entre nacionalidad de una persona, y pertenencia al Estado, siendo la pertenencia el criterio para saber si forma parte de los intereses de la nación alemana</a:t>
          </a:r>
          <a:r>
            <a:rPr lang="es-MX" sz="1700" kern="1200" dirty="0" smtClean="0"/>
            <a:t>.</a:t>
          </a:r>
          <a:endParaRPr lang="es-ES" sz="1700" kern="1200" dirty="0"/>
        </a:p>
      </dsp:txBody>
      <dsp:txXfrm>
        <a:off x="0" y="2924093"/>
        <a:ext cx="9140918" cy="18837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61E1F8-A481-4BE0-9502-430E36E19AB7}">
      <dsp:nvSpPr>
        <dsp:cNvPr id="0" name=""/>
        <dsp:cNvSpPr/>
      </dsp:nvSpPr>
      <dsp:spPr>
        <a:xfrm>
          <a:off x="0" y="812016"/>
          <a:ext cx="9235555" cy="720004"/>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smtClean="0">
              <a:latin typeface="Bookman Old Style" panose="02050604050505020204" pitchFamily="18" charset="0"/>
            </a:rPr>
            <a:t>Conforme a la Regulación en sus Relaciones Privadas</a:t>
          </a:r>
          <a:endParaRPr lang="es-ES" sz="2000" kern="1200" dirty="0">
            <a:latin typeface="Bookman Old Style" panose="02050604050505020204" pitchFamily="18" charset="0"/>
          </a:endParaRPr>
        </a:p>
      </dsp:txBody>
      <dsp:txXfrm>
        <a:off x="35148" y="847164"/>
        <a:ext cx="9165259" cy="649708"/>
      </dsp:txXfrm>
    </dsp:sp>
    <dsp:sp modelId="{2F7C483B-94F9-4036-A71A-714881EDB9A9}">
      <dsp:nvSpPr>
        <dsp:cNvPr id="0" name=""/>
        <dsp:cNvSpPr/>
      </dsp:nvSpPr>
      <dsp:spPr>
        <a:xfrm>
          <a:off x="0" y="1532021"/>
          <a:ext cx="9235555"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3229" tIns="21590" rIns="120904" bIns="21590" numCol="1" spcCol="1270" anchor="t" anchorCtr="0">
          <a:noAutofit/>
        </a:bodyPr>
        <a:lstStyle/>
        <a:p>
          <a:pPr marL="171450" lvl="1" indent="-171450" algn="just" defTabSz="755650">
            <a:lnSpc>
              <a:spcPct val="90000"/>
            </a:lnSpc>
            <a:spcBef>
              <a:spcPct val="0"/>
            </a:spcBef>
            <a:spcAft>
              <a:spcPct val="20000"/>
            </a:spcAft>
            <a:buChar char="••"/>
          </a:pPr>
          <a:r>
            <a:rPr lang="es-MX" sz="1700" kern="1200" dirty="0" smtClean="0">
              <a:latin typeface="Bookman Old Style" panose="02050604050505020204" pitchFamily="18" charset="0"/>
            </a:rPr>
            <a:t>En muchos casos se puede dar la posibilidad de que, con el cambio de nacionalidad, o regulándose con una legislación extranjera una sociedad, se considere que ese es un elemento suficiente para darle una nacionalidad a la sociedad.</a:t>
          </a:r>
          <a:endParaRPr lang="es-ES" sz="1700" kern="1200" dirty="0">
            <a:latin typeface="Bookman Old Style" panose="02050604050505020204" pitchFamily="18" charset="0"/>
          </a:endParaRPr>
        </a:p>
      </dsp:txBody>
      <dsp:txXfrm>
        <a:off x="0" y="1532021"/>
        <a:ext cx="9235555" cy="1076400"/>
      </dsp:txXfrm>
    </dsp:sp>
    <dsp:sp modelId="{514E9257-C3FF-41B4-8247-071B05150D19}">
      <dsp:nvSpPr>
        <dsp:cNvPr id="0" name=""/>
        <dsp:cNvSpPr/>
      </dsp:nvSpPr>
      <dsp:spPr>
        <a:xfrm>
          <a:off x="0" y="2608421"/>
          <a:ext cx="9235555" cy="720004"/>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b="1" kern="1200" dirty="0" smtClean="0">
              <a:latin typeface="Bookman Old Style" panose="02050604050505020204" pitchFamily="18" charset="0"/>
            </a:rPr>
            <a:t>De la autorización que hace el Estado</a:t>
          </a:r>
          <a:endParaRPr lang="es-ES" sz="2000" kern="1200" dirty="0">
            <a:latin typeface="Bookman Old Style" panose="02050604050505020204" pitchFamily="18" charset="0"/>
          </a:endParaRPr>
        </a:p>
      </dsp:txBody>
      <dsp:txXfrm>
        <a:off x="35148" y="2643569"/>
        <a:ext cx="9165259" cy="649708"/>
      </dsp:txXfrm>
    </dsp:sp>
    <dsp:sp modelId="{25EAE373-BC1B-4D27-A8F0-FCA52E3C15D7}">
      <dsp:nvSpPr>
        <dsp:cNvPr id="0" name=""/>
        <dsp:cNvSpPr/>
      </dsp:nvSpPr>
      <dsp:spPr>
        <a:xfrm>
          <a:off x="0" y="3328425"/>
          <a:ext cx="9235555" cy="1278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3229"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s-MX" sz="1800" kern="1200" dirty="0" smtClean="0">
              <a:latin typeface="Bookman Old Style" panose="02050604050505020204" pitchFamily="18" charset="0"/>
            </a:rPr>
            <a:t>Se parte de la base de que la personalidad jurídica de una persona moral no se integra cabalmente hasta que recibe un permiso o autorización del Estado para constituirse. En México, sería el permiso concedido por la Secretaria de Relaciones Exteriores, aunque en otras legislaciones se toma analógicamente el criterio de la inscripción en el Registro Público, con efectos constitutivos.</a:t>
          </a:r>
          <a:endParaRPr lang="es-ES" sz="1800" kern="1200" dirty="0">
            <a:latin typeface="Bookman Old Style" panose="02050604050505020204" pitchFamily="18" charset="0"/>
          </a:endParaRPr>
        </a:p>
      </dsp:txBody>
      <dsp:txXfrm>
        <a:off x="0" y="3328425"/>
        <a:ext cx="9235555" cy="1278225"/>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118F20-95D0-4A3F-8F13-10E3C66B2778}" type="datetimeFigureOut">
              <a:rPr lang="es-MX" smtClean="0"/>
              <a:t>27/09/2018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BFBED0-D1ED-4B9F-A190-19901D312F99}" type="slidenum">
              <a:rPr lang="es-MX" smtClean="0"/>
              <a:t>‹Nº›</a:t>
            </a:fld>
            <a:endParaRPr lang="es-MX"/>
          </a:p>
        </p:txBody>
      </p:sp>
    </p:spTree>
    <p:extLst>
      <p:ext uri="{BB962C8B-B14F-4D97-AF65-F5344CB8AC3E}">
        <p14:creationId xmlns:p14="http://schemas.microsoft.com/office/powerpoint/2010/main" val="3255293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9542A3-5D85-4AB2-B297-6BC243B81133}"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7517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9542A3-5D85-4AB2-B297-6BC243B81133}"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126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9542A3-5D85-4AB2-B297-6BC243B81133}"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2665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9542A3-5D85-4AB2-B297-6BC243B81133}"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4696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9542A3-5D85-4AB2-B297-6BC243B81133}"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6402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59542A3-5D85-4AB2-B297-6BC243B81133}"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5245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00B44A40-52BD-4CAC-ADE5-937B17257726}"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2810349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6097753-03A1-42C3-B376-EF8CF1211406}"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957517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6872B4A4-06A5-44B3-BF63-135FBC91155A}"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11434484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FB68D506-CF90-4E12-ADAE-750AFF74542D}"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068B3E1-AE31-40B3-BE89-31D9F3F878DD}" type="slidenum">
              <a:rPr lang="es-MX" smtClean="0"/>
              <a:t>‹Nº›</a:t>
            </a:fld>
            <a:endParaRPr lang="es-MX"/>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4372368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26B85766-A89A-4B40-B30F-E42448FF8C4B}"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24161349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4F640709-959D-494D-BD16-10F7CB548A71}" type="datetime1">
              <a:rPr lang="es-MX" smtClean="0"/>
              <a:t>27/09/2018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1419017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4911EB16-5C04-4BA3-9012-863A6DD59C1B}" type="datetime1">
              <a:rPr lang="es-MX" smtClean="0"/>
              <a:t>27/09/2018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3746355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6B10089-DE85-4D65-A51F-06178796A598}"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6790883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F79112D-2BE0-4627-99B4-4C0345715BD8}"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3731471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B68D40C-13BD-4003-A1C4-AC1D7640B62C}"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3085733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CAF52D6A-6BA1-494D-9B42-0715B59BD2AA}" type="datetime1">
              <a:rPr lang="es-MX" smtClean="0"/>
              <a:t>27/09/2018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1365418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B8116D6-5F0B-457C-BA74-B4D3F5E0A314}"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195264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565709C-F22F-4EBF-83B9-58281B92B4F3}" type="datetime1">
              <a:rPr lang="es-MX" smtClean="0"/>
              <a:t>27/09/2018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4237755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805F363-368E-474E-8691-A420D5D45EBB}" type="datetime1">
              <a:rPr lang="es-MX" smtClean="0"/>
              <a:t>27/09/2018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2068364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694A3F-5C38-4F6B-BB56-161AAE9B17A5}" type="datetime1">
              <a:rPr lang="es-MX" smtClean="0"/>
              <a:t>27/09/2018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343251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EDD925E9-C423-4B7F-BF2E-D5A61911C06E}"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160400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A8F79CA-2BFE-4186-B88F-617E5FDF0A8E}" type="datetime1">
              <a:rPr lang="es-MX" smtClean="0"/>
              <a:t>27/09/2018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068B3E1-AE31-40B3-BE89-31D9F3F878DD}" type="slidenum">
              <a:rPr lang="es-MX" smtClean="0"/>
              <a:t>‹Nº›</a:t>
            </a:fld>
            <a:endParaRPr lang="es-MX"/>
          </a:p>
        </p:txBody>
      </p:sp>
    </p:spTree>
    <p:extLst>
      <p:ext uri="{BB962C8B-B14F-4D97-AF65-F5344CB8AC3E}">
        <p14:creationId xmlns:p14="http://schemas.microsoft.com/office/powerpoint/2010/main" val="2114255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711055EC-93FD-427E-9097-0DD3107775D1}" type="datetime1">
              <a:rPr lang="es-MX" smtClean="0"/>
              <a:t>27/09/2018</a:t>
            </a:fld>
            <a:endParaRPr lang="es-MX"/>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s-MX"/>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2068B3E1-AE31-40B3-BE89-31D9F3F878DD}" type="slidenum">
              <a:rPr lang="es-MX" smtClean="0"/>
              <a:t>‹Nº›</a:t>
            </a:fld>
            <a:endParaRPr lang="es-MX"/>
          </a:p>
        </p:txBody>
      </p:sp>
    </p:spTree>
    <p:extLst>
      <p:ext uri="{BB962C8B-B14F-4D97-AF65-F5344CB8AC3E}">
        <p14:creationId xmlns:p14="http://schemas.microsoft.com/office/powerpoint/2010/main" val="1697099225"/>
      </p:ext>
    </p:extLst>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 id="2147483889" r:id="rId13"/>
    <p:sldLayoutId id="2147483890" r:id="rId14"/>
    <p:sldLayoutId id="2147483891" r:id="rId15"/>
    <p:sldLayoutId id="2147483892" r:id="rId16"/>
    <p:sldLayoutId id="2147483893" r:id="rId17"/>
  </p:sldLayoutIdLst>
  <p:hf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1.pn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44.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6.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1783993" y="509426"/>
            <a:ext cx="3240088" cy="2928938"/>
          </a:xfrm>
          <a:prstGeom prst="rect">
            <a:avLst/>
          </a:prstGeom>
          <a:solidFill>
            <a:schemeClr val="accent2"/>
          </a:solidFill>
          <a:ln w="57150">
            <a:solidFill>
              <a:schemeClr val="accent1"/>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7525892" y="3063239"/>
            <a:ext cx="3384376" cy="3024064"/>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1467877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068B3E1-AE31-40B3-BE89-31D9F3F878DD}" type="slidenum">
              <a:rPr lang="es-MX" smtClean="0"/>
              <a:t>10</a:t>
            </a:fld>
            <a:endParaRPr lang="es-MX"/>
          </a:p>
        </p:txBody>
      </p:sp>
      <p:sp>
        <p:nvSpPr>
          <p:cNvPr id="3" name="Marcador de contenido 2"/>
          <p:cNvSpPr txBox="1">
            <a:spLocks/>
          </p:cNvSpPr>
          <p:nvPr/>
        </p:nvSpPr>
        <p:spPr>
          <a:xfrm>
            <a:off x="988430" y="894487"/>
            <a:ext cx="9087063" cy="5308128"/>
          </a:xfrm>
          <a:prstGeom prst="rect">
            <a:avLst/>
          </a:prstGeom>
          <a:solidFill>
            <a:schemeClr val="tx1"/>
          </a:solidFill>
          <a:ln>
            <a:solidFill>
              <a:schemeClr val="tx1"/>
            </a:solidFill>
          </a:ln>
        </p:spPr>
        <p:txBody>
          <a:bodyPr>
            <a:normAutofit fontScale="55000" lnSpcReduction="20000"/>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177800" indent="0" algn="just">
              <a:buNone/>
            </a:pPr>
            <a:r>
              <a:rPr lang="es-MX" sz="3200" b="1" i="1" u="sng" dirty="0" smtClean="0">
                <a:solidFill>
                  <a:schemeClr val="bg2"/>
                </a:solidFill>
                <a:latin typeface="Bookman Old Style" panose="02050604050505020204" pitchFamily="18" charset="0"/>
              </a:rPr>
              <a:t>Artículo 31.</a:t>
            </a:r>
          </a:p>
          <a:p>
            <a:pPr marL="177800" indent="0" algn="just">
              <a:buNone/>
            </a:pPr>
            <a:r>
              <a:rPr lang="es-MX" sz="3200" b="1" dirty="0">
                <a:solidFill>
                  <a:schemeClr val="bg2"/>
                </a:solidFill>
                <a:effectLst/>
                <a:latin typeface="Bookman Old Style" panose="02050604050505020204" pitchFamily="18" charset="0"/>
              </a:rPr>
              <a:t>Son obligaciones de los mexicanos: </a:t>
            </a:r>
            <a:endParaRPr lang="es-MX" sz="3200" b="1" dirty="0" smtClean="0">
              <a:solidFill>
                <a:schemeClr val="bg2"/>
              </a:solidFill>
              <a:effectLst/>
              <a:latin typeface="Bookman Old Style" panose="02050604050505020204" pitchFamily="18" charset="0"/>
            </a:endParaRPr>
          </a:p>
          <a:p>
            <a:pPr marL="749300" indent="-571500" algn="just">
              <a:buClr>
                <a:schemeClr val="bg2"/>
              </a:buClr>
              <a:buFont typeface="+mj-lt"/>
              <a:buAutoNum type="romanUcPeriod"/>
            </a:pPr>
            <a:r>
              <a:rPr lang="es-MX" sz="3200" b="1" dirty="0" smtClean="0">
                <a:solidFill>
                  <a:schemeClr val="bg2"/>
                </a:solidFill>
                <a:effectLst/>
                <a:latin typeface="Bookman Old Style" panose="02050604050505020204" pitchFamily="18" charset="0"/>
              </a:rPr>
              <a:t>Hacer </a:t>
            </a:r>
            <a:r>
              <a:rPr lang="es-MX" sz="3200" b="1" dirty="0">
                <a:solidFill>
                  <a:schemeClr val="bg2"/>
                </a:solidFill>
                <a:effectLst/>
                <a:latin typeface="Bookman Old Style" panose="02050604050505020204" pitchFamily="18" charset="0"/>
              </a:rPr>
              <a:t>que sus hijos o pupilos concurran a las escuelas públicas o privadas, para obtener la educación preescolar, primaria, secundaria, media superior y reciban la militar, en los términos que establezca la ley. </a:t>
            </a:r>
            <a:endParaRPr lang="es-MX" sz="3200" b="1" dirty="0" smtClean="0">
              <a:solidFill>
                <a:schemeClr val="bg2"/>
              </a:solidFill>
              <a:effectLst/>
              <a:latin typeface="Bookman Old Style" panose="02050604050505020204" pitchFamily="18" charset="0"/>
            </a:endParaRPr>
          </a:p>
          <a:p>
            <a:pPr marL="749300" indent="-571500" algn="just">
              <a:buClr>
                <a:schemeClr val="bg2"/>
              </a:buClr>
              <a:buFont typeface="+mj-lt"/>
              <a:buAutoNum type="romanUcPeriod"/>
            </a:pPr>
            <a:r>
              <a:rPr lang="es-MX" sz="3200" b="1" dirty="0" smtClean="0">
                <a:solidFill>
                  <a:schemeClr val="bg2"/>
                </a:solidFill>
                <a:effectLst/>
                <a:latin typeface="Bookman Old Style" panose="02050604050505020204" pitchFamily="18" charset="0"/>
              </a:rPr>
              <a:t>Asistir </a:t>
            </a:r>
            <a:r>
              <a:rPr lang="es-MX" sz="3200" b="1" dirty="0">
                <a:solidFill>
                  <a:schemeClr val="bg2"/>
                </a:solidFill>
                <a:effectLst/>
                <a:latin typeface="Bookman Old Style" panose="02050604050505020204" pitchFamily="18" charset="0"/>
              </a:rPr>
              <a:t>en los días y horas designados por el Ayuntamiento del lugar en que residan, para recibir instrucción cívica y militar que los mantenga aptos en el ejercicio de los derechos de ciudadano, diestros en el manejo de las armas, y conocedores de la disciplina militar. </a:t>
            </a:r>
            <a:endParaRPr lang="es-MX" sz="3200" b="1" dirty="0" smtClean="0">
              <a:solidFill>
                <a:schemeClr val="bg2"/>
              </a:solidFill>
              <a:effectLst/>
              <a:latin typeface="Bookman Old Style" panose="02050604050505020204" pitchFamily="18" charset="0"/>
            </a:endParaRPr>
          </a:p>
          <a:p>
            <a:pPr marL="749300" indent="-571500" algn="just">
              <a:buClr>
                <a:schemeClr val="bg2"/>
              </a:buClr>
              <a:buFont typeface="+mj-lt"/>
              <a:buAutoNum type="romanUcPeriod"/>
            </a:pPr>
            <a:r>
              <a:rPr lang="es-MX" sz="3200" b="1" dirty="0" smtClean="0">
                <a:solidFill>
                  <a:schemeClr val="bg2"/>
                </a:solidFill>
                <a:effectLst/>
                <a:latin typeface="Bookman Old Style" panose="02050604050505020204" pitchFamily="18" charset="0"/>
              </a:rPr>
              <a:t>Alistarse </a:t>
            </a:r>
            <a:r>
              <a:rPr lang="es-MX" sz="3200" b="1" dirty="0">
                <a:solidFill>
                  <a:schemeClr val="bg2"/>
                </a:solidFill>
                <a:effectLst/>
                <a:latin typeface="Bookman Old Style" panose="02050604050505020204" pitchFamily="18" charset="0"/>
              </a:rPr>
              <a:t>y servir en la Guardia Nacional, conforme a la ley orgánica respectiva, para asegurar y defender la independencia, el territorio, el honor, los derechos e intereses de la Patria, así como la tranquilidad y el orden interior; y </a:t>
            </a:r>
            <a:endParaRPr lang="es-MX" sz="3200" b="1" dirty="0" smtClean="0">
              <a:solidFill>
                <a:schemeClr val="bg2"/>
              </a:solidFill>
              <a:effectLst/>
              <a:latin typeface="Bookman Old Style" panose="02050604050505020204" pitchFamily="18" charset="0"/>
            </a:endParaRPr>
          </a:p>
          <a:p>
            <a:pPr marL="749300" indent="-571500" algn="just">
              <a:buClr>
                <a:schemeClr val="bg2"/>
              </a:buClr>
              <a:buFont typeface="+mj-lt"/>
              <a:buAutoNum type="romanUcPeriod"/>
            </a:pPr>
            <a:r>
              <a:rPr lang="es-MX" sz="3200" b="1" dirty="0" smtClean="0">
                <a:solidFill>
                  <a:schemeClr val="bg2"/>
                </a:solidFill>
                <a:effectLst/>
                <a:latin typeface="Bookman Old Style" panose="02050604050505020204" pitchFamily="18" charset="0"/>
              </a:rPr>
              <a:t>Contribuir </a:t>
            </a:r>
            <a:r>
              <a:rPr lang="es-MX" sz="3200" b="1" dirty="0">
                <a:solidFill>
                  <a:schemeClr val="bg2"/>
                </a:solidFill>
                <a:effectLst/>
                <a:latin typeface="Bookman Old Style" panose="02050604050505020204" pitchFamily="18" charset="0"/>
              </a:rPr>
              <a:t>para los gastos públicos, así de la Federación, como de los Estados, de la Ciudad de México y del Municipio en que residan, de la manera proporcional y equitativa que dispongan las leyes. </a:t>
            </a:r>
            <a:endParaRPr lang="es-MX" sz="3200" b="1" i="1" u="sng" dirty="0" smtClean="0">
              <a:solidFill>
                <a:schemeClr val="bg2"/>
              </a:solidFill>
              <a:effectLst/>
              <a:latin typeface="Bookman Old Style" panose="02050604050505020204" pitchFamily="18" charset="0"/>
            </a:endParaRPr>
          </a:p>
        </p:txBody>
      </p:sp>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backgroundRemoval t="28875" b="71750" l="8167" r="90500">
                        <a14:foregroundMark x1="23000" y1="46750" x2="23000" y2="46750"/>
                        <a14:foregroundMark x1="52000" y1="45000" x2="52000" y2="45000"/>
                        <a14:foregroundMark x1="57500" y1="52125" x2="57500" y2="52125"/>
                        <a14:foregroundMark x1="75333" y1="67375" x2="75333" y2="67375"/>
                        <a14:foregroundMark x1="83167" y1="58125" x2="83167" y2="58125"/>
                        <a14:foregroundMark x1="71667" y1="64875" x2="71667" y2="64875"/>
                        <a14:backgroundMark x1="53833" y1="57250" x2="53833" y2="57250"/>
                      </a14:backgroundRemoval>
                    </a14:imgEffect>
                  </a14:imgLayer>
                </a14:imgProps>
              </a:ext>
            </a:extLst>
          </a:blip>
          <a:srcRect l="150" t="27624" r="6974" b="24908"/>
          <a:stretch/>
        </p:blipFill>
        <p:spPr>
          <a:xfrm>
            <a:off x="8212782" y="42729"/>
            <a:ext cx="3862425" cy="2632102"/>
          </a:xfrm>
          <a:prstGeom prst="rect">
            <a:avLst/>
          </a:prstGeom>
        </p:spPr>
      </p:pic>
    </p:spTree>
    <p:extLst>
      <p:ext uri="{BB962C8B-B14F-4D97-AF65-F5344CB8AC3E}">
        <p14:creationId xmlns:p14="http://schemas.microsoft.com/office/powerpoint/2010/main" val="2807666396"/>
      </p:ext>
    </p:extLst>
  </p:cSld>
  <p:clrMapOvr>
    <a:masterClrMapping/>
  </p:clrMapOvr>
  <mc:AlternateContent xmlns:mc="http://schemas.openxmlformats.org/markup-compatibility/2006" xmlns:p14="http://schemas.microsoft.com/office/powerpoint/2010/main">
    <mc:Choice Requires="p14">
      <p:transition spd="slow" p14:dur="1750">
        <p:push dir="u"/>
      </p:transition>
    </mc:Choice>
    <mc:Fallback xmlns="">
      <p:transition spd="slow">
        <p:push dir="u"/>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068B3E1-AE31-40B3-BE89-31D9F3F878DD}" type="slidenum">
              <a:rPr lang="es-MX" smtClean="0"/>
              <a:t>11</a:t>
            </a:fld>
            <a:endParaRPr lang="es-MX"/>
          </a:p>
        </p:txBody>
      </p:sp>
      <p:sp>
        <p:nvSpPr>
          <p:cNvPr id="3" name="Marcador de contenido 2"/>
          <p:cNvSpPr txBox="1">
            <a:spLocks/>
          </p:cNvSpPr>
          <p:nvPr/>
        </p:nvSpPr>
        <p:spPr>
          <a:xfrm>
            <a:off x="1094873" y="1290418"/>
            <a:ext cx="10079632" cy="4283328"/>
          </a:xfrm>
          <a:prstGeom prst="rect">
            <a:avLst/>
          </a:prstGeom>
          <a:solidFill>
            <a:schemeClr val="accent2"/>
          </a:solidFill>
          <a:ln>
            <a:solidFill>
              <a:schemeClr val="tx1"/>
            </a:solidFill>
          </a:ln>
        </p:spPr>
        <p:txBody>
          <a:bodyPr>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177800" indent="0" algn="just">
              <a:buNone/>
            </a:pPr>
            <a:r>
              <a:rPr lang="es-MX" b="1" i="1" u="sng" dirty="0" smtClean="0">
                <a:latin typeface="Bookman Old Style" panose="02050604050505020204" pitchFamily="18" charset="0"/>
              </a:rPr>
              <a:t>Artículo 37.</a:t>
            </a:r>
          </a:p>
          <a:p>
            <a:pPr marL="692150" indent="-514350" algn="just">
              <a:buAutoNum type="alphaUcParenR"/>
            </a:pPr>
            <a:r>
              <a:rPr lang="es-MX" b="1" dirty="0" smtClean="0">
                <a:latin typeface="Bookman Old Style" panose="02050604050505020204" pitchFamily="18" charset="0"/>
              </a:rPr>
              <a:t>Ningún </a:t>
            </a:r>
            <a:r>
              <a:rPr lang="es-MX" b="1" dirty="0">
                <a:latin typeface="Bookman Old Style" panose="02050604050505020204" pitchFamily="18" charset="0"/>
              </a:rPr>
              <a:t>mexicano por nacimiento podrá ser privado de su nacionalidad. </a:t>
            </a:r>
            <a:endParaRPr lang="es-MX" b="1" dirty="0" smtClean="0">
              <a:latin typeface="Bookman Old Style" panose="02050604050505020204" pitchFamily="18" charset="0"/>
            </a:endParaRPr>
          </a:p>
          <a:p>
            <a:pPr marL="692150" indent="-514350" algn="just">
              <a:buAutoNum type="alphaUcParenR"/>
            </a:pPr>
            <a:r>
              <a:rPr lang="es-MX" b="1" dirty="0" smtClean="0">
                <a:latin typeface="Bookman Old Style" panose="02050604050505020204" pitchFamily="18" charset="0"/>
              </a:rPr>
              <a:t>La </a:t>
            </a:r>
            <a:r>
              <a:rPr lang="es-MX" b="1" dirty="0">
                <a:latin typeface="Bookman Old Style" panose="02050604050505020204" pitchFamily="18" charset="0"/>
              </a:rPr>
              <a:t>nacionalidad mexicana por naturalización se perderá en los siguientes casos: </a:t>
            </a:r>
            <a:endParaRPr lang="es-MX" b="1" dirty="0" smtClean="0">
              <a:latin typeface="Bookman Old Style" panose="02050604050505020204" pitchFamily="18" charset="0"/>
            </a:endParaRPr>
          </a:p>
          <a:p>
            <a:pPr marL="1344613" indent="-571500" algn="just">
              <a:buAutoNum type="romanUcPeriod"/>
            </a:pPr>
            <a:r>
              <a:rPr lang="es-MX" b="1" dirty="0" smtClean="0">
                <a:latin typeface="Bookman Old Style" panose="02050604050505020204" pitchFamily="18" charset="0"/>
              </a:rPr>
              <a:t>Por </a:t>
            </a:r>
            <a:r>
              <a:rPr lang="es-MX" b="1" dirty="0">
                <a:latin typeface="Bookman Old Style" panose="02050604050505020204" pitchFamily="18" charset="0"/>
              </a:rPr>
              <a:t>adquisición voluntaria de una nacionalidad extranjera, por hacerse pasar en cualquier instrumento público como extranjero, por usar un pasaporte extranjero, o por aceptar o usar títulos nobiliarios que impliquen sumisión a un Estado extranjero, y </a:t>
            </a:r>
            <a:endParaRPr lang="es-MX" b="1" dirty="0" smtClean="0">
              <a:latin typeface="Bookman Old Style" panose="02050604050505020204" pitchFamily="18" charset="0"/>
            </a:endParaRPr>
          </a:p>
          <a:p>
            <a:pPr marL="1344613" indent="-571500" algn="just">
              <a:buAutoNum type="romanUcPeriod"/>
            </a:pPr>
            <a:r>
              <a:rPr lang="es-MX" b="1" dirty="0" smtClean="0">
                <a:latin typeface="Bookman Old Style" panose="02050604050505020204" pitchFamily="18" charset="0"/>
              </a:rPr>
              <a:t>Por </a:t>
            </a:r>
            <a:r>
              <a:rPr lang="es-MX" b="1" dirty="0">
                <a:latin typeface="Bookman Old Style" panose="02050604050505020204" pitchFamily="18" charset="0"/>
              </a:rPr>
              <a:t>residir durante cinco años continuos en el extranjero.</a:t>
            </a:r>
            <a:endParaRPr lang="es-MX" b="1" i="1" u="sng" dirty="0" smtClean="0">
              <a:latin typeface="Bookman Old Style" panose="02050604050505020204" pitchFamily="18" charset="0"/>
            </a:endParaRPr>
          </a:p>
        </p:txBody>
      </p:sp>
      <p:pic>
        <p:nvPicPr>
          <p:cNvPr id="4" name="Imagen 3"/>
          <p:cNvPicPr>
            <a:picLocks noChangeAspect="1"/>
          </p:cNvPicPr>
          <p:nvPr/>
        </p:nvPicPr>
        <p:blipFill rotWithShape="1">
          <a:blip r:embed="rId2"/>
          <a:srcRect b="18760"/>
          <a:stretch/>
        </p:blipFill>
        <p:spPr>
          <a:xfrm>
            <a:off x="8048931" y="222480"/>
            <a:ext cx="3133165" cy="1478133"/>
          </a:xfrm>
          <a:prstGeom prst="rect">
            <a:avLst/>
          </a:prstGeom>
          <a:ln>
            <a:noFill/>
          </a:ln>
          <a:effectLst>
            <a:softEdge rad="112500"/>
          </a:effectLst>
        </p:spPr>
      </p:pic>
    </p:spTree>
    <p:extLst>
      <p:ext uri="{BB962C8B-B14F-4D97-AF65-F5344CB8AC3E}">
        <p14:creationId xmlns:p14="http://schemas.microsoft.com/office/powerpoint/2010/main" val="1475226039"/>
      </p:ext>
    </p:extLst>
  </p:cSld>
  <p:clrMapOvr>
    <a:masterClrMapping/>
  </p:clrMapOvr>
  <mc:AlternateContent xmlns:mc="http://schemas.openxmlformats.org/markup-compatibility/2006" xmlns:p14="http://schemas.microsoft.com/office/powerpoint/2010/main">
    <mc:Choice Requires="p14">
      <p:transition spd="slow" p14:dur="1750">
        <p:push dir="u"/>
      </p:transition>
    </mc:Choice>
    <mc:Fallback xmlns="">
      <p:transition spd="slow">
        <p:push dir="u"/>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068B3E1-AE31-40B3-BE89-31D9F3F878DD}" type="slidenum">
              <a:rPr lang="es-MX" smtClean="0"/>
              <a:t>12</a:t>
            </a:fld>
            <a:endParaRPr lang="es-MX"/>
          </a:p>
        </p:txBody>
      </p:sp>
      <p:sp>
        <p:nvSpPr>
          <p:cNvPr id="3" name="Marcador de contenido 2"/>
          <p:cNvSpPr txBox="1">
            <a:spLocks/>
          </p:cNvSpPr>
          <p:nvPr/>
        </p:nvSpPr>
        <p:spPr>
          <a:xfrm>
            <a:off x="1094873" y="570626"/>
            <a:ext cx="10079632" cy="5778776"/>
          </a:xfrm>
          <a:prstGeom prst="rect">
            <a:avLst/>
          </a:prstGeom>
          <a:solidFill>
            <a:schemeClr val="accent6">
              <a:lumMod val="75000"/>
            </a:schemeClr>
          </a:solidFill>
          <a:ln>
            <a:solidFill>
              <a:schemeClr val="tx1"/>
            </a:solidFill>
          </a:ln>
        </p:spPr>
        <p:txBody>
          <a:bodyPr>
            <a:no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177800" indent="0" algn="just">
              <a:buNone/>
            </a:pPr>
            <a:r>
              <a:rPr lang="es-MX" sz="1800" b="1" i="1" u="sng" dirty="0" smtClean="0">
                <a:latin typeface="Bookman Old Style" panose="02050604050505020204" pitchFamily="18" charset="0"/>
              </a:rPr>
              <a:t>Artículo 37. </a:t>
            </a:r>
            <a:r>
              <a:rPr lang="es-MX" sz="1800" b="1" i="1" dirty="0" smtClean="0">
                <a:latin typeface="Bookman Old Style" panose="02050604050505020204" pitchFamily="18" charset="0"/>
              </a:rPr>
              <a:t>  (Continuación)</a:t>
            </a:r>
          </a:p>
          <a:p>
            <a:pPr marL="631825" indent="-454025" algn="just">
              <a:buNone/>
            </a:pPr>
            <a:r>
              <a:rPr lang="es-MX" sz="1800" b="1" dirty="0" smtClean="0">
                <a:latin typeface="Bookman Old Style" panose="02050604050505020204" pitchFamily="18" charset="0"/>
              </a:rPr>
              <a:t>C. 	La </a:t>
            </a:r>
            <a:r>
              <a:rPr lang="es-MX" sz="1800" b="1" dirty="0">
                <a:latin typeface="Bookman Old Style" panose="02050604050505020204" pitchFamily="18" charset="0"/>
              </a:rPr>
              <a:t>ciudadanía mexicana se pierde: </a:t>
            </a:r>
            <a:endParaRPr lang="es-MX" sz="1800" b="1" dirty="0" smtClean="0">
              <a:latin typeface="Bookman Old Style" panose="02050604050505020204" pitchFamily="18" charset="0"/>
            </a:endParaRPr>
          </a:p>
          <a:p>
            <a:pPr marL="1344613" indent="-514350" algn="just">
              <a:buAutoNum type="romanUcPeriod"/>
            </a:pPr>
            <a:r>
              <a:rPr lang="es-MX" sz="1800" b="1" dirty="0" smtClean="0">
                <a:latin typeface="Bookman Old Style" panose="02050604050505020204" pitchFamily="18" charset="0"/>
              </a:rPr>
              <a:t>Por </a:t>
            </a:r>
            <a:r>
              <a:rPr lang="es-MX" sz="1800" b="1" dirty="0">
                <a:latin typeface="Bookman Old Style" panose="02050604050505020204" pitchFamily="18" charset="0"/>
              </a:rPr>
              <a:t>aceptar o usar títulos nobiliarios de gobiernos extranjeros; </a:t>
            </a:r>
            <a:endParaRPr lang="es-MX" sz="1800" b="1" dirty="0" smtClean="0">
              <a:latin typeface="Bookman Old Style" panose="02050604050505020204" pitchFamily="18" charset="0"/>
            </a:endParaRPr>
          </a:p>
          <a:p>
            <a:pPr marL="1344613" indent="-514350" algn="just">
              <a:buAutoNum type="romanUcPeriod"/>
            </a:pPr>
            <a:r>
              <a:rPr lang="es-MX" sz="1800" b="1" dirty="0" smtClean="0">
                <a:latin typeface="Bookman Old Style" panose="02050604050505020204" pitchFamily="18" charset="0"/>
              </a:rPr>
              <a:t>Por </a:t>
            </a:r>
            <a:r>
              <a:rPr lang="es-MX" sz="1800" b="1" dirty="0">
                <a:latin typeface="Bookman Old Style" panose="02050604050505020204" pitchFamily="18" charset="0"/>
              </a:rPr>
              <a:t>prestar voluntariamente servicios o funciones oficiales a un gobierno extranjero, sin permiso del Ejecutivo Federal; </a:t>
            </a:r>
            <a:endParaRPr lang="es-MX" sz="1800" b="1" dirty="0" smtClean="0">
              <a:latin typeface="Bookman Old Style" panose="02050604050505020204" pitchFamily="18" charset="0"/>
            </a:endParaRPr>
          </a:p>
          <a:p>
            <a:pPr marL="1344613" indent="-514350" algn="just">
              <a:buAutoNum type="romanUcPeriod"/>
            </a:pPr>
            <a:r>
              <a:rPr lang="es-MX" sz="1800" b="1" dirty="0" smtClean="0">
                <a:latin typeface="Bookman Old Style" panose="02050604050505020204" pitchFamily="18" charset="0"/>
              </a:rPr>
              <a:t>Por </a:t>
            </a:r>
            <a:r>
              <a:rPr lang="es-MX" sz="1800" b="1" dirty="0">
                <a:latin typeface="Bookman Old Style" panose="02050604050505020204" pitchFamily="18" charset="0"/>
              </a:rPr>
              <a:t>aceptar o usar condecoraciones extranjeras sin permiso del Ejecutivo Federal. El Presidente de la República, los senadores y diputados al Congreso de la Unión y los ministros de la Suprema Corte de Justicia de la Nación podrán libremente aceptar y usar condecoraciones extranjeras; </a:t>
            </a:r>
            <a:endParaRPr lang="es-MX" sz="1800" b="1" dirty="0" smtClean="0">
              <a:latin typeface="Bookman Old Style" panose="02050604050505020204" pitchFamily="18" charset="0"/>
            </a:endParaRPr>
          </a:p>
          <a:p>
            <a:pPr marL="1344613" indent="-514350" algn="just">
              <a:buAutoNum type="romanUcPeriod"/>
            </a:pPr>
            <a:r>
              <a:rPr lang="es-MX" sz="1800" b="1" dirty="0" smtClean="0">
                <a:latin typeface="Bookman Old Style" panose="02050604050505020204" pitchFamily="18" charset="0"/>
              </a:rPr>
              <a:t>Por </a:t>
            </a:r>
            <a:r>
              <a:rPr lang="es-MX" sz="1800" b="1" dirty="0">
                <a:latin typeface="Bookman Old Style" panose="02050604050505020204" pitchFamily="18" charset="0"/>
              </a:rPr>
              <a:t>admitir del gobierno de otro país títulos o funciones sin previo permiso del Ejecutivo Federal, exceptuando los títulos literarios, científicos o humanitarios que pueden aceptarse libremente; </a:t>
            </a:r>
            <a:endParaRPr lang="es-MX" sz="1800" b="1" dirty="0" smtClean="0">
              <a:latin typeface="Bookman Old Style" panose="02050604050505020204" pitchFamily="18" charset="0"/>
            </a:endParaRPr>
          </a:p>
          <a:p>
            <a:pPr marL="1344613" indent="-514350" algn="just">
              <a:buAutoNum type="romanUcPeriod"/>
            </a:pPr>
            <a:r>
              <a:rPr lang="es-MX" sz="1800" b="1" dirty="0" smtClean="0">
                <a:latin typeface="Bookman Old Style" panose="02050604050505020204" pitchFamily="18" charset="0"/>
              </a:rPr>
              <a:t>Por </a:t>
            </a:r>
            <a:r>
              <a:rPr lang="es-MX" sz="1800" b="1" dirty="0">
                <a:latin typeface="Bookman Old Style" panose="02050604050505020204" pitchFamily="18" charset="0"/>
              </a:rPr>
              <a:t>ayudar, en contra de la Nación, a un extranjero, o a un gobierno extranjero, en cualquier reclamación diplomática o ante un tribunal internacional, y </a:t>
            </a:r>
            <a:endParaRPr lang="es-MX" sz="1800" b="1" dirty="0" smtClean="0">
              <a:latin typeface="Bookman Old Style" panose="02050604050505020204" pitchFamily="18" charset="0"/>
            </a:endParaRPr>
          </a:p>
          <a:p>
            <a:pPr marL="1344613" indent="-514350" algn="just">
              <a:buAutoNum type="romanUcPeriod"/>
            </a:pPr>
            <a:r>
              <a:rPr lang="es-MX" sz="1800" b="1" dirty="0" smtClean="0">
                <a:latin typeface="Bookman Old Style" panose="02050604050505020204" pitchFamily="18" charset="0"/>
              </a:rPr>
              <a:t>En </a:t>
            </a:r>
            <a:r>
              <a:rPr lang="es-MX" sz="1800" b="1" dirty="0">
                <a:latin typeface="Bookman Old Style" panose="02050604050505020204" pitchFamily="18" charset="0"/>
              </a:rPr>
              <a:t>los demás casos que fijan las leyes.</a:t>
            </a:r>
            <a:endParaRPr lang="es-MX" sz="1800" b="1" i="1" u="sng" dirty="0" smtClean="0">
              <a:latin typeface="Bookman Old Style" panose="02050604050505020204" pitchFamily="18" charset="0"/>
            </a:endParaRPr>
          </a:p>
        </p:txBody>
      </p:sp>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backgroundRemoval t="23125" b="93750" l="6250" r="93750"/>
                    </a14:imgEffect>
                  </a14:imgLayer>
                </a14:imgProps>
              </a:ext>
            </a:extLst>
          </a:blip>
          <a:srcRect t="18957"/>
          <a:stretch/>
        </p:blipFill>
        <p:spPr>
          <a:xfrm>
            <a:off x="8654043" y="-170922"/>
            <a:ext cx="3606325" cy="2191996"/>
          </a:xfrm>
          <a:prstGeom prst="rect">
            <a:avLst/>
          </a:prstGeom>
        </p:spPr>
      </p:pic>
    </p:spTree>
    <p:extLst>
      <p:ext uri="{BB962C8B-B14F-4D97-AF65-F5344CB8AC3E}">
        <p14:creationId xmlns:p14="http://schemas.microsoft.com/office/powerpoint/2010/main" val="2514161883"/>
      </p:ext>
    </p:extLst>
  </p:cSld>
  <p:clrMapOvr>
    <a:masterClrMapping/>
  </p:clrMapOvr>
  <mc:AlternateContent xmlns:mc="http://schemas.openxmlformats.org/markup-compatibility/2006" xmlns:p14="http://schemas.microsoft.com/office/powerpoint/2010/main">
    <mc:Choice Requires="p14">
      <p:transition spd="slow" p14:dur="1750">
        <p:pull/>
      </p:transition>
    </mc:Choice>
    <mc:Fallback xmlns="">
      <p:transition spd="slow">
        <p:pull/>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BEBA8EAE-BF5A-486C-A8C5-ECC9F3942E4B}">
                <a14:imgProps xmlns:a14="http://schemas.microsoft.com/office/drawing/2010/main">
                  <a14:imgLayer r:embed="rId3">
                    <a14:imgEffect>
                      <a14:backgroundRemoval t="9804" b="89840" l="4934" r="96711">
                        <a14:foregroundMark x1="5016" y1="46346" x2="5016" y2="46346"/>
                        <a14:foregroundMark x1="96711" y1="50624" x2="96711" y2="50624"/>
                        <a14:foregroundMark x1="58059" y1="12478" x2="58059" y2="12478"/>
                        <a14:foregroundMark x1="39474" y1="12478" x2="39474" y2="12478"/>
                        <a14:foregroundMark x1="51398" y1="12656" x2="51398" y2="12656"/>
                        <a14:foregroundMark x1="74589" y1="18717" x2="74589" y2="18717"/>
                      </a14:backgroundRemoval>
                    </a14:imgEffect>
                    <a14:imgEffect>
                      <a14:brightnessContrast bright="-40000" contrast="-40000"/>
                    </a14:imgEffect>
                  </a14:imgLayer>
                </a14:imgProps>
              </a:ext>
            </a:extLst>
          </a:blip>
          <a:stretch>
            <a:fillRect/>
          </a:stretch>
        </p:blipFill>
        <p:spPr>
          <a:xfrm>
            <a:off x="3934330" y="3044460"/>
            <a:ext cx="8241632" cy="3802266"/>
          </a:xfrm>
          <a:prstGeom prst="rect">
            <a:avLst/>
          </a:prstGeom>
        </p:spPr>
      </p:pic>
      <p:sp>
        <p:nvSpPr>
          <p:cNvPr id="4" name="Rectángulo 3"/>
          <p:cNvSpPr/>
          <p:nvPr/>
        </p:nvSpPr>
        <p:spPr>
          <a:xfrm>
            <a:off x="898262" y="2766995"/>
            <a:ext cx="10238700" cy="729430"/>
          </a:xfrm>
          <a:prstGeom prst="rect">
            <a:avLst/>
          </a:prstGeom>
        </p:spPr>
        <p:txBody>
          <a:bodyPr wrap="none">
            <a:spAutoFit/>
          </a:bodyPr>
          <a:lstStyle/>
          <a:p>
            <a:pPr marL="0" lvl="1">
              <a:lnSpc>
                <a:spcPct val="115000"/>
              </a:lnSpc>
              <a:spcAft>
                <a:spcPts val="0"/>
              </a:spcAft>
            </a:pPr>
            <a:r>
              <a:rPr lang="es-ES" sz="3600" b="1" dirty="0" smtClean="0">
                <a:effectLst/>
                <a:latin typeface="Arial" panose="020B0604020202020204" pitchFamily="34" charset="0"/>
                <a:ea typeface="Calibri" panose="020F0502020204030204" pitchFamily="34" charset="0"/>
              </a:rPr>
              <a:t>NACIONALIDAD DE LAS PERSONAS FÍSICAS</a:t>
            </a:r>
            <a:endParaRPr lang="es-MX" sz="2400" dirty="0">
              <a:effectLst/>
              <a:latin typeface="Times New Roman" panose="02020603050405020304" pitchFamily="18" charset="0"/>
              <a:ea typeface="Times New Roman" panose="02020603050405020304" pitchFamily="18" charset="0"/>
            </a:endParaRPr>
          </a:p>
        </p:txBody>
      </p:sp>
      <p:sp>
        <p:nvSpPr>
          <p:cNvPr id="3" name="Marcador de número de diapositiva 2"/>
          <p:cNvSpPr>
            <a:spLocks noGrp="1"/>
          </p:cNvSpPr>
          <p:nvPr>
            <p:ph type="sldNum" sz="quarter" idx="12"/>
          </p:nvPr>
        </p:nvSpPr>
        <p:spPr/>
        <p:txBody>
          <a:bodyPr/>
          <a:lstStyle/>
          <a:p>
            <a:fld id="{2068B3E1-AE31-40B3-BE89-31D9F3F878DD}" type="slidenum">
              <a:rPr lang="es-MX" smtClean="0"/>
              <a:t>13</a:t>
            </a:fld>
            <a:endParaRPr lang="es-MX"/>
          </a:p>
        </p:txBody>
      </p:sp>
    </p:spTree>
    <p:extLst>
      <p:ext uri="{BB962C8B-B14F-4D97-AF65-F5344CB8AC3E}">
        <p14:creationId xmlns:p14="http://schemas.microsoft.com/office/powerpoint/2010/main" val="889947782"/>
      </p:ext>
    </p:extLst>
  </p:cSld>
  <p:clrMapOvr>
    <a:masterClrMapping/>
  </p:clrMapOvr>
  <mc:AlternateContent xmlns:mc="http://schemas.openxmlformats.org/markup-compatibility/2006" xmlns:p14="http://schemas.microsoft.com/office/powerpoint/2010/main">
    <mc:Choice Requires="p14">
      <p:transition spd="slow" p14:dur="1750">
        <p:checker/>
      </p:transition>
    </mc:Choice>
    <mc:Fallback xmlns="">
      <p:transition spd="slow">
        <p:checker/>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874" y="409437"/>
            <a:ext cx="10192626" cy="1279801"/>
          </a:xfrm>
        </p:spPr>
        <p:txBody>
          <a:bodyPr>
            <a:noAutofit/>
          </a:bodyPr>
          <a:lstStyle/>
          <a:p>
            <a:pPr algn="just"/>
            <a:r>
              <a:rPr lang="es-MX" sz="2400" b="1" dirty="0">
                <a:solidFill>
                  <a:schemeClr val="tx1"/>
                </a:solidFill>
                <a:effectLst/>
                <a:latin typeface="Calibri" panose="020F0502020204030204" pitchFamily="34" charset="0"/>
                <a:cs typeface="Calibri" panose="020F0502020204030204" pitchFamily="34" charset="0"/>
              </a:rPr>
              <a:t>De acuerdo con la Constitución Polí­tica de los Estados Unidos Mexicanos (artículo 30), la nacionalidad mexicana se adquiere por nacimiento o por naturalización</a:t>
            </a:r>
            <a:r>
              <a:rPr lang="es-MX" sz="2400" b="1" dirty="0" smtClean="0">
                <a:solidFill>
                  <a:schemeClr val="tx1"/>
                </a:solidFill>
                <a:effectLst/>
                <a:latin typeface="Calibri" panose="020F0502020204030204" pitchFamily="34" charset="0"/>
                <a:cs typeface="Calibri" panose="020F0502020204030204" pitchFamily="34" charset="0"/>
              </a:rPr>
              <a:t>:</a:t>
            </a:r>
            <a:endParaRPr lang="es-MX" sz="2400" b="1" dirty="0">
              <a:solidFill>
                <a:schemeClr val="tx1"/>
              </a:solidFill>
              <a:latin typeface="Calibri" panose="020F0502020204030204" pitchFamily="34" charset="0"/>
              <a:cs typeface="Calibri" panose="020F0502020204030204" pitchFamily="34" charset="0"/>
            </a:endParaRPr>
          </a:p>
        </p:txBody>
      </p:sp>
      <p:graphicFrame>
        <p:nvGraphicFramePr>
          <p:cNvPr id="14" name="Diagrama 13"/>
          <p:cNvGraphicFramePr/>
          <p:nvPr>
            <p:extLst>
              <p:ext uri="{D42A27DB-BD31-4B8C-83A1-F6EECF244321}">
                <p14:modId xmlns:p14="http://schemas.microsoft.com/office/powerpoint/2010/main" val="1100628373"/>
              </p:ext>
            </p:extLst>
          </p:nvPr>
        </p:nvGraphicFramePr>
        <p:xfrm>
          <a:off x="4969064" y="1132764"/>
          <a:ext cx="6454108" cy="52680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ángulo 4"/>
          <p:cNvSpPr/>
          <p:nvPr/>
        </p:nvSpPr>
        <p:spPr>
          <a:xfrm>
            <a:off x="1174125" y="3510165"/>
            <a:ext cx="4521109" cy="492122"/>
          </a:xfrm>
          <a:prstGeom prst="rect">
            <a:avLst/>
          </a:prstGeom>
          <a:solidFill>
            <a:schemeClr val="accent2">
              <a:lumMod val="60000"/>
              <a:lumOff val="40000"/>
            </a:schemeClr>
          </a:solidFill>
          <a:ln>
            <a:solidFill>
              <a:schemeClr val="tx1"/>
            </a:solidFill>
          </a:ln>
        </p:spPr>
        <p:txBody>
          <a:bodyPr wrap="none">
            <a:spAutoFit/>
          </a:bodyPr>
          <a:lstStyle/>
          <a:p>
            <a:pPr marL="342900" lvl="0" indent="-342900" algn="just">
              <a:lnSpc>
                <a:spcPct val="115000"/>
              </a:lnSpc>
              <a:spcAft>
                <a:spcPts val="0"/>
              </a:spcAft>
              <a:buFont typeface="+mj-lt"/>
              <a:buAutoNum type="alphaUcPeriod"/>
            </a:pPr>
            <a:r>
              <a:rPr lang="es-ES" sz="2400" b="1" dirty="0">
                <a:latin typeface="Calibri" panose="020F0502020204030204" pitchFamily="34" charset="0"/>
                <a:ea typeface="Times New Roman" panose="02020603050405020304" pitchFamily="18" charset="0"/>
                <a:cs typeface="Calibri" panose="020F0502020204030204" pitchFamily="34" charset="0"/>
              </a:rPr>
              <a:t>Son mexicanos por nacimiento:</a:t>
            </a:r>
            <a:endParaRPr lang="es-MX"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349855705"/>
      </p:ext>
    </p:extLst>
  </p:cSld>
  <p:clrMapOvr>
    <a:masterClrMapping/>
  </p:clrMapOvr>
  <mc:AlternateContent xmlns:mc="http://schemas.openxmlformats.org/markup-compatibility/2006" xmlns:p14="http://schemas.microsoft.com/office/powerpoint/2010/main">
    <mc:Choice Requires="p14">
      <p:transition spd="slow" p14:dur="1750">
        <p:randomBar dir="vert"/>
      </p:transition>
    </mc:Choice>
    <mc:Fallback xmlns="">
      <p:transition spd="slow">
        <p:randomBar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a 13"/>
          <p:cNvGraphicFramePr/>
          <p:nvPr>
            <p:extLst>
              <p:ext uri="{D42A27DB-BD31-4B8C-83A1-F6EECF244321}">
                <p14:modId xmlns:p14="http://schemas.microsoft.com/office/powerpoint/2010/main" val="670685001"/>
              </p:ext>
            </p:extLst>
          </p:nvPr>
        </p:nvGraphicFramePr>
        <p:xfrm>
          <a:off x="5407654" y="1052318"/>
          <a:ext cx="5415517" cy="49577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ángulo 4"/>
          <p:cNvSpPr/>
          <p:nvPr/>
        </p:nvSpPr>
        <p:spPr>
          <a:xfrm>
            <a:off x="733414" y="952567"/>
            <a:ext cx="4861331" cy="517065"/>
          </a:xfrm>
          <a:prstGeom prst="rect">
            <a:avLst/>
          </a:prstGeom>
          <a:gradFill flip="none" rotWithShape="1">
            <a:gsLst>
              <a:gs pos="0">
                <a:schemeClr val="accent2">
                  <a:lumMod val="60000"/>
                  <a:lumOff val="40000"/>
                  <a:shade val="30000"/>
                  <a:satMod val="115000"/>
                </a:schemeClr>
              </a:gs>
              <a:gs pos="50000">
                <a:schemeClr val="accent2">
                  <a:lumMod val="60000"/>
                  <a:lumOff val="40000"/>
                  <a:shade val="67500"/>
                  <a:satMod val="115000"/>
                </a:schemeClr>
              </a:gs>
              <a:gs pos="100000">
                <a:schemeClr val="accent2">
                  <a:lumMod val="60000"/>
                  <a:lumOff val="40000"/>
                  <a:shade val="100000"/>
                  <a:satMod val="115000"/>
                </a:schemeClr>
              </a:gs>
            </a:gsLst>
            <a:path path="circle">
              <a:fillToRect l="50000" t="50000" r="50000" b="50000"/>
            </a:path>
            <a:tileRect/>
          </a:gradFill>
          <a:ln>
            <a:solidFill>
              <a:schemeClr val="tx1"/>
            </a:solidFill>
          </a:ln>
        </p:spPr>
        <p:txBody>
          <a:bodyPr wrap="none">
            <a:spAutoFit/>
          </a:bodyPr>
          <a:lstStyle/>
          <a:p>
            <a:pPr lvl="0" algn="just">
              <a:lnSpc>
                <a:spcPct val="115000"/>
              </a:lnSpc>
              <a:spcAft>
                <a:spcPts val="0"/>
              </a:spcAft>
            </a:pPr>
            <a:r>
              <a:rPr lang="es-MX" sz="2400" b="1" dirty="0" smtClean="0">
                <a:latin typeface="Calibri" panose="020F0502020204030204" pitchFamily="34" charset="0"/>
                <a:ea typeface="Times New Roman" panose="02020603050405020304" pitchFamily="18" charset="0"/>
                <a:cs typeface="Calibri" panose="020F0502020204030204" pitchFamily="34" charset="0"/>
              </a:rPr>
              <a:t>B. Son mexicanos por naturalización:</a:t>
            </a:r>
            <a:endParaRPr lang="es-MX" dirty="0">
              <a:effectLst/>
              <a:latin typeface="Calibri" panose="020F0502020204030204" pitchFamily="34" charset="0"/>
              <a:ea typeface="Times New Roman" panose="02020603050405020304" pitchFamily="18" charset="0"/>
              <a:cs typeface="Calibri" panose="020F0502020204030204" pitchFamily="34" charset="0"/>
            </a:endParaRPr>
          </a:p>
        </p:txBody>
      </p:sp>
      <p:pic>
        <p:nvPicPr>
          <p:cNvPr id="2" name="Imagen 1"/>
          <p:cNvPicPr>
            <a:picLocks noChangeAspect="1"/>
          </p:cNvPicPr>
          <p:nvPr/>
        </p:nvPicPr>
        <p:blipFill>
          <a:blip r:embed="rId8"/>
          <a:stretch>
            <a:fillRect/>
          </a:stretch>
        </p:blipFill>
        <p:spPr>
          <a:xfrm>
            <a:off x="1825036" y="2128057"/>
            <a:ext cx="2198324" cy="2831175"/>
          </a:xfrm>
          <a:prstGeom prst="rect">
            <a:avLst/>
          </a:prstGeom>
          <a:ln>
            <a:noFill/>
          </a:ln>
          <a:effectLst>
            <a:softEdge rad="112500"/>
          </a:effectLst>
        </p:spPr>
      </p:pic>
    </p:spTree>
    <p:extLst>
      <p:ext uri="{BB962C8B-B14F-4D97-AF65-F5344CB8AC3E}">
        <p14:creationId xmlns:p14="http://schemas.microsoft.com/office/powerpoint/2010/main" val="893402081"/>
      </p:ext>
    </p:extLst>
  </p:cSld>
  <p:clrMapOvr>
    <a:masterClrMapping/>
  </p:clrMapOvr>
  <mc:AlternateContent xmlns:mc="http://schemas.openxmlformats.org/markup-compatibility/2006" xmlns:p14="http://schemas.microsoft.com/office/powerpoint/2010/main">
    <mc:Choice Requires="p14">
      <p:transition spd="slow" p14:dur="1750">
        <p:push dir="u"/>
      </p:transition>
    </mc:Choice>
    <mc:Fallback xmlns="">
      <p:transition spd="slow">
        <p:push dir="u"/>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p:cNvSpPr txBox="1">
            <a:spLocks/>
          </p:cNvSpPr>
          <p:nvPr/>
        </p:nvSpPr>
        <p:spPr>
          <a:xfrm>
            <a:off x="1629040" y="594103"/>
            <a:ext cx="8940800" cy="1203701"/>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s-MX" sz="3600" b="1" i="0" u="none" strike="noStrike" kern="1200" cap="all" spc="0" normalizeH="0" baseline="0" noProof="0" dirty="0">
              <a:ln w="3175" cmpd="sng">
                <a:noFill/>
              </a:ln>
              <a:solidFill>
                <a:prstClr val="white"/>
              </a:solidFill>
              <a:effectLst/>
              <a:uLnTx/>
              <a:uFillTx/>
              <a:ea typeface="+mj-ea"/>
              <a:cs typeface="+mj-cs"/>
            </a:endParaRPr>
          </a:p>
        </p:txBody>
      </p:sp>
      <p:graphicFrame>
        <p:nvGraphicFramePr>
          <p:cNvPr id="4" name="Diagrama 3"/>
          <p:cNvGraphicFramePr/>
          <p:nvPr>
            <p:extLst>
              <p:ext uri="{D42A27DB-BD31-4B8C-83A1-F6EECF244321}">
                <p14:modId xmlns:p14="http://schemas.microsoft.com/office/powerpoint/2010/main" val="3899870442"/>
              </p:ext>
            </p:extLst>
          </p:nvPr>
        </p:nvGraphicFramePr>
        <p:xfrm>
          <a:off x="1656336" y="1473962"/>
          <a:ext cx="8940800" cy="45501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número de diapositiva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ángulo 2"/>
          <p:cNvSpPr/>
          <p:nvPr/>
        </p:nvSpPr>
        <p:spPr>
          <a:xfrm>
            <a:off x="2594634" y="594103"/>
            <a:ext cx="7175875" cy="523220"/>
          </a:xfrm>
          <a:prstGeom prst="rect">
            <a:avLst/>
          </a:prstGeom>
        </p:spPr>
        <p:txBody>
          <a:bodyPr wrap="none">
            <a:spAutoFit/>
          </a:bodyPr>
          <a:lstStyle/>
          <a:p>
            <a:r>
              <a:rPr lang="es-MX" sz="2800" b="1" dirty="0" smtClean="0">
                <a:latin typeface="Calibri" panose="020F0502020204030204" pitchFamily="34" charset="0"/>
                <a:cs typeface="Calibri" panose="020F0502020204030204" pitchFamily="34" charset="0"/>
              </a:rPr>
              <a:t>Artículo 31. Son obligaciones de los mexicanos</a:t>
            </a:r>
            <a:r>
              <a:rPr lang="es-MX" b="1" dirty="0" smtClean="0"/>
              <a:t>:</a:t>
            </a:r>
            <a:endParaRPr lang="es-MX" b="1" dirty="0"/>
          </a:p>
        </p:txBody>
      </p:sp>
    </p:spTree>
    <p:extLst>
      <p:ext uri="{BB962C8B-B14F-4D97-AF65-F5344CB8AC3E}">
        <p14:creationId xmlns:p14="http://schemas.microsoft.com/office/powerpoint/2010/main" val="4245611290"/>
      </p:ext>
    </p:extLst>
  </p:cSld>
  <p:clrMapOvr>
    <a:masterClrMapping/>
  </p:clrMapOvr>
  <mc:AlternateContent xmlns:mc="http://schemas.openxmlformats.org/markup-compatibility/2006" xmlns:p14="http://schemas.microsoft.com/office/powerpoint/2010/main">
    <mc:Choice Requires="p14">
      <p:transition spd="slow" p14:dur="175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490662" y="428626"/>
            <a:ext cx="9210675" cy="666750"/>
          </a:xfrm>
        </p:spPr>
        <p:txBody>
          <a:bodyPr>
            <a:normAutofit/>
          </a:bodyPr>
          <a:lstStyle/>
          <a:p>
            <a:r>
              <a:rPr lang="es-MX" sz="3200" b="1" dirty="0" smtClean="0">
                <a:solidFill>
                  <a:schemeClr val="tx1"/>
                </a:solidFill>
                <a:effectLst/>
                <a:latin typeface="Calibri" panose="020F0502020204030204" pitchFamily="34" charset="0"/>
                <a:cs typeface="Calibri" panose="020F0502020204030204" pitchFamily="34" charset="0"/>
              </a:rPr>
              <a:t>Pérdida de la nacionalidad mexicana:</a:t>
            </a:r>
            <a:endParaRPr lang="es-MX" sz="3200" b="1" dirty="0">
              <a:solidFill>
                <a:schemeClr val="tx1"/>
              </a:solidFill>
              <a:latin typeface="Calibri" panose="020F0502020204030204" pitchFamily="34" charset="0"/>
              <a:cs typeface="Calibri" panose="020F0502020204030204" pitchFamily="34" charset="0"/>
            </a:endParaRPr>
          </a:p>
        </p:txBody>
      </p:sp>
      <p:graphicFrame>
        <p:nvGraphicFramePr>
          <p:cNvPr id="8" name="Diagrama 7"/>
          <p:cNvGraphicFramePr/>
          <p:nvPr>
            <p:extLst>
              <p:ext uri="{D42A27DB-BD31-4B8C-83A1-F6EECF244321}">
                <p14:modId xmlns:p14="http://schemas.microsoft.com/office/powerpoint/2010/main" val="3921002069"/>
              </p:ext>
            </p:extLst>
          </p:nvPr>
        </p:nvGraphicFramePr>
        <p:xfrm>
          <a:off x="2693593" y="1173709"/>
          <a:ext cx="9629775" cy="5111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Marcador de contenido 2"/>
          <p:cNvSpPr txBox="1">
            <a:spLocks/>
          </p:cNvSpPr>
          <p:nvPr/>
        </p:nvSpPr>
        <p:spPr>
          <a:xfrm>
            <a:off x="1128691" y="2213341"/>
            <a:ext cx="2815509" cy="2467845"/>
          </a:xfrm>
          <a:prstGeom prst="rect">
            <a:avLst/>
          </a:prstGeom>
        </p:spPr>
        <p:txBody>
          <a:bodyPr>
            <a:normAutofit fontScale="85000" lnSpcReduction="20000"/>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a:lnSpc>
                <a:spcPct val="110000"/>
              </a:lnSpc>
            </a:pPr>
            <a:r>
              <a:rPr lang="es-MX" dirty="0">
                <a:latin typeface="Calibri" panose="020F0502020204030204" pitchFamily="34" charset="0"/>
                <a:cs typeface="Calibri" panose="020F0502020204030204" pitchFamily="34" charset="0"/>
              </a:rPr>
              <a:t>Ningún mexicano por nacimiento podrá ser privado de su nacionalidad</a:t>
            </a:r>
            <a:r>
              <a:rPr lang="es-MX" dirty="0" smtClean="0">
                <a:latin typeface="Calibri" panose="020F0502020204030204" pitchFamily="34" charset="0"/>
                <a:cs typeface="Calibri" panose="020F0502020204030204" pitchFamily="34" charset="0"/>
              </a:rPr>
              <a:t>. </a:t>
            </a:r>
          </a:p>
          <a:p>
            <a:pPr>
              <a:lnSpc>
                <a:spcPct val="110000"/>
              </a:lnSpc>
            </a:pPr>
            <a:r>
              <a:rPr lang="es-MX" dirty="0" smtClean="0">
                <a:latin typeface="Calibri" panose="020F0502020204030204" pitchFamily="34" charset="0"/>
                <a:cs typeface="Calibri" panose="020F0502020204030204" pitchFamily="34" charset="0"/>
              </a:rPr>
              <a:t>La </a:t>
            </a:r>
            <a:r>
              <a:rPr lang="es-MX" dirty="0">
                <a:latin typeface="Calibri" panose="020F0502020204030204" pitchFamily="34" charset="0"/>
                <a:cs typeface="Calibri" panose="020F0502020204030204" pitchFamily="34" charset="0"/>
              </a:rPr>
              <a:t>nacionalidad mexicana se pierde en los siguientes supuestos</a:t>
            </a:r>
            <a:r>
              <a:rPr lang="es-MX" dirty="0" smtClean="0">
                <a:latin typeface="Calibri" panose="020F0502020204030204" pitchFamily="34" charset="0"/>
                <a:cs typeface="Calibri" panose="020F0502020204030204" pitchFamily="34" charset="0"/>
              </a:rPr>
              <a:t>:</a:t>
            </a:r>
            <a:endParaRPr lang="es-MX" dirty="0"/>
          </a:p>
        </p:txBody>
      </p:sp>
      <p:sp>
        <p:nvSpPr>
          <p:cNvPr id="3" name="Marcador de número de diapositiva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3405804"/>
      </p:ext>
    </p:extLst>
  </p:cSld>
  <p:clrMapOvr>
    <a:masterClrMapping/>
  </p:clrMapOvr>
  <mc:AlternateContent xmlns:mc="http://schemas.openxmlformats.org/markup-compatibility/2006" xmlns:p14="http://schemas.microsoft.com/office/powerpoint/2010/main">
    <mc:Choice Requires="p14">
      <p:transition spd="slow" p14:dur="1750">
        <p:push dir="u"/>
      </p:transition>
    </mc:Choice>
    <mc:Fallback xmlns="">
      <p:transition spd="slow">
        <p:push dir="u"/>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BEBA8EAE-BF5A-486C-A8C5-ECC9F3942E4B}">
                <a14:imgProps xmlns:a14="http://schemas.microsoft.com/office/drawing/2010/main">
                  <a14:imgLayer r:embed="rId3">
                    <a14:imgEffect>
                      <a14:backgroundRemoval t="9804" b="89840" l="4934" r="96711">
                        <a14:foregroundMark x1="5016" y1="46346" x2="5016" y2="46346"/>
                        <a14:foregroundMark x1="96711" y1="50624" x2="96711" y2="50624"/>
                        <a14:foregroundMark x1="58059" y1="12478" x2="58059" y2="12478"/>
                        <a14:foregroundMark x1="39474" y1="12478" x2="39474" y2="12478"/>
                        <a14:foregroundMark x1="51398" y1="12656" x2="51398" y2="12656"/>
                        <a14:foregroundMark x1="74589" y1="18717" x2="74589" y2="18717"/>
                      </a14:backgroundRemoval>
                    </a14:imgEffect>
                    <a14:imgEffect>
                      <a14:brightnessContrast bright="-40000" contrast="-40000"/>
                    </a14:imgEffect>
                  </a14:imgLayer>
                </a14:imgProps>
              </a:ext>
            </a:extLst>
          </a:blip>
          <a:stretch>
            <a:fillRect/>
          </a:stretch>
        </p:blipFill>
        <p:spPr>
          <a:xfrm>
            <a:off x="3934330" y="3044460"/>
            <a:ext cx="8241632" cy="3802266"/>
          </a:xfrm>
          <a:prstGeom prst="rect">
            <a:avLst/>
          </a:prstGeom>
        </p:spPr>
      </p:pic>
      <p:sp>
        <p:nvSpPr>
          <p:cNvPr id="4" name="Rectángulo 3"/>
          <p:cNvSpPr/>
          <p:nvPr/>
        </p:nvSpPr>
        <p:spPr>
          <a:xfrm>
            <a:off x="898262" y="2766995"/>
            <a:ext cx="10905550" cy="729430"/>
          </a:xfrm>
          <a:prstGeom prst="rect">
            <a:avLst/>
          </a:prstGeom>
        </p:spPr>
        <p:txBody>
          <a:bodyPr wrap="none">
            <a:spAutoFit/>
          </a:bodyPr>
          <a:lstStyle/>
          <a:p>
            <a:pPr marL="0" lvl="1">
              <a:lnSpc>
                <a:spcPct val="115000"/>
              </a:lnSpc>
              <a:spcAft>
                <a:spcPts val="0"/>
              </a:spcAft>
            </a:pPr>
            <a:r>
              <a:rPr lang="es-ES" sz="3600" b="1" dirty="0" smtClean="0">
                <a:effectLst/>
                <a:latin typeface="Arial" panose="020B0604020202020204" pitchFamily="34" charset="0"/>
                <a:ea typeface="Calibri" panose="020F0502020204030204" pitchFamily="34" charset="0"/>
              </a:rPr>
              <a:t>NACIONALIDAD DE LAS PERSONAS JURÍDICAS</a:t>
            </a:r>
            <a:endParaRPr lang="es-MX" sz="2400" dirty="0">
              <a:effectLst/>
              <a:latin typeface="Times New Roman" panose="02020603050405020304" pitchFamily="18" charset="0"/>
              <a:ea typeface="Times New Roman" panose="02020603050405020304" pitchFamily="18" charset="0"/>
            </a:endParaRPr>
          </a:p>
        </p:txBody>
      </p:sp>
      <p:sp>
        <p:nvSpPr>
          <p:cNvPr id="3" name="Marcador de número de diapositiva 2"/>
          <p:cNvSpPr>
            <a:spLocks noGrp="1"/>
          </p:cNvSpPr>
          <p:nvPr>
            <p:ph type="sldNum" sz="quarter" idx="12"/>
          </p:nvPr>
        </p:nvSpPr>
        <p:spPr/>
        <p:txBody>
          <a:bodyPr/>
          <a:lstStyle/>
          <a:p>
            <a:fld id="{2068B3E1-AE31-40B3-BE89-31D9F3F878DD}" type="slidenum">
              <a:rPr lang="es-MX" smtClean="0"/>
              <a:t>18</a:t>
            </a:fld>
            <a:endParaRPr lang="es-MX"/>
          </a:p>
        </p:txBody>
      </p:sp>
    </p:spTree>
    <p:extLst>
      <p:ext uri="{BB962C8B-B14F-4D97-AF65-F5344CB8AC3E}">
        <p14:creationId xmlns:p14="http://schemas.microsoft.com/office/powerpoint/2010/main" val="3505906074"/>
      </p:ext>
    </p:extLst>
  </p:cSld>
  <p:clrMapOvr>
    <a:masterClrMapping/>
  </p:clrMapOvr>
  <mc:AlternateContent xmlns:mc="http://schemas.openxmlformats.org/markup-compatibility/2006" xmlns:p14="http://schemas.microsoft.com/office/powerpoint/2010/main">
    <mc:Choice Requires="p14">
      <p:transition spd="slow" p14:dur="1750">
        <p:checker/>
      </p:transition>
    </mc:Choice>
    <mc:Fallback xmlns="">
      <p:transition spd="slow">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427118"/>
            <a:ext cx="10515600" cy="716700"/>
          </a:xfrm>
        </p:spPr>
        <p:txBody>
          <a:bodyPr>
            <a:normAutofit/>
          </a:bodyPr>
          <a:lstStyle/>
          <a:p>
            <a:pPr lvl="1" algn="ctr" defTabSz="457200" rtl="0">
              <a:spcBef>
                <a:spcPct val="0"/>
              </a:spcBef>
            </a:pPr>
            <a:r>
              <a:rPr lang="es-ES" sz="2800" b="1" dirty="0">
                <a:solidFill>
                  <a:schemeClr val="tx1"/>
                </a:solidFill>
                <a:latin typeface="Calibri" panose="020F0502020204030204" pitchFamily="34" charset="0"/>
                <a:cs typeface="Calibri" panose="020F0502020204030204" pitchFamily="34" charset="0"/>
              </a:rPr>
              <a:t>NACIONALIDAD MEXICANA DE PERSONAS JURÍDICAS O </a:t>
            </a:r>
            <a:r>
              <a:rPr lang="es-ES" sz="2800" b="1" dirty="0" smtClean="0">
                <a:solidFill>
                  <a:schemeClr val="tx1"/>
                </a:solidFill>
                <a:latin typeface="Calibri" panose="020F0502020204030204" pitchFamily="34" charset="0"/>
                <a:cs typeface="Calibri" panose="020F0502020204030204" pitchFamily="34" charset="0"/>
              </a:rPr>
              <a:t>MORALES</a:t>
            </a:r>
            <a:endParaRPr lang="es-MX" sz="2800" dirty="0">
              <a:solidFill>
                <a:schemeClr val="tx1"/>
              </a:solidFill>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918882" y="1270995"/>
            <a:ext cx="4836459" cy="2588311"/>
          </a:xfrm>
          <a:solidFill>
            <a:schemeClr val="accent4"/>
          </a:solidFill>
          <a:ln>
            <a:solidFill>
              <a:schemeClr val="tx1"/>
            </a:solidFill>
          </a:ln>
        </p:spPr>
        <p:txBody>
          <a:bodyPr>
            <a:normAutofit/>
          </a:bodyPr>
          <a:lstStyle/>
          <a:p>
            <a:pPr algn="just"/>
            <a:r>
              <a:rPr lang="es-MX" sz="2200" dirty="0">
                <a:effectLst/>
                <a:latin typeface="Calibri" panose="020F0502020204030204" pitchFamily="34" charset="0"/>
                <a:cs typeface="Calibri" panose="020F0502020204030204" pitchFamily="34" charset="0"/>
              </a:rPr>
              <a:t>Las personas morales, han adquirido personalidad jurídica en virtud de un mandato legal, existen diferentes teorías acerca de la naturaleza jurídica de estos entes, pero en concreto podemos afirmar que jurídicamente son personas.</a:t>
            </a:r>
          </a:p>
          <a:p>
            <a:pPr algn="just"/>
            <a:endParaRPr lang="es-MX" dirty="0"/>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Marcador de contenido 2"/>
          <p:cNvSpPr txBox="1">
            <a:spLocks/>
          </p:cNvSpPr>
          <p:nvPr/>
        </p:nvSpPr>
        <p:spPr>
          <a:xfrm>
            <a:off x="5947428" y="1270995"/>
            <a:ext cx="5406372" cy="5015506"/>
          </a:xfrm>
          <a:prstGeom prst="rect">
            <a:avLst/>
          </a:prstGeom>
          <a:solidFill>
            <a:schemeClr val="accent4"/>
          </a:solidFill>
          <a:ln>
            <a:solidFill>
              <a:schemeClr val="tx1"/>
            </a:solidFill>
          </a:ln>
          <a:effectLst>
            <a:outerShdw blurRad="25400" dir="17880000">
              <a:srgbClr val="000000">
                <a:alpha val="46000"/>
              </a:srgbClr>
            </a:outerShdw>
          </a:effectLst>
        </p:spPr>
        <p:txBody>
          <a:bodyPr vert="horz" lIns="91440" tIns="45720" rIns="91440" bIns="45720" rtlCol="0" anchor="t">
            <a:normAutofit fontScale="92500"/>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algn="just"/>
            <a:r>
              <a:rPr lang="es-MX" sz="2400" dirty="0" smtClean="0">
                <a:effectLst/>
                <a:latin typeface="Calibri" panose="020F0502020204030204" pitchFamily="34" charset="0"/>
                <a:cs typeface="Calibri" panose="020F0502020204030204" pitchFamily="34" charset="0"/>
              </a:rPr>
              <a:t>La nacionalidad es uno de los atributos de la personalidad. Es lo que se conoce como el estado político, la expresión de la soberanía se entiende y comprende atendiendo a que tiene una población, en la que, todos los que forman su pueblo serían considerados como nacionales. Al respecto se han elaborado </a:t>
            </a:r>
            <a:r>
              <a:rPr lang="es-MX" sz="2400" b="1" dirty="0" smtClean="0">
                <a:effectLst/>
                <a:latin typeface="Calibri" panose="020F0502020204030204" pitchFamily="34" charset="0"/>
                <a:cs typeface="Calibri" panose="020F0502020204030204" pitchFamily="34" charset="0"/>
              </a:rPr>
              <a:t>tres posturas</a:t>
            </a:r>
            <a:r>
              <a:rPr lang="es-MX" sz="2400" dirty="0" smtClean="0">
                <a:effectLst/>
                <a:latin typeface="Calibri" panose="020F0502020204030204" pitchFamily="34" charset="0"/>
                <a:cs typeface="Calibri" panose="020F0502020204030204" pitchFamily="34" charset="0"/>
              </a:rPr>
              <a:t>, las que niegan expresamente que una persona moral pueda tener nacionalidad, los que la aceptan, y los eclécticos que han dicho que sí, pero que es completamente distinta a la de una persona física, ya que se rige por reglas distintas.</a:t>
            </a:r>
            <a:endParaRPr lang="es-MX" dirty="0"/>
          </a:p>
        </p:txBody>
      </p:sp>
      <p:pic>
        <p:nvPicPr>
          <p:cNvPr id="6" name="Imagen 5"/>
          <p:cNvPicPr>
            <a:picLocks noChangeAspect="1"/>
          </p:cNvPicPr>
          <p:nvPr/>
        </p:nvPicPr>
        <p:blipFill>
          <a:blip r:embed="rId2"/>
          <a:stretch>
            <a:fillRect/>
          </a:stretch>
        </p:blipFill>
        <p:spPr>
          <a:xfrm>
            <a:off x="1976719" y="3639088"/>
            <a:ext cx="2723262" cy="2758628"/>
          </a:xfrm>
          <a:prstGeom prst="rect">
            <a:avLst/>
          </a:prstGeom>
        </p:spPr>
      </p:pic>
    </p:spTree>
    <p:extLst>
      <p:ext uri="{BB962C8B-B14F-4D97-AF65-F5344CB8AC3E}">
        <p14:creationId xmlns:p14="http://schemas.microsoft.com/office/powerpoint/2010/main" val="1590165747"/>
      </p:ext>
    </p:extLst>
  </p:cSld>
  <p:clrMapOvr>
    <a:masterClrMapping/>
  </p:clrMapOvr>
  <mc:AlternateContent xmlns:mc="http://schemas.openxmlformats.org/markup-compatibility/2006" xmlns:p14="http://schemas.microsoft.com/office/powerpoint/2010/main">
    <mc:Choice Requires="p14">
      <p:transition spd="slow" p14:dur="175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9768" y="455086"/>
            <a:ext cx="8697912" cy="1323439"/>
          </a:xfrm>
          <a:prstGeom prst="rect">
            <a:avLst/>
          </a:prstGeom>
          <a:solidFill>
            <a:schemeClr val="accent1">
              <a:lumMod val="20000"/>
              <a:lumOff val="80000"/>
            </a:schemeClr>
          </a:solid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2F2B20"/>
                </a:solidFill>
                <a:effectLst/>
                <a:uLnTx/>
                <a:uFillTx/>
                <a:latin typeface="Calibri"/>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2F2B20"/>
                </a:solidFill>
                <a:effectLst/>
                <a:uLnTx/>
                <a:uFillTx/>
                <a:latin typeface="Calibri"/>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srgbClr val="2F2B2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2F2B20"/>
                </a:solidFill>
                <a:effectLst/>
                <a:uLnTx/>
                <a:uFillTx/>
                <a:latin typeface="Calibri"/>
                <a:ea typeface="+mn-ea"/>
                <a:cs typeface="+mn-cs"/>
              </a:rPr>
              <a:t>Licenciatura en Relaciones Económicas Internacionales </a:t>
            </a:r>
          </a:p>
        </p:txBody>
      </p:sp>
      <p:pic>
        <p:nvPicPr>
          <p:cNvPr id="2050" name="Picture 2" descr="Uaemex"/>
          <p:cNvPicPr>
            <a:picLocks noChangeAspect="1" noChangeArrowheads="1"/>
          </p:cNvPicPr>
          <p:nvPr/>
        </p:nvPicPr>
        <p:blipFill>
          <a:blip r:embed="rId2"/>
          <a:srcRect/>
          <a:stretch>
            <a:fillRect/>
          </a:stretch>
        </p:blipFill>
        <p:spPr bwMode="auto">
          <a:xfrm>
            <a:off x="1072705" y="449331"/>
            <a:ext cx="1571625" cy="1329194"/>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552384" y="442534"/>
            <a:ext cx="1490662" cy="1335991"/>
          </a:xfrm>
          <a:prstGeom prst="rect">
            <a:avLst/>
          </a:prstGeom>
          <a:noFill/>
          <a:ln w="9525">
            <a:solidFill>
              <a:schemeClr val="accent1"/>
            </a:solidFill>
            <a:miter lim="800000"/>
            <a:headEnd/>
            <a:tailEnd/>
          </a:ln>
        </p:spPr>
      </p:pic>
      <p:sp>
        <p:nvSpPr>
          <p:cNvPr id="3" name="2 Rectángulo"/>
          <p:cNvSpPr/>
          <p:nvPr/>
        </p:nvSpPr>
        <p:spPr>
          <a:xfrm>
            <a:off x="2495372" y="2132856"/>
            <a:ext cx="7229742" cy="3226544"/>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chemeClr val="tx1"/>
                </a:solidFill>
                <a:effectLst/>
                <a:uLnTx/>
                <a:uFillTx/>
                <a:latin typeface="Calibri"/>
                <a:ea typeface="+mn-ea"/>
                <a:cs typeface="+mn-cs"/>
              </a:rPr>
              <a:t>DERECHO INTERNACIONAL PRIVADO</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dirty="0">
                <a:solidFill>
                  <a:schemeClr val="tx1"/>
                </a:solidFill>
                <a:latin typeface="Calibri"/>
              </a:rPr>
              <a:t>Modalidad a distancia</a:t>
            </a:r>
            <a:endParaRPr kumimoji="0" lang="es-MX" sz="2000" b="1" i="0" u="none" strike="noStrike" kern="1200" cap="none" spc="0" normalizeH="0" baseline="0" noProof="0" dirty="0">
              <a:ln>
                <a:noFill/>
              </a:ln>
              <a:solidFill>
                <a:schemeClr val="tx1"/>
              </a:solidFill>
              <a:effectLst/>
              <a:uLnTx/>
              <a:uFillTx/>
              <a:latin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chemeClr val="tx1"/>
                </a:solidFill>
                <a:effectLst/>
                <a:uLnTx/>
                <a:uFillTx/>
                <a:latin typeface="Calibri"/>
                <a:ea typeface="+mn-ea"/>
                <a:cs typeface="+mn-cs"/>
              </a:rPr>
              <a:t>(8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0" u="none" strike="noStrike" kern="1200" cap="none" spc="0" normalizeH="0" baseline="0" noProof="0" dirty="0">
              <a:ln>
                <a:noFill/>
              </a:ln>
              <a:solidFill>
                <a:schemeClr val="tx1"/>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chemeClr val="tx1"/>
                </a:solidFill>
                <a:effectLst/>
                <a:uLnTx/>
                <a:uFillTx/>
                <a:latin typeface="Calibri"/>
                <a:ea typeface="+mn-ea"/>
                <a:cs typeface="+mn-cs"/>
              </a:rPr>
              <a:t>Tema: </a:t>
            </a:r>
            <a:r>
              <a:rPr lang="es-MX" sz="2400" b="1" dirty="0" smtClean="0">
                <a:solidFill>
                  <a:schemeClr val="tx1"/>
                </a:solidFill>
                <a:latin typeface="Calibri"/>
              </a:rPr>
              <a:t>LA NACIONALIDAD</a:t>
            </a:r>
            <a:endParaRPr kumimoji="0" lang="es-MX" sz="2800" b="1" i="1" u="none" strike="noStrike" kern="1200" cap="none" spc="0" normalizeH="0" baseline="0" noProof="0" dirty="0">
              <a:ln>
                <a:noFill/>
              </a:ln>
              <a:solidFill>
                <a:schemeClr val="tx1"/>
              </a:solidFill>
              <a:effectLst/>
              <a:uLnTx/>
              <a:uFillTx/>
              <a:latin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dirty="0">
              <a:ln>
                <a:noFill/>
              </a:ln>
              <a:solidFill>
                <a:schemeClr val="tx1"/>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chemeClr val="tx1"/>
                </a:solidFill>
                <a:effectLst/>
                <a:uLnTx/>
                <a:uFillTx/>
                <a:latin typeface="Calibri"/>
                <a:ea typeface="+mn-ea"/>
                <a:cs typeface="+mn-cs"/>
              </a:rPr>
              <a:t>Elaboró: </a:t>
            </a:r>
            <a:r>
              <a:rPr lang="es-MX" sz="2400" b="1" dirty="0" smtClean="0">
                <a:solidFill>
                  <a:schemeClr val="tx1"/>
                </a:solidFill>
                <a:latin typeface="Calibri"/>
              </a:rPr>
              <a:t>Dra.</a:t>
            </a:r>
            <a:r>
              <a:rPr kumimoji="0" lang="es-MX" sz="2400" b="1" i="0" u="none" strike="noStrike" kern="1200" cap="none" spc="0" normalizeH="0" baseline="0" noProof="0" dirty="0" smtClean="0">
                <a:ln>
                  <a:noFill/>
                </a:ln>
                <a:solidFill>
                  <a:schemeClr val="tx1"/>
                </a:solidFill>
                <a:effectLst/>
                <a:uLnTx/>
                <a:uFillTx/>
                <a:latin typeface="Calibri"/>
                <a:ea typeface="+mn-ea"/>
                <a:cs typeface="+mn-cs"/>
              </a:rPr>
              <a:t> en C. E. </a:t>
            </a:r>
            <a:r>
              <a:rPr kumimoji="0" lang="es-MX" sz="2400" b="1" i="0" u="none" strike="noStrike" kern="1200" cap="none" spc="0" normalizeH="0" baseline="0" noProof="0" dirty="0">
                <a:ln>
                  <a:noFill/>
                </a:ln>
                <a:solidFill>
                  <a:schemeClr val="tx1"/>
                </a:solidFill>
                <a:effectLst/>
                <a:uLnTx/>
                <a:uFillTx/>
                <a:latin typeface="Calibri"/>
                <a:ea typeface="+mn-ea"/>
                <a:cs typeface="+mn-cs"/>
              </a:rPr>
              <a:t>Gabriela Margarita Pérez </a:t>
            </a:r>
            <a:r>
              <a:rPr kumimoji="0" lang="es-MX" sz="2400" b="1" i="0" u="none" strike="noStrike" kern="1200" cap="none" spc="0" normalizeH="0" baseline="0" noProof="0" dirty="0" smtClean="0">
                <a:ln>
                  <a:noFill/>
                </a:ln>
                <a:solidFill>
                  <a:schemeClr val="tx1"/>
                </a:solidFill>
                <a:effectLst/>
                <a:uLnTx/>
                <a:uFillTx/>
                <a:latin typeface="Calibri"/>
                <a:ea typeface="+mn-ea"/>
                <a:cs typeface="+mn-cs"/>
              </a:rPr>
              <a:t>Vargas</a:t>
            </a:r>
            <a:endParaRPr kumimoji="0" lang="es-MX" sz="2400" b="1" i="0" u="none" strike="noStrike" kern="1200" cap="none" spc="0" normalizeH="0" baseline="0" noProof="0" dirty="0">
              <a:ln>
                <a:noFill/>
              </a:ln>
              <a:solidFill>
                <a:schemeClr val="tx1"/>
              </a:solidFill>
              <a:effectLst/>
              <a:uLnTx/>
              <a:uFillTx/>
              <a:latin typeface="Calibri"/>
              <a:ea typeface="+mn-ea"/>
              <a:cs typeface="+mn-cs"/>
            </a:endParaRPr>
          </a:p>
        </p:txBody>
      </p:sp>
      <p:sp>
        <p:nvSpPr>
          <p:cNvPr id="7" name="6 Rectángulo"/>
          <p:cNvSpPr/>
          <p:nvPr/>
        </p:nvSpPr>
        <p:spPr>
          <a:xfrm>
            <a:off x="7104112" y="5551178"/>
            <a:ext cx="2621002" cy="360040"/>
          </a:xfrm>
          <a:prstGeom prst="rect">
            <a:avLst/>
          </a:prstGeom>
          <a:solidFill>
            <a:schemeClr val="accent1">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2000" b="1" dirty="0" smtClean="0">
                <a:solidFill>
                  <a:schemeClr val="tx1"/>
                </a:solidFill>
                <a:latin typeface="Calibri"/>
              </a:rPr>
              <a:t>Septiembre</a:t>
            </a:r>
            <a:r>
              <a:rPr kumimoji="0" lang="es-ES" sz="2000" b="1" i="0" u="none" strike="noStrike" kern="1200" cap="none" spc="0" normalizeH="0" baseline="0" noProof="0" dirty="0" smtClean="0">
                <a:ln>
                  <a:noFill/>
                </a:ln>
                <a:solidFill>
                  <a:schemeClr val="tx1"/>
                </a:solidFill>
                <a:effectLst/>
                <a:uLnTx/>
                <a:uFillTx/>
                <a:latin typeface="Calibri"/>
                <a:ea typeface="+mn-ea"/>
                <a:cs typeface="+mn-cs"/>
              </a:rPr>
              <a:t> </a:t>
            </a:r>
            <a:r>
              <a:rPr kumimoji="0" lang="es-ES" sz="2000" b="1" i="0" u="none" strike="noStrike" kern="1200" cap="none" spc="0" normalizeH="0" baseline="0" noProof="0" dirty="0">
                <a:ln>
                  <a:noFill/>
                </a:ln>
                <a:solidFill>
                  <a:schemeClr val="tx1"/>
                </a:solidFill>
                <a:effectLst/>
                <a:uLnTx/>
                <a:uFillTx/>
                <a:latin typeface="Calibri"/>
                <a:ea typeface="+mn-ea"/>
                <a:cs typeface="+mn-cs"/>
              </a:rPr>
              <a:t>de </a:t>
            </a:r>
            <a:r>
              <a:rPr kumimoji="0" lang="es-ES" sz="2000" b="1" i="0" u="none" strike="noStrike" kern="1200" cap="none" spc="0" normalizeH="0" baseline="0" noProof="0" dirty="0" smtClean="0">
                <a:ln>
                  <a:noFill/>
                </a:ln>
                <a:solidFill>
                  <a:schemeClr val="tx1"/>
                </a:solidFill>
                <a:effectLst/>
                <a:uLnTx/>
                <a:uFillTx/>
                <a:latin typeface="Calibri"/>
                <a:ea typeface="+mn-ea"/>
                <a:cs typeface="+mn-cs"/>
              </a:rPr>
              <a:t>2018</a:t>
            </a:r>
            <a:endParaRPr kumimoji="0" lang="es-MX" sz="1800" b="1" i="0" u="none" strike="noStrike" kern="1200" cap="none" spc="0" normalizeH="0" baseline="0" noProof="0" dirty="0">
              <a:ln>
                <a:noFill/>
              </a:ln>
              <a:solidFill>
                <a:schemeClr val="tx1"/>
              </a:solidFill>
              <a:effectLst/>
              <a:uLnTx/>
              <a:uFillTx/>
              <a:latin typeface="Calibri"/>
              <a:ea typeface="+mn-ea"/>
              <a:cs typeface="+mn-cs"/>
            </a:endParaRPr>
          </a:p>
        </p:txBody>
      </p:sp>
    </p:spTree>
    <p:extLst>
      <p:ext uri="{BB962C8B-B14F-4D97-AF65-F5344CB8AC3E}">
        <p14:creationId xmlns:p14="http://schemas.microsoft.com/office/powerpoint/2010/main" val="3916665918"/>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614969568"/>
              </p:ext>
            </p:extLst>
          </p:nvPr>
        </p:nvGraphicFramePr>
        <p:xfrm>
          <a:off x="1218359" y="-24057"/>
          <a:ext cx="9828307" cy="60035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3105618" y="591588"/>
            <a:ext cx="5738131" cy="1121333"/>
          </a:xfrm>
          <a:prstGeom prst="rect">
            <a:avLst/>
          </a:prstGeom>
        </p:spPr>
        <p:txBody>
          <a:bodyPr wrap="square">
            <a:spAutoFit/>
          </a:bodyPr>
          <a:lstStyle/>
          <a:p>
            <a:pPr>
              <a:lnSpc>
                <a:spcPct val="115000"/>
              </a:lnSpc>
              <a:spcAft>
                <a:spcPts val="800"/>
              </a:spcAft>
            </a:pPr>
            <a:r>
              <a:rPr lang="es-MX" sz="2800" b="1" dirty="0" smtClean="0">
                <a:effectLst/>
                <a:latin typeface="Calibri" panose="020F0502020204030204" pitchFamily="34" charset="0"/>
                <a:ea typeface="Calibri" panose="020F0502020204030204" pitchFamily="34" charset="0"/>
                <a:cs typeface="Calibri" panose="020F0502020204030204" pitchFamily="34" charset="0"/>
              </a:rPr>
              <a:t>POSTURAS SOBRE LA NACIONALIDAD</a:t>
            </a:r>
            <a:endParaRPr lang="es-MX" sz="2400" dirty="0" smtClean="0">
              <a:effectLst/>
              <a:latin typeface="Calibri" panose="020F0502020204030204" pitchFamily="34" charset="0"/>
              <a:ea typeface="Calibri" panose="020F0502020204030204" pitchFamily="34" charset="0"/>
              <a:cs typeface="Calibri" panose="020F0502020204030204" pitchFamily="34" charset="0"/>
            </a:endParaRPr>
          </a:p>
          <a:p>
            <a:pPr algn="ctr"/>
            <a:endParaRPr lang="es-MX" sz="2800" dirty="0">
              <a:latin typeface="+mj-lt"/>
            </a:endParaRPr>
          </a:p>
        </p:txBody>
      </p:sp>
      <p:sp>
        <p:nvSpPr>
          <p:cNvPr id="7" name="Marcador de número de diapositiva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Imagen 1"/>
          <p:cNvPicPr>
            <a:picLocks noChangeAspect="1"/>
          </p:cNvPicPr>
          <p:nvPr/>
        </p:nvPicPr>
        <p:blipFill>
          <a:blip r:embed="rId7"/>
          <a:stretch>
            <a:fillRect/>
          </a:stretch>
        </p:blipFill>
        <p:spPr>
          <a:xfrm>
            <a:off x="4465637" y="4167361"/>
            <a:ext cx="3333750" cy="2381250"/>
          </a:xfrm>
          <a:prstGeom prst="rect">
            <a:avLst/>
          </a:prstGeom>
        </p:spPr>
      </p:pic>
    </p:spTree>
    <p:extLst>
      <p:ext uri="{BB962C8B-B14F-4D97-AF65-F5344CB8AC3E}">
        <p14:creationId xmlns:p14="http://schemas.microsoft.com/office/powerpoint/2010/main" val="2454095007"/>
      </p:ext>
    </p:extLst>
  </p:cSld>
  <p:clrMapOvr>
    <a:masterClrMapping/>
  </p:clrMapOvr>
  <mc:AlternateContent xmlns:mc="http://schemas.openxmlformats.org/markup-compatibility/2006" xmlns:p14="http://schemas.microsoft.com/office/powerpoint/2010/main">
    <mc:Choice Requires="p14">
      <p:transition spd="slow" p14:dur="175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8870" y="547472"/>
            <a:ext cx="10112189" cy="1079622"/>
          </a:xfrm>
          <a:solidFill>
            <a:schemeClr val="accent2"/>
          </a:solidFill>
          <a:ln>
            <a:solidFill>
              <a:schemeClr val="tx1"/>
            </a:solidFill>
          </a:ln>
        </p:spPr>
        <p:txBody>
          <a:bodyPr>
            <a:normAutofit/>
          </a:bodyPr>
          <a:lstStyle/>
          <a:p>
            <a:pPr lvl="0"/>
            <a:r>
              <a:rPr lang="es-ES" sz="3200" b="1" dirty="0" smtClean="0">
                <a:solidFill>
                  <a:schemeClr val="tx1"/>
                </a:solidFill>
                <a:effectLst/>
                <a:latin typeface="Bookman Old Style" panose="02050604050505020204" pitchFamily="18" charset="0"/>
              </a:rPr>
              <a:t>1. Los que niegan que las personas morales puedan tener una nacion</a:t>
            </a:r>
            <a:r>
              <a:rPr lang="es-ES" sz="3200" b="1" dirty="0" smtClean="0">
                <a:effectLst/>
                <a:latin typeface="Bookman Old Style" panose="02050604050505020204" pitchFamily="18" charset="0"/>
              </a:rPr>
              <a:t>alidad</a:t>
            </a:r>
            <a:endParaRPr lang="es-MX" sz="3200" b="1" dirty="0">
              <a:latin typeface="Bookman Old Style" panose="02050604050505020204" pitchFamily="18" charset="0"/>
            </a:endParaRPr>
          </a:p>
        </p:txBody>
      </p:sp>
      <p:sp>
        <p:nvSpPr>
          <p:cNvPr id="3" name="Marcador de contenido 2"/>
          <p:cNvSpPr>
            <a:spLocks noGrp="1"/>
          </p:cNvSpPr>
          <p:nvPr>
            <p:ph idx="1"/>
          </p:nvPr>
        </p:nvSpPr>
        <p:spPr>
          <a:xfrm>
            <a:off x="1048871" y="1870963"/>
            <a:ext cx="5083642" cy="4202626"/>
          </a:xfrm>
          <a:solidFill>
            <a:schemeClr val="accent2">
              <a:lumMod val="60000"/>
              <a:lumOff val="40000"/>
            </a:schemeClr>
          </a:solidFill>
          <a:ln>
            <a:solidFill>
              <a:schemeClr val="tx1"/>
            </a:solidFill>
          </a:ln>
        </p:spPr>
        <p:txBody>
          <a:bodyPr>
            <a:normAutofit fontScale="92500" lnSpcReduction="10000"/>
          </a:bodyPr>
          <a:lstStyle/>
          <a:p>
            <a:pPr marL="93663" indent="0" algn="just">
              <a:buNone/>
            </a:pPr>
            <a:r>
              <a:rPr lang="es-MX" b="1" dirty="0">
                <a:solidFill>
                  <a:schemeClr val="tx1"/>
                </a:solidFill>
                <a:effectLst/>
                <a:latin typeface="Bookman Old Style" panose="02050604050505020204" pitchFamily="18" charset="0"/>
              </a:rPr>
              <a:t>Se limitan a decir que las personas morales, al ser una ficción jurídica, no tienen los elementos necesarios para poseer un estado; es decir, no tienen estado civil ni político. </a:t>
            </a:r>
            <a:r>
              <a:rPr lang="es-MX" b="1" dirty="0" smtClean="0">
                <a:solidFill>
                  <a:schemeClr val="tx1"/>
                </a:solidFill>
                <a:effectLst/>
                <a:latin typeface="Bookman Old Style" panose="02050604050505020204" pitchFamily="18" charset="0"/>
              </a:rPr>
              <a:t>En </a:t>
            </a:r>
            <a:r>
              <a:rPr lang="es-MX" b="1" dirty="0">
                <a:solidFill>
                  <a:schemeClr val="tx1"/>
                </a:solidFill>
                <a:effectLst/>
                <a:latin typeface="Bookman Old Style" panose="02050604050505020204" pitchFamily="18" charset="0"/>
              </a:rPr>
              <a:t>la opinión de estos tratadistas se dice que al atribuir nacionalidad a las personas morales se han confundido las nociones de nacionalidad y domicilio. El domicilio de la sociedad es fijado por el estatuto, el cual está conforme a la ley aplicable y resuelve los problemas de su funcionamiento extraterritorial, sin necesidad de recurrir a la noción de nacionalidad.</a:t>
            </a:r>
          </a:p>
          <a:p>
            <a:pPr marL="0" indent="0" algn="just">
              <a:buNone/>
            </a:pPr>
            <a:endParaRPr lang="es-MX" dirty="0"/>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ángulo 4"/>
          <p:cNvSpPr/>
          <p:nvPr/>
        </p:nvSpPr>
        <p:spPr>
          <a:xfrm>
            <a:off x="6314549" y="2153595"/>
            <a:ext cx="4846510" cy="3571299"/>
          </a:xfrm>
          <a:prstGeom prst="rect">
            <a:avLst/>
          </a:prstGeom>
          <a:solidFill>
            <a:schemeClr val="bg2">
              <a:lumMod val="75000"/>
              <a:lumOff val="25000"/>
            </a:schemeClr>
          </a:solidFill>
          <a:ln>
            <a:solidFill>
              <a:schemeClr val="tx1"/>
            </a:solidFill>
          </a:ln>
        </p:spPr>
        <p:txBody>
          <a:bodyPr wrap="square">
            <a:spAutoFit/>
          </a:bodyPr>
          <a:lstStyle/>
          <a:p>
            <a:pPr marL="93663" algn="just">
              <a:lnSpc>
                <a:spcPct val="115000"/>
              </a:lnSpc>
              <a:spcAft>
                <a:spcPts val="800"/>
              </a:spcAft>
            </a:pPr>
            <a:r>
              <a:rPr lang="es-MX" b="1" dirty="0">
                <a:latin typeface="Bookman Old Style" panose="02050604050505020204" pitchFamily="18" charset="0"/>
                <a:ea typeface="Calibri" panose="020F0502020204030204" pitchFamily="34" charset="0"/>
                <a:cs typeface="Times New Roman" panose="02020603050405020304" pitchFamily="18" charset="0"/>
              </a:rPr>
              <a:t>Siendo la nacionalidad un vínculo con un Estado, no es posible que dicho vínculo pueda existir entre una persona moral y un Estado. Cuando el Estado determina quiénes son sus nacionales, lo que realmente hace es un inventario. Para esta posición, la verdadera nacionalidad, la única que existe, crea una relación de orden político entre un individuo y un Estado.</a:t>
            </a:r>
          </a:p>
        </p:txBody>
      </p:sp>
    </p:spTree>
    <p:extLst>
      <p:ext uri="{BB962C8B-B14F-4D97-AF65-F5344CB8AC3E}">
        <p14:creationId xmlns:p14="http://schemas.microsoft.com/office/powerpoint/2010/main" val="871220663"/>
      </p:ext>
    </p:extLst>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8870" y="547472"/>
            <a:ext cx="10112189" cy="1079622"/>
          </a:xfrm>
          <a:solidFill>
            <a:schemeClr val="accent3"/>
          </a:solidFill>
          <a:ln>
            <a:solidFill>
              <a:schemeClr val="tx1"/>
            </a:solidFill>
          </a:ln>
        </p:spPr>
        <p:txBody>
          <a:bodyPr>
            <a:noAutofit/>
          </a:bodyPr>
          <a:lstStyle/>
          <a:p>
            <a:pPr lvl="0">
              <a:lnSpc>
                <a:spcPct val="115000"/>
              </a:lnSpc>
              <a:spcAft>
                <a:spcPts val="0"/>
              </a:spcAft>
            </a:pPr>
            <a:r>
              <a:rPr lang="es-ES" sz="3200" b="1" dirty="0" smtClean="0">
                <a:solidFill>
                  <a:schemeClr val="tx1"/>
                </a:solidFill>
                <a:effectLst/>
                <a:latin typeface="Bookman Old Style" panose="02050604050505020204" pitchFamily="18" charset="0"/>
              </a:rPr>
              <a:t>2. Los que </a:t>
            </a:r>
            <a:r>
              <a:rPr lang="es-ES" sz="3200" b="1" dirty="0" smtClean="0">
                <a:solidFill>
                  <a:schemeClr val="tx1"/>
                </a:solidFill>
                <a:effectLst/>
                <a:latin typeface="Bookman Old Style" panose="02050604050505020204" pitchFamily="18" charset="0"/>
                <a:ea typeface="Times New Roman" panose="02020603050405020304" pitchFamily="18" charset="0"/>
              </a:rPr>
              <a:t>aceptan </a:t>
            </a:r>
            <a:r>
              <a:rPr lang="es-ES" sz="3200" b="1" dirty="0">
                <a:solidFill>
                  <a:schemeClr val="tx1"/>
                </a:solidFill>
                <a:effectLst/>
                <a:latin typeface="Bookman Old Style" panose="02050604050505020204" pitchFamily="18" charset="0"/>
                <a:ea typeface="Times New Roman" panose="02020603050405020304" pitchFamily="18" charset="0"/>
              </a:rPr>
              <a:t>que las personas morales tienen nacionalidad </a:t>
            </a:r>
            <a:r>
              <a:rPr lang="es-ES" sz="3200" b="1" dirty="0" smtClean="0">
                <a:solidFill>
                  <a:schemeClr val="tx1"/>
                </a:solidFill>
                <a:effectLst/>
                <a:latin typeface="Bookman Old Style" panose="02050604050505020204" pitchFamily="18" charset="0"/>
                <a:ea typeface="Times New Roman" panose="02020603050405020304" pitchFamily="18" charset="0"/>
              </a:rPr>
              <a:t>llanamente</a:t>
            </a:r>
            <a:r>
              <a:rPr lang="es-ES" sz="3200" b="1" dirty="0" smtClean="0">
                <a:solidFill>
                  <a:schemeClr val="tx1"/>
                </a:solidFill>
                <a:effectLst/>
                <a:latin typeface="Bookman Old Style" panose="02050604050505020204" pitchFamily="18" charset="0"/>
              </a:rPr>
              <a:t> </a:t>
            </a:r>
            <a:endParaRPr lang="es-MX" sz="3200" b="1" dirty="0">
              <a:solidFill>
                <a:schemeClr val="tx1"/>
              </a:solidFill>
              <a:latin typeface="Bookman Old Style" panose="02050604050505020204" pitchFamily="18" charset="0"/>
            </a:endParaRPr>
          </a:p>
        </p:txBody>
      </p:sp>
      <p:sp>
        <p:nvSpPr>
          <p:cNvPr id="3" name="Marcador de contenido 2"/>
          <p:cNvSpPr>
            <a:spLocks noGrp="1"/>
          </p:cNvSpPr>
          <p:nvPr>
            <p:ph idx="1"/>
          </p:nvPr>
        </p:nvSpPr>
        <p:spPr>
          <a:xfrm>
            <a:off x="1048871" y="1870963"/>
            <a:ext cx="5513294" cy="4202626"/>
          </a:xfr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0" scaled="1"/>
            <a:tileRect/>
          </a:gradFill>
          <a:ln>
            <a:solidFill>
              <a:schemeClr val="tx1"/>
            </a:solidFill>
          </a:ln>
        </p:spPr>
        <p:txBody>
          <a:bodyPr>
            <a:normAutofit fontScale="92500" lnSpcReduction="10000"/>
          </a:bodyPr>
          <a:lstStyle/>
          <a:p>
            <a:pPr marL="93663" indent="0" algn="just">
              <a:buNone/>
            </a:pPr>
            <a:r>
              <a:rPr lang="es-MX" b="1" dirty="0">
                <a:solidFill>
                  <a:schemeClr val="tx1"/>
                </a:solidFill>
                <a:effectLst/>
                <a:latin typeface="Bookman Old Style" panose="02050604050505020204" pitchFamily="18" charset="0"/>
              </a:rPr>
              <a:t>En realidad, quizás </a:t>
            </a:r>
            <a:r>
              <a:rPr lang="es-MX" b="1" dirty="0" smtClean="0">
                <a:solidFill>
                  <a:schemeClr val="tx1"/>
                </a:solidFill>
                <a:effectLst/>
                <a:latin typeface="Bookman Old Style" panose="02050604050505020204" pitchFamily="18" charset="0"/>
              </a:rPr>
              <a:t>muchas </a:t>
            </a:r>
            <a:r>
              <a:rPr lang="es-MX" b="1" dirty="0">
                <a:solidFill>
                  <a:schemeClr val="tx1"/>
                </a:solidFill>
                <a:effectLst/>
                <a:latin typeface="Bookman Old Style" panose="02050604050505020204" pitchFamily="18" charset="0"/>
              </a:rPr>
              <a:t>de las personas con estos criterios ven a las personas morales como un ente jurídico, con una verdadera personalidad y que sus decisiones se expresan a través de sus órganos. Generalmente argumentan su posición al reproducir las normas legales que le atribuyen una nacionalidad a las personas morales. Unos identifican la nacionalidad de las sociedades a los individuos, y así aplican analógicamente el concepto de nacionalidad de la persona física, aunque adaptándolo a la naturaleza diferente de las personas morales</a:t>
            </a:r>
            <a:r>
              <a:rPr lang="es-MX" b="1" dirty="0" smtClean="0">
                <a:solidFill>
                  <a:schemeClr val="tx1"/>
                </a:solidFill>
                <a:effectLst/>
                <a:latin typeface="Bookman Old Style" panose="02050604050505020204" pitchFamily="18" charset="0"/>
              </a:rPr>
              <a:t>.</a:t>
            </a:r>
            <a:endParaRPr lang="es-MX" b="1" dirty="0">
              <a:solidFill>
                <a:schemeClr val="tx1"/>
              </a:solidFill>
              <a:effectLst/>
              <a:latin typeface="Bookman Old Style" panose="02050604050505020204" pitchFamily="18" charset="0"/>
            </a:endParaRPr>
          </a:p>
          <a:p>
            <a:pPr marL="0" indent="0" algn="just">
              <a:buNone/>
            </a:pPr>
            <a:endParaRPr lang="es-MX" dirty="0"/>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Imagen 5"/>
          <p:cNvPicPr>
            <a:picLocks noChangeAspect="1"/>
          </p:cNvPicPr>
          <p:nvPr/>
        </p:nvPicPr>
        <p:blipFill>
          <a:blip r:embed="rId3"/>
          <a:stretch>
            <a:fillRect/>
          </a:stretch>
        </p:blipFill>
        <p:spPr>
          <a:xfrm>
            <a:off x="6765087" y="1870963"/>
            <a:ext cx="2394412" cy="2394412"/>
          </a:xfrm>
          <a:prstGeom prst="rect">
            <a:avLst/>
          </a:prstGeom>
        </p:spPr>
      </p:pic>
      <p:pic>
        <p:nvPicPr>
          <p:cNvPr id="7" name="Imagen 6"/>
          <p:cNvPicPr>
            <a:picLocks noChangeAspect="1"/>
          </p:cNvPicPr>
          <p:nvPr/>
        </p:nvPicPr>
        <p:blipFill>
          <a:blip r:embed="rId4"/>
          <a:stretch>
            <a:fillRect/>
          </a:stretch>
        </p:blipFill>
        <p:spPr>
          <a:xfrm>
            <a:off x="7962293" y="4039233"/>
            <a:ext cx="3051534" cy="2034356"/>
          </a:xfrm>
          <a:prstGeom prst="rect">
            <a:avLst/>
          </a:prstGeom>
        </p:spPr>
      </p:pic>
    </p:spTree>
    <p:extLst>
      <p:ext uri="{BB962C8B-B14F-4D97-AF65-F5344CB8AC3E}">
        <p14:creationId xmlns:p14="http://schemas.microsoft.com/office/powerpoint/2010/main" val="759463814"/>
      </p:ext>
    </p:extLst>
  </p:cSld>
  <p:clrMapOvr>
    <a:masterClrMapping/>
  </p:clrMapOvr>
  <mc:AlternateContent xmlns:mc="http://schemas.openxmlformats.org/markup-compatibility/2006" xmlns:p14="http://schemas.microsoft.com/office/powerpoint/2010/main">
    <mc:Choice Requires="p14">
      <p:transition spd="slow" p14:dur="1750">
        <p:wipe/>
      </p:transition>
    </mc:Choice>
    <mc:Fallback xmlns="">
      <p:transition spd="slow">
        <p:wip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8870" y="547472"/>
            <a:ext cx="10112189" cy="1079622"/>
          </a:xfrm>
          <a:solidFill>
            <a:schemeClr val="accent4"/>
          </a:solidFill>
          <a:ln>
            <a:solidFill>
              <a:schemeClr val="tx1"/>
            </a:solidFill>
          </a:ln>
        </p:spPr>
        <p:txBody>
          <a:bodyPr>
            <a:noAutofit/>
          </a:bodyPr>
          <a:lstStyle/>
          <a:p>
            <a:pPr lvl="0">
              <a:lnSpc>
                <a:spcPct val="115000"/>
              </a:lnSpc>
              <a:spcAft>
                <a:spcPts val="0"/>
              </a:spcAft>
            </a:pPr>
            <a:r>
              <a:rPr lang="es-ES" sz="3200" b="1" dirty="0">
                <a:solidFill>
                  <a:schemeClr val="tx1"/>
                </a:solidFill>
                <a:effectLst/>
                <a:latin typeface="Bookman Old Style" panose="02050604050505020204" pitchFamily="18" charset="0"/>
              </a:rPr>
              <a:t>3</a:t>
            </a:r>
            <a:r>
              <a:rPr lang="es-ES" sz="3200" b="1" dirty="0" smtClean="0">
                <a:solidFill>
                  <a:schemeClr val="tx1"/>
                </a:solidFill>
                <a:effectLst/>
                <a:latin typeface="Bookman Old Style" panose="02050604050505020204" pitchFamily="18" charset="0"/>
              </a:rPr>
              <a:t>. Los que </a:t>
            </a:r>
            <a:r>
              <a:rPr lang="es-ES" sz="3200" b="1" dirty="0" smtClean="0">
                <a:solidFill>
                  <a:schemeClr val="tx1"/>
                </a:solidFill>
                <a:effectLst/>
                <a:latin typeface="Bookman Old Style" panose="02050604050505020204" pitchFamily="18" charset="0"/>
                <a:ea typeface="Times New Roman" panose="02020603050405020304" pitchFamily="18" charset="0"/>
              </a:rPr>
              <a:t>aceptan </a:t>
            </a:r>
            <a:r>
              <a:rPr lang="es-ES" sz="3200" b="1" dirty="0">
                <a:solidFill>
                  <a:schemeClr val="tx1"/>
                </a:solidFill>
                <a:effectLst/>
                <a:latin typeface="Bookman Old Style" panose="02050604050505020204" pitchFamily="18" charset="0"/>
                <a:ea typeface="Times New Roman" panose="02020603050405020304" pitchFamily="18" charset="0"/>
              </a:rPr>
              <a:t>que las personas morales tienen nacionalidad </a:t>
            </a:r>
            <a:r>
              <a:rPr lang="es-ES" sz="3200" b="1" dirty="0" smtClean="0">
                <a:solidFill>
                  <a:schemeClr val="tx1"/>
                </a:solidFill>
                <a:effectLst/>
                <a:latin typeface="Bookman Old Style" panose="02050604050505020204" pitchFamily="18" charset="0"/>
              </a:rPr>
              <a:t> </a:t>
            </a:r>
            <a:endParaRPr lang="es-MX" sz="3200" b="1" dirty="0">
              <a:solidFill>
                <a:schemeClr val="tx1"/>
              </a:solidFill>
              <a:latin typeface="Bookman Old Style" panose="02050604050505020204" pitchFamily="18" charset="0"/>
            </a:endParaRPr>
          </a:p>
        </p:txBody>
      </p:sp>
      <p:sp>
        <p:nvSpPr>
          <p:cNvPr id="3" name="Marcador de contenido 2"/>
          <p:cNvSpPr>
            <a:spLocks noGrp="1"/>
          </p:cNvSpPr>
          <p:nvPr>
            <p:ph idx="1"/>
          </p:nvPr>
        </p:nvSpPr>
        <p:spPr>
          <a:xfrm>
            <a:off x="887507" y="2476078"/>
            <a:ext cx="3818964" cy="2956531"/>
          </a:xfrm>
          <a:noFill/>
          <a:ln>
            <a:noFill/>
          </a:ln>
        </p:spPr>
        <p:txBody>
          <a:bodyPr>
            <a:normAutofit/>
          </a:bodyPr>
          <a:lstStyle/>
          <a:p>
            <a:pPr marL="93663" indent="0" algn="just">
              <a:buNone/>
            </a:pPr>
            <a:r>
              <a:rPr lang="es-MX" b="1" dirty="0">
                <a:solidFill>
                  <a:schemeClr val="tx1"/>
                </a:solidFill>
                <a:effectLst/>
                <a:latin typeface="Bookman Old Style" panose="02050604050505020204" pitchFamily="18" charset="0"/>
              </a:rPr>
              <a:t>Al respecto no se ha elaborado una teoría única, y podemos decir que muchos de estos criterios han perneado en la legislación, no siendo la nuestra una excepción. Los principales criterios son los siguientes</a:t>
            </a:r>
            <a:r>
              <a:rPr lang="es-MX" b="1" dirty="0" smtClean="0">
                <a:solidFill>
                  <a:schemeClr val="tx1"/>
                </a:solidFill>
                <a:effectLst/>
                <a:latin typeface="Bookman Old Style" panose="02050604050505020204" pitchFamily="18" charset="0"/>
              </a:rPr>
              <a:t>:</a:t>
            </a:r>
            <a:endParaRPr lang="es-MX" b="1" dirty="0">
              <a:solidFill>
                <a:schemeClr val="tx1"/>
              </a:solidFill>
              <a:effectLst/>
              <a:latin typeface="Bookman Old Style" panose="02050604050505020204" pitchFamily="18" charset="0"/>
            </a:endParaRPr>
          </a:p>
          <a:p>
            <a:pPr marL="0" indent="0" algn="just">
              <a:buNone/>
            </a:pPr>
            <a:endParaRPr lang="es-MX" dirty="0"/>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Diagrama 4"/>
          <p:cNvGraphicFramePr/>
          <p:nvPr>
            <p:extLst>
              <p:ext uri="{D42A27DB-BD31-4B8C-83A1-F6EECF244321}">
                <p14:modId xmlns:p14="http://schemas.microsoft.com/office/powerpoint/2010/main" val="923614424"/>
              </p:ext>
            </p:extLst>
          </p:nvPr>
        </p:nvGraphicFramePr>
        <p:xfrm>
          <a:off x="4882781" y="1817175"/>
          <a:ext cx="6465460" cy="42673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24877191"/>
      </p:ext>
    </p:extLst>
  </p:cSld>
  <p:clrMapOvr>
    <a:masterClrMapping/>
  </p:clrMapOvr>
  <mc:AlternateContent xmlns:mc="http://schemas.openxmlformats.org/markup-compatibility/2006" xmlns:p14="http://schemas.microsoft.com/office/powerpoint/2010/main">
    <mc:Choice Requires="p14">
      <p:transition spd="slow" p14:dur="1750">
        <p:randomBar dir="vert"/>
      </p:transition>
    </mc:Choice>
    <mc:Fallback xmlns="">
      <p:transition spd="slow">
        <p:randomBar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068B3E1-AE31-40B3-BE89-31D9F3F878DD}" type="slidenum">
              <a:rPr lang="es-MX" smtClean="0"/>
              <a:t>24</a:t>
            </a:fld>
            <a:endParaRPr lang="es-MX"/>
          </a:p>
        </p:txBody>
      </p:sp>
      <p:graphicFrame>
        <p:nvGraphicFramePr>
          <p:cNvPr id="3" name="Diagrama 2"/>
          <p:cNvGraphicFramePr/>
          <p:nvPr>
            <p:extLst>
              <p:ext uri="{D42A27DB-BD31-4B8C-83A1-F6EECF244321}">
                <p14:modId xmlns:p14="http://schemas.microsoft.com/office/powerpoint/2010/main" val="1727501320"/>
              </p:ext>
            </p:extLst>
          </p:nvPr>
        </p:nvGraphicFramePr>
        <p:xfrm>
          <a:off x="1574798" y="558737"/>
          <a:ext cx="9140918" cy="5783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9428837"/>
      </p:ext>
    </p:extLst>
  </p:cSld>
  <p:clrMapOvr>
    <a:masterClrMapping/>
  </p:clrMapOvr>
  <mc:AlternateContent xmlns:mc="http://schemas.openxmlformats.org/markup-compatibility/2006" xmlns:p14="http://schemas.microsoft.com/office/powerpoint/2010/main">
    <mc:Choice Requires="p14">
      <p:transition spd="slow" p14:dur="1750">
        <p:push dir="u"/>
      </p:transition>
    </mc:Choice>
    <mc:Fallback xmlns="">
      <p:transition spd="slow">
        <p:push dir="u"/>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068B3E1-AE31-40B3-BE89-31D9F3F878DD}" type="slidenum">
              <a:rPr lang="es-MX" smtClean="0"/>
              <a:t>25</a:t>
            </a:fld>
            <a:endParaRPr lang="es-MX"/>
          </a:p>
        </p:txBody>
      </p:sp>
      <p:graphicFrame>
        <p:nvGraphicFramePr>
          <p:cNvPr id="3" name="Diagrama 2"/>
          <p:cNvGraphicFramePr/>
          <p:nvPr>
            <p:extLst>
              <p:ext uri="{D42A27DB-BD31-4B8C-83A1-F6EECF244321}">
                <p14:modId xmlns:p14="http://schemas.microsoft.com/office/powerpoint/2010/main" val="3462153670"/>
              </p:ext>
            </p:extLst>
          </p:nvPr>
        </p:nvGraphicFramePr>
        <p:xfrm>
          <a:off x="1574798" y="786810"/>
          <a:ext cx="9140918" cy="5215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7458903"/>
      </p:ext>
    </p:extLst>
  </p:cSld>
  <p:clrMapOvr>
    <a:masterClrMapping/>
  </p:clrMapOvr>
  <mc:AlternateContent xmlns:mc="http://schemas.openxmlformats.org/markup-compatibility/2006" xmlns:p14="http://schemas.microsoft.com/office/powerpoint/2010/main">
    <mc:Choice Requires="p14">
      <p:transition spd="slow" p14:dur="1750">
        <p:push dir="u"/>
      </p:transition>
    </mc:Choice>
    <mc:Fallback xmlns="">
      <p:transition spd="slow">
        <p:push dir="u"/>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068B3E1-AE31-40B3-BE89-31D9F3F878DD}" type="slidenum">
              <a:rPr lang="es-MX" smtClean="0"/>
              <a:t>26</a:t>
            </a:fld>
            <a:endParaRPr lang="es-MX"/>
          </a:p>
        </p:txBody>
      </p:sp>
      <p:graphicFrame>
        <p:nvGraphicFramePr>
          <p:cNvPr id="3" name="Diagrama 2"/>
          <p:cNvGraphicFramePr/>
          <p:nvPr>
            <p:extLst>
              <p:ext uri="{D42A27DB-BD31-4B8C-83A1-F6EECF244321}">
                <p14:modId xmlns:p14="http://schemas.microsoft.com/office/powerpoint/2010/main" val="265363702"/>
              </p:ext>
            </p:extLst>
          </p:nvPr>
        </p:nvGraphicFramePr>
        <p:xfrm>
          <a:off x="1514735" y="720101"/>
          <a:ext cx="9235556"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0052303"/>
      </p:ext>
    </p:extLst>
  </p:cSld>
  <p:clrMapOvr>
    <a:masterClrMapping/>
  </p:clrMapOvr>
  <mc:AlternateContent xmlns:mc="http://schemas.openxmlformats.org/markup-compatibility/2006" xmlns:p14="http://schemas.microsoft.com/office/powerpoint/2010/main">
    <mc:Choice Requires="p14">
      <p:transition spd="slow" p14:dur="1750">
        <p:push dir="u"/>
      </p:transition>
    </mc:Choice>
    <mc:Fallback xmlns="">
      <p:transition spd="slow">
        <p:push dir="u"/>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BEBA8EAE-BF5A-486C-A8C5-ECC9F3942E4B}">
                <a14:imgProps xmlns:a14="http://schemas.microsoft.com/office/drawing/2010/main">
                  <a14:imgLayer r:embed="rId3">
                    <a14:imgEffect>
                      <a14:backgroundRemoval t="9804" b="89840" l="4934" r="96711">
                        <a14:foregroundMark x1="5016" y1="46346" x2="5016" y2="46346"/>
                        <a14:foregroundMark x1="96711" y1="50624" x2="96711" y2="50624"/>
                        <a14:foregroundMark x1="58059" y1="12478" x2="58059" y2="12478"/>
                        <a14:foregroundMark x1="39474" y1="12478" x2="39474" y2="12478"/>
                        <a14:foregroundMark x1="51398" y1="12656" x2="51398" y2="12656"/>
                        <a14:foregroundMark x1="74589" y1="18717" x2="74589" y2="18717"/>
                      </a14:backgroundRemoval>
                    </a14:imgEffect>
                    <a14:imgEffect>
                      <a14:brightnessContrast bright="-40000" contrast="-40000"/>
                    </a14:imgEffect>
                  </a14:imgLayer>
                </a14:imgProps>
              </a:ext>
            </a:extLst>
          </a:blip>
          <a:stretch>
            <a:fillRect/>
          </a:stretch>
        </p:blipFill>
        <p:spPr>
          <a:xfrm>
            <a:off x="3934330" y="3044460"/>
            <a:ext cx="8241632" cy="3802266"/>
          </a:xfrm>
          <a:prstGeom prst="rect">
            <a:avLst/>
          </a:prstGeom>
        </p:spPr>
      </p:pic>
      <p:sp>
        <p:nvSpPr>
          <p:cNvPr id="4" name="Rectángulo 3"/>
          <p:cNvSpPr/>
          <p:nvPr/>
        </p:nvSpPr>
        <p:spPr>
          <a:xfrm>
            <a:off x="2431220" y="2766995"/>
            <a:ext cx="7443063" cy="729430"/>
          </a:xfrm>
          <a:prstGeom prst="rect">
            <a:avLst/>
          </a:prstGeom>
        </p:spPr>
        <p:txBody>
          <a:bodyPr wrap="none">
            <a:spAutoFit/>
          </a:bodyPr>
          <a:lstStyle/>
          <a:p>
            <a:pPr marL="0" lvl="1">
              <a:lnSpc>
                <a:spcPct val="115000"/>
              </a:lnSpc>
              <a:spcAft>
                <a:spcPts val="0"/>
              </a:spcAft>
            </a:pPr>
            <a:r>
              <a:rPr lang="es-ES" sz="3600" b="1" dirty="0" smtClean="0">
                <a:effectLst/>
                <a:latin typeface="Arial" panose="020B0604020202020204" pitchFamily="34" charset="0"/>
                <a:ea typeface="Calibri" panose="020F0502020204030204" pitchFamily="34" charset="0"/>
              </a:rPr>
              <a:t>NACIONALIDAD DE LOS BIENES</a:t>
            </a:r>
            <a:endParaRPr lang="es-MX" sz="2400" dirty="0">
              <a:effectLst/>
              <a:latin typeface="Times New Roman" panose="02020603050405020304" pitchFamily="18" charset="0"/>
              <a:ea typeface="Times New Roman" panose="02020603050405020304" pitchFamily="18" charset="0"/>
            </a:endParaRPr>
          </a:p>
        </p:txBody>
      </p:sp>
      <p:sp>
        <p:nvSpPr>
          <p:cNvPr id="3" name="Marcador de número de diapositiva 2"/>
          <p:cNvSpPr>
            <a:spLocks noGrp="1"/>
          </p:cNvSpPr>
          <p:nvPr>
            <p:ph type="sldNum" sz="quarter" idx="12"/>
          </p:nvPr>
        </p:nvSpPr>
        <p:spPr/>
        <p:txBody>
          <a:bodyPr/>
          <a:lstStyle/>
          <a:p>
            <a:fld id="{2068B3E1-AE31-40B3-BE89-31D9F3F878DD}" type="slidenum">
              <a:rPr lang="es-MX" smtClean="0"/>
              <a:t>27</a:t>
            </a:fld>
            <a:endParaRPr lang="es-MX"/>
          </a:p>
        </p:txBody>
      </p:sp>
    </p:spTree>
    <p:extLst>
      <p:ext uri="{BB962C8B-B14F-4D97-AF65-F5344CB8AC3E}">
        <p14:creationId xmlns:p14="http://schemas.microsoft.com/office/powerpoint/2010/main" val="4216093295"/>
      </p:ext>
    </p:extLst>
  </p:cSld>
  <p:clrMapOvr>
    <a:masterClrMapping/>
  </p:clrMapOvr>
  <mc:AlternateContent xmlns:mc="http://schemas.openxmlformats.org/markup-compatibility/2006" xmlns:p14="http://schemas.microsoft.com/office/powerpoint/2010/main">
    <mc:Choice Requires="p14">
      <p:transition spd="slow" p14:dur="1750">
        <p:checker/>
      </p:transition>
    </mc:Choice>
    <mc:Fallback xmlns="">
      <p:transition spd="slow">
        <p:checker/>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7674" y="491617"/>
            <a:ext cx="7640051" cy="822157"/>
          </a:xfrm>
        </p:spPr>
        <p:txBody>
          <a:bodyPr>
            <a:normAutofit/>
          </a:bodyPr>
          <a:lstStyle/>
          <a:p>
            <a:r>
              <a:rPr lang="es-MX" sz="3600" b="1" dirty="0" smtClean="0">
                <a:solidFill>
                  <a:schemeClr val="tx1"/>
                </a:solidFill>
                <a:effectLst/>
                <a:latin typeface="Calibri" panose="020F0502020204030204" pitchFamily="34" charset="0"/>
                <a:cs typeface="Calibri" panose="020F0502020204030204" pitchFamily="34" charset="0"/>
              </a:rPr>
              <a:t>Nacionalidad mexicana de los bienes </a:t>
            </a:r>
            <a:endParaRPr lang="es-MX" sz="3600" b="1" dirty="0">
              <a:solidFill>
                <a:schemeClr val="tx1"/>
              </a:solidFill>
              <a:effectLst/>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1075763" y="1901022"/>
            <a:ext cx="5056750" cy="2953364"/>
          </a:xfrm>
          <a:solidFill>
            <a:schemeClr val="tx2">
              <a:lumMod val="50000"/>
            </a:schemeClr>
          </a:solidFill>
        </p:spPr>
        <p:txBody>
          <a:bodyPr>
            <a:normAutofit lnSpcReduction="10000"/>
          </a:bodyPr>
          <a:lstStyle/>
          <a:p>
            <a:pPr marL="36900" indent="0" algn="just">
              <a:buNone/>
            </a:pPr>
            <a:r>
              <a:rPr lang="es-MX" b="1" dirty="0">
                <a:solidFill>
                  <a:schemeClr val="tx1"/>
                </a:solidFill>
                <a:effectLst/>
                <a:latin typeface="Bookman Old Style" panose="02050604050505020204" pitchFamily="18" charset="0"/>
              </a:rPr>
              <a:t>A diferencia de la nacionalidad de las personas física y de las personas morales, el vínculo de la nacionalidad de las cosas no se establece, como es lógico deducirlo, entre la cosa a la que se le asigna la nacionalidad y el Estado de que se trate, ya que una relación jurídica no puede entablarse entre una persona y una </a:t>
            </a:r>
            <a:r>
              <a:rPr lang="es-MX" b="1" dirty="0" smtClean="0">
                <a:solidFill>
                  <a:schemeClr val="tx1"/>
                </a:solidFill>
                <a:effectLst/>
                <a:latin typeface="Bookman Old Style" panose="02050604050505020204" pitchFamily="18" charset="0"/>
              </a:rPr>
              <a:t>cosa.</a:t>
            </a:r>
            <a:endParaRPr lang="es-MX" b="1" dirty="0" smtClean="0">
              <a:solidFill>
                <a:schemeClr val="tx1"/>
              </a:solidFill>
              <a:effectLst/>
              <a:latin typeface="Bookman Old Style" panose="02050604050505020204" pitchFamily="18" charset="0"/>
              <a:cs typeface="Calibri" panose="020F0502020204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magen 7"/>
          <p:cNvPicPr>
            <a:picLocks noChangeAspect="1"/>
          </p:cNvPicPr>
          <p:nvPr/>
        </p:nvPicPr>
        <p:blipFill>
          <a:blip r:embed="rId2">
            <a:extLst>
              <a:ext uri="{BEBA8EAE-BF5A-486C-A8C5-ECC9F3942E4B}">
                <a14:imgProps xmlns:a14="http://schemas.microsoft.com/office/drawing/2010/main">
                  <a14:imgLayer r:embed="rId3">
                    <a14:imgEffect>
                      <a14:backgroundRemoval t="4017" b="92178" l="2540" r="98095">
                        <a14:foregroundMark x1="11905" y1="23467" x2="11905" y2="23467"/>
                        <a14:foregroundMark x1="10159" y1="21142" x2="10159" y2="21142"/>
                        <a14:foregroundMark x1="10000" y1="19450" x2="10000" y2="19450"/>
                        <a14:foregroundMark x1="9365" y1="21353" x2="9365" y2="21353"/>
                        <a14:foregroundMark x1="80317" y1="81184" x2="80317" y2="81184"/>
                        <a14:foregroundMark x1="79841" y1="85835" x2="79841" y2="85835"/>
                        <a14:foregroundMark x1="85714" y1="82030" x2="85714" y2="82030"/>
                        <a14:foregroundMark x1="80635" y1="90063" x2="80635" y2="90063"/>
                        <a14:foregroundMark x1="78889" y1="74207" x2="78889" y2="74207"/>
                        <a14:foregroundMark x1="76349" y1="73573" x2="76349" y2="73573"/>
                        <a14:foregroundMark x1="77302" y1="74207" x2="77302" y2="74207"/>
                        <a14:foregroundMark x1="76508" y1="74841" x2="76508" y2="74841"/>
                        <a14:foregroundMark x1="79365" y1="75476" x2="79365" y2="75476"/>
                        <a14:foregroundMark x1="83492" y1="76533" x2="83492" y2="76533"/>
                        <a14:foregroundMark x1="84444" y1="76533" x2="84444" y2="76533"/>
                        <a14:foregroundMark x1="83651" y1="75264" x2="83651" y2="75264"/>
                        <a14:foregroundMark x1="82222" y1="75476" x2="82222" y2="75476"/>
                        <a14:foregroundMark x1="84444" y1="75476" x2="84444" y2="75476"/>
                        <a14:foregroundMark x1="76190" y1="76956" x2="76190" y2="76956"/>
                        <a14:foregroundMark x1="75079" y1="76110" x2="75079" y2="76110"/>
                        <a14:foregroundMark x1="74444" y1="75264" x2="74444" y2="75264"/>
                        <a14:foregroundMark x1="79048" y1="76956" x2="79048" y2="76956"/>
                        <a14:foregroundMark x1="80317" y1="76321" x2="80317" y2="76321"/>
                        <a14:foregroundMark x1="80317" y1="75053" x2="80317" y2="75053"/>
                        <a14:foregroundMark x1="80317" y1="73996" x2="80317" y2="73996"/>
                        <a14:foregroundMark x1="80000" y1="73150" x2="80000" y2="73150"/>
                        <a14:foregroundMark x1="39683" y1="60677" x2="39683" y2="60677"/>
                        <a14:foregroundMark x1="43333" y1="65116" x2="43333" y2="65116"/>
                        <a14:foregroundMark x1="40159" y1="64271" x2="40159" y2="64271"/>
                        <a14:foregroundMark x1="39048" y1="65328" x2="39048" y2="65328"/>
                      </a14:backgroundRemoval>
                    </a14:imgEffect>
                  </a14:imgLayer>
                </a14:imgProps>
              </a:ext>
            </a:extLst>
          </a:blip>
          <a:stretch>
            <a:fillRect/>
          </a:stretch>
        </p:blipFill>
        <p:spPr>
          <a:xfrm>
            <a:off x="6191250" y="1236158"/>
            <a:ext cx="6000750" cy="4505325"/>
          </a:xfrm>
          <a:prstGeom prst="rect">
            <a:avLst/>
          </a:prstGeom>
        </p:spPr>
      </p:pic>
    </p:spTree>
    <p:extLst>
      <p:ext uri="{BB962C8B-B14F-4D97-AF65-F5344CB8AC3E}">
        <p14:creationId xmlns:p14="http://schemas.microsoft.com/office/powerpoint/2010/main" val="486834428"/>
      </p:ext>
    </p:extLst>
  </p:cSld>
  <p:clrMapOvr>
    <a:masterClrMapping/>
  </p:clrMapOvr>
  <mc:AlternateContent xmlns:mc="http://schemas.openxmlformats.org/markup-compatibility/2006" xmlns:p14="http://schemas.microsoft.com/office/powerpoint/2010/main">
    <mc:Choice Requires="p14">
      <p:transition spd="slow" p14:dur="1750">
        <p:circle/>
      </p:transition>
    </mc:Choice>
    <mc:Fallback xmlns="">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7674" y="491617"/>
            <a:ext cx="7640051" cy="822157"/>
          </a:xfrm>
        </p:spPr>
        <p:txBody>
          <a:bodyPr>
            <a:normAutofit/>
          </a:bodyPr>
          <a:lstStyle/>
          <a:p>
            <a:r>
              <a:rPr lang="es-MX" sz="3600" b="1" dirty="0" smtClean="0">
                <a:solidFill>
                  <a:schemeClr val="tx1"/>
                </a:solidFill>
                <a:effectLst/>
                <a:latin typeface="Calibri" panose="020F0502020204030204" pitchFamily="34" charset="0"/>
                <a:cs typeface="Calibri" panose="020F0502020204030204" pitchFamily="34" charset="0"/>
              </a:rPr>
              <a:t>Nacionalidad mexicana de los bienes </a:t>
            </a:r>
            <a:endParaRPr lang="es-MX" sz="3600" b="1" dirty="0">
              <a:solidFill>
                <a:schemeClr val="tx1"/>
              </a:solidFill>
              <a:effectLst/>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753035" y="1430377"/>
            <a:ext cx="5157181" cy="4806172"/>
          </a:xfrm>
          <a:solidFill>
            <a:schemeClr val="accent1">
              <a:lumMod val="75000"/>
            </a:schemeClr>
          </a:solidFill>
        </p:spPr>
        <p:txBody>
          <a:bodyPr>
            <a:normAutofit/>
          </a:bodyPr>
          <a:lstStyle/>
          <a:p>
            <a:pPr marL="36900" indent="0" algn="just">
              <a:buNone/>
            </a:pPr>
            <a:r>
              <a:rPr lang="es-MX" dirty="0">
                <a:solidFill>
                  <a:schemeClr val="tx1"/>
                </a:solidFill>
                <a:effectLst/>
                <a:latin typeface="Bookman Old Style" panose="02050604050505020204" pitchFamily="18" charset="0"/>
              </a:rPr>
              <a:t>Las relaciones jurídicas siempre surgen entre personas. Por tanto, la nacionalidad de las cosas es constitutiva también de vinculación jurídica entre personas. Cuando una cosa se le fija una nacionalidad, la vinculación jurídica nace entre el Estado que otorga la nacionalidad y la persona o personas que derivan derecho y obligaciones por habérsele otorgado nacionalidad a esa cosa. Un ejemplo de ello está en el </a:t>
            </a:r>
            <a:r>
              <a:rPr lang="es-MX" b="1" i="1" dirty="0">
                <a:solidFill>
                  <a:schemeClr val="tx1"/>
                </a:solidFill>
                <a:effectLst/>
                <a:latin typeface="Bookman Old Style" panose="02050604050505020204" pitchFamily="18" charset="0"/>
              </a:rPr>
              <a:t>artículo 30 </a:t>
            </a:r>
            <a:r>
              <a:rPr lang="es-MX" dirty="0">
                <a:solidFill>
                  <a:schemeClr val="tx1"/>
                </a:solidFill>
                <a:effectLst/>
                <a:latin typeface="Bookman Old Style" panose="02050604050505020204" pitchFamily="18" charset="0"/>
              </a:rPr>
              <a:t>de la Constitución Política de los Estados Unidos Mexicanos, que en su </a:t>
            </a:r>
            <a:r>
              <a:rPr lang="es-MX" b="1" i="1" dirty="0">
                <a:solidFill>
                  <a:schemeClr val="tx1"/>
                </a:solidFill>
                <a:effectLst/>
                <a:latin typeface="Bookman Old Style" panose="02050604050505020204" pitchFamily="18" charset="0"/>
              </a:rPr>
              <a:t>inciso A) fracción III</a:t>
            </a:r>
            <a:r>
              <a:rPr lang="es-MX" dirty="0">
                <a:solidFill>
                  <a:schemeClr val="tx1"/>
                </a:solidFill>
                <a:effectLst/>
                <a:latin typeface="Bookman Old Style" panose="02050604050505020204" pitchFamily="18" charset="0"/>
              </a:rPr>
              <a:t>, dice así</a:t>
            </a:r>
            <a:r>
              <a:rPr lang="es-MX" dirty="0" smtClean="0">
                <a:solidFill>
                  <a:schemeClr val="tx1"/>
                </a:solidFill>
                <a:effectLst/>
                <a:latin typeface="Bookman Old Style" panose="02050604050505020204" pitchFamily="18" charset="0"/>
              </a:rPr>
              <a:t>:</a:t>
            </a:r>
            <a:endParaRPr lang="es-MX" dirty="0" smtClean="0">
              <a:solidFill>
                <a:schemeClr val="tx1"/>
              </a:solidFill>
              <a:effectLst/>
              <a:latin typeface="Bookman Old Style" panose="02050604050505020204" pitchFamily="18" charset="0"/>
              <a:cs typeface="Calibri" panose="020F0502020204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Marcador de contenido 2"/>
          <p:cNvSpPr txBox="1">
            <a:spLocks/>
          </p:cNvSpPr>
          <p:nvPr/>
        </p:nvSpPr>
        <p:spPr>
          <a:xfrm>
            <a:off x="6132513" y="1439786"/>
            <a:ext cx="5297487" cy="2845711"/>
          </a:xfrm>
          <a:prstGeom prst="rect">
            <a:avLst/>
          </a:prstGeom>
          <a:solidFill>
            <a:schemeClr val="tx1">
              <a:lumMod val="50000"/>
            </a:schemeClr>
          </a:solidFill>
          <a:effectLst>
            <a:outerShdw blurRad="25400" dir="17880000">
              <a:srgbClr val="000000">
                <a:alpha val="46000"/>
              </a:srgbClr>
            </a:outerShdw>
          </a:effectLst>
        </p:spPr>
        <p:txBody>
          <a:bodyPr vert="horz" lIns="91440" tIns="45720" rIns="91440" bIns="45720" rtlCol="0" anchor="t">
            <a:no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0" indent="0" algn="just">
              <a:buNone/>
            </a:pPr>
            <a:r>
              <a:rPr lang="es-MX" dirty="0" smtClean="0">
                <a:solidFill>
                  <a:schemeClr val="tx1"/>
                </a:solidFill>
                <a:latin typeface="Bookman Old Style" panose="02050604050505020204" pitchFamily="18" charset="0"/>
              </a:rPr>
              <a:t>“La </a:t>
            </a:r>
            <a:r>
              <a:rPr lang="es-MX" dirty="0">
                <a:solidFill>
                  <a:schemeClr val="tx1"/>
                </a:solidFill>
                <a:latin typeface="Bookman Old Style" panose="02050604050505020204" pitchFamily="18" charset="0"/>
              </a:rPr>
              <a:t>nacionalidad mexicana se adquiere por nacimiento o por naturalización.</a:t>
            </a:r>
          </a:p>
          <a:p>
            <a:pPr marL="0" indent="0" algn="just">
              <a:buNone/>
            </a:pPr>
            <a:r>
              <a:rPr lang="es-MX" dirty="0">
                <a:solidFill>
                  <a:schemeClr val="tx1"/>
                </a:solidFill>
                <a:latin typeface="Bookman Old Style" panose="02050604050505020204" pitchFamily="18" charset="0"/>
              </a:rPr>
              <a:t>A) Son mexicanos por nacimiento. (…)</a:t>
            </a:r>
          </a:p>
          <a:p>
            <a:pPr marL="0" indent="0" algn="just">
              <a:buNone/>
            </a:pPr>
            <a:r>
              <a:rPr lang="es-MX" dirty="0">
                <a:solidFill>
                  <a:schemeClr val="tx1"/>
                </a:solidFill>
                <a:latin typeface="Bookman Old Style" panose="02050604050505020204" pitchFamily="18" charset="0"/>
              </a:rPr>
              <a:t>III. Los que nazcan en el extranjero, hijos de padres mexicanos por naturalización, </a:t>
            </a:r>
            <a:r>
              <a:rPr lang="es-MX" dirty="0" smtClean="0">
                <a:solidFill>
                  <a:schemeClr val="tx1"/>
                </a:solidFill>
                <a:latin typeface="Bookman Old Style" panose="02050604050505020204" pitchFamily="18" charset="0"/>
              </a:rPr>
              <a:t>de padre </a:t>
            </a:r>
            <a:r>
              <a:rPr lang="es-MX" dirty="0">
                <a:solidFill>
                  <a:schemeClr val="tx1"/>
                </a:solidFill>
                <a:latin typeface="Bookman Old Style" panose="02050604050505020204" pitchFamily="18" charset="0"/>
              </a:rPr>
              <a:t>mexicano por naturalización, o de madre mexicana por naturalización</a:t>
            </a:r>
            <a:r>
              <a:rPr lang="es-MX" dirty="0" smtClean="0">
                <a:solidFill>
                  <a:schemeClr val="tx1"/>
                </a:solidFill>
                <a:latin typeface="Bookman Old Style" panose="02050604050505020204" pitchFamily="18" charset="0"/>
              </a:rPr>
              <a:t>”</a:t>
            </a:r>
            <a:r>
              <a:rPr lang="es-MX" dirty="0" smtClean="0">
                <a:solidFill>
                  <a:schemeClr val="tx1"/>
                </a:solidFill>
              </a:rPr>
              <a:t>.</a:t>
            </a:r>
            <a:endParaRPr lang="es-MX" dirty="0">
              <a:solidFill>
                <a:schemeClr val="tx1"/>
              </a:solidFill>
            </a:endParaRPr>
          </a:p>
        </p:txBody>
      </p:sp>
      <p:sp>
        <p:nvSpPr>
          <p:cNvPr id="7" name="Bocadillo: ovalado 5"/>
          <p:cNvSpPr/>
          <p:nvPr/>
        </p:nvSpPr>
        <p:spPr>
          <a:xfrm rot="20809561">
            <a:off x="8592579" y="355348"/>
            <a:ext cx="2164719" cy="938871"/>
          </a:xfrm>
          <a:prstGeom prst="wedgeEllipseCallout">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path path="circle">
              <a:fillToRect l="50000" t="50000" r="50000" b="50000"/>
            </a:path>
            <a:tileRect/>
          </a:gra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prstClr val="white"/>
                </a:solidFill>
                <a:effectLst/>
                <a:uLnTx/>
                <a:uFillTx/>
                <a:latin typeface="Calibri" panose="020F0502020204030204"/>
                <a:ea typeface="+mn-ea"/>
                <a:cs typeface="+mn-cs"/>
              </a:rPr>
              <a:t>Art. </a:t>
            </a:r>
            <a:r>
              <a:rPr lang="es-MX" b="1" dirty="0" smtClean="0">
                <a:solidFill>
                  <a:prstClr val="white"/>
                </a:solidFill>
                <a:latin typeface="Calibri" panose="020F0502020204030204"/>
              </a:rPr>
              <a:t>30</a:t>
            </a:r>
            <a:endParaRPr kumimoji="0" lang="es-MX" sz="18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s-MX" dirty="0" smtClean="0">
                <a:solidFill>
                  <a:prstClr val="white"/>
                </a:solidFill>
                <a:latin typeface="Calibri" panose="020F0502020204030204"/>
              </a:rPr>
              <a:t>Constitucional</a:t>
            </a: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backgroundRemoval t="712" b="100000" l="978" r="99413"/>
                    </a14:imgEffect>
                  </a14:imgLayer>
                </a14:imgProps>
              </a:ext>
            </a:extLst>
          </a:blip>
          <a:stretch>
            <a:fillRect/>
          </a:stretch>
        </p:blipFill>
        <p:spPr>
          <a:xfrm>
            <a:off x="7423689" y="3907028"/>
            <a:ext cx="2962663" cy="2846821"/>
          </a:xfrm>
          <a:prstGeom prst="rect">
            <a:avLst/>
          </a:prstGeom>
        </p:spPr>
      </p:pic>
    </p:spTree>
    <p:extLst>
      <p:ext uri="{BB962C8B-B14F-4D97-AF65-F5344CB8AC3E}">
        <p14:creationId xmlns:p14="http://schemas.microsoft.com/office/powerpoint/2010/main" val="1710174814"/>
      </p:ext>
    </p:extLst>
  </p:cSld>
  <p:clrMapOvr>
    <a:masterClrMapping/>
  </p:clrMapOvr>
  <mc:AlternateContent xmlns:mc="http://schemas.openxmlformats.org/markup-compatibility/2006" xmlns:p14="http://schemas.microsoft.com/office/powerpoint/2010/main">
    <mc:Choice Requires="p14">
      <p:transition spd="slow" p14:dur="1750">
        <p:cover/>
      </p:transition>
    </mc:Choice>
    <mc:Fallback xmlns="">
      <p:transition spd="slow">
        <p:cov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9560106" y="421898"/>
            <a:ext cx="861909" cy="772478"/>
          </a:xfrm>
          <a:prstGeom prst="rect">
            <a:avLst/>
          </a:prstGeom>
          <a:noFill/>
          <a:ln w="9525">
            <a:solidFill>
              <a:schemeClr val="accent2"/>
            </a:solidFill>
            <a:miter lim="800000"/>
            <a:headEnd/>
            <a:tailEnd/>
          </a:ln>
        </p:spPr>
      </p:pic>
      <p:sp>
        <p:nvSpPr>
          <p:cNvPr id="5" name="4 CuadroTexto"/>
          <p:cNvSpPr txBox="1"/>
          <p:nvPr/>
        </p:nvSpPr>
        <p:spPr>
          <a:xfrm>
            <a:off x="2063551" y="837722"/>
            <a:ext cx="3363581" cy="646331"/>
          </a:xfrm>
          <a:prstGeom prst="rect">
            <a:avLst/>
          </a:prstGeom>
          <a:solidFill>
            <a:schemeClr val="accent2">
              <a:lumMod val="75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618621921"/>
              </p:ext>
            </p:extLst>
          </p:nvPr>
        </p:nvGraphicFramePr>
        <p:xfrm>
          <a:off x="2063551" y="1889384"/>
          <a:ext cx="8320160" cy="3352800"/>
        </p:xfrm>
        <a:graphic>
          <a:graphicData uri="http://schemas.openxmlformats.org/drawingml/2006/table">
            <a:tbl>
              <a:tblPr firstRow="1" bandRow="1">
                <a:tableStyleId>{93296810-A885-4BE3-A3E7-6D5BEEA58F35}</a:tableStyleId>
              </a:tblPr>
              <a:tblGrid>
                <a:gridCol w="7636783">
                  <a:extLst>
                    <a:ext uri="{9D8B030D-6E8A-4147-A177-3AD203B41FA5}">
                      <a16:colId xmlns:a16="http://schemas.microsoft.com/office/drawing/2014/main" val="20000"/>
                    </a:ext>
                  </a:extLst>
                </a:gridCol>
                <a:gridCol w="683377">
                  <a:extLst>
                    <a:ext uri="{9D8B030D-6E8A-4147-A177-3AD203B41FA5}">
                      <a16:colId xmlns:a16="http://schemas.microsoft.com/office/drawing/2014/main" val="20001"/>
                    </a:ext>
                  </a:extLst>
                </a:gridCol>
              </a:tblGrid>
              <a:tr h="2952328">
                <a:tc>
                  <a:txBody>
                    <a:bodyPr/>
                    <a:lstStyle/>
                    <a:p>
                      <a:pPr algn="r"/>
                      <a:r>
                        <a:rPr lang="es-MX" sz="2200" dirty="0" smtClean="0">
                          <a:latin typeface="Bookman Old Style" panose="02050604050505020204" pitchFamily="18" charset="0"/>
                        </a:rPr>
                        <a:t>Guion</a:t>
                      </a:r>
                      <a:r>
                        <a:rPr lang="es-MX" sz="2200" baseline="0" dirty="0" smtClean="0">
                          <a:latin typeface="Bookman Old Style" panose="02050604050505020204" pitchFamily="18" charset="0"/>
                        </a:rPr>
                        <a:t> Explicativo</a:t>
                      </a:r>
                    </a:p>
                    <a:p>
                      <a:pPr algn="r"/>
                      <a:r>
                        <a:rPr lang="es-MX" sz="1600" baseline="0" dirty="0" smtClean="0">
                          <a:latin typeface="Bookman Old Style" panose="02050604050505020204" pitchFamily="18" charset="0"/>
                        </a:rPr>
                        <a:t>(Justificación Académica)</a:t>
                      </a:r>
                      <a:endParaRPr lang="es-MX" sz="1600" baseline="0" dirty="0">
                        <a:latin typeface="Bookman Old Style" panose="02050604050505020204" pitchFamily="18" charset="0"/>
                      </a:endParaRPr>
                    </a:p>
                    <a:p>
                      <a:pPr algn="r"/>
                      <a:endParaRPr lang="es-MX" sz="2200" dirty="0">
                        <a:latin typeface="Bookman Old Style" panose="02050604050505020204" pitchFamily="18" charset="0"/>
                      </a:endParaRPr>
                    </a:p>
                    <a:p>
                      <a:pPr algn="r"/>
                      <a:r>
                        <a:rPr lang="es-MX" sz="2200" baseline="0" dirty="0" smtClean="0">
                          <a:latin typeface="Bookman Old Style" panose="02050604050505020204" pitchFamily="18" charset="0"/>
                        </a:rPr>
                        <a:t>Nacionalidad </a:t>
                      </a:r>
                      <a:r>
                        <a:rPr lang="es-MX" sz="2200" baseline="0" dirty="0">
                          <a:latin typeface="Bookman Old Style" panose="02050604050505020204" pitchFamily="18" charset="0"/>
                        </a:rPr>
                        <a:t>en el derecho mexicano </a:t>
                      </a:r>
                      <a:endParaRPr lang="es-MX" sz="2200" dirty="0">
                        <a:latin typeface="Bookman Old Style" panose="02050604050505020204" pitchFamily="18" charset="0"/>
                      </a:endParaRPr>
                    </a:p>
                    <a:p>
                      <a:pPr algn="r"/>
                      <a:r>
                        <a:rPr lang="es-MX" sz="2200" baseline="0" dirty="0" smtClean="0">
                          <a:latin typeface="Bookman Old Style" panose="02050604050505020204" pitchFamily="18" charset="0"/>
                        </a:rPr>
                        <a:t>Nacionalidad de las personas físicas</a:t>
                      </a:r>
                      <a:endParaRPr lang="es-ES" sz="2200" baseline="0" dirty="0">
                        <a:latin typeface="Bookman Old Style" panose="02050604050505020204" pitchFamily="18" charset="0"/>
                      </a:endParaRPr>
                    </a:p>
                    <a:p>
                      <a:pPr algn="r"/>
                      <a:r>
                        <a:rPr lang="es-MX" sz="2200" baseline="0" dirty="0" smtClean="0">
                          <a:latin typeface="Bookman Old Style" panose="02050604050505020204" pitchFamily="18" charset="0"/>
                        </a:rPr>
                        <a:t>Nacionalidad de las personas jurídicas  </a:t>
                      </a:r>
                    </a:p>
                    <a:p>
                      <a:pPr algn="r"/>
                      <a:r>
                        <a:rPr lang="es-MX" sz="2200" baseline="0" dirty="0" smtClean="0">
                          <a:latin typeface="Bookman Old Style" panose="02050604050505020204" pitchFamily="18" charset="0"/>
                        </a:rPr>
                        <a:t>Nacionalidad de los bienes </a:t>
                      </a:r>
                      <a:endParaRPr lang="es-ES" sz="2200" baseline="0" dirty="0">
                        <a:latin typeface="Bookman Old Style" panose="02050604050505020204" pitchFamily="18" charset="0"/>
                      </a:endParaRPr>
                    </a:p>
                    <a:p>
                      <a:pPr algn="r"/>
                      <a:endParaRPr lang="es-MX" sz="2200" dirty="0" smtClean="0">
                        <a:latin typeface="Bookman Old Style" panose="02050604050505020204" pitchFamily="18" charset="0"/>
                      </a:endParaRPr>
                    </a:p>
                    <a:p>
                      <a:pPr algn="r"/>
                      <a:r>
                        <a:rPr lang="es-MX" sz="2200" dirty="0" smtClean="0">
                          <a:latin typeface="Bookman Old Style" panose="02050604050505020204" pitchFamily="18" charset="0"/>
                        </a:rPr>
                        <a:t>Conclusiones</a:t>
                      </a:r>
                      <a:endParaRPr lang="es-MX" sz="2200" dirty="0">
                        <a:latin typeface="Bookman Old Style" panose="02050604050505020204" pitchFamily="18" charset="0"/>
                      </a:endParaRPr>
                    </a:p>
                    <a:p>
                      <a:pPr algn="r"/>
                      <a:r>
                        <a:rPr lang="es-MX" sz="2200" dirty="0">
                          <a:latin typeface="Bookman Old Style" panose="02050604050505020204" pitchFamily="18" charset="0"/>
                        </a:rPr>
                        <a:t>Referencias</a:t>
                      </a:r>
                      <a:endParaRPr lang="es-MX" sz="2200" dirty="0">
                        <a:solidFill>
                          <a:schemeClr val="tx1">
                            <a:lumMod val="75000"/>
                            <a:lumOff val="25000"/>
                          </a:schemeClr>
                        </a:solidFill>
                        <a:latin typeface="Bookman Old Style" panose="02050604050505020204" pitchFamily="18" charset="0"/>
                      </a:endParaRPr>
                    </a:p>
                  </a:txBody>
                  <a:tcPr/>
                </a:tc>
                <a:tc>
                  <a:txBody>
                    <a:bodyPr/>
                    <a:lstStyle/>
                    <a:p>
                      <a:pPr algn="r"/>
                      <a:r>
                        <a:rPr lang="es-MX" sz="2200" dirty="0">
                          <a:latin typeface="Bookman Old Style" panose="02050604050505020204" pitchFamily="18" charset="0"/>
                        </a:rPr>
                        <a:t>4</a:t>
                      </a:r>
                    </a:p>
                    <a:p>
                      <a:pPr algn="r"/>
                      <a:endParaRPr lang="es-MX" sz="1600" dirty="0">
                        <a:latin typeface="Bookman Old Style" panose="02050604050505020204" pitchFamily="18" charset="0"/>
                      </a:endParaRPr>
                    </a:p>
                    <a:p>
                      <a:pPr algn="r"/>
                      <a:endParaRPr lang="es-MX" sz="2200" dirty="0" smtClean="0">
                        <a:latin typeface="Bookman Old Style" panose="02050604050505020204" pitchFamily="18" charset="0"/>
                      </a:endParaRPr>
                    </a:p>
                    <a:p>
                      <a:pPr algn="r"/>
                      <a:r>
                        <a:rPr lang="es-MX" sz="2200" dirty="0" smtClean="0">
                          <a:latin typeface="Bookman Old Style" panose="02050604050505020204" pitchFamily="18" charset="0"/>
                        </a:rPr>
                        <a:t>7</a:t>
                      </a:r>
                      <a:endParaRPr lang="es-MX" sz="2200" dirty="0">
                        <a:latin typeface="Bookman Old Style" panose="02050604050505020204" pitchFamily="18" charset="0"/>
                      </a:endParaRPr>
                    </a:p>
                    <a:p>
                      <a:pPr algn="r"/>
                      <a:r>
                        <a:rPr lang="es-MX" sz="2200" dirty="0" smtClean="0">
                          <a:latin typeface="Bookman Old Style" panose="02050604050505020204" pitchFamily="18" charset="0"/>
                        </a:rPr>
                        <a:t>13</a:t>
                      </a:r>
                      <a:endParaRPr lang="es-MX" sz="2200" dirty="0">
                        <a:latin typeface="Bookman Old Style" panose="02050604050505020204" pitchFamily="18" charset="0"/>
                      </a:endParaRPr>
                    </a:p>
                    <a:p>
                      <a:pPr algn="r"/>
                      <a:r>
                        <a:rPr lang="es-MX" sz="2200" dirty="0" smtClean="0">
                          <a:latin typeface="Bookman Old Style" panose="02050604050505020204" pitchFamily="18" charset="0"/>
                        </a:rPr>
                        <a:t>18</a:t>
                      </a:r>
                      <a:endParaRPr lang="es-MX" sz="2200" dirty="0">
                        <a:latin typeface="Bookman Old Style" panose="02050604050505020204" pitchFamily="18" charset="0"/>
                      </a:endParaRPr>
                    </a:p>
                    <a:p>
                      <a:pPr algn="r"/>
                      <a:r>
                        <a:rPr lang="es-MX" sz="2200" dirty="0" smtClean="0">
                          <a:latin typeface="Bookman Old Style" panose="02050604050505020204" pitchFamily="18" charset="0"/>
                        </a:rPr>
                        <a:t>27</a:t>
                      </a:r>
                      <a:endParaRPr lang="es-MX" sz="2200" dirty="0">
                        <a:latin typeface="Bookman Old Style" panose="02050604050505020204" pitchFamily="18" charset="0"/>
                      </a:endParaRPr>
                    </a:p>
                    <a:p>
                      <a:pPr algn="r"/>
                      <a:endParaRPr lang="es-MX" sz="2200" dirty="0">
                        <a:latin typeface="Bookman Old Style" panose="02050604050505020204" pitchFamily="18" charset="0"/>
                      </a:endParaRPr>
                    </a:p>
                    <a:p>
                      <a:pPr algn="r"/>
                      <a:r>
                        <a:rPr lang="es-MX" sz="2200" dirty="0" smtClean="0">
                          <a:latin typeface="Bookman Old Style" panose="02050604050505020204" pitchFamily="18" charset="0"/>
                        </a:rPr>
                        <a:t>35</a:t>
                      </a:r>
                    </a:p>
                    <a:p>
                      <a:pPr algn="r"/>
                      <a:r>
                        <a:rPr lang="es-MX" sz="2200" dirty="0" smtClean="0">
                          <a:solidFill>
                            <a:schemeClr val="tx1">
                              <a:lumMod val="75000"/>
                              <a:lumOff val="25000"/>
                            </a:schemeClr>
                          </a:solidFill>
                          <a:latin typeface="Bookman Old Style" panose="02050604050505020204" pitchFamily="18" charset="0"/>
                        </a:rPr>
                        <a:t>37</a:t>
                      </a:r>
                      <a:endParaRPr lang="es-MX" sz="2200" dirty="0">
                        <a:solidFill>
                          <a:schemeClr val="tx1">
                            <a:lumMod val="75000"/>
                            <a:lumOff val="25000"/>
                          </a:schemeClr>
                        </a:solidFill>
                        <a:latin typeface="Bookman Old Style" panose="02050604050505020204" pitchFamily="18" charset="0"/>
                      </a:endParaRPr>
                    </a:p>
                  </a:txBody>
                  <a:tcPr/>
                </a:tc>
                <a:extLst>
                  <a:ext uri="{0D108BD9-81ED-4DB2-BD59-A6C34878D82A}">
                    <a16:rowId xmlns:a16="http://schemas.microsoft.com/office/drawing/2014/main" val="10000"/>
                  </a:ext>
                </a:extLst>
              </a:tr>
            </a:tbl>
          </a:graphicData>
        </a:graphic>
      </p:graphicFrame>
      <p:pic>
        <p:nvPicPr>
          <p:cNvPr id="7" name="Imagen 6"/>
          <p:cNvPicPr>
            <a:picLocks noChangeAspect="1"/>
          </p:cNvPicPr>
          <p:nvPr/>
        </p:nvPicPr>
        <p:blipFill>
          <a:blip r:embed="rId3"/>
          <a:stretch>
            <a:fillRect/>
          </a:stretch>
        </p:blipFill>
        <p:spPr>
          <a:xfrm>
            <a:off x="6724103" y="447544"/>
            <a:ext cx="2914141" cy="780356"/>
          </a:xfrm>
          <a:prstGeom prst="rect">
            <a:avLst/>
          </a:prstGeom>
        </p:spPr>
      </p:pic>
    </p:spTree>
    <p:extLst>
      <p:ext uri="{BB962C8B-B14F-4D97-AF65-F5344CB8AC3E}">
        <p14:creationId xmlns:p14="http://schemas.microsoft.com/office/powerpoint/2010/main" val="1272736594"/>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00125" y="2022122"/>
            <a:ext cx="3410510" cy="3181887"/>
          </a:xfrm>
          <a:gradFill flip="none" rotWithShape="1">
            <a:gsLst>
              <a:gs pos="0">
                <a:schemeClr val="tx1">
                  <a:lumMod val="65000"/>
                  <a:shade val="30000"/>
                  <a:satMod val="115000"/>
                </a:schemeClr>
              </a:gs>
              <a:gs pos="50000">
                <a:schemeClr val="tx1">
                  <a:lumMod val="65000"/>
                  <a:shade val="67500"/>
                  <a:satMod val="115000"/>
                </a:schemeClr>
              </a:gs>
              <a:gs pos="100000">
                <a:schemeClr val="tx1">
                  <a:lumMod val="65000"/>
                  <a:shade val="100000"/>
                  <a:satMod val="115000"/>
                </a:schemeClr>
              </a:gs>
            </a:gsLst>
            <a:path path="circle">
              <a:fillToRect l="50000" t="50000" r="50000" b="50000"/>
            </a:path>
            <a:tileRect/>
          </a:gradFill>
          <a:ln>
            <a:solidFill>
              <a:schemeClr val="tx1"/>
            </a:solidFill>
          </a:ln>
        </p:spPr>
        <p:txBody>
          <a:bodyPr>
            <a:noAutofit/>
          </a:bodyPr>
          <a:lstStyle/>
          <a:p>
            <a:pPr marL="0" indent="0" algn="just">
              <a:buNone/>
            </a:pPr>
            <a:r>
              <a:rPr lang="es-MX" dirty="0">
                <a:solidFill>
                  <a:schemeClr val="tx1"/>
                </a:solidFill>
                <a:effectLst/>
                <a:latin typeface="Bookman Old Style" panose="02050604050505020204" pitchFamily="18" charset="0"/>
              </a:rPr>
              <a:t>De esta idea surgió la vinculación jurídica entre las personas nacidas en dichas embarcaciones y aeronaves y el Estado Mexicano. Esta relación jurídica se establece en función de la nacionalidad de dichas cosas</a:t>
            </a:r>
            <a:r>
              <a:rPr lang="es-MX" sz="2000" dirty="0" smtClean="0">
                <a:solidFill>
                  <a:schemeClr val="tx1"/>
                </a:solidFill>
                <a:latin typeface="Bookman Old Style" panose="02050604050505020204" pitchFamily="18" charset="0"/>
              </a:rPr>
              <a:t>.</a:t>
            </a:r>
            <a:endParaRPr lang="es-MX" sz="2000" dirty="0">
              <a:solidFill>
                <a:schemeClr val="tx1"/>
              </a:solidFill>
              <a:latin typeface="Bookman Old Style" panose="02050604050505020204" pitchFamily="18" charset="0"/>
            </a:endParaRPr>
          </a:p>
        </p:txBody>
      </p:sp>
      <p:sp>
        <p:nvSpPr>
          <p:cNvPr id="15" name="Marcador de contenido 2"/>
          <p:cNvSpPr txBox="1">
            <a:spLocks/>
          </p:cNvSpPr>
          <p:nvPr/>
        </p:nvSpPr>
        <p:spPr>
          <a:xfrm>
            <a:off x="4708712" y="1452286"/>
            <a:ext cx="6129617" cy="1075762"/>
          </a:xfrm>
          <a:prstGeom prst="rect">
            <a:avLst/>
          </a:prstGeom>
          <a:gradFill flip="none" rotWithShape="1">
            <a:gsLst>
              <a:gs pos="0">
                <a:schemeClr val="tx1">
                  <a:lumMod val="65000"/>
                  <a:shade val="30000"/>
                  <a:satMod val="115000"/>
                </a:schemeClr>
              </a:gs>
              <a:gs pos="50000">
                <a:schemeClr val="tx1">
                  <a:lumMod val="65000"/>
                  <a:shade val="67500"/>
                  <a:satMod val="115000"/>
                </a:schemeClr>
              </a:gs>
              <a:gs pos="100000">
                <a:schemeClr val="tx1">
                  <a:lumMod val="65000"/>
                  <a:shade val="100000"/>
                  <a:satMod val="115000"/>
                </a:schemeClr>
              </a:gs>
            </a:gsLst>
            <a:path path="circle">
              <a:fillToRect l="50000" t="50000" r="50000" b="50000"/>
            </a:path>
            <a:tileRect/>
          </a:gradFill>
          <a:ln>
            <a:solidFill>
              <a:schemeClr val="tx1"/>
            </a:solidFill>
          </a:ln>
        </p:spPr>
        <p:txBody>
          <a:bodyPr vert="horz" lIns="91440" tIns="45720" rIns="91440" bIns="45720" rtlCol="0" anchor="ctr">
            <a:normAutofit/>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marL="0" lvl="0" indent="0" algn="just">
              <a:buClr>
                <a:prstClr val="white"/>
              </a:buClr>
              <a:buNone/>
              <a:defRPr/>
            </a:pPr>
            <a:r>
              <a:rPr lang="es-MX" sz="2000" dirty="0">
                <a:solidFill>
                  <a:prstClr val="white"/>
                </a:solidFill>
                <a:latin typeface="Bookman Old Style" panose="02050604050505020204" pitchFamily="18" charset="0"/>
              </a:rPr>
              <a:t>Con referencia a la nacionalidad de los buques y las aeronaves existen dos tendencias</a:t>
            </a:r>
            <a:r>
              <a:rPr lang="es-MX" sz="2000" dirty="0" smtClean="0">
                <a:solidFill>
                  <a:prstClr val="white"/>
                </a:solidFill>
                <a:latin typeface="Bookman Old Style" panose="02050604050505020204" pitchFamily="18" charset="0"/>
              </a:rPr>
              <a:t>:</a:t>
            </a:r>
            <a:endParaRPr kumimoji="0" lang="es-MX" sz="2000" b="0" i="0" u="none" strike="noStrike" kern="1200" cap="none" spc="0" normalizeH="0" baseline="0" noProof="0" dirty="0">
              <a:ln>
                <a:noFill/>
              </a:ln>
              <a:solidFill>
                <a:prstClr val="white"/>
              </a:solidFill>
              <a:effectLst/>
              <a:uLnTx/>
              <a:uFillTx/>
              <a:latin typeface="Bookman Old Style" panose="02050604050505020204" pitchFamily="18" charset="0"/>
            </a:endParaRPr>
          </a:p>
        </p:txBody>
      </p:sp>
      <p:sp>
        <p:nvSpPr>
          <p:cNvPr id="7" name="Marcador de número de diapositiva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ítulo 1"/>
          <p:cNvSpPr>
            <a:spLocks noGrp="1"/>
          </p:cNvSpPr>
          <p:nvPr>
            <p:ph type="title"/>
          </p:nvPr>
        </p:nvSpPr>
        <p:spPr>
          <a:xfrm>
            <a:off x="637674" y="491617"/>
            <a:ext cx="7640051" cy="822157"/>
          </a:xfrm>
        </p:spPr>
        <p:txBody>
          <a:bodyPr>
            <a:normAutofit/>
          </a:bodyPr>
          <a:lstStyle/>
          <a:p>
            <a:r>
              <a:rPr lang="es-MX" sz="3600" b="1" dirty="0" smtClean="0">
                <a:solidFill>
                  <a:schemeClr val="tx1"/>
                </a:solidFill>
                <a:effectLst/>
                <a:latin typeface="Calibri" panose="020F0502020204030204" pitchFamily="34" charset="0"/>
                <a:cs typeface="Calibri" panose="020F0502020204030204" pitchFamily="34" charset="0"/>
              </a:rPr>
              <a:t>Nacionalidad mexicana de los bienes </a:t>
            </a:r>
            <a:endParaRPr lang="es-MX" sz="3600" b="1" dirty="0">
              <a:solidFill>
                <a:schemeClr val="tx1"/>
              </a:solidFill>
              <a:effectLst/>
              <a:latin typeface="Calibri" panose="020F0502020204030204" pitchFamily="34" charset="0"/>
              <a:cs typeface="Calibri" panose="020F0502020204030204" pitchFamily="34" charset="0"/>
            </a:endParaRPr>
          </a:p>
        </p:txBody>
      </p:sp>
      <p:graphicFrame>
        <p:nvGraphicFramePr>
          <p:cNvPr id="8" name="Diagrama 7"/>
          <p:cNvGraphicFramePr/>
          <p:nvPr>
            <p:extLst>
              <p:ext uri="{D42A27DB-BD31-4B8C-83A1-F6EECF244321}">
                <p14:modId xmlns:p14="http://schemas.microsoft.com/office/powerpoint/2010/main" val="3963568203"/>
              </p:ext>
            </p:extLst>
          </p:nvPr>
        </p:nvGraphicFramePr>
        <p:xfrm>
          <a:off x="3709520" y="2764833"/>
          <a:ext cx="8128000" cy="31991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48091293"/>
      </p:ext>
    </p:extLst>
  </p:cSld>
  <p:clrMapOvr>
    <a:masterClrMapping/>
  </p:clrMapOvr>
  <mc:AlternateContent xmlns:mc="http://schemas.openxmlformats.org/markup-compatibility/2006" xmlns:p14="http://schemas.microsoft.com/office/powerpoint/2010/main">
    <mc:Choice Requires="p14">
      <p:transition spd="slow" p14:dur="1750">
        <p:randomBar dir="vert"/>
      </p:transition>
    </mc:Choice>
    <mc:Fallback xmlns="">
      <p:transition spd="slow">
        <p:randomBar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7674" y="545405"/>
            <a:ext cx="7640051" cy="822157"/>
          </a:xfrm>
        </p:spPr>
        <p:txBody>
          <a:bodyPr>
            <a:normAutofit/>
          </a:bodyPr>
          <a:lstStyle/>
          <a:p>
            <a:r>
              <a:rPr lang="es-MX" sz="3500" b="1" dirty="0" smtClean="0">
                <a:solidFill>
                  <a:schemeClr val="tx1"/>
                </a:solidFill>
                <a:effectLst/>
                <a:latin typeface="Calibri" panose="020F0502020204030204" pitchFamily="34" charset="0"/>
                <a:cs typeface="Calibri" panose="020F0502020204030204" pitchFamily="34" charset="0"/>
              </a:rPr>
              <a:t>Nacionalidad mexicana de los bienes </a:t>
            </a:r>
            <a:endParaRPr lang="es-MX" sz="3500" b="1" dirty="0">
              <a:solidFill>
                <a:schemeClr val="tx1"/>
              </a:solidFill>
              <a:effectLst/>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1075762" y="1524507"/>
            <a:ext cx="6468037" cy="2805446"/>
          </a:xfr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path path="circle">
              <a:fillToRect l="50000" t="50000" r="50000" b="50000"/>
            </a:path>
            <a:tileRect/>
          </a:gradFill>
          <a:ln>
            <a:solidFill>
              <a:schemeClr val="tx1"/>
            </a:solidFill>
          </a:ln>
        </p:spPr>
        <p:txBody>
          <a:bodyPr>
            <a:normAutofit/>
          </a:bodyPr>
          <a:lstStyle/>
          <a:p>
            <a:pPr marL="36900" indent="0" algn="just">
              <a:buNone/>
            </a:pPr>
            <a:r>
              <a:rPr lang="es-MX" sz="1900" b="1" dirty="0">
                <a:effectLst/>
                <a:latin typeface="Bookman Old Style" panose="02050604050505020204" pitchFamily="18" charset="0"/>
              </a:rPr>
              <a:t>Lo que es un hecho incontrovertido, es que las legislaciones nacionales o extranjeras han reconocido la nacionalidad de las cosas, específicamente de los </a:t>
            </a:r>
            <a:r>
              <a:rPr lang="es-MX" sz="1900" b="1" i="1" dirty="0">
                <a:effectLst/>
                <a:latin typeface="Bookman Old Style" panose="02050604050505020204" pitchFamily="18" charset="0"/>
              </a:rPr>
              <a:t>buques y las aeronaves</a:t>
            </a:r>
            <a:r>
              <a:rPr lang="es-MX" sz="1900" b="1" dirty="0">
                <a:effectLst/>
                <a:latin typeface="Bookman Old Style" panose="02050604050505020204" pitchFamily="18" charset="0"/>
              </a:rPr>
              <a:t>. Esta idea no es novedosa ya que por ejemplo desde 1500 al decir de Toribio Esquivel, los españoles prohibieron otorgar permiso para ir a la Indias a cualquier barco extranjero que no fuera español. </a:t>
            </a:r>
          </a:p>
          <a:p>
            <a:pPr marL="36900" indent="0" algn="just">
              <a:buNone/>
            </a:pPr>
            <a:endParaRPr lang="es-MX" dirty="0" smtClean="0">
              <a:solidFill>
                <a:schemeClr val="tx1"/>
              </a:solidFill>
              <a:effectLst/>
              <a:latin typeface="Bookman Old Style" panose="02050604050505020204" pitchFamily="18" charset="0"/>
              <a:cs typeface="Calibri" panose="020F0502020204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Marcador de contenido 2"/>
          <p:cNvSpPr txBox="1">
            <a:spLocks/>
          </p:cNvSpPr>
          <p:nvPr/>
        </p:nvSpPr>
        <p:spPr>
          <a:xfrm>
            <a:off x="1075762" y="4579724"/>
            <a:ext cx="6468037" cy="1075762"/>
          </a:xfrm>
          <a:prstGeom prst="rect">
            <a:avLst/>
          </a:prstGeom>
          <a:gradFill flip="none" rotWithShape="1">
            <a:gsLst>
              <a:gs pos="0">
                <a:schemeClr val="tx1">
                  <a:lumMod val="65000"/>
                  <a:shade val="30000"/>
                  <a:satMod val="115000"/>
                </a:schemeClr>
              </a:gs>
              <a:gs pos="50000">
                <a:schemeClr val="tx1">
                  <a:lumMod val="65000"/>
                  <a:shade val="67500"/>
                  <a:satMod val="115000"/>
                </a:schemeClr>
              </a:gs>
              <a:gs pos="100000">
                <a:schemeClr val="tx1">
                  <a:lumMod val="65000"/>
                  <a:shade val="100000"/>
                  <a:satMod val="115000"/>
                </a:schemeClr>
              </a:gs>
            </a:gsLst>
            <a:path path="circle">
              <a:fillToRect l="50000" t="50000" r="50000" b="50000"/>
            </a:path>
            <a:tileRect/>
          </a:gradFill>
          <a:ln>
            <a:solidFill>
              <a:schemeClr val="tx1"/>
            </a:solidFill>
          </a:ln>
        </p:spPr>
        <p:txBody>
          <a:bodyPr vert="horz" lIns="91440" tIns="45720" rIns="91440" bIns="45720" rtlCol="0" anchor="ctr">
            <a:normAutofit fontScale="92500" lnSpcReduction="10000"/>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algn="just">
              <a:lnSpc>
                <a:spcPct val="115000"/>
              </a:lnSpc>
              <a:spcAft>
                <a:spcPts val="0"/>
              </a:spcAft>
            </a:pPr>
            <a:r>
              <a:rPr lang="es-MX" sz="2000" dirty="0">
                <a:latin typeface="Bookman Old Style" panose="02050604050505020204" pitchFamily="18" charset="0"/>
                <a:ea typeface="Calibri" panose="020F0502020204030204" pitchFamily="34" charset="0"/>
                <a:cs typeface="Times New Roman" panose="02020603050405020304" pitchFamily="18" charset="0"/>
              </a:rPr>
              <a:t>Existen varios criterios que norman el otorgamiento de la nacionalidad a los buques y aeronaves, entre ellos los siguientes: </a:t>
            </a:r>
            <a:endParaRPr kumimoji="0" lang="es-MX" sz="2000" b="0" i="0" u="none" strike="noStrike" kern="1200" cap="none" spc="0" normalizeH="0" baseline="0" noProof="0" dirty="0">
              <a:ln>
                <a:noFill/>
              </a:ln>
              <a:solidFill>
                <a:prstClr val="white"/>
              </a:solidFill>
              <a:effectLst/>
              <a:uLnTx/>
              <a:uFillTx/>
              <a:latin typeface="Bookman Old Style" panose="02050604050505020204" pitchFamily="18" charset="0"/>
            </a:endParaRPr>
          </a:p>
        </p:txBody>
      </p:sp>
      <p:graphicFrame>
        <p:nvGraphicFramePr>
          <p:cNvPr id="6" name="Diagrama 5"/>
          <p:cNvGraphicFramePr/>
          <p:nvPr>
            <p:extLst>
              <p:ext uri="{D42A27DB-BD31-4B8C-83A1-F6EECF244321}">
                <p14:modId xmlns:p14="http://schemas.microsoft.com/office/powerpoint/2010/main" val="4119523069"/>
              </p:ext>
            </p:extLst>
          </p:nvPr>
        </p:nvGraphicFramePr>
        <p:xfrm>
          <a:off x="5474448"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8727249"/>
      </p:ext>
    </p:extLst>
  </p:cSld>
  <p:clrMapOvr>
    <a:masterClrMapping/>
  </p:clrMapOvr>
  <mc:AlternateContent xmlns:mc="http://schemas.openxmlformats.org/markup-compatibility/2006" xmlns:p14="http://schemas.microsoft.com/office/powerpoint/2010/main">
    <mc:Choice Requires="p14">
      <p:transition spd="slow" p14:dur="1750">
        <p:randomBar dir="vert"/>
      </p:transition>
    </mc:Choice>
    <mc:Fallback xmlns="">
      <p:transition spd="slow">
        <p:randomBar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7674" y="491617"/>
            <a:ext cx="7640051" cy="822157"/>
          </a:xfrm>
        </p:spPr>
        <p:txBody>
          <a:bodyPr>
            <a:normAutofit/>
          </a:bodyPr>
          <a:lstStyle/>
          <a:p>
            <a:r>
              <a:rPr lang="es-MX" sz="3600" b="1" dirty="0" smtClean="0">
                <a:solidFill>
                  <a:schemeClr val="tx1"/>
                </a:solidFill>
                <a:effectLst/>
                <a:latin typeface="Calibri" panose="020F0502020204030204" pitchFamily="34" charset="0"/>
                <a:cs typeface="Calibri" panose="020F0502020204030204" pitchFamily="34" charset="0"/>
              </a:rPr>
              <a:t>Nacionalidad mexicana de los bienes </a:t>
            </a:r>
            <a:endParaRPr lang="es-MX" sz="3600" b="1" dirty="0">
              <a:solidFill>
                <a:schemeClr val="tx1"/>
              </a:solidFill>
              <a:effectLst/>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6221198" y="1901021"/>
            <a:ext cx="5056750" cy="3151425"/>
          </a:xfrm>
          <a:solidFill>
            <a:schemeClr val="accent4">
              <a:lumMod val="75000"/>
            </a:schemeClr>
          </a:solidFill>
        </p:spPr>
        <p:txBody>
          <a:bodyPr>
            <a:normAutofit fontScale="92500" lnSpcReduction="20000"/>
          </a:bodyPr>
          <a:lstStyle/>
          <a:p>
            <a:pPr marL="36900" indent="0" algn="just">
              <a:buNone/>
            </a:pPr>
            <a:endParaRPr lang="es-MX" dirty="0" smtClean="0">
              <a:solidFill>
                <a:schemeClr val="tx1"/>
              </a:solidFill>
              <a:effectLst/>
              <a:latin typeface="Bookman Old Style" panose="02050604050505020204" pitchFamily="18" charset="0"/>
            </a:endParaRPr>
          </a:p>
          <a:p>
            <a:pPr marL="36900" indent="0" algn="just">
              <a:buNone/>
            </a:pPr>
            <a:r>
              <a:rPr lang="es-MX" dirty="0" smtClean="0">
                <a:solidFill>
                  <a:schemeClr val="tx1"/>
                </a:solidFill>
                <a:effectLst/>
                <a:latin typeface="Bookman Old Style" panose="02050604050505020204" pitchFamily="18" charset="0"/>
              </a:rPr>
              <a:t>En </a:t>
            </a:r>
            <a:r>
              <a:rPr lang="es-MX" dirty="0">
                <a:solidFill>
                  <a:schemeClr val="tx1"/>
                </a:solidFill>
                <a:effectLst/>
                <a:latin typeface="Bookman Old Style" panose="02050604050505020204" pitchFamily="18" charset="0"/>
              </a:rPr>
              <a:t>el sistema jurídico mexicano el ordenamiento adecuado para este asunto es la Ley </a:t>
            </a:r>
            <a:r>
              <a:rPr lang="es-MX" dirty="0" smtClean="0">
                <a:solidFill>
                  <a:schemeClr val="tx1"/>
                </a:solidFill>
                <a:effectLst/>
                <a:latin typeface="Bookman Old Style" panose="02050604050505020204" pitchFamily="18" charset="0"/>
              </a:rPr>
              <a:t>de Navegación</a:t>
            </a:r>
            <a:r>
              <a:rPr lang="es-MX" dirty="0">
                <a:solidFill>
                  <a:schemeClr val="tx1"/>
                </a:solidFill>
                <a:effectLst/>
                <a:latin typeface="Bookman Old Style" panose="02050604050505020204" pitchFamily="18" charset="0"/>
              </a:rPr>
              <a:t>, al autorizar que las personas físicas mexicanas o morales constituidas conforme a las leyes mexicanas, podrán abanderar, matricular y registrar como mexicanos embarcaciones y artefactos navales, de su propiedad o </a:t>
            </a:r>
            <a:r>
              <a:rPr lang="es-MX" dirty="0" smtClean="0">
                <a:solidFill>
                  <a:schemeClr val="tx1"/>
                </a:solidFill>
                <a:effectLst/>
                <a:latin typeface="Bookman Old Style" panose="02050604050505020204" pitchFamily="18" charset="0"/>
              </a:rPr>
              <a:t>en su </a:t>
            </a:r>
            <a:r>
              <a:rPr lang="es-MX" dirty="0">
                <a:solidFill>
                  <a:schemeClr val="tx1"/>
                </a:solidFill>
                <a:effectLst/>
                <a:latin typeface="Bookman Old Style" panose="02050604050505020204" pitchFamily="18" charset="0"/>
              </a:rPr>
              <a:t>posesión, mediante contrato de </a:t>
            </a:r>
            <a:r>
              <a:rPr lang="es-MX" dirty="0" err="1">
                <a:solidFill>
                  <a:schemeClr val="tx1"/>
                </a:solidFill>
                <a:effectLst/>
                <a:latin typeface="Bookman Old Style" panose="02050604050505020204" pitchFamily="18" charset="0"/>
              </a:rPr>
              <a:t>fletamiento</a:t>
            </a:r>
            <a:r>
              <a:rPr lang="es-MX" dirty="0">
                <a:solidFill>
                  <a:schemeClr val="tx1"/>
                </a:solidFill>
                <a:effectLst/>
                <a:latin typeface="Bookman Old Style" panose="02050604050505020204" pitchFamily="18" charset="0"/>
              </a:rPr>
              <a:t> a casco desnudo</a:t>
            </a:r>
            <a:r>
              <a:rPr lang="es-MX" dirty="0" smtClean="0">
                <a:solidFill>
                  <a:schemeClr val="tx1"/>
                </a:solidFill>
                <a:effectLst/>
                <a:latin typeface="Bookman Old Style" panose="02050604050505020204" pitchFamily="18" charset="0"/>
              </a:rPr>
              <a:t>.</a:t>
            </a:r>
            <a:endParaRPr lang="es-MX" dirty="0" smtClean="0">
              <a:solidFill>
                <a:schemeClr val="tx1"/>
              </a:solidFill>
              <a:effectLst/>
              <a:latin typeface="Bookman Old Style" panose="02050604050505020204" pitchFamily="18" charset="0"/>
              <a:cs typeface="Calibri" panose="020F0502020204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Imagen 5"/>
          <p:cNvPicPr>
            <a:picLocks noChangeAspect="1"/>
          </p:cNvPicPr>
          <p:nvPr/>
        </p:nvPicPr>
        <p:blipFill rotWithShape="1">
          <a:blip r:embed="rId2"/>
          <a:srcRect r="24138"/>
          <a:stretch/>
        </p:blipFill>
        <p:spPr>
          <a:xfrm>
            <a:off x="0" y="1674947"/>
            <a:ext cx="5300420" cy="3873446"/>
          </a:xfrm>
          <a:prstGeom prst="flowChartDelay">
            <a:avLst/>
          </a:prstGeom>
        </p:spPr>
      </p:pic>
    </p:spTree>
    <p:extLst>
      <p:ext uri="{BB962C8B-B14F-4D97-AF65-F5344CB8AC3E}">
        <p14:creationId xmlns:p14="http://schemas.microsoft.com/office/powerpoint/2010/main" val="2446747947"/>
      </p:ext>
    </p:extLst>
  </p:cSld>
  <p:clrMapOvr>
    <a:masterClrMapping/>
  </p:clrMapOvr>
  <mc:AlternateContent xmlns:mc="http://schemas.openxmlformats.org/markup-compatibility/2006" xmlns:p14="http://schemas.microsoft.com/office/powerpoint/2010/main">
    <mc:Choice Requires="p14">
      <p:transition spd="slow" p14:dur="1750">
        <p:push dir="u"/>
      </p:transition>
    </mc:Choice>
    <mc:Fallback xmlns="">
      <p:transition spd="slow">
        <p:push dir="u"/>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7674" y="491617"/>
            <a:ext cx="7640051" cy="822157"/>
          </a:xfrm>
        </p:spPr>
        <p:txBody>
          <a:bodyPr>
            <a:normAutofit/>
          </a:bodyPr>
          <a:lstStyle/>
          <a:p>
            <a:r>
              <a:rPr lang="es-MX" sz="3600" b="1" dirty="0" smtClean="0">
                <a:solidFill>
                  <a:schemeClr val="tx1"/>
                </a:solidFill>
                <a:effectLst/>
                <a:latin typeface="Calibri" panose="020F0502020204030204" pitchFamily="34" charset="0"/>
                <a:cs typeface="Calibri" panose="020F0502020204030204" pitchFamily="34" charset="0"/>
              </a:rPr>
              <a:t>Nacionalidad mexicana de los bienes </a:t>
            </a:r>
            <a:endParaRPr lang="es-MX" sz="3600" b="1" dirty="0">
              <a:solidFill>
                <a:schemeClr val="tx1"/>
              </a:solidFill>
              <a:effectLst/>
              <a:latin typeface="Calibri" panose="020F0502020204030204" pitchFamily="34" charset="0"/>
              <a:cs typeface="Calibri" panose="020F0502020204030204" pitchFamily="34" charset="0"/>
            </a:endParaRPr>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Diagrama 4"/>
          <p:cNvGraphicFramePr/>
          <p:nvPr>
            <p:extLst>
              <p:ext uri="{D42A27DB-BD31-4B8C-83A1-F6EECF244321}">
                <p14:modId xmlns:p14="http://schemas.microsoft.com/office/powerpoint/2010/main" val="202134914"/>
              </p:ext>
            </p:extLst>
          </p:nvPr>
        </p:nvGraphicFramePr>
        <p:xfrm>
          <a:off x="995081" y="835432"/>
          <a:ext cx="1016597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Marcador de contenido 2"/>
          <p:cNvSpPr>
            <a:spLocks noGrp="1"/>
          </p:cNvSpPr>
          <p:nvPr>
            <p:ph idx="1"/>
          </p:nvPr>
        </p:nvSpPr>
        <p:spPr>
          <a:xfrm>
            <a:off x="995081" y="1564847"/>
            <a:ext cx="4477872" cy="774943"/>
          </a:xfr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path path="circle">
              <a:fillToRect l="50000" t="50000" r="50000" b="50000"/>
            </a:path>
            <a:tileRect/>
          </a:gradFill>
        </p:spPr>
        <p:txBody>
          <a:bodyPr>
            <a:normAutofit/>
          </a:bodyPr>
          <a:lstStyle/>
          <a:p>
            <a:pPr marL="36900" indent="0" algn="just">
              <a:buNone/>
            </a:pPr>
            <a:r>
              <a:rPr lang="es-MX" b="1" dirty="0">
                <a:solidFill>
                  <a:schemeClr val="tx1"/>
                </a:solidFill>
                <a:effectLst/>
                <a:latin typeface="Bookman Old Style" panose="02050604050505020204" pitchFamily="18" charset="0"/>
              </a:rPr>
              <a:t>Se consideran embarcaciones de nacionalidad mexicana</a:t>
            </a:r>
            <a:r>
              <a:rPr lang="es-MX" b="1" dirty="0" smtClean="0">
                <a:solidFill>
                  <a:schemeClr val="tx1"/>
                </a:solidFill>
                <a:effectLst/>
                <a:latin typeface="Bookman Old Style" panose="02050604050505020204" pitchFamily="18" charset="0"/>
              </a:rPr>
              <a:t>:</a:t>
            </a:r>
            <a:endParaRPr lang="es-MX" b="1" dirty="0" smtClean="0">
              <a:solidFill>
                <a:schemeClr val="tx1"/>
              </a:solidFill>
              <a:effectLst/>
              <a:latin typeface="Bookman Old Style" panose="02050604050505020204" pitchFamily="18" charset="0"/>
              <a:cs typeface="Calibri" panose="020F0502020204030204" pitchFamily="34" charset="0"/>
            </a:endParaRPr>
          </a:p>
        </p:txBody>
      </p:sp>
      <p:pic>
        <p:nvPicPr>
          <p:cNvPr id="8" name="Imagen 7"/>
          <p:cNvPicPr>
            <a:picLocks noChangeAspect="1"/>
          </p:cNvPicPr>
          <p:nvPr/>
        </p:nvPicPr>
        <p:blipFill>
          <a:blip r:embed="rId7"/>
          <a:stretch>
            <a:fillRect/>
          </a:stretch>
        </p:blipFill>
        <p:spPr>
          <a:xfrm>
            <a:off x="6448269" y="3867192"/>
            <a:ext cx="4986960" cy="2798307"/>
          </a:xfrm>
          <a:prstGeom prst="rect">
            <a:avLst/>
          </a:prstGeom>
        </p:spPr>
      </p:pic>
    </p:spTree>
    <p:extLst>
      <p:ext uri="{BB962C8B-B14F-4D97-AF65-F5344CB8AC3E}">
        <p14:creationId xmlns:p14="http://schemas.microsoft.com/office/powerpoint/2010/main" val="2087170936"/>
      </p:ext>
    </p:extLst>
  </p:cSld>
  <p:clrMapOvr>
    <a:masterClrMapping/>
  </p:clrMapOvr>
  <mc:AlternateContent xmlns:mc="http://schemas.openxmlformats.org/markup-compatibility/2006" xmlns:p14="http://schemas.microsoft.com/office/powerpoint/2010/main">
    <mc:Choice Requires="p14">
      <p:transition spd="slow" p14:dur="1750">
        <p:cover/>
      </p:transition>
    </mc:Choice>
    <mc:Fallback xmlns="">
      <p:transition spd="slow">
        <p:cover/>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2068B3E1-AE31-40B3-BE89-31D9F3F878DD}" type="slidenum">
              <a:rPr lang="es-MX" smtClean="0"/>
              <a:t>34</a:t>
            </a:fld>
            <a:endParaRPr lang="es-MX"/>
          </a:p>
        </p:txBody>
      </p:sp>
      <p:sp>
        <p:nvSpPr>
          <p:cNvPr id="5" name="Rectángulo 4"/>
          <p:cNvSpPr/>
          <p:nvPr/>
        </p:nvSpPr>
        <p:spPr>
          <a:xfrm>
            <a:off x="1371599" y="456598"/>
            <a:ext cx="9515475" cy="729430"/>
          </a:xfrm>
          <a:prstGeom prst="rect">
            <a:avLst/>
          </a:prstGeom>
        </p:spPr>
        <p:txBody>
          <a:bodyPr wrap="square">
            <a:spAutoFit/>
          </a:bodyPr>
          <a:lstStyle/>
          <a:p>
            <a:pPr algn="just">
              <a:lnSpc>
                <a:spcPct val="115000"/>
              </a:lnSpc>
              <a:spcAft>
                <a:spcPts val="0"/>
              </a:spcAft>
            </a:pPr>
            <a:r>
              <a:rPr lang="es-MX" b="1" dirty="0">
                <a:latin typeface="Bookman Old Style" panose="02050604050505020204" pitchFamily="18" charset="0"/>
                <a:ea typeface="Calibri" panose="020F0502020204030204" pitchFamily="34" charset="0"/>
                <a:cs typeface="Times New Roman" panose="02020603050405020304" pitchFamily="18" charset="0"/>
              </a:rPr>
              <a:t>Las marcas de nacionalidad de las aeronaves civiles mexicana serán las siglas:</a:t>
            </a:r>
          </a:p>
          <a:p>
            <a:pPr lvl="1" algn="just">
              <a:lnSpc>
                <a:spcPct val="115000"/>
              </a:lnSpc>
              <a:spcAft>
                <a:spcPts val="0"/>
              </a:spcAft>
            </a:pPr>
            <a:endParaRPr lang="es-MX" dirty="0">
              <a:latin typeface="Bookman Old Style" panose="02050604050505020204" pitchFamily="18" charset="0"/>
              <a:ea typeface="Times New Roman" panose="02020603050405020304" pitchFamily="18" charset="0"/>
            </a:endParaRPr>
          </a:p>
        </p:txBody>
      </p:sp>
      <p:graphicFrame>
        <p:nvGraphicFramePr>
          <p:cNvPr id="6" name="Diagrama 5"/>
          <p:cNvGraphicFramePr/>
          <p:nvPr>
            <p:extLst>
              <p:ext uri="{D42A27DB-BD31-4B8C-83A1-F6EECF244321}">
                <p14:modId xmlns:p14="http://schemas.microsoft.com/office/powerpoint/2010/main" val="3986017277"/>
              </p:ext>
            </p:extLst>
          </p:nvPr>
        </p:nvGraphicFramePr>
        <p:xfrm>
          <a:off x="2073275" y="1005053"/>
          <a:ext cx="8128000" cy="3919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ángulo 6"/>
          <p:cNvSpPr/>
          <p:nvPr/>
        </p:nvSpPr>
        <p:spPr>
          <a:xfrm>
            <a:off x="1152524" y="4742848"/>
            <a:ext cx="9886951" cy="1590628"/>
          </a:xfrm>
          <a:prstGeom prst="rect">
            <a:avLst/>
          </a:prstGeom>
        </p:spPr>
        <p:txBody>
          <a:bodyPr wrap="square">
            <a:spAutoFit/>
          </a:bodyPr>
          <a:lstStyle/>
          <a:p>
            <a:pPr algn="just">
              <a:lnSpc>
                <a:spcPct val="115000"/>
              </a:lnSpc>
              <a:spcAft>
                <a:spcPts val="0"/>
              </a:spcAft>
            </a:pPr>
            <a:endParaRPr lang="es-MX" dirty="0">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15000"/>
              </a:lnSpc>
              <a:spcAft>
                <a:spcPts val="0"/>
              </a:spcAft>
            </a:pPr>
            <a:r>
              <a:rPr lang="es-MX" sz="1700" b="1" dirty="0">
                <a:latin typeface="Bookman Old Style" panose="02050604050505020204" pitchFamily="18" charset="0"/>
                <a:ea typeface="Calibri" panose="020F0502020204030204" pitchFamily="34" charset="0"/>
                <a:cs typeface="Times New Roman" panose="02020603050405020304" pitchFamily="18" charset="0"/>
              </a:rPr>
              <a:t>Las aeronaves civiles tienen la nacionalidad del Estado en que estén matriculadas. La nacionalidad mexicana de la aeronave se adquiere con el certificado de matrícula de la aeronave, el que se otorgará una vez inscrita la documentación que la ley de la materia señala.</a:t>
            </a:r>
            <a:endParaRPr lang="es-MX" sz="1700" b="1"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95367179"/>
      </p:ext>
    </p:extLst>
  </p:cSld>
  <p:clrMapOvr>
    <a:masterClrMapping/>
  </p:clrMapOvr>
  <mc:AlternateContent xmlns:mc="http://schemas.openxmlformats.org/markup-compatibility/2006" xmlns:p14="http://schemas.microsoft.com/office/powerpoint/2010/main">
    <mc:Choice Requires="p14">
      <p:transition spd="slow" p14:dur="1750">
        <p:randomBar dir="vert"/>
      </p:transition>
    </mc:Choice>
    <mc:Fallback xmlns="">
      <p:transition spd="slow">
        <p:randomBar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024034" y="332656"/>
            <a:ext cx="3639918" cy="624077"/>
          </a:xfrm>
          <a:solidFill>
            <a:schemeClr val="accent2"/>
          </a:solidFill>
          <a:ln>
            <a:solidFill>
              <a:schemeClr val="tx1"/>
            </a:solidFill>
          </a:ln>
        </p:spPr>
        <p:txBody>
          <a:bodyPr>
            <a:normAutofit/>
          </a:bodyPr>
          <a:lstStyle/>
          <a:p>
            <a:pPr algn="ctr"/>
            <a:r>
              <a:rPr lang="es-MX" sz="2800" b="1" dirty="0">
                <a:solidFill>
                  <a:schemeClr val="tx1"/>
                </a:solidFill>
                <a:latin typeface="Bookman Old Style" panose="02050604050505020204" pitchFamily="18" charset="0"/>
                <a:cs typeface="Arial" pitchFamily="34" charset="0"/>
              </a:rPr>
              <a:t>CONCLUSIONES</a:t>
            </a:r>
            <a:r>
              <a:rPr lang="es-MX" sz="3200" dirty="0">
                <a:solidFill>
                  <a:schemeClr val="bg1"/>
                </a:solidFill>
                <a:latin typeface="Arial" pitchFamily="34" charset="0"/>
                <a:cs typeface="Arial" pitchFamily="34" charset="0"/>
              </a:rPr>
              <a:t>   </a:t>
            </a:r>
          </a:p>
        </p:txBody>
      </p:sp>
      <p:sp>
        <p:nvSpPr>
          <p:cNvPr id="5" name="4 Marcador de contenido"/>
          <p:cNvSpPr>
            <a:spLocks noGrp="1"/>
          </p:cNvSpPr>
          <p:nvPr>
            <p:ph idx="1"/>
          </p:nvPr>
        </p:nvSpPr>
        <p:spPr>
          <a:xfrm>
            <a:off x="1107364" y="1149505"/>
            <a:ext cx="10024534" cy="4765670"/>
          </a:xfrm>
          <a:solidFill>
            <a:schemeClr val="accent6">
              <a:lumMod val="75000"/>
            </a:schemeClr>
          </a:solidFill>
          <a:ln>
            <a:solidFill>
              <a:schemeClr val="accent1">
                <a:lumMod val="75000"/>
              </a:schemeClr>
            </a:solidFill>
          </a:ln>
        </p:spPr>
        <p:txBody>
          <a:bodyPr>
            <a:normAutofit lnSpcReduction="10000"/>
          </a:bodyPr>
          <a:lstStyle/>
          <a:p>
            <a:pPr lvl="1" algn="just"/>
            <a:r>
              <a:rPr lang="es-ES" sz="2000" b="1" dirty="0">
                <a:effectLst/>
                <a:latin typeface="Bookman Old Style" panose="02050604050505020204" pitchFamily="18" charset="0"/>
              </a:rPr>
              <a:t>NACIONALIDAD EN EL DERECHO MEXICANO </a:t>
            </a:r>
            <a:endParaRPr lang="es-MX" sz="2000" b="1" dirty="0">
              <a:effectLst/>
              <a:latin typeface="Bookman Old Style" panose="02050604050505020204" pitchFamily="18" charset="0"/>
            </a:endParaRPr>
          </a:p>
          <a:p>
            <a:pPr marL="36900" indent="0" algn="just">
              <a:buNone/>
            </a:pPr>
            <a:r>
              <a:rPr lang="es-MX" b="1" dirty="0" smtClean="0">
                <a:effectLst/>
                <a:latin typeface="Bookman Old Style" panose="02050604050505020204" pitchFamily="18" charset="0"/>
              </a:rPr>
              <a:t>El </a:t>
            </a:r>
            <a:r>
              <a:rPr lang="es-MX" b="1" dirty="0">
                <a:effectLst/>
                <a:latin typeface="Bookman Old Style" panose="02050604050505020204" pitchFamily="18" charset="0"/>
              </a:rPr>
              <a:t>artículo 30 de la Constitución Mexicana define el concepto de nacionalidad para el estado mexicano. Las obligaciones inherentes a la nacionalidad mexicana las dispone el artículo 31, mientras que el artículo 37-A expone los supuestos en que una persona puede ser destituido de su nacionalidad teniendo en cuenta que ningún mexicano por nacimiento podrá ser privado de su nacionalidad. </a:t>
            </a:r>
          </a:p>
          <a:p>
            <a:pPr lvl="1" algn="just"/>
            <a:r>
              <a:rPr lang="es-ES" sz="2000" b="1" dirty="0">
                <a:effectLst/>
                <a:latin typeface="Bookman Old Style" panose="02050604050505020204" pitchFamily="18" charset="0"/>
              </a:rPr>
              <a:t>NACIONALIDAD MEXICANA DE PERSONAS FÍSICAS</a:t>
            </a:r>
            <a:endParaRPr lang="es-MX" sz="2000" b="1" dirty="0">
              <a:effectLst/>
              <a:latin typeface="Bookman Old Style" panose="02050604050505020204" pitchFamily="18" charset="0"/>
            </a:endParaRPr>
          </a:p>
          <a:p>
            <a:pPr marL="36900" indent="0" algn="just">
              <a:buNone/>
            </a:pPr>
            <a:r>
              <a:rPr lang="es-MX" b="1" dirty="0" smtClean="0">
                <a:effectLst/>
                <a:latin typeface="Bookman Old Style" panose="02050604050505020204" pitchFamily="18" charset="0"/>
              </a:rPr>
              <a:t>De </a:t>
            </a:r>
            <a:r>
              <a:rPr lang="es-MX" b="1" dirty="0">
                <a:effectLst/>
                <a:latin typeface="Bookman Old Style" panose="02050604050505020204" pitchFamily="18" charset="0"/>
              </a:rPr>
              <a:t>acuerdo con la Constitución Polí­tica de los Estados Unidos Mexicanos (artículo 30), la nacionalidad mexicana se adquiere por nacimiento o por naturalización:</a:t>
            </a:r>
          </a:p>
          <a:p>
            <a:pPr marL="893763" indent="-125413" algn="just">
              <a:buFont typeface="Arial" panose="020B0604020202020204" pitchFamily="34" charset="0"/>
              <a:buChar char="•"/>
            </a:pPr>
            <a:r>
              <a:rPr lang="es-MX" b="1" dirty="0">
                <a:effectLst/>
                <a:latin typeface="Bookman Old Style" panose="02050604050505020204" pitchFamily="18" charset="0"/>
              </a:rPr>
              <a:t>Son mexicanos por nacimiento</a:t>
            </a:r>
          </a:p>
          <a:p>
            <a:pPr marL="893763" indent="-125413" algn="just">
              <a:buFont typeface="Arial" panose="020B0604020202020204" pitchFamily="34" charset="0"/>
              <a:buChar char="•"/>
            </a:pPr>
            <a:r>
              <a:rPr lang="es-MX" b="1" dirty="0" smtClean="0">
                <a:effectLst/>
                <a:latin typeface="Bookman Old Style" panose="02050604050505020204" pitchFamily="18" charset="0"/>
              </a:rPr>
              <a:t>Son </a:t>
            </a:r>
            <a:r>
              <a:rPr lang="es-MX" b="1" dirty="0">
                <a:effectLst/>
                <a:latin typeface="Bookman Old Style" panose="02050604050505020204" pitchFamily="18" charset="0"/>
              </a:rPr>
              <a:t>mexicanos por naturalización</a:t>
            </a:r>
          </a:p>
          <a:p>
            <a:pPr marL="114300" indent="0">
              <a:buNone/>
            </a:pPr>
            <a:endParaRPr lang="es-MX" dirty="0"/>
          </a:p>
          <a:p>
            <a:pPr marL="114300" indent="0">
              <a:lnSpc>
                <a:spcPct val="150000"/>
              </a:lnSpc>
              <a:buNone/>
            </a:pPr>
            <a:endParaRPr lang="es-MX" sz="43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35</a:t>
            </a:fld>
            <a:endParaRPr lang="es-MX"/>
          </a:p>
        </p:txBody>
      </p:sp>
      <p:pic>
        <p:nvPicPr>
          <p:cNvPr id="3" name="Imagen 2"/>
          <p:cNvPicPr>
            <a:picLocks noChangeAspect="1"/>
          </p:cNvPicPr>
          <p:nvPr/>
        </p:nvPicPr>
        <p:blipFill>
          <a:blip r:embed="rId2"/>
          <a:stretch>
            <a:fillRect/>
          </a:stretch>
        </p:blipFill>
        <p:spPr>
          <a:xfrm>
            <a:off x="10167374" y="158088"/>
            <a:ext cx="890093" cy="798645"/>
          </a:xfrm>
          <a:prstGeom prst="rect">
            <a:avLst/>
          </a:prstGeom>
        </p:spPr>
      </p:pic>
      <p:pic>
        <p:nvPicPr>
          <p:cNvPr id="7" name="Imagen 6"/>
          <p:cNvPicPr>
            <a:picLocks noChangeAspect="1"/>
          </p:cNvPicPr>
          <p:nvPr/>
        </p:nvPicPr>
        <p:blipFill>
          <a:blip r:embed="rId3"/>
          <a:stretch>
            <a:fillRect/>
          </a:stretch>
        </p:blipFill>
        <p:spPr>
          <a:xfrm>
            <a:off x="7295765" y="254516"/>
            <a:ext cx="2914141" cy="780356"/>
          </a:xfrm>
          <a:prstGeom prst="rect">
            <a:avLst/>
          </a:prstGeom>
        </p:spPr>
      </p:pic>
    </p:spTree>
    <p:extLst>
      <p:ext uri="{BB962C8B-B14F-4D97-AF65-F5344CB8AC3E}">
        <p14:creationId xmlns:p14="http://schemas.microsoft.com/office/powerpoint/2010/main" val="260127761"/>
      </p:ext>
    </p:extLst>
  </p:cSld>
  <p:clrMapOvr>
    <a:masterClrMapping/>
  </p:clrMapOvr>
  <mc:AlternateContent xmlns:mc="http://schemas.openxmlformats.org/markup-compatibility/2006" xmlns:p14="http://schemas.microsoft.com/office/powerpoint/2010/main">
    <mc:Choice Requires="p14">
      <p:transition spd="slow" p14:dur="1750">
        <p14:doors dir="vert"/>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024034" y="332656"/>
            <a:ext cx="3639918" cy="624077"/>
          </a:xfrm>
          <a:solidFill>
            <a:schemeClr val="accent2"/>
          </a:solidFill>
          <a:ln>
            <a:solidFill>
              <a:schemeClr val="tx1"/>
            </a:solidFill>
          </a:ln>
        </p:spPr>
        <p:txBody>
          <a:bodyPr>
            <a:normAutofit/>
          </a:bodyPr>
          <a:lstStyle/>
          <a:p>
            <a:pPr algn="ctr"/>
            <a:r>
              <a:rPr lang="es-MX" sz="2800" b="1" dirty="0">
                <a:solidFill>
                  <a:schemeClr val="tx1"/>
                </a:solidFill>
                <a:latin typeface="Bookman Old Style" panose="02050604050505020204" pitchFamily="18" charset="0"/>
                <a:cs typeface="Arial" pitchFamily="34" charset="0"/>
              </a:rPr>
              <a:t>CONCLUSIONES</a:t>
            </a:r>
            <a:r>
              <a:rPr lang="es-MX" sz="3200" dirty="0">
                <a:solidFill>
                  <a:schemeClr val="bg1"/>
                </a:solidFill>
                <a:latin typeface="Arial" pitchFamily="34" charset="0"/>
                <a:cs typeface="Arial" pitchFamily="34" charset="0"/>
              </a:rPr>
              <a:t>   </a:t>
            </a:r>
          </a:p>
        </p:txBody>
      </p:sp>
      <p:sp>
        <p:nvSpPr>
          <p:cNvPr id="5" name="4 Marcador de contenido"/>
          <p:cNvSpPr>
            <a:spLocks noGrp="1"/>
          </p:cNvSpPr>
          <p:nvPr>
            <p:ph idx="1"/>
          </p:nvPr>
        </p:nvSpPr>
        <p:spPr>
          <a:xfrm>
            <a:off x="1096731" y="1117605"/>
            <a:ext cx="9907969" cy="5122333"/>
          </a:xfrm>
          <a:solidFill>
            <a:schemeClr val="accent6">
              <a:lumMod val="75000"/>
            </a:schemeClr>
          </a:solidFill>
          <a:ln>
            <a:solidFill>
              <a:schemeClr val="accent1">
                <a:lumMod val="75000"/>
              </a:schemeClr>
            </a:solidFill>
          </a:ln>
        </p:spPr>
        <p:txBody>
          <a:bodyPr>
            <a:normAutofit fontScale="92500" lnSpcReduction="10000"/>
          </a:bodyPr>
          <a:lstStyle/>
          <a:p>
            <a:pPr lvl="1" algn="just"/>
            <a:r>
              <a:rPr lang="es-ES" sz="1900" b="1" dirty="0" smtClean="0">
                <a:effectLst/>
                <a:latin typeface="Bookman Old Style" panose="02050604050505020204" pitchFamily="18" charset="0"/>
              </a:rPr>
              <a:t>NACIONALIDAD </a:t>
            </a:r>
            <a:r>
              <a:rPr lang="es-ES" sz="1900" b="1" dirty="0">
                <a:effectLst/>
                <a:latin typeface="Bookman Old Style" panose="02050604050505020204" pitchFamily="18" charset="0"/>
              </a:rPr>
              <a:t>MEXICANA DE PERSONAS JURÍDICAS O MORALES</a:t>
            </a:r>
            <a:endParaRPr lang="es-MX" sz="1900" b="1" dirty="0">
              <a:effectLst/>
              <a:latin typeface="Bookman Old Style" panose="02050604050505020204" pitchFamily="18" charset="0"/>
            </a:endParaRPr>
          </a:p>
          <a:p>
            <a:pPr marL="36900" indent="0" algn="just">
              <a:buNone/>
            </a:pPr>
            <a:r>
              <a:rPr lang="es-MX" sz="1900" b="1" dirty="0">
                <a:effectLst/>
                <a:latin typeface="Bookman Old Style" panose="02050604050505020204" pitchFamily="18" charset="0"/>
              </a:rPr>
              <a:t>Las personas morales, han adquirido personalidad jurídica en virtud de un mandato legal, existen diferentes teorías acerca de la naturaleza jurídica de estos </a:t>
            </a:r>
            <a:r>
              <a:rPr lang="es-MX" sz="1900" b="1" dirty="0" smtClean="0">
                <a:effectLst/>
                <a:latin typeface="Bookman Old Style" panose="02050604050505020204" pitchFamily="18" charset="0"/>
              </a:rPr>
              <a:t>entes.</a:t>
            </a:r>
            <a:endParaRPr lang="es-MX" sz="1900" b="1" dirty="0">
              <a:solidFill>
                <a:schemeClr val="bg1"/>
              </a:solidFill>
              <a:latin typeface="Bookman Old Style" panose="02050604050505020204" pitchFamily="18" charset="0"/>
            </a:endParaRPr>
          </a:p>
          <a:p>
            <a:pPr marL="712788" indent="-304800"/>
            <a:r>
              <a:rPr lang="es-MX" sz="1900" b="1" dirty="0">
                <a:effectLst/>
                <a:latin typeface="Bookman Old Style" panose="02050604050505020204" pitchFamily="18" charset="0"/>
              </a:rPr>
              <a:t>P</a:t>
            </a:r>
            <a:r>
              <a:rPr lang="es-MX" sz="1900" b="1" dirty="0" smtClean="0">
                <a:effectLst/>
                <a:latin typeface="Bookman Old Style" panose="02050604050505020204" pitchFamily="18" charset="0"/>
              </a:rPr>
              <a:t>osturas sobre la nacionalidad</a:t>
            </a:r>
          </a:p>
          <a:p>
            <a:pPr marL="1073150" lvl="0" indent="-342900">
              <a:buFont typeface="Courier New" panose="02070309020205020404" pitchFamily="49" charset="0"/>
              <a:buChar char="o"/>
            </a:pPr>
            <a:r>
              <a:rPr lang="es-ES" sz="1900" b="1" dirty="0" smtClean="0">
                <a:effectLst/>
                <a:latin typeface="Bookman Old Style" panose="02050604050505020204" pitchFamily="18" charset="0"/>
              </a:rPr>
              <a:t>Los </a:t>
            </a:r>
            <a:r>
              <a:rPr lang="es-ES" sz="1900" b="1" dirty="0">
                <a:effectLst/>
                <a:latin typeface="Bookman Old Style" panose="02050604050505020204" pitchFamily="18" charset="0"/>
              </a:rPr>
              <a:t>que niegan que las personas morales puedan tener una nacionalidad</a:t>
            </a:r>
            <a:endParaRPr lang="es-MX" sz="1900" b="1" dirty="0">
              <a:effectLst/>
              <a:latin typeface="Bookman Old Style" panose="02050604050505020204" pitchFamily="18" charset="0"/>
            </a:endParaRPr>
          </a:p>
          <a:p>
            <a:pPr marL="1073150" lvl="0" indent="-342900">
              <a:buFont typeface="Courier New" panose="02070309020205020404" pitchFamily="49" charset="0"/>
              <a:buChar char="o"/>
            </a:pPr>
            <a:r>
              <a:rPr lang="es-ES" sz="1900" b="1" dirty="0">
                <a:effectLst/>
                <a:latin typeface="Bookman Old Style" panose="02050604050505020204" pitchFamily="18" charset="0"/>
              </a:rPr>
              <a:t>Los que aceptan que las personas morales tienen nacionalidad llanamente</a:t>
            </a:r>
            <a:endParaRPr lang="es-MX" sz="1900" b="1" dirty="0">
              <a:effectLst/>
              <a:latin typeface="Bookman Old Style" panose="02050604050505020204" pitchFamily="18" charset="0"/>
            </a:endParaRPr>
          </a:p>
          <a:p>
            <a:pPr marL="1073150" lvl="0" indent="-342900">
              <a:buFont typeface="Courier New" panose="02070309020205020404" pitchFamily="49" charset="0"/>
              <a:buChar char="o"/>
            </a:pPr>
            <a:r>
              <a:rPr lang="es-ES" sz="1900" b="1" dirty="0">
                <a:effectLst/>
                <a:latin typeface="Bookman Old Style" panose="02050604050505020204" pitchFamily="18" charset="0"/>
              </a:rPr>
              <a:t>Los que aceptan que las personas morales tienen una nacionalidad</a:t>
            </a:r>
            <a:endParaRPr lang="es-MX" sz="1900" b="1" dirty="0">
              <a:effectLst/>
              <a:latin typeface="Bookman Old Style" panose="02050604050505020204" pitchFamily="18" charset="0"/>
            </a:endParaRPr>
          </a:p>
          <a:p>
            <a:pPr marL="712788" indent="-304800"/>
            <a:r>
              <a:rPr lang="es-MX" sz="1900" b="1" dirty="0">
                <a:effectLst/>
                <a:latin typeface="Bookman Old Style" panose="02050604050505020204" pitchFamily="18" charset="0"/>
              </a:rPr>
              <a:t>NACIONALIDAD MEXICANA DE LOS BIENES</a:t>
            </a:r>
          </a:p>
          <a:p>
            <a:pPr marL="36900" indent="0">
              <a:buNone/>
            </a:pPr>
            <a:r>
              <a:rPr lang="es-MX" sz="1900" b="1" dirty="0">
                <a:effectLst/>
                <a:latin typeface="Bookman Old Style" panose="02050604050505020204" pitchFamily="18" charset="0"/>
              </a:rPr>
              <a:t>A diferencia de la nacionalidad de las personas física y de las personas morales, el vínculo de la nacionalidad de las cosas no se establece, como es lógico deducirlo, entre la cosa a la que se le asigna la nacionalidad y el Estado de que se trate, ya que una relación jurídica no puede entablarse entre una persona y una cosa. </a:t>
            </a:r>
          </a:p>
          <a:p>
            <a:pPr marL="114300" indent="0">
              <a:buNone/>
            </a:pPr>
            <a:endParaRPr lang="es-MX" dirty="0"/>
          </a:p>
          <a:p>
            <a:pPr marL="114300" indent="0">
              <a:lnSpc>
                <a:spcPct val="150000"/>
              </a:lnSpc>
              <a:buNone/>
            </a:pPr>
            <a:endParaRPr lang="es-MX" sz="43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36</a:t>
            </a:fld>
            <a:endParaRPr lang="es-MX" dirty="0"/>
          </a:p>
        </p:txBody>
      </p:sp>
      <p:pic>
        <p:nvPicPr>
          <p:cNvPr id="3" name="Imagen 2"/>
          <p:cNvPicPr>
            <a:picLocks noChangeAspect="1"/>
          </p:cNvPicPr>
          <p:nvPr/>
        </p:nvPicPr>
        <p:blipFill>
          <a:blip r:embed="rId2"/>
          <a:stretch>
            <a:fillRect/>
          </a:stretch>
        </p:blipFill>
        <p:spPr>
          <a:xfrm>
            <a:off x="10167374" y="158088"/>
            <a:ext cx="890093" cy="798645"/>
          </a:xfrm>
          <a:prstGeom prst="rect">
            <a:avLst/>
          </a:prstGeom>
        </p:spPr>
      </p:pic>
      <p:pic>
        <p:nvPicPr>
          <p:cNvPr id="6" name="Imagen 5"/>
          <p:cNvPicPr>
            <a:picLocks noChangeAspect="1"/>
          </p:cNvPicPr>
          <p:nvPr/>
        </p:nvPicPr>
        <p:blipFill>
          <a:blip r:embed="rId3"/>
          <a:stretch>
            <a:fillRect/>
          </a:stretch>
        </p:blipFill>
        <p:spPr>
          <a:xfrm>
            <a:off x="7285132" y="254516"/>
            <a:ext cx="2914141" cy="780356"/>
          </a:xfrm>
          <a:prstGeom prst="rect">
            <a:avLst/>
          </a:prstGeom>
        </p:spPr>
      </p:pic>
    </p:spTree>
    <p:extLst>
      <p:ext uri="{BB962C8B-B14F-4D97-AF65-F5344CB8AC3E}">
        <p14:creationId xmlns:p14="http://schemas.microsoft.com/office/powerpoint/2010/main" val="444495845"/>
      </p:ext>
    </p:extLst>
  </p:cSld>
  <p:clrMapOvr>
    <a:masterClrMapping/>
  </p:clrMapOvr>
  <mc:AlternateContent xmlns:mc="http://schemas.openxmlformats.org/markup-compatibility/2006" xmlns:p14="http://schemas.microsoft.com/office/powerpoint/2010/main">
    <mc:Choice Requires="p14">
      <p:transition spd="slow" p14:dur="1750">
        <p14:doors dir="vert"/>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596" y="428604"/>
            <a:ext cx="3063284" cy="690384"/>
          </a:xfrm>
          <a:solidFill>
            <a:schemeClr val="accent1">
              <a:lumMod val="75000"/>
            </a:schemeClr>
          </a:solidFill>
          <a:ln>
            <a:solidFill>
              <a:schemeClr val="tx1"/>
            </a:solidFill>
          </a:ln>
        </p:spPr>
        <p:txBody>
          <a:bodyPr>
            <a:normAutofit fontScale="90000"/>
          </a:bodyPr>
          <a:lstStyle/>
          <a:p>
            <a:r>
              <a:rPr lang="es-MX" sz="3200" b="1" dirty="0">
                <a:solidFill>
                  <a:schemeClr val="tx1"/>
                </a:solidFill>
                <a:latin typeface="Arial" pitchFamily="34" charset="0"/>
                <a:cs typeface="Arial" pitchFamily="34" charset="0"/>
              </a:rPr>
              <a:t>REFERENCIAS</a:t>
            </a:r>
          </a:p>
        </p:txBody>
      </p:sp>
      <p:sp>
        <p:nvSpPr>
          <p:cNvPr id="3" name="2 Marcador de contenido"/>
          <p:cNvSpPr>
            <a:spLocks noGrp="1"/>
          </p:cNvSpPr>
          <p:nvPr>
            <p:ph idx="1"/>
          </p:nvPr>
        </p:nvSpPr>
        <p:spPr>
          <a:xfrm>
            <a:off x="1243916" y="1163872"/>
            <a:ext cx="9749367" cy="5351228"/>
          </a:xfrm>
          <a:solidFill>
            <a:schemeClr val="accent4">
              <a:lumMod val="75000"/>
            </a:schemeClr>
          </a:solidFill>
          <a:ln w="12700">
            <a:solidFill>
              <a:schemeClr val="tx1"/>
            </a:solidFill>
          </a:ln>
        </p:spPr>
        <p:txBody>
          <a:bodyPr>
            <a:normAutofit fontScale="77500" lnSpcReduction="20000"/>
          </a:bodyPr>
          <a:lstStyle/>
          <a:p>
            <a:pPr algn="just"/>
            <a:endParaRPr lang="es-MX" sz="1400" dirty="0" smtClean="0">
              <a:latin typeface="Bookman Old Style" panose="02050604050505020204" pitchFamily="18" charset="0"/>
            </a:endParaRPr>
          </a:p>
          <a:p>
            <a:pPr algn="just"/>
            <a:r>
              <a:rPr lang="es-MX" b="1" dirty="0" smtClean="0">
                <a:solidFill>
                  <a:schemeClr val="tx1"/>
                </a:solidFill>
                <a:latin typeface="Bookman Old Style" panose="02050604050505020204" pitchFamily="18" charset="0"/>
              </a:rPr>
              <a:t>Arellano</a:t>
            </a:r>
            <a:r>
              <a:rPr lang="es-MX" b="1" dirty="0">
                <a:solidFill>
                  <a:schemeClr val="tx1"/>
                </a:solidFill>
                <a:latin typeface="Bookman Old Style" panose="02050604050505020204" pitchFamily="18" charset="0"/>
              </a:rPr>
              <a:t>, C. (2011). Derecho Internacional Privado. 18° Edición. Editorial Porrúa. México. </a:t>
            </a:r>
          </a:p>
          <a:p>
            <a:pPr algn="just"/>
            <a:r>
              <a:rPr lang="es-MX" b="1" dirty="0">
                <a:solidFill>
                  <a:schemeClr val="tx1"/>
                </a:solidFill>
                <a:latin typeface="Bookman Old Style" panose="02050604050505020204" pitchFamily="18" charset="0"/>
              </a:rPr>
              <a:t>Casanueva, S. y C. </a:t>
            </a:r>
            <a:r>
              <a:rPr lang="es-MX" b="1" dirty="0" err="1">
                <a:solidFill>
                  <a:schemeClr val="tx1"/>
                </a:solidFill>
                <a:latin typeface="Bookman Old Style" panose="02050604050505020204" pitchFamily="18" charset="0"/>
              </a:rPr>
              <a:t>Terzi</a:t>
            </a:r>
            <a:r>
              <a:rPr lang="es-MX" b="1" dirty="0">
                <a:solidFill>
                  <a:schemeClr val="tx1"/>
                </a:solidFill>
                <a:latin typeface="Bookman Old Style" panose="02050604050505020204" pitchFamily="18" charset="0"/>
              </a:rPr>
              <a:t> (2010). Derecho internacional público en la mundialización: con notas de derecho internacional privado. 1ª. Edición. Editorial Porrúa. México</a:t>
            </a:r>
            <a:r>
              <a:rPr lang="es-MX" b="1" dirty="0" smtClean="0">
                <a:solidFill>
                  <a:schemeClr val="tx1"/>
                </a:solidFill>
                <a:latin typeface="Bookman Old Style" panose="02050604050505020204" pitchFamily="18" charset="0"/>
              </a:rPr>
              <a:t>.</a:t>
            </a:r>
          </a:p>
          <a:p>
            <a:pPr algn="just"/>
            <a:r>
              <a:rPr lang="es-MX" b="1" dirty="0" smtClean="0">
                <a:solidFill>
                  <a:schemeClr val="tx1"/>
                </a:solidFill>
                <a:latin typeface="Bookman Old Style" panose="02050604050505020204" pitchFamily="18" charset="0"/>
              </a:rPr>
              <a:t>Constitución Política de los Estados Unidos Mexicanos. </a:t>
            </a:r>
            <a:endParaRPr lang="es-MX" b="1" dirty="0">
              <a:solidFill>
                <a:schemeClr val="tx1"/>
              </a:solidFill>
              <a:latin typeface="Bookman Old Style" panose="02050604050505020204" pitchFamily="18" charset="0"/>
            </a:endParaRPr>
          </a:p>
          <a:p>
            <a:pPr algn="just"/>
            <a:r>
              <a:rPr lang="es-MX" b="1" dirty="0">
                <a:solidFill>
                  <a:schemeClr val="tx1"/>
                </a:solidFill>
                <a:latin typeface="Bookman Old Style" panose="02050604050505020204" pitchFamily="18" charset="0"/>
              </a:rPr>
              <a:t>Contreras, F. (2013). Derecho internacional privado. Parte general. Quinta edición. Editorial Oxford </a:t>
            </a:r>
            <a:r>
              <a:rPr lang="es-MX" b="1" dirty="0" err="1">
                <a:solidFill>
                  <a:schemeClr val="tx1"/>
                </a:solidFill>
                <a:latin typeface="Bookman Old Style" panose="02050604050505020204" pitchFamily="18" charset="0"/>
              </a:rPr>
              <a:t>University</a:t>
            </a:r>
            <a:r>
              <a:rPr lang="es-MX" b="1" dirty="0">
                <a:solidFill>
                  <a:schemeClr val="tx1"/>
                </a:solidFill>
                <a:latin typeface="Bookman Old Style" panose="02050604050505020204" pitchFamily="18" charset="0"/>
              </a:rPr>
              <a:t> </a:t>
            </a:r>
            <a:r>
              <a:rPr lang="es-MX" b="1" dirty="0" err="1">
                <a:solidFill>
                  <a:schemeClr val="tx1"/>
                </a:solidFill>
                <a:latin typeface="Bookman Old Style" panose="02050604050505020204" pitchFamily="18" charset="0"/>
              </a:rPr>
              <a:t>Press</a:t>
            </a:r>
            <a:r>
              <a:rPr lang="es-MX" b="1" dirty="0">
                <a:solidFill>
                  <a:schemeClr val="tx1"/>
                </a:solidFill>
                <a:latin typeface="Bookman Old Style" panose="02050604050505020204" pitchFamily="18" charset="0"/>
              </a:rPr>
              <a:t>. México. 	</a:t>
            </a:r>
          </a:p>
          <a:p>
            <a:pPr algn="just"/>
            <a:r>
              <a:rPr lang="es-ES" b="1" dirty="0">
                <a:solidFill>
                  <a:schemeClr val="tx1"/>
                </a:solidFill>
                <a:latin typeface="Bookman Old Style" panose="02050604050505020204" pitchFamily="18" charset="0"/>
                <a:cs typeface="Arial" panose="020B0604020202020204" pitchFamily="34" charset="0"/>
              </a:rPr>
              <a:t>Constitución Política de los Estados Unidos Mexicanos.</a:t>
            </a:r>
            <a:endParaRPr lang="es-MX" b="1" dirty="0">
              <a:solidFill>
                <a:schemeClr val="tx1"/>
              </a:solidFill>
              <a:latin typeface="Bookman Old Style" panose="02050604050505020204" pitchFamily="18" charset="0"/>
              <a:cs typeface="Arial" panose="020B0604020202020204" pitchFamily="34" charset="0"/>
            </a:endParaRPr>
          </a:p>
          <a:p>
            <a:pPr algn="just"/>
            <a:r>
              <a:rPr lang="es-ES" b="1" dirty="0">
                <a:solidFill>
                  <a:schemeClr val="tx1"/>
                </a:solidFill>
                <a:latin typeface="Bookman Old Style" panose="02050604050505020204" pitchFamily="18" charset="0"/>
                <a:cs typeface="Arial" panose="020B0604020202020204" pitchFamily="34" charset="0"/>
              </a:rPr>
              <a:t>Corzo, V. y E. Corzo (2012). La aplicación del Derecho Internacional en México: una visión crítica. Instituto Nacional de Ciencias Penales: Instituto Matías Romero. 1ª. Edición México.</a:t>
            </a:r>
            <a:endParaRPr lang="es-MX" b="1" dirty="0">
              <a:solidFill>
                <a:schemeClr val="tx1"/>
              </a:solidFill>
              <a:latin typeface="Bookman Old Style" panose="02050604050505020204" pitchFamily="18" charset="0"/>
              <a:cs typeface="Arial" panose="020B0604020202020204" pitchFamily="34" charset="0"/>
            </a:endParaRPr>
          </a:p>
          <a:p>
            <a:pPr algn="just"/>
            <a:r>
              <a:rPr lang="es-ES" b="1" dirty="0">
                <a:solidFill>
                  <a:schemeClr val="tx1"/>
                </a:solidFill>
                <a:latin typeface="Bookman Old Style" panose="02050604050505020204" pitchFamily="18" charset="0"/>
                <a:cs typeface="Arial" panose="020B0604020202020204" pitchFamily="34" charset="0"/>
              </a:rPr>
              <a:t>Gómez-Robledo, A. (2008). </a:t>
            </a:r>
            <a:r>
              <a:rPr lang="es-MX" b="1" dirty="0">
                <a:solidFill>
                  <a:schemeClr val="tx1"/>
                </a:solidFill>
                <a:latin typeface="Bookman Old Style" panose="02050604050505020204" pitchFamily="18" charset="0"/>
                <a:cs typeface="Arial" panose="020B0604020202020204" pitchFamily="34" charset="0"/>
              </a:rPr>
              <a:t>Derecho Internacional: temas selectos. 5ª. Edición. Universidad Nacional Autónoma de México. México.</a:t>
            </a:r>
          </a:p>
          <a:p>
            <a:pPr algn="just"/>
            <a:r>
              <a:rPr lang="es-MX" b="1" dirty="0">
                <a:solidFill>
                  <a:schemeClr val="tx1"/>
                </a:solidFill>
                <a:latin typeface="Bookman Old Style" panose="02050604050505020204" pitchFamily="18" charset="0"/>
                <a:cs typeface="Arial" panose="020B0604020202020204" pitchFamily="34" charset="0"/>
              </a:rPr>
              <a:t>Ley General de Población.</a:t>
            </a:r>
          </a:p>
          <a:p>
            <a:pPr algn="just"/>
            <a:r>
              <a:rPr lang="es-MX" b="1" dirty="0">
                <a:solidFill>
                  <a:schemeClr val="tx1"/>
                </a:solidFill>
                <a:latin typeface="Bookman Old Style" panose="02050604050505020204" pitchFamily="18" charset="0"/>
                <a:cs typeface="Arial" panose="020B0604020202020204" pitchFamily="34" charset="0"/>
              </a:rPr>
              <a:t>Reglamento de la Ley General de Población.</a:t>
            </a:r>
          </a:p>
          <a:p>
            <a:pPr algn="just"/>
            <a:r>
              <a:rPr lang="es-MX" b="1" dirty="0">
                <a:solidFill>
                  <a:schemeClr val="tx1"/>
                </a:solidFill>
                <a:latin typeface="Bookman Old Style" panose="02050604050505020204" pitchFamily="18" charset="0"/>
              </a:rPr>
              <a:t>Pereznieto, L. (2011). Derecho Internacional Privado. 9ª. Edición. Oxford </a:t>
            </a:r>
            <a:r>
              <a:rPr lang="es-MX" b="1" dirty="0" err="1">
                <a:solidFill>
                  <a:schemeClr val="tx1"/>
                </a:solidFill>
                <a:latin typeface="Bookman Old Style" panose="02050604050505020204" pitchFamily="18" charset="0"/>
              </a:rPr>
              <a:t>University</a:t>
            </a:r>
            <a:r>
              <a:rPr lang="es-MX" b="1" dirty="0">
                <a:solidFill>
                  <a:schemeClr val="tx1"/>
                </a:solidFill>
                <a:latin typeface="Bookman Old Style" panose="02050604050505020204" pitchFamily="18" charset="0"/>
              </a:rPr>
              <a:t> </a:t>
            </a:r>
            <a:r>
              <a:rPr lang="es-MX" b="1" dirty="0" err="1">
                <a:solidFill>
                  <a:schemeClr val="tx1"/>
                </a:solidFill>
                <a:latin typeface="Bookman Old Style" panose="02050604050505020204" pitchFamily="18" charset="0"/>
              </a:rPr>
              <a:t>Press</a:t>
            </a:r>
            <a:r>
              <a:rPr lang="es-MX" b="1" dirty="0">
                <a:solidFill>
                  <a:schemeClr val="tx1"/>
                </a:solidFill>
                <a:latin typeface="Bookman Old Style" panose="02050604050505020204" pitchFamily="18" charset="0"/>
              </a:rPr>
              <a:t>. México. </a:t>
            </a:r>
          </a:p>
          <a:p>
            <a:pPr algn="just"/>
            <a:r>
              <a:rPr lang="es-MX" b="1" dirty="0">
                <a:solidFill>
                  <a:schemeClr val="tx1"/>
                </a:solidFill>
                <a:latin typeface="Bookman Old Style" panose="02050604050505020204" pitchFamily="18" charset="0"/>
              </a:rPr>
              <a:t>Sepúlveda, C. (2009). Derecho Internacional. Editorial Porrúa. 26ª edición. México</a:t>
            </a:r>
            <a:r>
              <a:rPr lang="es-MX" b="1" dirty="0" smtClean="0">
                <a:solidFill>
                  <a:schemeClr val="tx1"/>
                </a:solidFill>
                <a:latin typeface="Bookman Old Style" panose="02050604050505020204" pitchFamily="18" charset="0"/>
              </a:rPr>
              <a:t>.</a:t>
            </a:r>
            <a:endParaRPr lang="es-MX" b="1" dirty="0">
              <a:solidFill>
                <a:schemeClr val="tx1"/>
              </a:solidFill>
              <a:latin typeface="Bookman Old Style" panose="02050604050505020204" pitchFamily="18" charset="0"/>
            </a:endParaRPr>
          </a:p>
          <a:p>
            <a:pPr algn="just"/>
            <a:endParaRPr lang="es-MX" sz="1800"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37</a:t>
            </a:fld>
            <a:endParaRPr lang="es-MX"/>
          </a:p>
        </p:txBody>
      </p:sp>
      <p:pic>
        <p:nvPicPr>
          <p:cNvPr id="5" name="Imagen 4"/>
          <p:cNvPicPr>
            <a:picLocks noChangeAspect="1"/>
          </p:cNvPicPr>
          <p:nvPr/>
        </p:nvPicPr>
        <p:blipFill>
          <a:blip r:embed="rId2"/>
          <a:stretch>
            <a:fillRect/>
          </a:stretch>
        </p:blipFill>
        <p:spPr>
          <a:xfrm>
            <a:off x="10150738" y="253669"/>
            <a:ext cx="842545" cy="755982"/>
          </a:xfrm>
          <a:prstGeom prst="rect">
            <a:avLst/>
          </a:prstGeom>
        </p:spPr>
      </p:pic>
      <p:pic>
        <p:nvPicPr>
          <p:cNvPr id="6" name="Imagen 5"/>
          <p:cNvPicPr>
            <a:picLocks noChangeAspect="1"/>
          </p:cNvPicPr>
          <p:nvPr/>
        </p:nvPicPr>
        <p:blipFill>
          <a:blip r:embed="rId3"/>
          <a:stretch>
            <a:fillRect/>
          </a:stretch>
        </p:blipFill>
        <p:spPr>
          <a:xfrm>
            <a:off x="7307700" y="327999"/>
            <a:ext cx="2914141" cy="780356"/>
          </a:xfrm>
          <a:prstGeom prst="rect">
            <a:avLst/>
          </a:prstGeom>
        </p:spPr>
      </p:pic>
    </p:spTree>
    <p:extLst>
      <p:ext uri="{BB962C8B-B14F-4D97-AF65-F5344CB8AC3E}">
        <p14:creationId xmlns:p14="http://schemas.microsoft.com/office/powerpoint/2010/main" val="2916487276"/>
      </p:ext>
    </p:extLst>
  </p:cSld>
  <p:clrMapOvr>
    <a:masterClrMapping/>
  </p:clrMapOvr>
  <mc:AlternateContent xmlns:mc="http://schemas.openxmlformats.org/markup-compatibility/2006" xmlns:p14="http://schemas.microsoft.com/office/powerpoint/2010/main">
    <mc:Choice Requires="p14">
      <p:transition spd="slow" p14:dur="1750">
        <p14:gallery dir="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38</a:t>
            </a:fld>
            <a:endParaRPr lang="es-MX" dirty="0">
              <a:solidFill>
                <a:schemeClr val="bg1"/>
              </a:solidFill>
            </a:endParaRPr>
          </a:p>
        </p:txBody>
      </p:sp>
      <p:pic>
        <p:nvPicPr>
          <p:cNvPr id="5" name="Picture 2" descr="Uaemex"/>
          <p:cNvPicPr>
            <a:picLocks noChangeAspect="1" noChangeArrowheads="1"/>
          </p:cNvPicPr>
          <p:nvPr/>
        </p:nvPicPr>
        <p:blipFill>
          <a:blip r:embed="rId2"/>
          <a:srcRect/>
          <a:stretch>
            <a:fillRect/>
          </a:stretch>
        </p:blipFill>
        <p:spPr bwMode="auto">
          <a:xfrm>
            <a:off x="1419038" y="500062"/>
            <a:ext cx="3240088" cy="2928938"/>
          </a:xfrm>
          <a:prstGeom prst="rect">
            <a:avLst/>
          </a:prstGeom>
          <a:noFill/>
          <a:ln w="28575">
            <a:solidFill>
              <a:schemeClr val="accent1">
                <a:lumMod val="75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8079672" y="3429000"/>
            <a:ext cx="3187884" cy="2819400"/>
          </a:xfrm>
          <a:prstGeom prst="rect">
            <a:avLst/>
          </a:prstGeom>
          <a:noFill/>
          <a:ln w="28575">
            <a:solidFill>
              <a:schemeClr val="accent1">
                <a:lumMod val="75000"/>
              </a:schemeClr>
            </a:solidFill>
            <a:miter lim="800000"/>
            <a:headEnd/>
            <a:tailEnd/>
          </a:ln>
        </p:spPr>
      </p:pic>
      <p:pic>
        <p:nvPicPr>
          <p:cNvPr id="2" name="Imagen 1"/>
          <p:cNvPicPr>
            <a:picLocks noChangeAspect="1"/>
          </p:cNvPicPr>
          <p:nvPr/>
        </p:nvPicPr>
        <p:blipFill>
          <a:blip r:embed="rId4"/>
          <a:stretch>
            <a:fillRect/>
          </a:stretch>
        </p:blipFill>
        <p:spPr>
          <a:xfrm>
            <a:off x="8079672" y="593334"/>
            <a:ext cx="2914141" cy="780356"/>
          </a:xfrm>
          <a:prstGeom prst="rect">
            <a:avLst/>
          </a:prstGeom>
        </p:spPr>
      </p:pic>
    </p:spTree>
    <p:extLst>
      <p:ext uri="{BB962C8B-B14F-4D97-AF65-F5344CB8AC3E}">
        <p14:creationId xmlns:p14="http://schemas.microsoft.com/office/powerpoint/2010/main" val="278789642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559A74B9-CAFF-4650-A221-91685748E060}" type="slidenum">
              <a:rPr kumimoji="0" lang="es-MX" sz="18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s-MX"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266" name="Rectangle 2"/>
          <p:cNvSpPr>
            <a:spLocks noGrp="1" noChangeArrowheads="1"/>
          </p:cNvSpPr>
          <p:nvPr>
            <p:ph type="ctrTitle" idx="4294967295"/>
          </p:nvPr>
        </p:nvSpPr>
        <p:spPr>
          <a:xfrm>
            <a:off x="2478280" y="2004776"/>
            <a:ext cx="7263925" cy="2422525"/>
          </a:xfrm>
          <a:solidFill>
            <a:schemeClr val="accent1">
              <a:lumMod val="75000"/>
            </a:schemeClr>
          </a:solidFill>
          <a:ln w="38100">
            <a:solidFill>
              <a:schemeClr val="tx1">
                <a:lumMod val="50000"/>
                <a:lumOff val="50000"/>
              </a:schemeClr>
            </a:solidFill>
          </a:ln>
        </p:spPr>
        <p:txBody>
          <a:bodyPr>
            <a:noAutofit/>
          </a:bodyPr>
          <a:lstStyle/>
          <a:p>
            <a:r>
              <a:rPr lang="es-ES" sz="3600" b="1" dirty="0">
                <a:effectLst>
                  <a:outerShdw blurRad="38100" dist="38100" dir="2700000" algn="tl">
                    <a:srgbClr val="000000">
                      <a:alpha val="43137"/>
                    </a:srgbClr>
                  </a:outerShdw>
                </a:effectLst>
                <a:latin typeface="Bookman Old Style" panose="02050604050505020204" pitchFamily="18" charset="0"/>
              </a:rPr>
              <a:t>GUIÓN EXPLICATIVO</a:t>
            </a:r>
            <a:br>
              <a:rPr lang="es-ES" sz="3600" b="1" dirty="0">
                <a:effectLst>
                  <a:outerShdw blurRad="38100" dist="38100" dir="2700000" algn="tl">
                    <a:srgbClr val="000000">
                      <a:alpha val="43137"/>
                    </a:srgbClr>
                  </a:outerShdw>
                </a:effectLst>
                <a:latin typeface="Bookman Old Style" panose="02050604050505020204" pitchFamily="18" charset="0"/>
              </a:rPr>
            </a:br>
            <a:r>
              <a:rPr lang="es-ES" sz="2000" b="1" dirty="0" smtClean="0">
                <a:effectLst>
                  <a:outerShdw blurRad="38100" dist="38100" dir="2700000" algn="tl">
                    <a:srgbClr val="000000">
                      <a:alpha val="43137"/>
                    </a:srgbClr>
                  </a:outerShdw>
                </a:effectLst>
                <a:latin typeface="Bookman Old Style" panose="02050604050505020204" pitchFamily="18" charset="0"/>
              </a:rPr>
              <a:t>(Justificación Académica)</a:t>
            </a:r>
            <a:br>
              <a:rPr lang="es-ES" sz="2000" b="1" dirty="0" smtClean="0">
                <a:effectLst>
                  <a:outerShdw blurRad="38100" dist="38100" dir="2700000" algn="tl">
                    <a:srgbClr val="000000">
                      <a:alpha val="43137"/>
                    </a:srgbClr>
                  </a:outerShdw>
                </a:effectLst>
                <a:latin typeface="Bookman Old Style" panose="02050604050505020204" pitchFamily="18" charset="0"/>
              </a:rPr>
            </a:br>
            <a:r>
              <a:rPr lang="es-ES" sz="2000" b="1" dirty="0" smtClean="0">
                <a:effectLst>
                  <a:outerShdw blurRad="38100" dist="38100" dir="2700000" algn="tl">
                    <a:srgbClr val="000000">
                      <a:alpha val="43137"/>
                    </a:srgbClr>
                  </a:outerShdw>
                </a:effectLst>
                <a:latin typeface="Bookman Old Style" panose="02050604050505020204" pitchFamily="18" charset="0"/>
              </a:rPr>
              <a:t/>
            </a:r>
            <a:br>
              <a:rPr lang="es-ES" sz="2000" b="1" dirty="0" smtClean="0">
                <a:effectLst>
                  <a:outerShdw blurRad="38100" dist="38100" dir="2700000" algn="tl">
                    <a:srgbClr val="000000">
                      <a:alpha val="43137"/>
                    </a:srgbClr>
                  </a:outerShdw>
                </a:effectLst>
                <a:latin typeface="Bookman Old Style" panose="02050604050505020204" pitchFamily="18" charset="0"/>
              </a:rPr>
            </a:br>
            <a:r>
              <a:rPr lang="es-ES" sz="2000" b="1" dirty="0" smtClean="0">
                <a:effectLst>
                  <a:outerShdw blurRad="38100" dist="38100" dir="2700000" algn="tl">
                    <a:srgbClr val="000000">
                      <a:alpha val="43137"/>
                    </a:srgbClr>
                  </a:outerShdw>
                </a:effectLst>
                <a:latin typeface="Bookman Old Style" panose="02050604050505020204" pitchFamily="18" charset="0"/>
              </a:rPr>
              <a:t>Propósito </a:t>
            </a:r>
            <a:r>
              <a:rPr lang="es-ES" sz="2000" b="1" dirty="0">
                <a:effectLst>
                  <a:outerShdw blurRad="38100" dist="38100" dir="2700000" algn="tl">
                    <a:srgbClr val="000000">
                      <a:alpha val="43137"/>
                    </a:srgbClr>
                  </a:outerShdw>
                </a:effectLst>
                <a:latin typeface="Bookman Old Style" panose="02050604050505020204" pitchFamily="18" charset="0"/>
              </a:rPr>
              <a:t>de la Unidad de Aprendizaje</a:t>
            </a:r>
            <a:br>
              <a:rPr lang="es-ES" sz="2000" b="1" dirty="0">
                <a:effectLst>
                  <a:outerShdw blurRad="38100" dist="38100" dir="2700000" algn="tl">
                    <a:srgbClr val="000000">
                      <a:alpha val="43137"/>
                    </a:srgbClr>
                  </a:outerShdw>
                </a:effectLst>
                <a:latin typeface="Bookman Old Style" panose="02050604050505020204" pitchFamily="18" charset="0"/>
              </a:rPr>
            </a:br>
            <a:r>
              <a:rPr lang="es-ES" sz="2000" b="1" dirty="0">
                <a:effectLst>
                  <a:outerShdw blurRad="38100" dist="38100" dir="2700000" algn="tl">
                    <a:srgbClr val="000000">
                      <a:alpha val="43137"/>
                    </a:srgbClr>
                  </a:outerShdw>
                </a:effectLst>
                <a:latin typeface="Bookman Old Style" panose="02050604050505020204" pitchFamily="18" charset="0"/>
              </a:rPr>
              <a:t>Propósito de la Unidad de Competencia</a:t>
            </a:r>
            <a:br>
              <a:rPr lang="es-ES" sz="2000" b="1" dirty="0">
                <a:effectLst>
                  <a:outerShdw blurRad="38100" dist="38100" dir="2700000" algn="tl">
                    <a:srgbClr val="000000">
                      <a:alpha val="43137"/>
                    </a:srgbClr>
                  </a:outerShdw>
                </a:effectLst>
                <a:latin typeface="Bookman Old Style" panose="02050604050505020204" pitchFamily="18" charset="0"/>
              </a:rPr>
            </a:br>
            <a:r>
              <a:rPr lang="es-ES" sz="2000" b="1" dirty="0" smtClean="0">
                <a:effectLst>
                  <a:outerShdw blurRad="38100" dist="38100" dir="2700000" algn="tl">
                    <a:srgbClr val="000000">
                      <a:alpha val="43137"/>
                    </a:srgbClr>
                  </a:outerShdw>
                </a:effectLst>
                <a:latin typeface="Bookman Old Style" panose="02050604050505020204" pitchFamily="18" charset="0"/>
              </a:rPr>
              <a:t> </a:t>
            </a:r>
            <a:r>
              <a:rPr lang="es-MX" sz="2000" b="1" dirty="0">
                <a:effectLst>
                  <a:outerShdw blurRad="38100" dist="38100" dir="2700000" algn="tl">
                    <a:srgbClr val="000000">
                      <a:alpha val="43137"/>
                    </a:srgbClr>
                  </a:outerShdw>
                </a:effectLst>
                <a:latin typeface="Bookman Old Style" panose="02050604050505020204" pitchFamily="18" charset="0"/>
              </a:rPr>
              <a:t>Guía </a:t>
            </a:r>
            <a:r>
              <a:rPr lang="es-MX" sz="2000" b="1" dirty="0" smtClean="0">
                <a:effectLst>
                  <a:outerShdw blurRad="38100" dist="38100" dir="2700000" algn="tl">
                    <a:srgbClr val="000000">
                      <a:alpha val="43137"/>
                    </a:srgbClr>
                  </a:outerShdw>
                </a:effectLst>
                <a:latin typeface="Bookman Old Style" panose="02050604050505020204" pitchFamily="18" charset="0"/>
              </a:rPr>
              <a:t>de uso </a:t>
            </a:r>
            <a:r>
              <a:rPr lang="es-MX" sz="2000" b="1" dirty="0">
                <a:effectLst>
                  <a:outerShdw blurRad="38100" dist="38100" dir="2700000" algn="tl">
                    <a:srgbClr val="000000">
                      <a:alpha val="43137"/>
                    </a:srgbClr>
                  </a:outerShdw>
                </a:effectLst>
                <a:latin typeface="Bookman Old Style" panose="02050604050505020204" pitchFamily="18" charset="0"/>
              </a:rPr>
              <a:t>del presente material</a:t>
            </a:r>
            <a:endParaRPr lang="es-ES" sz="2000" b="1" dirty="0">
              <a:effectLst>
                <a:outerShdw blurRad="38100" dist="38100" dir="2700000" algn="tl">
                  <a:srgbClr val="000000">
                    <a:alpha val="43137"/>
                  </a:srgbClr>
                </a:outerShdw>
              </a:effectLst>
              <a:latin typeface="Bookman Old Style" panose="02050604050505020204" pitchFamily="18" charset="0"/>
            </a:endParaRPr>
          </a:p>
        </p:txBody>
      </p:sp>
      <p:pic>
        <p:nvPicPr>
          <p:cNvPr id="5" name="Picture 3"/>
          <p:cNvPicPr>
            <a:picLocks noChangeAspect="1" noChangeArrowheads="1"/>
          </p:cNvPicPr>
          <p:nvPr/>
        </p:nvPicPr>
        <p:blipFill>
          <a:blip r:embed="rId2"/>
          <a:srcRect/>
          <a:stretch>
            <a:fillRect/>
          </a:stretch>
        </p:blipFill>
        <p:spPr bwMode="auto">
          <a:xfrm>
            <a:off x="9991164" y="224266"/>
            <a:ext cx="850055" cy="761854"/>
          </a:xfrm>
          <a:prstGeom prst="rect">
            <a:avLst/>
          </a:prstGeom>
          <a:noFill/>
          <a:ln w="9525">
            <a:solidFill>
              <a:schemeClr val="accent1">
                <a:lumMod val="75000"/>
              </a:schemeClr>
            </a:solidFill>
            <a:miter lim="800000"/>
            <a:headEnd/>
            <a:tailEnd/>
          </a:ln>
        </p:spPr>
      </p:pic>
      <p:pic>
        <p:nvPicPr>
          <p:cNvPr id="3" name="Imagen 2"/>
          <p:cNvPicPr>
            <a:picLocks noChangeAspect="1"/>
          </p:cNvPicPr>
          <p:nvPr/>
        </p:nvPicPr>
        <p:blipFill>
          <a:blip r:embed="rId3"/>
          <a:stretch>
            <a:fillRect/>
          </a:stretch>
        </p:blipFill>
        <p:spPr>
          <a:xfrm>
            <a:off x="7128299" y="241358"/>
            <a:ext cx="2914141" cy="780356"/>
          </a:xfrm>
          <a:prstGeom prst="rect">
            <a:avLst/>
          </a:prstGeom>
        </p:spPr>
      </p:pic>
    </p:spTree>
    <p:extLst>
      <p:ext uri="{BB962C8B-B14F-4D97-AF65-F5344CB8AC3E}">
        <p14:creationId xmlns:p14="http://schemas.microsoft.com/office/powerpoint/2010/main" val="2691126167"/>
      </p:ext>
    </p:extLst>
  </p:cSld>
  <p:clrMapOvr>
    <a:masterClrMapping/>
  </p:clrMapOvr>
  <mc:AlternateContent xmlns:mc="http://schemas.openxmlformats.org/markup-compatibility/2006" xmlns:p14="http://schemas.microsoft.com/office/powerpoint/2010/main">
    <mc:Choice Requires="p14">
      <p:transition spd="slow" p14:dur="15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34585" y="231370"/>
            <a:ext cx="2857496" cy="720080"/>
          </a:xfrm>
        </p:spPr>
        <p:txBody>
          <a:bodyPr>
            <a:normAutofit fontScale="90000"/>
          </a:bodyPr>
          <a:lstStyle/>
          <a:p>
            <a:pPr algn="r"/>
            <a:r>
              <a:rPr lang="es-ES" sz="3100" dirty="0"/>
              <a:t/>
            </a:r>
            <a:br>
              <a:rPr lang="es-ES" sz="3100" dirty="0"/>
            </a:br>
            <a:r>
              <a:rPr lang="es-ES" sz="1800" dirty="0">
                <a:solidFill>
                  <a:schemeClr val="tx1">
                    <a:lumMod val="75000"/>
                    <a:lumOff val="25000"/>
                  </a:schemeClr>
                </a:solidFill>
              </a:rPr>
              <a:t>F</a:t>
            </a:r>
            <a:r>
              <a:rPr lang="es-ES" sz="1300" dirty="0">
                <a:solidFill>
                  <a:schemeClr val="tx1">
                    <a:lumMod val="75000"/>
                    <a:lumOff val="25000"/>
                  </a:schemeClr>
                </a:solidFill>
              </a:rPr>
              <a:t>ACULTAD DE ECONOMÍA</a:t>
            </a:r>
            <a:br>
              <a:rPr lang="es-ES" sz="1300" dirty="0">
                <a:solidFill>
                  <a:schemeClr val="tx1">
                    <a:lumMod val="75000"/>
                    <a:lumOff val="25000"/>
                  </a:schemeClr>
                </a:solidFill>
              </a:rPr>
            </a:br>
            <a:r>
              <a:rPr lang="es-ES" sz="1300" dirty="0">
                <a:solidFill>
                  <a:schemeClr val="tx1">
                    <a:lumMod val="75000"/>
                    <a:lumOff val="25000"/>
                  </a:schemeClr>
                </a:solidFill>
              </a:rPr>
              <a:t>RELACIONES ECONÓMICAS INTERNACIONALES</a:t>
            </a:r>
            <a:r>
              <a:rPr lang="es-ES" dirty="0"/>
              <a:t/>
            </a:r>
            <a:br>
              <a:rPr lang="es-ES" dirty="0"/>
            </a:br>
            <a:endParaRPr lang="es-MX" dirty="0"/>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MX"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10251252" y="224644"/>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752838" y="1286510"/>
            <a:ext cx="9085491" cy="2800767"/>
          </a:xfrm>
          <a:prstGeom prst="rect">
            <a:avLst/>
          </a:prstGeom>
          <a:solidFill>
            <a:schemeClr val="accent4"/>
          </a:solidFill>
          <a:ln>
            <a:solidFill>
              <a:schemeClr val="tx1"/>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MX" sz="2800" b="1" i="0" u="none" strike="noStrike" kern="1200" cap="none" spc="0" normalizeH="0" baseline="0" noProof="0" dirty="0" smtClean="0">
                <a:ln>
                  <a:solidFill>
                    <a:prstClr val="black">
                      <a:lumMod val="65000"/>
                      <a:lumOff val="35000"/>
                    </a:prstClr>
                  </a:solidFill>
                </a:ln>
                <a:solidFill>
                  <a:schemeClr val="tx1"/>
                </a:solidFill>
                <a:effectLst>
                  <a:outerShdw blurRad="38100" dist="38100" dir="2700000" algn="tl">
                    <a:srgbClr val="000000">
                      <a:alpha val="43137"/>
                    </a:srgbClr>
                  </a:outerShdw>
                </a:effectLst>
                <a:uLnTx/>
                <a:uFillTx/>
                <a:latin typeface="Calibri" panose="020F0502020204030204" pitchFamily="34" charset="0"/>
                <a:ea typeface="Times New Roman" pitchFamily="18" charset="0"/>
                <a:cs typeface="Calibri" panose="020F0502020204030204" pitchFamily="34" charset="0"/>
              </a:rPr>
              <a:t>Propósito </a:t>
            </a:r>
            <a:r>
              <a:rPr kumimoji="0" lang="es-MX" sz="2800" b="1" i="0" u="none" strike="noStrike" kern="1200" cap="none" spc="0" normalizeH="0" baseline="0" noProof="0" dirty="0">
                <a:ln>
                  <a:solidFill>
                    <a:prstClr val="black">
                      <a:lumMod val="65000"/>
                      <a:lumOff val="35000"/>
                    </a:prstClr>
                  </a:solidFill>
                </a:ln>
                <a:solidFill>
                  <a:schemeClr val="tx1"/>
                </a:solidFill>
                <a:effectLst>
                  <a:outerShdw blurRad="38100" dist="38100" dir="2700000" algn="tl">
                    <a:srgbClr val="000000">
                      <a:alpha val="43137"/>
                    </a:srgbClr>
                  </a:outerShdw>
                </a:effectLst>
                <a:uLnTx/>
                <a:uFillTx/>
                <a:latin typeface="Calibri" panose="020F0502020204030204" pitchFamily="34" charset="0"/>
                <a:ea typeface="Times New Roman" pitchFamily="18" charset="0"/>
                <a:cs typeface="Calibri" panose="020F0502020204030204" pitchFamily="34" charset="0"/>
              </a:rPr>
              <a:t>de la Unidad de Aprendizaje.</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s-MX" sz="1600" b="1" i="0" u="none" strike="noStrike" kern="1200" cap="none" spc="0" normalizeH="0" baseline="0" noProof="0" dirty="0">
              <a:ln>
                <a:solidFill>
                  <a:prstClr val="black">
                    <a:lumMod val="65000"/>
                    <a:lumOff val="35000"/>
                  </a:prstClr>
                </a:solidFill>
              </a:ln>
              <a:solidFill>
                <a:schemeClr val="tx1"/>
              </a:solidFill>
              <a:effectLst/>
              <a:uLnTx/>
              <a:uFillTx/>
              <a:latin typeface="Calibri" panose="020F0502020204030204" pitchFamily="34" charset="0"/>
              <a:ea typeface="Times New Roman" pitchFamily="18" charset="0"/>
              <a:cs typeface="Calibri" panose="020F0502020204030204" pitchFamily="34" charset="0"/>
            </a:endParaRPr>
          </a:p>
          <a:p>
            <a:pPr algn="just"/>
            <a:r>
              <a:rPr lang="es-MX" sz="2200" b="1" dirty="0">
                <a:solidFill>
                  <a:schemeClr val="tx1"/>
                </a:solidFill>
                <a:latin typeface="Calibri" panose="020F0502020204030204" pitchFamily="34" charset="0"/>
                <a:cs typeface="Calibri" panose="020F0502020204030204" pitchFamily="34" charset="0"/>
              </a:rPr>
              <a:t>Analizar las normas de derecho que regulan la situación jurídica de las personas en el ámbito internacional, a fin de obtener una visión crítica de los principales problemas que se tienen en las relaciones entre particulares cuando pertenecen a un mismo estado o a diversas naciones, pero en la problemática siempre deben estar vinculadas normas con vigencia espacial en diversos territorios. </a:t>
            </a:r>
            <a:endParaRPr kumimoji="0" lang="es-MX" sz="2200" b="1"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sp>
        <p:nvSpPr>
          <p:cNvPr id="7" name="6 Rectángulo"/>
          <p:cNvSpPr/>
          <p:nvPr/>
        </p:nvSpPr>
        <p:spPr>
          <a:xfrm>
            <a:off x="1744293" y="4308862"/>
            <a:ext cx="6036609" cy="2095789"/>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chemeClr val="tx1"/>
                </a:solidFill>
                <a:effectLst/>
                <a:uLnTx/>
                <a:uFillTx/>
                <a:latin typeface="Calibri"/>
                <a:ea typeface="+mn-ea"/>
                <a:cs typeface="+mn-cs"/>
              </a:rPr>
              <a:t>Este propósito hace referencia a la unidad de aprendizaje </a:t>
            </a:r>
            <a:r>
              <a:rPr kumimoji="0" lang="es-MX"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a:ea typeface="+mn-ea"/>
                <a:cs typeface="+mn-cs"/>
              </a:rPr>
              <a:t>Derecho </a:t>
            </a:r>
            <a:r>
              <a:rPr kumimoji="0" lang="es-MX"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a:ea typeface="+mn-ea"/>
                <a:cs typeface="+mn-cs"/>
              </a:rPr>
              <a:t>Internacional </a:t>
            </a:r>
            <a:r>
              <a:rPr kumimoji="0" lang="es-MX"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a:ea typeface="+mn-ea"/>
                <a:cs typeface="+mn-cs"/>
              </a:rPr>
              <a:t>Privado </a:t>
            </a:r>
            <a:r>
              <a:rPr kumimoji="0" lang="es-MX" sz="2000" b="1" i="0" u="none" strike="noStrike" kern="1200" cap="none" spc="0" normalizeH="0" baseline="0" noProof="0" dirty="0">
                <a:ln>
                  <a:noFill/>
                </a:ln>
                <a:solidFill>
                  <a:schemeClr val="tx1"/>
                </a:solidFill>
                <a:effectLst/>
                <a:uLnTx/>
                <a:uFillTx/>
                <a:latin typeface="Calibri"/>
                <a:ea typeface="+mn-ea"/>
                <a:cs typeface="+mn-cs"/>
              </a:rPr>
              <a:t>en su modalidad a distancia, que se oferta en la Licenciatura de Relaciones Económicas Internacionales, dentro del núcleo de formación </a:t>
            </a:r>
            <a:r>
              <a:rPr lang="es-MX" sz="2000" b="1" dirty="0">
                <a:solidFill>
                  <a:schemeClr val="tx1"/>
                </a:solidFill>
                <a:latin typeface="Calibri"/>
              </a:rPr>
              <a:t>básico</a:t>
            </a:r>
            <a:r>
              <a:rPr kumimoji="0" lang="es-MX" sz="2000" b="1" i="0" u="none" strike="noStrike" kern="1200" cap="none" spc="0" normalizeH="0" baseline="0" noProof="0" dirty="0">
                <a:ln>
                  <a:noFill/>
                </a:ln>
                <a:solidFill>
                  <a:schemeClr val="tx1"/>
                </a:solidFill>
                <a:effectLst/>
                <a:uLnTx/>
                <a:uFillTx/>
                <a:latin typeface="Calibri"/>
                <a:ea typeface="+mn-ea"/>
                <a:cs typeface="+mn-cs"/>
              </a:rPr>
              <a:t>, con carácter obligatorio y un valor de 8 créditos. </a:t>
            </a:r>
          </a:p>
        </p:txBody>
      </p:sp>
      <p:sp>
        <p:nvSpPr>
          <p:cNvPr id="8" name="Rectángulo 7"/>
          <p:cNvSpPr/>
          <p:nvPr/>
        </p:nvSpPr>
        <p:spPr>
          <a:xfrm>
            <a:off x="1710108" y="551765"/>
            <a:ext cx="4273833" cy="523220"/>
          </a:xfrm>
          <a:prstGeom prst="rect">
            <a:avLst/>
          </a:prstGeom>
        </p:spPr>
        <p:txBody>
          <a:bodyPr wrap="square">
            <a:spAutoFit/>
          </a:bodyPr>
          <a:lstStyle/>
          <a:p>
            <a:pPr lvl="0" fontAlgn="base">
              <a:spcBef>
                <a:spcPct val="0"/>
              </a:spcBef>
              <a:spcAft>
                <a:spcPct val="0"/>
              </a:spcAft>
              <a:defRPr/>
            </a:pPr>
            <a:r>
              <a:rPr lang="es-MX" sz="2800" b="1" dirty="0">
                <a:ln w="0"/>
                <a:effectLst>
                  <a:outerShdw blurRad="38100" dist="19050" dir="2700000" algn="tl" rotWithShape="0">
                    <a:schemeClr val="dk1">
                      <a:alpha val="40000"/>
                    </a:schemeClr>
                  </a:outerShdw>
                </a:effectLst>
                <a:latin typeface="Bookman Old Style" panose="02050604050505020204" pitchFamily="18" charset="0"/>
                <a:ea typeface="Times New Roman" pitchFamily="18" charset="0"/>
                <a:cs typeface="Calibri" panose="020F0502020204030204" pitchFamily="34" charset="0"/>
              </a:rPr>
              <a:t>GUIÓN EXPLICATIVO</a:t>
            </a:r>
          </a:p>
        </p:txBody>
      </p:sp>
      <p:pic>
        <p:nvPicPr>
          <p:cNvPr id="9" name="Imagen 8"/>
          <p:cNvPicPr>
            <a:picLocks noChangeAspect="1"/>
          </p:cNvPicPr>
          <p:nvPr/>
        </p:nvPicPr>
        <p:blipFill>
          <a:blip r:embed="rId3">
            <a:extLst>
              <a:ext uri="{BEBA8EAE-BF5A-486C-A8C5-ECC9F3942E4B}">
                <a14:imgProps xmlns:a14="http://schemas.microsoft.com/office/drawing/2010/main">
                  <a14:imgLayer r:embed="rId4">
                    <a14:imgEffect>
                      <a14:backgroundRemoval t="0" b="100000" l="0" r="99462">
                        <a14:foregroundMark x1="13692" y1="20795" x2="13692" y2="20795"/>
                        <a14:foregroundMark x1="29846" y1="90481" x2="29846" y2="90481"/>
                        <a14:foregroundMark x1="19077" y1="90481" x2="19077" y2="90481"/>
                      </a14:backgroundRemoval>
                    </a14:imgEffect>
                  </a14:imgLayer>
                </a14:imgProps>
              </a:ext>
            </a:extLst>
          </a:blip>
          <a:stretch>
            <a:fillRect/>
          </a:stretch>
        </p:blipFill>
        <p:spPr>
          <a:xfrm>
            <a:off x="7856522" y="4181662"/>
            <a:ext cx="2990354" cy="2488894"/>
          </a:xfrm>
          <a:prstGeom prst="rect">
            <a:avLst/>
          </a:prstGeom>
        </p:spPr>
      </p:pic>
    </p:spTree>
    <p:extLst>
      <p:ext uri="{BB962C8B-B14F-4D97-AF65-F5344CB8AC3E}">
        <p14:creationId xmlns:p14="http://schemas.microsoft.com/office/powerpoint/2010/main" val="2874087992"/>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1913860" y="3111373"/>
            <a:ext cx="8304028" cy="1487273"/>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defRPr/>
            </a:pPr>
            <a:r>
              <a:rPr kumimoji="0" lang="es-ES" sz="1600" b="0" i="0" u="none" strike="noStrike" kern="1200" cap="none" spc="0" normalizeH="0" baseline="0" noProof="0" dirty="0">
                <a:ln>
                  <a:noFill/>
                </a:ln>
                <a:solidFill>
                  <a:schemeClr val="accent2"/>
                </a:solidFill>
                <a:effectLst/>
                <a:uLnTx/>
                <a:uFillTx/>
                <a:latin typeface="Bookman Old Style" panose="02050604050505020204" pitchFamily="18" charset="0"/>
              </a:rPr>
              <a:t>Este es el propósito que refiere la </a:t>
            </a:r>
            <a:r>
              <a:rPr kumimoji="0" lang="es-ES" sz="1600" b="1" i="0" u="none" strike="noStrike" kern="1200" cap="none" spc="0" normalizeH="0" baseline="0" noProof="0" dirty="0">
                <a:ln>
                  <a:noFill/>
                </a:ln>
                <a:solidFill>
                  <a:schemeClr val="accent2"/>
                </a:solidFill>
                <a:effectLst/>
                <a:uLnTx/>
                <a:uFillTx/>
                <a:latin typeface="Bookman Old Style" panose="02050604050505020204" pitchFamily="18" charset="0"/>
              </a:rPr>
              <a:t>Unidad de Competencia </a:t>
            </a:r>
            <a:r>
              <a:rPr kumimoji="0" lang="es-ES" sz="1600" b="1" i="0" u="none" strike="noStrike" kern="1200" cap="none" spc="0" normalizeH="0" baseline="0" noProof="0" dirty="0" smtClean="0">
                <a:ln>
                  <a:noFill/>
                </a:ln>
                <a:solidFill>
                  <a:schemeClr val="accent2"/>
                </a:solidFill>
                <a:effectLst/>
                <a:uLnTx/>
                <a:uFillTx/>
                <a:latin typeface="Bookman Old Style" panose="02050604050505020204" pitchFamily="18" charset="0"/>
              </a:rPr>
              <a:t>3</a:t>
            </a:r>
            <a:r>
              <a:rPr lang="es-MX" sz="1600" b="1" dirty="0" smtClean="0">
                <a:solidFill>
                  <a:schemeClr val="accent2"/>
                </a:solidFill>
                <a:latin typeface="Bookman Old Style" panose="02050604050505020204" pitchFamily="18" charset="0"/>
              </a:rPr>
              <a:t>: La Nacionalidad.</a:t>
            </a:r>
            <a:r>
              <a:rPr kumimoji="0" lang="es-MX" sz="1600" b="1" i="0" u="none" strike="noStrike" kern="1200" cap="none" spc="0" normalizeH="0" baseline="0" noProof="0" dirty="0" smtClean="0">
                <a:ln>
                  <a:noFill/>
                </a:ln>
                <a:solidFill>
                  <a:schemeClr val="accent2"/>
                </a:solidFill>
                <a:effectLst/>
                <a:uLnTx/>
                <a:uFillTx/>
                <a:latin typeface="Bookman Old Style" panose="02050604050505020204" pitchFamily="18" charset="0"/>
              </a:rPr>
              <a:t> </a:t>
            </a:r>
            <a:r>
              <a:rPr kumimoji="0" lang="es-MX" sz="1600" b="0" i="0" u="none" strike="noStrike" kern="1200" cap="none" spc="0" normalizeH="0" baseline="0" noProof="0" dirty="0" smtClean="0">
                <a:ln>
                  <a:noFill/>
                </a:ln>
                <a:solidFill>
                  <a:schemeClr val="accent2"/>
                </a:solidFill>
                <a:effectLst/>
                <a:uLnTx/>
                <a:uFillTx/>
                <a:latin typeface="Bookman Old Style" panose="02050604050505020204" pitchFamily="18" charset="0"/>
              </a:rPr>
              <a:t> </a:t>
            </a:r>
          </a:p>
          <a:p>
            <a:pPr lvl="0" algn="just">
              <a:defRPr/>
            </a:pPr>
            <a:r>
              <a:rPr kumimoji="0" lang="es-MX" sz="1600" b="0" i="0" u="none" strike="noStrike" kern="1200" cap="none" spc="0" normalizeH="0" baseline="0" noProof="0" dirty="0" smtClean="0">
                <a:ln>
                  <a:noFill/>
                </a:ln>
                <a:solidFill>
                  <a:schemeClr val="accent2"/>
                </a:solidFill>
                <a:effectLst/>
                <a:uLnTx/>
                <a:uFillTx/>
                <a:latin typeface="Bookman Old Style" panose="02050604050505020204" pitchFamily="18" charset="0"/>
              </a:rPr>
              <a:t>El </a:t>
            </a:r>
            <a:r>
              <a:rPr kumimoji="0" lang="es-MX" sz="1600" b="0" i="0" u="none" strike="noStrike" kern="1200" cap="none" spc="0" normalizeH="0" baseline="0" noProof="0" dirty="0">
                <a:ln>
                  <a:noFill/>
                </a:ln>
                <a:solidFill>
                  <a:schemeClr val="accent2"/>
                </a:solidFill>
                <a:effectLst/>
                <a:uLnTx/>
                <a:uFillTx/>
                <a:latin typeface="Bookman Old Style" panose="02050604050505020204" pitchFamily="18" charset="0"/>
              </a:rPr>
              <a:t>tema a desarrollar en el presente material </a:t>
            </a:r>
            <a:r>
              <a:rPr kumimoji="0" lang="es-MX" sz="1600" b="0" i="0" u="none" strike="noStrike" kern="1200" cap="none" spc="0" normalizeH="0" baseline="0" noProof="0" dirty="0" smtClean="0">
                <a:ln>
                  <a:noFill/>
                </a:ln>
                <a:solidFill>
                  <a:schemeClr val="accent2"/>
                </a:solidFill>
                <a:effectLst/>
                <a:uLnTx/>
                <a:uFillTx/>
                <a:latin typeface="Bookman Old Style" panose="02050604050505020204" pitchFamily="18" charset="0"/>
              </a:rPr>
              <a:t>no tiene como objetivo </a:t>
            </a:r>
            <a:r>
              <a:rPr lang="es-MX" sz="1600" dirty="0" smtClean="0">
                <a:solidFill>
                  <a:schemeClr val="accent2"/>
                </a:solidFill>
                <a:latin typeface="Bookman Old Style" panose="02050604050505020204" pitchFamily="18" charset="0"/>
              </a:rPr>
              <a:t>la codificación </a:t>
            </a:r>
            <a:r>
              <a:rPr lang="es-MX" sz="1600" dirty="0">
                <a:solidFill>
                  <a:schemeClr val="accent2"/>
                </a:solidFill>
                <a:latin typeface="Bookman Old Style" panose="02050604050505020204" pitchFamily="18" charset="0"/>
              </a:rPr>
              <a:t>del marco jurídico internacional, </a:t>
            </a:r>
            <a:r>
              <a:rPr lang="es-MX" sz="1600" dirty="0" smtClean="0">
                <a:solidFill>
                  <a:schemeClr val="accent2"/>
                </a:solidFill>
                <a:latin typeface="Bookman Old Style" panose="02050604050505020204" pitchFamily="18" charset="0"/>
              </a:rPr>
              <a:t>sino ofrecer </a:t>
            </a:r>
            <a:r>
              <a:rPr lang="es-MX" sz="1600" dirty="0">
                <a:solidFill>
                  <a:schemeClr val="accent2"/>
                </a:solidFill>
                <a:latin typeface="Bookman Old Style" panose="02050604050505020204" pitchFamily="18" charset="0"/>
              </a:rPr>
              <a:t>al </a:t>
            </a:r>
            <a:r>
              <a:rPr lang="es-MX" sz="1600" dirty="0" smtClean="0">
                <a:solidFill>
                  <a:schemeClr val="accent2"/>
                </a:solidFill>
                <a:latin typeface="Bookman Old Style" panose="02050604050505020204" pitchFamily="18" charset="0"/>
              </a:rPr>
              <a:t>estudiante un panorama </a:t>
            </a:r>
            <a:r>
              <a:rPr lang="es-MX" sz="1600" dirty="0">
                <a:solidFill>
                  <a:schemeClr val="accent2"/>
                </a:solidFill>
                <a:latin typeface="Bookman Old Style" panose="02050604050505020204" pitchFamily="18" charset="0"/>
              </a:rPr>
              <a:t>general del </a:t>
            </a:r>
            <a:r>
              <a:rPr lang="es-MX" sz="1600" dirty="0" smtClean="0">
                <a:solidFill>
                  <a:schemeClr val="accent2"/>
                </a:solidFill>
                <a:latin typeface="Bookman Old Style" panose="02050604050505020204" pitchFamily="18" charset="0"/>
              </a:rPr>
              <a:t>tema, </a:t>
            </a:r>
            <a:r>
              <a:rPr lang="es-MX" sz="1600" dirty="0">
                <a:solidFill>
                  <a:schemeClr val="accent2"/>
                </a:solidFill>
                <a:latin typeface="Bookman Old Style" panose="02050604050505020204" pitchFamily="18" charset="0"/>
              </a:rPr>
              <a:t>así como las herramientas básicas para analizar  las relaciones de </a:t>
            </a:r>
            <a:r>
              <a:rPr lang="es-MX" sz="1600" dirty="0" smtClean="0">
                <a:solidFill>
                  <a:schemeClr val="accent2"/>
                </a:solidFill>
                <a:latin typeface="Bookman Old Style" panose="02050604050505020204" pitchFamily="18" charset="0"/>
              </a:rPr>
              <a:t>los individuos </a:t>
            </a:r>
            <a:r>
              <a:rPr lang="es-MX" sz="1600" dirty="0">
                <a:solidFill>
                  <a:schemeClr val="accent2"/>
                </a:solidFill>
                <a:latin typeface="Bookman Old Style" panose="02050604050505020204" pitchFamily="18" charset="0"/>
              </a:rPr>
              <a:t>en el ámbito global.</a:t>
            </a:r>
            <a:endParaRPr kumimoji="0" lang="es-MX" sz="1600" b="0" i="0" u="none" strike="noStrike" kern="1200" cap="none" spc="0" normalizeH="0" baseline="0" noProof="0" dirty="0">
              <a:ln>
                <a:noFill/>
              </a:ln>
              <a:solidFill>
                <a:schemeClr val="accent2"/>
              </a:solidFill>
              <a:effectLst/>
              <a:uLnTx/>
              <a:uFillTx/>
              <a:latin typeface="Bookman Old Style" panose="02050604050505020204" pitchFamily="18" charset="0"/>
            </a:endParaRPr>
          </a:p>
        </p:txBody>
      </p:sp>
      <p:sp>
        <p:nvSpPr>
          <p:cNvPr id="3" name="2 Marcador de contenido"/>
          <p:cNvSpPr>
            <a:spLocks noGrp="1"/>
          </p:cNvSpPr>
          <p:nvPr>
            <p:ph idx="1"/>
          </p:nvPr>
        </p:nvSpPr>
        <p:spPr>
          <a:xfrm>
            <a:off x="1398877" y="1388928"/>
            <a:ext cx="8372444" cy="1619192"/>
          </a:xfrm>
          <a:solidFill>
            <a:schemeClr val="accent2"/>
          </a:solidFill>
          <a:ln>
            <a:solidFill>
              <a:schemeClr val="tx1"/>
            </a:solidFill>
          </a:ln>
        </p:spPr>
        <p:style>
          <a:lnRef idx="2">
            <a:schemeClr val="accent2"/>
          </a:lnRef>
          <a:fillRef idx="1">
            <a:schemeClr val="lt1"/>
          </a:fillRef>
          <a:effectRef idx="0">
            <a:schemeClr val="accent2"/>
          </a:effectRef>
          <a:fontRef idx="minor">
            <a:schemeClr val="dk1"/>
          </a:fontRef>
        </p:style>
        <p:txBody>
          <a:bodyPr>
            <a:normAutofit fontScale="62500" lnSpcReduction="20000"/>
          </a:bodyPr>
          <a:lstStyle/>
          <a:p>
            <a:pPr marL="0" indent="0" algn="just">
              <a:lnSpc>
                <a:spcPct val="120000"/>
              </a:lnSpc>
              <a:buNone/>
            </a:pPr>
            <a:r>
              <a:rPr lang="es-ES" sz="3300" b="1" dirty="0" smtClean="0">
                <a:ln w="0"/>
                <a:solidFill>
                  <a:schemeClr val="tx1"/>
                </a:solidFill>
                <a:effectLst>
                  <a:outerShdw blurRad="38100" dist="19050" dir="2700000" algn="tl" rotWithShape="0">
                    <a:schemeClr val="dk1">
                      <a:alpha val="40000"/>
                    </a:schemeClr>
                  </a:outerShdw>
                </a:effectLst>
                <a:latin typeface="Bookman Old Style" panose="02050604050505020204" pitchFamily="18" charset="0"/>
                <a:cs typeface="Calibri" panose="020F0502020204030204" pitchFamily="34" charset="0"/>
              </a:rPr>
              <a:t>PROPÓSITO </a:t>
            </a:r>
            <a:r>
              <a:rPr lang="es-ES" sz="3300" b="1"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cs typeface="Calibri" panose="020F0502020204030204" pitchFamily="34" charset="0"/>
              </a:rPr>
              <a:t>DE LA UNIDAD DE COMPETENCIA</a:t>
            </a:r>
          </a:p>
          <a:p>
            <a:pPr marL="0" indent="0" algn="just">
              <a:buNone/>
            </a:pPr>
            <a:r>
              <a:rPr lang="es-MX" sz="2900" b="1" dirty="0" smtClean="0">
                <a:solidFill>
                  <a:schemeClr val="tx1"/>
                </a:solidFill>
                <a:effectLst/>
                <a:latin typeface="Bookman Old Style" panose="02050604050505020204" pitchFamily="18" charset="0"/>
              </a:rPr>
              <a:t>Explicar </a:t>
            </a:r>
            <a:r>
              <a:rPr lang="es-MX" sz="2900" b="1" dirty="0">
                <a:solidFill>
                  <a:schemeClr val="tx1"/>
                </a:solidFill>
                <a:effectLst/>
                <a:latin typeface="Bookman Old Style" panose="02050604050505020204" pitchFamily="18" charset="0"/>
              </a:rPr>
              <a:t>los criterios, atributos, clasificación y teorías en relación a la nacionalidad de las personas físicas y morales, para entender cómo se </a:t>
            </a:r>
            <a:r>
              <a:rPr lang="es-MX" sz="2900" b="1" dirty="0" smtClean="0">
                <a:solidFill>
                  <a:schemeClr val="tx1"/>
                </a:solidFill>
                <a:effectLst/>
                <a:latin typeface="Bookman Old Style" panose="02050604050505020204" pitchFamily="18" charset="0"/>
              </a:rPr>
              <a:t>logra una </a:t>
            </a:r>
            <a:r>
              <a:rPr lang="es-MX" sz="2900" b="1" dirty="0">
                <a:solidFill>
                  <a:schemeClr val="tx1"/>
                </a:solidFill>
                <a:effectLst/>
                <a:latin typeface="Bookman Old Style" panose="02050604050505020204" pitchFamily="18" charset="0"/>
              </a:rPr>
              <a:t>integración económica, política y social, para mejorar las relaciones en la comunidad internacional.</a:t>
            </a:r>
          </a:p>
          <a:p>
            <a:pPr marL="0" indent="0" algn="just">
              <a:buNone/>
            </a:pPr>
            <a:endParaRPr lang="es-ES" sz="24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
        <p:nvSpPr>
          <p:cNvPr id="4" name="3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C29378A-C853-4D83-9CBD-761F2E9B0B0F}" type="slidenum">
              <a:rPr kumimoji="0" lang="es-ES"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s-ES" sz="1800" b="0" i="0" u="none" strike="noStrike" kern="1200" cap="none" spc="0" normalizeH="0" baseline="0" noProof="0" dirty="0">
              <a:ln>
                <a:noFill/>
              </a:ln>
              <a:solidFill>
                <a:srgbClr val="FFFFFF"/>
              </a:solidFill>
              <a:effectLst/>
              <a:uLnTx/>
              <a:uFillTx/>
              <a:latin typeface="Calibri"/>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1">
                <a:lumMod val="75000"/>
              </a:schemeClr>
            </a:solidFill>
            <a:miter lim="800000"/>
            <a:headEnd/>
            <a:tailEnd/>
          </a:ln>
        </p:spPr>
      </p:pic>
      <p:sp>
        <p:nvSpPr>
          <p:cNvPr id="6" name="5 Rectángulo"/>
          <p:cNvSpPr/>
          <p:nvPr/>
        </p:nvSpPr>
        <p:spPr>
          <a:xfrm>
            <a:off x="2628548" y="4710222"/>
            <a:ext cx="8303675" cy="1622055"/>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000" u="sng" dirty="0" smtClean="0">
                <a:solidFill>
                  <a:prstClr val="white"/>
                </a:solidFill>
                <a:effectLst>
                  <a:outerShdw blurRad="38100" dist="38100" dir="2700000" algn="tl">
                    <a:srgbClr val="000000">
                      <a:alpha val="43137"/>
                    </a:srgbClr>
                  </a:outerShdw>
                </a:effectLst>
                <a:latin typeface="Calibri"/>
              </a:rPr>
              <a:t>Guía para el uso del presente material</a:t>
            </a:r>
            <a:r>
              <a:rPr kumimoji="0" lang="es-MX" sz="2000" i="0" u="sng" strike="noStrike" kern="1200" cap="none" spc="0" normalizeH="0" baseline="0" noProof="0" dirty="0" smtClean="0">
                <a:ln>
                  <a:noFill/>
                </a:ln>
                <a:solidFill>
                  <a:prstClr val="white"/>
                </a:solidFill>
                <a:effectLst/>
                <a:uLnTx/>
                <a:uFillTx/>
                <a:latin typeface="Calibri"/>
              </a:rPr>
              <a:t>:</a:t>
            </a:r>
            <a:r>
              <a:rPr kumimoji="0" lang="es-MX" sz="2000" i="0" strike="noStrike" kern="1200" cap="none" spc="0" normalizeH="0" baseline="0" noProof="0" dirty="0" smtClean="0">
                <a:ln>
                  <a:noFill/>
                </a:ln>
                <a:solidFill>
                  <a:prstClr val="white"/>
                </a:solidFill>
                <a:effectLst/>
                <a:uLnTx/>
                <a:uFillTx/>
                <a:latin typeface="Calibri"/>
              </a:rPr>
              <a:t> </a:t>
            </a:r>
            <a:r>
              <a:rPr kumimoji="0" lang="es-MX" sz="2000" b="0" i="0" u="none" strike="noStrike" kern="1200" cap="none" spc="0" normalizeH="0" baseline="0" noProof="0" dirty="0">
                <a:ln>
                  <a:noFill/>
                </a:ln>
                <a:solidFill>
                  <a:prstClr val="white"/>
                </a:solidFill>
                <a:effectLst/>
                <a:uLnTx/>
                <a:uFillTx/>
                <a:latin typeface="Calibri"/>
                <a:ea typeface="+mn-ea"/>
                <a:cs typeface="+mn-cs"/>
              </a:rPr>
              <a:t>Este material </a:t>
            </a:r>
            <a:r>
              <a:rPr kumimoji="0" lang="es-ES" sz="2000" b="0" i="0" u="none" strike="noStrike" kern="1200" cap="none" spc="0" normalizeH="0" baseline="0" noProof="0" dirty="0">
                <a:ln>
                  <a:noFill/>
                </a:ln>
                <a:solidFill>
                  <a:prstClr val="white"/>
                </a:solidFill>
                <a:effectLst/>
                <a:uLnTx/>
                <a:uFillTx/>
                <a:latin typeface="Calibri"/>
                <a:ea typeface="+mn-ea"/>
                <a:cs typeface="+mn-cs"/>
              </a:rPr>
              <a:t>cuenta con un sistema de almacenaje con dimensiones y materiales adecuados: </a:t>
            </a:r>
            <a:r>
              <a:rPr kumimoji="0" lang="es-ES" sz="2000" b="1" i="0" u="none" strike="noStrike" kern="1200" cap="none" spc="0" normalizeH="0" baseline="0" noProof="0" dirty="0">
                <a:ln>
                  <a:noFill/>
                </a:ln>
                <a:solidFill>
                  <a:prstClr val="white"/>
                </a:solidFill>
                <a:effectLst/>
                <a:uLnTx/>
                <a:uFillTx/>
                <a:latin typeface="Calibri"/>
                <a:ea typeface="+mn-ea"/>
                <a:cs typeface="+mn-cs"/>
              </a:rPr>
              <a:t>Microsoft PowerPoint 2016. </a:t>
            </a:r>
            <a:r>
              <a:rPr kumimoji="0" lang="es-ES" sz="2000" b="0" i="0" u="none" strike="noStrike" kern="1200" cap="none" spc="0" normalizeH="0" baseline="0" noProof="0" dirty="0">
                <a:ln>
                  <a:noFill/>
                </a:ln>
                <a:solidFill>
                  <a:prstClr val="white"/>
                </a:solidFill>
                <a:effectLst/>
                <a:uLnTx/>
                <a:uFillTx/>
                <a:latin typeface="Calibri"/>
                <a:ea typeface="+mn-ea"/>
                <a:cs typeface="+mn-cs"/>
              </a:rPr>
              <a:t>Está</a:t>
            </a:r>
            <a:r>
              <a:rPr kumimoji="0" lang="es-MX" sz="2000" b="0" i="0" u="none" strike="noStrike" kern="1200" cap="none" spc="0" normalizeH="0" baseline="0" noProof="0" dirty="0">
                <a:ln>
                  <a:noFill/>
                </a:ln>
                <a:solidFill>
                  <a:prstClr val="white"/>
                </a:solidFill>
                <a:effectLst/>
                <a:uLnTx/>
                <a:uFillTx/>
                <a:latin typeface="Calibri"/>
                <a:ea typeface="+mn-ea"/>
                <a:cs typeface="+mn-cs"/>
              </a:rPr>
              <a:t> diseñado en forma clara y sencilla, y presenta lo más sobresaliente respecto </a:t>
            </a:r>
            <a:r>
              <a:rPr kumimoji="0" lang="es-MX" sz="2000" b="0" i="0" u="none" strike="noStrike" kern="1200" cap="none" spc="0" normalizeH="0" baseline="0" noProof="0" dirty="0" smtClean="0">
                <a:ln>
                  <a:noFill/>
                </a:ln>
                <a:solidFill>
                  <a:prstClr val="white"/>
                </a:solidFill>
                <a:effectLst/>
                <a:uLnTx/>
                <a:uFillTx/>
                <a:latin typeface="Calibri"/>
                <a:ea typeface="+mn-ea"/>
                <a:cs typeface="+mn-cs"/>
              </a:rPr>
              <a:t>a la </a:t>
            </a:r>
            <a:r>
              <a:rPr kumimoji="0" lang="es-MX" sz="20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a:rPr>
              <a:t>Unidad de Competencia 3: </a:t>
            </a:r>
            <a:r>
              <a:rPr kumimoji="0" lang="es-MX" sz="2000" b="1" i="1"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a:rPr>
              <a:t>La Nacionalidad</a:t>
            </a:r>
            <a:r>
              <a:rPr lang="es-MX" sz="2000" b="1" i="1" dirty="0" smtClean="0">
                <a:solidFill>
                  <a:prstClr val="white"/>
                </a:solidFill>
                <a:effectLst>
                  <a:outerShdw blurRad="38100" dist="38100" dir="2700000" algn="tl">
                    <a:srgbClr val="000000">
                      <a:alpha val="43137"/>
                    </a:srgbClr>
                  </a:outerShdw>
                </a:effectLst>
                <a:latin typeface="Calibri"/>
              </a:rPr>
              <a:t>.</a:t>
            </a:r>
            <a:endParaRPr kumimoji="0" lang="es-MX" sz="2000"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ndParaRPr>
          </a:p>
        </p:txBody>
      </p:sp>
      <p:sp>
        <p:nvSpPr>
          <p:cNvPr id="5" name="4 CuadroTexto"/>
          <p:cNvSpPr txBox="1"/>
          <p:nvPr/>
        </p:nvSpPr>
        <p:spPr>
          <a:xfrm>
            <a:off x="1362794" y="511899"/>
            <a:ext cx="509024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1" i="0" u="none" strike="noStrike" kern="1200" normalizeH="0" baseline="0" noProof="0" dirty="0">
                <a:ln w="0"/>
                <a:effectLst>
                  <a:outerShdw blurRad="38100" dist="19050" dir="2700000" algn="tl" rotWithShape="0">
                    <a:schemeClr val="dk1">
                      <a:alpha val="40000"/>
                    </a:schemeClr>
                  </a:outerShdw>
                </a:effectLst>
                <a:uLnTx/>
                <a:uFillTx/>
                <a:latin typeface="Bookman Old Style" panose="02050604050505020204" pitchFamily="18" charset="0"/>
                <a:cs typeface="Calibri" panose="020F0502020204030204" pitchFamily="34" charset="0"/>
              </a:rPr>
              <a:t>Guión Explicativo</a:t>
            </a:r>
          </a:p>
        </p:txBody>
      </p:sp>
      <p:pic>
        <p:nvPicPr>
          <p:cNvPr id="10" name="Imagen 9"/>
          <p:cNvPicPr>
            <a:picLocks noChangeAspect="1"/>
          </p:cNvPicPr>
          <p:nvPr/>
        </p:nvPicPr>
        <p:blipFill>
          <a:blip r:embed="rId3"/>
          <a:stretch>
            <a:fillRect/>
          </a:stretch>
        </p:blipFill>
        <p:spPr>
          <a:xfrm>
            <a:off x="7194121" y="95924"/>
            <a:ext cx="2914141" cy="780356"/>
          </a:xfrm>
          <a:prstGeom prst="rect">
            <a:avLst/>
          </a:prstGeom>
        </p:spPr>
      </p:pic>
    </p:spTree>
    <p:extLst>
      <p:ext uri="{BB962C8B-B14F-4D97-AF65-F5344CB8AC3E}">
        <p14:creationId xmlns:p14="http://schemas.microsoft.com/office/powerpoint/2010/main" val="7697675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BEBA8EAE-BF5A-486C-A8C5-ECC9F3942E4B}">
                <a14:imgProps xmlns:a14="http://schemas.microsoft.com/office/drawing/2010/main">
                  <a14:imgLayer r:embed="rId3">
                    <a14:imgEffect>
                      <a14:backgroundRemoval t="9804" b="89840" l="4934" r="96711">
                        <a14:foregroundMark x1="5016" y1="46346" x2="5016" y2="46346"/>
                        <a14:foregroundMark x1="96711" y1="50624" x2="96711" y2="50624"/>
                        <a14:foregroundMark x1="58059" y1="12478" x2="58059" y2="12478"/>
                        <a14:foregroundMark x1="39474" y1="12478" x2="39474" y2="12478"/>
                        <a14:foregroundMark x1="51398" y1="12656" x2="51398" y2="12656"/>
                        <a14:foregroundMark x1="74589" y1="18717" x2="74589" y2="18717"/>
                      </a14:backgroundRemoval>
                    </a14:imgEffect>
                    <a14:imgEffect>
                      <a14:brightnessContrast bright="-40000" contrast="-40000"/>
                    </a14:imgEffect>
                  </a14:imgLayer>
                </a14:imgProps>
              </a:ext>
            </a:extLst>
          </a:blip>
          <a:stretch>
            <a:fillRect/>
          </a:stretch>
        </p:blipFill>
        <p:spPr>
          <a:xfrm>
            <a:off x="3934330" y="3044460"/>
            <a:ext cx="8241632" cy="3802266"/>
          </a:xfrm>
          <a:prstGeom prst="rect">
            <a:avLst/>
          </a:prstGeom>
        </p:spPr>
      </p:pic>
      <p:sp>
        <p:nvSpPr>
          <p:cNvPr id="4" name="Rectángulo 3"/>
          <p:cNvSpPr/>
          <p:nvPr/>
        </p:nvSpPr>
        <p:spPr>
          <a:xfrm>
            <a:off x="898262" y="2766995"/>
            <a:ext cx="10395475" cy="675249"/>
          </a:xfrm>
          <a:prstGeom prst="rect">
            <a:avLst/>
          </a:prstGeom>
        </p:spPr>
        <p:txBody>
          <a:bodyPr wrap="none">
            <a:spAutoFit/>
          </a:bodyPr>
          <a:lstStyle/>
          <a:p>
            <a:pPr marL="0" lvl="1">
              <a:lnSpc>
                <a:spcPct val="115000"/>
              </a:lnSpc>
              <a:spcAft>
                <a:spcPts val="0"/>
              </a:spcAft>
            </a:pPr>
            <a:r>
              <a:rPr lang="es-ES" sz="3600" b="1" dirty="0" smtClean="0">
                <a:effectLst/>
                <a:latin typeface="Arial" panose="020B0604020202020204" pitchFamily="34" charset="0"/>
                <a:ea typeface="Calibri" panose="020F0502020204030204" pitchFamily="34" charset="0"/>
              </a:rPr>
              <a:t>NACIONALIDAD EN EL DERECHO MEXICANO</a:t>
            </a:r>
            <a:r>
              <a:rPr lang="es-ES" sz="3200" b="1" dirty="0" smtClean="0">
                <a:effectLst/>
                <a:latin typeface="Arial" panose="020B0604020202020204" pitchFamily="34" charset="0"/>
                <a:ea typeface="Times New Roman" panose="02020603050405020304" pitchFamily="18" charset="0"/>
              </a:rPr>
              <a:t> </a:t>
            </a:r>
            <a:endParaRPr lang="es-MX" sz="2400" dirty="0">
              <a:effectLst/>
              <a:latin typeface="Times New Roman" panose="02020603050405020304" pitchFamily="18" charset="0"/>
              <a:ea typeface="Times New Roman" panose="02020603050405020304" pitchFamily="18" charset="0"/>
            </a:endParaRPr>
          </a:p>
        </p:txBody>
      </p:sp>
      <p:sp>
        <p:nvSpPr>
          <p:cNvPr id="3" name="Marcador de número de diapositiva 2"/>
          <p:cNvSpPr>
            <a:spLocks noGrp="1"/>
          </p:cNvSpPr>
          <p:nvPr>
            <p:ph type="sldNum" sz="quarter" idx="12"/>
          </p:nvPr>
        </p:nvSpPr>
        <p:spPr/>
        <p:txBody>
          <a:bodyPr/>
          <a:lstStyle/>
          <a:p>
            <a:fld id="{2068B3E1-AE31-40B3-BE89-31D9F3F878DD}" type="slidenum">
              <a:rPr lang="es-MX" smtClean="0"/>
              <a:t>7</a:t>
            </a:fld>
            <a:endParaRPr lang="es-MX"/>
          </a:p>
        </p:txBody>
      </p:sp>
    </p:spTree>
    <p:extLst>
      <p:ext uri="{BB962C8B-B14F-4D97-AF65-F5344CB8AC3E}">
        <p14:creationId xmlns:p14="http://schemas.microsoft.com/office/powerpoint/2010/main" val="825971744"/>
      </p:ext>
    </p:extLst>
  </p:cSld>
  <p:clrMapOvr>
    <a:masterClrMapping/>
  </p:clrMapOvr>
  <mc:AlternateContent xmlns:mc="http://schemas.openxmlformats.org/markup-compatibility/2006" xmlns:p14="http://schemas.microsoft.com/office/powerpoint/2010/main">
    <mc:Choice Requires="p14">
      <p:transition spd="slow" p14:dur="1750">
        <p:checker/>
      </p:transition>
    </mc:Choice>
    <mc:Fallback xmlns="">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0669" y="491617"/>
            <a:ext cx="6991438" cy="822157"/>
          </a:xfrm>
        </p:spPr>
        <p:txBody>
          <a:bodyPr>
            <a:normAutofit fontScale="90000"/>
          </a:bodyPr>
          <a:lstStyle/>
          <a:p>
            <a:r>
              <a:rPr lang="es-MX" sz="3600" b="1" dirty="0" smtClean="0">
                <a:solidFill>
                  <a:schemeClr val="tx1"/>
                </a:solidFill>
                <a:effectLst/>
                <a:latin typeface="Calibri" panose="020F0502020204030204" pitchFamily="34" charset="0"/>
                <a:cs typeface="Calibri" panose="020F0502020204030204" pitchFamily="34" charset="0"/>
              </a:rPr>
              <a:t>Nacionalidad en el derecho mexicano </a:t>
            </a:r>
            <a:endParaRPr lang="es-MX" sz="3600" b="1" dirty="0">
              <a:solidFill>
                <a:schemeClr val="tx1"/>
              </a:solidFill>
              <a:effectLst/>
              <a:latin typeface="Calibri" panose="020F0502020204030204" pitchFamily="34" charset="0"/>
              <a:cs typeface="Calibri" panose="020F0502020204030204" pitchFamily="34" charset="0"/>
            </a:endParaRPr>
          </a:p>
        </p:txBody>
      </p:sp>
      <p:sp>
        <p:nvSpPr>
          <p:cNvPr id="3" name="Marcador de contenido 2"/>
          <p:cNvSpPr>
            <a:spLocks noGrp="1"/>
          </p:cNvSpPr>
          <p:nvPr>
            <p:ph idx="1"/>
          </p:nvPr>
        </p:nvSpPr>
        <p:spPr>
          <a:xfrm>
            <a:off x="637674" y="1294378"/>
            <a:ext cx="7640051" cy="4806172"/>
          </a:xfrm>
          <a:solidFill>
            <a:schemeClr val="accent6">
              <a:lumMod val="75000"/>
            </a:schemeClr>
          </a:solidFill>
          <a:ln>
            <a:solidFill>
              <a:schemeClr val="tx1"/>
            </a:solidFill>
          </a:ln>
        </p:spPr>
        <p:txBody>
          <a:bodyPr>
            <a:normAutofit fontScale="77500" lnSpcReduction="20000"/>
          </a:bodyPr>
          <a:lstStyle/>
          <a:p>
            <a:pPr marL="36900" indent="0" algn="just">
              <a:buNone/>
            </a:pPr>
            <a:endParaRPr lang="es-MX" sz="2900" dirty="0" smtClean="0">
              <a:solidFill>
                <a:schemeClr val="tx1"/>
              </a:solidFill>
              <a:effectLst/>
              <a:latin typeface="Calibri" panose="020F0502020204030204" pitchFamily="34" charset="0"/>
              <a:cs typeface="Calibri" panose="020F0502020204030204" pitchFamily="34" charset="0"/>
            </a:endParaRPr>
          </a:p>
          <a:p>
            <a:pPr marL="177800" indent="0" algn="just">
              <a:buNone/>
            </a:pPr>
            <a:r>
              <a:rPr lang="es-MX" sz="2900" dirty="0" smtClean="0">
                <a:solidFill>
                  <a:schemeClr val="tx1"/>
                </a:solidFill>
                <a:effectLst/>
                <a:latin typeface="Calibri" panose="020F0502020204030204" pitchFamily="34" charset="0"/>
                <a:cs typeface="Calibri" panose="020F0502020204030204" pitchFamily="34" charset="0"/>
              </a:rPr>
              <a:t>El </a:t>
            </a:r>
            <a:r>
              <a:rPr lang="es-MX" sz="2900" b="1" dirty="0">
                <a:solidFill>
                  <a:schemeClr val="tx1"/>
                </a:solidFill>
                <a:effectLst/>
                <a:latin typeface="Calibri" panose="020F0502020204030204" pitchFamily="34" charset="0"/>
                <a:cs typeface="Calibri" panose="020F0502020204030204" pitchFamily="34" charset="0"/>
              </a:rPr>
              <a:t>artículo 30 </a:t>
            </a:r>
            <a:r>
              <a:rPr lang="es-MX" sz="2900" dirty="0">
                <a:solidFill>
                  <a:schemeClr val="tx1"/>
                </a:solidFill>
                <a:effectLst/>
                <a:latin typeface="Calibri" panose="020F0502020204030204" pitchFamily="34" charset="0"/>
                <a:cs typeface="Calibri" panose="020F0502020204030204" pitchFamily="34" charset="0"/>
              </a:rPr>
              <a:t>de la Constitución Mexicana define el concepto de nacionalidad para el estado mexicano. Las obligaciones inherentes a la nacionalidad mexicana las dispone el </a:t>
            </a:r>
            <a:r>
              <a:rPr lang="es-MX" sz="2900" b="1" dirty="0">
                <a:solidFill>
                  <a:schemeClr val="tx1"/>
                </a:solidFill>
                <a:effectLst/>
                <a:latin typeface="Calibri" panose="020F0502020204030204" pitchFamily="34" charset="0"/>
                <a:cs typeface="Calibri" panose="020F0502020204030204" pitchFamily="34" charset="0"/>
              </a:rPr>
              <a:t>artículo 31</a:t>
            </a:r>
            <a:r>
              <a:rPr lang="es-MX" sz="2900" dirty="0">
                <a:solidFill>
                  <a:schemeClr val="tx1"/>
                </a:solidFill>
                <a:effectLst/>
                <a:latin typeface="Calibri" panose="020F0502020204030204" pitchFamily="34" charset="0"/>
                <a:cs typeface="Calibri" panose="020F0502020204030204" pitchFamily="34" charset="0"/>
              </a:rPr>
              <a:t>, mientras que el </a:t>
            </a:r>
            <a:r>
              <a:rPr lang="es-MX" sz="2900" b="1" dirty="0">
                <a:solidFill>
                  <a:schemeClr val="tx1"/>
                </a:solidFill>
                <a:effectLst/>
                <a:latin typeface="Calibri" panose="020F0502020204030204" pitchFamily="34" charset="0"/>
                <a:cs typeface="Calibri" panose="020F0502020204030204" pitchFamily="34" charset="0"/>
              </a:rPr>
              <a:t>artículo 37-A </a:t>
            </a:r>
            <a:r>
              <a:rPr lang="es-MX" sz="2900" dirty="0">
                <a:solidFill>
                  <a:schemeClr val="tx1"/>
                </a:solidFill>
                <a:effectLst/>
                <a:latin typeface="Calibri" panose="020F0502020204030204" pitchFamily="34" charset="0"/>
                <a:cs typeface="Calibri" panose="020F0502020204030204" pitchFamily="34" charset="0"/>
              </a:rPr>
              <a:t>expone los supuestos en que una persona puede ser destituido de su nacionalidad teniendo en cuenta que ningún mexicano por nacimiento podrá ser privado de su nacionalidad. </a:t>
            </a:r>
          </a:p>
          <a:p>
            <a:pPr marL="177800" indent="0" algn="just">
              <a:buNone/>
            </a:pPr>
            <a:r>
              <a:rPr lang="es-MX" sz="2900" dirty="0" smtClean="0">
                <a:solidFill>
                  <a:schemeClr val="tx1"/>
                </a:solidFill>
                <a:effectLst/>
                <a:latin typeface="Calibri" panose="020F0502020204030204" pitchFamily="34" charset="0"/>
                <a:cs typeface="Calibri" panose="020F0502020204030204" pitchFamily="34" charset="0"/>
              </a:rPr>
              <a:t>El 23 de enero de 1998 el entonces presidente de México, Ernesto Zedillo Ponce de León, publicó la Ley de Nacionalidad</a:t>
            </a:r>
            <a:r>
              <a:rPr lang="es-MX" sz="2900" dirty="0">
                <a:solidFill>
                  <a:schemeClr val="tx1"/>
                </a:solidFill>
                <a:effectLst/>
                <a:latin typeface="Calibri" panose="020F0502020204030204" pitchFamily="34" charset="0"/>
                <a:cs typeface="Calibri" panose="020F0502020204030204" pitchFamily="34" charset="0"/>
              </a:rPr>
              <a:t> misma que entró en vigor el 20 de marzo del mismo año, juntamente con las reformas constitucionales a los artículos 30, 32 y 37 además establece los procedimientos de naturalización entregas de pasaporte entre otras cosas</a:t>
            </a:r>
            <a:r>
              <a:rPr lang="es-MX" sz="2900" dirty="0" smtClean="0">
                <a:solidFill>
                  <a:schemeClr val="tx1"/>
                </a:solidFill>
                <a:effectLst/>
                <a:latin typeface="Calibri" panose="020F0502020204030204" pitchFamily="34" charset="0"/>
                <a:cs typeface="Calibri" panose="020F0502020204030204" pitchFamily="34" charset="0"/>
              </a:rPr>
              <a:t>.</a:t>
            </a:r>
            <a:endParaRPr lang="es-MX" dirty="0"/>
          </a:p>
        </p:txBody>
      </p:sp>
      <p:sp>
        <p:nvSpPr>
          <p:cNvPr id="4" name="Marcador de número de diapositiva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8A6C95-FB8C-4CF8-A6A3-3140F4CF4217}" type="slidenum">
              <a:rPr kumimoji="0" lang="es-MX"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s-MX"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Bocadillo: ovalado 5"/>
          <p:cNvSpPr/>
          <p:nvPr/>
        </p:nvSpPr>
        <p:spPr>
          <a:xfrm rot="21130927">
            <a:off x="8868975" y="913481"/>
            <a:ext cx="2164719" cy="938871"/>
          </a:xfrm>
          <a:prstGeom prst="wedgeEllipseCallout">
            <a:avLst/>
          </a:prstGeom>
          <a:solidFill>
            <a:schemeClr val="tx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schemeClr val="bg2"/>
                </a:solidFill>
                <a:effectLst/>
                <a:uLnTx/>
                <a:uFillTx/>
                <a:latin typeface="Calibri" panose="020F0502020204030204"/>
                <a:ea typeface="+mn-ea"/>
                <a:cs typeface="+mn-cs"/>
              </a:rPr>
              <a:t>Art. </a:t>
            </a:r>
            <a:r>
              <a:rPr lang="es-MX" b="1" dirty="0" smtClean="0">
                <a:solidFill>
                  <a:schemeClr val="bg2"/>
                </a:solidFill>
                <a:latin typeface="Calibri" panose="020F0502020204030204"/>
              </a:rPr>
              <a:t>30</a:t>
            </a:r>
            <a:endParaRPr kumimoji="0" lang="es-MX" sz="1800" b="1" i="0" u="none" strike="noStrike" kern="1200" cap="none" spc="0" normalizeH="0" baseline="0" noProof="0" dirty="0">
              <a:ln>
                <a:noFill/>
              </a:ln>
              <a:solidFill>
                <a:schemeClr val="bg2"/>
              </a:solidFill>
              <a:effectLst/>
              <a:uLnTx/>
              <a:uFillTx/>
              <a:latin typeface="Calibri" panose="020F0502020204030204"/>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s-MX" dirty="0" smtClean="0">
                <a:solidFill>
                  <a:schemeClr val="bg2"/>
                </a:solidFill>
                <a:latin typeface="Calibri" panose="020F0502020204030204"/>
              </a:rPr>
              <a:t>Constitucional</a:t>
            </a:r>
            <a:endParaRPr kumimoji="0" lang="es-MX" sz="1800" b="0" i="0" u="none" strike="noStrike" kern="1200" cap="none" spc="0" normalizeH="0" baseline="0" noProof="0" dirty="0">
              <a:ln>
                <a:noFill/>
              </a:ln>
              <a:solidFill>
                <a:schemeClr val="bg2"/>
              </a:solidFill>
              <a:effectLst/>
              <a:uLnTx/>
              <a:uFillTx/>
              <a:latin typeface="Calibri" panose="020F0502020204030204"/>
            </a:endParaRPr>
          </a:p>
        </p:txBody>
      </p:sp>
      <p:sp>
        <p:nvSpPr>
          <p:cNvPr id="6" name="Bocadillo: ovalado 5"/>
          <p:cNvSpPr/>
          <p:nvPr/>
        </p:nvSpPr>
        <p:spPr>
          <a:xfrm rot="1534250">
            <a:off x="10084441" y="1788393"/>
            <a:ext cx="2164719" cy="938871"/>
          </a:xfrm>
          <a:prstGeom prst="wedgeEllipseCallout">
            <a:avLst/>
          </a:prstGeom>
          <a:solidFill>
            <a:schemeClr val="accent2"/>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prstClr val="white"/>
                </a:solidFill>
                <a:effectLst/>
                <a:uLnTx/>
                <a:uFillTx/>
                <a:latin typeface="Calibri" panose="020F0502020204030204"/>
                <a:ea typeface="+mn-ea"/>
                <a:cs typeface="+mn-cs"/>
              </a:rPr>
              <a:t>Art. </a:t>
            </a:r>
            <a:r>
              <a:rPr lang="es-MX" b="1" dirty="0" smtClean="0">
                <a:solidFill>
                  <a:prstClr val="white"/>
                </a:solidFill>
                <a:latin typeface="Calibri" panose="020F0502020204030204"/>
              </a:rPr>
              <a:t>37-A</a:t>
            </a:r>
            <a:endParaRPr kumimoji="0" lang="es-MX" sz="18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s-MX" dirty="0" smtClean="0">
                <a:solidFill>
                  <a:prstClr val="white"/>
                </a:solidFill>
                <a:latin typeface="Calibri" panose="020F0502020204030204"/>
              </a:rPr>
              <a:t>Constitucional</a:t>
            </a: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Bocadillo: ovalado 5"/>
          <p:cNvSpPr/>
          <p:nvPr/>
        </p:nvSpPr>
        <p:spPr>
          <a:xfrm rot="20809561">
            <a:off x="8274297" y="1788392"/>
            <a:ext cx="2164719" cy="938871"/>
          </a:xfrm>
          <a:prstGeom prst="wedgeEllipseCallout">
            <a:avLst/>
          </a:prstGeom>
          <a:solidFill>
            <a:schemeClr val="accent4">
              <a:lumMod val="75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prstClr val="white"/>
                </a:solidFill>
                <a:effectLst/>
                <a:uLnTx/>
                <a:uFillTx/>
                <a:latin typeface="Calibri" panose="020F0502020204030204"/>
                <a:ea typeface="+mn-ea"/>
                <a:cs typeface="+mn-cs"/>
              </a:rPr>
              <a:t>Art. </a:t>
            </a:r>
            <a:r>
              <a:rPr lang="es-MX" b="1" dirty="0" smtClean="0">
                <a:solidFill>
                  <a:prstClr val="white"/>
                </a:solidFill>
                <a:latin typeface="Calibri" panose="020F0502020204030204"/>
              </a:rPr>
              <a:t>31</a:t>
            </a:r>
            <a:endParaRPr kumimoji="0" lang="es-MX" sz="18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s-MX" dirty="0" smtClean="0">
                <a:solidFill>
                  <a:prstClr val="white"/>
                </a:solidFill>
                <a:latin typeface="Calibri" panose="020F0502020204030204"/>
              </a:rPr>
              <a:t>Constitucional</a:t>
            </a: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Imagen 8"/>
          <p:cNvPicPr>
            <a:picLocks noChangeAspect="1"/>
          </p:cNvPicPr>
          <p:nvPr/>
        </p:nvPicPr>
        <p:blipFill>
          <a:blip r:embed="rId2">
            <a:extLst>
              <a:ext uri="{BEBA8EAE-BF5A-486C-A8C5-ECC9F3942E4B}">
                <a14:imgProps xmlns:a14="http://schemas.microsoft.com/office/drawing/2010/main">
                  <a14:imgLayer r:embed="rId3">
                    <a14:imgEffect>
                      <a14:backgroundRemoval t="3462" b="96692" l="11385" r="90000">
                        <a14:foregroundMark x1="51692" y1="37538" x2="51692" y2="37538"/>
                        <a14:foregroundMark x1="44692" y1="45308" x2="44692" y2="45308"/>
                        <a14:foregroundMark x1="51692" y1="35462" x2="49846" y2="37308"/>
                        <a14:foregroundMark x1="40923" y1="44615" x2="40923" y2="44615"/>
                      </a14:backgroundRemoval>
                    </a14:imgEffect>
                  </a14:imgLayer>
                </a14:imgProps>
              </a:ext>
            </a:extLst>
          </a:blip>
          <a:stretch>
            <a:fillRect/>
          </a:stretch>
        </p:blipFill>
        <p:spPr>
          <a:xfrm>
            <a:off x="8390965" y="2515597"/>
            <a:ext cx="3654238" cy="3654238"/>
          </a:xfrm>
          <a:prstGeom prst="rect">
            <a:avLst/>
          </a:prstGeom>
        </p:spPr>
      </p:pic>
    </p:spTree>
    <p:extLst>
      <p:ext uri="{BB962C8B-B14F-4D97-AF65-F5344CB8AC3E}">
        <p14:creationId xmlns:p14="http://schemas.microsoft.com/office/powerpoint/2010/main" val="496000479"/>
      </p:ext>
    </p:extLst>
  </p:cSld>
  <p:clrMapOvr>
    <a:masterClrMapping/>
  </p:clrMapOvr>
  <mc:AlternateContent xmlns:mc="http://schemas.openxmlformats.org/markup-compatibility/2006" xmlns:p14="http://schemas.microsoft.com/office/powerpoint/2010/main">
    <mc:Choice Requires="p14">
      <p:transition spd="slow" p14:dur="1750">
        <p:cover/>
      </p:transition>
    </mc:Choice>
    <mc:Fallback xmlns="">
      <p:transition spd="slow">
        <p:cov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t="5717" b="20371"/>
          <a:stretch/>
        </p:blipFill>
        <p:spPr>
          <a:xfrm>
            <a:off x="3108" y="1994420"/>
            <a:ext cx="2745782" cy="2841243"/>
          </a:xfrm>
          <a:prstGeom prst="flowChartDelay">
            <a:avLst/>
          </a:prstGeom>
        </p:spPr>
      </p:pic>
      <p:sp>
        <p:nvSpPr>
          <p:cNvPr id="2" name="Marcador de número de diapositiva 1"/>
          <p:cNvSpPr>
            <a:spLocks noGrp="1"/>
          </p:cNvSpPr>
          <p:nvPr>
            <p:ph type="sldNum" sz="quarter" idx="12"/>
          </p:nvPr>
        </p:nvSpPr>
        <p:spPr/>
        <p:txBody>
          <a:bodyPr/>
          <a:lstStyle/>
          <a:p>
            <a:fld id="{2068B3E1-AE31-40B3-BE89-31D9F3F878DD}" type="slidenum">
              <a:rPr lang="es-MX" smtClean="0"/>
              <a:t>9</a:t>
            </a:fld>
            <a:endParaRPr lang="es-MX"/>
          </a:p>
        </p:txBody>
      </p:sp>
      <p:sp>
        <p:nvSpPr>
          <p:cNvPr id="3" name="Marcador de contenido 2"/>
          <p:cNvSpPr txBox="1">
            <a:spLocks/>
          </p:cNvSpPr>
          <p:nvPr/>
        </p:nvSpPr>
        <p:spPr>
          <a:xfrm>
            <a:off x="2432688" y="361341"/>
            <a:ext cx="8728112" cy="6142013"/>
          </a:xfrm>
          <a:prstGeom prst="rect">
            <a:avLst/>
          </a:prstGeom>
          <a:solidFill>
            <a:schemeClr val="accent4">
              <a:lumMod val="75000"/>
            </a:schemeClr>
          </a:solidFill>
          <a:ln>
            <a:solidFill>
              <a:schemeClr val="tx1"/>
            </a:solidFill>
          </a:ln>
        </p:spPr>
        <p:txBody>
          <a:bodyPr>
            <a:no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444500" indent="-392113" algn="just">
              <a:buNone/>
            </a:pPr>
            <a:r>
              <a:rPr lang="es-MX" sz="1700" b="1" dirty="0" smtClean="0">
                <a:latin typeface="Bookman Old Style" panose="02050604050505020204" pitchFamily="18" charset="0"/>
              </a:rPr>
              <a:t>La </a:t>
            </a:r>
            <a:r>
              <a:rPr lang="es-MX" sz="1700" b="1" dirty="0">
                <a:latin typeface="Bookman Old Style" panose="02050604050505020204" pitchFamily="18" charset="0"/>
              </a:rPr>
              <a:t>nacionalidad mexicana se adquiere por nacimiento o por naturalización. </a:t>
            </a:r>
            <a:endParaRPr lang="es-MX" sz="1700" b="1" dirty="0" smtClean="0">
              <a:latin typeface="Bookman Old Style" panose="02050604050505020204" pitchFamily="18" charset="0"/>
            </a:endParaRPr>
          </a:p>
          <a:p>
            <a:pPr marL="444500" indent="-392113" algn="just">
              <a:buNone/>
            </a:pPr>
            <a:r>
              <a:rPr lang="es-MX" sz="1700" b="1" dirty="0" smtClean="0">
                <a:latin typeface="Bookman Old Style" panose="02050604050505020204" pitchFamily="18" charset="0"/>
              </a:rPr>
              <a:t>A).   Son </a:t>
            </a:r>
            <a:r>
              <a:rPr lang="es-MX" sz="1700" b="1" dirty="0">
                <a:latin typeface="Bookman Old Style" panose="02050604050505020204" pitchFamily="18" charset="0"/>
              </a:rPr>
              <a:t>mexicanos por nacimiento: </a:t>
            </a:r>
            <a:endParaRPr lang="es-MX" sz="1700" b="1" dirty="0" smtClean="0">
              <a:latin typeface="Bookman Old Style" panose="02050604050505020204" pitchFamily="18" charset="0"/>
            </a:endParaRPr>
          </a:p>
          <a:p>
            <a:pPr marL="444500" indent="-392113" algn="just">
              <a:buAutoNum type="romanUcPeriod"/>
            </a:pPr>
            <a:r>
              <a:rPr lang="es-MX" sz="1700" b="1" dirty="0" smtClean="0">
                <a:latin typeface="Bookman Old Style" panose="02050604050505020204" pitchFamily="18" charset="0"/>
              </a:rPr>
              <a:t>Los </a:t>
            </a:r>
            <a:r>
              <a:rPr lang="es-MX" sz="1700" b="1" dirty="0">
                <a:latin typeface="Bookman Old Style" panose="02050604050505020204" pitchFamily="18" charset="0"/>
              </a:rPr>
              <a:t>que nazcan en territorio de la República, sea cual fuere la nacionalidad de sus padres. </a:t>
            </a:r>
            <a:endParaRPr lang="es-MX" sz="1700" b="1" dirty="0" smtClean="0">
              <a:latin typeface="Bookman Old Style" panose="02050604050505020204" pitchFamily="18" charset="0"/>
            </a:endParaRPr>
          </a:p>
          <a:p>
            <a:pPr marL="444500" indent="-392113" algn="just">
              <a:buAutoNum type="romanUcPeriod"/>
            </a:pPr>
            <a:r>
              <a:rPr lang="es-MX" sz="1700" b="1" dirty="0" smtClean="0">
                <a:latin typeface="Bookman Old Style" panose="02050604050505020204" pitchFamily="18" charset="0"/>
              </a:rPr>
              <a:t>Los </a:t>
            </a:r>
            <a:r>
              <a:rPr lang="es-MX" sz="1700" b="1" dirty="0">
                <a:latin typeface="Bookman Old Style" panose="02050604050505020204" pitchFamily="18" charset="0"/>
              </a:rPr>
              <a:t>que nazcan en el extranjero, hijos de padres mexicanos nacidos en territorio nacional, de padre mexicano nacido en territorio nacional, o de madre mexicana nacida en territorio nacional; </a:t>
            </a:r>
            <a:endParaRPr lang="es-MX" sz="1700" b="1" dirty="0" smtClean="0">
              <a:latin typeface="Bookman Old Style" panose="02050604050505020204" pitchFamily="18" charset="0"/>
            </a:endParaRPr>
          </a:p>
          <a:p>
            <a:pPr marL="444500" indent="-392113" algn="just">
              <a:buAutoNum type="romanUcPeriod"/>
            </a:pPr>
            <a:r>
              <a:rPr lang="es-MX" sz="1700" b="1" dirty="0" smtClean="0">
                <a:latin typeface="Bookman Old Style" panose="02050604050505020204" pitchFamily="18" charset="0"/>
              </a:rPr>
              <a:t>Los </a:t>
            </a:r>
            <a:r>
              <a:rPr lang="es-MX" sz="1700" b="1" dirty="0">
                <a:latin typeface="Bookman Old Style" panose="02050604050505020204" pitchFamily="18" charset="0"/>
              </a:rPr>
              <a:t>que nazcan en el extranjero, hijos de padres mexicanos por naturalización, de padre mexicano por naturalización, o de madre mexicana por naturalización, y </a:t>
            </a:r>
            <a:endParaRPr lang="es-MX" sz="1700" b="1" dirty="0" smtClean="0">
              <a:latin typeface="Bookman Old Style" panose="02050604050505020204" pitchFamily="18" charset="0"/>
            </a:endParaRPr>
          </a:p>
          <a:p>
            <a:pPr marL="444500" indent="-392113" algn="just">
              <a:buAutoNum type="romanUcPeriod"/>
            </a:pPr>
            <a:r>
              <a:rPr lang="es-MX" sz="1700" b="1" dirty="0" smtClean="0">
                <a:latin typeface="Bookman Old Style" panose="02050604050505020204" pitchFamily="18" charset="0"/>
              </a:rPr>
              <a:t>Los </a:t>
            </a:r>
            <a:r>
              <a:rPr lang="es-MX" sz="1700" b="1" dirty="0">
                <a:latin typeface="Bookman Old Style" panose="02050604050505020204" pitchFamily="18" charset="0"/>
              </a:rPr>
              <a:t>que nazcan a bordo de embarcaciones o aeronaves mexicanas, sean de guerra o mercantes. </a:t>
            </a:r>
            <a:endParaRPr lang="es-MX" sz="1700" b="1" dirty="0" smtClean="0">
              <a:latin typeface="Bookman Old Style" panose="02050604050505020204" pitchFamily="18" charset="0"/>
            </a:endParaRPr>
          </a:p>
          <a:p>
            <a:pPr marL="444500" indent="-392113" algn="just">
              <a:buNone/>
            </a:pPr>
            <a:r>
              <a:rPr lang="es-MX" sz="1700" b="1" dirty="0" smtClean="0">
                <a:latin typeface="Bookman Old Style" panose="02050604050505020204" pitchFamily="18" charset="0"/>
              </a:rPr>
              <a:t>B</a:t>
            </a:r>
            <a:r>
              <a:rPr lang="es-MX" sz="1700" b="1" dirty="0">
                <a:latin typeface="Bookman Old Style" panose="02050604050505020204" pitchFamily="18" charset="0"/>
              </a:rPr>
              <a:t>) Son mexicanos por naturalización: </a:t>
            </a:r>
            <a:endParaRPr lang="es-MX" sz="1700" b="1" dirty="0" smtClean="0">
              <a:latin typeface="Bookman Old Style" panose="02050604050505020204" pitchFamily="18" charset="0"/>
            </a:endParaRPr>
          </a:p>
          <a:p>
            <a:pPr marL="444500" indent="-392113" algn="just">
              <a:buAutoNum type="romanUcPeriod"/>
            </a:pPr>
            <a:r>
              <a:rPr lang="es-MX" sz="1700" b="1" dirty="0" smtClean="0">
                <a:latin typeface="Bookman Old Style" panose="02050604050505020204" pitchFamily="18" charset="0"/>
              </a:rPr>
              <a:t>Los </a:t>
            </a:r>
            <a:r>
              <a:rPr lang="es-MX" sz="1700" b="1" dirty="0">
                <a:latin typeface="Bookman Old Style" panose="02050604050505020204" pitchFamily="18" charset="0"/>
              </a:rPr>
              <a:t>extranjeros que obtengan de la Secretaría de Relaciones carta de naturalización. </a:t>
            </a:r>
            <a:endParaRPr lang="es-MX" sz="1700" b="1" dirty="0" smtClean="0">
              <a:latin typeface="Bookman Old Style" panose="02050604050505020204" pitchFamily="18" charset="0"/>
            </a:endParaRPr>
          </a:p>
          <a:p>
            <a:pPr marL="444500" indent="-392113" algn="just">
              <a:buAutoNum type="romanUcPeriod"/>
            </a:pPr>
            <a:r>
              <a:rPr lang="es-MX" sz="1700" b="1" dirty="0" smtClean="0">
                <a:latin typeface="Bookman Old Style" panose="02050604050505020204" pitchFamily="18" charset="0"/>
              </a:rPr>
              <a:t>La </a:t>
            </a:r>
            <a:r>
              <a:rPr lang="es-MX" sz="1700" b="1" dirty="0">
                <a:latin typeface="Bookman Old Style" panose="02050604050505020204" pitchFamily="18" charset="0"/>
              </a:rPr>
              <a:t>mujer o el varón extranjeros que contraigan matrimonio con varón o con mujer mexicanos, que tengan o establezcan su domicilio dentro del territorio nacional y cumplan con los demás requisitos que al efecto señale la ley</a:t>
            </a:r>
            <a:r>
              <a:rPr lang="es-MX" sz="1700" b="1" dirty="0" smtClean="0">
                <a:latin typeface="Bookman Old Style" panose="02050604050505020204" pitchFamily="18" charset="0"/>
              </a:rPr>
              <a:t>.</a:t>
            </a:r>
            <a:endParaRPr lang="es-MX" sz="1700" b="1" dirty="0">
              <a:latin typeface="Bookman Old Style" panose="02050604050505020204" pitchFamily="18" charset="0"/>
            </a:endParaRPr>
          </a:p>
        </p:txBody>
      </p:sp>
      <p:pic>
        <p:nvPicPr>
          <p:cNvPr id="6" name="Imagen 5"/>
          <p:cNvPicPr>
            <a:picLocks noChangeAspect="1"/>
          </p:cNvPicPr>
          <p:nvPr/>
        </p:nvPicPr>
        <p:blipFill>
          <a:blip r:embed="rId3"/>
          <a:stretch>
            <a:fillRect/>
          </a:stretch>
        </p:blipFill>
        <p:spPr>
          <a:xfrm rot="21013708">
            <a:off x="162627" y="588243"/>
            <a:ext cx="2170364" cy="1152244"/>
          </a:xfrm>
          <a:prstGeom prst="rect">
            <a:avLst/>
          </a:prstGeom>
        </p:spPr>
      </p:pic>
    </p:spTree>
    <p:extLst>
      <p:ext uri="{BB962C8B-B14F-4D97-AF65-F5344CB8AC3E}">
        <p14:creationId xmlns:p14="http://schemas.microsoft.com/office/powerpoint/2010/main" val="1935605619"/>
      </p:ext>
    </p:extLst>
  </p:cSld>
  <p:clrMapOvr>
    <a:masterClrMapping/>
  </p:clrMapOvr>
  <mc:AlternateContent xmlns:mc="http://schemas.openxmlformats.org/markup-compatibility/2006" xmlns:p14="http://schemas.microsoft.com/office/powerpoint/2010/main">
    <mc:Choice Requires="p14">
      <p:transition spd="slow" p14:dur="1750">
        <p:randomBar dir="vert"/>
      </p:transition>
    </mc:Choice>
    <mc:Fallback xmlns="">
      <p:transition spd="slow">
        <p:randomBar dir="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zarra">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Pizarra">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zarra">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Pizarra</Template>
  <TotalTime>765</TotalTime>
  <Words>3555</Words>
  <Application>Microsoft Office PowerPoint</Application>
  <PresentationFormat>Panorámica</PresentationFormat>
  <Paragraphs>254</Paragraphs>
  <Slides>38</Slides>
  <Notes>6</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38</vt:i4>
      </vt:variant>
    </vt:vector>
  </HeadingPairs>
  <TitlesOfParts>
    <vt:vector size="48" baseType="lpstr">
      <vt:lpstr>Arial</vt:lpstr>
      <vt:lpstr>Arial Unicode MS</vt:lpstr>
      <vt:lpstr>Bookman Old Style</vt:lpstr>
      <vt:lpstr>Calibri</vt:lpstr>
      <vt:lpstr>Calisto MT</vt:lpstr>
      <vt:lpstr>Courier New</vt:lpstr>
      <vt:lpstr>Times New Roman</vt:lpstr>
      <vt:lpstr>Trebuchet MS</vt:lpstr>
      <vt:lpstr>Wingdings 2</vt:lpstr>
      <vt:lpstr>Pizarra</vt:lpstr>
      <vt:lpstr>Presentación de PowerPoint</vt:lpstr>
      <vt:lpstr>Presentación de PowerPoint</vt:lpstr>
      <vt:lpstr>Presentación de PowerPoint</vt:lpstr>
      <vt:lpstr>GUIÓN EXPLICATIVO (Justificación Académica)  Propósito de la Unidad de Aprendizaje Propósito de la Unidad de Competencia  Guía de uso del presente material</vt:lpstr>
      <vt:lpstr> FACULTAD DE ECONOMÍA RELACIONES ECONÓMICAS INTERNACIONALES </vt:lpstr>
      <vt:lpstr>Presentación de PowerPoint</vt:lpstr>
      <vt:lpstr>Presentación de PowerPoint</vt:lpstr>
      <vt:lpstr>Nacionalidad en el derecho mexicano </vt:lpstr>
      <vt:lpstr>Presentación de PowerPoint</vt:lpstr>
      <vt:lpstr>Presentación de PowerPoint</vt:lpstr>
      <vt:lpstr>Presentación de PowerPoint</vt:lpstr>
      <vt:lpstr>Presentación de PowerPoint</vt:lpstr>
      <vt:lpstr>Presentación de PowerPoint</vt:lpstr>
      <vt:lpstr>De acuerdo con la Constitución Polí­tica de los Estados Unidos Mexicanos (artículo 30), la nacionalidad mexicana se adquiere por nacimiento o por naturalización:</vt:lpstr>
      <vt:lpstr>Presentación de PowerPoint</vt:lpstr>
      <vt:lpstr>Presentación de PowerPoint</vt:lpstr>
      <vt:lpstr>Pérdida de la nacionalidad mexicana:</vt:lpstr>
      <vt:lpstr>Presentación de PowerPoint</vt:lpstr>
      <vt:lpstr>NACIONALIDAD MEXICANA DE PERSONAS JURÍDICAS O MORALES</vt:lpstr>
      <vt:lpstr>Presentación de PowerPoint</vt:lpstr>
      <vt:lpstr>1. Los que niegan que las personas morales puedan tener una nacionalidad</vt:lpstr>
      <vt:lpstr>2. Los que aceptan que las personas morales tienen nacionalidad llanamente </vt:lpstr>
      <vt:lpstr>3. Los que aceptan que las personas morales tienen nacionalidad  </vt:lpstr>
      <vt:lpstr>Presentación de PowerPoint</vt:lpstr>
      <vt:lpstr>Presentación de PowerPoint</vt:lpstr>
      <vt:lpstr>Presentación de PowerPoint</vt:lpstr>
      <vt:lpstr>Presentación de PowerPoint</vt:lpstr>
      <vt:lpstr>Nacionalidad mexicana de los bienes </vt:lpstr>
      <vt:lpstr>Nacionalidad mexicana de los bienes </vt:lpstr>
      <vt:lpstr>Nacionalidad mexicana de los bienes </vt:lpstr>
      <vt:lpstr>Nacionalidad mexicana de los bienes </vt:lpstr>
      <vt:lpstr>Nacionalidad mexicana de los bienes </vt:lpstr>
      <vt:lpstr>Nacionalidad mexicana de los bienes </vt:lpstr>
      <vt:lpstr>Presentación de PowerPoint</vt:lpstr>
      <vt:lpstr>CONCLUSIONES   </vt:lpstr>
      <vt:lpstr>CONCLUSIONES   </vt:lpstr>
      <vt:lpstr>REFERENCIAS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Gabriela_Pc</dc:creator>
  <cp:lastModifiedBy>Gabriela_Pc</cp:lastModifiedBy>
  <cp:revision>75</cp:revision>
  <dcterms:created xsi:type="dcterms:W3CDTF">2018-09-26T23:59:35Z</dcterms:created>
  <dcterms:modified xsi:type="dcterms:W3CDTF">2018-09-28T03:04:34Z</dcterms:modified>
</cp:coreProperties>
</file>