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3" r:id="rId7"/>
    <p:sldId id="268" r:id="rId8"/>
    <p:sldId id="269" r:id="rId9"/>
    <p:sldId id="271" r:id="rId10"/>
    <p:sldId id="272" r:id="rId11"/>
    <p:sldId id="266" r:id="rId12"/>
    <p:sldId id="273" r:id="rId13"/>
    <p:sldId id="261" r:id="rId14"/>
    <p:sldId id="262" r:id="rId15"/>
    <p:sldId id="265" r:id="rId16"/>
    <p:sldId id="295" r:id="rId17"/>
    <p:sldId id="275" r:id="rId18"/>
    <p:sldId id="276" r:id="rId19"/>
    <p:sldId id="284" r:id="rId20"/>
    <p:sldId id="277" r:id="rId21"/>
    <p:sldId id="279" r:id="rId22"/>
    <p:sldId id="278" r:id="rId23"/>
    <p:sldId id="286" r:id="rId24"/>
    <p:sldId id="281" r:id="rId25"/>
    <p:sldId id="293" r:id="rId26"/>
    <p:sldId id="287" r:id="rId27"/>
    <p:sldId id="288" r:id="rId28"/>
    <p:sldId id="294" r:id="rId29"/>
    <p:sldId id="296" r:id="rId30"/>
    <p:sldId id="291" r:id="rId31"/>
    <p:sldId id="292" r:id="rId32"/>
    <p:sldId id="260" r:id="rId33"/>
    <p:sldId id="267" r:id="rId34"/>
    <p:sldId id="285" r:id="rId35"/>
    <p:sldId id="290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D1FF"/>
    <a:srgbClr val="FFFFCC"/>
    <a:srgbClr val="FFE885"/>
    <a:srgbClr val="A8A052"/>
    <a:srgbClr val="B9DCFF"/>
    <a:srgbClr val="FFFFD1"/>
    <a:srgbClr val="CCCC00"/>
    <a:srgbClr val="009999"/>
    <a:srgbClr val="FFCC00"/>
    <a:srgbClr val="F9D8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8C115F-105F-46CC-B413-401CECEBB6F1}" type="doc">
      <dgm:prSet loTypeId="urn:microsoft.com/office/officeart/2005/8/layout/targe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DAF15081-9522-4793-A02C-A20919B5E9B6}">
      <dgm:prSet phldrT="[Texto]" custT="1"/>
      <dgm:spPr/>
      <dgm:t>
        <a:bodyPr/>
        <a:lstStyle/>
        <a:p>
          <a:r>
            <a:rPr lang="es-ES" sz="2400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COMUNICÁNDOME MEJOR: ASERTIVIDAD  </a:t>
          </a:r>
        </a:p>
      </dgm:t>
    </dgm:pt>
    <dgm:pt modelId="{CE9BF007-982A-4E69-ABD9-EC7E9A48B9CE}" type="parTrans" cxnId="{68FA97D2-E007-4CB8-8523-5E9CCBDC2854}">
      <dgm:prSet/>
      <dgm:spPr/>
      <dgm:t>
        <a:bodyPr/>
        <a:lstStyle/>
        <a:p>
          <a:endParaRPr lang="es-ES"/>
        </a:p>
      </dgm:t>
    </dgm:pt>
    <dgm:pt modelId="{15BA7492-7631-4BCC-B3AD-792DCDE359FC}" type="sibTrans" cxnId="{68FA97D2-E007-4CB8-8523-5E9CCBDC2854}">
      <dgm:prSet/>
      <dgm:spPr/>
      <dgm:t>
        <a:bodyPr/>
        <a:lstStyle/>
        <a:p>
          <a:endParaRPr lang="es-ES"/>
        </a:p>
      </dgm:t>
    </dgm:pt>
    <dgm:pt modelId="{83E2162B-4D53-48B1-856D-C29AF7D42686}">
      <dgm:prSet phldrT="[Texto]"/>
      <dgm:spPr/>
      <dgm:t>
        <a:bodyPr/>
        <a:lstStyle/>
        <a:p>
          <a:r>
            <a:rPr lang="es-ES" dirty="0">
              <a:solidFill>
                <a:schemeClr val="accent1"/>
              </a:solidFill>
            </a:rPr>
            <a:t>COMUNICACIÓN</a:t>
          </a:r>
        </a:p>
      </dgm:t>
    </dgm:pt>
    <dgm:pt modelId="{3A4E2930-CF18-44C1-BF5B-0929B425343E}" type="parTrans" cxnId="{4BEE7402-AEB8-474A-8C7E-85C0B9CA9734}">
      <dgm:prSet/>
      <dgm:spPr/>
      <dgm:t>
        <a:bodyPr/>
        <a:lstStyle/>
        <a:p>
          <a:endParaRPr lang="es-ES"/>
        </a:p>
      </dgm:t>
    </dgm:pt>
    <dgm:pt modelId="{EF56256E-75B5-4D01-9EDF-6DFCEC3F86D7}" type="sibTrans" cxnId="{4BEE7402-AEB8-474A-8C7E-85C0B9CA9734}">
      <dgm:prSet/>
      <dgm:spPr/>
      <dgm:t>
        <a:bodyPr/>
        <a:lstStyle/>
        <a:p>
          <a:endParaRPr lang="es-ES"/>
        </a:p>
      </dgm:t>
    </dgm:pt>
    <dgm:pt modelId="{CFF034A0-6F23-4555-A185-6495F01364DC}">
      <dgm:prSet phldrT="[Texto]"/>
      <dgm:spPr/>
      <dgm:t>
        <a:bodyPr/>
        <a:lstStyle/>
        <a:p>
          <a:r>
            <a:rPr lang="es-ES" dirty="0">
              <a:solidFill>
                <a:schemeClr val="accent1"/>
              </a:solidFill>
            </a:rPr>
            <a:t>ASERTIVIDAD</a:t>
          </a:r>
        </a:p>
      </dgm:t>
    </dgm:pt>
    <dgm:pt modelId="{F63F1F5F-FF8F-4A4B-AA0C-1B919B4FCE3B}" type="parTrans" cxnId="{C93B4C1B-CD67-447C-AE5C-93D583903CE7}">
      <dgm:prSet/>
      <dgm:spPr/>
      <dgm:t>
        <a:bodyPr/>
        <a:lstStyle/>
        <a:p>
          <a:endParaRPr lang="es-ES"/>
        </a:p>
      </dgm:t>
    </dgm:pt>
    <dgm:pt modelId="{E17D7AF3-1D99-43F7-8D67-5494934A7F23}" type="sibTrans" cxnId="{C93B4C1B-CD67-447C-AE5C-93D583903CE7}">
      <dgm:prSet/>
      <dgm:spPr/>
      <dgm:t>
        <a:bodyPr/>
        <a:lstStyle/>
        <a:p>
          <a:endParaRPr lang="es-ES"/>
        </a:p>
      </dgm:t>
    </dgm:pt>
    <dgm:pt modelId="{A1725D7F-711D-4CB6-AE52-10C557CDF4DC}">
      <dgm:prSet phldrT="[Texto]"/>
      <dgm:spPr/>
      <dgm:t>
        <a:bodyPr/>
        <a:lstStyle/>
        <a:p>
          <a:r>
            <a:rPr lang="es-ES" dirty="0">
              <a:solidFill>
                <a:schemeClr val="accent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ELEMENTOS DE LA COMUNICACIÓN ASERTIVA</a:t>
          </a:r>
        </a:p>
      </dgm:t>
    </dgm:pt>
    <dgm:pt modelId="{E2A72082-CC0D-46D9-9566-5CCB69490CA0}" type="parTrans" cxnId="{9AFE7571-2082-4DF6-8E05-AF271E92CDF8}">
      <dgm:prSet/>
      <dgm:spPr/>
      <dgm:t>
        <a:bodyPr/>
        <a:lstStyle/>
        <a:p>
          <a:endParaRPr lang="es-ES"/>
        </a:p>
      </dgm:t>
    </dgm:pt>
    <dgm:pt modelId="{CB5A3A74-8E24-4BC5-9737-B7D65E35C223}" type="sibTrans" cxnId="{9AFE7571-2082-4DF6-8E05-AF271E92CDF8}">
      <dgm:prSet/>
      <dgm:spPr/>
      <dgm:t>
        <a:bodyPr/>
        <a:lstStyle/>
        <a:p>
          <a:endParaRPr lang="es-ES"/>
        </a:p>
      </dgm:t>
    </dgm:pt>
    <dgm:pt modelId="{1F5C2287-A9CD-43D1-8BD0-023ECA8B3C04}">
      <dgm:prSet phldrT="[Texto]"/>
      <dgm:spPr/>
      <dgm:t>
        <a:bodyPr/>
        <a:lstStyle/>
        <a:p>
          <a:r>
            <a:rPr lang="es-ES" dirty="0">
              <a:solidFill>
                <a:schemeClr val="accent5">
                  <a:lumMod val="75000"/>
                </a:schemeClr>
              </a:solidFill>
            </a:rPr>
            <a:t>VISUALES</a:t>
          </a:r>
        </a:p>
      </dgm:t>
    </dgm:pt>
    <dgm:pt modelId="{3D72BE89-0046-43FF-8700-C99AD14604BD}" type="parTrans" cxnId="{B539FCCE-50C3-49D4-9138-9A7D472F5A1E}">
      <dgm:prSet/>
      <dgm:spPr/>
      <dgm:t>
        <a:bodyPr/>
        <a:lstStyle/>
        <a:p>
          <a:endParaRPr lang="es-ES"/>
        </a:p>
      </dgm:t>
    </dgm:pt>
    <dgm:pt modelId="{3A87A3E9-9AB0-4293-AD79-D39AA1637B16}" type="sibTrans" cxnId="{B539FCCE-50C3-49D4-9138-9A7D472F5A1E}">
      <dgm:prSet/>
      <dgm:spPr/>
      <dgm:t>
        <a:bodyPr/>
        <a:lstStyle/>
        <a:p>
          <a:endParaRPr lang="es-ES"/>
        </a:p>
      </dgm:t>
    </dgm:pt>
    <dgm:pt modelId="{924708D4-E338-4056-A1E6-87D1AA1BA8A8}">
      <dgm:prSet phldrT="[Texto]"/>
      <dgm:spPr/>
      <dgm:t>
        <a:bodyPr/>
        <a:lstStyle/>
        <a:p>
          <a:r>
            <a:rPr lang="es-ES" dirty="0">
              <a:solidFill>
                <a:schemeClr val="accent5">
                  <a:lumMod val="75000"/>
                </a:schemeClr>
              </a:solidFill>
            </a:rPr>
            <a:t>VOCALES</a:t>
          </a:r>
        </a:p>
      </dgm:t>
    </dgm:pt>
    <dgm:pt modelId="{083A8D5B-FE66-4A59-A38E-BFCF6EB890FB}" type="parTrans" cxnId="{50A1EDBA-3766-45BD-847F-29A62AE6A709}">
      <dgm:prSet/>
      <dgm:spPr/>
      <dgm:t>
        <a:bodyPr/>
        <a:lstStyle/>
        <a:p>
          <a:endParaRPr lang="es-ES"/>
        </a:p>
      </dgm:t>
    </dgm:pt>
    <dgm:pt modelId="{CFD83E80-E490-46E1-8D0B-8DC36ED066E7}" type="sibTrans" cxnId="{50A1EDBA-3766-45BD-847F-29A62AE6A709}">
      <dgm:prSet/>
      <dgm:spPr/>
      <dgm:t>
        <a:bodyPr/>
        <a:lstStyle/>
        <a:p>
          <a:endParaRPr lang="es-ES"/>
        </a:p>
      </dgm:t>
    </dgm:pt>
    <dgm:pt modelId="{362296D5-0FC8-442A-A232-0634B462C7F6}">
      <dgm:prSet phldrT="[Texto]"/>
      <dgm:spPr/>
      <dgm:t>
        <a:bodyPr/>
        <a:lstStyle/>
        <a:p>
          <a:r>
            <a:rPr lang="es-ES" dirty="0">
              <a:solidFill>
                <a:srgbClr val="CC66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LA ASERTIVIDAD EN ACCIÓN</a:t>
          </a:r>
        </a:p>
      </dgm:t>
    </dgm:pt>
    <dgm:pt modelId="{EB8EE335-895C-4F8E-BC3F-9FFDB3EF03CC}" type="parTrans" cxnId="{775AEB67-004B-4EA1-AE7A-C411449CE2BE}">
      <dgm:prSet/>
      <dgm:spPr/>
      <dgm:t>
        <a:bodyPr/>
        <a:lstStyle/>
        <a:p>
          <a:endParaRPr lang="es-ES"/>
        </a:p>
      </dgm:t>
    </dgm:pt>
    <dgm:pt modelId="{B46C62B3-5CBD-4DEB-B3B7-96047B5D16EF}" type="sibTrans" cxnId="{775AEB67-004B-4EA1-AE7A-C411449CE2BE}">
      <dgm:prSet/>
      <dgm:spPr/>
      <dgm:t>
        <a:bodyPr/>
        <a:lstStyle/>
        <a:p>
          <a:endParaRPr lang="es-ES"/>
        </a:p>
      </dgm:t>
    </dgm:pt>
    <dgm:pt modelId="{675DF2BF-A3B2-4210-97A3-D15E01863412}">
      <dgm:prSet phldrT="[Texto]"/>
      <dgm:spPr/>
      <dgm:t>
        <a:bodyPr/>
        <a:lstStyle/>
        <a:p>
          <a:r>
            <a:rPr lang="es-ES" dirty="0">
              <a:solidFill>
                <a:schemeClr val="accent5">
                  <a:lumMod val="75000"/>
                </a:schemeClr>
              </a:solidFill>
            </a:rPr>
            <a:t>VERBALES</a:t>
          </a:r>
        </a:p>
      </dgm:t>
    </dgm:pt>
    <dgm:pt modelId="{08172243-AB2F-4528-A9B7-C044C6F99268}" type="parTrans" cxnId="{F4375E8B-4F6D-4DDB-B382-1C41BB18C1E0}">
      <dgm:prSet/>
      <dgm:spPr/>
      <dgm:t>
        <a:bodyPr/>
        <a:lstStyle/>
        <a:p>
          <a:endParaRPr lang="es-ES"/>
        </a:p>
      </dgm:t>
    </dgm:pt>
    <dgm:pt modelId="{4613C7AA-85F4-4D28-8FB3-E500B76FD147}" type="sibTrans" cxnId="{F4375E8B-4F6D-4DDB-B382-1C41BB18C1E0}">
      <dgm:prSet/>
      <dgm:spPr/>
      <dgm:t>
        <a:bodyPr/>
        <a:lstStyle/>
        <a:p>
          <a:endParaRPr lang="es-ES"/>
        </a:p>
      </dgm:t>
    </dgm:pt>
    <dgm:pt modelId="{180D7828-A71E-434B-9905-CADFD4E9EF8F}">
      <dgm:prSet phldrT="[Texto]"/>
      <dgm:spPr/>
      <dgm:t>
        <a:bodyPr/>
        <a:lstStyle/>
        <a:p>
          <a:r>
            <a:rPr lang="es-ES" dirty="0">
              <a:solidFill>
                <a:schemeClr val="accent1"/>
              </a:solidFill>
            </a:rPr>
            <a:t>COMUNICACIÓN ASERTIVA</a:t>
          </a:r>
        </a:p>
      </dgm:t>
    </dgm:pt>
    <dgm:pt modelId="{4BFE6154-2C1D-42A5-8975-FF03440A614B}" type="parTrans" cxnId="{77B32E9C-34EA-4F33-BE30-31034563A8BA}">
      <dgm:prSet/>
      <dgm:spPr/>
      <dgm:t>
        <a:bodyPr/>
        <a:lstStyle/>
        <a:p>
          <a:endParaRPr lang="es-ES"/>
        </a:p>
      </dgm:t>
    </dgm:pt>
    <dgm:pt modelId="{1A87A7E9-BD56-44EE-96DB-9F6BEC1A2D74}" type="sibTrans" cxnId="{77B32E9C-34EA-4F33-BE30-31034563A8BA}">
      <dgm:prSet/>
      <dgm:spPr/>
      <dgm:t>
        <a:bodyPr/>
        <a:lstStyle/>
        <a:p>
          <a:endParaRPr lang="es-ES"/>
        </a:p>
      </dgm:t>
    </dgm:pt>
    <dgm:pt modelId="{687FA920-BF7B-4D9E-B29A-2FC74EF3D10B}" type="pres">
      <dgm:prSet presAssocID="{8B8C115F-105F-46CC-B413-401CECEBB6F1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31C05415-69A4-40F8-AD38-3A7F2A6C1696}" type="pres">
      <dgm:prSet presAssocID="{DAF15081-9522-4793-A02C-A20919B5E9B6}" presName="circle1" presStyleLbl="node1" presStyleIdx="0" presStyleCnt="3"/>
      <dgm:spPr/>
    </dgm:pt>
    <dgm:pt modelId="{E17DEA8E-D5C8-4982-BF8E-E075B60B4A4B}" type="pres">
      <dgm:prSet presAssocID="{DAF15081-9522-4793-A02C-A20919B5E9B6}" presName="space" presStyleCnt="0"/>
      <dgm:spPr/>
    </dgm:pt>
    <dgm:pt modelId="{BFE2148E-A587-4FAB-9F9E-33B0BD063A1C}" type="pres">
      <dgm:prSet presAssocID="{DAF15081-9522-4793-A02C-A20919B5E9B6}" presName="rect1" presStyleLbl="alignAcc1" presStyleIdx="0" presStyleCnt="3"/>
      <dgm:spPr/>
    </dgm:pt>
    <dgm:pt modelId="{553D22FE-C7D4-40B5-AF79-0137050EEBBE}" type="pres">
      <dgm:prSet presAssocID="{A1725D7F-711D-4CB6-AE52-10C557CDF4DC}" presName="vertSpace2" presStyleLbl="node1" presStyleIdx="0" presStyleCnt="3"/>
      <dgm:spPr/>
    </dgm:pt>
    <dgm:pt modelId="{9B99528B-3FE9-4D41-A923-83DA5514F003}" type="pres">
      <dgm:prSet presAssocID="{A1725D7F-711D-4CB6-AE52-10C557CDF4DC}" presName="circle2" presStyleLbl="node1" presStyleIdx="1" presStyleCnt="3"/>
      <dgm:spPr/>
    </dgm:pt>
    <dgm:pt modelId="{1D99ECE8-AC03-4248-81D1-162F2B32AE4B}" type="pres">
      <dgm:prSet presAssocID="{A1725D7F-711D-4CB6-AE52-10C557CDF4DC}" presName="rect2" presStyleLbl="alignAcc1" presStyleIdx="1" presStyleCnt="3"/>
      <dgm:spPr/>
    </dgm:pt>
    <dgm:pt modelId="{AC0991A2-8E62-4892-A8F5-60F06DF9B48E}" type="pres">
      <dgm:prSet presAssocID="{362296D5-0FC8-442A-A232-0634B462C7F6}" presName="vertSpace3" presStyleLbl="node1" presStyleIdx="1" presStyleCnt="3"/>
      <dgm:spPr/>
    </dgm:pt>
    <dgm:pt modelId="{B46B274E-0E10-466B-9805-C298684B1071}" type="pres">
      <dgm:prSet presAssocID="{362296D5-0FC8-442A-A232-0634B462C7F6}" presName="circle3" presStyleLbl="node1" presStyleIdx="2" presStyleCnt="3"/>
      <dgm:spPr/>
    </dgm:pt>
    <dgm:pt modelId="{2E2680C1-533F-4216-B186-6D0A2441F61D}" type="pres">
      <dgm:prSet presAssocID="{362296D5-0FC8-442A-A232-0634B462C7F6}" presName="rect3" presStyleLbl="alignAcc1" presStyleIdx="2" presStyleCnt="3" custLinFactNeighborX="3438" custLinFactNeighborY="-9133"/>
      <dgm:spPr/>
    </dgm:pt>
    <dgm:pt modelId="{3A601864-A0DF-472F-B654-ACEA37DAAD23}" type="pres">
      <dgm:prSet presAssocID="{DAF15081-9522-4793-A02C-A20919B5E9B6}" presName="rect1ParTx" presStyleLbl="alignAcc1" presStyleIdx="2" presStyleCnt="3">
        <dgm:presLayoutVars>
          <dgm:chMax val="1"/>
          <dgm:bulletEnabled val="1"/>
        </dgm:presLayoutVars>
      </dgm:prSet>
      <dgm:spPr/>
    </dgm:pt>
    <dgm:pt modelId="{00C4791D-7CC9-4733-8AE4-AC9F886F1302}" type="pres">
      <dgm:prSet presAssocID="{DAF15081-9522-4793-A02C-A20919B5E9B6}" presName="rect1ChTx" presStyleLbl="alignAcc1" presStyleIdx="2" presStyleCnt="3">
        <dgm:presLayoutVars>
          <dgm:bulletEnabled val="1"/>
        </dgm:presLayoutVars>
      </dgm:prSet>
      <dgm:spPr/>
    </dgm:pt>
    <dgm:pt modelId="{46EF6888-9B3B-489D-A87A-DC24AF8B096A}" type="pres">
      <dgm:prSet presAssocID="{A1725D7F-711D-4CB6-AE52-10C557CDF4DC}" presName="rect2ParTx" presStyleLbl="alignAcc1" presStyleIdx="2" presStyleCnt="3">
        <dgm:presLayoutVars>
          <dgm:chMax val="1"/>
          <dgm:bulletEnabled val="1"/>
        </dgm:presLayoutVars>
      </dgm:prSet>
      <dgm:spPr/>
    </dgm:pt>
    <dgm:pt modelId="{E795C909-E1CE-425F-9DFC-7AF00B1B0BD9}" type="pres">
      <dgm:prSet presAssocID="{A1725D7F-711D-4CB6-AE52-10C557CDF4DC}" presName="rect2ChTx" presStyleLbl="alignAcc1" presStyleIdx="2" presStyleCnt="3">
        <dgm:presLayoutVars>
          <dgm:bulletEnabled val="1"/>
        </dgm:presLayoutVars>
      </dgm:prSet>
      <dgm:spPr/>
    </dgm:pt>
    <dgm:pt modelId="{26624C47-9592-4A42-A6AA-9CE8FE436EB2}" type="pres">
      <dgm:prSet presAssocID="{362296D5-0FC8-442A-A232-0634B462C7F6}" presName="rect3ParTx" presStyleLbl="alignAcc1" presStyleIdx="2" presStyleCnt="3">
        <dgm:presLayoutVars>
          <dgm:chMax val="1"/>
          <dgm:bulletEnabled val="1"/>
        </dgm:presLayoutVars>
      </dgm:prSet>
      <dgm:spPr/>
    </dgm:pt>
    <dgm:pt modelId="{F61522CF-4E06-4B6E-B79F-083ACFB3D0A2}" type="pres">
      <dgm:prSet presAssocID="{362296D5-0FC8-442A-A232-0634B462C7F6}" presName="rect3ChTx" presStyleLbl="alignAcc1" presStyleIdx="2" presStyleCnt="3" custLinFactNeighborX="13505" custLinFactNeighborY="19026">
        <dgm:presLayoutVars>
          <dgm:bulletEnabled val="1"/>
        </dgm:presLayoutVars>
      </dgm:prSet>
      <dgm:spPr/>
    </dgm:pt>
  </dgm:ptLst>
  <dgm:cxnLst>
    <dgm:cxn modelId="{4BEE7402-AEB8-474A-8C7E-85C0B9CA9734}" srcId="{DAF15081-9522-4793-A02C-A20919B5E9B6}" destId="{83E2162B-4D53-48B1-856D-C29AF7D42686}" srcOrd="0" destOrd="0" parTransId="{3A4E2930-CF18-44C1-BF5B-0929B425343E}" sibTransId="{EF56256E-75B5-4D01-9EDF-6DFCEC3F86D7}"/>
    <dgm:cxn modelId="{F2C76209-698A-4F45-B795-66191F73D2D9}" type="presOf" srcId="{CFF034A0-6F23-4555-A185-6495F01364DC}" destId="{00C4791D-7CC9-4733-8AE4-AC9F886F1302}" srcOrd="0" destOrd="1" presId="urn:microsoft.com/office/officeart/2005/8/layout/target3"/>
    <dgm:cxn modelId="{C93B4C1B-CD67-447C-AE5C-93D583903CE7}" srcId="{DAF15081-9522-4793-A02C-A20919B5E9B6}" destId="{CFF034A0-6F23-4555-A185-6495F01364DC}" srcOrd="1" destOrd="0" parTransId="{F63F1F5F-FF8F-4A4B-AA0C-1B919B4FCE3B}" sibTransId="{E17D7AF3-1D99-43F7-8D67-5494934A7F23}"/>
    <dgm:cxn modelId="{EA27BB25-771C-43BD-AEC0-B3EA6C29B9EE}" type="presOf" srcId="{924708D4-E338-4056-A1E6-87D1AA1BA8A8}" destId="{E795C909-E1CE-425F-9DFC-7AF00B1B0BD9}" srcOrd="0" destOrd="1" presId="urn:microsoft.com/office/officeart/2005/8/layout/target3"/>
    <dgm:cxn modelId="{89295B2F-CBC0-4126-8786-F97AE034D0FB}" type="presOf" srcId="{A1725D7F-711D-4CB6-AE52-10C557CDF4DC}" destId="{46EF6888-9B3B-489D-A87A-DC24AF8B096A}" srcOrd="1" destOrd="0" presId="urn:microsoft.com/office/officeart/2005/8/layout/target3"/>
    <dgm:cxn modelId="{775AEB67-004B-4EA1-AE7A-C411449CE2BE}" srcId="{8B8C115F-105F-46CC-B413-401CECEBB6F1}" destId="{362296D5-0FC8-442A-A232-0634B462C7F6}" srcOrd="2" destOrd="0" parTransId="{EB8EE335-895C-4F8E-BC3F-9FFDB3EF03CC}" sibTransId="{B46C62B3-5CBD-4DEB-B3B7-96047B5D16EF}"/>
    <dgm:cxn modelId="{1B99BF4D-F142-4F8F-8547-8326A346E7AB}" type="presOf" srcId="{675DF2BF-A3B2-4210-97A3-D15E01863412}" destId="{E795C909-E1CE-425F-9DFC-7AF00B1B0BD9}" srcOrd="0" destOrd="2" presId="urn:microsoft.com/office/officeart/2005/8/layout/target3"/>
    <dgm:cxn modelId="{8CEC254E-1949-4603-97F7-045FF911FD0D}" type="presOf" srcId="{180D7828-A71E-434B-9905-CADFD4E9EF8F}" destId="{00C4791D-7CC9-4733-8AE4-AC9F886F1302}" srcOrd="0" destOrd="2" presId="urn:microsoft.com/office/officeart/2005/8/layout/target3"/>
    <dgm:cxn modelId="{9AFE7571-2082-4DF6-8E05-AF271E92CDF8}" srcId="{8B8C115F-105F-46CC-B413-401CECEBB6F1}" destId="{A1725D7F-711D-4CB6-AE52-10C557CDF4DC}" srcOrd="1" destOrd="0" parTransId="{E2A72082-CC0D-46D9-9566-5CCB69490CA0}" sibTransId="{CB5A3A74-8E24-4BC5-9737-B7D65E35C223}"/>
    <dgm:cxn modelId="{E0F6A158-1976-4B2A-9EDB-B637DAA1EA1A}" type="presOf" srcId="{83E2162B-4D53-48B1-856D-C29AF7D42686}" destId="{00C4791D-7CC9-4733-8AE4-AC9F886F1302}" srcOrd="0" destOrd="0" presId="urn:microsoft.com/office/officeart/2005/8/layout/target3"/>
    <dgm:cxn modelId="{54D01B84-512A-478E-A75C-BA55853CCBA6}" type="presOf" srcId="{DAF15081-9522-4793-A02C-A20919B5E9B6}" destId="{BFE2148E-A587-4FAB-9F9E-33B0BD063A1C}" srcOrd="0" destOrd="0" presId="urn:microsoft.com/office/officeart/2005/8/layout/target3"/>
    <dgm:cxn modelId="{F4375E8B-4F6D-4DDB-B382-1C41BB18C1E0}" srcId="{A1725D7F-711D-4CB6-AE52-10C557CDF4DC}" destId="{675DF2BF-A3B2-4210-97A3-D15E01863412}" srcOrd="2" destOrd="0" parTransId="{08172243-AB2F-4528-A9B7-C044C6F99268}" sibTransId="{4613C7AA-85F4-4D28-8FB3-E500B76FD147}"/>
    <dgm:cxn modelId="{06A74E96-3B65-4EFE-98D0-760078B9587A}" type="presOf" srcId="{8B8C115F-105F-46CC-B413-401CECEBB6F1}" destId="{687FA920-BF7B-4D9E-B29A-2FC74EF3D10B}" srcOrd="0" destOrd="0" presId="urn:microsoft.com/office/officeart/2005/8/layout/target3"/>
    <dgm:cxn modelId="{94FF8C9B-04F9-40FC-90C0-B9A23BDFBF57}" type="presOf" srcId="{DAF15081-9522-4793-A02C-A20919B5E9B6}" destId="{3A601864-A0DF-472F-B654-ACEA37DAAD23}" srcOrd="1" destOrd="0" presId="urn:microsoft.com/office/officeart/2005/8/layout/target3"/>
    <dgm:cxn modelId="{77B32E9C-34EA-4F33-BE30-31034563A8BA}" srcId="{DAF15081-9522-4793-A02C-A20919B5E9B6}" destId="{180D7828-A71E-434B-9905-CADFD4E9EF8F}" srcOrd="2" destOrd="0" parTransId="{4BFE6154-2C1D-42A5-8975-FF03440A614B}" sibTransId="{1A87A7E9-BD56-44EE-96DB-9F6BEC1A2D74}"/>
    <dgm:cxn modelId="{50A1EDBA-3766-45BD-847F-29A62AE6A709}" srcId="{A1725D7F-711D-4CB6-AE52-10C557CDF4DC}" destId="{924708D4-E338-4056-A1E6-87D1AA1BA8A8}" srcOrd="1" destOrd="0" parTransId="{083A8D5B-FE66-4A59-A38E-BFCF6EB890FB}" sibTransId="{CFD83E80-E490-46E1-8D0B-8DC36ED066E7}"/>
    <dgm:cxn modelId="{334AA6C1-828C-469A-9E03-F1AB53F58585}" type="presOf" srcId="{362296D5-0FC8-442A-A232-0634B462C7F6}" destId="{26624C47-9592-4A42-A6AA-9CE8FE436EB2}" srcOrd="1" destOrd="0" presId="urn:microsoft.com/office/officeart/2005/8/layout/target3"/>
    <dgm:cxn modelId="{B539FCCE-50C3-49D4-9138-9A7D472F5A1E}" srcId="{A1725D7F-711D-4CB6-AE52-10C557CDF4DC}" destId="{1F5C2287-A9CD-43D1-8BD0-023ECA8B3C04}" srcOrd="0" destOrd="0" parTransId="{3D72BE89-0046-43FF-8700-C99AD14604BD}" sibTransId="{3A87A3E9-9AB0-4293-AD79-D39AA1637B16}"/>
    <dgm:cxn modelId="{68FA97D2-E007-4CB8-8523-5E9CCBDC2854}" srcId="{8B8C115F-105F-46CC-B413-401CECEBB6F1}" destId="{DAF15081-9522-4793-A02C-A20919B5E9B6}" srcOrd="0" destOrd="0" parTransId="{CE9BF007-982A-4E69-ABD9-EC7E9A48B9CE}" sibTransId="{15BA7492-7631-4BCC-B3AD-792DCDE359FC}"/>
    <dgm:cxn modelId="{6B60E5DF-7C86-41E6-8D47-5005B1AEA650}" type="presOf" srcId="{362296D5-0FC8-442A-A232-0634B462C7F6}" destId="{2E2680C1-533F-4216-B186-6D0A2441F61D}" srcOrd="0" destOrd="0" presId="urn:microsoft.com/office/officeart/2005/8/layout/target3"/>
    <dgm:cxn modelId="{224A7BF8-57B5-447C-B218-B22A56472A67}" type="presOf" srcId="{1F5C2287-A9CD-43D1-8BD0-023ECA8B3C04}" destId="{E795C909-E1CE-425F-9DFC-7AF00B1B0BD9}" srcOrd="0" destOrd="0" presId="urn:microsoft.com/office/officeart/2005/8/layout/target3"/>
    <dgm:cxn modelId="{39C3CCF9-1D29-4B73-AC36-30B242E3D259}" type="presOf" srcId="{A1725D7F-711D-4CB6-AE52-10C557CDF4DC}" destId="{1D99ECE8-AC03-4248-81D1-162F2B32AE4B}" srcOrd="0" destOrd="0" presId="urn:microsoft.com/office/officeart/2005/8/layout/target3"/>
    <dgm:cxn modelId="{66F92967-513F-4401-86FA-140373DD4C09}" type="presParOf" srcId="{687FA920-BF7B-4D9E-B29A-2FC74EF3D10B}" destId="{31C05415-69A4-40F8-AD38-3A7F2A6C1696}" srcOrd="0" destOrd="0" presId="urn:microsoft.com/office/officeart/2005/8/layout/target3"/>
    <dgm:cxn modelId="{9F3DDF4B-4B23-467F-87FE-43CA26156D45}" type="presParOf" srcId="{687FA920-BF7B-4D9E-B29A-2FC74EF3D10B}" destId="{E17DEA8E-D5C8-4982-BF8E-E075B60B4A4B}" srcOrd="1" destOrd="0" presId="urn:microsoft.com/office/officeart/2005/8/layout/target3"/>
    <dgm:cxn modelId="{BEEA873D-5F68-461F-A8CE-6A206AD51A85}" type="presParOf" srcId="{687FA920-BF7B-4D9E-B29A-2FC74EF3D10B}" destId="{BFE2148E-A587-4FAB-9F9E-33B0BD063A1C}" srcOrd="2" destOrd="0" presId="urn:microsoft.com/office/officeart/2005/8/layout/target3"/>
    <dgm:cxn modelId="{F5727812-2EB0-4407-97DB-FD40C79E0E74}" type="presParOf" srcId="{687FA920-BF7B-4D9E-B29A-2FC74EF3D10B}" destId="{553D22FE-C7D4-40B5-AF79-0137050EEBBE}" srcOrd="3" destOrd="0" presId="urn:microsoft.com/office/officeart/2005/8/layout/target3"/>
    <dgm:cxn modelId="{939DC1FD-9051-414B-BB80-4098F3BE1DCE}" type="presParOf" srcId="{687FA920-BF7B-4D9E-B29A-2FC74EF3D10B}" destId="{9B99528B-3FE9-4D41-A923-83DA5514F003}" srcOrd="4" destOrd="0" presId="urn:microsoft.com/office/officeart/2005/8/layout/target3"/>
    <dgm:cxn modelId="{D5218320-5FEC-42D7-95B9-E55BE6597E55}" type="presParOf" srcId="{687FA920-BF7B-4D9E-B29A-2FC74EF3D10B}" destId="{1D99ECE8-AC03-4248-81D1-162F2B32AE4B}" srcOrd="5" destOrd="0" presId="urn:microsoft.com/office/officeart/2005/8/layout/target3"/>
    <dgm:cxn modelId="{52A3CBD0-18DA-4EC4-85B9-B2045F59C852}" type="presParOf" srcId="{687FA920-BF7B-4D9E-B29A-2FC74EF3D10B}" destId="{AC0991A2-8E62-4892-A8F5-60F06DF9B48E}" srcOrd="6" destOrd="0" presId="urn:microsoft.com/office/officeart/2005/8/layout/target3"/>
    <dgm:cxn modelId="{6E4D909C-C57E-420E-8D59-6A0164570D8A}" type="presParOf" srcId="{687FA920-BF7B-4D9E-B29A-2FC74EF3D10B}" destId="{B46B274E-0E10-466B-9805-C298684B1071}" srcOrd="7" destOrd="0" presId="urn:microsoft.com/office/officeart/2005/8/layout/target3"/>
    <dgm:cxn modelId="{700D4D89-E236-4C7D-B602-3B91DA61ACA1}" type="presParOf" srcId="{687FA920-BF7B-4D9E-B29A-2FC74EF3D10B}" destId="{2E2680C1-533F-4216-B186-6D0A2441F61D}" srcOrd="8" destOrd="0" presId="urn:microsoft.com/office/officeart/2005/8/layout/target3"/>
    <dgm:cxn modelId="{A9239D42-6A87-4A6B-801C-9401BB661E24}" type="presParOf" srcId="{687FA920-BF7B-4D9E-B29A-2FC74EF3D10B}" destId="{3A601864-A0DF-472F-B654-ACEA37DAAD23}" srcOrd="9" destOrd="0" presId="urn:microsoft.com/office/officeart/2005/8/layout/target3"/>
    <dgm:cxn modelId="{1B13A0EA-A7A8-4E99-BB7F-DD0CD2B8A3B6}" type="presParOf" srcId="{687FA920-BF7B-4D9E-B29A-2FC74EF3D10B}" destId="{00C4791D-7CC9-4733-8AE4-AC9F886F1302}" srcOrd="10" destOrd="0" presId="urn:microsoft.com/office/officeart/2005/8/layout/target3"/>
    <dgm:cxn modelId="{615052B4-5FB7-4043-A4E5-741CFF76B488}" type="presParOf" srcId="{687FA920-BF7B-4D9E-B29A-2FC74EF3D10B}" destId="{46EF6888-9B3B-489D-A87A-DC24AF8B096A}" srcOrd="11" destOrd="0" presId="urn:microsoft.com/office/officeart/2005/8/layout/target3"/>
    <dgm:cxn modelId="{028532C5-9354-43A7-B05E-0F89C0C330EF}" type="presParOf" srcId="{687FA920-BF7B-4D9E-B29A-2FC74EF3D10B}" destId="{E795C909-E1CE-425F-9DFC-7AF00B1B0BD9}" srcOrd="12" destOrd="0" presId="urn:microsoft.com/office/officeart/2005/8/layout/target3"/>
    <dgm:cxn modelId="{091998F4-D7D4-4851-8F7D-CF849A00B8EA}" type="presParOf" srcId="{687FA920-BF7B-4D9E-B29A-2FC74EF3D10B}" destId="{26624C47-9592-4A42-A6AA-9CE8FE436EB2}" srcOrd="13" destOrd="0" presId="urn:microsoft.com/office/officeart/2005/8/layout/target3"/>
    <dgm:cxn modelId="{5C5060A3-8F34-429D-ABD5-1BA63B0F0B83}" type="presParOf" srcId="{687FA920-BF7B-4D9E-B29A-2FC74EF3D10B}" destId="{F61522CF-4E06-4B6E-B79F-083ACFB3D0A2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542537-350E-4162-80DD-292826F1C11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DF6B2EE-78E2-4F94-B7D2-42D8C09F1FCA}">
      <dgm:prSet phldrT="[Texto]" custT="1"/>
      <dgm:spPr>
        <a:solidFill>
          <a:srgbClr val="FFDDDD"/>
        </a:solidFill>
        <a:ln>
          <a:solidFill>
            <a:srgbClr val="FFB9B9"/>
          </a:solidFill>
        </a:ln>
      </dgm:spPr>
      <dgm:t>
        <a:bodyPr/>
        <a:lstStyle/>
        <a:p>
          <a:pPr algn="just"/>
          <a:r>
            <a:rPr lang="es-MX" sz="1800" b="1" dirty="0">
              <a:solidFill>
                <a:srgbClr val="FF9797"/>
              </a:solidFill>
              <a:latin typeface="Bahnschrift SemiBold" panose="020B0502040204020203" pitchFamily="34" charset="0"/>
            </a:rPr>
            <a:t>Pregunta qué opina.</a:t>
          </a:r>
        </a:p>
      </dgm:t>
    </dgm:pt>
    <dgm:pt modelId="{62C9F77A-1E51-403A-AE08-C691D628267F}" type="parTrans" cxnId="{E83819A3-5E57-49E4-B1F4-C449DBA5E9D3}">
      <dgm:prSet/>
      <dgm:spPr/>
      <dgm:t>
        <a:bodyPr/>
        <a:lstStyle/>
        <a:p>
          <a:endParaRPr lang="es-MX"/>
        </a:p>
      </dgm:t>
    </dgm:pt>
    <dgm:pt modelId="{3E50B3A6-70BF-44BC-B72C-5FB79A6194C6}" type="sibTrans" cxnId="{E83819A3-5E57-49E4-B1F4-C449DBA5E9D3}">
      <dgm:prSet/>
      <dgm:spPr/>
      <dgm:t>
        <a:bodyPr/>
        <a:lstStyle/>
        <a:p>
          <a:endParaRPr lang="es-MX"/>
        </a:p>
      </dgm:t>
    </dgm:pt>
    <dgm:pt modelId="{F2CD79AB-250A-4FB8-8D3E-DFF37B9DD02F}">
      <dgm:prSet phldrT="[Texto]" custT="1"/>
      <dgm:spPr>
        <a:solidFill>
          <a:srgbClr val="CCECFF"/>
        </a:solidFill>
        <a:ln>
          <a:solidFill>
            <a:srgbClr val="66CCFF"/>
          </a:solidFill>
        </a:ln>
      </dgm:spPr>
      <dgm:t>
        <a:bodyPr/>
        <a:lstStyle/>
        <a:p>
          <a:pPr algn="just"/>
          <a:r>
            <a:rPr lang="es-MX" sz="1800" b="1" dirty="0">
              <a:solidFill>
                <a:srgbClr val="00B0F0"/>
              </a:solidFill>
              <a:latin typeface="Bahnschrift SemiBold" panose="020B0502040204020203" pitchFamily="34" charset="0"/>
            </a:rPr>
            <a:t>Escucha con atención.</a:t>
          </a:r>
        </a:p>
      </dgm:t>
    </dgm:pt>
    <dgm:pt modelId="{7CC5BC57-7C83-4582-970D-8A37F6D05F93}" type="parTrans" cxnId="{1A2F2894-B169-4878-9C40-7711B2A8A0BB}">
      <dgm:prSet/>
      <dgm:spPr/>
      <dgm:t>
        <a:bodyPr/>
        <a:lstStyle/>
        <a:p>
          <a:endParaRPr lang="es-MX"/>
        </a:p>
      </dgm:t>
    </dgm:pt>
    <dgm:pt modelId="{ABFADB33-9983-4ADC-8B7A-BFC336FF3241}" type="sibTrans" cxnId="{1A2F2894-B169-4878-9C40-7711B2A8A0BB}">
      <dgm:prSet/>
      <dgm:spPr/>
      <dgm:t>
        <a:bodyPr/>
        <a:lstStyle/>
        <a:p>
          <a:endParaRPr lang="es-MX"/>
        </a:p>
      </dgm:t>
    </dgm:pt>
    <dgm:pt modelId="{7D5F25DE-0EBF-4DE8-B2C5-0AAAF3C461B3}">
      <dgm:prSet phldrT="[Texto]" custT="1"/>
      <dgm:spPr>
        <a:solidFill>
          <a:srgbClr val="E7FFE7"/>
        </a:solidFill>
        <a:ln>
          <a:solidFill>
            <a:srgbClr val="ACA800"/>
          </a:solidFill>
        </a:ln>
      </dgm:spPr>
      <dgm:t>
        <a:bodyPr/>
        <a:lstStyle/>
        <a:p>
          <a:pPr algn="just"/>
          <a:r>
            <a:rPr lang="es-MX" sz="1800" b="1" dirty="0">
              <a:solidFill>
                <a:srgbClr val="808000"/>
              </a:solidFill>
              <a:latin typeface="Bahnschrift SemiBold" panose="020B0502040204020203" pitchFamily="34" charset="0"/>
            </a:rPr>
            <a:t>Trata de comprender, lo que dice y cómo se siente.</a:t>
          </a:r>
        </a:p>
      </dgm:t>
    </dgm:pt>
    <dgm:pt modelId="{58360DD5-64FE-4FD0-9DA3-45571FE4F21B}" type="parTrans" cxnId="{6C6AA005-C6F5-459B-A5AD-2A2AD3C41552}">
      <dgm:prSet/>
      <dgm:spPr/>
      <dgm:t>
        <a:bodyPr/>
        <a:lstStyle/>
        <a:p>
          <a:endParaRPr lang="es-MX"/>
        </a:p>
      </dgm:t>
    </dgm:pt>
    <dgm:pt modelId="{22EB0C02-3581-4AFA-921C-57DA3164B765}" type="sibTrans" cxnId="{6C6AA005-C6F5-459B-A5AD-2A2AD3C41552}">
      <dgm:prSet/>
      <dgm:spPr/>
      <dgm:t>
        <a:bodyPr/>
        <a:lstStyle/>
        <a:p>
          <a:endParaRPr lang="es-MX"/>
        </a:p>
      </dgm:t>
    </dgm:pt>
    <dgm:pt modelId="{93D6D881-F725-4A54-B70B-D0563F4BC4EF}">
      <dgm:prSet phldrT="[Texto]" custT="1"/>
      <dgm:spPr>
        <a:solidFill>
          <a:srgbClr val="CCCCFF"/>
        </a:solidFill>
        <a:ln>
          <a:solidFill>
            <a:srgbClr val="B07BD7"/>
          </a:solidFill>
        </a:ln>
      </dgm:spPr>
      <dgm:t>
        <a:bodyPr/>
        <a:lstStyle/>
        <a:p>
          <a:pPr algn="just"/>
          <a:r>
            <a:rPr lang="es-MX" sz="1800" b="1" dirty="0">
              <a:solidFill>
                <a:srgbClr val="9966FF"/>
              </a:solidFill>
              <a:latin typeface="Bahnschrift SemiBold" panose="020B0502040204020203" pitchFamily="34" charset="0"/>
            </a:rPr>
            <a:t>Resume el mensaje del interlocutor para que vea que lo comprendiste. </a:t>
          </a:r>
        </a:p>
      </dgm:t>
    </dgm:pt>
    <dgm:pt modelId="{BFDD404A-B6DA-4393-A85E-BE4BA08F66D0}" type="parTrans" cxnId="{C34D1CEE-DF56-4429-BE18-F3D56533958C}">
      <dgm:prSet/>
      <dgm:spPr/>
      <dgm:t>
        <a:bodyPr/>
        <a:lstStyle/>
        <a:p>
          <a:endParaRPr lang="es-MX"/>
        </a:p>
      </dgm:t>
    </dgm:pt>
    <dgm:pt modelId="{864DD4FD-E5A1-420B-96A4-68507A885E07}" type="sibTrans" cxnId="{C34D1CEE-DF56-4429-BE18-F3D56533958C}">
      <dgm:prSet/>
      <dgm:spPr/>
      <dgm:t>
        <a:bodyPr/>
        <a:lstStyle/>
        <a:p>
          <a:endParaRPr lang="es-MX"/>
        </a:p>
      </dgm:t>
    </dgm:pt>
    <dgm:pt modelId="{06276E51-67FC-4FEC-8050-B55E64C6D3FA}">
      <dgm:prSet custT="1"/>
      <dgm:spPr>
        <a:solidFill>
          <a:srgbClr val="FFFFCC"/>
        </a:solidFill>
        <a:ln>
          <a:solidFill>
            <a:srgbClr val="F1A74D"/>
          </a:solidFill>
        </a:ln>
      </dgm:spPr>
      <dgm:t>
        <a:bodyPr/>
        <a:lstStyle/>
        <a:p>
          <a:pPr algn="just"/>
          <a:r>
            <a:rPr lang="es-MX" sz="1800" b="1" dirty="0">
              <a:solidFill>
                <a:schemeClr val="accent1">
                  <a:lumMod val="75000"/>
                </a:schemeClr>
              </a:solidFill>
              <a:latin typeface="Bahnschrift SemiBold" panose="020B0502040204020203" pitchFamily="34" charset="0"/>
            </a:rPr>
            <a:t>Agradece la disposición al diálogo, haz un comentario positivo.</a:t>
          </a:r>
        </a:p>
      </dgm:t>
    </dgm:pt>
    <dgm:pt modelId="{9A42A9E2-C63C-4149-938A-47A79345B4A7}" type="parTrans" cxnId="{EF37EFE0-8556-4AE4-A9F2-34DB88E0E846}">
      <dgm:prSet/>
      <dgm:spPr/>
      <dgm:t>
        <a:bodyPr/>
        <a:lstStyle/>
        <a:p>
          <a:endParaRPr lang="es-MX"/>
        </a:p>
      </dgm:t>
    </dgm:pt>
    <dgm:pt modelId="{EA3634BE-856B-4B50-882C-F72EE4CC486B}" type="sibTrans" cxnId="{EF37EFE0-8556-4AE4-A9F2-34DB88E0E846}">
      <dgm:prSet/>
      <dgm:spPr/>
      <dgm:t>
        <a:bodyPr/>
        <a:lstStyle/>
        <a:p>
          <a:endParaRPr lang="es-MX"/>
        </a:p>
      </dgm:t>
    </dgm:pt>
    <dgm:pt modelId="{4DD277CB-573F-46B8-B141-D2C4E3E5076D}">
      <dgm:prSet phldrT="[Texto]" custT="1"/>
      <dgm:spPr>
        <a:solidFill>
          <a:srgbClr val="F6C78E"/>
        </a:solidFill>
        <a:ln>
          <a:solidFill>
            <a:schemeClr val="accent1"/>
          </a:solidFill>
        </a:ln>
      </dgm:spPr>
      <dgm:t>
        <a:bodyPr/>
        <a:lstStyle/>
        <a:p>
          <a:pPr algn="just"/>
          <a:r>
            <a:rPr lang="es-MX" sz="1800" b="1" dirty="0">
              <a:solidFill>
                <a:schemeClr val="accent1">
                  <a:lumMod val="75000"/>
                </a:schemeClr>
              </a:solidFill>
              <a:latin typeface="Bahnschrift SemiBold" panose="020B0502040204020203" pitchFamily="34" charset="0"/>
            </a:rPr>
            <a:t>Empiece a hablar de lo que te pasa.</a:t>
          </a:r>
        </a:p>
      </dgm:t>
    </dgm:pt>
    <dgm:pt modelId="{A6BD56FC-34BF-4723-9CC1-DD783A7C7EBD}" type="parTrans" cxnId="{27B503E6-F29F-46D3-9178-7BE5BFCB6545}">
      <dgm:prSet/>
      <dgm:spPr/>
      <dgm:t>
        <a:bodyPr/>
        <a:lstStyle/>
        <a:p>
          <a:endParaRPr lang="es-MX"/>
        </a:p>
      </dgm:t>
    </dgm:pt>
    <dgm:pt modelId="{E4E48768-AE2F-4809-8968-683E39F8C407}" type="sibTrans" cxnId="{27B503E6-F29F-46D3-9178-7BE5BFCB6545}">
      <dgm:prSet/>
      <dgm:spPr/>
      <dgm:t>
        <a:bodyPr/>
        <a:lstStyle/>
        <a:p>
          <a:endParaRPr lang="es-MX"/>
        </a:p>
      </dgm:t>
    </dgm:pt>
    <dgm:pt modelId="{B062C0D4-DA23-40E0-8A6B-632622BDC4A1}">
      <dgm:prSet phldrT="[Texto]" custT="1"/>
      <dgm:spPr>
        <a:solidFill>
          <a:srgbClr val="FFE089"/>
        </a:solidFill>
        <a:ln>
          <a:solidFill>
            <a:srgbClr val="FFC000"/>
          </a:solidFill>
        </a:ln>
      </dgm:spPr>
      <dgm:t>
        <a:bodyPr/>
        <a:lstStyle/>
        <a:p>
          <a:pPr algn="just"/>
          <a:r>
            <a:rPr lang="es-MX" sz="1800" b="1" dirty="0">
              <a:solidFill>
                <a:schemeClr val="accent1"/>
              </a:solidFill>
              <a:latin typeface="Bahnschrift SemiBold" panose="020B0502040204020203" pitchFamily="34" charset="0"/>
            </a:rPr>
            <a:t>Se específico sobre el comportamiento que esperas.</a:t>
          </a:r>
        </a:p>
      </dgm:t>
    </dgm:pt>
    <dgm:pt modelId="{7C483D74-2B63-44F0-AC6B-0B28DD1E738B}" type="parTrans" cxnId="{ACE93D47-FABA-4007-B656-162B665BBEA3}">
      <dgm:prSet/>
      <dgm:spPr/>
      <dgm:t>
        <a:bodyPr/>
        <a:lstStyle/>
        <a:p>
          <a:endParaRPr lang="es-ES"/>
        </a:p>
      </dgm:t>
    </dgm:pt>
    <dgm:pt modelId="{48DDB777-14E7-4012-9613-137F21BAF0E3}" type="sibTrans" cxnId="{ACE93D47-FABA-4007-B656-162B665BBEA3}">
      <dgm:prSet/>
      <dgm:spPr/>
      <dgm:t>
        <a:bodyPr/>
        <a:lstStyle/>
        <a:p>
          <a:endParaRPr lang="es-ES"/>
        </a:p>
      </dgm:t>
    </dgm:pt>
    <dgm:pt modelId="{9568CA94-420F-4762-A705-6CAE099254FC}" type="pres">
      <dgm:prSet presAssocID="{F6542537-350E-4162-80DD-292826F1C11E}" presName="linear" presStyleCnt="0">
        <dgm:presLayoutVars>
          <dgm:dir/>
          <dgm:animLvl val="lvl"/>
          <dgm:resizeHandles val="exact"/>
        </dgm:presLayoutVars>
      </dgm:prSet>
      <dgm:spPr/>
    </dgm:pt>
    <dgm:pt modelId="{BB063DC9-68C7-474C-A981-9B8521866F97}" type="pres">
      <dgm:prSet presAssocID="{4DD277CB-573F-46B8-B141-D2C4E3E5076D}" presName="parentLin" presStyleCnt="0"/>
      <dgm:spPr/>
    </dgm:pt>
    <dgm:pt modelId="{C9406A17-030A-4C73-92E0-E1EE0A52304D}" type="pres">
      <dgm:prSet presAssocID="{4DD277CB-573F-46B8-B141-D2C4E3E5076D}" presName="parentLeftMargin" presStyleLbl="node1" presStyleIdx="0" presStyleCnt="7"/>
      <dgm:spPr/>
    </dgm:pt>
    <dgm:pt modelId="{30F07F83-F880-4877-B082-4B043B027988}" type="pres">
      <dgm:prSet presAssocID="{4DD277CB-573F-46B8-B141-D2C4E3E5076D}" presName="parentText" presStyleLbl="node1" presStyleIdx="0" presStyleCnt="7" custScaleY="440986">
        <dgm:presLayoutVars>
          <dgm:chMax val="0"/>
          <dgm:bulletEnabled val="1"/>
        </dgm:presLayoutVars>
      </dgm:prSet>
      <dgm:spPr/>
    </dgm:pt>
    <dgm:pt modelId="{E7CB123D-E07D-4490-A259-CA27F2523591}" type="pres">
      <dgm:prSet presAssocID="{4DD277CB-573F-46B8-B141-D2C4E3E5076D}" presName="negativeSpace" presStyleCnt="0"/>
      <dgm:spPr/>
    </dgm:pt>
    <dgm:pt modelId="{B2985160-63B1-4082-80ED-7C2C1BAAEE61}" type="pres">
      <dgm:prSet presAssocID="{4DD277CB-573F-46B8-B141-D2C4E3E5076D}" presName="childText" presStyleLbl="conFgAcc1" presStyleIdx="0" presStyleCnt="7">
        <dgm:presLayoutVars>
          <dgm:bulletEnabled val="1"/>
        </dgm:presLayoutVars>
      </dgm:prSet>
      <dgm:spPr>
        <a:solidFill>
          <a:srgbClr val="FDF1E3">
            <a:alpha val="90000"/>
          </a:srgbClr>
        </a:solidFill>
        <a:ln>
          <a:solidFill>
            <a:srgbClr val="0099CC"/>
          </a:solidFill>
        </a:ln>
      </dgm:spPr>
    </dgm:pt>
    <dgm:pt modelId="{124F482C-24E7-4322-A1AB-2555BF0869FF}" type="pres">
      <dgm:prSet presAssocID="{E4E48768-AE2F-4809-8968-683E39F8C407}" presName="spaceBetweenRectangles" presStyleCnt="0"/>
      <dgm:spPr/>
    </dgm:pt>
    <dgm:pt modelId="{D41D5BAF-BE62-4760-B41C-D16E64F6F0E7}" type="pres">
      <dgm:prSet presAssocID="{0DF6B2EE-78E2-4F94-B7D2-42D8C09F1FCA}" presName="parentLin" presStyleCnt="0"/>
      <dgm:spPr/>
    </dgm:pt>
    <dgm:pt modelId="{84872E56-9C7C-4D83-B4AE-C60ADF647B77}" type="pres">
      <dgm:prSet presAssocID="{0DF6B2EE-78E2-4F94-B7D2-42D8C09F1FCA}" presName="parentLeftMargin" presStyleLbl="node1" presStyleIdx="0" presStyleCnt="7"/>
      <dgm:spPr/>
    </dgm:pt>
    <dgm:pt modelId="{84CC8B8F-D316-400C-9DF6-DA1C87D9372C}" type="pres">
      <dgm:prSet presAssocID="{0DF6B2EE-78E2-4F94-B7D2-42D8C09F1FCA}" presName="parentText" presStyleLbl="node1" presStyleIdx="1" presStyleCnt="7" custScaleY="425274">
        <dgm:presLayoutVars>
          <dgm:chMax val="0"/>
          <dgm:bulletEnabled val="1"/>
        </dgm:presLayoutVars>
      </dgm:prSet>
      <dgm:spPr/>
    </dgm:pt>
    <dgm:pt modelId="{AC122462-3D6E-4D5F-9A0E-EA649E699D81}" type="pres">
      <dgm:prSet presAssocID="{0DF6B2EE-78E2-4F94-B7D2-42D8C09F1FCA}" presName="negativeSpace" presStyleCnt="0"/>
      <dgm:spPr/>
    </dgm:pt>
    <dgm:pt modelId="{F2BB4980-3449-46EF-9F50-D4A871C6315D}" type="pres">
      <dgm:prSet presAssocID="{0DF6B2EE-78E2-4F94-B7D2-42D8C09F1FCA}" presName="childText" presStyleLbl="conFgAcc1" presStyleIdx="1" presStyleCnt="7">
        <dgm:presLayoutVars>
          <dgm:bulletEnabled val="1"/>
        </dgm:presLayoutVars>
      </dgm:prSet>
      <dgm:spPr>
        <a:solidFill>
          <a:srgbClr val="FDF1E3">
            <a:alpha val="90000"/>
          </a:srgbClr>
        </a:solidFill>
        <a:ln>
          <a:solidFill>
            <a:srgbClr val="0099CC"/>
          </a:solidFill>
        </a:ln>
      </dgm:spPr>
    </dgm:pt>
    <dgm:pt modelId="{201C85C6-9972-461B-878B-C31FD4223985}" type="pres">
      <dgm:prSet presAssocID="{3E50B3A6-70BF-44BC-B72C-5FB79A6194C6}" presName="spaceBetweenRectangles" presStyleCnt="0"/>
      <dgm:spPr/>
    </dgm:pt>
    <dgm:pt modelId="{685EA568-AD24-4400-B6C2-8A14BE0A9535}" type="pres">
      <dgm:prSet presAssocID="{F2CD79AB-250A-4FB8-8D3E-DFF37B9DD02F}" presName="parentLin" presStyleCnt="0"/>
      <dgm:spPr/>
    </dgm:pt>
    <dgm:pt modelId="{84BB159D-01CB-402B-9400-B3AE4C8BC554}" type="pres">
      <dgm:prSet presAssocID="{F2CD79AB-250A-4FB8-8D3E-DFF37B9DD02F}" presName="parentLeftMargin" presStyleLbl="node1" presStyleIdx="1" presStyleCnt="7"/>
      <dgm:spPr/>
    </dgm:pt>
    <dgm:pt modelId="{1A40A7A7-FD77-4C78-8F7B-8E13DC64BE82}" type="pres">
      <dgm:prSet presAssocID="{F2CD79AB-250A-4FB8-8D3E-DFF37B9DD02F}" presName="parentText" presStyleLbl="node1" presStyleIdx="2" presStyleCnt="7" custScaleY="361050">
        <dgm:presLayoutVars>
          <dgm:chMax val="0"/>
          <dgm:bulletEnabled val="1"/>
        </dgm:presLayoutVars>
      </dgm:prSet>
      <dgm:spPr/>
    </dgm:pt>
    <dgm:pt modelId="{685990FF-DF17-4308-9738-AC1581621362}" type="pres">
      <dgm:prSet presAssocID="{F2CD79AB-250A-4FB8-8D3E-DFF37B9DD02F}" presName="negativeSpace" presStyleCnt="0"/>
      <dgm:spPr/>
    </dgm:pt>
    <dgm:pt modelId="{7D687F63-90D6-4B27-8DCF-2B23BC7E59F0}" type="pres">
      <dgm:prSet presAssocID="{F2CD79AB-250A-4FB8-8D3E-DFF37B9DD02F}" presName="childText" presStyleLbl="conFgAcc1" presStyleIdx="2" presStyleCnt="7">
        <dgm:presLayoutVars>
          <dgm:bulletEnabled val="1"/>
        </dgm:presLayoutVars>
      </dgm:prSet>
      <dgm:spPr>
        <a:solidFill>
          <a:srgbClr val="FDF1E3">
            <a:alpha val="90000"/>
          </a:srgbClr>
        </a:solidFill>
        <a:ln>
          <a:solidFill>
            <a:srgbClr val="0099CC"/>
          </a:solidFill>
        </a:ln>
      </dgm:spPr>
    </dgm:pt>
    <dgm:pt modelId="{528203DC-5796-4A35-B383-12CD8907E87E}" type="pres">
      <dgm:prSet presAssocID="{ABFADB33-9983-4ADC-8B7A-BFC336FF3241}" presName="spaceBetweenRectangles" presStyleCnt="0"/>
      <dgm:spPr/>
    </dgm:pt>
    <dgm:pt modelId="{79CA974E-D66B-4017-9A05-F2C85B7CEE55}" type="pres">
      <dgm:prSet presAssocID="{7D5F25DE-0EBF-4DE8-B2C5-0AAAF3C461B3}" presName="parentLin" presStyleCnt="0"/>
      <dgm:spPr/>
    </dgm:pt>
    <dgm:pt modelId="{B424DB63-1B25-485D-A0C4-BDA7965F714A}" type="pres">
      <dgm:prSet presAssocID="{7D5F25DE-0EBF-4DE8-B2C5-0AAAF3C461B3}" presName="parentLeftMargin" presStyleLbl="node1" presStyleIdx="2" presStyleCnt="7"/>
      <dgm:spPr/>
    </dgm:pt>
    <dgm:pt modelId="{927142C9-9D7A-40CD-93DF-B6D1DFB43AA6}" type="pres">
      <dgm:prSet presAssocID="{7D5F25DE-0EBF-4DE8-B2C5-0AAAF3C461B3}" presName="parentText" presStyleLbl="node1" presStyleIdx="3" presStyleCnt="7" custScaleY="395839">
        <dgm:presLayoutVars>
          <dgm:chMax val="0"/>
          <dgm:bulletEnabled val="1"/>
        </dgm:presLayoutVars>
      </dgm:prSet>
      <dgm:spPr/>
    </dgm:pt>
    <dgm:pt modelId="{5745C21B-B7AC-493E-94F9-638696E4AD8A}" type="pres">
      <dgm:prSet presAssocID="{7D5F25DE-0EBF-4DE8-B2C5-0AAAF3C461B3}" presName="negativeSpace" presStyleCnt="0"/>
      <dgm:spPr/>
    </dgm:pt>
    <dgm:pt modelId="{65BBB89C-1AA8-493F-B548-0F61726D853E}" type="pres">
      <dgm:prSet presAssocID="{7D5F25DE-0EBF-4DE8-B2C5-0AAAF3C461B3}" presName="childText" presStyleLbl="conFgAcc1" presStyleIdx="3" presStyleCnt="7">
        <dgm:presLayoutVars>
          <dgm:bulletEnabled val="1"/>
        </dgm:presLayoutVars>
      </dgm:prSet>
      <dgm:spPr>
        <a:solidFill>
          <a:srgbClr val="FDF1E3">
            <a:alpha val="90000"/>
          </a:srgbClr>
        </a:solidFill>
        <a:ln>
          <a:solidFill>
            <a:srgbClr val="0099CC"/>
          </a:solidFill>
        </a:ln>
      </dgm:spPr>
    </dgm:pt>
    <dgm:pt modelId="{A6AC784E-575F-4579-B14E-121E9853E67D}" type="pres">
      <dgm:prSet presAssocID="{22EB0C02-3581-4AFA-921C-57DA3164B765}" presName="spaceBetweenRectangles" presStyleCnt="0"/>
      <dgm:spPr/>
    </dgm:pt>
    <dgm:pt modelId="{FD584F0B-57B7-4714-A1E9-E3896036A957}" type="pres">
      <dgm:prSet presAssocID="{93D6D881-F725-4A54-B70B-D0563F4BC4EF}" presName="parentLin" presStyleCnt="0"/>
      <dgm:spPr/>
    </dgm:pt>
    <dgm:pt modelId="{F44DD6F5-CEC0-448F-958E-C507C1C110D9}" type="pres">
      <dgm:prSet presAssocID="{93D6D881-F725-4A54-B70B-D0563F4BC4EF}" presName="parentLeftMargin" presStyleLbl="node1" presStyleIdx="3" presStyleCnt="7"/>
      <dgm:spPr/>
    </dgm:pt>
    <dgm:pt modelId="{C13507B5-F220-4962-BF60-B084FC7BCE03}" type="pres">
      <dgm:prSet presAssocID="{93D6D881-F725-4A54-B70B-D0563F4BC4EF}" presName="parentText" presStyleLbl="node1" presStyleIdx="4" presStyleCnt="7" custScaleY="374465">
        <dgm:presLayoutVars>
          <dgm:chMax val="0"/>
          <dgm:bulletEnabled val="1"/>
        </dgm:presLayoutVars>
      </dgm:prSet>
      <dgm:spPr/>
    </dgm:pt>
    <dgm:pt modelId="{C592B155-3C0A-4335-85A5-CD1682E97085}" type="pres">
      <dgm:prSet presAssocID="{93D6D881-F725-4A54-B70B-D0563F4BC4EF}" presName="negativeSpace" presStyleCnt="0"/>
      <dgm:spPr/>
    </dgm:pt>
    <dgm:pt modelId="{59A5D558-D6DC-4933-8CF7-1E85EC2B92A1}" type="pres">
      <dgm:prSet presAssocID="{93D6D881-F725-4A54-B70B-D0563F4BC4EF}" presName="childText" presStyleLbl="conFgAcc1" presStyleIdx="4" presStyleCnt="7">
        <dgm:presLayoutVars>
          <dgm:bulletEnabled val="1"/>
        </dgm:presLayoutVars>
      </dgm:prSet>
      <dgm:spPr>
        <a:solidFill>
          <a:srgbClr val="FDF1E3">
            <a:alpha val="90000"/>
          </a:srgbClr>
        </a:solidFill>
        <a:ln>
          <a:solidFill>
            <a:srgbClr val="0099CC"/>
          </a:solidFill>
        </a:ln>
      </dgm:spPr>
    </dgm:pt>
    <dgm:pt modelId="{9FED6017-A02A-405C-837C-6C98B798F897}" type="pres">
      <dgm:prSet presAssocID="{864DD4FD-E5A1-420B-96A4-68507A885E07}" presName="spaceBetweenRectangles" presStyleCnt="0"/>
      <dgm:spPr/>
    </dgm:pt>
    <dgm:pt modelId="{C254F15C-954E-4DB5-A368-606AF9272F7F}" type="pres">
      <dgm:prSet presAssocID="{B062C0D4-DA23-40E0-8A6B-632622BDC4A1}" presName="parentLin" presStyleCnt="0"/>
      <dgm:spPr/>
    </dgm:pt>
    <dgm:pt modelId="{3D4DB1F1-F8E2-4C48-8D61-FFA774D6D827}" type="pres">
      <dgm:prSet presAssocID="{B062C0D4-DA23-40E0-8A6B-632622BDC4A1}" presName="parentLeftMargin" presStyleLbl="node1" presStyleIdx="4" presStyleCnt="7"/>
      <dgm:spPr/>
    </dgm:pt>
    <dgm:pt modelId="{ACB38D1F-A3A4-49AB-B8B8-23499E145106}" type="pres">
      <dgm:prSet presAssocID="{B062C0D4-DA23-40E0-8A6B-632622BDC4A1}" presName="parentText" presStyleLbl="node1" presStyleIdx="5" presStyleCnt="7" custScaleY="365531">
        <dgm:presLayoutVars>
          <dgm:chMax val="0"/>
          <dgm:bulletEnabled val="1"/>
        </dgm:presLayoutVars>
      </dgm:prSet>
      <dgm:spPr/>
    </dgm:pt>
    <dgm:pt modelId="{B25637D0-060A-4187-99E6-F63A3436D6A9}" type="pres">
      <dgm:prSet presAssocID="{B062C0D4-DA23-40E0-8A6B-632622BDC4A1}" presName="negativeSpace" presStyleCnt="0"/>
      <dgm:spPr/>
    </dgm:pt>
    <dgm:pt modelId="{1BA62563-F348-4203-B2B5-ACED01F25113}" type="pres">
      <dgm:prSet presAssocID="{B062C0D4-DA23-40E0-8A6B-632622BDC4A1}" presName="childText" presStyleLbl="conFgAcc1" presStyleIdx="5" presStyleCnt="7">
        <dgm:presLayoutVars>
          <dgm:bulletEnabled val="1"/>
        </dgm:presLayoutVars>
      </dgm:prSet>
      <dgm:spPr>
        <a:solidFill>
          <a:srgbClr val="FDF1E3">
            <a:alpha val="90000"/>
          </a:srgbClr>
        </a:solidFill>
        <a:ln>
          <a:solidFill>
            <a:srgbClr val="0099CC"/>
          </a:solidFill>
        </a:ln>
      </dgm:spPr>
    </dgm:pt>
    <dgm:pt modelId="{9BA7367A-4FE2-4A52-9C93-CF6C403A03E5}" type="pres">
      <dgm:prSet presAssocID="{48DDB777-14E7-4012-9613-137F21BAF0E3}" presName="spaceBetweenRectangles" presStyleCnt="0"/>
      <dgm:spPr/>
    </dgm:pt>
    <dgm:pt modelId="{02A93817-EF73-4161-9051-3EC796A9B712}" type="pres">
      <dgm:prSet presAssocID="{06276E51-67FC-4FEC-8050-B55E64C6D3FA}" presName="parentLin" presStyleCnt="0"/>
      <dgm:spPr/>
    </dgm:pt>
    <dgm:pt modelId="{C28B4E38-5CA7-45A8-83CB-CB73949B29D6}" type="pres">
      <dgm:prSet presAssocID="{06276E51-67FC-4FEC-8050-B55E64C6D3FA}" presName="parentLeftMargin" presStyleLbl="node1" presStyleIdx="5" presStyleCnt="7"/>
      <dgm:spPr/>
    </dgm:pt>
    <dgm:pt modelId="{76C21BD4-D912-4837-9C25-1456C95A656F}" type="pres">
      <dgm:prSet presAssocID="{06276E51-67FC-4FEC-8050-B55E64C6D3FA}" presName="parentText" presStyleLbl="node1" presStyleIdx="6" presStyleCnt="7" custScaleY="430816">
        <dgm:presLayoutVars>
          <dgm:chMax val="0"/>
          <dgm:bulletEnabled val="1"/>
        </dgm:presLayoutVars>
      </dgm:prSet>
      <dgm:spPr/>
    </dgm:pt>
    <dgm:pt modelId="{565B5151-7036-48E3-BD46-F9222CA0542E}" type="pres">
      <dgm:prSet presAssocID="{06276E51-67FC-4FEC-8050-B55E64C6D3FA}" presName="negativeSpace" presStyleCnt="0"/>
      <dgm:spPr/>
    </dgm:pt>
    <dgm:pt modelId="{A5BF0033-3F40-48E1-8619-EF99E006CE21}" type="pres">
      <dgm:prSet presAssocID="{06276E51-67FC-4FEC-8050-B55E64C6D3FA}" presName="childText" presStyleLbl="conFgAcc1" presStyleIdx="6" presStyleCnt="7">
        <dgm:presLayoutVars>
          <dgm:bulletEnabled val="1"/>
        </dgm:presLayoutVars>
      </dgm:prSet>
      <dgm:spPr>
        <a:solidFill>
          <a:srgbClr val="FDF1E3">
            <a:alpha val="90000"/>
          </a:srgbClr>
        </a:solidFill>
        <a:ln>
          <a:solidFill>
            <a:srgbClr val="0099CC"/>
          </a:solidFill>
        </a:ln>
      </dgm:spPr>
    </dgm:pt>
  </dgm:ptLst>
  <dgm:cxnLst>
    <dgm:cxn modelId="{2FEFB503-2D21-4223-8162-BB22963AEDBE}" type="presOf" srcId="{4DD277CB-573F-46B8-B141-D2C4E3E5076D}" destId="{C9406A17-030A-4C73-92E0-E1EE0A52304D}" srcOrd="0" destOrd="0" presId="urn:microsoft.com/office/officeart/2005/8/layout/list1"/>
    <dgm:cxn modelId="{6C6AA005-C6F5-459B-A5AD-2A2AD3C41552}" srcId="{F6542537-350E-4162-80DD-292826F1C11E}" destId="{7D5F25DE-0EBF-4DE8-B2C5-0AAAF3C461B3}" srcOrd="3" destOrd="0" parTransId="{58360DD5-64FE-4FD0-9DA3-45571FE4F21B}" sibTransId="{22EB0C02-3581-4AFA-921C-57DA3164B765}"/>
    <dgm:cxn modelId="{032B1808-B7B7-42F7-BEF8-17ECBE3BBEE6}" type="presOf" srcId="{4DD277CB-573F-46B8-B141-D2C4E3E5076D}" destId="{30F07F83-F880-4877-B082-4B043B027988}" srcOrd="1" destOrd="0" presId="urn:microsoft.com/office/officeart/2005/8/layout/list1"/>
    <dgm:cxn modelId="{E0234512-3333-4EEE-96E9-7F6F7C6E1683}" type="presOf" srcId="{7D5F25DE-0EBF-4DE8-B2C5-0AAAF3C461B3}" destId="{B424DB63-1B25-485D-A0C4-BDA7965F714A}" srcOrd="0" destOrd="0" presId="urn:microsoft.com/office/officeart/2005/8/layout/list1"/>
    <dgm:cxn modelId="{D9D83D2D-5CE8-4F62-84C8-3A742FD69CCD}" type="presOf" srcId="{F2CD79AB-250A-4FB8-8D3E-DFF37B9DD02F}" destId="{1A40A7A7-FD77-4C78-8F7B-8E13DC64BE82}" srcOrd="1" destOrd="0" presId="urn:microsoft.com/office/officeart/2005/8/layout/list1"/>
    <dgm:cxn modelId="{ED287732-94EF-44B8-AFFB-4574DFEA55BF}" type="presOf" srcId="{B062C0D4-DA23-40E0-8A6B-632622BDC4A1}" destId="{3D4DB1F1-F8E2-4C48-8D61-FFA774D6D827}" srcOrd="0" destOrd="0" presId="urn:microsoft.com/office/officeart/2005/8/layout/list1"/>
    <dgm:cxn modelId="{315A9C33-1673-4DE1-BEE7-A91F7B2E9E0C}" type="presOf" srcId="{06276E51-67FC-4FEC-8050-B55E64C6D3FA}" destId="{C28B4E38-5CA7-45A8-83CB-CB73949B29D6}" srcOrd="0" destOrd="0" presId="urn:microsoft.com/office/officeart/2005/8/layout/list1"/>
    <dgm:cxn modelId="{67A07336-FCDE-42C8-9D46-375EC73B8E3F}" type="presOf" srcId="{7D5F25DE-0EBF-4DE8-B2C5-0AAAF3C461B3}" destId="{927142C9-9D7A-40CD-93DF-B6D1DFB43AA6}" srcOrd="1" destOrd="0" presId="urn:microsoft.com/office/officeart/2005/8/layout/list1"/>
    <dgm:cxn modelId="{7801D239-4550-4C4D-8D42-DC2B5359D53C}" type="presOf" srcId="{B062C0D4-DA23-40E0-8A6B-632622BDC4A1}" destId="{ACB38D1F-A3A4-49AB-B8B8-23499E145106}" srcOrd="1" destOrd="0" presId="urn:microsoft.com/office/officeart/2005/8/layout/list1"/>
    <dgm:cxn modelId="{F6BC8343-70FB-4541-8C09-BCC55E74FF04}" type="presOf" srcId="{0DF6B2EE-78E2-4F94-B7D2-42D8C09F1FCA}" destId="{84CC8B8F-D316-400C-9DF6-DA1C87D9372C}" srcOrd="1" destOrd="0" presId="urn:microsoft.com/office/officeart/2005/8/layout/list1"/>
    <dgm:cxn modelId="{ACE93D47-FABA-4007-B656-162B665BBEA3}" srcId="{F6542537-350E-4162-80DD-292826F1C11E}" destId="{B062C0D4-DA23-40E0-8A6B-632622BDC4A1}" srcOrd="5" destOrd="0" parTransId="{7C483D74-2B63-44F0-AC6B-0B28DD1E738B}" sibTransId="{48DDB777-14E7-4012-9613-137F21BAF0E3}"/>
    <dgm:cxn modelId="{E29F2E51-6F24-4716-9541-1A68DDD87AC8}" type="presOf" srcId="{F6542537-350E-4162-80DD-292826F1C11E}" destId="{9568CA94-420F-4762-A705-6CAE099254FC}" srcOrd="0" destOrd="0" presId="urn:microsoft.com/office/officeart/2005/8/layout/list1"/>
    <dgm:cxn modelId="{98034673-8902-4DFB-8397-6E72893C4034}" type="presOf" srcId="{93D6D881-F725-4A54-B70B-D0563F4BC4EF}" destId="{C13507B5-F220-4962-BF60-B084FC7BCE03}" srcOrd="1" destOrd="0" presId="urn:microsoft.com/office/officeart/2005/8/layout/list1"/>
    <dgm:cxn modelId="{1A2F2894-B169-4878-9C40-7711B2A8A0BB}" srcId="{F6542537-350E-4162-80DD-292826F1C11E}" destId="{F2CD79AB-250A-4FB8-8D3E-DFF37B9DD02F}" srcOrd="2" destOrd="0" parTransId="{7CC5BC57-7C83-4582-970D-8A37F6D05F93}" sibTransId="{ABFADB33-9983-4ADC-8B7A-BFC336FF3241}"/>
    <dgm:cxn modelId="{E83819A3-5E57-49E4-B1F4-C449DBA5E9D3}" srcId="{F6542537-350E-4162-80DD-292826F1C11E}" destId="{0DF6B2EE-78E2-4F94-B7D2-42D8C09F1FCA}" srcOrd="1" destOrd="0" parTransId="{62C9F77A-1E51-403A-AE08-C691D628267F}" sibTransId="{3E50B3A6-70BF-44BC-B72C-5FB79A6194C6}"/>
    <dgm:cxn modelId="{43213AA5-FC32-4B58-A4DF-2E1AC7FC3525}" type="presOf" srcId="{0DF6B2EE-78E2-4F94-B7D2-42D8C09F1FCA}" destId="{84872E56-9C7C-4D83-B4AE-C60ADF647B77}" srcOrd="0" destOrd="0" presId="urn:microsoft.com/office/officeart/2005/8/layout/list1"/>
    <dgm:cxn modelId="{5CAF57BA-768B-449D-A945-AB448E28C57D}" type="presOf" srcId="{F2CD79AB-250A-4FB8-8D3E-DFF37B9DD02F}" destId="{84BB159D-01CB-402B-9400-B3AE4C8BC554}" srcOrd="0" destOrd="0" presId="urn:microsoft.com/office/officeart/2005/8/layout/list1"/>
    <dgm:cxn modelId="{4A8708CF-C8C7-4504-84B7-D907CA119D5E}" type="presOf" srcId="{93D6D881-F725-4A54-B70B-D0563F4BC4EF}" destId="{F44DD6F5-CEC0-448F-958E-C507C1C110D9}" srcOrd="0" destOrd="0" presId="urn:microsoft.com/office/officeart/2005/8/layout/list1"/>
    <dgm:cxn modelId="{8199D5D8-6CE0-42FE-9159-66863B717E9C}" type="presOf" srcId="{06276E51-67FC-4FEC-8050-B55E64C6D3FA}" destId="{76C21BD4-D912-4837-9C25-1456C95A656F}" srcOrd="1" destOrd="0" presId="urn:microsoft.com/office/officeart/2005/8/layout/list1"/>
    <dgm:cxn modelId="{EF37EFE0-8556-4AE4-A9F2-34DB88E0E846}" srcId="{F6542537-350E-4162-80DD-292826F1C11E}" destId="{06276E51-67FC-4FEC-8050-B55E64C6D3FA}" srcOrd="6" destOrd="0" parTransId="{9A42A9E2-C63C-4149-938A-47A79345B4A7}" sibTransId="{EA3634BE-856B-4B50-882C-F72EE4CC486B}"/>
    <dgm:cxn modelId="{27B503E6-F29F-46D3-9178-7BE5BFCB6545}" srcId="{F6542537-350E-4162-80DD-292826F1C11E}" destId="{4DD277CB-573F-46B8-B141-D2C4E3E5076D}" srcOrd="0" destOrd="0" parTransId="{A6BD56FC-34BF-4723-9CC1-DD783A7C7EBD}" sibTransId="{E4E48768-AE2F-4809-8968-683E39F8C407}"/>
    <dgm:cxn modelId="{C34D1CEE-DF56-4429-BE18-F3D56533958C}" srcId="{F6542537-350E-4162-80DD-292826F1C11E}" destId="{93D6D881-F725-4A54-B70B-D0563F4BC4EF}" srcOrd="4" destOrd="0" parTransId="{BFDD404A-B6DA-4393-A85E-BE4BA08F66D0}" sibTransId="{864DD4FD-E5A1-420B-96A4-68507A885E07}"/>
    <dgm:cxn modelId="{3D01FBFF-E2CD-4792-B0DD-AEED2F38B5AA}" type="presParOf" srcId="{9568CA94-420F-4762-A705-6CAE099254FC}" destId="{BB063DC9-68C7-474C-A981-9B8521866F97}" srcOrd="0" destOrd="0" presId="urn:microsoft.com/office/officeart/2005/8/layout/list1"/>
    <dgm:cxn modelId="{9BA5B3BB-31B2-488B-B83E-56A5CC0EE29F}" type="presParOf" srcId="{BB063DC9-68C7-474C-A981-9B8521866F97}" destId="{C9406A17-030A-4C73-92E0-E1EE0A52304D}" srcOrd="0" destOrd="0" presId="urn:microsoft.com/office/officeart/2005/8/layout/list1"/>
    <dgm:cxn modelId="{3DCE8C28-7791-460E-874B-7C7FEA27EEE7}" type="presParOf" srcId="{BB063DC9-68C7-474C-A981-9B8521866F97}" destId="{30F07F83-F880-4877-B082-4B043B027988}" srcOrd="1" destOrd="0" presId="urn:microsoft.com/office/officeart/2005/8/layout/list1"/>
    <dgm:cxn modelId="{234CDFFF-91A2-4A59-AAA9-963CA56926D0}" type="presParOf" srcId="{9568CA94-420F-4762-A705-6CAE099254FC}" destId="{E7CB123D-E07D-4490-A259-CA27F2523591}" srcOrd="1" destOrd="0" presId="urn:microsoft.com/office/officeart/2005/8/layout/list1"/>
    <dgm:cxn modelId="{00ACB13F-8050-4152-8437-3AF456C617EF}" type="presParOf" srcId="{9568CA94-420F-4762-A705-6CAE099254FC}" destId="{B2985160-63B1-4082-80ED-7C2C1BAAEE61}" srcOrd="2" destOrd="0" presId="urn:microsoft.com/office/officeart/2005/8/layout/list1"/>
    <dgm:cxn modelId="{F1D55FD4-0D14-4B3C-8607-1294F6B2E105}" type="presParOf" srcId="{9568CA94-420F-4762-A705-6CAE099254FC}" destId="{124F482C-24E7-4322-A1AB-2555BF0869FF}" srcOrd="3" destOrd="0" presId="urn:microsoft.com/office/officeart/2005/8/layout/list1"/>
    <dgm:cxn modelId="{1B9090BF-D8DF-46C4-B9DD-E958A499DA9E}" type="presParOf" srcId="{9568CA94-420F-4762-A705-6CAE099254FC}" destId="{D41D5BAF-BE62-4760-B41C-D16E64F6F0E7}" srcOrd="4" destOrd="0" presId="urn:microsoft.com/office/officeart/2005/8/layout/list1"/>
    <dgm:cxn modelId="{6D803DF3-66C4-4C11-AD3D-7210BA5B759F}" type="presParOf" srcId="{D41D5BAF-BE62-4760-B41C-D16E64F6F0E7}" destId="{84872E56-9C7C-4D83-B4AE-C60ADF647B77}" srcOrd="0" destOrd="0" presId="urn:microsoft.com/office/officeart/2005/8/layout/list1"/>
    <dgm:cxn modelId="{A4281413-F916-4450-A58A-5485F1DC370E}" type="presParOf" srcId="{D41D5BAF-BE62-4760-B41C-D16E64F6F0E7}" destId="{84CC8B8F-D316-400C-9DF6-DA1C87D9372C}" srcOrd="1" destOrd="0" presId="urn:microsoft.com/office/officeart/2005/8/layout/list1"/>
    <dgm:cxn modelId="{ACD6D8A0-C5EB-4CBA-B75F-12027741534C}" type="presParOf" srcId="{9568CA94-420F-4762-A705-6CAE099254FC}" destId="{AC122462-3D6E-4D5F-9A0E-EA649E699D81}" srcOrd="5" destOrd="0" presId="urn:microsoft.com/office/officeart/2005/8/layout/list1"/>
    <dgm:cxn modelId="{FB2523FA-D270-44D7-8479-4EA851C9C283}" type="presParOf" srcId="{9568CA94-420F-4762-A705-6CAE099254FC}" destId="{F2BB4980-3449-46EF-9F50-D4A871C6315D}" srcOrd="6" destOrd="0" presId="urn:microsoft.com/office/officeart/2005/8/layout/list1"/>
    <dgm:cxn modelId="{666BB1CD-DAB6-459F-91A1-2D95288C1A8D}" type="presParOf" srcId="{9568CA94-420F-4762-A705-6CAE099254FC}" destId="{201C85C6-9972-461B-878B-C31FD4223985}" srcOrd="7" destOrd="0" presId="urn:microsoft.com/office/officeart/2005/8/layout/list1"/>
    <dgm:cxn modelId="{0A95CAA5-D5F9-4640-9080-A9108647853C}" type="presParOf" srcId="{9568CA94-420F-4762-A705-6CAE099254FC}" destId="{685EA568-AD24-4400-B6C2-8A14BE0A9535}" srcOrd="8" destOrd="0" presId="urn:microsoft.com/office/officeart/2005/8/layout/list1"/>
    <dgm:cxn modelId="{9CDB829A-C53E-4905-8D88-B6DAD0DF5664}" type="presParOf" srcId="{685EA568-AD24-4400-B6C2-8A14BE0A9535}" destId="{84BB159D-01CB-402B-9400-B3AE4C8BC554}" srcOrd="0" destOrd="0" presId="urn:microsoft.com/office/officeart/2005/8/layout/list1"/>
    <dgm:cxn modelId="{FD39FFC0-ED63-4BAA-B7C0-147085EF0589}" type="presParOf" srcId="{685EA568-AD24-4400-B6C2-8A14BE0A9535}" destId="{1A40A7A7-FD77-4C78-8F7B-8E13DC64BE82}" srcOrd="1" destOrd="0" presId="urn:microsoft.com/office/officeart/2005/8/layout/list1"/>
    <dgm:cxn modelId="{2A9E7DBE-9F17-47DF-8850-F05D5613774C}" type="presParOf" srcId="{9568CA94-420F-4762-A705-6CAE099254FC}" destId="{685990FF-DF17-4308-9738-AC1581621362}" srcOrd="9" destOrd="0" presId="urn:microsoft.com/office/officeart/2005/8/layout/list1"/>
    <dgm:cxn modelId="{BCBCCFFB-44DF-4BBA-95BE-CE193F2E3530}" type="presParOf" srcId="{9568CA94-420F-4762-A705-6CAE099254FC}" destId="{7D687F63-90D6-4B27-8DCF-2B23BC7E59F0}" srcOrd="10" destOrd="0" presId="urn:microsoft.com/office/officeart/2005/8/layout/list1"/>
    <dgm:cxn modelId="{8DF2375B-4C0F-4BBE-A17B-734501456129}" type="presParOf" srcId="{9568CA94-420F-4762-A705-6CAE099254FC}" destId="{528203DC-5796-4A35-B383-12CD8907E87E}" srcOrd="11" destOrd="0" presId="urn:microsoft.com/office/officeart/2005/8/layout/list1"/>
    <dgm:cxn modelId="{F39DEC25-6AAA-4E02-B538-55FDBF91F117}" type="presParOf" srcId="{9568CA94-420F-4762-A705-6CAE099254FC}" destId="{79CA974E-D66B-4017-9A05-F2C85B7CEE55}" srcOrd="12" destOrd="0" presId="urn:microsoft.com/office/officeart/2005/8/layout/list1"/>
    <dgm:cxn modelId="{8423E70C-F6A4-4D02-8CB2-1F816DD72ED0}" type="presParOf" srcId="{79CA974E-D66B-4017-9A05-F2C85B7CEE55}" destId="{B424DB63-1B25-485D-A0C4-BDA7965F714A}" srcOrd="0" destOrd="0" presId="urn:microsoft.com/office/officeart/2005/8/layout/list1"/>
    <dgm:cxn modelId="{38603AA1-5757-483E-BB01-84D7AF4026F0}" type="presParOf" srcId="{79CA974E-D66B-4017-9A05-F2C85B7CEE55}" destId="{927142C9-9D7A-40CD-93DF-B6D1DFB43AA6}" srcOrd="1" destOrd="0" presId="urn:microsoft.com/office/officeart/2005/8/layout/list1"/>
    <dgm:cxn modelId="{CDBED606-ABB2-466D-B66A-45241B245549}" type="presParOf" srcId="{9568CA94-420F-4762-A705-6CAE099254FC}" destId="{5745C21B-B7AC-493E-94F9-638696E4AD8A}" srcOrd="13" destOrd="0" presId="urn:microsoft.com/office/officeart/2005/8/layout/list1"/>
    <dgm:cxn modelId="{E82EDBFB-555B-481E-A647-0E8D13A21308}" type="presParOf" srcId="{9568CA94-420F-4762-A705-6CAE099254FC}" destId="{65BBB89C-1AA8-493F-B548-0F61726D853E}" srcOrd="14" destOrd="0" presId="urn:microsoft.com/office/officeart/2005/8/layout/list1"/>
    <dgm:cxn modelId="{A908FA0F-8AA3-4DB6-A547-7802E3CAD8AB}" type="presParOf" srcId="{9568CA94-420F-4762-A705-6CAE099254FC}" destId="{A6AC784E-575F-4579-B14E-121E9853E67D}" srcOrd="15" destOrd="0" presId="urn:microsoft.com/office/officeart/2005/8/layout/list1"/>
    <dgm:cxn modelId="{2A394DD8-3B53-4D4B-9065-AA0A14CAD67F}" type="presParOf" srcId="{9568CA94-420F-4762-A705-6CAE099254FC}" destId="{FD584F0B-57B7-4714-A1E9-E3896036A957}" srcOrd="16" destOrd="0" presId="urn:microsoft.com/office/officeart/2005/8/layout/list1"/>
    <dgm:cxn modelId="{7B6D78D3-E10B-43CF-A4AE-9B9625C94CFA}" type="presParOf" srcId="{FD584F0B-57B7-4714-A1E9-E3896036A957}" destId="{F44DD6F5-CEC0-448F-958E-C507C1C110D9}" srcOrd="0" destOrd="0" presId="urn:microsoft.com/office/officeart/2005/8/layout/list1"/>
    <dgm:cxn modelId="{F9C38460-A58C-4C0B-A5D4-554F4FE1A550}" type="presParOf" srcId="{FD584F0B-57B7-4714-A1E9-E3896036A957}" destId="{C13507B5-F220-4962-BF60-B084FC7BCE03}" srcOrd="1" destOrd="0" presId="urn:microsoft.com/office/officeart/2005/8/layout/list1"/>
    <dgm:cxn modelId="{AE66986B-C3DB-4711-8F18-4A559E2C5DB3}" type="presParOf" srcId="{9568CA94-420F-4762-A705-6CAE099254FC}" destId="{C592B155-3C0A-4335-85A5-CD1682E97085}" srcOrd="17" destOrd="0" presId="urn:microsoft.com/office/officeart/2005/8/layout/list1"/>
    <dgm:cxn modelId="{7DF9A8DB-E84B-45E0-B34E-E46CD78D6D4A}" type="presParOf" srcId="{9568CA94-420F-4762-A705-6CAE099254FC}" destId="{59A5D558-D6DC-4933-8CF7-1E85EC2B92A1}" srcOrd="18" destOrd="0" presId="urn:microsoft.com/office/officeart/2005/8/layout/list1"/>
    <dgm:cxn modelId="{D07F3801-096B-4F74-99CD-92C2A18AFBB2}" type="presParOf" srcId="{9568CA94-420F-4762-A705-6CAE099254FC}" destId="{9FED6017-A02A-405C-837C-6C98B798F897}" srcOrd="19" destOrd="0" presId="urn:microsoft.com/office/officeart/2005/8/layout/list1"/>
    <dgm:cxn modelId="{EAE465A7-E099-4900-AFE6-CEF57E06DA3E}" type="presParOf" srcId="{9568CA94-420F-4762-A705-6CAE099254FC}" destId="{C254F15C-954E-4DB5-A368-606AF9272F7F}" srcOrd="20" destOrd="0" presId="urn:microsoft.com/office/officeart/2005/8/layout/list1"/>
    <dgm:cxn modelId="{6D2A6621-83C2-450C-B27B-5F76B3D1494D}" type="presParOf" srcId="{C254F15C-954E-4DB5-A368-606AF9272F7F}" destId="{3D4DB1F1-F8E2-4C48-8D61-FFA774D6D827}" srcOrd="0" destOrd="0" presId="urn:microsoft.com/office/officeart/2005/8/layout/list1"/>
    <dgm:cxn modelId="{0F936AB6-28B2-48A3-979D-59F40A9C298F}" type="presParOf" srcId="{C254F15C-954E-4DB5-A368-606AF9272F7F}" destId="{ACB38D1F-A3A4-49AB-B8B8-23499E145106}" srcOrd="1" destOrd="0" presId="urn:microsoft.com/office/officeart/2005/8/layout/list1"/>
    <dgm:cxn modelId="{A84A3D43-C013-405F-B9DF-180FAA0A1E20}" type="presParOf" srcId="{9568CA94-420F-4762-A705-6CAE099254FC}" destId="{B25637D0-060A-4187-99E6-F63A3436D6A9}" srcOrd="21" destOrd="0" presId="urn:microsoft.com/office/officeart/2005/8/layout/list1"/>
    <dgm:cxn modelId="{19BF45CF-06CC-478B-BB1D-4C732E4B6DAA}" type="presParOf" srcId="{9568CA94-420F-4762-A705-6CAE099254FC}" destId="{1BA62563-F348-4203-B2B5-ACED01F25113}" srcOrd="22" destOrd="0" presId="urn:microsoft.com/office/officeart/2005/8/layout/list1"/>
    <dgm:cxn modelId="{76732DFA-941A-47D4-BBA1-8A88A9C67279}" type="presParOf" srcId="{9568CA94-420F-4762-A705-6CAE099254FC}" destId="{9BA7367A-4FE2-4A52-9C93-CF6C403A03E5}" srcOrd="23" destOrd="0" presId="urn:microsoft.com/office/officeart/2005/8/layout/list1"/>
    <dgm:cxn modelId="{A62C2173-4EEF-4D4D-AFA4-A4F429F7578B}" type="presParOf" srcId="{9568CA94-420F-4762-A705-6CAE099254FC}" destId="{02A93817-EF73-4161-9051-3EC796A9B712}" srcOrd="24" destOrd="0" presId="urn:microsoft.com/office/officeart/2005/8/layout/list1"/>
    <dgm:cxn modelId="{628B171A-3C1A-4353-8FD8-9DA2C17F4B51}" type="presParOf" srcId="{02A93817-EF73-4161-9051-3EC796A9B712}" destId="{C28B4E38-5CA7-45A8-83CB-CB73949B29D6}" srcOrd="0" destOrd="0" presId="urn:microsoft.com/office/officeart/2005/8/layout/list1"/>
    <dgm:cxn modelId="{598FCCD0-C334-4545-8C02-964DC0D5B206}" type="presParOf" srcId="{02A93817-EF73-4161-9051-3EC796A9B712}" destId="{76C21BD4-D912-4837-9C25-1456C95A656F}" srcOrd="1" destOrd="0" presId="urn:microsoft.com/office/officeart/2005/8/layout/list1"/>
    <dgm:cxn modelId="{8390092C-5158-4C95-9F9A-AD66ECDB2345}" type="presParOf" srcId="{9568CA94-420F-4762-A705-6CAE099254FC}" destId="{565B5151-7036-48E3-BD46-F9222CA0542E}" srcOrd="25" destOrd="0" presId="urn:microsoft.com/office/officeart/2005/8/layout/list1"/>
    <dgm:cxn modelId="{F21D7978-5F04-492A-A2B6-DDBFB33F3C9F}" type="presParOf" srcId="{9568CA94-420F-4762-A705-6CAE099254FC}" destId="{A5BF0033-3F40-48E1-8619-EF99E006CE21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BF5020-DF1D-47C1-A5FD-6EC90910EBAC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A75E25E-9FE4-4ECE-98C4-F09804AEBE19}">
      <dgm:prSet phldrT="[Texto]"/>
      <dgm:spPr>
        <a:solidFill>
          <a:schemeClr val="accent2"/>
        </a:solidFill>
      </dgm:spPr>
      <dgm:t>
        <a:bodyPr/>
        <a:lstStyle/>
        <a:p>
          <a:r>
            <a:rPr lang="es-ES" b="1" dirty="0">
              <a:solidFill>
                <a:srgbClr val="FFF3D1"/>
              </a:solidFill>
            </a:rPr>
            <a:t>ELEMENTOS VISUALES</a:t>
          </a:r>
        </a:p>
      </dgm:t>
    </dgm:pt>
    <dgm:pt modelId="{89C84A5A-8C1B-44FB-8BB7-95DC7772038F}" type="parTrans" cxnId="{074C75AA-63EA-4C04-A9AF-7F016353F3D7}">
      <dgm:prSet/>
      <dgm:spPr/>
      <dgm:t>
        <a:bodyPr/>
        <a:lstStyle/>
        <a:p>
          <a:endParaRPr lang="es-ES"/>
        </a:p>
      </dgm:t>
    </dgm:pt>
    <dgm:pt modelId="{549DB55E-33CD-4610-875D-482EAF2EA280}" type="sibTrans" cxnId="{074C75AA-63EA-4C04-A9AF-7F016353F3D7}">
      <dgm:prSet/>
      <dgm:spPr/>
      <dgm:t>
        <a:bodyPr/>
        <a:lstStyle/>
        <a:p>
          <a:endParaRPr lang="es-ES"/>
        </a:p>
      </dgm:t>
    </dgm:pt>
    <dgm:pt modelId="{53389AB3-1776-4398-B7D8-0FB46DFE07DF}">
      <dgm:prSet phldrT="[Texto]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s-ES" b="1" dirty="0">
              <a:solidFill>
                <a:schemeClr val="accent2"/>
              </a:solidFill>
            </a:rPr>
            <a:t>Contacto visual</a:t>
          </a:r>
        </a:p>
      </dgm:t>
    </dgm:pt>
    <dgm:pt modelId="{487FA885-D8F6-46A9-9D84-9FFF2AFE59F9}" type="parTrans" cxnId="{A275F961-3FFC-49B8-A8CB-F55A87D7F065}">
      <dgm:prSet/>
      <dgm:spPr/>
      <dgm:t>
        <a:bodyPr/>
        <a:lstStyle/>
        <a:p>
          <a:endParaRPr lang="es-ES"/>
        </a:p>
      </dgm:t>
    </dgm:pt>
    <dgm:pt modelId="{6B462094-7C20-4FE2-9628-0685046BE4D2}" type="sibTrans" cxnId="{A275F961-3FFC-49B8-A8CB-F55A87D7F065}">
      <dgm:prSet/>
      <dgm:spPr/>
      <dgm:t>
        <a:bodyPr/>
        <a:lstStyle/>
        <a:p>
          <a:endParaRPr lang="es-ES"/>
        </a:p>
      </dgm:t>
    </dgm:pt>
    <dgm:pt modelId="{2D61B816-0F3D-4B81-8066-3D4723E8EA92}">
      <dgm:prSet phldrT="[Texto]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s-ES" b="1" dirty="0">
              <a:solidFill>
                <a:schemeClr val="accent2"/>
              </a:solidFill>
            </a:rPr>
            <a:t>Proxémica o distancia corporal</a:t>
          </a:r>
        </a:p>
      </dgm:t>
    </dgm:pt>
    <dgm:pt modelId="{BD4BC9BC-D870-4E08-BB10-63362C50CBEA}" type="parTrans" cxnId="{AAAD5183-C24F-4AB1-BF66-504770B032CE}">
      <dgm:prSet/>
      <dgm:spPr/>
      <dgm:t>
        <a:bodyPr/>
        <a:lstStyle/>
        <a:p>
          <a:endParaRPr lang="es-ES"/>
        </a:p>
      </dgm:t>
    </dgm:pt>
    <dgm:pt modelId="{5D3952CA-7C35-4103-9F11-AA074BDF1DCB}" type="sibTrans" cxnId="{AAAD5183-C24F-4AB1-BF66-504770B032CE}">
      <dgm:prSet/>
      <dgm:spPr/>
      <dgm:t>
        <a:bodyPr/>
        <a:lstStyle/>
        <a:p>
          <a:endParaRPr lang="es-ES"/>
        </a:p>
      </dgm:t>
    </dgm:pt>
    <dgm:pt modelId="{0C44653E-6844-4C63-9BA1-E193B313C07B}">
      <dgm:prSet phldrT="[Texto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s-ES" b="1" dirty="0">
              <a:solidFill>
                <a:srgbClr val="EBFFEB"/>
              </a:solidFill>
            </a:rPr>
            <a:t>ELEMENTOS VOCALES</a:t>
          </a:r>
        </a:p>
      </dgm:t>
    </dgm:pt>
    <dgm:pt modelId="{5042C822-9DF8-4244-841C-FD7DC5701CF8}" type="parTrans" cxnId="{B83C38AC-D3C2-43A9-972E-0DC94142785A}">
      <dgm:prSet/>
      <dgm:spPr/>
      <dgm:t>
        <a:bodyPr/>
        <a:lstStyle/>
        <a:p>
          <a:endParaRPr lang="es-ES"/>
        </a:p>
      </dgm:t>
    </dgm:pt>
    <dgm:pt modelId="{0DB0ECB3-DB48-45A1-9A65-4AA468BFA39E}" type="sibTrans" cxnId="{B83C38AC-D3C2-43A9-972E-0DC94142785A}">
      <dgm:prSet/>
      <dgm:spPr/>
      <dgm:t>
        <a:bodyPr/>
        <a:lstStyle/>
        <a:p>
          <a:endParaRPr lang="es-ES"/>
        </a:p>
      </dgm:t>
    </dgm:pt>
    <dgm:pt modelId="{D646FA99-CD2D-42C4-9A62-8E86138BEF4D}">
      <dgm:prSet phldrT="[Texto]"/>
      <dgm:spPr>
        <a:solidFill>
          <a:schemeClr val="bg2">
            <a:lumMod val="75000"/>
            <a:alpha val="90000"/>
          </a:schemeClr>
        </a:solidFill>
      </dgm:spPr>
      <dgm:t>
        <a:bodyPr/>
        <a:lstStyle/>
        <a:p>
          <a:r>
            <a:rPr lang="es-ES" b="1" dirty="0">
              <a:solidFill>
                <a:schemeClr val="accent5">
                  <a:lumMod val="50000"/>
                </a:schemeClr>
              </a:solidFill>
            </a:rPr>
            <a:t>Volumen</a:t>
          </a:r>
        </a:p>
        <a:p>
          <a:r>
            <a:rPr lang="es-ES" b="1" dirty="0">
              <a:solidFill>
                <a:schemeClr val="accent5">
                  <a:lumMod val="50000"/>
                </a:schemeClr>
              </a:solidFill>
            </a:rPr>
            <a:t>(Fuerza)</a:t>
          </a:r>
        </a:p>
      </dgm:t>
    </dgm:pt>
    <dgm:pt modelId="{35985E0F-3F3A-4F68-A27C-25B5FD02CB80}" type="parTrans" cxnId="{7BE50D4B-F2D1-4329-8F41-403F21C96786}">
      <dgm:prSet/>
      <dgm:spPr/>
      <dgm:t>
        <a:bodyPr/>
        <a:lstStyle/>
        <a:p>
          <a:endParaRPr lang="es-ES"/>
        </a:p>
      </dgm:t>
    </dgm:pt>
    <dgm:pt modelId="{43AB6FDF-64EA-42FB-8499-B835B79D85AB}" type="sibTrans" cxnId="{7BE50D4B-F2D1-4329-8F41-403F21C96786}">
      <dgm:prSet/>
      <dgm:spPr/>
      <dgm:t>
        <a:bodyPr/>
        <a:lstStyle/>
        <a:p>
          <a:endParaRPr lang="es-ES"/>
        </a:p>
      </dgm:t>
    </dgm:pt>
    <dgm:pt modelId="{988B3EA8-7452-409C-AE57-8BA42EDD9B2E}">
      <dgm:prSet phldrT="[Texto]"/>
      <dgm:spPr>
        <a:solidFill>
          <a:schemeClr val="bg2">
            <a:lumMod val="75000"/>
            <a:alpha val="90000"/>
          </a:schemeClr>
        </a:solidFill>
      </dgm:spPr>
      <dgm:t>
        <a:bodyPr/>
        <a:lstStyle/>
        <a:p>
          <a:r>
            <a:rPr lang="es-ES" b="1" dirty="0">
              <a:solidFill>
                <a:schemeClr val="accent5">
                  <a:lumMod val="50000"/>
                </a:schemeClr>
              </a:solidFill>
            </a:rPr>
            <a:t>Velocidad</a:t>
          </a:r>
        </a:p>
        <a:p>
          <a:r>
            <a:rPr lang="es-ES" b="1" dirty="0">
              <a:solidFill>
                <a:schemeClr val="accent5">
                  <a:lumMod val="50000"/>
                </a:schemeClr>
              </a:solidFill>
            </a:rPr>
            <a:t>(Tiempo)</a:t>
          </a:r>
        </a:p>
      </dgm:t>
    </dgm:pt>
    <dgm:pt modelId="{AEE6296F-4FE3-4351-B457-99B79E93BE80}" type="parTrans" cxnId="{ABA97D12-228F-468E-B334-5AA2E871F00D}">
      <dgm:prSet/>
      <dgm:spPr/>
      <dgm:t>
        <a:bodyPr/>
        <a:lstStyle/>
        <a:p>
          <a:endParaRPr lang="es-ES"/>
        </a:p>
      </dgm:t>
    </dgm:pt>
    <dgm:pt modelId="{1D73785D-E075-4F29-9B73-0CEB64BF1036}" type="sibTrans" cxnId="{ABA97D12-228F-468E-B334-5AA2E871F00D}">
      <dgm:prSet/>
      <dgm:spPr/>
      <dgm:t>
        <a:bodyPr/>
        <a:lstStyle/>
        <a:p>
          <a:endParaRPr lang="es-ES"/>
        </a:p>
      </dgm:t>
    </dgm:pt>
    <dgm:pt modelId="{175821FB-8F6D-4C59-A0C9-FF3681F04C5B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s-ES" b="1" dirty="0">
              <a:solidFill>
                <a:schemeClr val="accent2"/>
              </a:solidFill>
            </a:rPr>
            <a:t>Postura y Movimiento corporal</a:t>
          </a:r>
        </a:p>
      </dgm:t>
    </dgm:pt>
    <dgm:pt modelId="{60F6966B-0963-4F1F-B585-C5884A2678C8}" type="parTrans" cxnId="{1245EBE6-AB5E-463A-9D34-504A92E2325C}">
      <dgm:prSet/>
      <dgm:spPr/>
      <dgm:t>
        <a:bodyPr/>
        <a:lstStyle/>
        <a:p>
          <a:endParaRPr lang="es-ES"/>
        </a:p>
      </dgm:t>
    </dgm:pt>
    <dgm:pt modelId="{1709D49F-B88A-4D7C-9FED-5A12FF704AFC}" type="sibTrans" cxnId="{1245EBE6-AB5E-463A-9D34-504A92E2325C}">
      <dgm:prSet/>
      <dgm:spPr/>
      <dgm:t>
        <a:bodyPr/>
        <a:lstStyle/>
        <a:p>
          <a:endParaRPr lang="es-ES"/>
        </a:p>
      </dgm:t>
    </dgm:pt>
    <dgm:pt modelId="{1DE20BF7-E620-42B5-8BF8-8FA17C2DA131}">
      <dgm:prSet phldrT="[Texto]"/>
      <dgm:spPr>
        <a:solidFill>
          <a:schemeClr val="bg2">
            <a:lumMod val="75000"/>
            <a:alpha val="90000"/>
          </a:schemeClr>
        </a:solidFill>
      </dgm:spPr>
      <dgm:t>
        <a:bodyPr/>
        <a:lstStyle/>
        <a:p>
          <a:r>
            <a:rPr lang="es-ES" b="1" dirty="0">
              <a:solidFill>
                <a:schemeClr val="accent5">
                  <a:lumMod val="50000"/>
                </a:schemeClr>
              </a:solidFill>
            </a:rPr>
            <a:t>Énfasis</a:t>
          </a:r>
        </a:p>
      </dgm:t>
    </dgm:pt>
    <dgm:pt modelId="{C50FD3F8-948C-4034-A98C-70BB417E5D75}" type="parTrans" cxnId="{E464E53D-8A24-4180-9F8F-9FC9AFF0C0AA}">
      <dgm:prSet/>
      <dgm:spPr/>
      <dgm:t>
        <a:bodyPr/>
        <a:lstStyle/>
        <a:p>
          <a:endParaRPr lang="es-ES"/>
        </a:p>
      </dgm:t>
    </dgm:pt>
    <dgm:pt modelId="{1CFC9C19-4C3F-42B3-BD31-9BA72FD48AC6}" type="sibTrans" cxnId="{E464E53D-8A24-4180-9F8F-9FC9AFF0C0AA}">
      <dgm:prSet/>
      <dgm:spPr/>
      <dgm:t>
        <a:bodyPr/>
        <a:lstStyle/>
        <a:p>
          <a:endParaRPr lang="es-ES"/>
        </a:p>
      </dgm:t>
    </dgm:pt>
    <dgm:pt modelId="{33CE3782-96E6-45C3-BDB5-BB8F296F0985}">
      <dgm:prSet phldrT="[Texto]"/>
      <dgm:spPr>
        <a:solidFill>
          <a:schemeClr val="bg2">
            <a:lumMod val="75000"/>
            <a:alpha val="90000"/>
          </a:schemeClr>
        </a:solidFill>
      </dgm:spPr>
      <dgm:t>
        <a:bodyPr/>
        <a:lstStyle/>
        <a:p>
          <a:r>
            <a:rPr lang="es-ES" b="1" dirty="0">
              <a:solidFill>
                <a:schemeClr val="accent5">
                  <a:lumMod val="50000"/>
                </a:schemeClr>
              </a:solidFill>
            </a:rPr>
            <a:t>Tono y entonación</a:t>
          </a:r>
        </a:p>
      </dgm:t>
    </dgm:pt>
    <dgm:pt modelId="{DFF56D1F-19F7-4FDC-9A8D-8E2F5C5EAAD9}" type="parTrans" cxnId="{EE4A9936-668B-4935-9877-BF3FD0DAA44D}">
      <dgm:prSet/>
      <dgm:spPr/>
      <dgm:t>
        <a:bodyPr/>
        <a:lstStyle/>
        <a:p>
          <a:endParaRPr lang="es-ES"/>
        </a:p>
      </dgm:t>
    </dgm:pt>
    <dgm:pt modelId="{92FA5D50-F863-44A7-AF07-A385A7B10CFB}" type="sibTrans" cxnId="{EE4A9936-668B-4935-9877-BF3FD0DAA44D}">
      <dgm:prSet/>
      <dgm:spPr/>
      <dgm:t>
        <a:bodyPr/>
        <a:lstStyle/>
        <a:p>
          <a:endParaRPr lang="es-ES"/>
        </a:p>
      </dgm:t>
    </dgm:pt>
    <dgm:pt modelId="{FD08B1D9-FB49-4189-BBB3-FAF904356435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s-ES" b="1" dirty="0">
              <a:solidFill>
                <a:schemeClr val="accent2"/>
              </a:solidFill>
            </a:rPr>
            <a:t>Expresión facial y gestos</a:t>
          </a:r>
        </a:p>
      </dgm:t>
    </dgm:pt>
    <dgm:pt modelId="{D4973ADF-15E7-4E21-ABD8-2E9FE66F3310}" type="parTrans" cxnId="{A1CFAB9C-8E8A-4FC0-B467-F41E3924637E}">
      <dgm:prSet/>
      <dgm:spPr/>
      <dgm:t>
        <a:bodyPr/>
        <a:lstStyle/>
        <a:p>
          <a:endParaRPr lang="es-ES"/>
        </a:p>
      </dgm:t>
    </dgm:pt>
    <dgm:pt modelId="{74F41A79-B8B4-41BF-BB0A-6239BBBF7F06}" type="sibTrans" cxnId="{A1CFAB9C-8E8A-4FC0-B467-F41E3924637E}">
      <dgm:prSet/>
      <dgm:spPr/>
      <dgm:t>
        <a:bodyPr/>
        <a:lstStyle/>
        <a:p>
          <a:endParaRPr lang="es-ES"/>
        </a:p>
      </dgm:t>
    </dgm:pt>
    <dgm:pt modelId="{F1E9A66B-7EEA-4261-B170-8ABD14D4F6B8}">
      <dgm:prSet/>
      <dgm:spPr>
        <a:solidFill>
          <a:srgbClr val="F1A549"/>
        </a:solidFill>
        <a:ln>
          <a:solidFill>
            <a:schemeClr val="accent4"/>
          </a:solidFill>
        </a:ln>
      </dgm:spPr>
      <dgm:t>
        <a:bodyPr/>
        <a:lstStyle/>
        <a:p>
          <a:r>
            <a:rPr lang="es-ES" b="1" dirty="0">
              <a:solidFill>
                <a:srgbClr val="007D7A"/>
              </a:solidFill>
            </a:rPr>
            <a:t>ELEMENTOS VERBALES</a:t>
          </a:r>
        </a:p>
      </dgm:t>
    </dgm:pt>
    <dgm:pt modelId="{4A685DDD-2278-4990-BEA0-EB9AF9F92F80}" type="parTrans" cxnId="{43E5E65A-99A7-4ED5-9447-D5AF54162674}">
      <dgm:prSet/>
      <dgm:spPr/>
      <dgm:t>
        <a:bodyPr/>
        <a:lstStyle/>
        <a:p>
          <a:endParaRPr lang="es-ES"/>
        </a:p>
      </dgm:t>
    </dgm:pt>
    <dgm:pt modelId="{B5C8E73C-72E3-494B-878F-45967832CA2F}" type="sibTrans" cxnId="{43E5E65A-99A7-4ED5-9447-D5AF54162674}">
      <dgm:prSet/>
      <dgm:spPr/>
      <dgm:t>
        <a:bodyPr/>
        <a:lstStyle/>
        <a:p>
          <a:endParaRPr lang="es-ES"/>
        </a:p>
      </dgm:t>
    </dgm:pt>
    <dgm:pt modelId="{BC9A921F-7724-40CE-92CA-ED26EEB7F512}">
      <dgm:prSet/>
      <dgm:spPr>
        <a:solidFill>
          <a:schemeClr val="accent1">
            <a:lumMod val="40000"/>
            <a:lumOff val="6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es-ES" b="1" dirty="0">
              <a:solidFill>
                <a:schemeClr val="accent1"/>
              </a:solidFill>
            </a:rPr>
            <a:t>El uso de enunciados completos</a:t>
          </a:r>
        </a:p>
      </dgm:t>
    </dgm:pt>
    <dgm:pt modelId="{F82E1FC5-E600-435C-BE1A-35B52E82C39A}" type="sibTrans" cxnId="{24C23154-7071-4C69-B69A-AD180715E51D}">
      <dgm:prSet/>
      <dgm:spPr/>
      <dgm:t>
        <a:bodyPr/>
        <a:lstStyle/>
        <a:p>
          <a:endParaRPr lang="es-ES"/>
        </a:p>
      </dgm:t>
    </dgm:pt>
    <dgm:pt modelId="{7DB1BAA5-86FA-49E5-9BE0-54AE869E6558}" type="parTrans" cxnId="{24C23154-7071-4C69-B69A-AD180715E51D}">
      <dgm:prSet/>
      <dgm:spPr/>
      <dgm:t>
        <a:bodyPr/>
        <a:lstStyle/>
        <a:p>
          <a:endParaRPr lang="es-ES"/>
        </a:p>
      </dgm:t>
    </dgm:pt>
    <dgm:pt modelId="{1B71F360-0300-42E3-8A3F-FC4B53808238}">
      <dgm:prSet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s-ES" b="1" dirty="0">
              <a:solidFill>
                <a:schemeClr val="accent1"/>
              </a:solidFill>
            </a:rPr>
            <a:t>Forma Clara</a:t>
          </a:r>
        </a:p>
      </dgm:t>
    </dgm:pt>
    <dgm:pt modelId="{DA396BC4-E903-44D0-B0E2-20565D71ED5B}" type="parTrans" cxnId="{429C61C9-C8B7-435F-9885-F68782150509}">
      <dgm:prSet/>
      <dgm:spPr/>
      <dgm:t>
        <a:bodyPr/>
        <a:lstStyle/>
        <a:p>
          <a:endParaRPr lang="es-ES"/>
        </a:p>
      </dgm:t>
    </dgm:pt>
    <dgm:pt modelId="{33E287C8-4E66-442E-83F4-B294B7EDE1E6}" type="sibTrans" cxnId="{429C61C9-C8B7-435F-9885-F68782150509}">
      <dgm:prSet/>
      <dgm:spPr/>
      <dgm:t>
        <a:bodyPr/>
        <a:lstStyle/>
        <a:p>
          <a:endParaRPr lang="es-ES"/>
        </a:p>
      </dgm:t>
    </dgm:pt>
    <dgm:pt modelId="{CC583DA2-D0B0-4A71-A453-82F5CBC5051C}">
      <dgm:prSet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s-ES" b="1" dirty="0">
              <a:solidFill>
                <a:schemeClr val="accent1"/>
              </a:solidFill>
            </a:rPr>
            <a:t>Completa</a:t>
          </a:r>
        </a:p>
      </dgm:t>
    </dgm:pt>
    <dgm:pt modelId="{1466DDCD-7DF7-4B6B-B61D-21A7C0462443}" type="parTrans" cxnId="{2258F105-5AA1-4BB5-A21E-21DB32CA786F}">
      <dgm:prSet/>
      <dgm:spPr/>
      <dgm:t>
        <a:bodyPr/>
        <a:lstStyle/>
        <a:p>
          <a:endParaRPr lang="es-ES"/>
        </a:p>
      </dgm:t>
    </dgm:pt>
    <dgm:pt modelId="{9DA23AB9-0FD5-4BFC-9EC8-D15E67AABBC2}" type="sibTrans" cxnId="{2258F105-5AA1-4BB5-A21E-21DB32CA786F}">
      <dgm:prSet/>
      <dgm:spPr/>
      <dgm:t>
        <a:bodyPr/>
        <a:lstStyle/>
        <a:p>
          <a:endParaRPr lang="es-ES"/>
        </a:p>
      </dgm:t>
    </dgm:pt>
    <dgm:pt modelId="{95C8498A-7556-493E-9E52-CB87AA0A5FC5}">
      <dgm:prSet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s-ES" b="1" dirty="0">
              <a:solidFill>
                <a:schemeClr val="accent1"/>
              </a:solidFill>
            </a:rPr>
            <a:t>Coherente</a:t>
          </a:r>
        </a:p>
      </dgm:t>
    </dgm:pt>
    <dgm:pt modelId="{68BE46EC-A65D-4BE5-897D-998CFF774429}" type="parTrans" cxnId="{F8BBB06F-137B-48D3-84B4-733E2B6D5BD2}">
      <dgm:prSet/>
      <dgm:spPr/>
      <dgm:t>
        <a:bodyPr/>
        <a:lstStyle/>
        <a:p>
          <a:endParaRPr lang="es-ES"/>
        </a:p>
      </dgm:t>
    </dgm:pt>
    <dgm:pt modelId="{C6812CAC-AB17-4B07-8E35-72435C8255E8}" type="sibTrans" cxnId="{F8BBB06F-137B-48D3-84B4-733E2B6D5BD2}">
      <dgm:prSet/>
      <dgm:spPr/>
      <dgm:t>
        <a:bodyPr/>
        <a:lstStyle/>
        <a:p>
          <a:endParaRPr lang="es-ES"/>
        </a:p>
      </dgm:t>
    </dgm:pt>
    <dgm:pt modelId="{C3A63C01-3C32-426B-AAA4-D20FF04BE2C6}" type="pres">
      <dgm:prSet presAssocID="{B7BF5020-DF1D-47C1-A5FD-6EC90910EBA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D279072-3CED-44D3-B546-AF35A5039BD8}" type="pres">
      <dgm:prSet presAssocID="{4A75E25E-9FE4-4ECE-98C4-F09804AEBE19}" presName="root" presStyleCnt="0"/>
      <dgm:spPr/>
    </dgm:pt>
    <dgm:pt modelId="{1CF61AFE-E7DC-44F3-8DC4-E327EAA12AEE}" type="pres">
      <dgm:prSet presAssocID="{4A75E25E-9FE4-4ECE-98C4-F09804AEBE19}" presName="rootComposite" presStyleCnt="0"/>
      <dgm:spPr/>
    </dgm:pt>
    <dgm:pt modelId="{714C3EDB-E42A-49BB-89F8-A0D89C6EFABC}" type="pres">
      <dgm:prSet presAssocID="{4A75E25E-9FE4-4ECE-98C4-F09804AEBE19}" presName="rootText" presStyleLbl="node1" presStyleIdx="0" presStyleCnt="3"/>
      <dgm:spPr/>
    </dgm:pt>
    <dgm:pt modelId="{B3D0FF9F-9140-4339-A22C-EE8E0D5159E9}" type="pres">
      <dgm:prSet presAssocID="{4A75E25E-9FE4-4ECE-98C4-F09804AEBE19}" presName="rootConnector" presStyleLbl="node1" presStyleIdx="0" presStyleCnt="3"/>
      <dgm:spPr/>
    </dgm:pt>
    <dgm:pt modelId="{252690C7-E1F9-466A-A5C8-96973DFBA4AC}" type="pres">
      <dgm:prSet presAssocID="{4A75E25E-9FE4-4ECE-98C4-F09804AEBE19}" presName="childShape" presStyleCnt="0"/>
      <dgm:spPr/>
    </dgm:pt>
    <dgm:pt modelId="{9FFEB791-C323-4273-A475-1AAD33EC282A}" type="pres">
      <dgm:prSet presAssocID="{487FA885-D8F6-46A9-9D84-9FFF2AFE59F9}" presName="Name13" presStyleLbl="parChTrans1D2" presStyleIdx="0" presStyleCnt="12"/>
      <dgm:spPr/>
    </dgm:pt>
    <dgm:pt modelId="{CF93A08C-3C27-4E65-ADA1-D3B14AF8F59C}" type="pres">
      <dgm:prSet presAssocID="{53389AB3-1776-4398-B7D8-0FB46DFE07DF}" presName="childText" presStyleLbl="bgAcc1" presStyleIdx="0" presStyleCnt="12">
        <dgm:presLayoutVars>
          <dgm:bulletEnabled val="1"/>
        </dgm:presLayoutVars>
      </dgm:prSet>
      <dgm:spPr/>
    </dgm:pt>
    <dgm:pt modelId="{50C4135D-B15A-4FB1-95FB-1A5132955033}" type="pres">
      <dgm:prSet presAssocID="{BD4BC9BC-D870-4E08-BB10-63362C50CBEA}" presName="Name13" presStyleLbl="parChTrans1D2" presStyleIdx="1" presStyleCnt="12"/>
      <dgm:spPr/>
    </dgm:pt>
    <dgm:pt modelId="{2099C89E-7E93-4F47-829B-1E2D3F2161A5}" type="pres">
      <dgm:prSet presAssocID="{2D61B816-0F3D-4B81-8066-3D4723E8EA92}" presName="childText" presStyleLbl="bgAcc1" presStyleIdx="1" presStyleCnt="12">
        <dgm:presLayoutVars>
          <dgm:bulletEnabled val="1"/>
        </dgm:presLayoutVars>
      </dgm:prSet>
      <dgm:spPr/>
    </dgm:pt>
    <dgm:pt modelId="{B14C8A37-AEED-44DD-A207-3CC01FDAFDE4}" type="pres">
      <dgm:prSet presAssocID="{D4973ADF-15E7-4E21-ABD8-2E9FE66F3310}" presName="Name13" presStyleLbl="parChTrans1D2" presStyleIdx="2" presStyleCnt="12"/>
      <dgm:spPr/>
    </dgm:pt>
    <dgm:pt modelId="{D5A03042-20AF-4E82-AB05-63918F34F782}" type="pres">
      <dgm:prSet presAssocID="{FD08B1D9-FB49-4189-BBB3-FAF904356435}" presName="childText" presStyleLbl="bgAcc1" presStyleIdx="2" presStyleCnt="12">
        <dgm:presLayoutVars>
          <dgm:bulletEnabled val="1"/>
        </dgm:presLayoutVars>
      </dgm:prSet>
      <dgm:spPr/>
    </dgm:pt>
    <dgm:pt modelId="{A400A755-DCC8-4022-82A2-C02DE742900B}" type="pres">
      <dgm:prSet presAssocID="{60F6966B-0963-4F1F-B585-C5884A2678C8}" presName="Name13" presStyleLbl="parChTrans1D2" presStyleIdx="3" presStyleCnt="12"/>
      <dgm:spPr/>
    </dgm:pt>
    <dgm:pt modelId="{A0CEDB71-458E-4A6C-A50D-979362A97CB9}" type="pres">
      <dgm:prSet presAssocID="{175821FB-8F6D-4C59-A0C9-FF3681F04C5B}" presName="childText" presStyleLbl="bgAcc1" presStyleIdx="3" presStyleCnt="12">
        <dgm:presLayoutVars>
          <dgm:bulletEnabled val="1"/>
        </dgm:presLayoutVars>
      </dgm:prSet>
      <dgm:spPr/>
    </dgm:pt>
    <dgm:pt modelId="{08E8D5DE-2129-4334-A183-901FF426375B}" type="pres">
      <dgm:prSet presAssocID="{0C44653E-6844-4C63-9BA1-E193B313C07B}" presName="root" presStyleCnt="0"/>
      <dgm:spPr/>
    </dgm:pt>
    <dgm:pt modelId="{76C7A2BE-AA7D-48C9-B42D-3150695671A3}" type="pres">
      <dgm:prSet presAssocID="{0C44653E-6844-4C63-9BA1-E193B313C07B}" presName="rootComposite" presStyleCnt="0"/>
      <dgm:spPr/>
    </dgm:pt>
    <dgm:pt modelId="{D14BF7E5-5F43-469D-A39F-042117D05FA8}" type="pres">
      <dgm:prSet presAssocID="{0C44653E-6844-4C63-9BA1-E193B313C07B}" presName="rootText" presStyleLbl="node1" presStyleIdx="1" presStyleCnt="3"/>
      <dgm:spPr/>
    </dgm:pt>
    <dgm:pt modelId="{BFD5A076-B896-4203-AC0D-F3216A884F06}" type="pres">
      <dgm:prSet presAssocID="{0C44653E-6844-4C63-9BA1-E193B313C07B}" presName="rootConnector" presStyleLbl="node1" presStyleIdx="1" presStyleCnt="3"/>
      <dgm:spPr/>
    </dgm:pt>
    <dgm:pt modelId="{E50825D2-AB53-4A85-B292-3CA5D437BF57}" type="pres">
      <dgm:prSet presAssocID="{0C44653E-6844-4C63-9BA1-E193B313C07B}" presName="childShape" presStyleCnt="0"/>
      <dgm:spPr/>
    </dgm:pt>
    <dgm:pt modelId="{EB9920A7-9D15-41F1-8DD6-A43A09F64F20}" type="pres">
      <dgm:prSet presAssocID="{35985E0F-3F3A-4F68-A27C-25B5FD02CB80}" presName="Name13" presStyleLbl="parChTrans1D2" presStyleIdx="4" presStyleCnt="12"/>
      <dgm:spPr/>
    </dgm:pt>
    <dgm:pt modelId="{20EE54D3-46EB-4537-8674-B1BCFD139B86}" type="pres">
      <dgm:prSet presAssocID="{D646FA99-CD2D-42C4-9A62-8E86138BEF4D}" presName="childText" presStyleLbl="bgAcc1" presStyleIdx="4" presStyleCnt="12">
        <dgm:presLayoutVars>
          <dgm:bulletEnabled val="1"/>
        </dgm:presLayoutVars>
      </dgm:prSet>
      <dgm:spPr/>
    </dgm:pt>
    <dgm:pt modelId="{61FCBB27-9864-4EEF-9BA3-9A91193E9C11}" type="pres">
      <dgm:prSet presAssocID="{AEE6296F-4FE3-4351-B457-99B79E93BE80}" presName="Name13" presStyleLbl="parChTrans1D2" presStyleIdx="5" presStyleCnt="12"/>
      <dgm:spPr/>
    </dgm:pt>
    <dgm:pt modelId="{868E684E-FC97-4A14-996F-EF36DBEBAF35}" type="pres">
      <dgm:prSet presAssocID="{988B3EA8-7452-409C-AE57-8BA42EDD9B2E}" presName="childText" presStyleLbl="bgAcc1" presStyleIdx="5" presStyleCnt="12">
        <dgm:presLayoutVars>
          <dgm:bulletEnabled val="1"/>
        </dgm:presLayoutVars>
      </dgm:prSet>
      <dgm:spPr/>
    </dgm:pt>
    <dgm:pt modelId="{489C4066-9A98-43C7-900D-139CD5E06B94}" type="pres">
      <dgm:prSet presAssocID="{DFF56D1F-19F7-4FDC-9A8D-8E2F5C5EAAD9}" presName="Name13" presStyleLbl="parChTrans1D2" presStyleIdx="6" presStyleCnt="12"/>
      <dgm:spPr/>
    </dgm:pt>
    <dgm:pt modelId="{BA01DF0E-FF80-4C98-9AF0-ADD076D10977}" type="pres">
      <dgm:prSet presAssocID="{33CE3782-96E6-45C3-BDB5-BB8F296F0985}" presName="childText" presStyleLbl="bgAcc1" presStyleIdx="6" presStyleCnt="12">
        <dgm:presLayoutVars>
          <dgm:bulletEnabled val="1"/>
        </dgm:presLayoutVars>
      </dgm:prSet>
      <dgm:spPr/>
    </dgm:pt>
    <dgm:pt modelId="{CC0490DB-7875-430D-A8DB-083112524FBA}" type="pres">
      <dgm:prSet presAssocID="{C50FD3F8-948C-4034-A98C-70BB417E5D75}" presName="Name13" presStyleLbl="parChTrans1D2" presStyleIdx="7" presStyleCnt="12"/>
      <dgm:spPr/>
    </dgm:pt>
    <dgm:pt modelId="{BB47203A-766D-48CF-B45E-60F5FA658628}" type="pres">
      <dgm:prSet presAssocID="{1DE20BF7-E620-42B5-8BF8-8FA17C2DA131}" presName="childText" presStyleLbl="bgAcc1" presStyleIdx="7" presStyleCnt="12" custLinFactNeighborY="1534">
        <dgm:presLayoutVars>
          <dgm:bulletEnabled val="1"/>
        </dgm:presLayoutVars>
      </dgm:prSet>
      <dgm:spPr/>
    </dgm:pt>
    <dgm:pt modelId="{87E86468-2C8C-4169-B4DF-6108034773E4}" type="pres">
      <dgm:prSet presAssocID="{F1E9A66B-7EEA-4261-B170-8ABD14D4F6B8}" presName="root" presStyleCnt="0"/>
      <dgm:spPr/>
    </dgm:pt>
    <dgm:pt modelId="{0BC2D765-8808-40F3-B678-11E77E5964A3}" type="pres">
      <dgm:prSet presAssocID="{F1E9A66B-7EEA-4261-B170-8ABD14D4F6B8}" presName="rootComposite" presStyleCnt="0"/>
      <dgm:spPr/>
    </dgm:pt>
    <dgm:pt modelId="{2A01587C-9BFF-4E9C-B7DA-BC0B0C755A66}" type="pres">
      <dgm:prSet presAssocID="{F1E9A66B-7EEA-4261-B170-8ABD14D4F6B8}" presName="rootText" presStyleLbl="node1" presStyleIdx="2" presStyleCnt="3"/>
      <dgm:spPr/>
    </dgm:pt>
    <dgm:pt modelId="{253AC44E-A93B-449C-B420-A589F26DA333}" type="pres">
      <dgm:prSet presAssocID="{F1E9A66B-7EEA-4261-B170-8ABD14D4F6B8}" presName="rootConnector" presStyleLbl="node1" presStyleIdx="2" presStyleCnt="3"/>
      <dgm:spPr/>
    </dgm:pt>
    <dgm:pt modelId="{5482AAA5-C015-4566-B5FE-998A3B1A1542}" type="pres">
      <dgm:prSet presAssocID="{F1E9A66B-7EEA-4261-B170-8ABD14D4F6B8}" presName="childShape" presStyleCnt="0"/>
      <dgm:spPr/>
    </dgm:pt>
    <dgm:pt modelId="{53383EDD-678F-41D3-93C0-C88B2B505C87}" type="pres">
      <dgm:prSet presAssocID="{7DB1BAA5-86FA-49E5-9BE0-54AE869E6558}" presName="Name13" presStyleLbl="parChTrans1D2" presStyleIdx="8" presStyleCnt="12"/>
      <dgm:spPr/>
    </dgm:pt>
    <dgm:pt modelId="{351B6C6A-7C91-41B4-8416-E77D694CB760}" type="pres">
      <dgm:prSet presAssocID="{BC9A921F-7724-40CE-92CA-ED26EEB7F512}" presName="childText" presStyleLbl="bgAcc1" presStyleIdx="8" presStyleCnt="12">
        <dgm:presLayoutVars>
          <dgm:bulletEnabled val="1"/>
        </dgm:presLayoutVars>
      </dgm:prSet>
      <dgm:spPr/>
    </dgm:pt>
    <dgm:pt modelId="{A10062C5-09A2-4499-BC59-D767407DE436}" type="pres">
      <dgm:prSet presAssocID="{DA396BC4-E903-44D0-B0E2-20565D71ED5B}" presName="Name13" presStyleLbl="parChTrans1D2" presStyleIdx="9" presStyleCnt="12"/>
      <dgm:spPr/>
    </dgm:pt>
    <dgm:pt modelId="{350FF614-59EB-4905-B186-CDEE9A4811FB}" type="pres">
      <dgm:prSet presAssocID="{1B71F360-0300-42E3-8A3F-FC4B53808238}" presName="childText" presStyleLbl="bgAcc1" presStyleIdx="9" presStyleCnt="12">
        <dgm:presLayoutVars>
          <dgm:bulletEnabled val="1"/>
        </dgm:presLayoutVars>
      </dgm:prSet>
      <dgm:spPr/>
    </dgm:pt>
    <dgm:pt modelId="{E7B38F0A-2E90-4708-98AB-B42130A7A6C6}" type="pres">
      <dgm:prSet presAssocID="{1466DDCD-7DF7-4B6B-B61D-21A7C0462443}" presName="Name13" presStyleLbl="parChTrans1D2" presStyleIdx="10" presStyleCnt="12"/>
      <dgm:spPr/>
    </dgm:pt>
    <dgm:pt modelId="{6EF3C9C9-F57B-4439-A3D7-0CD66BDF7DFA}" type="pres">
      <dgm:prSet presAssocID="{CC583DA2-D0B0-4A71-A453-82F5CBC5051C}" presName="childText" presStyleLbl="bgAcc1" presStyleIdx="10" presStyleCnt="12">
        <dgm:presLayoutVars>
          <dgm:bulletEnabled val="1"/>
        </dgm:presLayoutVars>
      </dgm:prSet>
      <dgm:spPr/>
    </dgm:pt>
    <dgm:pt modelId="{F869FEED-C8DF-45FA-9A40-3F988601B2E3}" type="pres">
      <dgm:prSet presAssocID="{68BE46EC-A65D-4BE5-897D-998CFF774429}" presName="Name13" presStyleLbl="parChTrans1D2" presStyleIdx="11" presStyleCnt="12"/>
      <dgm:spPr/>
    </dgm:pt>
    <dgm:pt modelId="{E91B6C0C-E85F-403C-AB58-64DA885FC874}" type="pres">
      <dgm:prSet presAssocID="{95C8498A-7556-493E-9E52-CB87AA0A5FC5}" presName="childText" presStyleLbl="bgAcc1" presStyleIdx="11" presStyleCnt="12">
        <dgm:presLayoutVars>
          <dgm:bulletEnabled val="1"/>
        </dgm:presLayoutVars>
      </dgm:prSet>
      <dgm:spPr/>
    </dgm:pt>
  </dgm:ptLst>
  <dgm:cxnLst>
    <dgm:cxn modelId="{2258F105-5AA1-4BB5-A21E-21DB32CA786F}" srcId="{F1E9A66B-7EEA-4261-B170-8ABD14D4F6B8}" destId="{CC583DA2-D0B0-4A71-A453-82F5CBC5051C}" srcOrd="2" destOrd="0" parTransId="{1466DDCD-7DF7-4B6B-B61D-21A7C0462443}" sibTransId="{9DA23AB9-0FD5-4BFC-9EC8-D15E67AABBC2}"/>
    <dgm:cxn modelId="{ABA97D12-228F-468E-B334-5AA2E871F00D}" srcId="{0C44653E-6844-4C63-9BA1-E193B313C07B}" destId="{988B3EA8-7452-409C-AE57-8BA42EDD9B2E}" srcOrd="1" destOrd="0" parTransId="{AEE6296F-4FE3-4351-B457-99B79E93BE80}" sibTransId="{1D73785D-E075-4F29-9B73-0CEB64BF1036}"/>
    <dgm:cxn modelId="{03031A22-FD04-4809-9F24-577CDFF6C79C}" type="presOf" srcId="{68BE46EC-A65D-4BE5-897D-998CFF774429}" destId="{F869FEED-C8DF-45FA-9A40-3F988601B2E3}" srcOrd="0" destOrd="0" presId="urn:microsoft.com/office/officeart/2005/8/layout/hierarchy3"/>
    <dgm:cxn modelId="{670F4C23-E0C1-4262-AC47-964D08506C46}" type="presOf" srcId="{4A75E25E-9FE4-4ECE-98C4-F09804AEBE19}" destId="{714C3EDB-E42A-49BB-89F8-A0D89C6EFABC}" srcOrd="0" destOrd="0" presId="urn:microsoft.com/office/officeart/2005/8/layout/hierarchy3"/>
    <dgm:cxn modelId="{36378424-4F42-44CD-972A-C0A33C26CE6F}" type="presOf" srcId="{1B71F360-0300-42E3-8A3F-FC4B53808238}" destId="{350FF614-59EB-4905-B186-CDEE9A4811FB}" srcOrd="0" destOrd="0" presId="urn:microsoft.com/office/officeart/2005/8/layout/hierarchy3"/>
    <dgm:cxn modelId="{9189EF27-2F61-4993-A205-4CA122B20775}" type="presOf" srcId="{7DB1BAA5-86FA-49E5-9BE0-54AE869E6558}" destId="{53383EDD-678F-41D3-93C0-C88B2B505C87}" srcOrd="0" destOrd="0" presId="urn:microsoft.com/office/officeart/2005/8/layout/hierarchy3"/>
    <dgm:cxn modelId="{7D3FA128-8A67-4A63-BA4A-B0CF7BEF22C8}" type="presOf" srcId="{D4973ADF-15E7-4E21-ABD8-2E9FE66F3310}" destId="{B14C8A37-AEED-44DD-A207-3CC01FDAFDE4}" srcOrd="0" destOrd="0" presId="urn:microsoft.com/office/officeart/2005/8/layout/hierarchy3"/>
    <dgm:cxn modelId="{8D58E72A-0858-48D1-8292-7A1585549FFD}" type="presOf" srcId="{35985E0F-3F3A-4F68-A27C-25B5FD02CB80}" destId="{EB9920A7-9D15-41F1-8DD6-A43A09F64F20}" srcOrd="0" destOrd="0" presId="urn:microsoft.com/office/officeart/2005/8/layout/hierarchy3"/>
    <dgm:cxn modelId="{EE4A9936-668B-4935-9877-BF3FD0DAA44D}" srcId="{0C44653E-6844-4C63-9BA1-E193B313C07B}" destId="{33CE3782-96E6-45C3-BDB5-BB8F296F0985}" srcOrd="2" destOrd="0" parTransId="{DFF56D1F-19F7-4FDC-9A8D-8E2F5C5EAAD9}" sibTransId="{92FA5D50-F863-44A7-AF07-A385A7B10CFB}"/>
    <dgm:cxn modelId="{79812539-11CB-41D3-B0D8-8DB8F81A41EE}" type="presOf" srcId="{F1E9A66B-7EEA-4261-B170-8ABD14D4F6B8}" destId="{2A01587C-9BFF-4E9C-B7DA-BC0B0C755A66}" srcOrd="0" destOrd="0" presId="urn:microsoft.com/office/officeart/2005/8/layout/hierarchy3"/>
    <dgm:cxn modelId="{DF72C43B-D92A-43E4-8744-05C6ABBDFA92}" type="presOf" srcId="{0C44653E-6844-4C63-9BA1-E193B313C07B}" destId="{BFD5A076-B896-4203-AC0D-F3216A884F06}" srcOrd="1" destOrd="0" presId="urn:microsoft.com/office/officeart/2005/8/layout/hierarchy3"/>
    <dgm:cxn modelId="{E464E53D-8A24-4180-9F8F-9FC9AFF0C0AA}" srcId="{0C44653E-6844-4C63-9BA1-E193B313C07B}" destId="{1DE20BF7-E620-42B5-8BF8-8FA17C2DA131}" srcOrd="3" destOrd="0" parTransId="{C50FD3F8-948C-4034-A98C-70BB417E5D75}" sibTransId="{1CFC9C19-4C3F-42B3-BD31-9BA72FD48AC6}"/>
    <dgm:cxn modelId="{77A8FB40-F52C-4D22-8570-59F5FA585947}" type="presOf" srcId="{F1E9A66B-7EEA-4261-B170-8ABD14D4F6B8}" destId="{253AC44E-A93B-449C-B420-A589F26DA333}" srcOrd="1" destOrd="0" presId="urn:microsoft.com/office/officeart/2005/8/layout/hierarchy3"/>
    <dgm:cxn modelId="{35C4045B-94BF-4901-8C50-CF7ED452331A}" type="presOf" srcId="{C50FD3F8-948C-4034-A98C-70BB417E5D75}" destId="{CC0490DB-7875-430D-A8DB-083112524FBA}" srcOrd="0" destOrd="0" presId="urn:microsoft.com/office/officeart/2005/8/layout/hierarchy3"/>
    <dgm:cxn modelId="{48682F60-2715-4C52-AE23-087A43C568A9}" type="presOf" srcId="{175821FB-8F6D-4C59-A0C9-FF3681F04C5B}" destId="{A0CEDB71-458E-4A6C-A50D-979362A97CB9}" srcOrd="0" destOrd="0" presId="urn:microsoft.com/office/officeart/2005/8/layout/hierarchy3"/>
    <dgm:cxn modelId="{A275F961-3FFC-49B8-A8CB-F55A87D7F065}" srcId="{4A75E25E-9FE4-4ECE-98C4-F09804AEBE19}" destId="{53389AB3-1776-4398-B7D8-0FB46DFE07DF}" srcOrd="0" destOrd="0" parTransId="{487FA885-D8F6-46A9-9D84-9FFF2AFE59F9}" sibTransId="{6B462094-7C20-4FE2-9628-0685046BE4D2}"/>
    <dgm:cxn modelId="{9992BA62-CB51-4268-BAAB-28E7CD844E46}" type="presOf" srcId="{0C44653E-6844-4C63-9BA1-E193B313C07B}" destId="{D14BF7E5-5F43-469D-A39F-042117D05FA8}" srcOrd="0" destOrd="0" presId="urn:microsoft.com/office/officeart/2005/8/layout/hierarchy3"/>
    <dgm:cxn modelId="{C13C784A-EABD-4829-823E-EEEF91BA2610}" type="presOf" srcId="{1DE20BF7-E620-42B5-8BF8-8FA17C2DA131}" destId="{BB47203A-766D-48CF-B45E-60F5FA658628}" srcOrd="0" destOrd="0" presId="urn:microsoft.com/office/officeart/2005/8/layout/hierarchy3"/>
    <dgm:cxn modelId="{7BE50D4B-F2D1-4329-8F41-403F21C96786}" srcId="{0C44653E-6844-4C63-9BA1-E193B313C07B}" destId="{D646FA99-CD2D-42C4-9A62-8E86138BEF4D}" srcOrd="0" destOrd="0" parTransId="{35985E0F-3F3A-4F68-A27C-25B5FD02CB80}" sibTransId="{43AB6FDF-64EA-42FB-8499-B835B79D85AB}"/>
    <dgm:cxn modelId="{BF5E784B-5639-4CB1-ACCE-626F4F6DCB2A}" type="presOf" srcId="{B7BF5020-DF1D-47C1-A5FD-6EC90910EBAC}" destId="{C3A63C01-3C32-426B-AAA4-D20FF04BE2C6}" srcOrd="0" destOrd="0" presId="urn:microsoft.com/office/officeart/2005/8/layout/hierarchy3"/>
    <dgm:cxn modelId="{D4ACA44E-E978-45BD-95F4-D2909D614AB0}" type="presOf" srcId="{FD08B1D9-FB49-4189-BBB3-FAF904356435}" destId="{D5A03042-20AF-4E82-AB05-63918F34F782}" srcOrd="0" destOrd="0" presId="urn:microsoft.com/office/officeart/2005/8/layout/hierarchy3"/>
    <dgm:cxn modelId="{F8BBB06F-137B-48D3-84B4-733E2B6D5BD2}" srcId="{F1E9A66B-7EEA-4261-B170-8ABD14D4F6B8}" destId="{95C8498A-7556-493E-9E52-CB87AA0A5FC5}" srcOrd="3" destOrd="0" parTransId="{68BE46EC-A65D-4BE5-897D-998CFF774429}" sibTransId="{C6812CAC-AB17-4B07-8E35-72435C8255E8}"/>
    <dgm:cxn modelId="{24C23154-7071-4C69-B69A-AD180715E51D}" srcId="{F1E9A66B-7EEA-4261-B170-8ABD14D4F6B8}" destId="{BC9A921F-7724-40CE-92CA-ED26EEB7F512}" srcOrd="0" destOrd="0" parTransId="{7DB1BAA5-86FA-49E5-9BE0-54AE869E6558}" sibTransId="{F82E1FC5-E600-435C-BE1A-35B52E82C39A}"/>
    <dgm:cxn modelId="{2296AE57-BBF6-4D15-999C-C10CE4B04F74}" type="presOf" srcId="{95C8498A-7556-493E-9E52-CB87AA0A5FC5}" destId="{E91B6C0C-E85F-403C-AB58-64DA885FC874}" srcOrd="0" destOrd="0" presId="urn:microsoft.com/office/officeart/2005/8/layout/hierarchy3"/>
    <dgm:cxn modelId="{43E5E65A-99A7-4ED5-9447-D5AF54162674}" srcId="{B7BF5020-DF1D-47C1-A5FD-6EC90910EBAC}" destId="{F1E9A66B-7EEA-4261-B170-8ABD14D4F6B8}" srcOrd="2" destOrd="0" parTransId="{4A685DDD-2278-4990-BEA0-EB9AF9F92F80}" sibTransId="{B5C8E73C-72E3-494B-878F-45967832CA2F}"/>
    <dgm:cxn modelId="{71B5C57E-023A-4528-B494-434233E36861}" type="presOf" srcId="{1466DDCD-7DF7-4B6B-B61D-21A7C0462443}" destId="{E7B38F0A-2E90-4708-98AB-B42130A7A6C6}" srcOrd="0" destOrd="0" presId="urn:microsoft.com/office/officeart/2005/8/layout/hierarchy3"/>
    <dgm:cxn modelId="{AAAD5183-C24F-4AB1-BF66-504770B032CE}" srcId="{4A75E25E-9FE4-4ECE-98C4-F09804AEBE19}" destId="{2D61B816-0F3D-4B81-8066-3D4723E8EA92}" srcOrd="1" destOrd="0" parTransId="{BD4BC9BC-D870-4E08-BB10-63362C50CBEA}" sibTransId="{5D3952CA-7C35-4103-9F11-AA074BDF1DCB}"/>
    <dgm:cxn modelId="{573EAB83-E16D-4D03-9DAA-70629D9E4373}" type="presOf" srcId="{D646FA99-CD2D-42C4-9A62-8E86138BEF4D}" destId="{20EE54D3-46EB-4537-8674-B1BCFD139B86}" srcOrd="0" destOrd="0" presId="urn:microsoft.com/office/officeart/2005/8/layout/hierarchy3"/>
    <dgm:cxn modelId="{D7917987-697E-41E5-AB23-AA591AEF54BA}" type="presOf" srcId="{BD4BC9BC-D870-4E08-BB10-63362C50CBEA}" destId="{50C4135D-B15A-4FB1-95FB-1A5132955033}" srcOrd="0" destOrd="0" presId="urn:microsoft.com/office/officeart/2005/8/layout/hierarchy3"/>
    <dgm:cxn modelId="{C51E9E87-2F7B-46FE-B17F-1474B0A6F630}" type="presOf" srcId="{BC9A921F-7724-40CE-92CA-ED26EEB7F512}" destId="{351B6C6A-7C91-41B4-8416-E77D694CB760}" srcOrd="0" destOrd="0" presId="urn:microsoft.com/office/officeart/2005/8/layout/hierarchy3"/>
    <dgm:cxn modelId="{FB5B948C-B108-45C1-9504-D1A2BAF2499F}" type="presOf" srcId="{DFF56D1F-19F7-4FDC-9A8D-8E2F5C5EAAD9}" destId="{489C4066-9A98-43C7-900D-139CD5E06B94}" srcOrd="0" destOrd="0" presId="urn:microsoft.com/office/officeart/2005/8/layout/hierarchy3"/>
    <dgm:cxn modelId="{CDDF389B-F2D6-43F3-A22C-DBFFED58AE0E}" type="presOf" srcId="{60F6966B-0963-4F1F-B585-C5884A2678C8}" destId="{A400A755-DCC8-4022-82A2-C02DE742900B}" srcOrd="0" destOrd="0" presId="urn:microsoft.com/office/officeart/2005/8/layout/hierarchy3"/>
    <dgm:cxn modelId="{A1CFAB9C-8E8A-4FC0-B467-F41E3924637E}" srcId="{4A75E25E-9FE4-4ECE-98C4-F09804AEBE19}" destId="{FD08B1D9-FB49-4189-BBB3-FAF904356435}" srcOrd="2" destOrd="0" parTransId="{D4973ADF-15E7-4E21-ABD8-2E9FE66F3310}" sibTransId="{74F41A79-B8B4-41BF-BB0A-6239BBBF7F06}"/>
    <dgm:cxn modelId="{01D3DB9F-6264-4DC0-A7E1-6A511D0B854A}" type="presOf" srcId="{988B3EA8-7452-409C-AE57-8BA42EDD9B2E}" destId="{868E684E-FC97-4A14-996F-EF36DBEBAF35}" srcOrd="0" destOrd="0" presId="urn:microsoft.com/office/officeart/2005/8/layout/hierarchy3"/>
    <dgm:cxn modelId="{EA80EBA8-50BB-4242-9FB8-DAFDDC76C114}" type="presOf" srcId="{4A75E25E-9FE4-4ECE-98C4-F09804AEBE19}" destId="{B3D0FF9F-9140-4339-A22C-EE8E0D5159E9}" srcOrd="1" destOrd="0" presId="urn:microsoft.com/office/officeart/2005/8/layout/hierarchy3"/>
    <dgm:cxn modelId="{074C75AA-63EA-4C04-A9AF-7F016353F3D7}" srcId="{B7BF5020-DF1D-47C1-A5FD-6EC90910EBAC}" destId="{4A75E25E-9FE4-4ECE-98C4-F09804AEBE19}" srcOrd="0" destOrd="0" parTransId="{89C84A5A-8C1B-44FB-8BB7-95DC7772038F}" sibTransId="{549DB55E-33CD-4610-875D-482EAF2EA280}"/>
    <dgm:cxn modelId="{B83C38AC-D3C2-43A9-972E-0DC94142785A}" srcId="{B7BF5020-DF1D-47C1-A5FD-6EC90910EBAC}" destId="{0C44653E-6844-4C63-9BA1-E193B313C07B}" srcOrd="1" destOrd="0" parTransId="{5042C822-9DF8-4244-841C-FD7DC5701CF8}" sibTransId="{0DB0ECB3-DB48-45A1-9A65-4AA468BFA39E}"/>
    <dgm:cxn modelId="{702982B1-22D8-4AF2-9790-15BEA0100EE0}" type="presOf" srcId="{DA396BC4-E903-44D0-B0E2-20565D71ED5B}" destId="{A10062C5-09A2-4499-BC59-D767407DE436}" srcOrd="0" destOrd="0" presId="urn:microsoft.com/office/officeart/2005/8/layout/hierarchy3"/>
    <dgm:cxn modelId="{2F4EA4B7-BE9E-486B-80F6-4127BD3888DA}" type="presOf" srcId="{2D61B816-0F3D-4B81-8066-3D4723E8EA92}" destId="{2099C89E-7E93-4F47-829B-1E2D3F2161A5}" srcOrd="0" destOrd="0" presId="urn:microsoft.com/office/officeart/2005/8/layout/hierarchy3"/>
    <dgm:cxn modelId="{06C7D7BD-69EB-4494-9B46-BF5D85ED4B17}" type="presOf" srcId="{53389AB3-1776-4398-B7D8-0FB46DFE07DF}" destId="{CF93A08C-3C27-4E65-ADA1-D3B14AF8F59C}" srcOrd="0" destOrd="0" presId="urn:microsoft.com/office/officeart/2005/8/layout/hierarchy3"/>
    <dgm:cxn modelId="{7FDDEDBF-6A0C-4D6D-946E-95F41E77E5DB}" type="presOf" srcId="{AEE6296F-4FE3-4351-B457-99B79E93BE80}" destId="{61FCBB27-9864-4EEF-9BA3-9A91193E9C11}" srcOrd="0" destOrd="0" presId="urn:microsoft.com/office/officeart/2005/8/layout/hierarchy3"/>
    <dgm:cxn modelId="{429C61C9-C8B7-435F-9885-F68782150509}" srcId="{F1E9A66B-7EEA-4261-B170-8ABD14D4F6B8}" destId="{1B71F360-0300-42E3-8A3F-FC4B53808238}" srcOrd="1" destOrd="0" parTransId="{DA396BC4-E903-44D0-B0E2-20565D71ED5B}" sibTransId="{33E287C8-4E66-442E-83F4-B294B7EDE1E6}"/>
    <dgm:cxn modelId="{ED33A8DC-004B-4B0C-83CB-53E1220A8A3B}" type="presOf" srcId="{CC583DA2-D0B0-4A71-A453-82F5CBC5051C}" destId="{6EF3C9C9-F57B-4439-A3D7-0CD66BDF7DFA}" srcOrd="0" destOrd="0" presId="urn:microsoft.com/office/officeart/2005/8/layout/hierarchy3"/>
    <dgm:cxn modelId="{299F1AE4-AA0A-4AB5-9456-7EE510DDD74E}" type="presOf" srcId="{487FA885-D8F6-46A9-9D84-9FFF2AFE59F9}" destId="{9FFEB791-C323-4273-A475-1AAD33EC282A}" srcOrd="0" destOrd="0" presId="urn:microsoft.com/office/officeart/2005/8/layout/hierarchy3"/>
    <dgm:cxn modelId="{1245EBE6-AB5E-463A-9D34-504A92E2325C}" srcId="{4A75E25E-9FE4-4ECE-98C4-F09804AEBE19}" destId="{175821FB-8F6D-4C59-A0C9-FF3681F04C5B}" srcOrd="3" destOrd="0" parTransId="{60F6966B-0963-4F1F-B585-C5884A2678C8}" sibTransId="{1709D49F-B88A-4D7C-9FED-5A12FF704AFC}"/>
    <dgm:cxn modelId="{B784F7F4-C89B-4D08-BA39-70846104DF47}" type="presOf" srcId="{33CE3782-96E6-45C3-BDB5-BB8F296F0985}" destId="{BA01DF0E-FF80-4C98-9AF0-ADD076D10977}" srcOrd="0" destOrd="0" presId="urn:microsoft.com/office/officeart/2005/8/layout/hierarchy3"/>
    <dgm:cxn modelId="{933FF6D1-3C9D-445D-B625-02C97A8E1936}" type="presParOf" srcId="{C3A63C01-3C32-426B-AAA4-D20FF04BE2C6}" destId="{8D279072-3CED-44D3-B546-AF35A5039BD8}" srcOrd="0" destOrd="0" presId="urn:microsoft.com/office/officeart/2005/8/layout/hierarchy3"/>
    <dgm:cxn modelId="{723030EB-63EC-4481-A02B-8AE9374A0533}" type="presParOf" srcId="{8D279072-3CED-44D3-B546-AF35A5039BD8}" destId="{1CF61AFE-E7DC-44F3-8DC4-E327EAA12AEE}" srcOrd="0" destOrd="0" presId="urn:microsoft.com/office/officeart/2005/8/layout/hierarchy3"/>
    <dgm:cxn modelId="{30C89CAA-FA85-4498-A2C0-8ED94712A2BB}" type="presParOf" srcId="{1CF61AFE-E7DC-44F3-8DC4-E327EAA12AEE}" destId="{714C3EDB-E42A-49BB-89F8-A0D89C6EFABC}" srcOrd="0" destOrd="0" presId="urn:microsoft.com/office/officeart/2005/8/layout/hierarchy3"/>
    <dgm:cxn modelId="{781AC4B9-468E-4703-9F69-0CE6BBFEF445}" type="presParOf" srcId="{1CF61AFE-E7DC-44F3-8DC4-E327EAA12AEE}" destId="{B3D0FF9F-9140-4339-A22C-EE8E0D5159E9}" srcOrd="1" destOrd="0" presId="urn:microsoft.com/office/officeart/2005/8/layout/hierarchy3"/>
    <dgm:cxn modelId="{F14F7810-4D7D-4077-9EEE-5678D263998D}" type="presParOf" srcId="{8D279072-3CED-44D3-B546-AF35A5039BD8}" destId="{252690C7-E1F9-466A-A5C8-96973DFBA4AC}" srcOrd="1" destOrd="0" presId="urn:microsoft.com/office/officeart/2005/8/layout/hierarchy3"/>
    <dgm:cxn modelId="{E26107F5-0322-46DB-82DA-D86519F867E7}" type="presParOf" srcId="{252690C7-E1F9-466A-A5C8-96973DFBA4AC}" destId="{9FFEB791-C323-4273-A475-1AAD33EC282A}" srcOrd="0" destOrd="0" presId="urn:microsoft.com/office/officeart/2005/8/layout/hierarchy3"/>
    <dgm:cxn modelId="{C223F18E-ACEC-4160-9C27-C6E5CDC17206}" type="presParOf" srcId="{252690C7-E1F9-466A-A5C8-96973DFBA4AC}" destId="{CF93A08C-3C27-4E65-ADA1-D3B14AF8F59C}" srcOrd="1" destOrd="0" presId="urn:microsoft.com/office/officeart/2005/8/layout/hierarchy3"/>
    <dgm:cxn modelId="{1B3B4C3B-51E7-4058-A1BF-12AC43372F65}" type="presParOf" srcId="{252690C7-E1F9-466A-A5C8-96973DFBA4AC}" destId="{50C4135D-B15A-4FB1-95FB-1A5132955033}" srcOrd="2" destOrd="0" presId="urn:microsoft.com/office/officeart/2005/8/layout/hierarchy3"/>
    <dgm:cxn modelId="{C75E5F3E-C878-4163-ABD6-6C32C1CC05E2}" type="presParOf" srcId="{252690C7-E1F9-466A-A5C8-96973DFBA4AC}" destId="{2099C89E-7E93-4F47-829B-1E2D3F2161A5}" srcOrd="3" destOrd="0" presId="urn:microsoft.com/office/officeart/2005/8/layout/hierarchy3"/>
    <dgm:cxn modelId="{83FC311C-F0AC-44C9-B3FE-8163BCE3D62A}" type="presParOf" srcId="{252690C7-E1F9-466A-A5C8-96973DFBA4AC}" destId="{B14C8A37-AEED-44DD-A207-3CC01FDAFDE4}" srcOrd="4" destOrd="0" presId="urn:microsoft.com/office/officeart/2005/8/layout/hierarchy3"/>
    <dgm:cxn modelId="{9FAB5B83-4ABC-417C-A18E-CCEA6A1285E8}" type="presParOf" srcId="{252690C7-E1F9-466A-A5C8-96973DFBA4AC}" destId="{D5A03042-20AF-4E82-AB05-63918F34F782}" srcOrd="5" destOrd="0" presId="urn:microsoft.com/office/officeart/2005/8/layout/hierarchy3"/>
    <dgm:cxn modelId="{58B2CE15-3A2D-469C-8536-725F4B47CEEA}" type="presParOf" srcId="{252690C7-E1F9-466A-A5C8-96973DFBA4AC}" destId="{A400A755-DCC8-4022-82A2-C02DE742900B}" srcOrd="6" destOrd="0" presId="urn:microsoft.com/office/officeart/2005/8/layout/hierarchy3"/>
    <dgm:cxn modelId="{597A3852-D66B-4B49-BA30-66C995A4CBE3}" type="presParOf" srcId="{252690C7-E1F9-466A-A5C8-96973DFBA4AC}" destId="{A0CEDB71-458E-4A6C-A50D-979362A97CB9}" srcOrd="7" destOrd="0" presId="urn:microsoft.com/office/officeart/2005/8/layout/hierarchy3"/>
    <dgm:cxn modelId="{AF365FA3-82E5-45F9-AEA5-3CBCEEC1F751}" type="presParOf" srcId="{C3A63C01-3C32-426B-AAA4-D20FF04BE2C6}" destId="{08E8D5DE-2129-4334-A183-901FF426375B}" srcOrd="1" destOrd="0" presId="urn:microsoft.com/office/officeart/2005/8/layout/hierarchy3"/>
    <dgm:cxn modelId="{D26B79B3-CAB0-413A-AE0B-B9BA045FD2FB}" type="presParOf" srcId="{08E8D5DE-2129-4334-A183-901FF426375B}" destId="{76C7A2BE-AA7D-48C9-B42D-3150695671A3}" srcOrd="0" destOrd="0" presId="urn:microsoft.com/office/officeart/2005/8/layout/hierarchy3"/>
    <dgm:cxn modelId="{51737FB9-CF65-4D7F-960A-8AE1B3D28D65}" type="presParOf" srcId="{76C7A2BE-AA7D-48C9-B42D-3150695671A3}" destId="{D14BF7E5-5F43-469D-A39F-042117D05FA8}" srcOrd="0" destOrd="0" presId="urn:microsoft.com/office/officeart/2005/8/layout/hierarchy3"/>
    <dgm:cxn modelId="{10D7459F-CBCD-4049-84C5-1B516F90FA53}" type="presParOf" srcId="{76C7A2BE-AA7D-48C9-B42D-3150695671A3}" destId="{BFD5A076-B896-4203-AC0D-F3216A884F06}" srcOrd="1" destOrd="0" presId="urn:microsoft.com/office/officeart/2005/8/layout/hierarchy3"/>
    <dgm:cxn modelId="{27CADA5F-0EF3-4D1C-A173-5FBA136A8460}" type="presParOf" srcId="{08E8D5DE-2129-4334-A183-901FF426375B}" destId="{E50825D2-AB53-4A85-B292-3CA5D437BF57}" srcOrd="1" destOrd="0" presId="urn:microsoft.com/office/officeart/2005/8/layout/hierarchy3"/>
    <dgm:cxn modelId="{860AE28D-CC01-4DDF-9F4A-6DA5B296C0A9}" type="presParOf" srcId="{E50825D2-AB53-4A85-B292-3CA5D437BF57}" destId="{EB9920A7-9D15-41F1-8DD6-A43A09F64F20}" srcOrd="0" destOrd="0" presId="urn:microsoft.com/office/officeart/2005/8/layout/hierarchy3"/>
    <dgm:cxn modelId="{DAC0E149-3A0C-4160-96F3-72D3F846B6E6}" type="presParOf" srcId="{E50825D2-AB53-4A85-B292-3CA5D437BF57}" destId="{20EE54D3-46EB-4537-8674-B1BCFD139B86}" srcOrd="1" destOrd="0" presId="urn:microsoft.com/office/officeart/2005/8/layout/hierarchy3"/>
    <dgm:cxn modelId="{1EB05D21-28F4-4AFB-9815-548584908421}" type="presParOf" srcId="{E50825D2-AB53-4A85-B292-3CA5D437BF57}" destId="{61FCBB27-9864-4EEF-9BA3-9A91193E9C11}" srcOrd="2" destOrd="0" presId="urn:microsoft.com/office/officeart/2005/8/layout/hierarchy3"/>
    <dgm:cxn modelId="{9BC3E61A-CC20-4DE9-B76B-F9A999196993}" type="presParOf" srcId="{E50825D2-AB53-4A85-B292-3CA5D437BF57}" destId="{868E684E-FC97-4A14-996F-EF36DBEBAF35}" srcOrd="3" destOrd="0" presId="urn:microsoft.com/office/officeart/2005/8/layout/hierarchy3"/>
    <dgm:cxn modelId="{5174CB58-15C2-4B56-BF11-D620E4788310}" type="presParOf" srcId="{E50825D2-AB53-4A85-B292-3CA5D437BF57}" destId="{489C4066-9A98-43C7-900D-139CD5E06B94}" srcOrd="4" destOrd="0" presId="urn:microsoft.com/office/officeart/2005/8/layout/hierarchy3"/>
    <dgm:cxn modelId="{5B9ECB65-204E-4C67-BB13-6E83999519DD}" type="presParOf" srcId="{E50825D2-AB53-4A85-B292-3CA5D437BF57}" destId="{BA01DF0E-FF80-4C98-9AF0-ADD076D10977}" srcOrd="5" destOrd="0" presId="urn:microsoft.com/office/officeart/2005/8/layout/hierarchy3"/>
    <dgm:cxn modelId="{AADAD166-F75A-4450-AE36-3964FE887368}" type="presParOf" srcId="{E50825D2-AB53-4A85-B292-3CA5D437BF57}" destId="{CC0490DB-7875-430D-A8DB-083112524FBA}" srcOrd="6" destOrd="0" presId="urn:microsoft.com/office/officeart/2005/8/layout/hierarchy3"/>
    <dgm:cxn modelId="{0DEEBB5B-028B-4E57-817E-84C8ECB2591C}" type="presParOf" srcId="{E50825D2-AB53-4A85-B292-3CA5D437BF57}" destId="{BB47203A-766D-48CF-B45E-60F5FA658628}" srcOrd="7" destOrd="0" presId="urn:microsoft.com/office/officeart/2005/8/layout/hierarchy3"/>
    <dgm:cxn modelId="{7DA1F685-CDC6-4FAE-9B9F-14B2611532FB}" type="presParOf" srcId="{C3A63C01-3C32-426B-AAA4-D20FF04BE2C6}" destId="{87E86468-2C8C-4169-B4DF-6108034773E4}" srcOrd="2" destOrd="0" presId="urn:microsoft.com/office/officeart/2005/8/layout/hierarchy3"/>
    <dgm:cxn modelId="{C1FFF993-F378-4A6B-9716-7B6827B6609D}" type="presParOf" srcId="{87E86468-2C8C-4169-B4DF-6108034773E4}" destId="{0BC2D765-8808-40F3-B678-11E77E5964A3}" srcOrd="0" destOrd="0" presId="urn:microsoft.com/office/officeart/2005/8/layout/hierarchy3"/>
    <dgm:cxn modelId="{7788A796-B0B1-42EB-9FF3-B50210C39D35}" type="presParOf" srcId="{0BC2D765-8808-40F3-B678-11E77E5964A3}" destId="{2A01587C-9BFF-4E9C-B7DA-BC0B0C755A66}" srcOrd="0" destOrd="0" presId="urn:microsoft.com/office/officeart/2005/8/layout/hierarchy3"/>
    <dgm:cxn modelId="{B9740888-A410-4201-A790-E8F554361FE0}" type="presParOf" srcId="{0BC2D765-8808-40F3-B678-11E77E5964A3}" destId="{253AC44E-A93B-449C-B420-A589F26DA333}" srcOrd="1" destOrd="0" presId="urn:microsoft.com/office/officeart/2005/8/layout/hierarchy3"/>
    <dgm:cxn modelId="{45C34325-EAFB-4184-B3AA-8307DC98F2CD}" type="presParOf" srcId="{87E86468-2C8C-4169-B4DF-6108034773E4}" destId="{5482AAA5-C015-4566-B5FE-998A3B1A1542}" srcOrd="1" destOrd="0" presId="urn:microsoft.com/office/officeart/2005/8/layout/hierarchy3"/>
    <dgm:cxn modelId="{0F6449CC-47AA-40C7-A6DD-2E15A29C4499}" type="presParOf" srcId="{5482AAA5-C015-4566-B5FE-998A3B1A1542}" destId="{53383EDD-678F-41D3-93C0-C88B2B505C87}" srcOrd="0" destOrd="0" presId="urn:microsoft.com/office/officeart/2005/8/layout/hierarchy3"/>
    <dgm:cxn modelId="{F5A12F12-599D-43B0-A307-B23646650704}" type="presParOf" srcId="{5482AAA5-C015-4566-B5FE-998A3B1A1542}" destId="{351B6C6A-7C91-41B4-8416-E77D694CB760}" srcOrd="1" destOrd="0" presId="urn:microsoft.com/office/officeart/2005/8/layout/hierarchy3"/>
    <dgm:cxn modelId="{21009476-DC3B-4529-AEC5-15868B004968}" type="presParOf" srcId="{5482AAA5-C015-4566-B5FE-998A3B1A1542}" destId="{A10062C5-09A2-4499-BC59-D767407DE436}" srcOrd="2" destOrd="0" presId="urn:microsoft.com/office/officeart/2005/8/layout/hierarchy3"/>
    <dgm:cxn modelId="{CF75C4DA-3906-47D0-A4C7-635F6A9FB249}" type="presParOf" srcId="{5482AAA5-C015-4566-B5FE-998A3B1A1542}" destId="{350FF614-59EB-4905-B186-CDEE9A4811FB}" srcOrd="3" destOrd="0" presId="urn:microsoft.com/office/officeart/2005/8/layout/hierarchy3"/>
    <dgm:cxn modelId="{61CD5312-120D-4F11-8D4D-DED16476FFF1}" type="presParOf" srcId="{5482AAA5-C015-4566-B5FE-998A3B1A1542}" destId="{E7B38F0A-2E90-4708-98AB-B42130A7A6C6}" srcOrd="4" destOrd="0" presId="urn:microsoft.com/office/officeart/2005/8/layout/hierarchy3"/>
    <dgm:cxn modelId="{0B8A6A14-A108-404D-8DEF-4107E79B6DC4}" type="presParOf" srcId="{5482AAA5-C015-4566-B5FE-998A3B1A1542}" destId="{6EF3C9C9-F57B-4439-A3D7-0CD66BDF7DFA}" srcOrd="5" destOrd="0" presId="urn:microsoft.com/office/officeart/2005/8/layout/hierarchy3"/>
    <dgm:cxn modelId="{EB8160C5-E48A-4812-B6A3-82E9BF6D5BCE}" type="presParOf" srcId="{5482AAA5-C015-4566-B5FE-998A3B1A1542}" destId="{F869FEED-C8DF-45FA-9A40-3F988601B2E3}" srcOrd="6" destOrd="0" presId="urn:microsoft.com/office/officeart/2005/8/layout/hierarchy3"/>
    <dgm:cxn modelId="{29A26A2D-F24D-4682-972F-E43C9E4CE820}" type="presParOf" srcId="{5482AAA5-C015-4566-B5FE-998A3B1A1542}" destId="{E91B6C0C-E85F-403C-AB58-64DA885FC874}" srcOrd="7" destOrd="0" presId="urn:microsoft.com/office/officeart/2005/8/layout/hierarchy3"/>
  </dgm:cxnLst>
  <dgm:bg/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C05415-69A4-40F8-AD38-3A7F2A6C1696}">
      <dsp:nvSpPr>
        <dsp:cNvPr id="0" name=""/>
        <dsp:cNvSpPr/>
      </dsp:nvSpPr>
      <dsp:spPr>
        <a:xfrm>
          <a:off x="0" y="0"/>
          <a:ext cx="3778249" cy="3778249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E2148E-A587-4FAB-9F9E-33B0BD063A1C}">
      <dsp:nvSpPr>
        <dsp:cNvPr id="0" name=""/>
        <dsp:cNvSpPr/>
      </dsp:nvSpPr>
      <dsp:spPr>
        <a:xfrm>
          <a:off x="1889124" y="0"/>
          <a:ext cx="7026275" cy="37782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COMUNICÁNDOME MEJOR: ASERTIVIDAD  </a:t>
          </a:r>
        </a:p>
      </dsp:txBody>
      <dsp:txXfrm>
        <a:off x="1889124" y="0"/>
        <a:ext cx="3513137" cy="1133477"/>
      </dsp:txXfrm>
    </dsp:sp>
    <dsp:sp modelId="{9B99528B-3FE9-4D41-A923-83DA5514F003}">
      <dsp:nvSpPr>
        <dsp:cNvPr id="0" name=""/>
        <dsp:cNvSpPr/>
      </dsp:nvSpPr>
      <dsp:spPr>
        <a:xfrm>
          <a:off x="661194" y="1133477"/>
          <a:ext cx="2455860" cy="2455860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1074947"/>
            <a:satOff val="-11617"/>
            <a:lumOff val="-372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99ECE8-AC03-4248-81D1-162F2B32AE4B}">
      <dsp:nvSpPr>
        <dsp:cNvPr id="0" name=""/>
        <dsp:cNvSpPr/>
      </dsp:nvSpPr>
      <dsp:spPr>
        <a:xfrm>
          <a:off x="1889124" y="1133477"/>
          <a:ext cx="7026275" cy="24558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1074947"/>
              <a:satOff val="-11617"/>
              <a:lumOff val="-37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>
              <a:solidFill>
                <a:schemeClr val="accent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ELEMENTOS DE LA COMUNICACIÓN ASERTIVA</a:t>
          </a:r>
        </a:p>
      </dsp:txBody>
      <dsp:txXfrm>
        <a:off x="1889124" y="1133477"/>
        <a:ext cx="3513137" cy="1133473"/>
      </dsp:txXfrm>
    </dsp:sp>
    <dsp:sp modelId="{B46B274E-0E10-466B-9805-C298684B1071}">
      <dsp:nvSpPr>
        <dsp:cNvPr id="0" name=""/>
        <dsp:cNvSpPr/>
      </dsp:nvSpPr>
      <dsp:spPr>
        <a:xfrm>
          <a:off x="1322388" y="2266951"/>
          <a:ext cx="1133473" cy="1133473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2149893"/>
            <a:satOff val="-23233"/>
            <a:lumOff val="-745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2680C1-533F-4216-B186-6D0A2441F61D}">
      <dsp:nvSpPr>
        <dsp:cNvPr id="0" name=""/>
        <dsp:cNvSpPr/>
      </dsp:nvSpPr>
      <dsp:spPr>
        <a:xfrm>
          <a:off x="1889125" y="2163430"/>
          <a:ext cx="7026275" cy="11334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2149893"/>
              <a:satOff val="-23233"/>
              <a:lumOff val="-74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>
              <a:solidFill>
                <a:srgbClr val="CC66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LA ASERTIVIDAD EN ACCIÓN</a:t>
          </a:r>
        </a:p>
      </dsp:txBody>
      <dsp:txXfrm>
        <a:off x="1889125" y="2163430"/>
        <a:ext cx="3513137" cy="1133473"/>
      </dsp:txXfrm>
    </dsp:sp>
    <dsp:sp modelId="{00C4791D-7CC9-4733-8AE4-AC9F886F1302}">
      <dsp:nvSpPr>
        <dsp:cNvPr id="0" name=""/>
        <dsp:cNvSpPr/>
      </dsp:nvSpPr>
      <dsp:spPr>
        <a:xfrm>
          <a:off x="5402262" y="0"/>
          <a:ext cx="3513137" cy="1133477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900" kern="1200" dirty="0">
              <a:solidFill>
                <a:schemeClr val="accent1"/>
              </a:solidFill>
            </a:rPr>
            <a:t>COMUNICACIÓN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900" kern="1200" dirty="0">
              <a:solidFill>
                <a:schemeClr val="accent1"/>
              </a:solidFill>
            </a:rPr>
            <a:t>ASERTIVIDAD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900" kern="1200" dirty="0">
              <a:solidFill>
                <a:schemeClr val="accent1"/>
              </a:solidFill>
            </a:rPr>
            <a:t>COMUNICACIÓN ASERTIVA</a:t>
          </a:r>
        </a:p>
      </dsp:txBody>
      <dsp:txXfrm>
        <a:off x="5402262" y="0"/>
        <a:ext cx="3513137" cy="1133477"/>
      </dsp:txXfrm>
    </dsp:sp>
    <dsp:sp modelId="{E795C909-E1CE-425F-9DFC-7AF00B1B0BD9}">
      <dsp:nvSpPr>
        <dsp:cNvPr id="0" name=""/>
        <dsp:cNvSpPr/>
      </dsp:nvSpPr>
      <dsp:spPr>
        <a:xfrm>
          <a:off x="5402262" y="1133477"/>
          <a:ext cx="3513137" cy="1133473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900" kern="1200" dirty="0">
              <a:solidFill>
                <a:schemeClr val="accent5">
                  <a:lumMod val="75000"/>
                </a:schemeClr>
              </a:solidFill>
            </a:rPr>
            <a:t>VISUALES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900" kern="1200" dirty="0">
              <a:solidFill>
                <a:schemeClr val="accent5">
                  <a:lumMod val="75000"/>
                </a:schemeClr>
              </a:solidFill>
            </a:rPr>
            <a:t>VOCALES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900" kern="1200" dirty="0">
              <a:solidFill>
                <a:schemeClr val="accent5">
                  <a:lumMod val="75000"/>
                </a:schemeClr>
              </a:solidFill>
            </a:rPr>
            <a:t>VERBALES</a:t>
          </a:r>
        </a:p>
      </dsp:txBody>
      <dsp:txXfrm>
        <a:off x="5402262" y="1133477"/>
        <a:ext cx="3513137" cy="11334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985160-63B1-4082-80ED-7C2C1BAAEE61}">
      <dsp:nvSpPr>
        <dsp:cNvPr id="0" name=""/>
        <dsp:cNvSpPr/>
      </dsp:nvSpPr>
      <dsp:spPr>
        <a:xfrm>
          <a:off x="0" y="682489"/>
          <a:ext cx="9367016" cy="126000"/>
        </a:xfrm>
        <a:prstGeom prst="rect">
          <a:avLst/>
        </a:prstGeom>
        <a:solidFill>
          <a:srgbClr val="FDF1E3">
            <a:alpha val="90000"/>
          </a:srgbClr>
        </a:solidFill>
        <a:ln w="15875" cap="rnd" cmpd="sng" algn="ctr">
          <a:solidFill>
            <a:srgbClr val="0099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F07F83-F880-4877-B082-4B043B027988}">
      <dsp:nvSpPr>
        <dsp:cNvPr id="0" name=""/>
        <dsp:cNvSpPr/>
      </dsp:nvSpPr>
      <dsp:spPr>
        <a:xfrm>
          <a:off x="467893" y="105393"/>
          <a:ext cx="6550507" cy="650895"/>
        </a:xfrm>
        <a:prstGeom prst="roundRect">
          <a:avLst/>
        </a:prstGeom>
        <a:solidFill>
          <a:srgbClr val="F6C78E"/>
        </a:solidFill>
        <a:ln w="1587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836" tIns="0" rIns="247836" bIns="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kern="1200" dirty="0">
              <a:solidFill>
                <a:schemeClr val="accent1">
                  <a:lumMod val="75000"/>
                </a:schemeClr>
              </a:solidFill>
              <a:latin typeface="Bahnschrift SemiBold" panose="020B0502040204020203" pitchFamily="34" charset="0"/>
            </a:rPr>
            <a:t>Empiece a hablar de lo que te pasa.</a:t>
          </a:r>
        </a:p>
      </dsp:txBody>
      <dsp:txXfrm>
        <a:off x="499667" y="137167"/>
        <a:ext cx="6486959" cy="587347"/>
      </dsp:txXfrm>
    </dsp:sp>
    <dsp:sp modelId="{F2BB4980-3449-46EF-9F50-D4A871C6315D}">
      <dsp:nvSpPr>
        <dsp:cNvPr id="0" name=""/>
        <dsp:cNvSpPr/>
      </dsp:nvSpPr>
      <dsp:spPr>
        <a:xfrm>
          <a:off x="0" y="1389393"/>
          <a:ext cx="9367016" cy="126000"/>
        </a:xfrm>
        <a:prstGeom prst="rect">
          <a:avLst/>
        </a:prstGeom>
        <a:solidFill>
          <a:srgbClr val="FDF1E3">
            <a:alpha val="90000"/>
          </a:srgbClr>
        </a:solidFill>
        <a:ln w="15875" cap="rnd" cmpd="sng" algn="ctr">
          <a:solidFill>
            <a:srgbClr val="0099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CC8B8F-D316-400C-9DF6-DA1C87D9372C}">
      <dsp:nvSpPr>
        <dsp:cNvPr id="0" name=""/>
        <dsp:cNvSpPr/>
      </dsp:nvSpPr>
      <dsp:spPr>
        <a:xfrm>
          <a:off x="467893" y="835489"/>
          <a:ext cx="6550507" cy="627704"/>
        </a:xfrm>
        <a:prstGeom prst="roundRect">
          <a:avLst/>
        </a:prstGeom>
        <a:solidFill>
          <a:srgbClr val="FFDDDD"/>
        </a:solidFill>
        <a:ln w="15875" cap="rnd" cmpd="sng" algn="ctr">
          <a:solidFill>
            <a:srgbClr val="FFB9B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836" tIns="0" rIns="247836" bIns="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kern="1200" dirty="0">
              <a:solidFill>
                <a:srgbClr val="FF9797"/>
              </a:solidFill>
              <a:latin typeface="Bahnschrift SemiBold" panose="020B0502040204020203" pitchFamily="34" charset="0"/>
            </a:rPr>
            <a:t>Pregunta qué opina.</a:t>
          </a:r>
        </a:p>
      </dsp:txBody>
      <dsp:txXfrm>
        <a:off x="498535" y="866131"/>
        <a:ext cx="6489223" cy="566420"/>
      </dsp:txXfrm>
    </dsp:sp>
    <dsp:sp modelId="{7D687F63-90D6-4B27-8DCF-2B23BC7E59F0}">
      <dsp:nvSpPr>
        <dsp:cNvPr id="0" name=""/>
        <dsp:cNvSpPr/>
      </dsp:nvSpPr>
      <dsp:spPr>
        <a:xfrm>
          <a:off x="0" y="2001503"/>
          <a:ext cx="9367016" cy="126000"/>
        </a:xfrm>
        <a:prstGeom prst="rect">
          <a:avLst/>
        </a:prstGeom>
        <a:solidFill>
          <a:srgbClr val="FDF1E3">
            <a:alpha val="90000"/>
          </a:srgbClr>
        </a:solidFill>
        <a:ln w="15875" cap="rnd" cmpd="sng" algn="ctr">
          <a:solidFill>
            <a:srgbClr val="0099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40A7A7-FD77-4C78-8F7B-8E13DC64BE82}">
      <dsp:nvSpPr>
        <dsp:cNvPr id="0" name=""/>
        <dsp:cNvSpPr/>
      </dsp:nvSpPr>
      <dsp:spPr>
        <a:xfrm>
          <a:off x="467893" y="1542393"/>
          <a:ext cx="6550507" cy="532909"/>
        </a:xfrm>
        <a:prstGeom prst="roundRect">
          <a:avLst/>
        </a:prstGeom>
        <a:solidFill>
          <a:srgbClr val="CCECFF"/>
        </a:solidFill>
        <a:ln w="15875" cap="rnd" cmpd="sng" algn="ctr">
          <a:solidFill>
            <a:srgbClr val="66CC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836" tIns="0" rIns="247836" bIns="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kern="1200" dirty="0">
              <a:solidFill>
                <a:srgbClr val="00B0F0"/>
              </a:solidFill>
              <a:latin typeface="Bahnschrift SemiBold" panose="020B0502040204020203" pitchFamily="34" charset="0"/>
            </a:rPr>
            <a:t>Escucha con atención.</a:t>
          </a:r>
        </a:p>
      </dsp:txBody>
      <dsp:txXfrm>
        <a:off x="493907" y="1568407"/>
        <a:ext cx="6498479" cy="480881"/>
      </dsp:txXfrm>
    </dsp:sp>
    <dsp:sp modelId="{65BBB89C-1AA8-493F-B548-0F61726D853E}">
      <dsp:nvSpPr>
        <dsp:cNvPr id="0" name=""/>
        <dsp:cNvSpPr/>
      </dsp:nvSpPr>
      <dsp:spPr>
        <a:xfrm>
          <a:off x="0" y="2664961"/>
          <a:ext cx="9367016" cy="126000"/>
        </a:xfrm>
        <a:prstGeom prst="rect">
          <a:avLst/>
        </a:prstGeom>
        <a:solidFill>
          <a:srgbClr val="FDF1E3">
            <a:alpha val="90000"/>
          </a:srgbClr>
        </a:solidFill>
        <a:ln w="15875" cap="rnd" cmpd="sng" algn="ctr">
          <a:solidFill>
            <a:srgbClr val="0099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7142C9-9D7A-40CD-93DF-B6D1DFB43AA6}">
      <dsp:nvSpPr>
        <dsp:cNvPr id="0" name=""/>
        <dsp:cNvSpPr/>
      </dsp:nvSpPr>
      <dsp:spPr>
        <a:xfrm>
          <a:off x="467893" y="2154503"/>
          <a:ext cx="6550507" cy="584258"/>
        </a:xfrm>
        <a:prstGeom prst="roundRect">
          <a:avLst/>
        </a:prstGeom>
        <a:solidFill>
          <a:srgbClr val="E7FFE7"/>
        </a:solidFill>
        <a:ln w="15875" cap="rnd" cmpd="sng" algn="ctr">
          <a:solidFill>
            <a:srgbClr val="ACA8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836" tIns="0" rIns="247836" bIns="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kern="1200" dirty="0">
              <a:solidFill>
                <a:srgbClr val="808000"/>
              </a:solidFill>
              <a:latin typeface="Bahnschrift SemiBold" panose="020B0502040204020203" pitchFamily="34" charset="0"/>
            </a:rPr>
            <a:t>Trata de comprender, lo que dice y cómo se siente.</a:t>
          </a:r>
        </a:p>
      </dsp:txBody>
      <dsp:txXfrm>
        <a:off x="496414" y="2183024"/>
        <a:ext cx="6493465" cy="527216"/>
      </dsp:txXfrm>
    </dsp:sp>
    <dsp:sp modelId="{59A5D558-D6DC-4933-8CF7-1E85EC2B92A1}">
      <dsp:nvSpPr>
        <dsp:cNvPr id="0" name=""/>
        <dsp:cNvSpPr/>
      </dsp:nvSpPr>
      <dsp:spPr>
        <a:xfrm>
          <a:off x="0" y="3296872"/>
          <a:ext cx="9367016" cy="126000"/>
        </a:xfrm>
        <a:prstGeom prst="rect">
          <a:avLst/>
        </a:prstGeom>
        <a:solidFill>
          <a:srgbClr val="FDF1E3">
            <a:alpha val="90000"/>
          </a:srgbClr>
        </a:solidFill>
        <a:ln w="15875" cap="rnd" cmpd="sng" algn="ctr">
          <a:solidFill>
            <a:srgbClr val="0099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3507B5-F220-4962-BF60-B084FC7BCE03}">
      <dsp:nvSpPr>
        <dsp:cNvPr id="0" name=""/>
        <dsp:cNvSpPr/>
      </dsp:nvSpPr>
      <dsp:spPr>
        <a:xfrm>
          <a:off x="467893" y="2817961"/>
          <a:ext cx="6550507" cy="552710"/>
        </a:xfrm>
        <a:prstGeom prst="roundRect">
          <a:avLst/>
        </a:prstGeom>
        <a:solidFill>
          <a:srgbClr val="CCCCFF"/>
        </a:solidFill>
        <a:ln w="15875" cap="rnd" cmpd="sng" algn="ctr">
          <a:solidFill>
            <a:srgbClr val="B07BD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836" tIns="0" rIns="247836" bIns="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kern="1200" dirty="0">
              <a:solidFill>
                <a:srgbClr val="9966FF"/>
              </a:solidFill>
              <a:latin typeface="Bahnschrift SemiBold" panose="020B0502040204020203" pitchFamily="34" charset="0"/>
            </a:rPr>
            <a:t>Resume el mensaje del interlocutor para que vea que lo comprendiste. </a:t>
          </a:r>
        </a:p>
      </dsp:txBody>
      <dsp:txXfrm>
        <a:off x="494874" y="2844942"/>
        <a:ext cx="6496545" cy="498748"/>
      </dsp:txXfrm>
    </dsp:sp>
    <dsp:sp modelId="{1BA62563-F348-4203-B2B5-ACED01F25113}">
      <dsp:nvSpPr>
        <dsp:cNvPr id="0" name=""/>
        <dsp:cNvSpPr/>
      </dsp:nvSpPr>
      <dsp:spPr>
        <a:xfrm>
          <a:off x="0" y="3915595"/>
          <a:ext cx="9367016" cy="126000"/>
        </a:xfrm>
        <a:prstGeom prst="rect">
          <a:avLst/>
        </a:prstGeom>
        <a:solidFill>
          <a:srgbClr val="FDF1E3">
            <a:alpha val="90000"/>
          </a:srgbClr>
        </a:solidFill>
        <a:ln w="15875" cap="rnd" cmpd="sng" algn="ctr">
          <a:solidFill>
            <a:srgbClr val="0099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B38D1F-A3A4-49AB-B8B8-23499E145106}">
      <dsp:nvSpPr>
        <dsp:cNvPr id="0" name=""/>
        <dsp:cNvSpPr/>
      </dsp:nvSpPr>
      <dsp:spPr>
        <a:xfrm>
          <a:off x="467893" y="3449872"/>
          <a:ext cx="6550507" cy="539523"/>
        </a:xfrm>
        <a:prstGeom prst="roundRect">
          <a:avLst/>
        </a:prstGeom>
        <a:solidFill>
          <a:srgbClr val="FFE089"/>
        </a:solidFill>
        <a:ln w="15875" cap="rnd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836" tIns="0" rIns="247836" bIns="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kern="1200" dirty="0">
              <a:solidFill>
                <a:schemeClr val="accent1"/>
              </a:solidFill>
              <a:latin typeface="Bahnschrift SemiBold" panose="020B0502040204020203" pitchFamily="34" charset="0"/>
            </a:rPr>
            <a:t>Se específico sobre el comportamiento que esperas.</a:t>
          </a:r>
        </a:p>
      </dsp:txBody>
      <dsp:txXfrm>
        <a:off x="494230" y="3476209"/>
        <a:ext cx="6497833" cy="486849"/>
      </dsp:txXfrm>
    </dsp:sp>
    <dsp:sp modelId="{A5BF0033-3F40-48E1-8619-EF99E006CE21}">
      <dsp:nvSpPr>
        <dsp:cNvPr id="0" name=""/>
        <dsp:cNvSpPr/>
      </dsp:nvSpPr>
      <dsp:spPr>
        <a:xfrm>
          <a:off x="0" y="4630680"/>
          <a:ext cx="9367016" cy="126000"/>
        </a:xfrm>
        <a:prstGeom prst="rect">
          <a:avLst/>
        </a:prstGeom>
        <a:solidFill>
          <a:srgbClr val="FDF1E3">
            <a:alpha val="90000"/>
          </a:srgbClr>
        </a:solidFill>
        <a:ln w="15875" cap="rnd" cmpd="sng" algn="ctr">
          <a:solidFill>
            <a:srgbClr val="0099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C21BD4-D912-4837-9C25-1456C95A656F}">
      <dsp:nvSpPr>
        <dsp:cNvPr id="0" name=""/>
        <dsp:cNvSpPr/>
      </dsp:nvSpPr>
      <dsp:spPr>
        <a:xfrm>
          <a:off x="467893" y="4068595"/>
          <a:ext cx="6550507" cy="635884"/>
        </a:xfrm>
        <a:prstGeom prst="roundRect">
          <a:avLst/>
        </a:prstGeom>
        <a:solidFill>
          <a:srgbClr val="FFFFCC"/>
        </a:solidFill>
        <a:ln w="15875" cap="rnd" cmpd="sng" algn="ctr">
          <a:solidFill>
            <a:srgbClr val="F1A74D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836" tIns="0" rIns="247836" bIns="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b="1" kern="1200" dirty="0">
              <a:solidFill>
                <a:schemeClr val="accent1">
                  <a:lumMod val="75000"/>
                </a:schemeClr>
              </a:solidFill>
              <a:latin typeface="Bahnschrift SemiBold" panose="020B0502040204020203" pitchFamily="34" charset="0"/>
            </a:rPr>
            <a:t>Agradece la disposición al diálogo, haz un comentario positivo.</a:t>
          </a:r>
        </a:p>
      </dsp:txBody>
      <dsp:txXfrm>
        <a:off x="498934" y="4099636"/>
        <a:ext cx="6488425" cy="5738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4C3EDB-E42A-49BB-89F8-A0D89C6EFABC}">
      <dsp:nvSpPr>
        <dsp:cNvPr id="0" name=""/>
        <dsp:cNvSpPr/>
      </dsp:nvSpPr>
      <dsp:spPr>
        <a:xfrm>
          <a:off x="1052716" y="890"/>
          <a:ext cx="1589606" cy="794803"/>
        </a:xfrm>
        <a:prstGeom prst="roundRect">
          <a:avLst>
            <a:gd name="adj" fmla="val 10000"/>
          </a:avLst>
        </a:prstGeom>
        <a:solidFill>
          <a:schemeClr val="accent2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b="1" kern="1200" dirty="0">
              <a:solidFill>
                <a:srgbClr val="FFF3D1"/>
              </a:solidFill>
            </a:rPr>
            <a:t>ELEMENTOS VISUALES</a:t>
          </a:r>
        </a:p>
      </dsp:txBody>
      <dsp:txXfrm>
        <a:off x="1075995" y="24169"/>
        <a:ext cx="1543048" cy="748245"/>
      </dsp:txXfrm>
    </dsp:sp>
    <dsp:sp modelId="{9FFEB791-C323-4273-A475-1AAD33EC282A}">
      <dsp:nvSpPr>
        <dsp:cNvPr id="0" name=""/>
        <dsp:cNvSpPr/>
      </dsp:nvSpPr>
      <dsp:spPr>
        <a:xfrm>
          <a:off x="1211676" y="795694"/>
          <a:ext cx="158960" cy="596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6102"/>
              </a:lnTo>
              <a:lnTo>
                <a:pt x="158960" y="59610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93A08C-3C27-4E65-ADA1-D3B14AF8F59C}">
      <dsp:nvSpPr>
        <dsp:cNvPr id="0" name=""/>
        <dsp:cNvSpPr/>
      </dsp:nvSpPr>
      <dsp:spPr>
        <a:xfrm>
          <a:off x="1370637" y="994394"/>
          <a:ext cx="1271685" cy="794803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  <a:alpha val="9000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accent2"/>
              </a:solidFill>
            </a:rPr>
            <a:t>Contacto visual</a:t>
          </a:r>
        </a:p>
      </dsp:txBody>
      <dsp:txXfrm>
        <a:off x="1393916" y="1017673"/>
        <a:ext cx="1225127" cy="748245"/>
      </dsp:txXfrm>
    </dsp:sp>
    <dsp:sp modelId="{50C4135D-B15A-4FB1-95FB-1A5132955033}">
      <dsp:nvSpPr>
        <dsp:cNvPr id="0" name=""/>
        <dsp:cNvSpPr/>
      </dsp:nvSpPr>
      <dsp:spPr>
        <a:xfrm>
          <a:off x="1211676" y="795694"/>
          <a:ext cx="158960" cy="15896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9606"/>
              </a:lnTo>
              <a:lnTo>
                <a:pt x="158960" y="1589606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99C89E-7E93-4F47-829B-1E2D3F2161A5}">
      <dsp:nvSpPr>
        <dsp:cNvPr id="0" name=""/>
        <dsp:cNvSpPr/>
      </dsp:nvSpPr>
      <dsp:spPr>
        <a:xfrm>
          <a:off x="1370637" y="1987898"/>
          <a:ext cx="1271685" cy="794803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  <a:alpha val="9000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accent2"/>
              </a:solidFill>
            </a:rPr>
            <a:t>Proxémica o distancia corporal</a:t>
          </a:r>
        </a:p>
      </dsp:txBody>
      <dsp:txXfrm>
        <a:off x="1393916" y="2011177"/>
        <a:ext cx="1225127" cy="748245"/>
      </dsp:txXfrm>
    </dsp:sp>
    <dsp:sp modelId="{B14C8A37-AEED-44DD-A207-3CC01FDAFDE4}">
      <dsp:nvSpPr>
        <dsp:cNvPr id="0" name=""/>
        <dsp:cNvSpPr/>
      </dsp:nvSpPr>
      <dsp:spPr>
        <a:xfrm>
          <a:off x="1211676" y="795694"/>
          <a:ext cx="158960" cy="25831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3110"/>
              </a:lnTo>
              <a:lnTo>
                <a:pt x="158960" y="258311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A03042-20AF-4E82-AB05-63918F34F782}">
      <dsp:nvSpPr>
        <dsp:cNvPr id="0" name=""/>
        <dsp:cNvSpPr/>
      </dsp:nvSpPr>
      <dsp:spPr>
        <a:xfrm>
          <a:off x="1370637" y="2981402"/>
          <a:ext cx="1271685" cy="794803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  <a:alpha val="9000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accent2"/>
              </a:solidFill>
            </a:rPr>
            <a:t>Expresión facial y gestos</a:t>
          </a:r>
        </a:p>
      </dsp:txBody>
      <dsp:txXfrm>
        <a:off x="1393916" y="3004681"/>
        <a:ext cx="1225127" cy="748245"/>
      </dsp:txXfrm>
    </dsp:sp>
    <dsp:sp modelId="{A400A755-DCC8-4022-82A2-C02DE742900B}">
      <dsp:nvSpPr>
        <dsp:cNvPr id="0" name=""/>
        <dsp:cNvSpPr/>
      </dsp:nvSpPr>
      <dsp:spPr>
        <a:xfrm>
          <a:off x="1211676" y="795694"/>
          <a:ext cx="158960" cy="35766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6614"/>
              </a:lnTo>
              <a:lnTo>
                <a:pt x="158960" y="357661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CEDB71-458E-4A6C-A50D-979362A97CB9}">
      <dsp:nvSpPr>
        <dsp:cNvPr id="0" name=""/>
        <dsp:cNvSpPr/>
      </dsp:nvSpPr>
      <dsp:spPr>
        <a:xfrm>
          <a:off x="1370637" y="3974906"/>
          <a:ext cx="1271685" cy="794803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  <a:alpha val="9000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accent2"/>
              </a:solidFill>
            </a:rPr>
            <a:t>Postura y Movimiento corporal</a:t>
          </a:r>
        </a:p>
      </dsp:txBody>
      <dsp:txXfrm>
        <a:off x="1393916" y="3998185"/>
        <a:ext cx="1225127" cy="748245"/>
      </dsp:txXfrm>
    </dsp:sp>
    <dsp:sp modelId="{D14BF7E5-5F43-469D-A39F-042117D05FA8}">
      <dsp:nvSpPr>
        <dsp:cNvPr id="0" name=""/>
        <dsp:cNvSpPr/>
      </dsp:nvSpPr>
      <dsp:spPr>
        <a:xfrm>
          <a:off x="3039724" y="890"/>
          <a:ext cx="1589606" cy="794803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b="1" kern="1200" dirty="0">
              <a:solidFill>
                <a:srgbClr val="EBFFEB"/>
              </a:solidFill>
            </a:rPr>
            <a:t>ELEMENTOS VOCALES</a:t>
          </a:r>
        </a:p>
      </dsp:txBody>
      <dsp:txXfrm>
        <a:off x="3063003" y="24169"/>
        <a:ext cx="1543048" cy="748245"/>
      </dsp:txXfrm>
    </dsp:sp>
    <dsp:sp modelId="{EB9920A7-9D15-41F1-8DD6-A43A09F64F20}">
      <dsp:nvSpPr>
        <dsp:cNvPr id="0" name=""/>
        <dsp:cNvSpPr/>
      </dsp:nvSpPr>
      <dsp:spPr>
        <a:xfrm>
          <a:off x="3198684" y="795694"/>
          <a:ext cx="158960" cy="596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6102"/>
              </a:lnTo>
              <a:lnTo>
                <a:pt x="158960" y="59610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EE54D3-46EB-4537-8674-B1BCFD139B86}">
      <dsp:nvSpPr>
        <dsp:cNvPr id="0" name=""/>
        <dsp:cNvSpPr/>
      </dsp:nvSpPr>
      <dsp:spPr>
        <a:xfrm>
          <a:off x="3357645" y="994394"/>
          <a:ext cx="1271685" cy="794803"/>
        </a:xfrm>
        <a:prstGeom prst="roundRect">
          <a:avLst>
            <a:gd name="adj" fmla="val 10000"/>
          </a:avLst>
        </a:prstGeom>
        <a:solidFill>
          <a:schemeClr val="bg2">
            <a:lumMod val="75000"/>
            <a:alpha val="9000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accent5">
                  <a:lumMod val="50000"/>
                </a:schemeClr>
              </a:solidFill>
            </a:rPr>
            <a:t>Volumen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accent5">
                  <a:lumMod val="50000"/>
                </a:schemeClr>
              </a:solidFill>
            </a:rPr>
            <a:t>(Fuerza)</a:t>
          </a:r>
        </a:p>
      </dsp:txBody>
      <dsp:txXfrm>
        <a:off x="3380924" y="1017673"/>
        <a:ext cx="1225127" cy="748245"/>
      </dsp:txXfrm>
    </dsp:sp>
    <dsp:sp modelId="{61FCBB27-9864-4EEF-9BA3-9A91193E9C11}">
      <dsp:nvSpPr>
        <dsp:cNvPr id="0" name=""/>
        <dsp:cNvSpPr/>
      </dsp:nvSpPr>
      <dsp:spPr>
        <a:xfrm>
          <a:off x="3198684" y="795694"/>
          <a:ext cx="158960" cy="15896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9606"/>
              </a:lnTo>
              <a:lnTo>
                <a:pt x="158960" y="1589606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8E684E-FC97-4A14-996F-EF36DBEBAF35}">
      <dsp:nvSpPr>
        <dsp:cNvPr id="0" name=""/>
        <dsp:cNvSpPr/>
      </dsp:nvSpPr>
      <dsp:spPr>
        <a:xfrm>
          <a:off x="3357645" y="1987898"/>
          <a:ext cx="1271685" cy="794803"/>
        </a:xfrm>
        <a:prstGeom prst="roundRect">
          <a:avLst>
            <a:gd name="adj" fmla="val 10000"/>
          </a:avLst>
        </a:prstGeom>
        <a:solidFill>
          <a:schemeClr val="bg2">
            <a:lumMod val="75000"/>
            <a:alpha val="9000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accent5">
                  <a:lumMod val="50000"/>
                </a:schemeClr>
              </a:solidFill>
            </a:rPr>
            <a:t>Velocidad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accent5">
                  <a:lumMod val="50000"/>
                </a:schemeClr>
              </a:solidFill>
            </a:rPr>
            <a:t>(Tiempo)</a:t>
          </a:r>
        </a:p>
      </dsp:txBody>
      <dsp:txXfrm>
        <a:off x="3380924" y="2011177"/>
        <a:ext cx="1225127" cy="748245"/>
      </dsp:txXfrm>
    </dsp:sp>
    <dsp:sp modelId="{489C4066-9A98-43C7-900D-139CD5E06B94}">
      <dsp:nvSpPr>
        <dsp:cNvPr id="0" name=""/>
        <dsp:cNvSpPr/>
      </dsp:nvSpPr>
      <dsp:spPr>
        <a:xfrm>
          <a:off x="3198684" y="795694"/>
          <a:ext cx="158960" cy="25831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3110"/>
              </a:lnTo>
              <a:lnTo>
                <a:pt x="158960" y="258311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01DF0E-FF80-4C98-9AF0-ADD076D10977}">
      <dsp:nvSpPr>
        <dsp:cNvPr id="0" name=""/>
        <dsp:cNvSpPr/>
      </dsp:nvSpPr>
      <dsp:spPr>
        <a:xfrm>
          <a:off x="3357645" y="2981402"/>
          <a:ext cx="1271685" cy="794803"/>
        </a:xfrm>
        <a:prstGeom prst="roundRect">
          <a:avLst>
            <a:gd name="adj" fmla="val 10000"/>
          </a:avLst>
        </a:prstGeom>
        <a:solidFill>
          <a:schemeClr val="bg2">
            <a:lumMod val="75000"/>
            <a:alpha val="9000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accent5">
                  <a:lumMod val="50000"/>
                </a:schemeClr>
              </a:solidFill>
            </a:rPr>
            <a:t>Tono y entonación</a:t>
          </a:r>
        </a:p>
      </dsp:txBody>
      <dsp:txXfrm>
        <a:off x="3380924" y="3004681"/>
        <a:ext cx="1225127" cy="748245"/>
      </dsp:txXfrm>
    </dsp:sp>
    <dsp:sp modelId="{CC0490DB-7875-430D-A8DB-083112524FBA}">
      <dsp:nvSpPr>
        <dsp:cNvPr id="0" name=""/>
        <dsp:cNvSpPr/>
      </dsp:nvSpPr>
      <dsp:spPr>
        <a:xfrm>
          <a:off x="3198684" y="795694"/>
          <a:ext cx="158960" cy="35775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7505"/>
              </a:lnTo>
              <a:lnTo>
                <a:pt x="158960" y="357750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47203A-766D-48CF-B45E-60F5FA658628}">
      <dsp:nvSpPr>
        <dsp:cNvPr id="0" name=""/>
        <dsp:cNvSpPr/>
      </dsp:nvSpPr>
      <dsp:spPr>
        <a:xfrm>
          <a:off x="3357645" y="3975797"/>
          <a:ext cx="1271685" cy="794803"/>
        </a:xfrm>
        <a:prstGeom prst="roundRect">
          <a:avLst>
            <a:gd name="adj" fmla="val 10000"/>
          </a:avLst>
        </a:prstGeom>
        <a:solidFill>
          <a:schemeClr val="bg2">
            <a:lumMod val="75000"/>
            <a:alpha val="9000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accent5">
                  <a:lumMod val="50000"/>
                </a:schemeClr>
              </a:solidFill>
            </a:rPr>
            <a:t>Énfasis</a:t>
          </a:r>
        </a:p>
      </dsp:txBody>
      <dsp:txXfrm>
        <a:off x="3380924" y="3999076"/>
        <a:ext cx="1225127" cy="748245"/>
      </dsp:txXfrm>
    </dsp:sp>
    <dsp:sp modelId="{2A01587C-9BFF-4E9C-B7DA-BC0B0C755A66}">
      <dsp:nvSpPr>
        <dsp:cNvPr id="0" name=""/>
        <dsp:cNvSpPr/>
      </dsp:nvSpPr>
      <dsp:spPr>
        <a:xfrm>
          <a:off x="5026732" y="890"/>
          <a:ext cx="1589606" cy="794803"/>
        </a:xfrm>
        <a:prstGeom prst="roundRect">
          <a:avLst>
            <a:gd name="adj" fmla="val 10000"/>
          </a:avLst>
        </a:prstGeom>
        <a:solidFill>
          <a:srgbClr val="F1A549"/>
        </a:solidFill>
        <a:ln w="15875" cap="rnd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b="1" kern="1200" dirty="0">
              <a:solidFill>
                <a:srgbClr val="007D7A"/>
              </a:solidFill>
            </a:rPr>
            <a:t>ELEMENTOS VERBALES</a:t>
          </a:r>
        </a:p>
      </dsp:txBody>
      <dsp:txXfrm>
        <a:off x="5050011" y="24169"/>
        <a:ext cx="1543048" cy="748245"/>
      </dsp:txXfrm>
    </dsp:sp>
    <dsp:sp modelId="{53383EDD-678F-41D3-93C0-C88B2B505C87}">
      <dsp:nvSpPr>
        <dsp:cNvPr id="0" name=""/>
        <dsp:cNvSpPr/>
      </dsp:nvSpPr>
      <dsp:spPr>
        <a:xfrm>
          <a:off x="5185692" y="795694"/>
          <a:ext cx="158960" cy="596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6102"/>
              </a:lnTo>
              <a:lnTo>
                <a:pt x="158960" y="59610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1B6C6A-7C91-41B4-8416-E77D694CB760}">
      <dsp:nvSpPr>
        <dsp:cNvPr id="0" name=""/>
        <dsp:cNvSpPr/>
      </dsp:nvSpPr>
      <dsp:spPr>
        <a:xfrm>
          <a:off x="5344653" y="994394"/>
          <a:ext cx="1271685" cy="794803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  <a:alpha val="90000"/>
          </a:schemeClr>
        </a:solidFill>
        <a:ln w="1587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accent1"/>
              </a:solidFill>
            </a:rPr>
            <a:t>El uso de enunciados completos</a:t>
          </a:r>
        </a:p>
      </dsp:txBody>
      <dsp:txXfrm>
        <a:off x="5367932" y="1017673"/>
        <a:ext cx="1225127" cy="748245"/>
      </dsp:txXfrm>
    </dsp:sp>
    <dsp:sp modelId="{A10062C5-09A2-4499-BC59-D767407DE436}">
      <dsp:nvSpPr>
        <dsp:cNvPr id="0" name=""/>
        <dsp:cNvSpPr/>
      </dsp:nvSpPr>
      <dsp:spPr>
        <a:xfrm>
          <a:off x="5185692" y="795694"/>
          <a:ext cx="158960" cy="15896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9606"/>
              </a:lnTo>
              <a:lnTo>
                <a:pt x="158960" y="1589606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0FF614-59EB-4905-B186-CDEE9A4811FB}">
      <dsp:nvSpPr>
        <dsp:cNvPr id="0" name=""/>
        <dsp:cNvSpPr/>
      </dsp:nvSpPr>
      <dsp:spPr>
        <a:xfrm>
          <a:off x="5344653" y="1987898"/>
          <a:ext cx="1271685" cy="794803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  <a:alpha val="9000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accent1"/>
              </a:solidFill>
            </a:rPr>
            <a:t>Forma Clara</a:t>
          </a:r>
        </a:p>
      </dsp:txBody>
      <dsp:txXfrm>
        <a:off x="5367932" y="2011177"/>
        <a:ext cx="1225127" cy="748245"/>
      </dsp:txXfrm>
    </dsp:sp>
    <dsp:sp modelId="{E7B38F0A-2E90-4708-98AB-B42130A7A6C6}">
      <dsp:nvSpPr>
        <dsp:cNvPr id="0" name=""/>
        <dsp:cNvSpPr/>
      </dsp:nvSpPr>
      <dsp:spPr>
        <a:xfrm>
          <a:off x="5185692" y="795694"/>
          <a:ext cx="158960" cy="25831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3110"/>
              </a:lnTo>
              <a:lnTo>
                <a:pt x="158960" y="258311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F3C9C9-F57B-4439-A3D7-0CD66BDF7DFA}">
      <dsp:nvSpPr>
        <dsp:cNvPr id="0" name=""/>
        <dsp:cNvSpPr/>
      </dsp:nvSpPr>
      <dsp:spPr>
        <a:xfrm>
          <a:off x="5344653" y="2981402"/>
          <a:ext cx="1271685" cy="794803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  <a:alpha val="9000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accent1"/>
              </a:solidFill>
            </a:rPr>
            <a:t>Completa</a:t>
          </a:r>
        </a:p>
      </dsp:txBody>
      <dsp:txXfrm>
        <a:off x="5367932" y="3004681"/>
        <a:ext cx="1225127" cy="748245"/>
      </dsp:txXfrm>
    </dsp:sp>
    <dsp:sp modelId="{F869FEED-C8DF-45FA-9A40-3F988601B2E3}">
      <dsp:nvSpPr>
        <dsp:cNvPr id="0" name=""/>
        <dsp:cNvSpPr/>
      </dsp:nvSpPr>
      <dsp:spPr>
        <a:xfrm>
          <a:off x="5185692" y="795694"/>
          <a:ext cx="158960" cy="35766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6614"/>
              </a:lnTo>
              <a:lnTo>
                <a:pt x="158960" y="357661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1B6C0C-E85F-403C-AB58-64DA885FC874}">
      <dsp:nvSpPr>
        <dsp:cNvPr id="0" name=""/>
        <dsp:cNvSpPr/>
      </dsp:nvSpPr>
      <dsp:spPr>
        <a:xfrm>
          <a:off x="5344653" y="3974906"/>
          <a:ext cx="1271685" cy="794803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  <a:alpha val="9000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accent1"/>
              </a:solidFill>
            </a:rPr>
            <a:t>Coherente</a:t>
          </a:r>
        </a:p>
      </dsp:txBody>
      <dsp:txXfrm>
        <a:off x="5367932" y="3998185"/>
        <a:ext cx="1225127" cy="7482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D0D682-448D-4908-B834-AC6F4CA4A2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2" y="957532"/>
            <a:ext cx="8915399" cy="3278038"/>
          </a:xfrm>
        </p:spPr>
        <p:txBody>
          <a:bodyPr>
            <a:normAutofit fontScale="90000"/>
          </a:bodyPr>
          <a:lstStyle/>
          <a:p>
            <a:pPr algn="ctr"/>
            <a:br>
              <a:rPr lang="es-MX" sz="2000" dirty="0">
                <a:solidFill>
                  <a:schemeClr val="tx2"/>
                </a:solidFill>
              </a:rPr>
            </a:br>
            <a:br>
              <a:rPr lang="es-MX" sz="2000" dirty="0">
                <a:solidFill>
                  <a:schemeClr val="tx2"/>
                </a:solidFill>
              </a:rPr>
            </a:br>
            <a:br>
              <a:rPr lang="es-MX" sz="2000" dirty="0">
                <a:solidFill>
                  <a:schemeClr val="tx2"/>
                </a:solidFill>
              </a:rPr>
            </a:br>
            <a:br>
              <a:rPr lang="es-MX" sz="2000" dirty="0">
                <a:solidFill>
                  <a:schemeClr val="tx2"/>
                </a:solidFill>
              </a:rPr>
            </a:br>
            <a:br>
              <a:rPr lang="es-MX" dirty="0">
                <a:solidFill>
                  <a:schemeClr val="tx2"/>
                </a:solidFill>
              </a:rPr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r>
              <a:rPr lang="es-MX" sz="27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UNIVERSIDAD AUTÓNOMA DEL ESTADO DE MÉXICO</a:t>
            </a:r>
            <a:br>
              <a:rPr lang="es-MX" sz="27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s-MX" sz="27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PLANTEL “LIC. ADOLFO LÓPEZ MATEOS” DE LA ESCUELA PREPARATORIA</a:t>
            </a:r>
            <a:br>
              <a:rPr lang="es-MX" sz="8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es-MX" sz="27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s-MX" sz="27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DESARROLLO SOCIAL DEL ADOLESCENTE</a:t>
            </a:r>
            <a:br>
              <a:rPr lang="es-MX" sz="2700" dirty="0">
                <a:solidFill>
                  <a:schemeClr val="tx2"/>
                </a:solidFill>
              </a:rPr>
            </a:br>
            <a:br>
              <a:rPr lang="es-MX" dirty="0">
                <a:solidFill>
                  <a:schemeClr val="accent1"/>
                </a:solidFill>
              </a:rPr>
            </a:br>
            <a:r>
              <a:rPr lang="es-MX" sz="3600" dirty="0">
                <a:solidFill>
                  <a:schemeClr val="accent1"/>
                </a:solidFill>
                <a:latin typeface="Lucida Handwriting" panose="03010101010101010101" pitchFamily="66" charset="0"/>
              </a:rPr>
              <a:t>EL PODER DEL DIÁLOGO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E88F452-36E9-4953-958A-E15EA65957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0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M. EN ED. SANDRA ARACELI DÍAZ VÁZQUEZ</a:t>
            </a:r>
          </a:p>
          <a:p>
            <a:pPr algn="ctr"/>
            <a:r>
              <a:rPr lang="es-MX" sz="200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SEPTIEMBRE </a:t>
            </a:r>
            <a:r>
              <a:rPr lang="es-MX" sz="20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2018</a:t>
            </a:r>
          </a:p>
        </p:txBody>
      </p:sp>
      <p:pic>
        <p:nvPicPr>
          <p:cNvPr id="5" name="10 Marcador de contenido" descr="uaem1.jpg">
            <a:extLst>
              <a:ext uri="{FF2B5EF4-FFF2-40B4-BE49-F238E27FC236}">
                <a16:creationId xmlns:a16="http://schemas.microsoft.com/office/drawing/2014/main" id="{5A8AECB0-264F-4BA6-80E6-397011AB9E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441" y="318961"/>
            <a:ext cx="963012" cy="86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 descr="prepa 1.jpg">
            <a:extLst>
              <a:ext uri="{FF2B5EF4-FFF2-40B4-BE49-F238E27FC236}">
                <a16:creationId xmlns:a16="http://schemas.microsoft.com/office/drawing/2014/main" id="{A98B8752-477F-42C6-97EF-078264A3BB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9065" y="318961"/>
            <a:ext cx="967186" cy="8653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6675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4E0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D0A4793C-E8E3-4A0A-A2D0-85C2F053B46E}"/>
              </a:ext>
            </a:extLst>
          </p:cNvPr>
          <p:cNvSpPr/>
          <p:nvPr/>
        </p:nvSpPr>
        <p:spPr>
          <a:xfrm>
            <a:off x="8846679" y="4986239"/>
            <a:ext cx="3000895" cy="914400"/>
          </a:xfrm>
          <a:prstGeom prst="roundRect">
            <a:avLst/>
          </a:prstGeom>
          <a:solidFill>
            <a:srgbClr val="D1E8FF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b="1" dirty="0">
                <a:solidFill>
                  <a:srgbClr val="0070C0"/>
                </a:solidFill>
              </a:rPr>
              <a:t>Tiene consecuencias favorables para las dos partes de un conflicto</a:t>
            </a: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F2628C83-4CD2-43E2-BBBB-CD103972F626}"/>
              </a:ext>
            </a:extLst>
          </p:cNvPr>
          <p:cNvSpPr/>
          <p:nvPr/>
        </p:nvSpPr>
        <p:spPr>
          <a:xfrm>
            <a:off x="5465470" y="2179314"/>
            <a:ext cx="3000895" cy="914400"/>
          </a:xfrm>
          <a:prstGeom prst="roundRect">
            <a:avLst/>
          </a:prstGeom>
          <a:gradFill>
            <a:gsLst>
              <a:gs pos="0">
                <a:srgbClr val="DAD5B4"/>
              </a:gs>
              <a:gs pos="100000">
                <a:schemeClr val="accent5">
                  <a:shade val="98000"/>
                  <a:lumMod val="94000"/>
                </a:schemeClr>
              </a:gs>
            </a:gsLst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b="1" dirty="0">
                <a:solidFill>
                  <a:schemeClr val="accent5">
                    <a:lumMod val="50000"/>
                  </a:schemeClr>
                </a:solidFill>
              </a:rPr>
              <a:t>Obliga a la persona a ser responsable de su conducta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A4B4A6F9-FEB1-4439-9867-E3B23C87A7C3}"/>
              </a:ext>
            </a:extLst>
          </p:cNvPr>
          <p:cNvSpPr/>
          <p:nvPr/>
        </p:nvSpPr>
        <p:spPr>
          <a:xfrm>
            <a:off x="5465471" y="4712220"/>
            <a:ext cx="3000895" cy="1434976"/>
          </a:xfrm>
          <a:prstGeom prst="roundRect">
            <a:avLst/>
          </a:prstGeom>
          <a:solidFill>
            <a:srgbClr val="F4B76E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b="1" dirty="0">
                <a:solidFill>
                  <a:srgbClr val="CC3300"/>
                </a:solidFill>
              </a:rPr>
              <a:t>Facilita la comunicación y tiene como objetivo una relación eficaz con los demás</a:t>
            </a:r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DA8972D6-84B0-413A-AF14-9AA7888E55A1}"/>
              </a:ext>
            </a:extLst>
          </p:cNvPr>
          <p:cNvSpPr/>
          <p:nvPr/>
        </p:nvSpPr>
        <p:spPr>
          <a:xfrm>
            <a:off x="8846679" y="3429000"/>
            <a:ext cx="3000895" cy="914400"/>
          </a:xfrm>
          <a:prstGeom prst="roundRect">
            <a:avLst/>
          </a:prstGeom>
          <a:solidFill>
            <a:srgbClr val="FFD9D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b="1" dirty="0">
                <a:solidFill>
                  <a:srgbClr val="7030A0"/>
                </a:solidFill>
              </a:rPr>
              <a:t>Permite resolver mejor los conflictos</a:t>
            </a:r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5A619D74-07A3-4FD3-9183-DB446CD1BFFE}"/>
              </a:ext>
            </a:extLst>
          </p:cNvPr>
          <p:cNvSpPr/>
          <p:nvPr/>
        </p:nvSpPr>
        <p:spPr>
          <a:xfrm>
            <a:off x="5460316" y="781986"/>
            <a:ext cx="3000895" cy="914400"/>
          </a:xfrm>
          <a:prstGeom prst="roundRect">
            <a:avLst/>
          </a:prstGeom>
          <a:solidFill>
            <a:srgbClr val="FFF4D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b="1" dirty="0">
                <a:solidFill>
                  <a:schemeClr val="accent1"/>
                </a:solidFill>
              </a:rPr>
              <a:t>Es respetuosa con uno mismo y con los demás</a:t>
            </a:r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F1611A77-80A5-46C8-97E4-E2298EDA97B1}"/>
              </a:ext>
            </a:extLst>
          </p:cNvPr>
          <p:cNvSpPr/>
          <p:nvPr/>
        </p:nvSpPr>
        <p:spPr>
          <a:xfrm>
            <a:off x="5465471" y="3432855"/>
            <a:ext cx="3000895" cy="914400"/>
          </a:xfrm>
          <a:prstGeom prst="roundRect">
            <a:avLst/>
          </a:prstGeom>
          <a:gradFill>
            <a:gsLst>
              <a:gs pos="0">
                <a:srgbClr val="FFFFE1"/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50000" t="50000" r="100000" b="100000"/>
            </a:path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b="1" dirty="0">
                <a:solidFill>
                  <a:schemeClr val="accent2"/>
                </a:solidFill>
              </a:rPr>
              <a:t>Es una conducta que puede aprenderse</a:t>
            </a:r>
          </a:p>
        </p:txBody>
      </p:sp>
      <p:pic>
        <p:nvPicPr>
          <p:cNvPr id="1026" name="Picture 2" descr="Resultado de imagen para la asertividad es">
            <a:extLst>
              <a:ext uri="{FF2B5EF4-FFF2-40B4-BE49-F238E27FC236}">
                <a16:creationId xmlns:a16="http://schemas.microsoft.com/office/drawing/2014/main" id="{C38CC567-AF66-4798-B518-9F6E496FA1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2347">
            <a:off x="9314132" y="750270"/>
            <a:ext cx="2065992" cy="19801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28" name="Picture 4" descr="Resultado de imagen para la asertividad es">
            <a:extLst>
              <a:ext uri="{FF2B5EF4-FFF2-40B4-BE49-F238E27FC236}">
                <a16:creationId xmlns:a16="http://schemas.microsoft.com/office/drawing/2014/main" id="{1142B79F-EE4A-48E2-90B0-F8CB2C249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27" y="1367524"/>
            <a:ext cx="5250260" cy="38395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2086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5879EF-BBBB-41A5-A143-06482B698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42715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ser asertivo?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05F9D73-5CB7-4858-8389-8FD349F1A3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876425"/>
            <a:ext cx="8915400" cy="3377219"/>
          </a:xfrm>
        </p:spPr>
        <p:txBody>
          <a:bodyPr>
            <a:noAutofit/>
          </a:bodyPr>
          <a:lstStyle/>
          <a:p>
            <a:pPr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s-MX" sz="2000" dirty="0">
                <a:solidFill>
                  <a:srgbClr val="336699"/>
                </a:solidFill>
              </a:rPr>
              <a:t>Ser </a:t>
            </a:r>
            <a:r>
              <a:rPr lang="es-MX" sz="2000" b="1" dirty="0">
                <a:solidFill>
                  <a:srgbClr val="336699"/>
                </a:solidFill>
              </a:rPr>
              <a:t>asertivo</a:t>
            </a:r>
            <a:r>
              <a:rPr lang="es-MX" sz="2000" dirty="0">
                <a:solidFill>
                  <a:srgbClr val="336699"/>
                </a:solidFill>
              </a:rPr>
              <a:t> significa, decir las cosas como son y sin temor, a lo que los demás piensen.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s-MX" sz="2000" dirty="0">
                <a:solidFill>
                  <a:srgbClr val="336699"/>
                </a:solidFill>
              </a:rPr>
              <a:t>Ser </a:t>
            </a:r>
            <a:r>
              <a:rPr lang="es-MX" sz="2000" b="1" dirty="0">
                <a:solidFill>
                  <a:srgbClr val="336699"/>
                </a:solidFill>
              </a:rPr>
              <a:t>asertivos</a:t>
            </a:r>
            <a:r>
              <a:rPr lang="es-MX" sz="2000" dirty="0">
                <a:solidFill>
                  <a:srgbClr val="336699"/>
                </a:solidFill>
              </a:rPr>
              <a:t> implica ser firmes en nuestras decisiones sin llegar a la pasividad.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s-MX" sz="2000" dirty="0">
                <a:solidFill>
                  <a:srgbClr val="336699"/>
                </a:solidFill>
              </a:rPr>
              <a:t> Las personas </a:t>
            </a:r>
            <a:r>
              <a:rPr lang="es-MX" sz="2000" b="1" dirty="0">
                <a:solidFill>
                  <a:srgbClr val="336699"/>
                </a:solidFill>
              </a:rPr>
              <a:t>asertivas</a:t>
            </a:r>
            <a:r>
              <a:rPr lang="es-MX" sz="2000" dirty="0">
                <a:solidFill>
                  <a:srgbClr val="336699"/>
                </a:solidFill>
              </a:rPr>
              <a:t> tienden a tomar decisiones y guiar a otros de manera mucho más sencilla.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s-MX" sz="2000" dirty="0">
                <a:solidFill>
                  <a:srgbClr val="336699"/>
                </a:solidFill>
              </a:rPr>
              <a:t>Ser </a:t>
            </a:r>
            <a:r>
              <a:rPr lang="es-MX" sz="2000" b="1" dirty="0">
                <a:solidFill>
                  <a:srgbClr val="336699"/>
                </a:solidFill>
              </a:rPr>
              <a:t>asertivo </a:t>
            </a:r>
            <a:r>
              <a:rPr lang="es-MX" sz="2000" dirty="0">
                <a:solidFill>
                  <a:srgbClr val="336699"/>
                </a:solidFill>
              </a:rPr>
              <a:t>es tener la capacidad para expresar lo que se quiere, lo que se piensa o lo que se siente, sin incomodar los sentimientos de la otra persona.</a:t>
            </a:r>
            <a:endParaRPr lang="es-MX" sz="2000" b="1" dirty="0">
              <a:solidFill>
                <a:srgbClr val="336699"/>
              </a:solidFill>
            </a:endParaRPr>
          </a:p>
          <a:p>
            <a:pPr marL="0" indent="0" algn="just">
              <a:buNone/>
            </a:pPr>
            <a:endParaRPr lang="es-MX" sz="800" dirty="0">
              <a:solidFill>
                <a:srgbClr val="336699"/>
              </a:solidFill>
            </a:endParaRPr>
          </a:p>
          <a:p>
            <a:pPr marL="0" indent="0" algn="ctr">
              <a:buNone/>
            </a:pPr>
            <a:r>
              <a:rPr lang="es-MX" sz="2200" dirty="0">
                <a:solidFill>
                  <a:srgbClr val="336699"/>
                </a:solidFill>
              </a:rPr>
              <a:t>“</a:t>
            </a:r>
            <a:r>
              <a:rPr lang="es-MX" sz="2200" dirty="0">
                <a:solidFill>
                  <a:srgbClr val="336699"/>
                </a:solidFill>
                <a:latin typeface="Lucida Calligraphy" panose="03010101010101010101" pitchFamily="66" charset="0"/>
              </a:rPr>
              <a:t>Uno de los valores que promueve la </a:t>
            </a:r>
            <a:r>
              <a:rPr lang="es-MX" sz="2200" b="1" dirty="0">
                <a:solidFill>
                  <a:srgbClr val="336699"/>
                </a:solidFill>
                <a:latin typeface="Lucida Calligraphy" panose="03010101010101010101" pitchFamily="66" charset="0"/>
              </a:rPr>
              <a:t>asertividad</a:t>
            </a:r>
            <a:r>
              <a:rPr lang="es-MX" sz="2200" dirty="0">
                <a:solidFill>
                  <a:srgbClr val="336699"/>
                </a:solidFill>
                <a:latin typeface="Lucida Calligraphy" panose="03010101010101010101" pitchFamily="66" charset="0"/>
              </a:rPr>
              <a:t>, es el respeto</a:t>
            </a:r>
            <a:r>
              <a:rPr lang="es-MX" sz="2200" dirty="0">
                <a:solidFill>
                  <a:srgbClr val="336699"/>
                </a:solidFill>
              </a:rPr>
              <a:t>”.</a:t>
            </a:r>
          </a:p>
        </p:txBody>
      </p:sp>
      <p:pic>
        <p:nvPicPr>
          <p:cNvPr id="1026" name="Picture 2" descr="Comunicación Asertiva: Cómo Expresarte Eficazmente Con Asertividad | Desarrollo Personal">
            <a:extLst>
              <a:ext uri="{FF2B5EF4-FFF2-40B4-BE49-F238E27FC236}">
                <a16:creationId xmlns:a16="http://schemas.microsoft.com/office/drawing/2014/main" id="{9D701431-202E-4710-B40F-683079CCCE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6771" y="217714"/>
            <a:ext cx="2211615" cy="16587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ser asertiv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97" y="217714"/>
            <a:ext cx="2211615" cy="1850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3.bp.blogspot.com/-cLUGH0Lpetk/VX3UvmJbdyI/AAAAAAAAAEQ/_mXcDnCMa2Y/s200/respeto-por-los-demas-colegio-maria-auxiliadora-400-x-22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97" y="4960289"/>
            <a:ext cx="2211615" cy="123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214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BD02BF-D83D-4267-B9E8-A9BE89A8A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5069" y="517056"/>
            <a:ext cx="8911687" cy="697614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Derechos asertivos fundamentales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F7EBCDF-1CAE-4436-A675-E85D7A91B3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832" y="1400678"/>
            <a:ext cx="6618163" cy="345645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rgbClr val="009999"/>
                </a:solidFill>
              </a:rPr>
              <a:t>Derecho a ser tratado con respeto y dignidad.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rgbClr val="009999"/>
                </a:solidFill>
              </a:rPr>
              <a:t>Derecho a decir “no” sin sentir culpa.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rgbClr val="009999"/>
                </a:solidFill>
              </a:rPr>
              <a:t>Derecho a cometer errores.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rgbClr val="009999"/>
                </a:solidFill>
              </a:rPr>
              <a:t>Derecho a pedir información y ser informado.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rgbClr val="009999"/>
                </a:solidFill>
              </a:rPr>
              <a:t>Derecho a ser independiente.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rgbClr val="009999"/>
                </a:solidFill>
              </a:rPr>
              <a:t>Derecho a tener éxito.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rgbClr val="009999"/>
                </a:solidFill>
              </a:rPr>
              <a:t>Derecho a superarme.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rgbClr val="009999"/>
                </a:solidFill>
              </a:rPr>
              <a:t>Derecho a gozar y disfrutar.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026" name="Picture 2" descr="https://2011vivebien.files.wordpress.com/2011/12/comunicacion-asertiva-300x241.jpg">
            <a:extLst>
              <a:ext uri="{FF2B5EF4-FFF2-40B4-BE49-F238E27FC236}">
                <a16:creationId xmlns:a16="http://schemas.microsoft.com/office/drawing/2014/main" id="{64B8FCAF-1631-459C-AD19-3E05D2DD5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4731" y="1884712"/>
            <a:ext cx="2525856" cy="20291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2.bp.blogspot.com/-Cif8k0TWVBM/UhPOJVqvozI/AAAAAAAAACE/5yNQ3KJ_rwM/s1600/adolescencia.jpg">
            <a:extLst>
              <a:ext uri="{FF2B5EF4-FFF2-40B4-BE49-F238E27FC236}">
                <a16:creationId xmlns:a16="http://schemas.microsoft.com/office/drawing/2014/main" id="{655EC1D1-D832-4334-AFDC-CAFD5C3ABA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2160" y="4614381"/>
            <a:ext cx="2523864" cy="16858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derecho a tener exito">
            <a:extLst>
              <a:ext uri="{FF2B5EF4-FFF2-40B4-BE49-F238E27FC236}">
                <a16:creationId xmlns:a16="http://schemas.microsoft.com/office/drawing/2014/main" id="{7D78BAA0-6662-4A4C-A34E-C5BF50F96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476" y="5043143"/>
            <a:ext cx="3630497" cy="16961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noticias monterrey ¿qué es la dignindad?">
            <a:extLst>
              <a:ext uri="{FF2B5EF4-FFF2-40B4-BE49-F238E27FC236}">
                <a16:creationId xmlns:a16="http://schemas.microsoft.com/office/drawing/2014/main" id="{3975508A-5F22-4DC2-9AF1-9C80F8ECC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13" y="2114381"/>
            <a:ext cx="2328063" cy="23280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518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361grados.net/media/2011/08/comunicacion-asertiva.jpg">
            <a:extLst>
              <a:ext uri="{FF2B5EF4-FFF2-40B4-BE49-F238E27FC236}">
                <a16:creationId xmlns:a16="http://schemas.microsoft.com/office/drawing/2014/main" id="{3C8A9ACB-3439-42C4-A073-29E07DEF13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693" y="1588168"/>
            <a:ext cx="8432611" cy="4132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10EC70D-27F2-4060-8B8F-4326003BE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5378" y="632736"/>
            <a:ext cx="8911687" cy="695732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COMUNICACIÓN ASERTIVA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61D69955-D647-4807-9CD7-31CD2A6E7901}"/>
              </a:ext>
            </a:extLst>
          </p:cNvPr>
          <p:cNvSpPr/>
          <p:nvPr/>
        </p:nvSpPr>
        <p:spPr>
          <a:xfrm>
            <a:off x="2942810" y="5382221"/>
            <a:ext cx="56992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http://4.bp.blogspot.com/-wazcVR20oN8/UYCnQRBL_FI/AAAAAAAAAC4/pb2Ho2_8RFA/s1600/comunicacion-asertiva.jpg</a:t>
            </a:r>
          </a:p>
        </p:txBody>
      </p:sp>
    </p:spTree>
    <p:extLst>
      <p:ext uri="{BB962C8B-B14F-4D97-AF65-F5344CB8AC3E}">
        <p14:creationId xmlns:p14="http://schemas.microsoft.com/office/powerpoint/2010/main" val="42627927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3B2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ilocoaching.com/wp-content/uploads/2014/12/comunicacion-asertiva-7c.jpg">
            <a:extLst>
              <a:ext uri="{FF2B5EF4-FFF2-40B4-BE49-F238E27FC236}">
                <a16:creationId xmlns:a16="http://schemas.microsoft.com/office/drawing/2014/main" id="{8AC55D92-9DD1-454D-BCEB-DDA79C09F7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247" y="519894"/>
            <a:ext cx="7506188" cy="57563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F2A5DCE3-1A40-4160-B520-135A8517B737}"/>
              </a:ext>
            </a:extLst>
          </p:cNvPr>
          <p:cNvSpPr/>
          <p:nvPr/>
        </p:nvSpPr>
        <p:spPr>
          <a:xfrm>
            <a:off x="3617342" y="5756292"/>
            <a:ext cx="495731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http://i0.wp.com/filocoaching.com/wp-content/uploads/2014/12/comunicacion-asertiva-7c.jpg</a:t>
            </a:r>
          </a:p>
        </p:txBody>
      </p:sp>
    </p:spTree>
    <p:extLst>
      <p:ext uri="{BB962C8B-B14F-4D97-AF65-F5344CB8AC3E}">
        <p14:creationId xmlns:p14="http://schemas.microsoft.com/office/powerpoint/2010/main" val="35561144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4886B6-EB28-4B13-8C3E-FF13686F3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80988"/>
          </a:xfrm>
        </p:spPr>
        <p:txBody>
          <a:bodyPr/>
          <a:lstStyle/>
          <a:p>
            <a:pPr algn="ctr"/>
            <a:r>
              <a:rPr lang="es-MX" dirty="0"/>
              <a:t> </a:t>
            </a:r>
            <a:r>
              <a:rPr lang="es-MX" sz="3200" dirty="0">
                <a:solidFill>
                  <a:srgbClr val="FF91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la comunicación asertiva?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55EAB23C-3E54-4528-93EF-7F28758581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5499" y="1540189"/>
            <a:ext cx="8915400" cy="165189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>
                <a:solidFill>
                  <a:srgbClr val="808000"/>
                </a:solidFill>
              </a:rPr>
              <a:t>Moreno (2012)señala que la comunicación asertiva se fundamenta en el derecho inalienable de la persona a expresarse, a afirmar su ser y a establecer límites en las relaciones interpersonales. </a:t>
            </a:r>
          </a:p>
        </p:txBody>
      </p:sp>
      <p:pic>
        <p:nvPicPr>
          <p:cNvPr id="4" name="Picture 2" descr="https://www.alimentatubienestar.es/wp-content/uploads/2014/06/pasos-para-comunicacion-asertiva.jpg">
            <a:extLst>
              <a:ext uri="{FF2B5EF4-FFF2-40B4-BE49-F238E27FC236}">
                <a16:creationId xmlns:a16="http://schemas.microsoft.com/office/drawing/2014/main" id="{FE77C1B4-D979-44A6-B84D-17839D8B2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046" y="3291838"/>
            <a:ext cx="4314306" cy="32357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3885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04322E63-E01B-4596-B8AC-6BA17C344F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98176260"/>
              </p:ext>
            </p:extLst>
          </p:nvPr>
        </p:nvGraphicFramePr>
        <p:xfrm>
          <a:off x="1478380" y="1346223"/>
          <a:ext cx="9367016" cy="4862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6B20AF44-A83C-4F24-8923-5F221DAB3D98}"/>
              </a:ext>
            </a:extLst>
          </p:cNvPr>
          <p:cNvSpPr txBox="1">
            <a:spLocks/>
          </p:cNvSpPr>
          <p:nvPr/>
        </p:nvSpPr>
        <p:spPr>
          <a:xfrm>
            <a:off x="1544270" y="649703"/>
            <a:ext cx="9235237" cy="69652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3200" dirty="0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¿Cuáles son los aliados de la comunicación?</a:t>
            </a:r>
          </a:p>
        </p:txBody>
      </p:sp>
    </p:spTree>
    <p:extLst>
      <p:ext uri="{BB962C8B-B14F-4D97-AF65-F5344CB8AC3E}">
        <p14:creationId xmlns:p14="http://schemas.microsoft.com/office/powerpoint/2010/main" val="25392039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2ACD5F-0E5D-40A8-9BC0-0392921BD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7597" y="469730"/>
            <a:ext cx="9445045" cy="1138188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71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¿Cuáles son los errores más frecuentes en la comunicación?</a:t>
            </a:r>
          </a:p>
        </p:txBody>
      </p:sp>
      <p:pic>
        <p:nvPicPr>
          <p:cNvPr id="2050" name="Picture 2" descr="http://3.bp.blogspot.com/-DjHKd4tmiaQ/UKk-jVLDkNI/AAAAAAAAAC4/xk0AMwIA6mc/s1600/comunicacion2.jpg">
            <a:extLst>
              <a:ext uri="{FF2B5EF4-FFF2-40B4-BE49-F238E27FC236}">
                <a16:creationId xmlns:a16="http://schemas.microsoft.com/office/drawing/2014/main" id="{8015A516-ECFD-4D7E-8B4A-DC883137CC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11" y="3068392"/>
            <a:ext cx="2413066" cy="297756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redondeado 4"/>
          <p:cNvSpPr/>
          <p:nvPr/>
        </p:nvSpPr>
        <p:spPr>
          <a:xfrm>
            <a:off x="4299596" y="3659689"/>
            <a:ext cx="4857373" cy="727311"/>
          </a:xfrm>
          <a:prstGeom prst="roundRect">
            <a:avLst/>
          </a:prstGeom>
          <a:solidFill>
            <a:srgbClr val="FFE7EF"/>
          </a:solidFill>
          <a:ln>
            <a:solidFill>
              <a:srgbClr val="FF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b="1" dirty="0">
                <a:solidFill>
                  <a:srgbClr val="FF9999"/>
                </a:solidFill>
              </a:rPr>
              <a:t>Maltratar: culpar o chantajear.</a:t>
            </a:r>
          </a:p>
        </p:txBody>
      </p:sp>
      <p:sp>
        <p:nvSpPr>
          <p:cNvPr id="11" name="Rectángulo redondeado 10"/>
          <p:cNvSpPr/>
          <p:nvPr/>
        </p:nvSpPr>
        <p:spPr>
          <a:xfrm>
            <a:off x="5297590" y="5530294"/>
            <a:ext cx="4857373" cy="733324"/>
          </a:xfrm>
          <a:prstGeom prst="roundRect">
            <a:avLst/>
          </a:prstGeom>
          <a:solidFill>
            <a:srgbClr val="F5EBFF"/>
          </a:solidFill>
          <a:ln>
            <a:solidFill>
              <a:srgbClr val="E6C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b="1" dirty="0">
                <a:solidFill>
                  <a:srgbClr val="C489FF"/>
                </a:solidFill>
              </a:rPr>
              <a:t>Pensar en otra cosa, mientras la </a:t>
            </a:r>
          </a:p>
          <a:p>
            <a:r>
              <a:rPr lang="es-MX" b="1" dirty="0">
                <a:solidFill>
                  <a:srgbClr val="C489FF"/>
                </a:solidFill>
              </a:rPr>
              <a:t>otra persona habla.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4861861" y="4637675"/>
            <a:ext cx="4857373" cy="727311"/>
          </a:xfrm>
          <a:prstGeom prst="roundRect">
            <a:avLst/>
          </a:prstGeom>
          <a:solidFill>
            <a:srgbClr val="D5EAFF"/>
          </a:solidFill>
          <a:ln>
            <a:solidFill>
              <a:srgbClr val="A3D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b="1" dirty="0">
                <a:solidFill>
                  <a:srgbClr val="00B6F6"/>
                </a:solidFill>
              </a:rPr>
              <a:t>Gritar.</a:t>
            </a:r>
          </a:p>
        </p:txBody>
      </p:sp>
      <p:sp>
        <p:nvSpPr>
          <p:cNvPr id="16" name="Rectángulo redondeado 15"/>
          <p:cNvSpPr/>
          <p:nvPr/>
        </p:nvSpPr>
        <p:spPr>
          <a:xfrm>
            <a:off x="3904109" y="2748051"/>
            <a:ext cx="4857373" cy="727311"/>
          </a:xfrm>
          <a:prstGeom prst="roundRect">
            <a:avLst/>
          </a:prstGeom>
          <a:solidFill>
            <a:srgbClr val="FFFFE1"/>
          </a:solidFill>
          <a:ln>
            <a:solidFill>
              <a:srgbClr val="FFF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b="1" dirty="0">
                <a:solidFill>
                  <a:schemeClr val="accent1"/>
                </a:solidFill>
              </a:rPr>
              <a:t>Criticar: “Eres un irresponsable…”</a:t>
            </a:r>
          </a:p>
        </p:txBody>
      </p:sp>
      <p:sp>
        <p:nvSpPr>
          <p:cNvPr id="18" name="Rectángulo redondeado 17"/>
          <p:cNvSpPr/>
          <p:nvPr/>
        </p:nvSpPr>
        <p:spPr>
          <a:xfrm>
            <a:off x="3491340" y="1847758"/>
            <a:ext cx="4820320" cy="727311"/>
          </a:xfrm>
          <a:prstGeom prst="roundRect">
            <a:avLst/>
          </a:prstGeom>
          <a:solidFill>
            <a:srgbClr val="DFF5DF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b="1" dirty="0">
                <a:solidFill>
                  <a:srgbClr val="666633"/>
                </a:solidFill>
              </a:rPr>
              <a:t>Generalizar: “Tú siempre…”</a:t>
            </a:r>
          </a:p>
        </p:txBody>
      </p:sp>
      <p:pic>
        <p:nvPicPr>
          <p:cNvPr id="2052" name="Picture 4" descr="Resultado de imagen para gritar 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7467" y="1497173"/>
            <a:ext cx="1832161" cy="24270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3" name="Flecha abajo 2"/>
          <p:cNvSpPr/>
          <p:nvPr/>
        </p:nvSpPr>
        <p:spPr>
          <a:xfrm>
            <a:off x="7628306" y="2320561"/>
            <a:ext cx="484632" cy="654546"/>
          </a:xfrm>
          <a:prstGeom prst="down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Flecha abajo 12"/>
          <p:cNvSpPr/>
          <p:nvPr/>
        </p:nvSpPr>
        <p:spPr>
          <a:xfrm>
            <a:off x="8110794" y="3254531"/>
            <a:ext cx="484632" cy="654546"/>
          </a:xfrm>
          <a:prstGeom prst="down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Flecha abajo 13"/>
          <p:cNvSpPr/>
          <p:nvPr/>
        </p:nvSpPr>
        <p:spPr>
          <a:xfrm>
            <a:off x="8597570" y="4229902"/>
            <a:ext cx="484632" cy="654546"/>
          </a:xfrm>
          <a:prstGeom prst="down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Flecha abajo 14"/>
          <p:cNvSpPr/>
          <p:nvPr/>
        </p:nvSpPr>
        <p:spPr>
          <a:xfrm>
            <a:off x="9082202" y="5121975"/>
            <a:ext cx="484632" cy="654546"/>
          </a:xfrm>
          <a:prstGeom prst="down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13388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20440E-527C-4BBE-9CA5-EFD052827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710" y="380835"/>
            <a:ext cx="10794537" cy="597861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2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¿Cuáles son los elementos de la comunicación asertiva?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EF22762B-715C-4E06-8F50-E5D4689246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7709663"/>
              </p:ext>
            </p:extLst>
          </p:nvPr>
        </p:nvGraphicFramePr>
        <p:xfrm>
          <a:off x="2751452" y="1407633"/>
          <a:ext cx="7669055" cy="4770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63877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soymimarca.com/wp-content/uploads/2014/04/soymimarca_comunicacioninterpersonal.jpg">
            <a:extLst>
              <a:ext uri="{FF2B5EF4-FFF2-40B4-BE49-F238E27FC236}">
                <a16:creationId xmlns:a16="http://schemas.microsoft.com/office/drawing/2014/main" id="{17823CB9-8312-4879-B10D-2A516668FB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078" y="764382"/>
            <a:ext cx="6920261" cy="2365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1377B352-B27F-4B7E-B3E9-F4BABA312102}"/>
              </a:ext>
            </a:extLst>
          </p:cNvPr>
          <p:cNvSpPr/>
          <p:nvPr/>
        </p:nvSpPr>
        <p:spPr>
          <a:xfrm>
            <a:off x="3979184" y="3129535"/>
            <a:ext cx="548004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http://www.soymimarca.com/wp-content/uploads/2014/04/soymimarca_comunicacioninterpersonal.jpg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A293398-4D07-4C61-97B4-58FA28E19EAF}"/>
              </a:ext>
            </a:extLst>
          </p:cNvPr>
          <p:cNvSpPr/>
          <p:nvPr/>
        </p:nvSpPr>
        <p:spPr>
          <a:xfrm>
            <a:off x="2374423" y="3927211"/>
            <a:ext cx="86895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solidFill>
                  <a:srgbClr val="009999"/>
                </a:solidFill>
              </a:rPr>
              <a:t>Merhabian (experto en comunicación interpersonal) señala que para lograr una </a:t>
            </a:r>
            <a:r>
              <a:rPr lang="es-MX" sz="2000" b="1" dirty="0">
                <a:solidFill>
                  <a:srgbClr val="009999"/>
                </a:solidFill>
              </a:rPr>
              <a:t>comunicación más efectiva </a:t>
            </a:r>
            <a:r>
              <a:rPr lang="es-MX" sz="2000" dirty="0">
                <a:solidFill>
                  <a:srgbClr val="009999"/>
                </a:solidFill>
              </a:rPr>
              <a:t>es importante la unión de los tres tipos de elementos que se relacionan en un mensaje cada vez que hablamos: </a:t>
            </a:r>
            <a:r>
              <a:rPr lang="es-MX" sz="2000" b="1" dirty="0">
                <a:solidFill>
                  <a:srgbClr val="009999"/>
                </a:solidFill>
              </a:rPr>
              <a:t>elementos</a:t>
            </a:r>
            <a:r>
              <a:rPr lang="es-MX" sz="2000" dirty="0">
                <a:solidFill>
                  <a:srgbClr val="009999"/>
                </a:solidFill>
              </a:rPr>
              <a:t> </a:t>
            </a:r>
            <a:r>
              <a:rPr lang="es-MX" sz="2000" b="1" dirty="0">
                <a:solidFill>
                  <a:srgbClr val="009999"/>
                </a:solidFill>
              </a:rPr>
              <a:t>visuales, vocales y verbales</a:t>
            </a:r>
            <a:r>
              <a:rPr lang="es-MX" sz="2000" dirty="0">
                <a:solidFill>
                  <a:srgbClr val="009999"/>
                </a:solidFill>
              </a:rPr>
              <a:t>, además sean “consistentes” y exista equilibrio entre ellos. </a:t>
            </a:r>
          </a:p>
        </p:txBody>
      </p:sp>
    </p:spTree>
    <p:extLst>
      <p:ext uri="{BB962C8B-B14F-4D97-AF65-F5344CB8AC3E}">
        <p14:creationId xmlns:p14="http://schemas.microsoft.com/office/powerpoint/2010/main" val="3523825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85E1E56C-2B9F-483B-8A85-2BD75699C6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51190" y="3558396"/>
            <a:ext cx="8915399" cy="2262781"/>
          </a:xfrm>
        </p:spPr>
        <p:txBody>
          <a:bodyPr>
            <a:normAutofit fontScale="90000"/>
          </a:bodyPr>
          <a:lstStyle/>
          <a:p>
            <a:r>
              <a:rPr lang="es-MX" sz="3200" dirty="0">
                <a:solidFill>
                  <a:srgbClr val="808000"/>
                </a:solidFill>
              </a:rPr>
              <a:t>PROPÓSITO DEL MÓDULO</a:t>
            </a:r>
            <a:br>
              <a:rPr lang="es-MX" sz="3200" dirty="0">
                <a:solidFill>
                  <a:srgbClr val="808000"/>
                </a:solidFill>
              </a:rPr>
            </a:br>
            <a:br>
              <a:rPr lang="es-MX" sz="3200" dirty="0"/>
            </a:br>
            <a:r>
              <a:rPr lang="es-MX" sz="2700" dirty="0">
                <a:solidFill>
                  <a:schemeClr val="accent5">
                    <a:lumMod val="75000"/>
                  </a:schemeClr>
                </a:solidFill>
              </a:rPr>
              <a:t>Emplea la asertividad como un recurso necesario, para dialogar y afrontar situaciones cotidianas.</a:t>
            </a:r>
            <a:br>
              <a:rPr lang="es-MX" sz="2700" dirty="0">
                <a:solidFill>
                  <a:schemeClr val="accent5">
                    <a:lumMod val="75000"/>
                  </a:schemeClr>
                </a:solidFill>
              </a:rPr>
            </a:br>
            <a:br>
              <a:rPr lang="es-MX" sz="2400" dirty="0">
                <a:solidFill>
                  <a:schemeClr val="accent5">
                    <a:lumMod val="75000"/>
                  </a:schemeClr>
                </a:solidFill>
              </a:rPr>
            </a:br>
            <a:br>
              <a:rPr lang="es-MX" sz="3200" dirty="0"/>
            </a:br>
            <a:endParaRPr lang="es-MX" sz="3200" dirty="0"/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A3FFD745-3B2A-4C48-A4A9-D569576B36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51189" y="1395827"/>
            <a:ext cx="8915399" cy="786658"/>
          </a:xfrm>
        </p:spPr>
        <p:txBody>
          <a:bodyPr>
            <a:normAutofit/>
          </a:bodyPr>
          <a:lstStyle/>
          <a:p>
            <a:pPr algn="ctr"/>
            <a:r>
              <a:rPr lang="es-MX" sz="2800" dirty="0">
                <a:solidFill>
                  <a:schemeClr val="accent1"/>
                </a:solidFill>
                <a:latin typeface="Lucida Handwriting" panose="03010101010101010101" pitchFamily="66" charset="0"/>
              </a:rPr>
              <a:t>EL PODER DEL DIÁLOGO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7155275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id="{82499DA5-B2A2-4388-9750-53E90A773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Elementos visuales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6DE84D1A-1258-4088-A093-E1E242C55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64292" y="1905000"/>
            <a:ext cx="3992732" cy="576262"/>
          </a:xfrm>
        </p:spPr>
        <p:txBody>
          <a:bodyPr/>
          <a:lstStyle/>
          <a:p>
            <a:pPr algn="ctr"/>
            <a:r>
              <a:rPr lang="es-MX" b="1" dirty="0">
                <a:solidFill>
                  <a:schemeClr val="accent2"/>
                </a:solidFill>
              </a:rPr>
              <a:t>Contacto visual</a:t>
            </a:r>
          </a:p>
        </p:txBody>
      </p:sp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id="{0ECD1B57-686B-4D73-A6E0-18FF8BC2C84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>
                <a:solidFill>
                  <a:srgbClr val="666633"/>
                </a:solidFill>
              </a:rPr>
              <a:t>El contacto con los ojos opera de tres maneras:</a:t>
            </a:r>
          </a:p>
          <a:p>
            <a:pPr>
              <a:buAutoNum type="arabicPeriod"/>
            </a:pPr>
            <a:r>
              <a:rPr lang="es-MX" b="1" dirty="0">
                <a:solidFill>
                  <a:srgbClr val="666633"/>
                </a:solidFill>
              </a:rPr>
              <a:t>Atención e inclusión</a:t>
            </a:r>
            <a:r>
              <a:rPr lang="es-MX" dirty="0">
                <a:solidFill>
                  <a:srgbClr val="666633"/>
                </a:solidFill>
              </a:rPr>
              <a:t>: mirar directamente a los ojos.</a:t>
            </a:r>
          </a:p>
          <a:p>
            <a:pPr>
              <a:buAutoNum type="arabicPeriod"/>
            </a:pPr>
            <a:r>
              <a:rPr lang="es-MX" b="1" dirty="0">
                <a:solidFill>
                  <a:srgbClr val="666633"/>
                </a:solidFill>
              </a:rPr>
              <a:t>Intensidad de un sentimiento</a:t>
            </a:r>
            <a:r>
              <a:rPr lang="es-MX" dirty="0">
                <a:solidFill>
                  <a:srgbClr val="666633"/>
                </a:solidFill>
              </a:rPr>
              <a:t>: el contacto de los ojos y el tipo de mirada.</a:t>
            </a:r>
          </a:p>
          <a:p>
            <a:pPr>
              <a:buAutoNum type="arabicPeriod"/>
            </a:pPr>
            <a:r>
              <a:rPr lang="es-MX" b="1" dirty="0">
                <a:solidFill>
                  <a:srgbClr val="666633"/>
                </a:solidFill>
              </a:rPr>
              <a:t>Retroalimentación</a:t>
            </a:r>
            <a:r>
              <a:rPr lang="es-MX" dirty="0">
                <a:solidFill>
                  <a:srgbClr val="666633"/>
                </a:solidFill>
              </a:rPr>
              <a:t>: mirar a los ojos y se toma en cuenta la expresión de la otra persona.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D876BA49-6AB0-482A-AC0F-661F2F3358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s-MX" b="1" dirty="0">
                <a:solidFill>
                  <a:schemeClr val="accent2"/>
                </a:solidFill>
              </a:rPr>
              <a:t>La proxémica </a:t>
            </a:r>
          </a:p>
          <a:p>
            <a:pPr algn="ctr"/>
            <a:r>
              <a:rPr lang="es-MX" b="1" dirty="0">
                <a:solidFill>
                  <a:schemeClr val="accent2"/>
                </a:solidFill>
              </a:rPr>
              <a:t>(Distancia corporal)</a:t>
            </a:r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9501D10D-ADD9-4208-90A1-01C6D322380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>
                <a:solidFill>
                  <a:srgbClr val="666633"/>
                </a:solidFill>
              </a:rPr>
              <a:t>Es la distancia que debe existir entre una persona y otra. </a:t>
            </a:r>
          </a:p>
          <a:p>
            <a:pPr marL="0" indent="0">
              <a:buNone/>
            </a:pPr>
            <a:r>
              <a:rPr lang="es-MX" dirty="0">
                <a:solidFill>
                  <a:srgbClr val="666633"/>
                </a:solidFill>
              </a:rPr>
              <a:t>Categorías:</a:t>
            </a:r>
          </a:p>
          <a:p>
            <a:pPr>
              <a:buAutoNum type="arabicPeriod"/>
            </a:pPr>
            <a:r>
              <a:rPr lang="es-MX" b="1" dirty="0">
                <a:solidFill>
                  <a:srgbClr val="666633"/>
                </a:solidFill>
              </a:rPr>
              <a:t>Íntima</a:t>
            </a:r>
            <a:r>
              <a:rPr lang="es-MX" dirty="0">
                <a:solidFill>
                  <a:srgbClr val="666633"/>
                </a:solidFill>
              </a:rPr>
              <a:t>: de 0 a 45 cm</a:t>
            </a:r>
          </a:p>
          <a:p>
            <a:pPr>
              <a:buAutoNum type="arabicPeriod"/>
            </a:pPr>
            <a:r>
              <a:rPr lang="es-MX" b="1" dirty="0">
                <a:solidFill>
                  <a:srgbClr val="666633"/>
                </a:solidFill>
              </a:rPr>
              <a:t>Personal</a:t>
            </a:r>
            <a:r>
              <a:rPr lang="es-MX" dirty="0">
                <a:solidFill>
                  <a:srgbClr val="666633"/>
                </a:solidFill>
              </a:rPr>
              <a:t>: de 45 cm a 1.20</a:t>
            </a:r>
          </a:p>
          <a:p>
            <a:pPr>
              <a:buAutoNum type="arabicPeriod"/>
            </a:pPr>
            <a:r>
              <a:rPr lang="es-MX" b="1" dirty="0">
                <a:solidFill>
                  <a:srgbClr val="666633"/>
                </a:solidFill>
              </a:rPr>
              <a:t>Social</a:t>
            </a:r>
            <a:r>
              <a:rPr lang="es-MX" dirty="0">
                <a:solidFill>
                  <a:srgbClr val="666633"/>
                </a:solidFill>
              </a:rPr>
              <a:t>: 1.20 a 3 m.</a:t>
            </a:r>
          </a:p>
          <a:p>
            <a:pPr>
              <a:buAutoNum type="arabicPeriod"/>
            </a:pPr>
            <a:r>
              <a:rPr lang="es-MX" b="1" dirty="0">
                <a:solidFill>
                  <a:srgbClr val="666633"/>
                </a:solidFill>
              </a:rPr>
              <a:t>Pública</a:t>
            </a:r>
            <a:r>
              <a:rPr lang="es-MX" dirty="0">
                <a:solidFill>
                  <a:srgbClr val="666633"/>
                </a:solidFill>
              </a:rPr>
              <a:t>: de 3 m en adelante.</a:t>
            </a:r>
          </a:p>
        </p:txBody>
      </p:sp>
    </p:spTree>
    <p:extLst>
      <p:ext uri="{BB962C8B-B14F-4D97-AF65-F5344CB8AC3E}">
        <p14:creationId xmlns:p14="http://schemas.microsoft.com/office/powerpoint/2010/main" val="32845527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A5A47E6-374C-48BE-B48D-FAA8ACAE64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38843" y="511164"/>
            <a:ext cx="3992732" cy="576262"/>
          </a:xfrm>
        </p:spPr>
        <p:txBody>
          <a:bodyPr/>
          <a:lstStyle/>
          <a:p>
            <a:pPr algn="ctr"/>
            <a:r>
              <a:rPr lang="es-MX" b="1" dirty="0">
                <a:solidFill>
                  <a:schemeClr val="accent2"/>
                </a:solidFill>
              </a:rPr>
              <a:t>Expresión facial y gestos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25F4533-A991-40FD-906A-296E69C1EC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163763" y="1232327"/>
            <a:ext cx="4342893" cy="178877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dirty="0">
                <a:solidFill>
                  <a:srgbClr val="666633"/>
                </a:solidFill>
              </a:rPr>
              <a:t>El rostro es la lupa de las emociones, por eso se dice que es el reflejo del alma. Se representa por la manera que mueven la </a:t>
            </a:r>
            <a:r>
              <a:rPr lang="es-MX" b="1" dirty="0">
                <a:solidFill>
                  <a:srgbClr val="666633"/>
                </a:solidFill>
              </a:rPr>
              <a:t>frente</a:t>
            </a:r>
            <a:r>
              <a:rPr lang="es-MX" dirty="0">
                <a:solidFill>
                  <a:srgbClr val="666633"/>
                </a:solidFill>
              </a:rPr>
              <a:t>, </a:t>
            </a:r>
            <a:r>
              <a:rPr lang="es-MX" b="1" dirty="0">
                <a:solidFill>
                  <a:srgbClr val="666633"/>
                </a:solidFill>
              </a:rPr>
              <a:t>cejas</a:t>
            </a:r>
            <a:r>
              <a:rPr lang="es-MX" dirty="0">
                <a:solidFill>
                  <a:srgbClr val="666633"/>
                </a:solidFill>
              </a:rPr>
              <a:t> </a:t>
            </a:r>
            <a:r>
              <a:rPr lang="es-MX" b="1" dirty="0">
                <a:solidFill>
                  <a:srgbClr val="666633"/>
                </a:solidFill>
              </a:rPr>
              <a:t>ojos</a:t>
            </a:r>
            <a:r>
              <a:rPr lang="es-MX" dirty="0">
                <a:solidFill>
                  <a:srgbClr val="666633"/>
                </a:solidFill>
              </a:rPr>
              <a:t>, </a:t>
            </a:r>
            <a:r>
              <a:rPr lang="es-MX" b="1" dirty="0">
                <a:solidFill>
                  <a:srgbClr val="666633"/>
                </a:solidFill>
              </a:rPr>
              <a:t>boca</a:t>
            </a:r>
            <a:r>
              <a:rPr lang="es-MX" dirty="0">
                <a:solidFill>
                  <a:srgbClr val="666633"/>
                </a:solidFill>
              </a:rPr>
              <a:t>, </a:t>
            </a:r>
            <a:r>
              <a:rPr lang="es-MX" b="1" dirty="0">
                <a:solidFill>
                  <a:srgbClr val="666633"/>
                </a:solidFill>
              </a:rPr>
              <a:t>labios</a:t>
            </a:r>
            <a:r>
              <a:rPr lang="es-MX" dirty="0">
                <a:solidFill>
                  <a:srgbClr val="666633"/>
                </a:solidFill>
              </a:rPr>
              <a:t> </a:t>
            </a:r>
            <a:r>
              <a:rPr lang="es-MX" b="1" dirty="0">
                <a:solidFill>
                  <a:srgbClr val="666633"/>
                </a:solidFill>
              </a:rPr>
              <a:t>y barbilla </a:t>
            </a:r>
            <a:r>
              <a:rPr lang="es-MX" dirty="0">
                <a:solidFill>
                  <a:srgbClr val="666633"/>
                </a:solidFill>
              </a:rPr>
              <a:t>comunica algo de cada persona. 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859B5DA-B348-4BF0-91E0-8F99D475FA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336792" y="509623"/>
            <a:ext cx="3999001" cy="576262"/>
          </a:xfrm>
        </p:spPr>
        <p:txBody>
          <a:bodyPr/>
          <a:lstStyle/>
          <a:p>
            <a:pPr algn="ctr"/>
            <a:r>
              <a:rPr lang="es-MX" b="1" dirty="0">
                <a:solidFill>
                  <a:schemeClr val="accent2"/>
                </a:solidFill>
              </a:rPr>
              <a:t>Postura y movimiento corporal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F7BE864-A517-47BF-AF86-CF365DE310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166956" y="1232327"/>
            <a:ext cx="4338674" cy="23028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dirty="0">
                <a:solidFill>
                  <a:srgbClr val="666633"/>
                </a:solidFill>
              </a:rPr>
              <a:t>Utilizar los </a:t>
            </a:r>
            <a:r>
              <a:rPr lang="es-MX" b="1" dirty="0">
                <a:solidFill>
                  <a:srgbClr val="666633"/>
                </a:solidFill>
              </a:rPr>
              <a:t>gestos</a:t>
            </a:r>
            <a:r>
              <a:rPr lang="es-MX" dirty="0">
                <a:solidFill>
                  <a:srgbClr val="666633"/>
                </a:solidFill>
              </a:rPr>
              <a:t>, </a:t>
            </a:r>
            <a:r>
              <a:rPr lang="es-MX" b="1" dirty="0">
                <a:solidFill>
                  <a:srgbClr val="666633"/>
                </a:solidFill>
              </a:rPr>
              <a:t>posturas y movimientos del cuerpo y rostro</a:t>
            </a:r>
            <a:r>
              <a:rPr lang="es-MX" dirty="0">
                <a:solidFill>
                  <a:srgbClr val="666633"/>
                </a:solidFill>
              </a:rPr>
              <a:t> para transmitir información sobre las emociones y pensamientos del emisor, reflejando sus motivaciones internas, intenciones en una situación de comunicación, al igual que su actitud.</a:t>
            </a:r>
          </a:p>
        </p:txBody>
      </p:sp>
      <p:pic>
        <p:nvPicPr>
          <p:cNvPr id="1026" name="Picture 2" descr="Imagen relacionada">
            <a:extLst>
              <a:ext uri="{FF2B5EF4-FFF2-40B4-BE49-F238E27FC236}">
                <a16:creationId xmlns:a16="http://schemas.microsoft.com/office/drawing/2014/main" id="{C50BF06D-A283-4941-B5FA-E11F928E75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441" y="3021105"/>
            <a:ext cx="2283537" cy="3195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comunicación asertiva postura y movimiento corporal">
            <a:extLst>
              <a:ext uri="{FF2B5EF4-FFF2-40B4-BE49-F238E27FC236}">
                <a16:creationId xmlns:a16="http://schemas.microsoft.com/office/drawing/2014/main" id="{30908C72-4BAB-4C14-B022-66BB20BE16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6761" y="3612296"/>
            <a:ext cx="3534926" cy="2520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B2303638-9057-4F13-9C6B-4CE7B86F2B7B}"/>
              </a:ext>
            </a:extLst>
          </p:cNvPr>
          <p:cNvSpPr/>
          <p:nvPr/>
        </p:nvSpPr>
        <p:spPr>
          <a:xfrm>
            <a:off x="7645692" y="6130281"/>
            <a:ext cx="40170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http://www.formulaenlosnegocios.com.mx/wp-content/uploads/2016/10/el-lenguaje-corporal-II.jpg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BD2BB271-AB1C-429C-962B-831697FCD753}"/>
              </a:ext>
            </a:extLst>
          </p:cNvPr>
          <p:cNvSpPr/>
          <p:nvPr/>
        </p:nvSpPr>
        <p:spPr>
          <a:xfrm>
            <a:off x="2935047" y="6216498"/>
            <a:ext cx="28272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https://allcow.files.wordpress.com/2011/11/facial-expressions.jpg</a:t>
            </a:r>
          </a:p>
        </p:txBody>
      </p:sp>
    </p:spTree>
    <p:extLst>
      <p:ext uri="{BB962C8B-B14F-4D97-AF65-F5344CB8AC3E}">
        <p14:creationId xmlns:p14="http://schemas.microsoft.com/office/powerpoint/2010/main" val="25430336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3B5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03ADC0-DD47-4C15-BF37-DDDE38485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714239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Elementos  vocales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E9A894-863B-4A3D-87B4-1747F32EA2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MX" b="1" dirty="0">
                <a:solidFill>
                  <a:srgbClr val="7030A0"/>
                </a:solidFill>
              </a:rPr>
              <a:t>Volumen </a:t>
            </a:r>
          </a:p>
          <a:p>
            <a:pPr algn="ctr"/>
            <a:r>
              <a:rPr lang="es-MX" b="1" dirty="0">
                <a:solidFill>
                  <a:srgbClr val="7030A0"/>
                </a:solidFill>
              </a:rPr>
              <a:t>(Fuerza)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4A5B200-6066-4E09-894F-90B341A97A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89157" y="2839085"/>
            <a:ext cx="4342893" cy="88003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000" dirty="0">
                <a:solidFill>
                  <a:srgbClr val="7030A0"/>
                </a:solidFill>
              </a:rPr>
              <a:t>Es la fuerza con la que se emplea la voz.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43BD6C3-9C9E-4501-8785-830343DAEB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s-MX" b="1" dirty="0">
                <a:solidFill>
                  <a:srgbClr val="7030A0"/>
                </a:solidFill>
              </a:rPr>
              <a:t>Velocidad </a:t>
            </a:r>
          </a:p>
          <a:p>
            <a:pPr algn="ctr"/>
            <a:r>
              <a:rPr lang="es-MX" b="1" dirty="0">
                <a:solidFill>
                  <a:srgbClr val="7030A0"/>
                </a:solidFill>
              </a:rPr>
              <a:t>(Tiempo)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E6B7B7B-EF7C-4B5C-995C-37D85FEFF1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336792" y="2835857"/>
            <a:ext cx="4338674" cy="97417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000" dirty="0">
                <a:solidFill>
                  <a:srgbClr val="7030A0"/>
                </a:solidFill>
              </a:rPr>
              <a:t>Es la cantidad de palabras emitidas por una unidad de tiempo.</a:t>
            </a:r>
          </a:p>
        </p:txBody>
      </p:sp>
      <p:pic>
        <p:nvPicPr>
          <p:cNvPr id="2050" name="Picture 2" descr="Resultado de imagen para elementos vocales volumen o fuerza">
            <a:extLst>
              <a:ext uri="{FF2B5EF4-FFF2-40B4-BE49-F238E27FC236}">
                <a16:creationId xmlns:a16="http://schemas.microsoft.com/office/drawing/2014/main" id="{F891F266-7952-4D83-95F3-49431CADD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52999">
            <a:off x="443961" y="214755"/>
            <a:ext cx="3656157" cy="219369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69AC30E9-90FA-44A4-B215-B3062DC58694}"/>
              </a:ext>
            </a:extLst>
          </p:cNvPr>
          <p:cNvSpPr txBox="1">
            <a:spLocks/>
          </p:cNvSpPr>
          <p:nvPr/>
        </p:nvSpPr>
        <p:spPr>
          <a:xfrm>
            <a:off x="2764291" y="3810031"/>
            <a:ext cx="3992732" cy="576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>
                <a:solidFill>
                  <a:srgbClr val="7030A0"/>
                </a:solidFill>
              </a:rPr>
              <a:t>Tono y entonación</a:t>
            </a:r>
          </a:p>
        </p:txBody>
      </p:sp>
      <p:sp>
        <p:nvSpPr>
          <p:cNvPr id="10" name="Marcador de contenido 3">
            <a:extLst>
              <a:ext uri="{FF2B5EF4-FFF2-40B4-BE49-F238E27FC236}">
                <a16:creationId xmlns:a16="http://schemas.microsoft.com/office/drawing/2014/main" id="{FCF03AC4-A4B3-49A8-9672-C8B843995F87}"/>
              </a:ext>
            </a:extLst>
          </p:cNvPr>
          <p:cNvSpPr txBox="1">
            <a:spLocks/>
          </p:cNvSpPr>
          <p:nvPr/>
        </p:nvSpPr>
        <p:spPr>
          <a:xfrm>
            <a:off x="2589157" y="4632137"/>
            <a:ext cx="4342893" cy="8286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3" charset="2"/>
              <a:buNone/>
            </a:pPr>
            <a:r>
              <a:rPr lang="es-MX" sz="2000" dirty="0">
                <a:solidFill>
                  <a:srgbClr val="7030A0"/>
                </a:solidFill>
              </a:rPr>
              <a:t>Es la inflexión de la voz y modo particular de decir algo.</a:t>
            </a:r>
          </a:p>
        </p:txBody>
      </p:sp>
      <p:sp>
        <p:nvSpPr>
          <p:cNvPr id="11" name="Marcador de contenido 5">
            <a:extLst>
              <a:ext uri="{FF2B5EF4-FFF2-40B4-BE49-F238E27FC236}">
                <a16:creationId xmlns:a16="http://schemas.microsoft.com/office/drawing/2014/main" id="{F712CB88-E537-4F26-BDD6-702C1FBA2865}"/>
              </a:ext>
            </a:extLst>
          </p:cNvPr>
          <p:cNvSpPr txBox="1">
            <a:spLocks/>
          </p:cNvSpPr>
          <p:nvPr/>
        </p:nvSpPr>
        <p:spPr>
          <a:xfrm>
            <a:off x="7336792" y="4632137"/>
            <a:ext cx="4338674" cy="883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3" charset="2"/>
              <a:buNone/>
            </a:pPr>
            <a:r>
              <a:rPr lang="es-MX" sz="2000" dirty="0">
                <a:solidFill>
                  <a:srgbClr val="7030A0"/>
                </a:solidFill>
              </a:rPr>
              <a:t>Es contribuido por todas las formas de variación vocal.</a:t>
            </a:r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65E4A793-226C-4C77-A471-08421EB729AA}"/>
              </a:ext>
            </a:extLst>
          </p:cNvPr>
          <p:cNvSpPr txBox="1">
            <a:spLocks/>
          </p:cNvSpPr>
          <p:nvPr/>
        </p:nvSpPr>
        <p:spPr>
          <a:xfrm>
            <a:off x="7506629" y="3810031"/>
            <a:ext cx="3999001" cy="576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>
                <a:solidFill>
                  <a:srgbClr val="7030A0"/>
                </a:solidFill>
              </a:rPr>
              <a:t>Énfasis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5D78C64A-99B2-4932-B371-843E28D2B531}"/>
              </a:ext>
            </a:extLst>
          </p:cNvPr>
          <p:cNvSpPr/>
          <p:nvPr/>
        </p:nvSpPr>
        <p:spPr>
          <a:xfrm>
            <a:off x="181410" y="2249282"/>
            <a:ext cx="1275550" cy="1848880"/>
          </a:xfrm>
          <a:prstGeom prst="roundRect">
            <a:avLst/>
          </a:prstGeom>
          <a:solidFill>
            <a:srgbClr val="EF9D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Tono:</a:t>
            </a:r>
            <a:r>
              <a:rPr lang="es-MX" sz="1100" b="1" i="1" dirty="0">
                <a:solidFill>
                  <a:srgbClr val="7030A0"/>
                </a:solidFill>
              </a:rPr>
              <a:t> </a:t>
            </a:r>
            <a:r>
              <a:rPr lang="es-MX" sz="1100" b="1" dirty="0">
                <a:solidFill>
                  <a:srgbClr val="7030A0"/>
                </a:solidFill>
              </a:rPr>
              <a:t>es la propiedad de los sonidos que los caracteriza como </a:t>
            </a:r>
            <a:r>
              <a:rPr lang="es-MX" sz="1100" b="1" u="sng" dirty="0">
                <a:solidFill>
                  <a:srgbClr val="7030A0"/>
                </a:solidFill>
              </a:rPr>
              <a:t>más agudos</a:t>
            </a:r>
            <a:r>
              <a:rPr lang="es-MX" sz="1100" b="1" dirty="0">
                <a:solidFill>
                  <a:srgbClr val="7030A0"/>
                </a:solidFill>
              </a:rPr>
              <a:t> o </a:t>
            </a:r>
            <a:r>
              <a:rPr lang="es-MX" sz="1100" b="1" u="sng" dirty="0">
                <a:solidFill>
                  <a:srgbClr val="7030A0"/>
                </a:solidFill>
              </a:rPr>
              <a:t>más graves</a:t>
            </a:r>
            <a:r>
              <a:rPr lang="es-MX" sz="1100" b="1" dirty="0">
                <a:solidFill>
                  <a:srgbClr val="7030A0"/>
                </a:solidFill>
              </a:rPr>
              <a:t>, en función de su frecuencia.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A9478AD4-1D41-4901-AA88-DB06818D4B0C}"/>
              </a:ext>
            </a:extLst>
          </p:cNvPr>
          <p:cNvSpPr/>
          <p:nvPr/>
        </p:nvSpPr>
        <p:spPr>
          <a:xfrm>
            <a:off x="1067923" y="4187944"/>
            <a:ext cx="1388548" cy="2545736"/>
          </a:xfrm>
          <a:prstGeom prst="roundRect">
            <a:avLst/>
          </a:prstGeom>
          <a:solidFill>
            <a:srgbClr val="EF9D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Entonación:</a:t>
            </a:r>
            <a:r>
              <a:rPr lang="es-MX" sz="1200" b="1" dirty="0">
                <a:solidFill>
                  <a:srgbClr val="FF33CC"/>
                </a:solidFill>
              </a:rPr>
              <a:t> </a:t>
            </a:r>
            <a:r>
              <a:rPr lang="es-MX" sz="1100" b="1" dirty="0">
                <a:solidFill>
                  <a:srgbClr val="7030A0"/>
                </a:solidFill>
              </a:rPr>
              <a:t>esta compuesta por la sucesión de variaciones en el tono de voz.</a:t>
            </a:r>
          </a:p>
          <a:p>
            <a:pPr algn="ctr"/>
            <a:endParaRPr lang="es-MX" sz="800" b="1" dirty="0">
              <a:solidFill>
                <a:srgbClr val="7030A0"/>
              </a:solidFill>
            </a:endParaRPr>
          </a:p>
          <a:p>
            <a:pPr algn="ctr"/>
            <a:r>
              <a:rPr lang="es-MX" sz="1100" b="1" dirty="0">
                <a:solidFill>
                  <a:srgbClr val="7030A0"/>
                </a:solidFill>
              </a:rPr>
              <a:t> Los tipos más importantes de entonación son las oraciones </a:t>
            </a:r>
            <a:r>
              <a:rPr lang="es-MX" sz="1100" b="1" u="sng" dirty="0">
                <a:solidFill>
                  <a:srgbClr val="7030A0"/>
                </a:solidFill>
              </a:rPr>
              <a:t>enunciativas</a:t>
            </a:r>
            <a:r>
              <a:rPr lang="es-MX" sz="1100" b="1" dirty="0">
                <a:solidFill>
                  <a:srgbClr val="7030A0"/>
                </a:solidFill>
              </a:rPr>
              <a:t>, </a:t>
            </a:r>
            <a:r>
              <a:rPr lang="es-MX" sz="1100" b="1" u="sng" dirty="0">
                <a:solidFill>
                  <a:srgbClr val="7030A0"/>
                </a:solidFill>
              </a:rPr>
              <a:t>interrogativas</a:t>
            </a:r>
            <a:r>
              <a:rPr lang="es-MX" sz="1100" b="1" dirty="0">
                <a:solidFill>
                  <a:srgbClr val="7030A0"/>
                </a:solidFill>
              </a:rPr>
              <a:t> y </a:t>
            </a:r>
            <a:r>
              <a:rPr lang="es-MX" sz="1100" b="1" u="sng" dirty="0">
                <a:solidFill>
                  <a:srgbClr val="7030A0"/>
                </a:solidFill>
              </a:rPr>
              <a:t>exclamativas</a:t>
            </a:r>
            <a:r>
              <a:rPr lang="es-MX" sz="1100" b="1" dirty="0">
                <a:solidFill>
                  <a:srgbClr val="7030A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218134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3B5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aprendamos a manejar nuestra voz o es modular nuestra voz">
            <a:extLst>
              <a:ext uri="{FF2B5EF4-FFF2-40B4-BE49-F238E27FC236}">
                <a16:creationId xmlns:a16="http://schemas.microsoft.com/office/drawing/2014/main" id="{88791906-14CB-4C6B-9595-79CBF647E7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89" y="321926"/>
            <a:ext cx="11544422" cy="621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id="{03E128F9-4E9B-4448-B491-F4C22D27967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667797" y="617973"/>
            <a:ext cx="9305004" cy="5622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fontAlgn="base">
              <a:buNone/>
            </a:pPr>
            <a:r>
              <a:rPr lang="es-MX" sz="2000" dirty="0">
                <a:solidFill>
                  <a:srgbClr val="F3B569"/>
                </a:solidFill>
              </a:rPr>
              <a:t>Mehrabian afirma que “el tono y la calidad de la voz pueden determinar la efectividad del mensaje y la credibilidad del comunicador”.</a:t>
            </a:r>
          </a:p>
          <a:p>
            <a:pPr marL="0" indent="0" fontAlgn="base">
              <a:buNone/>
            </a:pPr>
            <a:r>
              <a:rPr lang="es-MX" sz="2000" dirty="0">
                <a:solidFill>
                  <a:srgbClr val="F3B569"/>
                </a:solidFill>
              </a:rPr>
              <a:t>Los elementos vocales más importante son: </a:t>
            </a:r>
            <a:r>
              <a:rPr lang="es-MX" sz="2000" i="1" dirty="0">
                <a:solidFill>
                  <a:srgbClr val="F3B569"/>
                </a:solidFill>
              </a:rPr>
              <a:t>voz, entonación, velocidad, volumen, énfasis o fuerza, ritmo, proyección y resonancia. </a:t>
            </a:r>
            <a:endParaRPr lang="es-MX" sz="2000" dirty="0">
              <a:solidFill>
                <a:srgbClr val="F3B569"/>
              </a:solidFill>
            </a:endParaRPr>
          </a:p>
          <a:p>
            <a:pPr marL="0" indent="0" fontAlgn="base">
              <a:buNone/>
            </a:pPr>
            <a:endParaRPr lang="es-MX" sz="2000" dirty="0">
              <a:solidFill>
                <a:srgbClr val="F3B569"/>
              </a:solidFill>
            </a:endParaRPr>
          </a:p>
          <a:p>
            <a:pPr marL="0" indent="0" algn="just" fontAlgn="base">
              <a:buNone/>
            </a:pPr>
            <a:endParaRPr lang="es-MX" sz="2000" dirty="0">
              <a:solidFill>
                <a:schemeClr val="bg1"/>
              </a:solidFill>
            </a:endParaRPr>
          </a:p>
          <a:p>
            <a:pPr marL="0" indent="0" algn="just" fontAlgn="base">
              <a:buNone/>
            </a:pPr>
            <a:endParaRPr lang="es-MX" sz="2000" dirty="0">
              <a:solidFill>
                <a:schemeClr val="bg1"/>
              </a:solidFill>
            </a:endParaRPr>
          </a:p>
          <a:p>
            <a:pPr marL="0" indent="0" algn="just" fontAlgn="base">
              <a:buNone/>
            </a:pPr>
            <a:endParaRPr lang="es-MX" sz="2000" dirty="0">
              <a:solidFill>
                <a:schemeClr val="bg1"/>
              </a:solidFill>
            </a:endParaRPr>
          </a:p>
          <a:p>
            <a:pPr marL="0" indent="0" algn="just" fontAlgn="base">
              <a:buNone/>
            </a:pPr>
            <a:endParaRPr lang="es-MX" sz="2000" dirty="0">
              <a:solidFill>
                <a:schemeClr val="bg1"/>
              </a:solidFill>
            </a:endParaRPr>
          </a:p>
          <a:p>
            <a:pPr marL="0" indent="0" algn="just" fontAlgn="base">
              <a:buNone/>
            </a:pPr>
            <a:endParaRPr lang="es-MX" sz="2000" dirty="0">
              <a:solidFill>
                <a:schemeClr val="bg1"/>
              </a:solidFill>
            </a:endParaRPr>
          </a:p>
          <a:p>
            <a:pPr marL="0" indent="0" algn="ctr" fontAlgn="base">
              <a:buNone/>
            </a:pPr>
            <a:r>
              <a:rPr lang="es-MX" sz="2000" dirty="0">
                <a:solidFill>
                  <a:srgbClr val="F3B569"/>
                </a:solidFill>
              </a:rPr>
              <a:t>“APRENDAMOS A MANEJAR NUESTRA VOZ ES INDISPENSABLE PARA COMUNICARNOS DE MANERA EFICAZ”.</a:t>
            </a:r>
          </a:p>
          <a:p>
            <a:pPr marL="0" indent="0" algn="ctr" fontAlgn="base">
              <a:buNone/>
            </a:pPr>
            <a:endParaRPr lang="es-MX" dirty="0">
              <a:solidFill>
                <a:srgbClr val="F3B569"/>
              </a:solidFill>
              <a:latin typeface="+mj-lt"/>
            </a:endParaRPr>
          </a:p>
          <a:p>
            <a:pPr marL="0" indent="0" algn="ctr" fontAlgn="base">
              <a:buNone/>
            </a:pPr>
            <a:r>
              <a:rPr lang="es-MX" dirty="0">
                <a:solidFill>
                  <a:schemeClr val="bg1"/>
                </a:solidFill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13508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4BB38F-EC77-4938-9EA8-D6DD7454E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5407" y="614674"/>
            <a:ext cx="8911687" cy="612858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Elementos verbales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15C55F-8F16-43CC-8C33-DA096EB585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7782" y="1712270"/>
            <a:ext cx="3992732" cy="576262"/>
          </a:xfrm>
        </p:spPr>
        <p:txBody>
          <a:bodyPr/>
          <a:lstStyle/>
          <a:p>
            <a:pPr algn="ctr"/>
            <a:r>
              <a:rPr lang="es-MX" b="1" dirty="0">
                <a:solidFill>
                  <a:srgbClr val="FF69B4"/>
                </a:solidFill>
              </a:rPr>
              <a:t>El uso de enunciados completos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38869C7-9449-4EED-8637-8552931695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2702" y="2378348"/>
            <a:ext cx="4342893" cy="109200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000" dirty="0">
                <a:solidFill>
                  <a:srgbClr val="008080"/>
                </a:solidFill>
              </a:rPr>
              <a:t>Un enunciado es la expresión verbal de una idea, tiene sentido completo. 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0D6748B-9855-4389-B0FF-9FE1A9AC98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04042" y="1565906"/>
            <a:ext cx="3999001" cy="576262"/>
          </a:xfrm>
        </p:spPr>
        <p:txBody>
          <a:bodyPr/>
          <a:lstStyle/>
          <a:p>
            <a:pPr algn="ctr"/>
            <a:r>
              <a:rPr lang="es-MX" b="1" dirty="0">
                <a:solidFill>
                  <a:srgbClr val="FF69B4"/>
                </a:solidFill>
              </a:rPr>
              <a:t>Forma clara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CC9EFC5-DF23-44C9-966E-BCC5B5F2F3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34207" y="2296081"/>
            <a:ext cx="4338674" cy="88326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000" dirty="0">
                <a:solidFill>
                  <a:srgbClr val="008080"/>
                </a:solidFill>
              </a:rPr>
              <a:t>Emplear párrafos y frases cortas.</a:t>
            </a:r>
          </a:p>
        </p:txBody>
      </p: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2B3B8A57-643A-4940-A916-5EF21E68C298}"/>
              </a:ext>
            </a:extLst>
          </p:cNvPr>
          <p:cNvSpPr txBox="1">
            <a:spLocks/>
          </p:cNvSpPr>
          <p:nvPr/>
        </p:nvSpPr>
        <p:spPr>
          <a:xfrm>
            <a:off x="1847782" y="3321202"/>
            <a:ext cx="3992732" cy="576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>
                <a:solidFill>
                  <a:srgbClr val="FF69B4"/>
                </a:solidFill>
              </a:rPr>
              <a:t>Completa</a:t>
            </a:r>
          </a:p>
        </p:txBody>
      </p:sp>
      <p:sp>
        <p:nvSpPr>
          <p:cNvPr id="8" name="Marcador de texto 4">
            <a:extLst>
              <a:ext uri="{FF2B5EF4-FFF2-40B4-BE49-F238E27FC236}">
                <a16:creationId xmlns:a16="http://schemas.microsoft.com/office/drawing/2014/main" id="{D421402D-3D5F-4417-A3D7-5F7D49399743}"/>
              </a:ext>
            </a:extLst>
          </p:cNvPr>
          <p:cNvSpPr txBox="1">
            <a:spLocks/>
          </p:cNvSpPr>
          <p:nvPr/>
        </p:nvSpPr>
        <p:spPr>
          <a:xfrm>
            <a:off x="6704043" y="3301007"/>
            <a:ext cx="3999001" cy="576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>
                <a:solidFill>
                  <a:srgbClr val="FF69B4"/>
                </a:solidFill>
              </a:rPr>
              <a:t>Coherente</a:t>
            </a:r>
          </a:p>
        </p:txBody>
      </p:sp>
      <p:sp>
        <p:nvSpPr>
          <p:cNvPr id="9" name="Marcador de contenido 5">
            <a:extLst>
              <a:ext uri="{FF2B5EF4-FFF2-40B4-BE49-F238E27FC236}">
                <a16:creationId xmlns:a16="http://schemas.microsoft.com/office/drawing/2014/main" id="{B133283B-81D0-4221-AF26-3B03AF1E6F83}"/>
              </a:ext>
            </a:extLst>
          </p:cNvPr>
          <p:cNvSpPr txBox="1">
            <a:spLocks/>
          </p:cNvSpPr>
          <p:nvPr/>
        </p:nvSpPr>
        <p:spPr>
          <a:xfrm>
            <a:off x="6534207" y="4075533"/>
            <a:ext cx="4338674" cy="17572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3" charset="2"/>
              <a:buNone/>
            </a:pPr>
            <a:r>
              <a:rPr lang="es-MX" sz="2000" dirty="0">
                <a:solidFill>
                  <a:srgbClr val="008080"/>
                </a:solidFill>
              </a:rPr>
              <a:t>En la comunicación, un mensaje es coherente cuando es comprensible en sí mismo y no requiere de explicaciones para entender su significado.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9B0DFBB7-1AE7-415A-90B2-1E144330BB5C}"/>
              </a:ext>
            </a:extLst>
          </p:cNvPr>
          <p:cNvSpPr/>
          <p:nvPr/>
        </p:nvSpPr>
        <p:spPr>
          <a:xfrm>
            <a:off x="1729930" y="3978208"/>
            <a:ext cx="433867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solidFill>
                  <a:srgbClr val="008080"/>
                </a:solidFill>
              </a:rPr>
              <a:t>La comunicación oral más evolucionada es el lenguaje articulado, los sonidos estructurados que dan lugar a las sílabas, palabras y oraciones con las que nos comunicamos con los demás.</a:t>
            </a:r>
          </a:p>
        </p:txBody>
      </p:sp>
    </p:spTree>
    <p:extLst>
      <p:ext uri="{BB962C8B-B14F-4D97-AF65-F5344CB8AC3E}">
        <p14:creationId xmlns:p14="http://schemas.microsoft.com/office/powerpoint/2010/main" val="18085026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BE0FCE5-B499-4061-8D59-93B02AE69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4879" y="496350"/>
            <a:ext cx="3505199" cy="976312"/>
          </a:xfrm>
        </p:spPr>
        <p:txBody>
          <a:bodyPr>
            <a:noAutofit/>
          </a:bodyPr>
          <a:lstStyle/>
          <a:p>
            <a:pPr algn="ctr"/>
            <a:r>
              <a:rPr lang="es-MX" sz="2800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comunicación asertiva y el éxito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19610162-7911-48E3-AF58-CAC9F4BD0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4414" y="455920"/>
            <a:ext cx="5181600" cy="541757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es-MX" sz="2400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es-MX" sz="2400" dirty="0">
                <a:solidFill>
                  <a:srgbClr val="0070C0"/>
                </a:solidFill>
              </a:rPr>
              <a:t>“La regla  más importante para conseguir que tu cuerpo hable de forma efectiva es </a:t>
            </a:r>
            <a:r>
              <a:rPr lang="es-MX" sz="2400" b="1" dirty="0">
                <a:solidFill>
                  <a:srgbClr val="0070C0"/>
                </a:solidFill>
              </a:rPr>
              <a:t>ser siempre tú</a:t>
            </a:r>
            <a:r>
              <a:rPr lang="es-MX" sz="2400" dirty="0">
                <a:solidFill>
                  <a:srgbClr val="0070C0"/>
                </a:solidFill>
              </a:rPr>
              <a:t>”</a:t>
            </a:r>
          </a:p>
          <a:p>
            <a:pPr marL="0" indent="0" algn="ctr">
              <a:buNone/>
            </a:pPr>
            <a:r>
              <a:rPr lang="es-MX" sz="2400" dirty="0">
                <a:solidFill>
                  <a:srgbClr val="0070C0"/>
                </a:solidFill>
              </a:rPr>
              <a:t>“Para ser un </a:t>
            </a:r>
            <a:r>
              <a:rPr lang="es-MX" sz="2400" b="1" dirty="0">
                <a:solidFill>
                  <a:srgbClr val="0070C0"/>
                </a:solidFill>
              </a:rPr>
              <a:t>comunicador eficaz</a:t>
            </a:r>
            <a:r>
              <a:rPr lang="es-MX" sz="2400" dirty="0">
                <a:solidFill>
                  <a:srgbClr val="0070C0"/>
                </a:solidFill>
              </a:rPr>
              <a:t>, debes proyectar </a:t>
            </a:r>
            <a:r>
              <a:rPr lang="es-MX" sz="2400" b="1" dirty="0">
                <a:solidFill>
                  <a:srgbClr val="0070C0"/>
                </a:solidFill>
              </a:rPr>
              <a:t>seriedad</a:t>
            </a:r>
            <a:r>
              <a:rPr lang="es-MX" sz="2400" dirty="0">
                <a:solidFill>
                  <a:srgbClr val="0070C0"/>
                </a:solidFill>
              </a:rPr>
              <a:t>, </a:t>
            </a:r>
            <a:r>
              <a:rPr lang="es-MX" sz="2400" b="1" dirty="0">
                <a:solidFill>
                  <a:srgbClr val="0070C0"/>
                </a:solidFill>
              </a:rPr>
              <a:t>entusiasmo</a:t>
            </a:r>
            <a:r>
              <a:rPr lang="es-MX" sz="2400" dirty="0">
                <a:solidFill>
                  <a:srgbClr val="0070C0"/>
                </a:solidFill>
              </a:rPr>
              <a:t> </a:t>
            </a:r>
            <a:r>
              <a:rPr lang="es-MX" sz="2400" b="1" dirty="0">
                <a:solidFill>
                  <a:srgbClr val="0070C0"/>
                </a:solidFill>
              </a:rPr>
              <a:t>y sinceridad </a:t>
            </a:r>
            <a:r>
              <a:rPr lang="es-MX" sz="2400" dirty="0">
                <a:solidFill>
                  <a:srgbClr val="0070C0"/>
                </a:solidFill>
              </a:rPr>
              <a:t>haciendo que tu actitud y tus acciones reafirmen tus palabras”</a:t>
            </a:r>
          </a:p>
          <a:p>
            <a:pPr marL="0" indent="0" algn="ctr">
              <a:buNone/>
            </a:pPr>
            <a:r>
              <a:rPr lang="es-MX" sz="2400" dirty="0">
                <a:solidFill>
                  <a:srgbClr val="0070C0"/>
                </a:solidFill>
              </a:rPr>
              <a:t>“</a:t>
            </a:r>
            <a:r>
              <a:rPr lang="es-MX" sz="2400" b="1" dirty="0">
                <a:solidFill>
                  <a:srgbClr val="0070C0"/>
                </a:solidFill>
              </a:rPr>
              <a:t>Los</a:t>
            </a:r>
            <a:r>
              <a:rPr lang="es-MX" sz="2400" dirty="0">
                <a:solidFill>
                  <a:srgbClr val="0070C0"/>
                </a:solidFill>
              </a:rPr>
              <a:t> </a:t>
            </a:r>
            <a:r>
              <a:rPr lang="es-MX" sz="2400" b="1" dirty="0">
                <a:solidFill>
                  <a:srgbClr val="0070C0"/>
                </a:solidFill>
              </a:rPr>
              <a:t>elementos</a:t>
            </a:r>
            <a:r>
              <a:rPr lang="es-MX" sz="2400" dirty="0">
                <a:solidFill>
                  <a:srgbClr val="0070C0"/>
                </a:solidFill>
              </a:rPr>
              <a:t> </a:t>
            </a:r>
            <a:r>
              <a:rPr lang="es-MX" sz="2400" b="1" dirty="0">
                <a:solidFill>
                  <a:srgbClr val="0070C0"/>
                </a:solidFill>
              </a:rPr>
              <a:t>visuales, vocales y verbales </a:t>
            </a:r>
            <a:r>
              <a:rPr lang="es-MX" sz="2400" dirty="0">
                <a:solidFill>
                  <a:srgbClr val="0070C0"/>
                </a:solidFill>
              </a:rPr>
              <a:t>deben estar entrelazados al mensaje que se crea y se emite para poder alcanzar una </a:t>
            </a:r>
            <a:r>
              <a:rPr lang="es-MX" sz="2400" b="1" dirty="0">
                <a:solidFill>
                  <a:srgbClr val="0070C0"/>
                </a:solidFill>
              </a:rPr>
              <a:t>comunicación asertiva</a:t>
            </a:r>
            <a:r>
              <a:rPr lang="es-MX" sz="2400" dirty="0">
                <a:solidFill>
                  <a:srgbClr val="0070C0"/>
                </a:solidFill>
              </a:rPr>
              <a:t>”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27EDC8B6-CE90-4A97-B729-74FFAA41A3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64879" y="1611058"/>
            <a:ext cx="3505199" cy="4262436"/>
          </a:xfrm>
        </p:spPr>
        <p:txBody>
          <a:bodyPr>
            <a:normAutofit/>
          </a:bodyPr>
          <a:lstStyle/>
          <a:p>
            <a:pPr algn="ctr"/>
            <a:r>
              <a:rPr lang="es-MX" sz="2400" dirty="0">
                <a:solidFill>
                  <a:srgbClr val="0070C0"/>
                </a:solidFill>
              </a:rPr>
              <a:t>“ La </a:t>
            </a:r>
            <a:r>
              <a:rPr lang="es-MX" sz="2400" b="1" dirty="0">
                <a:solidFill>
                  <a:srgbClr val="0070C0"/>
                </a:solidFill>
              </a:rPr>
              <a:t>comunicación asertiva </a:t>
            </a:r>
            <a:r>
              <a:rPr lang="es-MX" sz="2400" dirty="0">
                <a:solidFill>
                  <a:srgbClr val="0070C0"/>
                </a:solidFill>
              </a:rPr>
              <a:t>es clave para lograr el éxito en la vida”</a:t>
            </a:r>
            <a:endParaRPr lang="es-MX" sz="2400" dirty="0"/>
          </a:p>
        </p:txBody>
      </p:sp>
      <p:pic>
        <p:nvPicPr>
          <p:cNvPr id="7" name="Picture 10" descr="Resultado de imagen para comunicación eficaz">
            <a:extLst>
              <a:ext uri="{FF2B5EF4-FFF2-40B4-BE49-F238E27FC236}">
                <a16:creationId xmlns:a16="http://schemas.microsoft.com/office/drawing/2014/main" id="{735B25C8-BD1A-4C30-8E68-5C00460524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986" y="3291143"/>
            <a:ext cx="3236161" cy="288018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OMUNICACION EFICAZ 1">
            <a:extLst>
              <a:ext uri="{FF2B5EF4-FFF2-40B4-BE49-F238E27FC236}">
                <a16:creationId xmlns:a16="http://schemas.microsoft.com/office/drawing/2014/main" id="{5A2606EB-941B-4897-A5FC-8F02DE5CB4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7944" y="4939147"/>
            <a:ext cx="2448413" cy="162411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3917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7D12A74-82CF-4292-BC96-BF7B12402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327" y="1288025"/>
            <a:ext cx="8915399" cy="833285"/>
          </a:xfrm>
        </p:spPr>
        <p:txBody>
          <a:bodyPr>
            <a:normAutofit/>
          </a:bodyPr>
          <a:lstStyle/>
          <a:p>
            <a:pPr algn="ctr"/>
            <a:r>
              <a:rPr lang="es-MX" dirty="0">
                <a:solidFill>
                  <a:srgbClr val="0070C0"/>
                </a:solidFill>
                <a:latin typeface="Lucida Handwriting" panose="03010101010101010101" pitchFamily="66" charset="0"/>
              </a:rPr>
              <a:t>LA ASERTIVIDAD EN ACCIÓN</a:t>
            </a:r>
          </a:p>
        </p:txBody>
      </p:sp>
      <p:pic>
        <p:nvPicPr>
          <p:cNvPr id="3074" name="Picture 2" descr="Imagen relacionada">
            <a:extLst>
              <a:ext uri="{FF2B5EF4-FFF2-40B4-BE49-F238E27FC236}">
                <a16:creationId xmlns:a16="http://schemas.microsoft.com/office/drawing/2014/main" id="{7033CFC2-EBC9-4964-AECE-26305552B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51" y="2975487"/>
            <a:ext cx="4177775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3076" name="Picture 4" descr="https://sites.google.com/site/remeigonzaleztutoria/_/rsrc/1417219686985/3-evidencies/e-comunicacio-a-l-accio-tutorial/5.grafico-asertividad.png?height=248&amp;width=400">
            <a:extLst>
              <a:ext uri="{FF2B5EF4-FFF2-40B4-BE49-F238E27FC236}">
                <a16:creationId xmlns:a16="http://schemas.microsoft.com/office/drawing/2014/main" id="{A64417EA-2F29-45D9-B9B6-2F15F2207D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065" y="2875936"/>
            <a:ext cx="3810000" cy="23622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128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E1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sultado de imagen para LA ASERTIVIDAD EN ACCIÓN">
            <a:extLst>
              <a:ext uri="{FF2B5EF4-FFF2-40B4-BE49-F238E27FC236}">
                <a16:creationId xmlns:a16="http://schemas.microsoft.com/office/drawing/2014/main" id="{5DDFD8B5-4CC1-4860-AFE6-7B39011876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981" y="910242"/>
            <a:ext cx="6304580" cy="47284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C6DC0E68-BFE0-45DA-BC8F-6416E1BF06E9}"/>
              </a:ext>
            </a:extLst>
          </p:cNvPr>
          <p:cNvSpPr/>
          <p:nvPr/>
        </p:nvSpPr>
        <p:spPr>
          <a:xfrm>
            <a:off x="5840315" y="5165540"/>
            <a:ext cx="300442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https://es.slideshare.net/cavizuet/comunicacin-asertiva2</a:t>
            </a:r>
          </a:p>
        </p:txBody>
      </p:sp>
      <p:pic>
        <p:nvPicPr>
          <p:cNvPr id="2050" name="Picture 2" descr="Resultado de imagen para relación familiar asertiva">
            <a:extLst>
              <a:ext uri="{FF2B5EF4-FFF2-40B4-BE49-F238E27FC236}">
                <a16:creationId xmlns:a16="http://schemas.microsoft.com/office/drawing/2014/main" id="{736F4673-8258-4E2A-91A3-172093D77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05" y="2535771"/>
            <a:ext cx="3870658" cy="178645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3410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E1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D0D9021-EB56-4129-A811-B05745897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4724" y="1926916"/>
            <a:ext cx="8915400" cy="406092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000" dirty="0">
                <a:solidFill>
                  <a:srgbClr val="336699"/>
                </a:solidFill>
              </a:rPr>
              <a:t>Puedes tomar alguna de estas tres actitudes:</a:t>
            </a:r>
          </a:p>
          <a:p>
            <a:pPr marL="0" indent="0">
              <a:buNone/>
            </a:pPr>
            <a:endParaRPr lang="es-MX" sz="800" dirty="0">
              <a:solidFill>
                <a:srgbClr val="336699"/>
              </a:solidFill>
            </a:endParaRPr>
          </a:p>
          <a:p>
            <a:pPr algn="just">
              <a:buFont typeface="+mj-lt"/>
              <a:buAutoNum type="arabicPeriod"/>
            </a:pPr>
            <a:r>
              <a:rPr lang="es-MX" sz="2000" dirty="0">
                <a:solidFill>
                  <a:srgbClr val="336699"/>
                </a:solidFill>
              </a:rPr>
              <a:t>Seguir esperando, con la expectativa de que la vendedora se presente a atenderte en los próximos minutos </a:t>
            </a:r>
            <a:r>
              <a:rPr lang="es-MX" sz="2000" b="1" dirty="0">
                <a:solidFill>
                  <a:srgbClr val="336699"/>
                </a:solidFill>
              </a:rPr>
              <a:t>(comunicación pasiva)</a:t>
            </a:r>
            <a:r>
              <a:rPr lang="es-MX" sz="2000" dirty="0">
                <a:solidFill>
                  <a:srgbClr val="336699"/>
                </a:solidFill>
              </a:rPr>
              <a:t>.</a:t>
            </a:r>
          </a:p>
          <a:p>
            <a:pPr algn="just">
              <a:buFont typeface="+mj-lt"/>
              <a:buAutoNum type="arabicPeriod"/>
            </a:pPr>
            <a:r>
              <a:rPr lang="es-MX" sz="2000" dirty="0">
                <a:solidFill>
                  <a:srgbClr val="336699"/>
                </a:solidFill>
              </a:rPr>
              <a:t>Acercarte a la caja y hacer un escándalo por el pésimo servicio de atención que ofrecen al cliente y amenazar con no volver allí nunca más </a:t>
            </a:r>
            <a:r>
              <a:rPr lang="es-MX" sz="2000" b="1" dirty="0">
                <a:solidFill>
                  <a:srgbClr val="336699"/>
                </a:solidFill>
              </a:rPr>
              <a:t>(comunicación agresiva)</a:t>
            </a:r>
            <a:r>
              <a:rPr lang="es-MX" sz="2000" dirty="0">
                <a:solidFill>
                  <a:srgbClr val="336699"/>
                </a:solidFill>
              </a:rPr>
              <a:t>.</a:t>
            </a:r>
          </a:p>
          <a:p>
            <a:pPr algn="just">
              <a:buFont typeface="+mj-lt"/>
              <a:buAutoNum type="arabicPeriod"/>
            </a:pPr>
            <a:r>
              <a:rPr lang="es-MX" sz="2000" dirty="0">
                <a:solidFill>
                  <a:srgbClr val="336699"/>
                </a:solidFill>
              </a:rPr>
              <a:t>Acercarte al mostrador y preguntar a alguna de las vendedoras quién podría atenderte, ya que cuentas con poco tiempo para realizar tu compra </a:t>
            </a:r>
            <a:r>
              <a:rPr lang="es-MX" sz="2000" b="1" dirty="0">
                <a:solidFill>
                  <a:srgbClr val="336699"/>
                </a:solidFill>
              </a:rPr>
              <a:t>(comunicación asertiva)</a:t>
            </a:r>
            <a:r>
              <a:rPr lang="es-MX" sz="2000" dirty="0">
                <a:solidFill>
                  <a:srgbClr val="336699"/>
                </a:solidFill>
              </a:rPr>
              <a:t>.</a:t>
            </a: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37C35E42-CE0D-40F3-823B-7A64E61A8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661" y="639972"/>
            <a:ext cx="8321687" cy="1286944"/>
          </a:xfrm>
        </p:spPr>
        <p:txBody>
          <a:bodyPr>
            <a:noAutofit/>
          </a:bodyPr>
          <a:lstStyle/>
          <a:p>
            <a:pPr algn="just"/>
            <a:r>
              <a:rPr lang="es-MX" sz="2000" b="1" dirty="0">
                <a:solidFill>
                  <a:srgbClr val="EF9D39"/>
                </a:solidFill>
              </a:rPr>
              <a:t>Imagina que entras a una tienda a comprar un vestido para una reunión muy importante. Estás en la tienda durante más de diez minutos y no se ha acercado ninguna vendedora a atenderte.</a:t>
            </a:r>
            <a:br>
              <a:rPr lang="es-MX" sz="2000" b="1" dirty="0">
                <a:solidFill>
                  <a:srgbClr val="EF9D39"/>
                </a:solidFill>
              </a:rPr>
            </a:br>
            <a:endParaRPr lang="es-MX" sz="2000" b="1" dirty="0">
              <a:solidFill>
                <a:srgbClr val="EF9D39"/>
              </a:solidFill>
            </a:endParaRPr>
          </a:p>
        </p:txBody>
      </p:sp>
      <p:pic>
        <p:nvPicPr>
          <p:cNvPr id="1028" name="Picture 4" descr="Imagen relacionada">
            <a:extLst>
              <a:ext uri="{FF2B5EF4-FFF2-40B4-BE49-F238E27FC236}">
                <a16:creationId xmlns:a16="http://schemas.microsoft.com/office/drawing/2014/main" id="{71B48FFD-39AE-4510-900A-779C5F7A05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3769" y="381512"/>
            <a:ext cx="2553911" cy="16957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n relacionada">
            <a:extLst>
              <a:ext uri="{FF2B5EF4-FFF2-40B4-BE49-F238E27FC236}">
                <a16:creationId xmlns:a16="http://schemas.microsoft.com/office/drawing/2014/main" id="{B0C15F0A-EFE3-4493-B80B-C26DF23DE8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55" y="5068737"/>
            <a:ext cx="2385935" cy="158773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946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D0856C9C-B34B-4B4B-9660-B66C7CACE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049315" y="2675477"/>
            <a:ext cx="5069889" cy="1252875"/>
          </a:xfrm>
        </p:spPr>
        <p:txBody>
          <a:bodyPr>
            <a:noAutofit/>
          </a:bodyPr>
          <a:lstStyle/>
          <a:p>
            <a:pPr algn="ctr"/>
            <a:r>
              <a:rPr lang="es-MX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asertividad</a:t>
            </a:r>
            <a:r>
              <a:rPr lang="es-MX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una de las actitudes  fundamentales </a:t>
            </a:r>
            <a:br>
              <a:rPr lang="es-MX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para la comunicación eficaz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384591"/>
              </p:ext>
            </p:extLst>
          </p:nvPr>
        </p:nvGraphicFramePr>
        <p:xfrm>
          <a:off x="2670977" y="766969"/>
          <a:ext cx="8127999" cy="524436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632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>
                          <a:solidFill>
                            <a:srgbClr val="FFFFCC"/>
                          </a:solidFill>
                        </a:rPr>
                        <a:t>PASIVA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FFCC"/>
                          </a:solidFill>
                        </a:rPr>
                        <a:t>AGRESIVA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FFCC"/>
                          </a:solidFill>
                        </a:rPr>
                        <a:t>ASERTIVA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9803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>
                          <a:solidFill>
                            <a:schemeClr val="accent3"/>
                          </a:solidFill>
                        </a:rPr>
                        <a:t>No expresa unos sentimientos, pensamientos y creencias honestos y en consecuencia, permitiendo que los demás los violen.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800" kern="1200" dirty="0">
                          <a:solidFill>
                            <a:schemeClr val="accent3"/>
                          </a:solidFill>
                          <a:effectLst/>
                        </a:rPr>
                        <a:t>Acepta todo lo que se le dice sin cuestionar ni preocuparse de las normas o deseos propios. </a:t>
                      </a:r>
                      <a:endParaRPr lang="es-MX" dirty="0">
                        <a:solidFill>
                          <a:schemeClr val="accent3"/>
                        </a:solidFill>
                      </a:endParaRPr>
                    </a:p>
                    <a:p>
                      <a:pPr>
                        <a:buFont typeface="Courier New" panose="02070309020205020404" pitchFamily="49" charset="0"/>
                        <a:buNone/>
                      </a:pPr>
                      <a:endParaRPr lang="es-MX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>
                          <a:solidFill>
                            <a:schemeClr val="accent2"/>
                          </a:solidFill>
                        </a:rPr>
                        <a:t>Establece una situación de ganar/ perder.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>
                          <a:solidFill>
                            <a:schemeClr val="accent2"/>
                          </a:solidFill>
                        </a:rPr>
                        <a:t>Ofende. Se impone por la fuerza. No escucha sugerencias.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Establece una situación de ganar/ganar</a:t>
                      </a:r>
                      <a:r>
                        <a:rPr lang="es-MX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Habla con efectividad y propiedad.</a:t>
                      </a:r>
                      <a:endParaRPr lang="es-MX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Se</a:t>
                      </a:r>
                      <a:r>
                        <a:rPr lang="es-MX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expresa</a:t>
                      </a:r>
                      <a:r>
                        <a:rPr lang="es-MX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de una manera respetuosa, directa y honesta.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s-MX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26" name="Picture 2" descr="Resultado de imagen para caritas de asertivo, pasivo y agresiv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003" y="4829928"/>
            <a:ext cx="1515241" cy="1130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2.bp.blogspot.com/-YSrtzKCf4-o/TxNKLV_KJxI/AAAAAAAAAAo/wqWfm0dAFjs/s320/agresividad-para-nota-we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324" y="3831114"/>
            <a:ext cx="1679304" cy="11282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n relacionad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6411" y="4310589"/>
            <a:ext cx="2166024" cy="11282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641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61EF904D-B4B2-4A08-941B-DBC76BF952A2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07986620"/>
              </p:ext>
            </p:extLst>
          </p:nvPr>
        </p:nvGraphicFramePr>
        <p:xfrm>
          <a:off x="2448464" y="1710906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60143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57952E-10A4-4B09-B66F-DFDA9A74A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444" y="535994"/>
            <a:ext cx="10565956" cy="1104382"/>
          </a:xfrm>
        </p:spPr>
        <p:txBody>
          <a:bodyPr>
            <a:noAutofit/>
          </a:bodyPr>
          <a:lstStyle/>
          <a:p>
            <a:pPr algn="ctr"/>
            <a:r>
              <a:rPr lang="es-MX" sz="3200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¿Cuáles son las características de la comunicación asertiva en la conducta verbal y no verbal?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DABA5C-3159-4CB9-BE14-53ABDAB5AD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66102" y="2225591"/>
            <a:ext cx="4313864" cy="34497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dirty="0">
                <a:solidFill>
                  <a:srgbClr val="9933FF"/>
                </a:solidFill>
              </a:rPr>
              <a:t> </a:t>
            </a:r>
            <a:r>
              <a:rPr lang="es-MX" sz="2400" b="1" dirty="0">
                <a:solidFill>
                  <a:srgbClr val="7030A0"/>
                </a:solidFill>
              </a:rPr>
              <a:t>Conducta  no verbal </a:t>
            </a:r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q"/>
            </a:pPr>
            <a:r>
              <a:rPr lang="es-MX" sz="2200" dirty="0">
                <a:solidFill>
                  <a:srgbClr val="7030A0"/>
                </a:solidFill>
              </a:rPr>
              <a:t>Gestos firmes </a:t>
            </a:r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q"/>
            </a:pPr>
            <a:r>
              <a:rPr lang="es-MX" sz="2200" dirty="0">
                <a:solidFill>
                  <a:srgbClr val="7030A0"/>
                </a:solidFill>
              </a:rPr>
              <a:t>Postura erguida </a:t>
            </a:r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q"/>
            </a:pPr>
            <a:r>
              <a:rPr lang="es-MX" sz="2200" dirty="0">
                <a:solidFill>
                  <a:srgbClr val="7030A0"/>
                </a:solidFill>
              </a:rPr>
              <a:t>Manos sueltas, cuerpo relajado</a:t>
            </a:r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q"/>
            </a:pPr>
            <a:r>
              <a:rPr lang="es-MX" sz="2200" dirty="0">
                <a:solidFill>
                  <a:srgbClr val="7030A0"/>
                </a:solidFill>
              </a:rPr>
              <a:t>Contacto ocular firme, no fijo o amenazante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3EC367F-01D9-4B3E-953B-720D443946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76219" y="1640376"/>
            <a:ext cx="4313864" cy="46202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b="1" dirty="0">
                <a:solidFill>
                  <a:srgbClr val="7030A0"/>
                </a:solidFill>
              </a:rPr>
              <a:t>Conducta verbal</a:t>
            </a:r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q"/>
            </a:pPr>
            <a:r>
              <a:rPr lang="es-MX" sz="2200" dirty="0">
                <a:solidFill>
                  <a:srgbClr val="7030A0"/>
                </a:solidFill>
              </a:rPr>
              <a:t>Capacidad de discrepar abiertamente</a:t>
            </a:r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q"/>
            </a:pPr>
            <a:r>
              <a:rPr lang="es-MX" sz="2200" dirty="0">
                <a:solidFill>
                  <a:srgbClr val="7030A0"/>
                </a:solidFill>
              </a:rPr>
              <a:t>Defensa sin agresión</a:t>
            </a:r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q"/>
            </a:pPr>
            <a:r>
              <a:rPr lang="es-MX" sz="2200" dirty="0">
                <a:solidFill>
                  <a:srgbClr val="7030A0"/>
                </a:solidFill>
              </a:rPr>
              <a:t>Habla fluida</a:t>
            </a:r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q"/>
            </a:pPr>
            <a:r>
              <a:rPr lang="es-MX" sz="2200" dirty="0">
                <a:solidFill>
                  <a:srgbClr val="7030A0"/>
                </a:solidFill>
              </a:rPr>
              <a:t>Respetar los silencios</a:t>
            </a:r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q"/>
            </a:pPr>
            <a:r>
              <a:rPr lang="es-MX" sz="2200" dirty="0">
                <a:solidFill>
                  <a:srgbClr val="7030A0"/>
                </a:solidFill>
              </a:rPr>
              <a:t>Expresión de sentimientos positivos y negativos</a:t>
            </a:r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q"/>
            </a:pPr>
            <a:r>
              <a:rPr lang="es-MX" sz="2200" dirty="0">
                <a:solidFill>
                  <a:srgbClr val="7030A0"/>
                </a:solidFill>
              </a:rPr>
              <a:t>Observar el tono de voz; si este es coherente con el mensaje</a:t>
            </a:r>
          </a:p>
        </p:txBody>
      </p:sp>
    </p:spTree>
    <p:extLst>
      <p:ext uri="{BB962C8B-B14F-4D97-AF65-F5344CB8AC3E}">
        <p14:creationId xmlns:p14="http://schemas.microsoft.com/office/powerpoint/2010/main" val="10771349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277E0539-021B-4DD0-99D2-7FE79ACBD4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858600"/>
              </p:ext>
            </p:extLst>
          </p:nvPr>
        </p:nvGraphicFramePr>
        <p:xfrm>
          <a:off x="1155007" y="0"/>
          <a:ext cx="9850450" cy="685800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3037968">
                  <a:extLst>
                    <a:ext uri="{9D8B030D-6E8A-4147-A177-3AD203B41FA5}">
                      <a16:colId xmlns:a16="http://schemas.microsoft.com/office/drawing/2014/main" val="1579949291"/>
                    </a:ext>
                  </a:extLst>
                </a:gridCol>
                <a:gridCol w="6812482">
                  <a:extLst>
                    <a:ext uri="{9D8B030D-6E8A-4147-A177-3AD203B41FA5}">
                      <a16:colId xmlns:a16="http://schemas.microsoft.com/office/drawing/2014/main" val="1022263901"/>
                    </a:ext>
                  </a:extLst>
                </a:gridCol>
              </a:tblGrid>
              <a:tr h="627994">
                <a:tc gridSpan="2">
                  <a:txBody>
                    <a:bodyPr/>
                    <a:lstStyle/>
                    <a:p>
                      <a:pPr algn="ctr"/>
                      <a:r>
                        <a:rPr lang="es-MX" sz="2400" dirty="0">
                          <a:solidFill>
                            <a:srgbClr val="FFE885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Técnicas de Comunicación Asertiva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4946718"/>
                  </a:ext>
                </a:extLst>
              </a:tr>
              <a:tr h="509372">
                <a:tc>
                  <a:txBody>
                    <a:bodyPr/>
                    <a:lstStyle/>
                    <a:p>
                      <a:r>
                        <a:rPr lang="es-MX" b="1" dirty="0">
                          <a:solidFill>
                            <a:schemeClr val="accent4"/>
                          </a:solidFill>
                        </a:rPr>
                        <a:t>1. </a:t>
                      </a:r>
                      <a:r>
                        <a:rPr lang="es-MX" b="1" dirty="0">
                          <a:solidFill>
                            <a:schemeClr val="accent2"/>
                          </a:solidFill>
                        </a:rPr>
                        <a:t>Disco rayado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Repetir varias veces una afirmación.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5739836"/>
                  </a:ext>
                </a:extLst>
              </a:tr>
              <a:tr h="879191">
                <a:tc>
                  <a:txBody>
                    <a:bodyPr/>
                    <a:lstStyle/>
                    <a:p>
                      <a:r>
                        <a:rPr lang="es-MX" b="1" dirty="0">
                          <a:solidFill>
                            <a:schemeClr val="accent4"/>
                          </a:solidFill>
                        </a:rPr>
                        <a:t>2. </a:t>
                      </a:r>
                      <a:r>
                        <a:rPr lang="es-MX" b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Banco de niebla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En</a:t>
                      </a:r>
                      <a:r>
                        <a:rPr lang="es-MX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o</a:t>
                      </a:r>
                      <a:r>
                        <a:rPr lang="es-MX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torgarle a la persona la razón, pero no dejando lugar</a:t>
                      </a:r>
                      <a:r>
                        <a:rPr lang="es-MX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a una </a:t>
                      </a:r>
                      <a:r>
                        <a:rPr lang="es-MX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discusión.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5424043"/>
                  </a:ext>
                </a:extLst>
              </a:tr>
              <a:tr h="879191">
                <a:tc>
                  <a:txBody>
                    <a:bodyPr/>
                    <a:lstStyle/>
                    <a:p>
                      <a:r>
                        <a:rPr lang="es-MX" b="1" dirty="0">
                          <a:solidFill>
                            <a:schemeClr val="accent4"/>
                          </a:solidFill>
                        </a:rPr>
                        <a:t>3. </a:t>
                      </a:r>
                      <a:r>
                        <a:rPr lang="es-MX" b="1" dirty="0">
                          <a:solidFill>
                            <a:schemeClr val="accent2"/>
                          </a:solidFill>
                        </a:rPr>
                        <a:t>Técnica para el cambio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Visión global de la discusión.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146298"/>
                  </a:ext>
                </a:extLst>
              </a:tr>
              <a:tr h="947883">
                <a:tc>
                  <a:txBody>
                    <a:bodyPr/>
                    <a:lstStyle/>
                    <a:p>
                      <a:r>
                        <a:rPr lang="es-MX" b="1" dirty="0">
                          <a:solidFill>
                            <a:schemeClr val="accent4"/>
                          </a:solidFill>
                        </a:rPr>
                        <a:t>4.</a:t>
                      </a:r>
                      <a:r>
                        <a:rPr lang="es-MX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s-MX" b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Acuerdo asertivo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Se intenta</a:t>
                      </a:r>
                      <a:r>
                        <a:rPr lang="es-MX" sz="1800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 llegar a un acuerdo donde se confirma lo que se pueda considerar como error.</a:t>
                      </a:r>
                      <a:endParaRPr lang="es-MX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345971"/>
                  </a:ext>
                </a:extLst>
              </a:tr>
              <a:tr h="879191">
                <a:tc>
                  <a:txBody>
                    <a:bodyPr/>
                    <a:lstStyle/>
                    <a:p>
                      <a:r>
                        <a:rPr lang="es-MX" b="1" dirty="0">
                          <a:solidFill>
                            <a:schemeClr val="accent4"/>
                          </a:solidFill>
                        </a:rPr>
                        <a:t>5. </a:t>
                      </a:r>
                      <a:r>
                        <a:rPr lang="es-MX" b="1" dirty="0">
                          <a:solidFill>
                            <a:schemeClr val="accent2"/>
                          </a:solidFill>
                        </a:rPr>
                        <a:t>Pregunta asertiva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Es contestar con una pregunta que pone en positivo lo que se está discutiendo.</a:t>
                      </a:r>
                      <a:endParaRPr lang="es-MX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8367703"/>
                  </a:ext>
                </a:extLst>
              </a:tr>
              <a:tr h="879191">
                <a:tc>
                  <a:txBody>
                    <a:bodyPr/>
                    <a:lstStyle/>
                    <a:p>
                      <a:r>
                        <a:rPr lang="es-MX" b="1" dirty="0">
                          <a:solidFill>
                            <a:schemeClr val="accent4"/>
                          </a:solidFill>
                        </a:rPr>
                        <a:t>6. </a:t>
                      </a:r>
                      <a:r>
                        <a:rPr lang="es-MX" b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Ignorar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Cuando la persona esta muy alterada, tenemos que ser los más empáticos posibles.</a:t>
                      </a:r>
                      <a:endParaRPr lang="es-MX" sz="1800" kern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9306155"/>
                  </a:ext>
                </a:extLst>
              </a:tr>
              <a:tr h="1255987">
                <a:tc>
                  <a:txBody>
                    <a:bodyPr/>
                    <a:lstStyle/>
                    <a:p>
                      <a:r>
                        <a:rPr lang="es-MX" b="1" dirty="0">
                          <a:solidFill>
                            <a:schemeClr val="accent4"/>
                          </a:solidFill>
                        </a:rPr>
                        <a:t>7. </a:t>
                      </a:r>
                      <a:r>
                        <a:rPr lang="es-MX" b="1" dirty="0">
                          <a:solidFill>
                            <a:schemeClr val="accent2"/>
                          </a:solidFill>
                        </a:rPr>
                        <a:t>Aplazamiento</a:t>
                      </a:r>
                    </a:p>
                    <a:p>
                      <a:r>
                        <a:rPr lang="es-MX" b="1" dirty="0">
                          <a:solidFill>
                            <a:schemeClr val="accent2"/>
                          </a:solidFill>
                        </a:rPr>
                        <a:t>asertivo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Cuando no somos capaces en ese momento de dar una solución</a:t>
                      </a:r>
                      <a:r>
                        <a:rPr lang="es-MX" sz="1800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 o respuesta adecuada a la persona, tenemos que aplazarlo.</a:t>
                      </a:r>
                      <a:endParaRPr lang="es-MX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8056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4570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1C4CE2-41E3-4B19-9D49-6ED039C75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00841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BIBLIOGRAFÍA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3838CAF-C530-4ED8-AECF-2548F6F59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5" y="1562793"/>
            <a:ext cx="8915400" cy="3777622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García de León, Ma. del Rocío y otros. (2016). </a:t>
            </a:r>
            <a:r>
              <a:rPr lang="es-MX" sz="2000" i="1" dirty="0">
                <a:solidFill>
                  <a:schemeClr val="accent5">
                    <a:lumMod val="50000"/>
                  </a:schemeClr>
                </a:solidFill>
              </a:rPr>
              <a:t>Desarrollo Social del Adolescente. Libro de texto. </a:t>
            </a: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Toluca, Estado de México: UAEM.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García de León, Ma. del Rocío y otros. (2013). </a:t>
            </a:r>
            <a:r>
              <a:rPr lang="es-MX" sz="2000" i="1" dirty="0">
                <a:solidFill>
                  <a:schemeClr val="accent5">
                    <a:lumMod val="50000"/>
                  </a:schemeClr>
                </a:solidFill>
              </a:rPr>
              <a:t>Desarrollo del Potencial Humano. Libro de texto. </a:t>
            </a: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Toluca, Estado de México: UAEM.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Hare, Beverly. (2003). </a:t>
            </a:r>
            <a:r>
              <a:rPr lang="es-MX" sz="2000" i="1" dirty="0">
                <a:solidFill>
                  <a:schemeClr val="accent5">
                    <a:lumMod val="50000"/>
                  </a:schemeClr>
                </a:solidFill>
              </a:rPr>
              <a:t>Sea Asertivo: La habilidad directiva clave para comunicar eficazmente. </a:t>
            </a: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Barcelona: Gestión 2000.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Repetto, Elvira y otros. (2009). </a:t>
            </a:r>
            <a:r>
              <a:rPr lang="es-MX" sz="2000" i="1" dirty="0">
                <a:solidFill>
                  <a:schemeClr val="accent5">
                    <a:lumMod val="50000"/>
                  </a:schemeClr>
                </a:solidFill>
              </a:rPr>
              <a:t>Formación en Competencias Socioemocionales.</a:t>
            </a: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MX" sz="2000" i="1" dirty="0">
                <a:solidFill>
                  <a:schemeClr val="accent5">
                    <a:lumMod val="50000"/>
                  </a:schemeClr>
                </a:solidFill>
              </a:rPr>
              <a:t>Libro del formador</a:t>
            </a: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. Madrid: La Muralla.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Repetto, Elvira y otros. (2009). </a:t>
            </a:r>
            <a:r>
              <a:rPr lang="es-MX" sz="2000" i="1" dirty="0">
                <a:solidFill>
                  <a:schemeClr val="accent5">
                    <a:lumMod val="50000"/>
                  </a:schemeClr>
                </a:solidFill>
              </a:rPr>
              <a:t>Formación en Competencias Socioemocionales.</a:t>
            </a: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MX" sz="2000" i="1" dirty="0">
                <a:solidFill>
                  <a:schemeClr val="accent5">
                    <a:lumMod val="50000"/>
                  </a:schemeClr>
                </a:solidFill>
              </a:rPr>
              <a:t>Libro del alumno</a:t>
            </a: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. Madrid: La Muralla.</a:t>
            </a:r>
          </a:p>
          <a:p>
            <a:pPr marL="0" indent="0" algn="just">
              <a:buNone/>
            </a:pPr>
            <a:endParaRPr lang="es-MX" sz="2000" dirty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9847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63C705-ECDF-4E19-83AD-BDDD15B11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52240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MESOGRAFÍA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155BA68-F998-4DBE-93F3-5FD5350EA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5" y="1662544"/>
            <a:ext cx="8915400" cy="4197929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http://www.psicologiaonline.com/monografias/5/comunicacion_eficaz.shtml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https://www.sebascelis.com/la-comunicacion-asertia/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https://prezi.com/uobq1batkyt9/elementos-de-la-comunicacion-asertiva/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https://sites.google.com/site/asertividadbibliotecaria/tipos-de-comunicacion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https://habilidadsocial.com/el-lenguaje-corporal/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http://www.terapiaenaccion.com/articulos-y-entrevistas/articulos/pnl-las-cualidades-de-la-voz-para-una-comunicacion-eficaz</a:t>
            </a:r>
          </a:p>
        </p:txBody>
      </p:sp>
    </p:spTree>
    <p:extLst>
      <p:ext uri="{BB962C8B-B14F-4D97-AF65-F5344CB8AC3E}">
        <p14:creationId xmlns:p14="http://schemas.microsoft.com/office/powerpoint/2010/main" val="12945921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02D910-0DE6-453D-AB15-93E0E5100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31112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MESOGRAFÍA</a:t>
            </a: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C424F7-C64C-4229-BCAF-8E90BBB63C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5" y="1645920"/>
            <a:ext cx="8915400" cy="4223738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http://www.soymimarca.com/tag/elementos-visuales-vocales-verbales/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http://www.psicologia-online.com/monografias/5/comunicacion_eficaz.shtml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https://www.clubensayos.com/Espa%C3%B1ol/La-Entonaci%C3%B3n-Y-El-Tono-De-Voz/264336.html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http://www.toastmasters.org/~/media/A9A7419D08854DCAA78206A5CFC96D38.ashx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http://anali-judoali.blogspot.mx/2012/04/enunciado-y-tipos-de-enunciados.html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http://imedogla.blogspot.mx/2016/01/coherente-y-congruente-al-comunicar.html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331154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A4FA19-13BA-4567-A51D-D27133BD8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07282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MESOGRAFÍA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CA0E615-9F47-4777-B88C-B0E2DBE25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84961"/>
            <a:ext cx="8915400" cy="192633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http://www.divulgaciondinamica.es/blog/tecnicas-comunicacion-asertiva/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http://reynaamaya.com/comunicacion-asertiva-una-habilidad-fundamental-que-conviene-desarrollar-entre-los-padres-y-sus-hijos-adolescentes/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90C43E3-DC4A-4DA2-8C25-910F17CFA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9173" y="4048819"/>
            <a:ext cx="6724246" cy="172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441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0E0A06EB-0406-436C-9229-430929B745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722812"/>
              </p:ext>
            </p:extLst>
          </p:nvPr>
        </p:nvGraphicFramePr>
        <p:xfrm>
          <a:off x="2631057" y="1392526"/>
          <a:ext cx="8115539" cy="4333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1539">
                  <a:extLst>
                    <a:ext uri="{9D8B030D-6E8A-4147-A177-3AD203B41FA5}">
                      <a16:colId xmlns:a16="http://schemas.microsoft.com/office/drawing/2014/main" val="153484857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078911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>
                          <a:solidFill>
                            <a:srgbClr val="FFFFD9"/>
                          </a:solidFill>
                        </a:rPr>
                        <a:t>COMPETENCIAS DISCIPLINARES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>
                          <a:solidFill>
                            <a:srgbClr val="FFFFD9"/>
                          </a:solidFill>
                        </a:rPr>
                        <a:t>COMPETENCIAS </a:t>
                      </a:r>
                    </a:p>
                    <a:p>
                      <a:pPr algn="ctr"/>
                      <a:r>
                        <a:rPr lang="es-MX" sz="2400" dirty="0">
                          <a:solidFill>
                            <a:srgbClr val="FFFFD9"/>
                          </a:solidFill>
                        </a:rPr>
                        <a:t>GENÉRICAS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6112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es-MX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</a:t>
                      </a:r>
                      <a:r>
                        <a:rPr lang="es-MX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Identifica el conocimiento social y humanista como una construcción en constante transformación.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es-MX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10. </a:t>
                      </a:r>
                      <a:r>
                        <a:rPr lang="es-MX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Valora distintas prácticas sociales mediante el reconocimiento de sus significados dentro de un sistema cultural, con una actitud de respeto.</a:t>
                      </a:r>
                    </a:p>
                  </a:txBody>
                  <a:tcPr>
                    <a:solidFill>
                      <a:srgbClr val="F8DFD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3. </a:t>
                      </a:r>
                      <a:r>
                        <a:rPr lang="es-MX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Elige y practica estilos de vida saludables.</a:t>
                      </a:r>
                    </a:p>
                    <a:p>
                      <a:pPr algn="l"/>
                      <a:r>
                        <a:rPr lang="es-MX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3.3</a:t>
                      </a:r>
                      <a:r>
                        <a:rPr lang="es-MX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Cultiva relaciones interpersonales que contribuyen a su desarrollo humano y el de quienes lo rodean.</a:t>
                      </a:r>
                    </a:p>
                    <a:p>
                      <a:pPr algn="l"/>
                      <a:r>
                        <a:rPr lang="es-MX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8. </a:t>
                      </a:r>
                      <a:r>
                        <a:rPr lang="es-MX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Participa y colabora de manera efectiva en equipos diversos.</a:t>
                      </a:r>
                    </a:p>
                  </a:txBody>
                  <a:tcPr>
                    <a:solidFill>
                      <a:srgbClr val="F8DF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9883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734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7490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6">
                <a:lumMod val="20000"/>
                <a:lumOff val="8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dmicontaest92.files.wordpress.com/2013/04/comunicacic3b3n.jpg">
            <a:extLst>
              <a:ext uri="{FF2B5EF4-FFF2-40B4-BE49-F238E27FC236}">
                <a16:creationId xmlns:a16="http://schemas.microsoft.com/office/drawing/2014/main" id="{8E9CEB30-740E-4F3A-BB05-C51EE5C1D7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4354">
            <a:off x="8574230" y="3657726"/>
            <a:ext cx="2852895" cy="2142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elkamasutradelapublicidad.files.wordpress.com/2013/10/nube-categorias-marketing-comunicacion.jpg">
            <a:extLst>
              <a:ext uri="{FF2B5EF4-FFF2-40B4-BE49-F238E27FC236}">
                <a16:creationId xmlns:a16="http://schemas.microsoft.com/office/drawing/2014/main" id="{2F48FFED-38FD-41E1-81BA-10F8E007C0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212" y="3652446"/>
            <a:ext cx="4581527" cy="2584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36510BC-8566-41D3-BAA5-F3E366177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558079"/>
            <a:ext cx="8124857" cy="655372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la comunicación?</a:t>
            </a:r>
          </a:p>
        </p:txBody>
      </p:sp>
      <p:pic>
        <p:nvPicPr>
          <p:cNvPr id="6" name="Picture 2" descr="https://www.federaciondecafeteros.org/static/contacto-fnc/uploads/Comunicaci%C3%B3n-Asertiva.png">
            <a:extLst>
              <a:ext uri="{FF2B5EF4-FFF2-40B4-BE49-F238E27FC236}">
                <a16:creationId xmlns:a16="http://schemas.microsoft.com/office/drawing/2014/main" id="{7BD2BBFF-66A4-4280-9FBF-AE571721A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4150" y="-1"/>
            <a:ext cx="1847850" cy="157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FF1625A-5D6A-4C10-8F70-2BB7B6EA8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3940" y="1553957"/>
            <a:ext cx="8915400" cy="16559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>
                <a:solidFill>
                  <a:srgbClr val="009999"/>
                </a:solidFill>
              </a:rPr>
              <a:t>La </a:t>
            </a:r>
            <a:r>
              <a:rPr lang="es-MX" sz="2400" b="1" dirty="0">
                <a:solidFill>
                  <a:srgbClr val="009999"/>
                </a:solidFill>
              </a:rPr>
              <a:t>comunicación</a:t>
            </a:r>
            <a:r>
              <a:rPr lang="es-MX" sz="2400" dirty="0">
                <a:solidFill>
                  <a:srgbClr val="009999"/>
                </a:solidFill>
              </a:rPr>
              <a:t> es el acto por el cual un individuo establece con otro un contacto que le permite transmitir una información. En la comunicación intervienen diversos elementos que pueden facilitar o dificultar el proceso.</a:t>
            </a:r>
          </a:p>
        </p:txBody>
      </p:sp>
    </p:spTree>
    <p:extLst>
      <p:ext uri="{BB962C8B-B14F-4D97-AF65-F5344CB8AC3E}">
        <p14:creationId xmlns:p14="http://schemas.microsoft.com/office/powerpoint/2010/main" val="4290066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gerenciasuramericana.files.wordpress.com/2014/06/elementos-de-la-comunicacion.jpg">
            <a:extLst>
              <a:ext uri="{FF2B5EF4-FFF2-40B4-BE49-F238E27FC236}">
                <a16:creationId xmlns:a16="http://schemas.microsoft.com/office/drawing/2014/main" id="{E5BC668B-BEB2-46EF-9A61-23D9EF7B2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252" y="3021667"/>
            <a:ext cx="6047823" cy="3231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1.bp.blogspot.com/-hxzNV_MPc3M/TlBCksDMVrI/AAAAAAAAAK8/tk8QQtKrfLE/s1600/elementos.jpg">
            <a:extLst>
              <a:ext uri="{FF2B5EF4-FFF2-40B4-BE49-F238E27FC236}">
                <a16:creationId xmlns:a16="http://schemas.microsoft.com/office/drawing/2014/main" id="{C5F620E7-15B9-4C37-9B46-14476B5185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75" y="668521"/>
            <a:ext cx="3845778" cy="3052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440302B-D79D-4012-831B-B1ABFF819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0914" y="1099585"/>
            <a:ext cx="5510498" cy="1095375"/>
          </a:xfrm>
        </p:spPr>
        <p:txBody>
          <a:bodyPr>
            <a:noAutofit/>
          </a:bodyPr>
          <a:lstStyle/>
          <a:p>
            <a:pPr algn="ctr"/>
            <a:r>
              <a:rPr lang="es-MX" sz="3000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¿Cuáles son los elementos de la comunicación?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71A528D-A7FD-4B96-82BE-B2DE66735E10}"/>
              </a:ext>
            </a:extLst>
          </p:cNvPr>
          <p:cNvSpPr/>
          <p:nvPr/>
        </p:nvSpPr>
        <p:spPr>
          <a:xfrm>
            <a:off x="2197226" y="4132729"/>
            <a:ext cx="341947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solidFill>
                  <a:srgbClr val="7030A0"/>
                </a:solidFill>
                <a:latin typeface="Arial" panose="020B0604020202020204" pitchFamily="34" charset="0"/>
              </a:rPr>
              <a:t>La comunicación eficaz entre dos personas se produce cuando el receptor interpreta el mensaje en el sentido que pretende el emisor.</a:t>
            </a:r>
            <a:endParaRPr lang="es-MX" sz="2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54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7DBBBC-741E-49D3-97AE-90F422C8D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1" y="724623"/>
            <a:ext cx="3505199" cy="976312"/>
          </a:xfrm>
        </p:spPr>
        <p:txBody>
          <a:bodyPr>
            <a:noAutofit/>
          </a:bodyPr>
          <a:lstStyle/>
          <a:p>
            <a:pPr algn="ctr"/>
            <a:r>
              <a:rPr lang="es-MX" sz="32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Tipos de comunicación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B8761B-E56D-48C6-B3CD-917C07A28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7807" y="956289"/>
            <a:ext cx="5181600" cy="494542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b="1" dirty="0">
                <a:solidFill>
                  <a:srgbClr val="808000"/>
                </a:solidFill>
              </a:rPr>
              <a:t>La comunicación verbal </a:t>
            </a:r>
            <a:r>
              <a:rPr lang="es-MX" sz="2400" dirty="0">
                <a:solidFill>
                  <a:srgbClr val="808000"/>
                </a:solidFill>
              </a:rPr>
              <a:t>se refiere a las palabras que utilizamos y a las inflexiones de nuestra voz (tono de voz).</a:t>
            </a:r>
          </a:p>
          <a:p>
            <a:pPr marL="0" indent="0" algn="just">
              <a:buNone/>
            </a:pPr>
            <a:r>
              <a:rPr lang="es-MX" sz="2400" b="1" dirty="0">
                <a:solidFill>
                  <a:srgbClr val="808000"/>
                </a:solidFill>
              </a:rPr>
              <a:t>La comunicación no verbal </a:t>
            </a:r>
            <a:r>
              <a:rPr lang="es-MX" sz="2400" dirty="0">
                <a:solidFill>
                  <a:srgbClr val="808000"/>
                </a:solidFill>
              </a:rPr>
              <a:t>hace referencia a un gran número de canales, entre los que se podrían citar como los más importantes el contacto visual, los gestos faciales, los movimientos de brazos y manos o la postura y la distancia corporal.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92B15E9-5004-460A-B11A-1D2B32962D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589211" y="1714991"/>
            <a:ext cx="3505199" cy="4262436"/>
          </a:xfrm>
        </p:spPr>
        <p:txBody>
          <a:bodyPr/>
          <a:lstStyle/>
          <a:p>
            <a:pPr algn="ctr"/>
            <a:r>
              <a:rPr lang="es-MX" sz="2400" dirty="0">
                <a:solidFill>
                  <a:srgbClr val="808000"/>
                </a:solidFill>
              </a:rPr>
              <a:t>Las formas de comunicación humana pueden agruparse en dos grandes categorías:</a:t>
            </a:r>
          </a:p>
          <a:p>
            <a:pPr algn="ctr"/>
            <a:r>
              <a:rPr lang="es-MX" sz="2400" dirty="0">
                <a:solidFill>
                  <a:srgbClr val="808000"/>
                </a:solidFill>
              </a:rPr>
              <a:t> </a:t>
            </a:r>
            <a:r>
              <a:rPr lang="es-MX" sz="2400" b="1" dirty="0">
                <a:solidFill>
                  <a:srgbClr val="808000"/>
                </a:solidFill>
              </a:rPr>
              <a:t>la comunicación verbal </a:t>
            </a:r>
          </a:p>
          <a:p>
            <a:pPr algn="ctr"/>
            <a:r>
              <a:rPr lang="es-MX" sz="2400" dirty="0">
                <a:solidFill>
                  <a:srgbClr val="808000"/>
                </a:solidFill>
              </a:rPr>
              <a:t>y </a:t>
            </a:r>
          </a:p>
          <a:p>
            <a:pPr algn="ctr"/>
            <a:r>
              <a:rPr lang="es-MX" sz="2400" b="1" dirty="0">
                <a:solidFill>
                  <a:srgbClr val="808000"/>
                </a:solidFill>
              </a:rPr>
              <a:t>la comunicación no verbal</a:t>
            </a:r>
            <a:endParaRPr lang="es-MX" sz="2000" dirty="0">
              <a:solidFill>
                <a:srgbClr val="808000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87851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9AF3B6E-0FD5-4453-B267-F9EA1765A6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17762" y="590550"/>
            <a:ext cx="4313864" cy="5467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b="1" i="1" dirty="0">
                <a:solidFill>
                  <a:schemeClr val="accent2"/>
                </a:solidFill>
              </a:rPr>
              <a:t>Comunicación verbal</a:t>
            </a:r>
            <a:endParaRPr lang="es-MX" sz="2400" b="1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s-MX" sz="2400" dirty="0">
                <a:solidFill>
                  <a:srgbClr val="808000"/>
                </a:solidFill>
              </a:rPr>
              <a:t>Palabras (lo que decimos)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2400" dirty="0">
                <a:solidFill>
                  <a:srgbClr val="808000"/>
                </a:solidFill>
              </a:rPr>
              <a:t>Tono de nuestra voz</a:t>
            </a:r>
          </a:p>
          <a:p>
            <a:pPr marL="0" indent="0">
              <a:buNone/>
            </a:pPr>
            <a:r>
              <a:rPr lang="es-MX" sz="2400" b="1" i="1" dirty="0">
                <a:solidFill>
                  <a:schemeClr val="accent2"/>
                </a:solidFill>
              </a:rPr>
              <a:t>Comunicación no verbal</a:t>
            </a:r>
            <a:endParaRPr lang="es-MX" sz="2400" b="1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s-MX" sz="2400" dirty="0">
                <a:solidFill>
                  <a:srgbClr val="808000"/>
                </a:solidFill>
              </a:rPr>
              <a:t>Contacto visual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2400" dirty="0">
                <a:solidFill>
                  <a:srgbClr val="808000"/>
                </a:solidFill>
              </a:rPr>
              <a:t>Gestos faciales (expresión de la cara)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2400" dirty="0">
                <a:solidFill>
                  <a:srgbClr val="808000"/>
                </a:solidFill>
              </a:rPr>
              <a:t>Movimientos de brazos y manos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2400" dirty="0">
                <a:solidFill>
                  <a:srgbClr val="808000"/>
                </a:solidFill>
              </a:rPr>
              <a:t>Postura y distancia corporal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026" name="Picture 2" descr="https://blog.udemy.com/wp-content/uploads/2014/04/shutterstock_141958054-620x458.jpg">
            <a:extLst>
              <a:ext uri="{FF2B5EF4-FFF2-40B4-BE49-F238E27FC236}">
                <a16:creationId xmlns:a16="http://schemas.microsoft.com/office/drawing/2014/main" id="{FE275813-A1B3-4E02-8283-FA6FF93ED2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177" y="3324855"/>
            <a:ext cx="3699755" cy="2733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omo-conquistaraunamujer.com/blog/wp-content/uploads/2012/01/C%C3%B3mo-Saber-Si-Le-Gustas-A-Una-Chica.jpg">
            <a:extLst>
              <a:ext uri="{FF2B5EF4-FFF2-40B4-BE49-F238E27FC236}">
                <a16:creationId xmlns:a16="http://schemas.microsoft.com/office/drawing/2014/main" id="{068771AF-4622-4766-B89E-4201488AB4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177" y="498762"/>
            <a:ext cx="3699755" cy="250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945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26D569-076A-44F3-9E96-4813161DC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80988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CC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la asertividad?</a:t>
            </a:r>
            <a:endParaRPr lang="es-MX" sz="3200" dirty="0">
              <a:solidFill>
                <a:srgbClr val="CCCC00"/>
              </a:solidFill>
            </a:endParaRP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E217578D-6CB1-4BB2-AE9F-B05403C43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5" y="1767841"/>
            <a:ext cx="8915400" cy="42671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>
                <a:solidFill>
                  <a:srgbClr val="FF9900"/>
                </a:solidFill>
              </a:rPr>
              <a:t>Castanyer (1996) definía la asertividad como “la capacidad de autoafirmar los propios derechos sin dejarse manipular y sin manipular a los demás.</a:t>
            </a:r>
          </a:p>
        </p:txBody>
      </p:sp>
      <p:pic>
        <p:nvPicPr>
          <p:cNvPr id="1026" name="Picture 2" descr="https://nosinmidivan.files.wordpress.com/2013/11/conversacic3b3n-asertiva.jpg">
            <a:extLst>
              <a:ext uri="{FF2B5EF4-FFF2-40B4-BE49-F238E27FC236}">
                <a16:creationId xmlns:a16="http://schemas.microsoft.com/office/drawing/2014/main" id="{FB0C99C0-9C23-43B5-BDA3-42AE243E0D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340" y="3429000"/>
            <a:ext cx="3333750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tse3.mm.bing.net/th?id=OIP.TpE9FNxGyIZG-1uqir3UcQEsDl&amp;pid=15.1&amp;P=0&amp;w=224&amp;h=172">
            <a:extLst>
              <a:ext uri="{FF2B5EF4-FFF2-40B4-BE49-F238E27FC236}">
                <a16:creationId xmlns:a16="http://schemas.microsoft.com/office/drawing/2014/main" id="{67E5302D-1265-4EBC-96CB-F63C756F2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3314" y="3429000"/>
            <a:ext cx="3299637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4130622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2845</TotalTime>
  <Words>2085</Words>
  <Application>Microsoft Office PowerPoint</Application>
  <PresentationFormat>Panorámica</PresentationFormat>
  <Paragraphs>237</Paragraphs>
  <Slides>35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5" baseType="lpstr">
      <vt:lpstr>Arial</vt:lpstr>
      <vt:lpstr>Bahnschrift SemiBold</vt:lpstr>
      <vt:lpstr>Century Gothic</vt:lpstr>
      <vt:lpstr>Courier New</vt:lpstr>
      <vt:lpstr>Lucida Calligraphy</vt:lpstr>
      <vt:lpstr>Lucida Handwriting</vt:lpstr>
      <vt:lpstr>Verdana</vt:lpstr>
      <vt:lpstr>Wingdings</vt:lpstr>
      <vt:lpstr>Wingdings 3</vt:lpstr>
      <vt:lpstr>Espiral</vt:lpstr>
      <vt:lpstr>            UNIVERSIDAD AUTÓNOMA DEL ESTADO DE MÉXICO PLANTEL “LIC. ADOLFO LÓPEZ MATEOS” DE LA ESCUELA PREPARATORIA  DESARROLLO SOCIAL DEL ADOLESCENTE  EL PODER DEL DIÁLOGO</vt:lpstr>
      <vt:lpstr>PROPÓSITO DEL MÓDULO  Emplea la asertividad como un recurso necesario, para dialogar y afrontar situaciones cotidianas.   </vt:lpstr>
      <vt:lpstr>Presentación de PowerPoint</vt:lpstr>
      <vt:lpstr>Presentación de PowerPoint</vt:lpstr>
      <vt:lpstr>¿Qué es la comunicación?</vt:lpstr>
      <vt:lpstr>¿Cuáles son los elementos de la comunicación?</vt:lpstr>
      <vt:lpstr>Tipos de comunicación</vt:lpstr>
      <vt:lpstr>Presentación de PowerPoint</vt:lpstr>
      <vt:lpstr>¿Qué es la asertividad?</vt:lpstr>
      <vt:lpstr>Presentación de PowerPoint</vt:lpstr>
      <vt:lpstr>¿Qué es ser asertivo?</vt:lpstr>
      <vt:lpstr>Derechos asertivos fundamentales</vt:lpstr>
      <vt:lpstr>COMUNICACIÓN ASERTIVA</vt:lpstr>
      <vt:lpstr>Presentación de PowerPoint</vt:lpstr>
      <vt:lpstr> ¿Qué es la comunicación asertiva?</vt:lpstr>
      <vt:lpstr>Presentación de PowerPoint</vt:lpstr>
      <vt:lpstr>¿Cuáles son los errores más frecuentes en la comunicación?</vt:lpstr>
      <vt:lpstr>¿Cuáles son los elementos de la comunicación asertiva?</vt:lpstr>
      <vt:lpstr>Presentación de PowerPoint</vt:lpstr>
      <vt:lpstr>Elementos visuales</vt:lpstr>
      <vt:lpstr>Presentación de PowerPoint</vt:lpstr>
      <vt:lpstr>Elementos  vocales</vt:lpstr>
      <vt:lpstr>Presentación de PowerPoint</vt:lpstr>
      <vt:lpstr>Elementos verbales</vt:lpstr>
      <vt:lpstr>La comunicación asertiva y el éxito</vt:lpstr>
      <vt:lpstr>LA ASERTIVIDAD EN ACCIÓN</vt:lpstr>
      <vt:lpstr>Presentación de PowerPoint</vt:lpstr>
      <vt:lpstr>Imagina que entras a una tienda a comprar un vestido para una reunión muy importante. Estás en la tienda durante más de diez minutos y no se ha acercado ninguna vendedora a atenderte. </vt:lpstr>
      <vt:lpstr>La asertividad es una de las actitudes  fundamentales   para la comunicación eficaz</vt:lpstr>
      <vt:lpstr>¿Cuáles son las características de la comunicación asertiva en la conducta verbal y no verbal?</vt:lpstr>
      <vt:lpstr>Presentación de PowerPoint</vt:lpstr>
      <vt:lpstr>BIBLIOGRAFÍA</vt:lpstr>
      <vt:lpstr>MESOGRAFÍA</vt:lpstr>
      <vt:lpstr>MESOGRAFÍA</vt:lpstr>
      <vt:lpstr>MESOGRAFÍA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PODER DEL DIÁLOGO</dc:title>
  <dc:creator>SANDRA</dc:creator>
  <cp:lastModifiedBy>SANDRA</cp:lastModifiedBy>
  <cp:revision>394</cp:revision>
  <dcterms:created xsi:type="dcterms:W3CDTF">2017-09-03T01:44:03Z</dcterms:created>
  <dcterms:modified xsi:type="dcterms:W3CDTF">2018-09-19T00:29:26Z</dcterms:modified>
</cp:coreProperties>
</file>