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9" r:id="rId1"/>
  </p:sldMasterIdLst>
  <p:sldIdLst>
    <p:sldId id="256" r:id="rId2"/>
    <p:sldId id="257" r:id="rId3"/>
    <p:sldId id="258" r:id="rId4"/>
    <p:sldId id="259" r:id="rId5"/>
    <p:sldId id="302" r:id="rId6"/>
    <p:sldId id="296" r:id="rId7"/>
    <p:sldId id="297" r:id="rId8"/>
    <p:sldId id="261" r:id="rId9"/>
    <p:sldId id="271" r:id="rId10"/>
    <p:sldId id="272" r:id="rId11"/>
    <p:sldId id="277" r:id="rId12"/>
    <p:sldId id="278" r:id="rId13"/>
    <p:sldId id="301" r:id="rId14"/>
    <p:sldId id="280" r:id="rId15"/>
    <p:sldId id="281" r:id="rId16"/>
    <p:sldId id="295" r:id="rId17"/>
    <p:sldId id="286" r:id="rId18"/>
    <p:sldId id="263" r:id="rId19"/>
    <p:sldId id="284" r:id="rId20"/>
    <p:sldId id="285" r:id="rId21"/>
    <p:sldId id="264" r:id="rId22"/>
    <p:sldId id="299" r:id="rId23"/>
    <p:sldId id="287" r:id="rId24"/>
    <p:sldId id="265" r:id="rId25"/>
    <p:sldId id="266" r:id="rId26"/>
    <p:sldId id="288" r:id="rId27"/>
    <p:sldId id="292" r:id="rId28"/>
    <p:sldId id="283" r:id="rId29"/>
    <p:sldId id="289" r:id="rId30"/>
    <p:sldId id="293" r:id="rId31"/>
    <p:sldId id="267" r:id="rId32"/>
    <p:sldId id="268" r:id="rId33"/>
    <p:sldId id="269" r:id="rId34"/>
    <p:sldId id="273" r:id="rId35"/>
    <p:sldId id="274" r:id="rId36"/>
    <p:sldId id="275" r:id="rId37"/>
    <p:sldId id="276" r:id="rId38"/>
    <p:sldId id="270" r:id="rId39"/>
    <p:sldId id="294" r:id="rId40"/>
    <p:sldId id="260" r:id="rId41"/>
    <p:sldId id="282"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9479CAA6-E2B1-493A-9703-1FCD889D441C}">
          <p14:sldIdLst>
            <p14:sldId id="256"/>
            <p14:sldId id="257"/>
            <p14:sldId id="258"/>
            <p14:sldId id="259"/>
            <p14:sldId id="302"/>
            <p14:sldId id="296"/>
            <p14:sldId id="297"/>
            <p14:sldId id="261"/>
            <p14:sldId id="271"/>
            <p14:sldId id="272"/>
            <p14:sldId id="277"/>
            <p14:sldId id="278"/>
            <p14:sldId id="301"/>
            <p14:sldId id="280"/>
            <p14:sldId id="281"/>
            <p14:sldId id="295"/>
            <p14:sldId id="286"/>
            <p14:sldId id="263"/>
            <p14:sldId id="284"/>
            <p14:sldId id="285"/>
            <p14:sldId id="264"/>
            <p14:sldId id="299"/>
            <p14:sldId id="287"/>
            <p14:sldId id="265"/>
            <p14:sldId id="266"/>
            <p14:sldId id="288"/>
            <p14:sldId id="292"/>
            <p14:sldId id="283"/>
            <p14:sldId id="289"/>
            <p14:sldId id="293"/>
            <p14:sldId id="267"/>
            <p14:sldId id="268"/>
            <p14:sldId id="269"/>
            <p14:sldId id="273"/>
            <p14:sldId id="274"/>
            <p14:sldId id="275"/>
            <p14:sldId id="276"/>
            <p14:sldId id="270"/>
            <p14:sldId id="294"/>
            <p14:sldId id="260"/>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979"/>
    <a:srgbClr val="E8ABEB"/>
    <a:srgbClr val="009999"/>
    <a:srgbClr val="00CCFF"/>
    <a:srgbClr val="C7C1F1"/>
    <a:srgbClr val="D4D0F4"/>
    <a:srgbClr val="FDF1F5"/>
    <a:srgbClr val="FFFFE1"/>
    <a:srgbClr val="FBE5EC"/>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8" autoAdjust="0"/>
    <p:restoredTop sz="94660"/>
  </p:normalViewPr>
  <p:slideViewPr>
    <p:cSldViewPr snapToGrid="0">
      <p:cViewPr varScale="1">
        <p:scale>
          <a:sx n="114" d="100"/>
          <a:sy n="114" d="100"/>
        </p:scale>
        <p:origin x="11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54663E-28A1-4A39-967F-3D3A7BE24AB4}" type="doc">
      <dgm:prSet loTypeId="urn:microsoft.com/office/officeart/2005/8/layout/bProcess4" loCatId="process" qsTypeId="urn:microsoft.com/office/officeart/2005/8/quickstyle/3d4" qsCatId="3D" csTypeId="urn:microsoft.com/office/officeart/2005/8/colors/accent2_1" csCatId="accent2" phldr="1"/>
      <dgm:spPr/>
      <dgm:t>
        <a:bodyPr/>
        <a:lstStyle/>
        <a:p>
          <a:endParaRPr lang="es-MX"/>
        </a:p>
      </dgm:t>
    </dgm:pt>
    <dgm:pt modelId="{E2D0FD40-A7E3-4B35-8C9E-C15CDAF76AB8}">
      <dgm:prSet phldrT="[Texto]"/>
      <dgm:spPr/>
      <dgm:t>
        <a:bodyPr/>
        <a:lstStyle/>
        <a:p>
          <a:r>
            <a:rPr lang="es-MX" dirty="0">
              <a:solidFill>
                <a:schemeClr val="accent5"/>
              </a:solidFill>
              <a:latin typeface="Calibri" panose="020F0502020204030204" pitchFamily="34" charset="0"/>
            </a:rPr>
            <a:t>Elección del Tema</a:t>
          </a:r>
        </a:p>
      </dgm:t>
    </dgm:pt>
    <dgm:pt modelId="{A2CAB394-FC3F-449B-9B2C-DCD18D56FCF8}" type="parTrans" cxnId="{9D48B122-7512-42C4-95E5-69538F1CD764}">
      <dgm:prSet/>
      <dgm:spPr/>
      <dgm:t>
        <a:bodyPr/>
        <a:lstStyle/>
        <a:p>
          <a:endParaRPr lang="es-MX"/>
        </a:p>
      </dgm:t>
    </dgm:pt>
    <dgm:pt modelId="{37F89F9F-41E9-4F0E-8C7E-252A504C925D}" type="sibTrans" cxnId="{9D48B122-7512-42C4-95E5-69538F1CD764}">
      <dgm:prSet/>
      <dgm:spPr/>
      <dgm:t>
        <a:bodyPr/>
        <a:lstStyle/>
        <a:p>
          <a:endParaRPr lang="es-MX"/>
        </a:p>
      </dgm:t>
    </dgm:pt>
    <dgm:pt modelId="{13A79693-5BC1-492C-8485-95076DDB45FA}">
      <dgm:prSet phldrT="[Texto]"/>
      <dgm:spPr/>
      <dgm:t>
        <a:bodyPr/>
        <a:lstStyle/>
        <a:p>
          <a:r>
            <a:rPr lang="es-MX" dirty="0">
              <a:solidFill>
                <a:schemeClr val="accent6"/>
              </a:solidFill>
              <a:latin typeface="Calibri" panose="020F0502020204030204" pitchFamily="34" charset="0"/>
            </a:rPr>
            <a:t>Planteamiento del Problema</a:t>
          </a:r>
        </a:p>
      </dgm:t>
    </dgm:pt>
    <dgm:pt modelId="{BD71ACC7-D9B1-483B-B527-01D2371AD36A}" type="parTrans" cxnId="{A94318A2-99E8-4DC6-8BD3-33EF57BB0FCB}">
      <dgm:prSet/>
      <dgm:spPr/>
      <dgm:t>
        <a:bodyPr/>
        <a:lstStyle/>
        <a:p>
          <a:endParaRPr lang="es-MX"/>
        </a:p>
      </dgm:t>
    </dgm:pt>
    <dgm:pt modelId="{ED4E69D1-3248-4177-99DC-116ED91D0545}" type="sibTrans" cxnId="{A94318A2-99E8-4DC6-8BD3-33EF57BB0FCB}">
      <dgm:prSet/>
      <dgm:spPr/>
      <dgm:t>
        <a:bodyPr/>
        <a:lstStyle/>
        <a:p>
          <a:endParaRPr lang="es-MX"/>
        </a:p>
      </dgm:t>
    </dgm:pt>
    <dgm:pt modelId="{9772B8D9-8D6A-48BC-8C67-A14730B01B79}">
      <dgm:prSet/>
      <dgm:spPr/>
      <dgm:t>
        <a:bodyPr/>
        <a:lstStyle/>
        <a:p>
          <a:r>
            <a:rPr lang="es-MX" dirty="0">
              <a:solidFill>
                <a:schemeClr val="accent5"/>
              </a:solidFill>
              <a:latin typeface="Calibri" panose="020F0502020204030204" pitchFamily="34" charset="0"/>
            </a:rPr>
            <a:t>Hipótesis</a:t>
          </a:r>
        </a:p>
      </dgm:t>
    </dgm:pt>
    <dgm:pt modelId="{60700965-5CA6-4477-B45B-B0F3B4C08F77}" type="parTrans" cxnId="{9FA5EC22-C4EA-47D5-A04B-52CD180A3CAA}">
      <dgm:prSet/>
      <dgm:spPr/>
      <dgm:t>
        <a:bodyPr/>
        <a:lstStyle/>
        <a:p>
          <a:endParaRPr lang="es-MX"/>
        </a:p>
      </dgm:t>
    </dgm:pt>
    <dgm:pt modelId="{E77E395C-2DF3-4D2A-A7BE-A8FB92EA4C2D}" type="sibTrans" cxnId="{9FA5EC22-C4EA-47D5-A04B-52CD180A3CAA}">
      <dgm:prSet/>
      <dgm:spPr/>
      <dgm:t>
        <a:bodyPr/>
        <a:lstStyle/>
        <a:p>
          <a:endParaRPr lang="es-MX"/>
        </a:p>
      </dgm:t>
    </dgm:pt>
    <dgm:pt modelId="{0D7D6FE8-0F92-47B8-AA19-EDB75CBBA05B}">
      <dgm:prSet phldrT="[Texto]"/>
      <dgm:spPr/>
      <dgm:t>
        <a:bodyPr/>
        <a:lstStyle/>
        <a:p>
          <a:r>
            <a:rPr lang="es-MX" dirty="0">
              <a:solidFill>
                <a:schemeClr val="accent6"/>
              </a:solidFill>
              <a:latin typeface="Calibri" panose="020F0502020204030204" pitchFamily="34" charset="0"/>
            </a:rPr>
            <a:t>Objetivos</a:t>
          </a:r>
        </a:p>
      </dgm:t>
    </dgm:pt>
    <dgm:pt modelId="{82BC5067-BE25-493C-B40B-68AFB154EC57}" type="parTrans" cxnId="{A8C2530F-0DDC-40FE-B9A7-8ABDE214B696}">
      <dgm:prSet/>
      <dgm:spPr/>
      <dgm:t>
        <a:bodyPr/>
        <a:lstStyle/>
        <a:p>
          <a:endParaRPr lang="es-MX"/>
        </a:p>
      </dgm:t>
    </dgm:pt>
    <dgm:pt modelId="{C0F35F3F-7931-4B97-AE2D-4F25E5E0FC96}" type="sibTrans" cxnId="{A8C2530F-0DDC-40FE-B9A7-8ABDE214B696}">
      <dgm:prSet/>
      <dgm:spPr/>
      <dgm:t>
        <a:bodyPr/>
        <a:lstStyle/>
        <a:p>
          <a:endParaRPr lang="es-MX"/>
        </a:p>
      </dgm:t>
    </dgm:pt>
    <dgm:pt modelId="{D74992F8-10D3-4FB3-9BD5-33B5DAF74A8C}">
      <dgm:prSet phldrT="[Texto]"/>
      <dgm:spPr/>
      <dgm:t>
        <a:bodyPr/>
        <a:lstStyle/>
        <a:p>
          <a:r>
            <a:rPr lang="es-MX" dirty="0">
              <a:solidFill>
                <a:schemeClr val="accent5"/>
              </a:solidFill>
              <a:latin typeface="Calibri" panose="020F0502020204030204" pitchFamily="34" charset="0"/>
            </a:rPr>
            <a:t>Justificación</a:t>
          </a:r>
        </a:p>
      </dgm:t>
    </dgm:pt>
    <dgm:pt modelId="{58BD98C5-F979-4781-A633-85FD6111105A}" type="parTrans" cxnId="{FCEAC7A0-B6DF-48B8-9194-AA118BA300B4}">
      <dgm:prSet/>
      <dgm:spPr/>
      <dgm:t>
        <a:bodyPr/>
        <a:lstStyle/>
        <a:p>
          <a:endParaRPr lang="es-MX"/>
        </a:p>
      </dgm:t>
    </dgm:pt>
    <dgm:pt modelId="{28C27BE4-E45F-4197-91F1-AE43A772F61F}" type="sibTrans" cxnId="{FCEAC7A0-B6DF-48B8-9194-AA118BA300B4}">
      <dgm:prSet/>
      <dgm:spPr/>
      <dgm:t>
        <a:bodyPr/>
        <a:lstStyle/>
        <a:p>
          <a:endParaRPr lang="es-MX"/>
        </a:p>
      </dgm:t>
    </dgm:pt>
    <dgm:pt modelId="{B4F6C0CB-940F-4442-BF67-C2F1E047F04F}">
      <dgm:prSet phldrT="[Texto]" custT="1"/>
      <dgm:spPr/>
      <dgm:t>
        <a:bodyPr/>
        <a:lstStyle/>
        <a:p>
          <a:r>
            <a:rPr lang="es-MX" sz="1800" b="1" i="1" dirty="0">
              <a:solidFill>
                <a:schemeClr val="accent2"/>
              </a:solidFill>
            </a:rPr>
            <a:t>CONCEPTO Y PARTES DEL PROYECTO DE INVESTIGACIÓN</a:t>
          </a:r>
        </a:p>
      </dgm:t>
    </dgm:pt>
    <dgm:pt modelId="{1515C7BD-C629-46E8-AD86-BFA61242B9D1}" type="sibTrans" cxnId="{329F3E29-E820-452E-B103-F0E160B4E7EF}">
      <dgm:prSet/>
      <dgm:spPr/>
      <dgm:t>
        <a:bodyPr/>
        <a:lstStyle/>
        <a:p>
          <a:endParaRPr lang="es-MX"/>
        </a:p>
      </dgm:t>
    </dgm:pt>
    <dgm:pt modelId="{9C0598B5-27F7-4787-8DB4-563E13790A08}" type="parTrans" cxnId="{329F3E29-E820-452E-B103-F0E160B4E7EF}">
      <dgm:prSet/>
      <dgm:spPr/>
      <dgm:t>
        <a:bodyPr/>
        <a:lstStyle/>
        <a:p>
          <a:endParaRPr lang="es-MX"/>
        </a:p>
      </dgm:t>
    </dgm:pt>
    <dgm:pt modelId="{D3ABAE40-B6BA-4324-A933-B6C89D856AC3}">
      <dgm:prSet phldrT="[Texto]"/>
      <dgm:spPr/>
      <dgm:t>
        <a:bodyPr/>
        <a:lstStyle/>
        <a:p>
          <a:r>
            <a:rPr lang="es-MX" dirty="0">
              <a:solidFill>
                <a:schemeClr val="accent6"/>
              </a:solidFill>
              <a:latin typeface="Calibri" panose="020F0502020204030204" pitchFamily="34" charset="0"/>
            </a:rPr>
            <a:t>Cronograma</a:t>
          </a:r>
        </a:p>
      </dgm:t>
    </dgm:pt>
    <dgm:pt modelId="{1E76AC75-2732-4E3E-A722-4C13C60079BC}" type="parTrans" cxnId="{3089D90E-2DBB-4487-AAF6-A30AEF85C6F7}">
      <dgm:prSet/>
      <dgm:spPr/>
      <dgm:t>
        <a:bodyPr/>
        <a:lstStyle/>
        <a:p>
          <a:endParaRPr lang="es-MX"/>
        </a:p>
      </dgm:t>
    </dgm:pt>
    <dgm:pt modelId="{668B9400-33D6-44AD-83BB-63E36C6D1C61}" type="sibTrans" cxnId="{3089D90E-2DBB-4487-AAF6-A30AEF85C6F7}">
      <dgm:prSet/>
      <dgm:spPr/>
      <dgm:t>
        <a:bodyPr/>
        <a:lstStyle/>
        <a:p>
          <a:endParaRPr lang="es-MX"/>
        </a:p>
      </dgm:t>
    </dgm:pt>
    <dgm:pt modelId="{DF13B53F-D43A-4A6E-9DCE-C78D9CE7E4DF}">
      <dgm:prSet phldrT="[Texto]"/>
      <dgm:spPr/>
      <dgm:t>
        <a:bodyPr/>
        <a:lstStyle/>
        <a:p>
          <a:r>
            <a:rPr lang="es-MX" dirty="0">
              <a:solidFill>
                <a:schemeClr val="accent5"/>
              </a:solidFill>
              <a:latin typeface="Calibri" panose="020F0502020204030204" pitchFamily="34" charset="0"/>
            </a:rPr>
            <a:t>Metodología </a:t>
          </a:r>
        </a:p>
      </dgm:t>
    </dgm:pt>
    <dgm:pt modelId="{9C9684FA-61AF-436B-81BA-C10FB31184D2}" type="parTrans" cxnId="{5E53CD66-95E6-4014-9049-3CE0011A5EAC}">
      <dgm:prSet/>
      <dgm:spPr/>
      <dgm:t>
        <a:bodyPr/>
        <a:lstStyle/>
        <a:p>
          <a:endParaRPr lang="es-MX"/>
        </a:p>
      </dgm:t>
    </dgm:pt>
    <dgm:pt modelId="{BDF8EC80-AEDF-46EE-BC1B-85906AB0BD3B}" type="sibTrans" cxnId="{5E53CD66-95E6-4014-9049-3CE0011A5EAC}">
      <dgm:prSet/>
      <dgm:spPr/>
      <dgm:t>
        <a:bodyPr/>
        <a:lstStyle/>
        <a:p>
          <a:endParaRPr lang="es-MX"/>
        </a:p>
      </dgm:t>
    </dgm:pt>
    <dgm:pt modelId="{ADC47DB9-17DA-40F1-A030-879AA9D394E8}">
      <dgm:prSet phldrT="[Texto]"/>
      <dgm:spPr/>
      <dgm:t>
        <a:bodyPr/>
        <a:lstStyle/>
        <a:p>
          <a:r>
            <a:rPr lang="es-MX" dirty="0">
              <a:solidFill>
                <a:schemeClr val="accent6"/>
              </a:solidFill>
              <a:latin typeface="Calibri" panose="020F0502020204030204" pitchFamily="34" charset="0"/>
            </a:rPr>
            <a:t>Fuentes de consulta</a:t>
          </a:r>
        </a:p>
      </dgm:t>
    </dgm:pt>
    <dgm:pt modelId="{A87308D5-CCBA-4063-A2CD-BA91712C15D4}" type="parTrans" cxnId="{8A71AF1A-CFF3-4C6A-84DD-E225D4DACC96}">
      <dgm:prSet/>
      <dgm:spPr/>
      <dgm:t>
        <a:bodyPr/>
        <a:lstStyle/>
        <a:p>
          <a:endParaRPr lang="es-MX"/>
        </a:p>
      </dgm:t>
    </dgm:pt>
    <dgm:pt modelId="{3467CA1E-DA57-4610-85D4-50CAF15A755F}" type="sibTrans" cxnId="{8A71AF1A-CFF3-4C6A-84DD-E225D4DACC96}">
      <dgm:prSet/>
      <dgm:spPr/>
      <dgm:t>
        <a:bodyPr/>
        <a:lstStyle/>
        <a:p>
          <a:endParaRPr lang="es-MX"/>
        </a:p>
      </dgm:t>
    </dgm:pt>
    <dgm:pt modelId="{F4AEF2E0-5C5B-451F-BA5E-976CC8DC73D6}">
      <dgm:prSet phldrT="[Texto]"/>
      <dgm:spPr/>
      <dgm:t>
        <a:bodyPr/>
        <a:lstStyle/>
        <a:p>
          <a:r>
            <a:rPr lang="es-MX" dirty="0">
              <a:solidFill>
                <a:schemeClr val="accent5"/>
              </a:solidFill>
              <a:latin typeface="Calibri" panose="020F0502020204030204" pitchFamily="34" charset="0"/>
            </a:rPr>
            <a:t>Esquema de Trabajo</a:t>
          </a:r>
        </a:p>
      </dgm:t>
    </dgm:pt>
    <dgm:pt modelId="{55505F2D-725D-4E0B-BD0B-BA4AC54283D7}" type="parTrans" cxnId="{8EE6E330-143E-465A-B332-87CEE2B511BA}">
      <dgm:prSet/>
      <dgm:spPr/>
      <dgm:t>
        <a:bodyPr/>
        <a:lstStyle/>
        <a:p>
          <a:endParaRPr lang="es-MX"/>
        </a:p>
      </dgm:t>
    </dgm:pt>
    <dgm:pt modelId="{8E8928C2-C317-49EB-A2C7-5C847F40F227}" type="sibTrans" cxnId="{8EE6E330-143E-465A-B332-87CEE2B511BA}">
      <dgm:prSet/>
      <dgm:spPr/>
      <dgm:t>
        <a:bodyPr/>
        <a:lstStyle/>
        <a:p>
          <a:endParaRPr lang="es-MX"/>
        </a:p>
      </dgm:t>
    </dgm:pt>
    <dgm:pt modelId="{E1CCD4D8-924E-4D81-B140-73AC1691F225}">
      <dgm:prSet/>
      <dgm:spPr/>
      <dgm:t>
        <a:bodyPr/>
        <a:lstStyle/>
        <a:p>
          <a:r>
            <a:rPr lang="es-MX" dirty="0">
              <a:solidFill>
                <a:schemeClr val="accent6"/>
              </a:solidFill>
            </a:rPr>
            <a:t>Marco Referencial</a:t>
          </a:r>
        </a:p>
      </dgm:t>
    </dgm:pt>
    <dgm:pt modelId="{EC38708D-E093-4003-8081-11416F27C4BC}" type="parTrans" cxnId="{36C576F0-2742-4925-883B-6D01E441EEEB}">
      <dgm:prSet/>
      <dgm:spPr/>
      <dgm:t>
        <a:bodyPr/>
        <a:lstStyle/>
        <a:p>
          <a:endParaRPr lang="es-MX"/>
        </a:p>
      </dgm:t>
    </dgm:pt>
    <dgm:pt modelId="{EF0B1456-EBA9-4FDB-8F1D-0B868FC1DFE5}" type="sibTrans" cxnId="{36C576F0-2742-4925-883B-6D01E441EEEB}">
      <dgm:prSet/>
      <dgm:spPr/>
      <dgm:t>
        <a:bodyPr/>
        <a:lstStyle/>
        <a:p>
          <a:endParaRPr lang="es-MX"/>
        </a:p>
      </dgm:t>
    </dgm:pt>
    <dgm:pt modelId="{0D7904C3-EBD1-4A40-9AD7-E31D203181E7}" type="pres">
      <dgm:prSet presAssocID="{A654663E-28A1-4A39-967F-3D3A7BE24AB4}" presName="Name0" presStyleCnt="0">
        <dgm:presLayoutVars>
          <dgm:dir/>
          <dgm:resizeHandles/>
        </dgm:presLayoutVars>
      </dgm:prSet>
      <dgm:spPr/>
    </dgm:pt>
    <dgm:pt modelId="{2A834486-514B-4076-A015-3F54835B6FE2}" type="pres">
      <dgm:prSet presAssocID="{B4F6C0CB-940F-4442-BF67-C2F1E047F04F}" presName="compNode" presStyleCnt="0"/>
      <dgm:spPr/>
    </dgm:pt>
    <dgm:pt modelId="{9C17CF12-4196-4D20-AE1B-DB39C39E889E}" type="pres">
      <dgm:prSet presAssocID="{B4F6C0CB-940F-4442-BF67-C2F1E047F04F}" presName="dummyConnPt" presStyleCnt="0"/>
      <dgm:spPr/>
    </dgm:pt>
    <dgm:pt modelId="{C08747FF-3221-4213-9EED-A67515309646}" type="pres">
      <dgm:prSet presAssocID="{B4F6C0CB-940F-4442-BF67-C2F1E047F04F}" presName="node" presStyleLbl="node1" presStyleIdx="0" presStyleCnt="11">
        <dgm:presLayoutVars>
          <dgm:bulletEnabled val="1"/>
        </dgm:presLayoutVars>
      </dgm:prSet>
      <dgm:spPr/>
    </dgm:pt>
    <dgm:pt modelId="{1922A8D5-3C7D-42DC-9AE0-7A762CE9809E}" type="pres">
      <dgm:prSet presAssocID="{1515C7BD-C629-46E8-AD86-BFA61242B9D1}" presName="sibTrans" presStyleLbl="bgSibTrans2D1" presStyleIdx="0" presStyleCnt="10"/>
      <dgm:spPr/>
    </dgm:pt>
    <dgm:pt modelId="{502EFDFC-8393-4703-9ED7-482D79C4074A}" type="pres">
      <dgm:prSet presAssocID="{E2D0FD40-A7E3-4B35-8C9E-C15CDAF76AB8}" presName="compNode" presStyleCnt="0"/>
      <dgm:spPr/>
    </dgm:pt>
    <dgm:pt modelId="{65B47330-0BE2-43ED-8014-531BB2D9C6F9}" type="pres">
      <dgm:prSet presAssocID="{E2D0FD40-A7E3-4B35-8C9E-C15CDAF76AB8}" presName="dummyConnPt" presStyleCnt="0"/>
      <dgm:spPr/>
    </dgm:pt>
    <dgm:pt modelId="{37C85B80-0366-4169-AE76-4340A5D540E0}" type="pres">
      <dgm:prSet presAssocID="{E2D0FD40-A7E3-4B35-8C9E-C15CDAF76AB8}" presName="node" presStyleLbl="node1" presStyleIdx="1" presStyleCnt="11">
        <dgm:presLayoutVars>
          <dgm:bulletEnabled val="1"/>
        </dgm:presLayoutVars>
      </dgm:prSet>
      <dgm:spPr/>
    </dgm:pt>
    <dgm:pt modelId="{D91E4EEE-FC05-42E7-9782-B150A73FDC0F}" type="pres">
      <dgm:prSet presAssocID="{37F89F9F-41E9-4F0E-8C7E-252A504C925D}" presName="sibTrans" presStyleLbl="bgSibTrans2D1" presStyleIdx="1" presStyleCnt="10"/>
      <dgm:spPr/>
    </dgm:pt>
    <dgm:pt modelId="{D15B7DAE-0C0B-4C5C-9EEC-8E2293A0F4D9}" type="pres">
      <dgm:prSet presAssocID="{13A79693-5BC1-492C-8485-95076DDB45FA}" presName="compNode" presStyleCnt="0"/>
      <dgm:spPr/>
    </dgm:pt>
    <dgm:pt modelId="{86264B0C-368B-409D-85E5-59B85D176E03}" type="pres">
      <dgm:prSet presAssocID="{13A79693-5BC1-492C-8485-95076DDB45FA}" presName="dummyConnPt" presStyleCnt="0"/>
      <dgm:spPr/>
    </dgm:pt>
    <dgm:pt modelId="{E8A11DDC-4439-44BC-9417-079A50EDBC98}" type="pres">
      <dgm:prSet presAssocID="{13A79693-5BC1-492C-8485-95076DDB45FA}" presName="node" presStyleLbl="node1" presStyleIdx="2" presStyleCnt="11">
        <dgm:presLayoutVars>
          <dgm:bulletEnabled val="1"/>
        </dgm:presLayoutVars>
      </dgm:prSet>
      <dgm:spPr/>
    </dgm:pt>
    <dgm:pt modelId="{4AE3B00C-70A6-419A-818E-82D932826EDC}" type="pres">
      <dgm:prSet presAssocID="{ED4E69D1-3248-4177-99DC-116ED91D0545}" presName="sibTrans" presStyleLbl="bgSibTrans2D1" presStyleIdx="2" presStyleCnt="10"/>
      <dgm:spPr/>
    </dgm:pt>
    <dgm:pt modelId="{145C0866-7530-4AB0-90E6-5C3F8B751408}" type="pres">
      <dgm:prSet presAssocID="{9772B8D9-8D6A-48BC-8C67-A14730B01B79}" presName="compNode" presStyleCnt="0"/>
      <dgm:spPr/>
    </dgm:pt>
    <dgm:pt modelId="{A4F091C9-B18B-47ED-B303-6A5283C0DC8A}" type="pres">
      <dgm:prSet presAssocID="{9772B8D9-8D6A-48BC-8C67-A14730B01B79}" presName="dummyConnPt" presStyleCnt="0"/>
      <dgm:spPr/>
    </dgm:pt>
    <dgm:pt modelId="{FFD415D9-26EC-4988-9439-6266B8AEC1EC}" type="pres">
      <dgm:prSet presAssocID="{9772B8D9-8D6A-48BC-8C67-A14730B01B79}" presName="node" presStyleLbl="node1" presStyleIdx="3" presStyleCnt="11">
        <dgm:presLayoutVars>
          <dgm:bulletEnabled val="1"/>
        </dgm:presLayoutVars>
      </dgm:prSet>
      <dgm:spPr/>
    </dgm:pt>
    <dgm:pt modelId="{0204340F-958C-47A8-BCE7-E954E5A49A12}" type="pres">
      <dgm:prSet presAssocID="{E77E395C-2DF3-4D2A-A7BE-A8FB92EA4C2D}" presName="sibTrans" presStyleLbl="bgSibTrans2D1" presStyleIdx="3" presStyleCnt="10"/>
      <dgm:spPr/>
    </dgm:pt>
    <dgm:pt modelId="{779464B2-A698-482D-BAAA-AC53EBF0FBDE}" type="pres">
      <dgm:prSet presAssocID="{0D7D6FE8-0F92-47B8-AA19-EDB75CBBA05B}" presName="compNode" presStyleCnt="0"/>
      <dgm:spPr/>
    </dgm:pt>
    <dgm:pt modelId="{11C59882-E28A-43CB-8D22-8159BBB78DB4}" type="pres">
      <dgm:prSet presAssocID="{0D7D6FE8-0F92-47B8-AA19-EDB75CBBA05B}" presName="dummyConnPt" presStyleCnt="0"/>
      <dgm:spPr/>
    </dgm:pt>
    <dgm:pt modelId="{61C6CDC5-EC93-4CEB-B555-60A346735482}" type="pres">
      <dgm:prSet presAssocID="{0D7D6FE8-0F92-47B8-AA19-EDB75CBBA05B}" presName="node" presStyleLbl="node1" presStyleIdx="4" presStyleCnt="11">
        <dgm:presLayoutVars>
          <dgm:bulletEnabled val="1"/>
        </dgm:presLayoutVars>
      </dgm:prSet>
      <dgm:spPr/>
    </dgm:pt>
    <dgm:pt modelId="{2CE48FAE-8E56-4AAB-AC2F-E88FEA7614CA}" type="pres">
      <dgm:prSet presAssocID="{C0F35F3F-7931-4B97-AE2D-4F25E5E0FC96}" presName="sibTrans" presStyleLbl="bgSibTrans2D1" presStyleIdx="4" presStyleCnt="10"/>
      <dgm:spPr/>
    </dgm:pt>
    <dgm:pt modelId="{6388E3A0-AA28-49EA-B5FB-0E592951D7E9}" type="pres">
      <dgm:prSet presAssocID="{D74992F8-10D3-4FB3-9BD5-33B5DAF74A8C}" presName="compNode" presStyleCnt="0"/>
      <dgm:spPr/>
    </dgm:pt>
    <dgm:pt modelId="{9ECE7645-C155-4D0A-932C-35441BAB64BD}" type="pres">
      <dgm:prSet presAssocID="{D74992F8-10D3-4FB3-9BD5-33B5DAF74A8C}" presName="dummyConnPt" presStyleCnt="0"/>
      <dgm:spPr/>
    </dgm:pt>
    <dgm:pt modelId="{95933E10-6DED-41A6-A5A8-1A29CD4D24D3}" type="pres">
      <dgm:prSet presAssocID="{D74992F8-10D3-4FB3-9BD5-33B5DAF74A8C}" presName="node" presStyleLbl="node1" presStyleIdx="5" presStyleCnt="11">
        <dgm:presLayoutVars>
          <dgm:bulletEnabled val="1"/>
        </dgm:presLayoutVars>
      </dgm:prSet>
      <dgm:spPr/>
    </dgm:pt>
    <dgm:pt modelId="{84ED0B56-CF0D-4199-AFAC-000F00CFED1B}" type="pres">
      <dgm:prSet presAssocID="{28C27BE4-E45F-4197-91F1-AE43A772F61F}" presName="sibTrans" presStyleLbl="bgSibTrans2D1" presStyleIdx="5" presStyleCnt="10"/>
      <dgm:spPr/>
    </dgm:pt>
    <dgm:pt modelId="{F0ED6B84-9FCB-4F34-B238-EADFBC7C13B7}" type="pres">
      <dgm:prSet presAssocID="{E1CCD4D8-924E-4D81-B140-73AC1691F225}" presName="compNode" presStyleCnt="0"/>
      <dgm:spPr/>
    </dgm:pt>
    <dgm:pt modelId="{7CD3F654-254C-4F37-9AC1-5DDE8224C4E2}" type="pres">
      <dgm:prSet presAssocID="{E1CCD4D8-924E-4D81-B140-73AC1691F225}" presName="dummyConnPt" presStyleCnt="0"/>
      <dgm:spPr/>
    </dgm:pt>
    <dgm:pt modelId="{2D099364-E462-41CB-8A40-B23CC19CA389}" type="pres">
      <dgm:prSet presAssocID="{E1CCD4D8-924E-4D81-B140-73AC1691F225}" presName="node" presStyleLbl="node1" presStyleIdx="6" presStyleCnt="11">
        <dgm:presLayoutVars>
          <dgm:bulletEnabled val="1"/>
        </dgm:presLayoutVars>
      </dgm:prSet>
      <dgm:spPr/>
    </dgm:pt>
    <dgm:pt modelId="{5DD61D7B-AC19-4056-9718-5AB39FE82286}" type="pres">
      <dgm:prSet presAssocID="{EF0B1456-EBA9-4FDB-8F1D-0B868FC1DFE5}" presName="sibTrans" presStyleLbl="bgSibTrans2D1" presStyleIdx="6" presStyleCnt="10"/>
      <dgm:spPr/>
    </dgm:pt>
    <dgm:pt modelId="{53E367AB-1D16-4132-AAE1-DA84C4B6EF5B}" type="pres">
      <dgm:prSet presAssocID="{F4AEF2E0-5C5B-451F-BA5E-976CC8DC73D6}" presName="compNode" presStyleCnt="0"/>
      <dgm:spPr/>
    </dgm:pt>
    <dgm:pt modelId="{F5E2E2DC-1AE7-4155-856E-B6C2D0452838}" type="pres">
      <dgm:prSet presAssocID="{F4AEF2E0-5C5B-451F-BA5E-976CC8DC73D6}" presName="dummyConnPt" presStyleCnt="0"/>
      <dgm:spPr/>
    </dgm:pt>
    <dgm:pt modelId="{EAB87533-F936-4057-8B63-536376DDA3B7}" type="pres">
      <dgm:prSet presAssocID="{F4AEF2E0-5C5B-451F-BA5E-976CC8DC73D6}" presName="node" presStyleLbl="node1" presStyleIdx="7" presStyleCnt="11">
        <dgm:presLayoutVars>
          <dgm:bulletEnabled val="1"/>
        </dgm:presLayoutVars>
      </dgm:prSet>
      <dgm:spPr/>
    </dgm:pt>
    <dgm:pt modelId="{608A1489-7AD6-40F6-8974-0331DD5FCC4C}" type="pres">
      <dgm:prSet presAssocID="{8E8928C2-C317-49EB-A2C7-5C847F40F227}" presName="sibTrans" presStyleLbl="bgSibTrans2D1" presStyleIdx="7" presStyleCnt="10"/>
      <dgm:spPr/>
    </dgm:pt>
    <dgm:pt modelId="{BF0ED852-EFC3-4C5A-BC61-B67CD5658693}" type="pres">
      <dgm:prSet presAssocID="{D3ABAE40-B6BA-4324-A933-B6C89D856AC3}" presName="compNode" presStyleCnt="0"/>
      <dgm:spPr/>
    </dgm:pt>
    <dgm:pt modelId="{9521BF4D-BB4E-4870-B852-DB4458971883}" type="pres">
      <dgm:prSet presAssocID="{D3ABAE40-B6BA-4324-A933-B6C89D856AC3}" presName="dummyConnPt" presStyleCnt="0"/>
      <dgm:spPr/>
    </dgm:pt>
    <dgm:pt modelId="{5F39AFD9-FCEF-48B1-933A-4C60175F6B68}" type="pres">
      <dgm:prSet presAssocID="{D3ABAE40-B6BA-4324-A933-B6C89D856AC3}" presName="node" presStyleLbl="node1" presStyleIdx="8" presStyleCnt="11">
        <dgm:presLayoutVars>
          <dgm:bulletEnabled val="1"/>
        </dgm:presLayoutVars>
      </dgm:prSet>
      <dgm:spPr/>
    </dgm:pt>
    <dgm:pt modelId="{A1B9A69B-199E-481F-9DEF-B8A29729C5E5}" type="pres">
      <dgm:prSet presAssocID="{668B9400-33D6-44AD-83BB-63E36C6D1C61}" presName="sibTrans" presStyleLbl="bgSibTrans2D1" presStyleIdx="8" presStyleCnt="10"/>
      <dgm:spPr/>
    </dgm:pt>
    <dgm:pt modelId="{81915C34-9E2F-409F-8D48-13D161F2BC9B}" type="pres">
      <dgm:prSet presAssocID="{DF13B53F-D43A-4A6E-9DCE-C78D9CE7E4DF}" presName="compNode" presStyleCnt="0"/>
      <dgm:spPr/>
    </dgm:pt>
    <dgm:pt modelId="{1593130F-32DC-4E22-B4B7-16BC7EE2FEE3}" type="pres">
      <dgm:prSet presAssocID="{DF13B53F-D43A-4A6E-9DCE-C78D9CE7E4DF}" presName="dummyConnPt" presStyleCnt="0"/>
      <dgm:spPr/>
    </dgm:pt>
    <dgm:pt modelId="{A60F95F3-56E7-4A14-8917-E257FC26D0F2}" type="pres">
      <dgm:prSet presAssocID="{DF13B53F-D43A-4A6E-9DCE-C78D9CE7E4DF}" presName="node" presStyleLbl="node1" presStyleIdx="9" presStyleCnt="11">
        <dgm:presLayoutVars>
          <dgm:bulletEnabled val="1"/>
        </dgm:presLayoutVars>
      </dgm:prSet>
      <dgm:spPr/>
    </dgm:pt>
    <dgm:pt modelId="{54376930-5CBC-4111-B57C-EA53E4F99ECF}" type="pres">
      <dgm:prSet presAssocID="{BDF8EC80-AEDF-46EE-BC1B-85906AB0BD3B}" presName="sibTrans" presStyleLbl="bgSibTrans2D1" presStyleIdx="9" presStyleCnt="10"/>
      <dgm:spPr/>
    </dgm:pt>
    <dgm:pt modelId="{696CF4FE-BF66-4DD1-852D-6C1DA66927BE}" type="pres">
      <dgm:prSet presAssocID="{ADC47DB9-17DA-40F1-A030-879AA9D394E8}" presName="compNode" presStyleCnt="0"/>
      <dgm:spPr/>
    </dgm:pt>
    <dgm:pt modelId="{0158374C-5DFB-4178-A1B2-20AC954DE436}" type="pres">
      <dgm:prSet presAssocID="{ADC47DB9-17DA-40F1-A030-879AA9D394E8}" presName="dummyConnPt" presStyleCnt="0"/>
      <dgm:spPr/>
    </dgm:pt>
    <dgm:pt modelId="{79457CB4-871B-47B3-AE45-A0A42E405626}" type="pres">
      <dgm:prSet presAssocID="{ADC47DB9-17DA-40F1-A030-879AA9D394E8}" presName="node" presStyleLbl="node1" presStyleIdx="10" presStyleCnt="11">
        <dgm:presLayoutVars>
          <dgm:bulletEnabled val="1"/>
        </dgm:presLayoutVars>
      </dgm:prSet>
      <dgm:spPr/>
    </dgm:pt>
  </dgm:ptLst>
  <dgm:cxnLst>
    <dgm:cxn modelId="{525E9F0E-3D64-4F37-B564-B22BE33F7816}" type="presOf" srcId="{D74992F8-10D3-4FB3-9BD5-33B5DAF74A8C}" destId="{95933E10-6DED-41A6-A5A8-1A29CD4D24D3}" srcOrd="0" destOrd="0" presId="urn:microsoft.com/office/officeart/2005/8/layout/bProcess4"/>
    <dgm:cxn modelId="{3089D90E-2DBB-4487-AAF6-A30AEF85C6F7}" srcId="{A654663E-28A1-4A39-967F-3D3A7BE24AB4}" destId="{D3ABAE40-B6BA-4324-A933-B6C89D856AC3}" srcOrd="8" destOrd="0" parTransId="{1E76AC75-2732-4E3E-A722-4C13C60079BC}" sibTransId="{668B9400-33D6-44AD-83BB-63E36C6D1C61}"/>
    <dgm:cxn modelId="{A8C2530F-0DDC-40FE-B9A7-8ABDE214B696}" srcId="{A654663E-28A1-4A39-967F-3D3A7BE24AB4}" destId="{0D7D6FE8-0F92-47B8-AA19-EDB75CBBA05B}" srcOrd="4" destOrd="0" parTransId="{82BC5067-BE25-493C-B40B-68AFB154EC57}" sibTransId="{C0F35F3F-7931-4B97-AE2D-4F25E5E0FC96}"/>
    <dgm:cxn modelId="{B8E70517-1FF9-4A69-AE99-AF5978530A0B}" type="presOf" srcId="{37F89F9F-41E9-4F0E-8C7E-252A504C925D}" destId="{D91E4EEE-FC05-42E7-9782-B150A73FDC0F}" srcOrd="0" destOrd="0" presId="urn:microsoft.com/office/officeart/2005/8/layout/bProcess4"/>
    <dgm:cxn modelId="{8A71AF1A-CFF3-4C6A-84DD-E225D4DACC96}" srcId="{A654663E-28A1-4A39-967F-3D3A7BE24AB4}" destId="{ADC47DB9-17DA-40F1-A030-879AA9D394E8}" srcOrd="10" destOrd="0" parTransId="{A87308D5-CCBA-4063-A2CD-BA91712C15D4}" sibTransId="{3467CA1E-DA57-4610-85D4-50CAF15A755F}"/>
    <dgm:cxn modelId="{8139371C-146B-4244-8FDC-511D14002839}" type="presOf" srcId="{1515C7BD-C629-46E8-AD86-BFA61242B9D1}" destId="{1922A8D5-3C7D-42DC-9AE0-7A762CE9809E}" srcOrd="0" destOrd="0" presId="urn:microsoft.com/office/officeart/2005/8/layout/bProcess4"/>
    <dgm:cxn modelId="{57CC501F-729B-47C5-BE56-F72FBAB02AB5}" type="presOf" srcId="{ADC47DB9-17DA-40F1-A030-879AA9D394E8}" destId="{79457CB4-871B-47B3-AE45-A0A42E405626}" srcOrd="0" destOrd="0" presId="urn:microsoft.com/office/officeart/2005/8/layout/bProcess4"/>
    <dgm:cxn modelId="{9D48B122-7512-42C4-95E5-69538F1CD764}" srcId="{A654663E-28A1-4A39-967F-3D3A7BE24AB4}" destId="{E2D0FD40-A7E3-4B35-8C9E-C15CDAF76AB8}" srcOrd="1" destOrd="0" parTransId="{A2CAB394-FC3F-449B-9B2C-DCD18D56FCF8}" sibTransId="{37F89F9F-41E9-4F0E-8C7E-252A504C925D}"/>
    <dgm:cxn modelId="{B232EA22-BC20-4036-A5F9-FCB9F8E2421D}" type="presOf" srcId="{EF0B1456-EBA9-4FDB-8F1D-0B868FC1DFE5}" destId="{5DD61D7B-AC19-4056-9718-5AB39FE82286}" srcOrd="0" destOrd="0" presId="urn:microsoft.com/office/officeart/2005/8/layout/bProcess4"/>
    <dgm:cxn modelId="{9FA5EC22-C4EA-47D5-A04B-52CD180A3CAA}" srcId="{A654663E-28A1-4A39-967F-3D3A7BE24AB4}" destId="{9772B8D9-8D6A-48BC-8C67-A14730B01B79}" srcOrd="3" destOrd="0" parTransId="{60700965-5CA6-4477-B45B-B0F3B4C08F77}" sibTransId="{E77E395C-2DF3-4D2A-A7BE-A8FB92EA4C2D}"/>
    <dgm:cxn modelId="{78132327-4E86-42D2-959A-B9BADDBB2A6B}" type="presOf" srcId="{F4AEF2E0-5C5B-451F-BA5E-976CC8DC73D6}" destId="{EAB87533-F936-4057-8B63-536376DDA3B7}" srcOrd="0" destOrd="0" presId="urn:microsoft.com/office/officeart/2005/8/layout/bProcess4"/>
    <dgm:cxn modelId="{329F3E29-E820-452E-B103-F0E160B4E7EF}" srcId="{A654663E-28A1-4A39-967F-3D3A7BE24AB4}" destId="{B4F6C0CB-940F-4442-BF67-C2F1E047F04F}" srcOrd="0" destOrd="0" parTransId="{9C0598B5-27F7-4787-8DB4-563E13790A08}" sibTransId="{1515C7BD-C629-46E8-AD86-BFA61242B9D1}"/>
    <dgm:cxn modelId="{8EE6E330-143E-465A-B332-87CEE2B511BA}" srcId="{A654663E-28A1-4A39-967F-3D3A7BE24AB4}" destId="{F4AEF2E0-5C5B-451F-BA5E-976CC8DC73D6}" srcOrd="7" destOrd="0" parTransId="{55505F2D-725D-4E0B-BD0B-BA4AC54283D7}" sibTransId="{8E8928C2-C317-49EB-A2C7-5C847F40F227}"/>
    <dgm:cxn modelId="{E6C6F53D-B62E-4A25-9801-CF06739FA69A}" type="presOf" srcId="{D3ABAE40-B6BA-4324-A933-B6C89D856AC3}" destId="{5F39AFD9-FCEF-48B1-933A-4C60175F6B68}" srcOrd="0" destOrd="0" presId="urn:microsoft.com/office/officeart/2005/8/layout/bProcess4"/>
    <dgm:cxn modelId="{92516940-32A6-44B2-81E1-933DFC2895A2}" type="presOf" srcId="{668B9400-33D6-44AD-83BB-63E36C6D1C61}" destId="{A1B9A69B-199E-481F-9DEF-B8A29729C5E5}" srcOrd="0" destOrd="0" presId="urn:microsoft.com/office/officeart/2005/8/layout/bProcess4"/>
    <dgm:cxn modelId="{5E53CD66-95E6-4014-9049-3CE0011A5EAC}" srcId="{A654663E-28A1-4A39-967F-3D3A7BE24AB4}" destId="{DF13B53F-D43A-4A6E-9DCE-C78D9CE7E4DF}" srcOrd="9" destOrd="0" parTransId="{9C9684FA-61AF-436B-81BA-C10FB31184D2}" sibTransId="{BDF8EC80-AEDF-46EE-BC1B-85906AB0BD3B}"/>
    <dgm:cxn modelId="{454B806B-23F4-4A33-8A02-84F5F38DF8B9}" type="presOf" srcId="{13A79693-5BC1-492C-8485-95076DDB45FA}" destId="{E8A11DDC-4439-44BC-9417-079A50EDBC98}" srcOrd="0" destOrd="0" presId="urn:microsoft.com/office/officeart/2005/8/layout/bProcess4"/>
    <dgm:cxn modelId="{D7D3AD6B-C12E-4FB2-95ED-1319C7330158}" type="presOf" srcId="{E2D0FD40-A7E3-4B35-8C9E-C15CDAF76AB8}" destId="{37C85B80-0366-4169-AE76-4340A5D540E0}" srcOrd="0" destOrd="0" presId="urn:microsoft.com/office/officeart/2005/8/layout/bProcess4"/>
    <dgm:cxn modelId="{60809552-EAA2-43A7-9B93-6E29756A1802}" type="presOf" srcId="{DF13B53F-D43A-4A6E-9DCE-C78D9CE7E4DF}" destId="{A60F95F3-56E7-4A14-8917-E257FC26D0F2}" srcOrd="0" destOrd="0" presId="urn:microsoft.com/office/officeart/2005/8/layout/bProcess4"/>
    <dgm:cxn modelId="{AAEE7E93-6B9F-40D8-9B13-1DABF3F4E805}" type="presOf" srcId="{E1CCD4D8-924E-4D81-B140-73AC1691F225}" destId="{2D099364-E462-41CB-8A40-B23CC19CA389}" srcOrd="0" destOrd="0" presId="urn:microsoft.com/office/officeart/2005/8/layout/bProcess4"/>
    <dgm:cxn modelId="{E6E31995-1153-4D57-AF68-7CF63D98C8E2}" type="presOf" srcId="{8E8928C2-C317-49EB-A2C7-5C847F40F227}" destId="{608A1489-7AD6-40F6-8974-0331DD5FCC4C}" srcOrd="0" destOrd="0" presId="urn:microsoft.com/office/officeart/2005/8/layout/bProcess4"/>
    <dgm:cxn modelId="{0F09B099-6665-4B6E-BBEA-5952E98422FD}" type="presOf" srcId="{C0F35F3F-7931-4B97-AE2D-4F25E5E0FC96}" destId="{2CE48FAE-8E56-4AAB-AC2F-E88FEA7614CA}" srcOrd="0" destOrd="0" presId="urn:microsoft.com/office/officeart/2005/8/layout/bProcess4"/>
    <dgm:cxn modelId="{4AB47E9B-23FE-4819-8C51-FAED742C8478}" type="presOf" srcId="{ED4E69D1-3248-4177-99DC-116ED91D0545}" destId="{4AE3B00C-70A6-419A-818E-82D932826EDC}" srcOrd="0" destOrd="0" presId="urn:microsoft.com/office/officeart/2005/8/layout/bProcess4"/>
    <dgm:cxn modelId="{FCEAC7A0-B6DF-48B8-9194-AA118BA300B4}" srcId="{A654663E-28A1-4A39-967F-3D3A7BE24AB4}" destId="{D74992F8-10D3-4FB3-9BD5-33B5DAF74A8C}" srcOrd="5" destOrd="0" parTransId="{58BD98C5-F979-4781-A633-85FD6111105A}" sibTransId="{28C27BE4-E45F-4197-91F1-AE43A772F61F}"/>
    <dgm:cxn modelId="{A94318A2-99E8-4DC6-8BD3-33EF57BB0FCB}" srcId="{A654663E-28A1-4A39-967F-3D3A7BE24AB4}" destId="{13A79693-5BC1-492C-8485-95076DDB45FA}" srcOrd="2" destOrd="0" parTransId="{BD71ACC7-D9B1-483B-B527-01D2371AD36A}" sibTransId="{ED4E69D1-3248-4177-99DC-116ED91D0545}"/>
    <dgm:cxn modelId="{746D3DB3-811F-42AD-B230-13BC49BE7C9B}" type="presOf" srcId="{E77E395C-2DF3-4D2A-A7BE-A8FB92EA4C2D}" destId="{0204340F-958C-47A8-BCE7-E954E5A49A12}" srcOrd="0" destOrd="0" presId="urn:microsoft.com/office/officeart/2005/8/layout/bProcess4"/>
    <dgm:cxn modelId="{8A8CFDB7-6ABC-44D1-B8B4-E5F32A322A75}" type="presOf" srcId="{BDF8EC80-AEDF-46EE-BC1B-85906AB0BD3B}" destId="{54376930-5CBC-4111-B57C-EA53E4F99ECF}" srcOrd="0" destOrd="0" presId="urn:microsoft.com/office/officeart/2005/8/layout/bProcess4"/>
    <dgm:cxn modelId="{C32CDBBB-EB39-4F77-8ECE-D4E867CB3954}" type="presOf" srcId="{9772B8D9-8D6A-48BC-8C67-A14730B01B79}" destId="{FFD415D9-26EC-4988-9439-6266B8AEC1EC}" srcOrd="0" destOrd="0" presId="urn:microsoft.com/office/officeart/2005/8/layout/bProcess4"/>
    <dgm:cxn modelId="{468AA2DE-D261-4669-BE5D-6B03C63C6EF7}" type="presOf" srcId="{0D7D6FE8-0F92-47B8-AA19-EDB75CBBA05B}" destId="{61C6CDC5-EC93-4CEB-B555-60A346735482}" srcOrd="0" destOrd="0" presId="urn:microsoft.com/office/officeart/2005/8/layout/bProcess4"/>
    <dgm:cxn modelId="{36C576F0-2742-4925-883B-6D01E441EEEB}" srcId="{A654663E-28A1-4A39-967F-3D3A7BE24AB4}" destId="{E1CCD4D8-924E-4D81-B140-73AC1691F225}" srcOrd="6" destOrd="0" parTransId="{EC38708D-E093-4003-8081-11416F27C4BC}" sibTransId="{EF0B1456-EBA9-4FDB-8F1D-0B868FC1DFE5}"/>
    <dgm:cxn modelId="{702273F2-60E9-4D2B-8DDB-5D1CF8E2A257}" type="presOf" srcId="{28C27BE4-E45F-4197-91F1-AE43A772F61F}" destId="{84ED0B56-CF0D-4199-AFAC-000F00CFED1B}" srcOrd="0" destOrd="0" presId="urn:microsoft.com/office/officeart/2005/8/layout/bProcess4"/>
    <dgm:cxn modelId="{0E8F2FF6-6E64-4439-8C52-3C7E296F46B4}" type="presOf" srcId="{A654663E-28A1-4A39-967F-3D3A7BE24AB4}" destId="{0D7904C3-EBD1-4A40-9AD7-E31D203181E7}" srcOrd="0" destOrd="0" presId="urn:microsoft.com/office/officeart/2005/8/layout/bProcess4"/>
    <dgm:cxn modelId="{B1D2C7FA-28DD-48FF-AC5F-EEA6CF05C8C3}" type="presOf" srcId="{B4F6C0CB-940F-4442-BF67-C2F1E047F04F}" destId="{C08747FF-3221-4213-9EED-A67515309646}" srcOrd="0" destOrd="0" presId="urn:microsoft.com/office/officeart/2005/8/layout/bProcess4"/>
    <dgm:cxn modelId="{F1FE1515-69B2-4376-A504-19F431F44C25}" type="presParOf" srcId="{0D7904C3-EBD1-4A40-9AD7-E31D203181E7}" destId="{2A834486-514B-4076-A015-3F54835B6FE2}" srcOrd="0" destOrd="0" presId="urn:microsoft.com/office/officeart/2005/8/layout/bProcess4"/>
    <dgm:cxn modelId="{81B1BC7F-FBA7-4273-91AB-97C90EA29B05}" type="presParOf" srcId="{2A834486-514B-4076-A015-3F54835B6FE2}" destId="{9C17CF12-4196-4D20-AE1B-DB39C39E889E}" srcOrd="0" destOrd="0" presId="urn:microsoft.com/office/officeart/2005/8/layout/bProcess4"/>
    <dgm:cxn modelId="{9394ACD1-64C4-449E-87F3-35807E495D22}" type="presParOf" srcId="{2A834486-514B-4076-A015-3F54835B6FE2}" destId="{C08747FF-3221-4213-9EED-A67515309646}" srcOrd="1" destOrd="0" presId="urn:microsoft.com/office/officeart/2005/8/layout/bProcess4"/>
    <dgm:cxn modelId="{95B972C5-762A-442B-8497-D3F31429BF92}" type="presParOf" srcId="{0D7904C3-EBD1-4A40-9AD7-E31D203181E7}" destId="{1922A8D5-3C7D-42DC-9AE0-7A762CE9809E}" srcOrd="1" destOrd="0" presId="urn:microsoft.com/office/officeart/2005/8/layout/bProcess4"/>
    <dgm:cxn modelId="{AE7275ED-5A9B-411D-9D52-5E933B5970B5}" type="presParOf" srcId="{0D7904C3-EBD1-4A40-9AD7-E31D203181E7}" destId="{502EFDFC-8393-4703-9ED7-482D79C4074A}" srcOrd="2" destOrd="0" presId="urn:microsoft.com/office/officeart/2005/8/layout/bProcess4"/>
    <dgm:cxn modelId="{EA9C48F5-1CF1-4690-8C94-D804542765D9}" type="presParOf" srcId="{502EFDFC-8393-4703-9ED7-482D79C4074A}" destId="{65B47330-0BE2-43ED-8014-531BB2D9C6F9}" srcOrd="0" destOrd="0" presId="urn:microsoft.com/office/officeart/2005/8/layout/bProcess4"/>
    <dgm:cxn modelId="{AF513B73-CE72-4B02-8461-01688C291A0E}" type="presParOf" srcId="{502EFDFC-8393-4703-9ED7-482D79C4074A}" destId="{37C85B80-0366-4169-AE76-4340A5D540E0}" srcOrd="1" destOrd="0" presId="urn:microsoft.com/office/officeart/2005/8/layout/bProcess4"/>
    <dgm:cxn modelId="{D4A6B937-CF07-44A1-8833-B6FE4C5BA004}" type="presParOf" srcId="{0D7904C3-EBD1-4A40-9AD7-E31D203181E7}" destId="{D91E4EEE-FC05-42E7-9782-B150A73FDC0F}" srcOrd="3" destOrd="0" presId="urn:microsoft.com/office/officeart/2005/8/layout/bProcess4"/>
    <dgm:cxn modelId="{406E8E5F-BC71-4A38-B78C-3F2FB0EA5B9D}" type="presParOf" srcId="{0D7904C3-EBD1-4A40-9AD7-E31D203181E7}" destId="{D15B7DAE-0C0B-4C5C-9EEC-8E2293A0F4D9}" srcOrd="4" destOrd="0" presId="urn:microsoft.com/office/officeart/2005/8/layout/bProcess4"/>
    <dgm:cxn modelId="{04FBF4D8-0E3F-4BD4-9501-67E7473A2592}" type="presParOf" srcId="{D15B7DAE-0C0B-4C5C-9EEC-8E2293A0F4D9}" destId="{86264B0C-368B-409D-85E5-59B85D176E03}" srcOrd="0" destOrd="0" presId="urn:microsoft.com/office/officeart/2005/8/layout/bProcess4"/>
    <dgm:cxn modelId="{47B6AE76-5E65-4EBC-8ABF-7E8501815991}" type="presParOf" srcId="{D15B7DAE-0C0B-4C5C-9EEC-8E2293A0F4D9}" destId="{E8A11DDC-4439-44BC-9417-079A50EDBC98}" srcOrd="1" destOrd="0" presId="urn:microsoft.com/office/officeart/2005/8/layout/bProcess4"/>
    <dgm:cxn modelId="{FF0C1048-1AC1-4841-9EC5-18CC5E9B9B5B}" type="presParOf" srcId="{0D7904C3-EBD1-4A40-9AD7-E31D203181E7}" destId="{4AE3B00C-70A6-419A-818E-82D932826EDC}" srcOrd="5" destOrd="0" presId="urn:microsoft.com/office/officeart/2005/8/layout/bProcess4"/>
    <dgm:cxn modelId="{9DD31507-AF03-43DD-8AB8-C803019E0FE2}" type="presParOf" srcId="{0D7904C3-EBD1-4A40-9AD7-E31D203181E7}" destId="{145C0866-7530-4AB0-90E6-5C3F8B751408}" srcOrd="6" destOrd="0" presId="urn:microsoft.com/office/officeart/2005/8/layout/bProcess4"/>
    <dgm:cxn modelId="{FEEF539A-6C52-4F2F-B930-F7992D6DDF1D}" type="presParOf" srcId="{145C0866-7530-4AB0-90E6-5C3F8B751408}" destId="{A4F091C9-B18B-47ED-B303-6A5283C0DC8A}" srcOrd="0" destOrd="0" presId="urn:microsoft.com/office/officeart/2005/8/layout/bProcess4"/>
    <dgm:cxn modelId="{D3849265-6D92-49DA-BC12-5C6583D2772B}" type="presParOf" srcId="{145C0866-7530-4AB0-90E6-5C3F8B751408}" destId="{FFD415D9-26EC-4988-9439-6266B8AEC1EC}" srcOrd="1" destOrd="0" presId="urn:microsoft.com/office/officeart/2005/8/layout/bProcess4"/>
    <dgm:cxn modelId="{513C4BDE-D8C9-4696-BE3C-13C3B625D1D6}" type="presParOf" srcId="{0D7904C3-EBD1-4A40-9AD7-E31D203181E7}" destId="{0204340F-958C-47A8-BCE7-E954E5A49A12}" srcOrd="7" destOrd="0" presId="urn:microsoft.com/office/officeart/2005/8/layout/bProcess4"/>
    <dgm:cxn modelId="{654F5B2B-867D-48CF-BFB7-35EBA2EF26FB}" type="presParOf" srcId="{0D7904C3-EBD1-4A40-9AD7-E31D203181E7}" destId="{779464B2-A698-482D-BAAA-AC53EBF0FBDE}" srcOrd="8" destOrd="0" presId="urn:microsoft.com/office/officeart/2005/8/layout/bProcess4"/>
    <dgm:cxn modelId="{DE358DDA-611E-43FE-81D0-CED7BE1FAE23}" type="presParOf" srcId="{779464B2-A698-482D-BAAA-AC53EBF0FBDE}" destId="{11C59882-E28A-43CB-8D22-8159BBB78DB4}" srcOrd="0" destOrd="0" presId="urn:microsoft.com/office/officeart/2005/8/layout/bProcess4"/>
    <dgm:cxn modelId="{777A9431-F97D-4051-9229-0B486A03947C}" type="presParOf" srcId="{779464B2-A698-482D-BAAA-AC53EBF0FBDE}" destId="{61C6CDC5-EC93-4CEB-B555-60A346735482}" srcOrd="1" destOrd="0" presId="urn:microsoft.com/office/officeart/2005/8/layout/bProcess4"/>
    <dgm:cxn modelId="{209877AA-913E-41AB-A8B6-69AED7667B44}" type="presParOf" srcId="{0D7904C3-EBD1-4A40-9AD7-E31D203181E7}" destId="{2CE48FAE-8E56-4AAB-AC2F-E88FEA7614CA}" srcOrd="9" destOrd="0" presId="urn:microsoft.com/office/officeart/2005/8/layout/bProcess4"/>
    <dgm:cxn modelId="{1DE6F634-5EF5-417C-AEAC-4954780155E9}" type="presParOf" srcId="{0D7904C3-EBD1-4A40-9AD7-E31D203181E7}" destId="{6388E3A0-AA28-49EA-B5FB-0E592951D7E9}" srcOrd="10" destOrd="0" presId="urn:microsoft.com/office/officeart/2005/8/layout/bProcess4"/>
    <dgm:cxn modelId="{F6D02673-07A2-4139-8B8F-AC1880E11418}" type="presParOf" srcId="{6388E3A0-AA28-49EA-B5FB-0E592951D7E9}" destId="{9ECE7645-C155-4D0A-932C-35441BAB64BD}" srcOrd="0" destOrd="0" presId="urn:microsoft.com/office/officeart/2005/8/layout/bProcess4"/>
    <dgm:cxn modelId="{58E4A86C-0764-4BD7-8661-68C74878C0A7}" type="presParOf" srcId="{6388E3A0-AA28-49EA-B5FB-0E592951D7E9}" destId="{95933E10-6DED-41A6-A5A8-1A29CD4D24D3}" srcOrd="1" destOrd="0" presId="urn:microsoft.com/office/officeart/2005/8/layout/bProcess4"/>
    <dgm:cxn modelId="{158E9B71-CDDE-42FB-9F3E-4A02DB6AD0B6}" type="presParOf" srcId="{0D7904C3-EBD1-4A40-9AD7-E31D203181E7}" destId="{84ED0B56-CF0D-4199-AFAC-000F00CFED1B}" srcOrd="11" destOrd="0" presId="urn:microsoft.com/office/officeart/2005/8/layout/bProcess4"/>
    <dgm:cxn modelId="{7B39872E-FE16-465F-8C06-3DF4FC950FD5}" type="presParOf" srcId="{0D7904C3-EBD1-4A40-9AD7-E31D203181E7}" destId="{F0ED6B84-9FCB-4F34-B238-EADFBC7C13B7}" srcOrd="12" destOrd="0" presId="urn:microsoft.com/office/officeart/2005/8/layout/bProcess4"/>
    <dgm:cxn modelId="{8AE29C9C-DFAC-4D7D-963F-6ABB8942EDE1}" type="presParOf" srcId="{F0ED6B84-9FCB-4F34-B238-EADFBC7C13B7}" destId="{7CD3F654-254C-4F37-9AC1-5DDE8224C4E2}" srcOrd="0" destOrd="0" presId="urn:microsoft.com/office/officeart/2005/8/layout/bProcess4"/>
    <dgm:cxn modelId="{65CB714B-7EF8-49E2-B81B-3DD50E2CAEDB}" type="presParOf" srcId="{F0ED6B84-9FCB-4F34-B238-EADFBC7C13B7}" destId="{2D099364-E462-41CB-8A40-B23CC19CA389}" srcOrd="1" destOrd="0" presId="urn:microsoft.com/office/officeart/2005/8/layout/bProcess4"/>
    <dgm:cxn modelId="{0A999955-5C79-471D-9B92-13EE66FD2775}" type="presParOf" srcId="{0D7904C3-EBD1-4A40-9AD7-E31D203181E7}" destId="{5DD61D7B-AC19-4056-9718-5AB39FE82286}" srcOrd="13" destOrd="0" presId="urn:microsoft.com/office/officeart/2005/8/layout/bProcess4"/>
    <dgm:cxn modelId="{7A2FA894-14C2-4169-AADE-4DD570D23C88}" type="presParOf" srcId="{0D7904C3-EBD1-4A40-9AD7-E31D203181E7}" destId="{53E367AB-1D16-4132-AAE1-DA84C4B6EF5B}" srcOrd="14" destOrd="0" presId="urn:microsoft.com/office/officeart/2005/8/layout/bProcess4"/>
    <dgm:cxn modelId="{59B00DBA-F12D-4D9A-BF75-E23720CF1B3C}" type="presParOf" srcId="{53E367AB-1D16-4132-AAE1-DA84C4B6EF5B}" destId="{F5E2E2DC-1AE7-4155-856E-B6C2D0452838}" srcOrd="0" destOrd="0" presId="urn:microsoft.com/office/officeart/2005/8/layout/bProcess4"/>
    <dgm:cxn modelId="{6B4E53C1-78A0-435D-9491-F189238CAE0B}" type="presParOf" srcId="{53E367AB-1D16-4132-AAE1-DA84C4B6EF5B}" destId="{EAB87533-F936-4057-8B63-536376DDA3B7}" srcOrd="1" destOrd="0" presId="urn:microsoft.com/office/officeart/2005/8/layout/bProcess4"/>
    <dgm:cxn modelId="{E525A64F-CD7D-478B-98E0-D319A6B36296}" type="presParOf" srcId="{0D7904C3-EBD1-4A40-9AD7-E31D203181E7}" destId="{608A1489-7AD6-40F6-8974-0331DD5FCC4C}" srcOrd="15" destOrd="0" presId="urn:microsoft.com/office/officeart/2005/8/layout/bProcess4"/>
    <dgm:cxn modelId="{5BE4F6AD-16F8-417C-A94C-3F59251EEF0B}" type="presParOf" srcId="{0D7904C3-EBD1-4A40-9AD7-E31D203181E7}" destId="{BF0ED852-EFC3-4C5A-BC61-B67CD5658693}" srcOrd="16" destOrd="0" presId="urn:microsoft.com/office/officeart/2005/8/layout/bProcess4"/>
    <dgm:cxn modelId="{E15BB682-229D-4256-B84B-8D2D17AC5AFF}" type="presParOf" srcId="{BF0ED852-EFC3-4C5A-BC61-B67CD5658693}" destId="{9521BF4D-BB4E-4870-B852-DB4458971883}" srcOrd="0" destOrd="0" presId="urn:microsoft.com/office/officeart/2005/8/layout/bProcess4"/>
    <dgm:cxn modelId="{3CE0FD58-E558-44A6-834D-423BEA481A81}" type="presParOf" srcId="{BF0ED852-EFC3-4C5A-BC61-B67CD5658693}" destId="{5F39AFD9-FCEF-48B1-933A-4C60175F6B68}" srcOrd="1" destOrd="0" presId="urn:microsoft.com/office/officeart/2005/8/layout/bProcess4"/>
    <dgm:cxn modelId="{79BE2EBE-B299-4363-B624-21CB019E14F3}" type="presParOf" srcId="{0D7904C3-EBD1-4A40-9AD7-E31D203181E7}" destId="{A1B9A69B-199E-481F-9DEF-B8A29729C5E5}" srcOrd="17" destOrd="0" presId="urn:microsoft.com/office/officeart/2005/8/layout/bProcess4"/>
    <dgm:cxn modelId="{48411C9A-0523-40E3-B865-DEF78386E677}" type="presParOf" srcId="{0D7904C3-EBD1-4A40-9AD7-E31D203181E7}" destId="{81915C34-9E2F-409F-8D48-13D161F2BC9B}" srcOrd="18" destOrd="0" presId="urn:microsoft.com/office/officeart/2005/8/layout/bProcess4"/>
    <dgm:cxn modelId="{BB0789E0-9F3F-46DD-A600-357A59D38B3C}" type="presParOf" srcId="{81915C34-9E2F-409F-8D48-13D161F2BC9B}" destId="{1593130F-32DC-4E22-B4B7-16BC7EE2FEE3}" srcOrd="0" destOrd="0" presId="urn:microsoft.com/office/officeart/2005/8/layout/bProcess4"/>
    <dgm:cxn modelId="{61506634-D777-4CA3-809D-437F6A70AC6B}" type="presParOf" srcId="{81915C34-9E2F-409F-8D48-13D161F2BC9B}" destId="{A60F95F3-56E7-4A14-8917-E257FC26D0F2}" srcOrd="1" destOrd="0" presId="urn:microsoft.com/office/officeart/2005/8/layout/bProcess4"/>
    <dgm:cxn modelId="{E1BA057D-B1A6-45F0-A3CD-54A8150A3B66}" type="presParOf" srcId="{0D7904C3-EBD1-4A40-9AD7-E31D203181E7}" destId="{54376930-5CBC-4111-B57C-EA53E4F99ECF}" srcOrd="19" destOrd="0" presId="urn:microsoft.com/office/officeart/2005/8/layout/bProcess4"/>
    <dgm:cxn modelId="{17443CEA-F6C7-4CAA-A559-B08251F75BE1}" type="presParOf" srcId="{0D7904C3-EBD1-4A40-9AD7-E31D203181E7}" destId="{696CF4FE-BF66-4DD1-852D-6C1DA66927BE}" srcOrd="20" destOrd="0" presId="urn:microsoft.com/office/officeart/2005/8/layout/bProcess4"/>
    <dgm:cxn modelId="{8D1FFDDE-2549-4EDF-991E-24362FD6EE41}" type="presParOf" srcId="{696CF4FE-BF66-4DD1-852D-6C1DA66927BE}" destId="{0158374C-5DFB-4178-A1B2-20AC954DE436}" srcOrd="0" destOrd="0" presId="urn:microsoft.com/office/officeart/2005/8/layout/bProcess4"/>
    <dgm:cxn modelId="{C4C606DF-49EC-4386-8F6A-AF36C7BBD5F0}" type="presParOf" srcId="{696CF4FE-BF66-4DD1-852D-6C1DA66927BE}" destId="{79457CB4-871B-47B3-AE45-A0A42E405626}" srcOrd="1" destOrd="0" presId="urn:microsoft.com/office/officeart/2005/8/layout/bProcess4"/>
  </dgm:cxnLst>
  <dgm:bg>
    <a:solidFill>
      <a:schemeClr val="accent1">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D3D1C3-CE0B-410D-B6D1-8BF039C26DC0}"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C5F7BA8A-E092-435B-8E27-88E5A01DB4BB}">
      <dgm:prSet phldrT="[Texto]" custT="1">
        <dgm:style>
          <a:lnRef idx="1">
            <a:schemeClr val="accent6"/>
          </a:lnRef>
          <a:fillRef idx="3">
            <a:schemeClr val="accent6"/>
          </a:fillRef>
          <a:effectRef idx="2">
            <a:schemeClr val="accent6"/>
          </a:effectRef>
          <a:fontRef idx="minor">
            <a:schemeClr val="lt1"/>
          </a:fontRef>
        </dgm:style>
      </dgm:prSet>
      <dgm:spPr>
        <a:solidFill>
          <a:schemeClr val="accent6">
            <a:lumMod val="40000"/>
            <a:lumOff val="60000"/>
          </a:schemeClr>
        </a:solidFill>
        <a:ln/>
      </dgm:spPr>
      <dgm:t>
        <a:bodyPr/>
        <a:lstStyle/>
        <a:p>
          <a:pPr>
            <a:buNone/>
          </a:pPr>
          <a:r>
            <a:rPr lang="es-MX" sz="2000" b="1" dirty="0">
              <a:solidFill>
                <a:schemeClr val="accent2"/>
              </a:solidFill>
              <a:latin typeface="Century Gothic" panose="020B0502020202020204" pitchFamily="34" charset="0"/>
            </a:rPr>
            <a:t>INFORMACIÓN PREVIA A LA ELECCIÓN</a:t>
          </a:r>
          <a:endParaRPr lang="es-MX" sz="2000" dirty="0">
            <a:solidFill>
              <a:schemeClr val="accent2"/>
            </a:solidFill>
          </a:endParaRPr>
        </a:p>
      </dgm:t>
    </dgm:pt>
    <dgm:pt modelId="{23A6D048-A8ED-421C-8D1E-1E6EAE141C57}" type="parTrans" cxnId="{DC8F5238-0F71-4E3E-80EB-4292D52D981B}">
      <dgm:prSet/>
      <dgm:spPr/>
      <dgm:t>
        <a:bodyPr/>
        <a:lstStyle/>
        <a:p>
          <a:endParaRPr lang="es-MX"/>
        </a:p>
      </dgm:t>
    </dgm:pt>
    <dgm:pt modelId="{0382CD9A-6147-49EB-B74B-9F491D7F46CC}" type="sibTrans" cxnId="{DC8F5238-0F71-4E3E-80EB-4292D52D981B}">
      <dgm:prSet/>
      <dgm:spPr/>
      <dgm:t>
        <a:bodyPr/>
        <a:lstStyle/>
        <a:p>
          <a:endParaRPr lang="es-MX"/>
        </a:p>
      </dgm:t>
    </dgm:pt>
    <dgm:pt modelId="{04D0AEAE-18B1-4885-BD8E-131F4AB50C04}">
      <dgm:prSet phldrT="[Texto]" custT="1">
        <dgm:style>
          <a:lnRef idx="1">
            <a:schemeClr val="accent5"/>
          </a:lnRef>
          <a:fillRef idx="2">
            <a:schemeClr val="accent5"/>
          </a:fillRef>
          <a:effectRef idx="1">
            <a:schemeClr val="accent5"/>
          </a:effectRef>
          <a:fontRef idx="minor">
            <a:schemeClr val="dk1"/>
          </a:fontRef>
        </dgm:style>
      </dgm:prSet>
      <dgm:spPr>
        <a:ln>
          <a:solidFill>
            <a:schemeClr val="accent5">
              <a:lumMod val="75000"/>
            </a:schemeClr>
          </a:solidFill>
        </a:ln>
      </dgm:spPr>
      <dgm:t>
        <a:bodyPr/>
        <a:lstStyle/>
        <a:p>
          <a:pPr>
            <a:buNone/>
          </a:pPr>
          <a:r>
            <a:rPr lang="es-MX" sz="1600" b="1" cap="none" dirty="0">
              <a:solidFill>
                <a:srgbClr val="0070C0"/>
              </a:solidFill>
              <a:latin typeface="Century Gothic" panose="020B0502020202020204" pitchFamily="34" charset="0"/>
            </a:rPr>
            <a:t>¿Cuál es el área del conocimiento que más te interese?: </a:t>
          </a:r>
          <a:r>
            <a:rPr lang="es-MX" sz="1600" cap="none" dirty="0">
              <a:solidFill>
                <a:srgbClr val="0070C0"/>
              </a:solidFill>
              <a:latin typeface="Century Gothic" panose="020B0502020202020204" pitchFamily="34" charset="0"/>
            </a:rPr>
            <a:t>ciencias naturales, ciencias sociales, psicología, nutrición, ecología, etc.</a:t>
          </a:r>
          <a:endParaRPr lang="es-MX" sz="1600" dirty="0">
            <a:solidFill>
              <a:srgbClr val="0070C0"/>
            </a:solidFill>
          </a:endParaRPr>
        </a:p>
      </dgm:t>
    </dgm:pt>
    <dgm:pt modelId="{1D14C9CB-BC54-4F27-88D1-8FD98921D2E4}" type="parTrans" cxnId="{590E473E-44F8-4742-BFC6-01E629C588AF}">
      <dgm:prSet/>
      <dgm:spPr>
        <a:ln>
          <a:solidFill>
            <a:schemeClr val="accent6">
              <a:lumMod val="75000"/>
            </a:schemeClr>
          </a:solidFill>
        </a:ln>
      </dgm:spPr>
      <dgm:t>
        <a:bodyPr/>
        <a:lstStyle/>
        <a:p>
          <a:endParaRPr lang="es-MX"/>
        </a:p>
      </dgm:t>
    </dgm:pt>
    <dgm:pt modelId="{32EA3EAD-5CE1-424A-8168-8268F75D2D7C}" type="sibTrans" cxnId="{590E473E-44F8-4742-BFC6-01E629C588AF}">
      <dgm:prSet/>
      <dgm:spPr/>
      <dgm:t>
        <a:bodyPr/>
        <a:lstStyle/>
        <a:p>
          <a:endParaRPr lang="es-MX"/>
        </a:p>
      </dgm:t>
    </dgm:pt>
    <dgm:pt modelId="{B06A33D9-2164-45B7-B2E9-ADEC70358F32}">
      <dgm:prSet phldrT="[Texto]" custT="1">
        <dgm:style>
          <a:lnRef idx="1">
            <a:schemeClr val="accent3"/>
          </a:lnRef>
          <a:fillRef idx="2">
            <a:schemeClr val="accent3"/>
          </a:fillRef>
          <a:effectRef idx="1">
            <a:schemeClr val="accent3"/>
          </a:effectRef>
          <a:fontRef idx="minor">
            <a:schemeClr val="dk1"/>
          </a:fontRef>
        </dgm:style>
      </dgm:prSet>
      <dgm:spPr>
        <a:ln>
          <a:solidFill>
            <a:srgbClr val="7030A0"/>
          </a:solidFill>
        </a:ln>
      </dgm:spPr>
      <dgm:t>
        <a:bodyPr/>
        <a:lstStyle/>
        <a:p>
          <a:pPr>
            <a:buNone/>
          </a:pPr>
          <a:r>
            <a:rPr lang="es-MX" sz="1600" b="1" cap="none" dirty="0">
              <a:solidFill>
                <a:srgbClr val="7030A0"/>
              </a:solidFill>
              <a:latin typeface="Century Gothic" panose="020B0502020202020204" pitchFamily="34" charset="0"/>
            </a:rPr>
            <a:t>¿De cuál de estas ciencias  o disciplinas obtienes más información en?</a:t>
          </a:r>
          <a:r>
            <a:rPr lang="es-MX" sz="1600" cap="none" dirty="0">
              <a:solidFill>
                <a:srgbClr val="7030A0"/>
              </a:solidFill>
              <a:latin typeface="Century Gothic" panose="020B0502020202020204" pitchFamily="34" charset="0"/>
            </a:rPr>
            <a:t>: libros especializados, enciclopedias, artículos, revistas especializadas o internet.</a:t>
          </a:r>
          <a:endParaRPr lang="es-MX" sz="1600" dirty="0">
            <a:solidFill>
              <a:srgbClr val="7030A0"/>
            </a:solidFill>
          </a:endParaRPr>
        </a:p>
      </dgm:t>
    </dgm:pt>
    <dgm:pt modelId="{46D5685F-404F-4AE6-8090-7049034AF490}" type="parTrans" cxnId="{67E8978F-A68A-46DD-865D-289412956B8C}">
      <dgm:prSet/>
      <dgm:spPr>
        <a:solidFill>
          <a:schemeClr val="accent2"/>
        </a:solidFill>
        <a:ln>
          <a:solidFill>
            <a:schemeClr val="accent6">
              <a:lumMod val="75000"/>
            </a:schemeClr>
          </a:solidFill>
        </a:ln>
      </dgm:spPr>
      <dgm:t>
        <a:bodyPr/>
        <a:lstStyle/>
        <a:p>
          <a:endParaRPr lang="es-MX"/>
        </a:p>
      </dgm:t>
    </dgm:pt>
    <dgm:pt modelId="{F16C1DFF-2B8A-42E7-BB92-B90C1A86F4E2}" type="sibTrans" cxnId="{67E8978F-A68A-46DD-865D-289412956B8C}">
      <dgm:prSet/>
      <dgm:spPr/>
      <dgm:t>
        <a:bodyPr/>
        <a:lstStyle/>
        <a:p>
          <a:endParaRPr lang="es-MX"/>
        </a:p>
      </dgm:t>
    </dgm:pt>
    <dgm:pt modelId="{1C39030A-0784-408C-8E58-85349361659C}">
      <dgm:prSet phldrT="[Texto]" custT="1">
        <dgm:style>
          <a:lnRef idx="1">
            <a:schemeClr val="accent6"/>
          </a:lnRef>
          <a:fillRef idx="2">
            <a:schemeClr val="accent6"/>
          </a:fillRef>
          <a:effectRef idx="1">
            <a:schemeClr val="accent6"/>
          </a:effectRef>
          <a:fontRef idx="minor">
            <a:schemeClr val="dk1"/>
          </a:fontRef>
        </dgm:style>
      </dgm:prSet>
      <dgm:spPr>
        <a:solidFill>
          <a:srgbClr val="FFE1E1"/>
        </a:solidFill>
        <a:ln>
          <a:solidFill>
            <a:srgbClr val="FFC5C5"/>
          </a:solidFill>
        </a:ln>
      </dgm:spPr>
      <dgm:t>
        <a:bodyPr/>
        <a:lstStyle/>
        <a:p>
          <a:pPr>
            <a:lnSpc>
              <a:spcPct val="100000"/>
            </a:lnSpc>
            <a:buNone/>
          </a:pPr>
          <a:r>
            <a:rPr lang="es-MX" sz="1600" b="1" cap="none" dirty="0">
              <a:solidFill>
                <a:srgbClr val="FF9999"/>
              </a:solidFill>
              <a:latin typeface="Century Gothic" panose="020B0502020202020204" pitchFamily="34" charset="0"/>
            </a:rPr>
            <a:t>¿De cuanto tiempo dispones para llevar a cabo el trabajo?:    </a:t>
          </a:r>
          <a:r>
            <a:rPr lang="es-MX" sz="1600" b="0" cap="none" dirty="0">
              <a:solidFill>
                <a:srgbClr val="FF9999"/>
              </a:solidFill>
              <a:latin typeface="Century Gothic" panose="020B0502020202020204" pitchFamily="34" charset="0"/>
            </a:rPr>
            <a:t>un mes, un semestre, dos semestre, etc.</a:t>
          </a:r>
        </a:p>
      </dgm:t>
    </dgm:pt>
    <dgm:pt modelId="{95DAE720-303F-482A-BA37-AE453A0ACCF2}" type="parTrans" cxnId="{9097B8A3-A9DA-4EB5-AC5D-2A16591BE941}">
      <dgm:prSet/>
      <dgm:spPr>
        <a:ln>
          <a:solidFill>
            <a:schemeClr val="accent6">
              <a:lumMod val="75000"/>
            </a:schemeClr>
          </a:solidFill>
        </a:ln>
      </dgm:spPr>
      <dgm:t>
        <a:bodyPr/>
        <a:lstStyle/>
        <a:p>
          <a:endParaRPr lang="es-MX"/>
        </a:p>
      </dgm:t>
    </dgm:pt>
    <dgm:pt modelId="{C2528876-2B9E-43CE-AAE9-0C60DC336C48}" type="sibTrans" cxnId="{9097B8A3-A9DA-4EB5-AC5D-2A16591BE941}">
      <dgm:prSet/>
      <dgm:spPr/>
      <dgm:t>
        <a:bodyPr/>
        <a:lstStyle/>
        <a:p>
          <a:endParaRPr lang="es-MX"/>
        </a:p>
      </dgm:t>
    </dgm:pt>
    <dgm:pt modelId="{D7DA8595-2DD0-44A7-9BB7-5BAF200E1BEB}">
      <dgm:prSet phldrT="[Texto]" custT="1">
        <dgm:style>
          <a:lnRef idx="1">
            <a:schemeClr val="accent1"/>
          </a:lnRef>
          <a:fillRef idx="2">
            <a:schemeClr val="accent1"/>
          </a:fillRef>
          <a:effectRef idx="1">
            <a:schemeClr val="accent1"/>
          </a:effectRef>
          <a:fontRef idx="minor">
            <a:schemeClr val="dk1"/>
          </a:fontRef>
        </dgm:style>
      </dgm:prSet>
      <dgm:spPr>
        <a:solidFill>
          <a:srgbClr val="FFFFE1"/>
        </a:solidFill>
        <a:ln>
          <a:solidFill>
            <a:srgbClr val="FFFF99"/>
          </a:solidFill>
        </a:ln>
      </dgm:spPr>
      <dgm:t>
        <a:bodyPr/>
        <a:lstStyle/>
        <a:p>
          <a:pPr>
            <a:buNone/>
          </a:pPr>
          <a:r>
            <a:rPr lang="es-MX" sz="1600" b="1" cap="none" dirty="0">
              <a:solidFill>
                <a:srgbClr val="FF9933"/>
              </a:solidFill>
              <a:latin typeface="Century Gothic" panose="020B0502020202020204" pitchFamily="34" charset="0"/>
            </a:rPr>
            <a:t>¿Dónde podemos conseguir material informativo?: </a:t>
          </a:r>
          <a:r>
            <a:rPr lang="es-MX" sz="1600" cap="none" dirty="0">
              <a:solidFill>
                <a:srgbClr val="FF9933"/>
              </a:solidFill>
              <a:latin typeface="Century Gothic" panose="020B0502020202020204" pitchFamily="34" charset="0"/>
            </a:rPr>
            <a:t>bibliotecas, librería, profesores, internet, amigos, otros investigadores, etc.</a:t>
          </a:r>
          <a:endParaRPr lang="es-MX" sz="1600" dirty="0">
            <a:solidFill>
              <a:srgbClr val="FF9933"/>
            </a:solidFill>
          </a:endParaRPr>
        </a:p>
      </dgm:t>
    </dgm:pt>
    <dgm:pt modelId="{83D8CCCD-C073-4634-8006-60ABEBE41A16}" type="parTrans" cxnId="{09A7D86E-064B-446F-8D67-5B27C23471A4}">
      <dgm:prSet/>
      <dgm:spPr>
        <a:ln>
          <a:solidFill>
            <a:schemeClr val="accent6">
              <a:lumMod val="75000"/>
            </a:schemeClr>
          </a:solidFill>
        </a:ln>
      </dgm:spPr>
      <dgm:t>
        <a:bodyPr/>
        <a:lstStyle/>
        <a:p>
          <a:endParaRPr lang="es-MX"/>
        </a:p>
      </dgm:t>
    </dgm:pt>
    <dgm:pt modelId="{E4BFF4B2-2AFD-4203-9E99-AA75AC9DCFF0}" type="sibTrans" cxnId="{09A7D86E-064B-446F-8D67-5B27C23471A4}">
      <dgm:prSet/>
      <dgm:spPr/>
      <dgm:t>
        <a:bodyPr/>
        <a:lstStyle/>
        <a:p>
          <a:endParaRPr lang="es-MX"/>
        </a:p>
      </dgm:t>
    </dgm:pt>
    <dgm:pt modelId="{73449FE0-6F5A-4318-AB40-3E7E1D122AF4}">
      <dgm:prSet phldrT="[Texto]" custT="1">
        <dgm:style>
          <a:lnRef idx="1">
            <a:schemeClr val="accent2"/>
          </a:lnRef>
          <a:fillRef idx="2">
            <a:schemeClr val="accent2"/>
          </a:fillRef>
          <a:effectRef idx="1">
            <a:schemeClr val="accent2"/>
          </a:effectRef>
          <a:fontRef idx="minor">
            <a:schemeClr val="dk1"/>
          </a:fontRef>
        </dgm:style>
      </dgm:prSet>
      <dgm:spPr>
        <a:solidFill>
          <a:srgbClr val="FFDEBD"/>
        </a:solidFill>
        <a:ln>
          <a:solidFill>
            <a:srgbClr val="FF9966"/>
          </a:solidFill>
        </a:ln>
      </dgm:spPr>
      <dgm:t>
        <a:bodyPr/>
        <a:lstStyle/>
        <a:p>
          <a:pPr>
            <a:buNone/>
          </a:pPr>
          <a:r>
            <a:rPr lang="es-MX" sz="1600" b="1" cap="none" dirty="0">
              <a:solidFill>
                <a:srgbClr val="CC6600"/>
              </a:solidFill>
              <a:latin typeface="Century Gothic" panose="020B0502020202020204" pitchFamily="34" charset="0"/>
            </a:rPr>
            <a:t>¿Con cuántas personas cuentas para llevar a cabo el trabajo?</a:t>
          </a:r>
          <a:r>
            <a:rPr lang="es-MX" sz="1600" cap="none" dirty="0">
              <a:solidFill>
                <a:srgbClr val="CC6600"/>
              </a:solidFill>
              <a:latin typeface="Century Gothic" panose="020B0502020202020204" pitchFamily="34" charset="0"/>
            </a:rPr>
            <a:t> una persona, cuatro cinco personas, etc.</a:t>
          </a:r>
          <a:endParaRPr lang="es-MX" sz="1600" dirty="0">
            <a:solidFill>
              <a:srgbClr val="CC6600"/>
            </a:solidFill>
          </a:endParaRPr>
        </a:p>
      </dgm:t>
    </dgm:pt>
    <dgm:pt modelId="{17243E91-387C-4A4F-BE97-81CBB0404A88}" type="parTrans" cxnId="{E88C033E-0B7E-4468-9B5B-1C81D70D3E53}">
      <dgm:prSet/>
      <dgm:spPr>
        <a:ln>
          <a:solidFill>
            <a:schemeClr val="accent6">
              <a:lumMod val="75000"/>
            </a:schemeClr>
          </a:solidFill>
        </a:ln>
      </dgm:spPr>
      <dgm:t>
        <a:bodyPr/>
        <a:lstStyle/>
        <a:p>
          <a:endParaRPr lang="es-MX"/>
        </a:p>
      </dgm:t>
    </dgm:pt>
    <dgm:pt modelId="{A29F35D2-0EC3-4127-9F76-6AA140C762AE}" type="sibTrans" cxnId="{E88C033E-0B7E-4468-9B5B-1C81D70D3E53}">
      <dgm:prSet/>
      <dgm:spPr/>
      <dgm:t>
        <a:bodyPr/>
        <a:lstStyle/>
        <a:p>
          <a:endParaRPr lang="es-MX"/>
        </a:p>
      </dgm:t>
    </dgm:pt>
    <dgm:pt modelId="{BA04627F-893C-4AAB-84BC-38733527240A}" type="pres">
      <dgm:prSet presAssocID="{60D3D1C3-CE0B-410D-B6D1-8BF039C26DC0}" presName="Name0" presStyleCnt="0">
        <dgm:presLayoutVars>
          <dgm:chPref val="1"/>
          <dgm:dir/>
          <dgm:animOne val="branch"/>
          <dgm:animLvl val="lvl"/>
          <dgm:resizeHandles val="exact"/>
        </dgm:presLayoutVars>
      </dgm:prSet>
      <dgm:spPr/>
    </dgm:pt>
    <dgm:pt modelId="{6A165A0A-7277-424A-953E-E2D951699ABA}" type="pres">
      <dgm:prSet presAssocID="{C5F7BA8A-E092-435B-8E27-88E5A01DB4BB}" presName="root1" presStyleCnt="0"/>
      <dgm:spPr/>
    </dgm:pt>
    <dgm:pt modelId="{9C79275D-BE8E-4CF9-822D-4D2978E14A30}" type="pres">
      <dgm:prSet presAssocID="{C5F7BA8A-E092-435B-8E27-88E5A01DB4BB}" presName="LevelOneTextNode" presStyleLbl="node0" presStyleIdx="0" presStyleCnt="1" custScaleY="106852" custLinFactNeighborY="-401">
        <dgm:presLayoutVars>
          <dgm:chPref val="3"/>
        </dgm:presLayoutVars>
      </dgm:prSet>
      <dgm:spPr/>
    </dgm:pt>
    <dgm:pt modelId="{CD304630-F197-4804-98D1-1EB6264F22F2}" type="pres">
      <dgm:prSet presAssocID="{C5F7BA8A-E092-435B-8E27-88E5A01DB4BB}" presName="level2hierChild" presStyleCnt="0"/>
      <dgm:spPr/>
    </dgm:pt>
    <dgm:pt modelId="{F48249CD-31DA-4ADF-BB6D-5DA91B9371AC}" type="pres">
      <dgm:prSet presAssocID="{1D14C9CB-BC54-4F27-88D1-8FD98921D2E4}" presName="conn2-1" presStyleLbl="parChTrans1D2" presStyleIdx="0" presStyleCnt="5"/>
      <dgm:spPr/>
    </dgm:pt>
    <dgm:pt modelId="{B0B412AF-AC0E-4B61-BA7D-A4F40B9FD310}" type="pres">
      <dgm:prSet presAssocID="{1D14C9CB-BC54-4F27-88D1-8FD98921D2E4}" presName="connTx" presStyleLbl="parChTrans1D2" presStyleIdx="0" presStyleCnt="5"/>
      <dgm:spPr/>
    </dgm:pt>
    <dgm:pt modelId="{8FF1BE9F-C27B-405F-8032-97053389DD6B}" type="pres">
      <dgm:prSet presAssocID="{04D0AEAE-18B1-4885-BD8E-131F4AB50C04}" presName="root2" presStyleCnt="0"/>
      <dgm:spPr/>
    </dgm:pt>
    <dgm:pt modelId="{55CC03B7-8DFC-461A-AD93-6108C5A66960}" type="pres">
      <dgm:prSet presAssocID="{04D0AEAE-18B1-4885-BD8E-131F4AB50C04}" presName="LevelTwoTextNode" presStyleLbl="node2" presStyleIdx="0" presStyleCnt="5" custScaleX="208576">
        <dgm:presLayoutVars>
          <dgm:chPref val="3"/>
        </dgm:presLayoutVars>
      </dgm:prSet>
      <dgm:spPr/>
    </dgm:pt>
    <dgm:pt modelId="{C691288D-8263-45D5-915B-18A09A2491C3}" type="pres">
      <dgm:prSet presAssocID="{04D0AEAE-18B1-4885-BD8E-131F4AB50C04}" presName="level3hierChild" presStyleCnt="0"/>
      <dgm:spPr/>
    </dgm:pt>
    <dgm:pt modelId="{4EED9E85-8D2C-46C7-BBAA-13E1D9B893F4}" type="pres">
      <dgm:prSet presAssocID="{46D5685F-404F-4AE6-8090-7049034AF490}" presName="conn2-1" presStyleLbl="parChTrans1D2" presStyleIdx="1" presStyleCnt="5"/>
      <dgm:spPr/>
    </dgm:pt>
    <dgm:pt modelId="{B6A5A9B9-5A96-47D6-B567-ED7634691CE4}" type="pres">
      <dgm:prSet presAssocID="{46D5685F-404F-4AE6-8090-7049034AF490}" presName="connTx" presStyleLbl="parChTrans1D2" presStyleIdx="1" presStyleCnt="5"/>
      <dgm:spPr/>
    </dgm:pt>
    <dgm:pt modelId="{C1BEDE0E-07DD-4D64-BF71-E2264503C050}" type="pres">
      <dgm:prSet presAssocID="{B06A33D9-2164-45B7-B2E9-ADEC70358F32}" presName="root2" presStyleCnt="0"/>
      <dgm:spPr/>
    </dgm:pt>
    <dgm:pt modelId="{61517B0C-E9EF-4063-9555-DDF4D1A0FD0C}" type="pres">
      <dgm:prSet presAssocID="{B06A33D9-2164-45B7-B2E9-ADEC70358F32}" presName="LevelTwoTextNode" presStyleLbl="node2" presStyleIdx="1" presStyleCnt="5" custScaleX="209362">
        <dgm:presLayoutVars>
          <dgm:chPref val="3"/>
        </dgm:presLayoutVars>
      </dgm:prSet>
      <dgm:spPr/>
    </dgm:pt>
    <dgm:pt modelId="{F6431D27-6169-44B3-83DD-2F725546E997}" type="pres">
      <dgm:prSet presAssocID="{B06A33D9-2164-45B7-B2E9-ADEC70358F32}" presName="level3hierChild" presStyleCnt="0"/>
      <dgm:spPr/>
    </dgm:pt>
    <dgm:pt modelId="{3BD82BF8-399F-4A27-84EC-8853BD41964E}" type="pres">
      <dgm:prSet presAssocID="{95DAE720-303F-482A-BA37-AE453A0ACCF2}" presName="conn2-1" presStyleLbl="parChTrans1D2" presStyleIdx="2" presStyleCnt="5"/>
      <dgm:spPr/>
    </dgm:pt>
    <dgm:pt modelId="{7BC36994-FB79-41F1-BCBF-50331B3EEC8E}" type="pres">
      <dgm:prSet presAssocID="{95DAE720-303F-482A-BA37-AE453A0ACCF2}" presName="connTx" presStyleLbl="parChTrans1D2" presStyleIdx="2" presStyleCnt="5"/>
      <dgm:spPr/>
    </dgm:pt>
    <dgm:pt modelId="{8A769058-8E9A-4D0D-BE11-7D79A6E35750}" type="pres">
      <dgm:prSet presAssocID="{1C39030A-0784-408C-8E58-85349361659C}" presName="root2" presStyleCnt="0"/>
      <dgm:spPr/>
    </dgm:pt>
    <dgm:pt modelId="{D5E6FB98-CDD0-4009-860B-62A42448DFE3}" type="pres">
      <dgm:prSet presAssocID="{1C39030A-0784-408C-8E58-85349361659C}" presName="LevelTwoTextNode" presStyleLbl="node2" presStyleIdx="2" presStyleCnt="5" custScaleX="210721">
        <dgm:presLayoutVars>
          <dgm:chPref val="3"/>
        </dgm:presLayoutVars>
      </dgm:prSet>
      <dgm:spPr/>
    </dgm:pt>
    <dgm:pt modelId="{D7FE5984-64E3-4E6D-81C1-774AB5475618}" type="pres">
      <dgm:prSet presAssocID="{1C39030A-0784-408C-8E58-85349361659C}" presName="level3hierChild" presStyleCnt="0"/>
      <dgm:spPr/>
    </dgm:pt>
    <dgm:pt modelId="{EA91ADC5-ED00-4421-8A48-1777B29B5F60}" type="pres">
      <dgm:prSet presAssocID="{83D8CCCD-C073-4634-8006-60ABEBE41A16}" presName="conn2-1" presStyleLbl="parChTrans1D2" presStyleIdx="3" presStyleCnt="5"/>
      <dgm:spPr/>
    </dgm:pt>
    <dgm:pt modelId="{E4D6B47B-0E3A-42B6-B466-3A6F9D5F4325}" type="pres">
      <dgm:prSet presAssocID="{83D8CCCD-C073-4634-8006-60ABEBE41A16}" presName="connTx" presStyleLbl="parChTrans1D2" presStyleIdx="3" presStyleCnt="5"/>
      <dgm:spPr/>
    </dgm:pt>
    <dgm:pt modelId="{81038E32-FC43-4CF0-93A6-EF3923463BD4}" type="pres">
      <dgm:prSet presAssocID="{D7DA8595-2DD0-44A7-9BB7-5BAF200E1BEB}" presName="root2" presStyleCnt="0"/>
      <dgm:spPr/>
    </dgm:pt>
    <dgm:pt modelId="{1FE8C851-D545-491B-92D0-F48BF04AA7F1}" type="pres">
      <dgm:prSet presAssocID="{D7DA8595-2DD0-44A7-9BB7-5BAF200E1BEB}" presName="LevelTwoTextNode" presStyleLbl="node2" presStyleIdx="3" presStyleCnt="5" custScaleX="212796">
        <dgm:presLayoutVars>
          <dgm:chPref val="3"/>
        </dgm:presLayoutVars>
      </dgm:prSet>
      <dgm:spPr/>
    </dgm:pt>
    <dgm:pt modelId="{43F1946A-503C-440C-909F-BB61FA8308C6}" type="pres">
      <dgm:prSet presAssocID="{D7DA8595-2DD0-44A7-9BB7-5BAF200E1BEB}" presName="level3hierChild" presStyleCnt="0"/>
      <dgm:spPr/>
    </dgm:pt>
    <dgm:pt modelId="{0DA56312-9299-4A72-B103-FDCE5AEDAE7A}" type="pres">
      <dgm:prSet presAssocID="{17243E91-387C-4A4F-BE97-81CBB0404A88}" presName="conn2-1" presStyleLbl="parChTrans1D2" presStyleIdx="4" presStyleCnt="5"/>
      <dgm:spPr/>
    </dgm:pt>
    <dgm:pt modelId="{DDFA28DE-EA42-4F13-AC3F-F2CB53E396C8}" type="pres">
      <dgm:prSet presAssocID="{17243E91-387C-4A4F-BE97-81CBB0404A88}" presName="connTx" presStyleLbl="parChTrans1D2" presStyleIdx="4" presStyleCnt="5"/>
      <dgm:spPr/>
    </dgm:pt>
    <dgm:pt modelId="{46A908A8-E666-431E-BA4A-292648DA66B2}" type="pres">
      <dgm:prSet presAssocID="{73449FE0-6F5A-4318-AB40-3E7E1D122AF4}" presName="root2" presStyleCnt="0"/>
      <dgm:spPr/>
    </dgm:pt>
    <dgm:pt modelId="{85FB060C-C4A8-447A-947C-C12E6584CFE0}" type="pres">
      <dgm:prSet presAssocID="{73449FE0-6F5A-4318-AB40-3E7E1D122AF4}" presName="LevelTwoTextNode" presStyleLbl="node2" presStyleIdx="4" presStyleCnt="5" custScaleX="213362">
        <dgm:presLayoutVars>
          <dgm:chPref val="3"/>
        </dgm:presLayoutVars>
      </dgm:prSet>
      <dgm:spPr/>
    </dgm:pt>
    <dgm:pt modelId="{6262E494-8733-46D7-BDF1-8D2E1E31EE6B}" type="pres">
      <dgm:prSet presAssocID="{73449FE0-6F5A-4318-AB40-3E7E1D122AF4}" presName="level3hierChild" presStyleCnt="0"/>
      <dgm:spPr/>
    </dgm:pt>
  </dgm:ptLst>
  <dgm:cxnLst>
    <dgm:cxn modelId="{A015661B-1BF8-4933-A239-FF3BCCC113F9}" type="presOf" srcId="{B06A33D9-2164-45B7-B2E9-ADEC70358F32}" destId="{61517B0C-E9EF-4063-9555-DDF4D1A0FD0C}" srcOrd="0" destOrd="0" presId="urn:microsoft.com/office/officeart/2008/layout/HorizontalMultiLevelHierarchy"/>
    <dgm:cxn modelId="{AF82CD1C-C0AC-472E-8FF0-BF1947219062}" type="presOf" srcId="{73449FE0-6F5A-4318-AB40-3E7E1D122AF4}" destId="{85FB060C-C4A8-447A-947C-C12E6584CFE0}" srcOrd="0" destOrd="0" presId="urn:microsoft.com/office/officeart/2008/layout/HorizontalMultiLevelHierarchy"/>
    <dgm:cxn modelId="{7F7F3C22-6BBB-4139-8732-2654C4E5345F}" type="presOf" srcId="{83D8CCCD-C073-4634-8006-60ABEBE41A16}" destId="{EA91ADC5-ED00-4421-8A48-1777B29B5F60}" srcOrd="0" destOrd="0" presId="urn:microsoft.com/office/officeart/2008/layout/HorizontalMultiLevelHierarchy"/>
    <dgm:cxn modelId="{0037E724-7DCE-4018-A695-3A46770B24E6}" type="presOf" srcId="{D7DA8595-2DD0-44A7-9BB7-5BAF200E1BEB}" destId="{1FE8C851-D545-491B-92D0-F48BF04AA7F1}" srcOrd="0" destOrd="0" presId="urn:microsoft.com/office/officeart/2008/layout/HorizontalMultiLevelHierarchy"/>
    <dgm:cxn modelId="{7D156032-B4CD-4F7E-98BA-03D4AA4EB375}" type="presOf" srcId="{04D0AEAE-18B1-4885-BD8E-131F4AB50C04}" destId="{55CC03B7-8DFC-461A-AD93-6108C5A66960}" srcOrd="0" destOrd="0" presId="urn:microsoft.com/office/officeart/2008/layout/HorizontalMultiLevelHierarchy"/>
    <dgm:cxn modelId="{D7A11A36-A4B2-469C-835E-7A35919C43AA}" type="presOf" srcId="{1C39030A-0784-408C-8E58-85349361659C}" destId="{D5E6FB98-CDD0-4009-860B-62A42448DFE3}" srcOrd="0" destOrd="0" presId="urn:microsoft.com/office/officeart/2008/layout/HorizontalMultiLevelHierarchy"/>
    <dgm:cxn modelId="{DC8F5238-0F71-4E3E-80EB-4292D52D981B}" srcId="{60D3D1C3-CE0B-410D-B6D1-8BF039C26DC0}" destId="{C5F7BA8A-E092-435B-8E27-88E5A01DB4BB}" srcOrd="0" destOrd="0" parTransId="{23A6D048-A8ED-421C-8D1E-1E6EAE141C57}" sibTransId="{0382CD9A-6147-49EB-B74B-9F491D7F46CC}"/>
    <dgm:cxn modelId="{E88C033E-0B7E-4468-9B5B-1C81D70D3E53}" srcId="{C5F7BA8A-E092-435B-8E27-88E5A01DB4BB}" destId="{73449FE0-6F5A-4318-AB40-3E7E1D122AF4}" srcOrd="4" destOrd="0" parTransId="{17243E91-387C-4A4F-BE97-81CBB0404A88}" sibTransId="{A29F35D2-0EC3-4127-9F76-6AA140C762AE}"/>
    <dgm:cxn modelId="{590E473E-44F8-4742-BFC6-01E629C588AF}" srcId="{C5F7BA8A-E092-435B-8E27-88E5A01DB4BB}" destId="{04D0AEAE-18B1-4885-BD8E-131F4AB50C04}" srcOrd="0" destOrd="0" parTransId="{1D14C9CB-BC54-4F27-88D1-8FD98921D2E4}" sibTransId="{32EA3EAD-5CE1-424A-8168-8268F75D2D7C}"/>
    <dgm:cxn modelId="{C836903E-FCA6-4891-9C79-2F614BD12365}" type="presOf" srcId="{C5F7BA8A-E092-435B-8E27-88E5A01DB4BB}" destId="{9C79275D-BE8E-4CF9-822D-4D2978E14A30}" srcOrd="0" destOrd="0" presId="urn:microsoft.com/office/officeart/2008/layout/HorizontalMultiLevelHierarchy"/>
    <dgm:cxn modelId="{8723FA5F-A4F8-4083-B40C-BBDAD2216466}" type="presOf" srcId="{1D14C9CB-BC54-4F27-88D1-8FD98921D2E4}" destId="{B0B412AF-AC0E-4B61-BA7D-A4F40B9FD310}" srcOrd="1" destOrd="0" presId="urn:microsoft.com/office/officeart/2008/layout/HorizontalMultiLevelHierarchy"/>
    <dgm:cxn modelId="{64EE1460-6EC5-44F9-A242-5C7F91AD6230}" type="presOf" srcId="{17243E91-387C-4A4F-BE97-81CBB0404A88}" destId="{0DA56312-9299-4A72-B103-FDCE5AEDAE7A}" srcOrd="0" destOrd="0" presId="urn:microsoft.com/office/officeart/2008/layout/HorizontalMultiLevelHierarchy"/>
    <dgm:cxn modelId="{E3589C64-C588-48EB-99E1-0E2775333438}" type="presOf" srcId="{17243E91-387C-4A4F-BE97-81CBB0404A88}" destId="{DDFA28DE-EA42-4F13-AC3F-F2CB53E396C8}" srcOrd="1" destOrd="0" presId="urn:microsoft.com/office/officeart/2008/layout/HorizontalMultiLevelHierarchy"/>
    <dgm:cxn modelId="{D8E28E6B-52AC-48C0-BBCC-6CE28B1B5DF7}" type="presOf" srcId="{95DAE720-303F-482A-BA37-AE453A0ACCF2}" destId="{7BC36994-FB79-41F1-BCBF-50331B3EEC8E}" srcOrd="1" destOrd="0" presId="urn:microsoft.com/office/officeart/2008/layout/HorizontalMultiLevelHierarchy"/>
    <dgm:cxn modelId="{09A7D86E-064B-446F-8D67-5B27C23471A4}" srcId="{C5F7BA8A-E092-435B-8E27-88E5A01DB4BB}" destId="{D7DA8595-2DD0-44A7-9BB7-5BAF200E1BEB}" srcOrd="3" destOrd="0" parTransId="{83D8CCCD-C073-4634-8006-60ABEBE41A16}" sibTransId="{E4BFF4B2-2AFD-4203-9E99-AA75AC9DCFF0}"/>
    <dgm:cxn modelId="{5FC47589-11CE-48EC-A71E-1AFAAA06A215}" type="presOf" srcId="{60D3D1C3-CE0B-410D-B6D1-8BF039C26DC0}" destId="{BA04627F-893C-4AAB-84BC-38733527240A}" srcOrd="0" destOrd="0" presId="urn:microsoft.com/office/officeart/2008/layout/HorizontalMultiLevelHierarchy"/>
    <dgm:cxn modelId="{67E8978F-A68A-46DD-865D-289412956B8C}" srcId="{C5F7BA8A-E092-435B-8E27-88E5A01DB4BB}" destId="{B06A33D9-2164-45B7-B2E9-ADEC70358F32}" srcOrd="1" destOrd="0" parTransId="{46D5685F-404F-4AE6-8090-7049034AF490}" sibTransId="{F16C1DFF-2B8A-42E7-BB92-B90C1A86F4E2}"/>
    <dgm:cxn modelId="{22A6D294-A302-4CBC-A4DC-95D34D9D4A66}" type="presOf" srcId="{1D14C9CB-BC54-4F27-88D1-8FD98921D2E4}" destId="{F48249CD-31DA-4ADF-BB6D-5DA91B9371AC}" srcOrd="0" destOrd="0" presId="urn:microsoft.com/office/officeart/2008/layout/HorizontalMultiLevelHierarchy"/>
    <dgm:cxn modelId="{82941F97-C4DF-46C3-AECE-8E098158910A}" type="presOf" srcId="{46D5685F-404F-4AE6-8090-7049034AF490}" destId="{4EED9E85-8D2C-46C7-BBAA-13E1D9B893F4}" srcOrd="0" destOrd="0" presId="urn:microsoft.com/office/officeart/2008/layout/HorizontalMultiLevelHierarchy"/>
    <dgm:cxn modelId="{9097B8A3-A9DA-4EB5-AC5D-2A16591BE941}" srcId="{C5F7BA8A-E092-435B-8E27-88E5A01DB4BB}" destId="{1C39030A-0784-408C-8E58-85349361659C}" srcOrd="2" destOrd="0" parTransId="{95DAE720-303F-482A-BA37-AE453A0ACCF2}" sibTransId="{C2528876-2B9E-43CE-AAE9-0C60DC336C48}"/>
    <dgm:cxn modelId="{A1AC54D4-C668-4C75-880D-D83C8DFDB6CA}" type="presOf" srcId="{46D5685F-404F-4AE6-8090-7049034AF490}" destId="{B6A5A9B9-5A96-47D6-B567-ED7634691CE4}" srcOrd="1" destOrd="0" presId="urn:microsoft.com/office/officeart/2008/layout/HorizontalMultiLevelHierarchy"/>
    <dgm:cxn modelId="{6BE83CE2-6395-4A70-A30D-382333C6EEF1}" type="presOf" srcId="{83D8CCCD-C073-4634-8006-60ABEBE41A16}" destId="{E4D6B47B-0E3A-42B6-B466-3A6F9D5F4325}" srcOrd="1" destOrd="0" presId="urn:microsoft.com/office/officeart/2008/layout/HorizontalMultiLevelHierarchy"/>
    <dgm:cxn modelId="{FB5617FD-F216-44D6-8E8A-D44C2B202301}" type="presOf" srcId="{95DAE720-303F-482A-BA37-AE453A0ACCF2}" destId="{3BD82BF8-399F-4A27-84EC-8853BD41964E}" srcOrd="0" destOrd="0" presId="urn:microsoft.com/office/officeart/2008/layout/HorizontalMultiLevelHierarchy"/>
    <dgm:cxn modelId="{D8BB3547-6EEC-447B-84C8-7688FF7E9DD2}" type="presParOf" srcId="{BA04627F-893C-4AAB-84BC-38733527240A}" destId="{6A165A0A-7277-424A-953E-E2D951699ABA}" srcOrd="0" destOrd="0" presId="urn:microsoft.com/office/officeart/2008/layout/HorizontalMultiLevelHierarchy"/>
    <dgm:cxn modelId="{D0847A6D-20AB-4DEB-8E1E-A61D755BD168}" type="presParOf" srcId="{6A165A0A-7277-424A-953E-E2D951699ABA}" destId="{9C79275D-BE8E-4CF9-822D-4D2978E14A30}" srcOrd="0" destOrd="0" presId="urn:microsoft.com/office/officeart/2008/layout/HorizontalMultiLevelHierarchy"/>
    <dgm:cxn modelId="{8345D7C4-3FF4-4E19-ADA6-F23D9DD3E880}" type="presParOf" srcId="{6A165A0A-7277-424A-953E-E2D951699ABA}" destId="{CD304630-F197-4804-98D1-1EB6264F22F2}" srcOrd="1" destOrd="0" presId="urn:microsoft.com/office/officeart/2008/layout/HorizontalMultiLevelHierarchy"/>
    <dgm:cxn modelId="{EDE6927D-D270-4155-AAC5-F819C6063040}" type="presParOf" srcId="{CD304630-F197-4804-98D1-1EB6264F22F2}" destId="{F48249CD-31DA-4ADF-BB6D-5DA91B9371AC}" srcOrd="0" destOrd="0" presId="urn:microsoft.com/office/officeart/2008/layout/HorizontalMultiLevelHierarchy"/>
    <dgm:cxn modelId="{27230A8E-B401-450F-BB94-E12C49F85D15}" type="presParOf" srcId="{F48249CD-31DA-4ADF-BB6D-5DA91B9371AC}" destId="{B0B412AF-AC0E-4B61-BA7D-A4F40B9FD310}" srcOrd="0" destOrd="0" presId="urn:microsoft.com/office/officeart/2008/layout/HorizontalMultiLevelHierarchy"/>
    <dgm:cxn modelId="{3C516C13-CA99-48B6-A188-9EB6FAA62BA3}" type="presParOf" srcId="{CD304630-F197-4804-98D1-1EB6264F22F2}" destId="{8FF1BE9F-C27B-405F-8032-97053389DD6B}" srcOrd="1" destOrd="0" presId="urn:microsoft.com/office/officeart/2008/layout/HorizontalMultiLevelHierarchy"/>
    <dgm:cxn modelId="{0039A141-5110-4596-B3A2-1A40E86C9D38}" type="presParOf" srcId="{8FF1BE9F-C27B-405F-8032-97053389DD6B}" destId="{55CC03B7-8DFC-461A-AD93-6108C5A66960}" srcOrd="0" destOrd="0" presId="urn:microsoft.com/office/officeart/2008/layout/HorizontalMultiLevelHierarchy"/>
    <dgm:cxn modelId="{FC662AE3-8C49-475F-BB61-E2B9D6A9AA30}" type="presParOf" srcId="{8FF1BE9F-C27B-405F-8032-97053389DD6B}" destId="{C691288D-8263-45D5-915B-18A09A2491C3}" srcOrd="1" destOrd="0" presId="urn:microsoft.com/office/officeart/2008/layout/HorizontalMultiLevelHierarchy"/>
    <dgm:cxn modelId="{E445C919-6086-4047-98E0-A5CB42590034}" type="presParOf" srcId="{CD304630-F197-4804-98D1-1EB6264F22F2}" destId="{4EED9E85-8D2C-46C7-BBAA-13E1D9B893F4}" srcOrd="2" destOrd="0" presId="urn:microsoft.com/office/officeart/2008/layout/HorizontalMultiLevelHierarchy"/>
    <dgm:cxn modelId="{EDC500E1-4D39-4493-AB37-43469CEB4F24}" type="presParOf" srcId="{4EED9E85-8D2C-46C7-BBAA-13E1D9B893F4}" destId="{B6A5A9B9-5A96-47D6-B567-ED7634691CE4}" srcOrd="0" destOrd="0" presId="urn:microsoft.com/office/officeart/2008/layout/HorizontalMultiLevelHierarchy"/>
    <dgm:cxn modelId="{B3913150-A7ED-45D5-9358-02F84CB04DDC}" type="presParOf" srcId="{CD304630-F197-4804-98D1-1EB6264F22F2}" destId="{C1BEDE0E-07DD-4D64-BF71-E2264503C050}" srcOrd="3" destOrd="0" presId="urn:microsoft.com/office/officeart/2008/layout/HorizontalMultiLevelHierarchy"/>
    <dgm:cxn modelId="{A45F25DF-8830-4C95-81E5-F7569DFF3A36}" type="presParOf" srcId="{C1BEDE0E-07DD-4D64-BF71-E2264503C050}" destId="{61517B0C-E9EF-4063-9555-DDF4D1A0FD0C}" srcOrd="0" destOrd="0" presId="urn:microsoft.com/office/officeart/2008/layout/HorizontalMultiLevelHierarchy"/>
    <dgm:cxn modelId="{292B2048-EFA4-4FF6-BACB-C30A09F65750}" type="presParOf" srcId="{C1BEDE0E-07DD-4D64-BF71-E2264503C050}" destId="{F6431D27-6169-44B3-83DD-2F725546E997}" srcOrd="1" destOrd="0" presId="urn:microsoft.com/office/officeart/2008/layout/HorizontalMultiLevelHierarchy"/>
    <dgm:cxn modelId="{DF7F06E3-C596-4832-B74E-7CDC84A6E5BB}" type="presParOf" srcId="{CD304630-F197-4804-98D1-1EB6264F22F2}" destId="{3BD82BF8-399F-4A27-84EC-8853BD41964E}" srcOrd="4" destOrd="0" presId="urn:microsoft.com/office/officeart/2008/layout/HorizontalMultiLevelHierarchy"/>
    <dgm:cxn modelId="{BA59C1F5-77FE-4968-9F9E-BB2F7F4A23A7}" type="presParOf" srcId="{3BD82BF8-399F-4A27-84EC-8853BD41964E}" destId="{7BC36994-FB79-41F1-BCBF-50331B3EEC8E}" srcOrd="0" destOrd="0" presId="urn:microsoft.com/office/officeart/2008/layout/HorizontalMultiLevelHierarchy"/>
    <dgm:cxn modelId="{DA1E7ECF-FECA-4443-9B21-9DE7F23DB1F8}" type="presParOf" srcId="{CD304630-F197-4804-98D1-1EB6264F22F2}" destId="{8A769058-8E9A-4D0D-BE11-7D79A6E35750}" srcOrd="5" destOrd="0" presId="urn:microsoft.com/office/officeart/2008/layout/HorizontalMultiLevelHierarchy"/>
    <dgm:cxn modelId="{29BF2D9E-2B17-4D97-B2C5-4A42325C502E}" type="presParOf" srcId="{8A769058-8E9A-4D0D-BE11-7D79A6E35750}" destId="{D5E6FB98-CDD0-4009-860B-62A42448DFE3}" srcOrd="0" destOrd="0" presId="urn:microsoft.com/office/officeart/2008/layout/HorizontalMultiLevelHierarchy"/>
    <dgm:cxn modelId="{947F3935-A578-40E1-917E-EC87C981FCBE}" type="presParOf" srcId="{8A769058-8E9A-4D0D-BE11-7D79A6E35750}" destId="{D7FE5984-64E3-4E6D-81C1-774AB5475618}" srcOrd="1" destOrd="0" presId="urn:microsoft.com/office/officeart/2008/layout/HorizontalMultiLevelHierarchy"/>
    <dgm:cxn modelId="{91D6DC3B-6429-4ACC-9DD4-FBA3091A02D1}" type="presParOf" srcId="{CD304630-F197-4804-98D1-1EB6264F22F2}" destId="{EA91ADC5-ED00-4421-8A48-1777B29B5F60}" srcOrd="6" destOrd="0" presId="urn:microsoft.com/office/officeart/2008/layout/HorizontalMultiLevelHierarchy"/>
    <dgm:cxn modelId="{03D7FBD3-F955-46C0-8D10-B8B7C1F89B40}" type="presParOf" srcId="{EA91ADC5-ED00-4421-8A48-1777B29B5F60}" destId="{E4D6B47B-0E3A-42B6-B466-3A6F9D5F4325}" srcOrd="0" destOrd="0" presId="urn:microsoft.com/office/officeart/2008/layout/HorizontalMultiLevelHierarchy"/>
    <dgm:cxn modelId="{2AEDBAA5-7F05-4F34-B151-CDE9C02C7950}" type="presParOf" srcId="{CD304630-F197-4804-98D1-1EB6264F22F2}" destId="{81038E32-FC43-4CF0-93A6-EF3923463BD4}" srcOrd="7" destOrd="0" presId="urn:microsoft.com/office/officeart/2008/layout/HorizontalMultiLevelHierarchy"/>
    <dgm:cxn modelId="{AC844066-81F5-428B-9653-FA9C7BAEEF73}" type="presParOf" srcId="{81038E32-FC43-4CF0-93A6-EF3923463BD4}" destId="{1FE8C851-D545-491B-92D0-F48BF04AA7F1}" srcOrd="0" destOrd="0" presId="urn:microsoft.com/office/officeart/2008/layout/HorizontalMultiLevelHierarchy"/>
    <dgm:cxn modelId="{B151A74D-1462-494D-908F-AC9D612C7E24}" type="presParOf" srcId="{81038E32-FC43-4CF0-93A6-EF3923463BD4}" destId="{43F1946A-503C-440C-909F-BB61FA8308C6}" srcOrd="1" destOrd="0" presId="urn:microsoft.com/office/officeart/2008/layout/HorizontalMultiLevelHierarchy"/>
    <dgm:cxn modelId="{E9D901D8-5061-479A-94B2-6E59B7D4A285}" type="presParOf" srcId="{CD304630-F197-4804-98D1-1EB6264F22F2}" destId="{0DA56312-9299-4A72-B103-FDCE5AEDAE7A}" srcOrd="8" destOrd="0" presId="urn:microsoft.com/office/officeart/2008/layout/HorizontalMultiLevelHierarchy"/>
    <dgm:cxn modelId="{76729D70-0E6C-4428-B7BE-6B339A5BD1A0}" type="presParOf" srcId="{0DA56312-9299-4A72-B103-FDCE5AEDAE7A}" destId="{DDFA28DE-EA42-4F13-AC3F-F2CB53E396C8}" srcOrd="0" destOrd="0" presId="urn:microsoft.com/office/officeart/2008/layout/HorizontalMultiLevelHierarchy"/>
    <dgm:cxn modelId="{C42F2B37-4F8D-46F2-8F34-4F50EA3218B7}" type="presParOf" srcId="{CD304630-F197-4804-98D1-1EB6264F22F2}" destId="{46A908A8-E666-431E-BA4A-292648DA66B2}" srcOrd="9" destOrd="0" presId="urn:microsoft.com/office/officeart/2008/layout/HorizontalMultiLevelHierarchy"/>
    <dgm:cxn modelId="{15080AA2-C324-4DCC-A100-AC50A7F29119}" type="presParOf" srcId="{46A908A8-E666-431E-BA4A-292648DA66B2}" destId="{85FB060C-C4A8-447A-947C-C12E6584CFE0}" srcOrd="0" destOrd="0" presId="urn:microsoft.com/office/officeart/2008/layout/HorizontalMultiLevelHierarchy"/>
    <dgm:cxn modelId="{4DDFABE7-C055-4E63-B110-C22709FBEFC2}" type="presParOf" srcId="{46A908A8-E666-431E-BA4A-292648DA66B2}" destId="{6262E494-8733-46D7-BDF1-8D2E1E31EE6B}" srcOrd="1" destOrd="0" presId="urn:microsoft.com/office/officeart/2008/layout/HorizontalMultiLevelHierarchy"/>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5F1F51-DF44-4C32-8DC2-2AB886823A7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25E10E64-DE73-4619-9B24-D6E1F380BE83}">
      <dgm:prSet phldrT="[Texto]" custT="1"/>
      <dgm:spPr>
        <a:solidFill>
          <a:schemeClr val="accent4"/>
        </a:solidFill>
      </dgm:spPr>
      <dgm:t>
        <a:bodyPr/>
        <a:lstStyle/>
        <a:p>
          <a:r>
            <a:rPr lang="es-MX" sz="1800" b="1" dirty="0">
              <a:solidFill>
                <a:srgbClr val="FFFFCC"/>
              </a:solidFill>
              <a:latin typeface="Century Gothic" panose="020B0502020202020204" pitchFamily="34" charset="0"/>
            </a:rPr>
            <a:t>PARA  UNA BUENA ELECCIÓN DEL TEMA DEBEMOS CONSIDERAR:</a:t>
          </a:r>
        </a:p>
      </dgm:t>
    </dgm:pt>
    <dgm:pt modelId="{9DC1C7D9-984A-4DC0-9A2B-32A10E27CB9D}" type="parTrans" cxnId="{602D43E9-BDBC-4F2C-952D-8D294E34E558}">
      <dgm:prSet/>
      <dgm:spPr/>
      <dgm:t>
        <a:bodyPr/>
        <a:lstStyle/>
        <a:p>
          <a:endParaRPr lang="es-MX"/>
        </a:p>
      </dgm:t>
    </dgm:pt>
    <dgm:pt modelId="{49DEFD41-7AC9-4712-AF99-2B4EA33E57B1}" type="sibTrans" cxnId="{602D43E9-BDBC-4F2C-952D-8D294E34E558}">
      <dgm:prSet/>
      <dgm:spPr/>
      <dgm:t>
        <a:bodyPr/>
        <a:lstStyle/>
        <a:p>
          <a:endParaRPr lang="es-MX"/>
        </a:p>
      </dgm:t>
    </dgm:pt>
    <dgm:pt modelId="{28877CE2-9B56-4023-90F7-CFC655157C92}">
      <dgm:prSet phldrT="[Texto]" custT="1"/>
      <dgm:spPr>
        <a:solidFill>
          <a:srgbClr val="FFC5C5">
            <a:alpha val="89804"/>
          </a:srgbClr>
        </a:solidFill>
        <a:ln>
          <a:solidFill>
            <a:srgbClr val="FFC1C1"/>
          </a:solidFill>
        </a:ln>
      </dgm:spPr>
      <dgm:t>
        <a:bodyPr/>
        <a:lstStyle/>
        <a:p>
          <a:r>
            <a:rPr lang="es-MX" sz="1600" b="1" dirty="0">
              <a:solidFill>
                <a:srgbClr val="006699"/>
              </a:solidFill>
              <a:latin typeface="Century Gothic" panose="020B0502020202020204" pitchFamily="34" charset="0"/>
            </a:rPr>
            <a:t>Temas que nos inquietan o son de nuestra preferencia.</a:t>
          </a:r>
        </a:p>
      </dgm:t>
    </dgm:pt>
    <dgm:pt modelId="{0748F0E7-CBF3-4A7A-AF9F-EA00E9ABB230}" type="parTrans" cxnId="{0F011149-8868-4464-AB02-25FC31BC05B5}">
      <dgm:prSet/>
      <dgm:spPr>
        <a:ln>
          <a:solidFill>
            <a:srgbClr val="006699"/>
          </a:solidFill>
        </a:ln>
      </dgm:spPr>
      <dgm:t>
        <a:bodyPr/>
        <a:lstStyle/>
        <a:p>
          <a:endParaRPr lang="es-MX"/>
        </a:p>
      </dgm:t>
    </dgm:pt>
    <dgm:pt modelId="{2CCEA3F4-C32A-4960-B2D6-E04D250DEBC4}" type="sibTrans" cxnId="{0F011149-8868-4464-AB02-25FC31BC05B5}">
      <dgm:prSet/>
      <dgm:spPr/>
      <dgm:t>
        <a:bodyPr/>
        <a:lstStyle/>
        <a:p>
          <a:endParaRPr lang="es-MX"/>
        </a:p>
      </dgm:t>
    </dgm:pt>
    <dgm:pt modelId="{A3EE0904-95C1-4258-A825-2BC40839B9EC}">
      <dgm:prSet phldrT="[Texto]" custT="1"/>
      <dgm:spPr>
        <a:solidFill>
          <a:srgbClr val="E3FF93">
            <a:alpha val="89804"/>
          </a:srgbClr>
        </a:solidFill>
        <a:ln>
          <a:solidFill>
            <a:srgbClr val="C0FF0D"/>
          </a:solidFill>
        </a:ln>
      </dgm:spPr>
      <dgm:t>
        <a:bodyPr/>
        <a:lstStyle/>
        <a:p>
          <a:r>
            <a:rPr lang="es-MX" sz="1600" b="1" dirty="0">
              <a:solidFill>
                <a:srgbClr val="669900"/>
              </a:solidFill>
              <a:latin typeface="Century Gothic" panose="020B0502020202020204" pitchFamily="34" charset="0"/>
            </a:rPr>
            <a:t>Experiencias personales frente a estos temas.</a:t>
          </a:r>
        </a:p>
      </dgm:t>
    </dgm:pt>
    <dgm:pt modelId="{B2340B2F-AE40-40F7-9A53-E0452D86BDE1}" type="parTrans" cxnId="{EA3C81A4-4F31-4452-AD46-6F88217E6B70}">
      <dgm:prSet/>
      <dgm:spPr>
        <a:ln>
          <a:solidFill>
            <a:srgbClr val="006699"/>
          </a:solidFill>
        </a:ln>
      </dgm:spPr>
      <dgm:t>
        <a:bodyPr/>
        <a:lstStyle/>
        <a:p>
          <a:endParaRPr lang="es-MX"/>
        </a:p>
      </dgm:t>
    </dgm:pt>
    <dgm:pt modelId="{633FAB16-5CFF-4CA8-9D88-46FC7F7195FA}" type="sibTrans" cxnId="{EA3C81A4-4F31-4452-AD46-6F88217E6B70}">
      <dgm:prSet/>
      <dgm:spPr/>
      <dgm:t>
        <a:bodyPr/>
        <a:lstStyle/>
        <a:p>
          <a:endParaRPr lang="es-MX"/>
        </a:p>
      </dgm:t>
    </dgm:pt>
    <dgm:pt modelId="{68623355-7CED-4162-923B-0FC5E2597E06}">
      <dgm:prSet custT="1"/>
      <dgm:spPr>
        <a:solidFill>
          <a:srgbClr val="D1EBF7">
            <a:alpha val="89804"/>
          </a:srgbClr>
        </a:solidFill>
        <a:ln>
          <a:solidFill>
            <a:schemeClr val="accent4">
              <a:lumMod val="40000"/>
              <a:lumOff val="60000"/>
            </a:schemeClr>
          </a:solidFill>
        </a:ln>
      </dgm:spPr>
      <dgm:t>
        <a:bodyPr/>
        <a:lstStyle/>
        <a:p>
          <a:r>
            <a:rPr lang="es-MX" sz="1600" b="1" dirty="0">
              <a:solidFill>
                <a:srgbClr val="FF9999"/>
              </a:solidFill>
              <a:latin typeface="Century Gothic" panose="020B0502020202020204" pitchFamily="34" charset="0"/>
            </a:rPr>
            <a:t>Consultar profesores de esos temas o notas de clase.</a:t>
          </a:r>
        </a:p>
      </dgm:t>
    </dgm:pt>
    <dgm:pt modelId="{A8F893EB-7FCC-439F-B866-036EDA213C24}" type="parTrans" cxnId="{6A13E271-688B-4A91-902F-3AE2314278F4}">
      <dgm:prSet/>
      <dgm:spPr>
        <a:ln>
          <a:solidFill>
            <a:srgbClr val="006699"/>
          </a:solidFill>
        </a:ln>
      </dgm:spPr>
      <dgm:t>
        <a:bodyPr/>
        <a:lstStyle/>
        <a:p>
          <a:endParaRPr lang="es-MX"/>
        </a:p>
      </dgm:t>
    </dgm:pt>
    <dgm:pt modelId="{4F400816-8715-420E-9D92-95BCAFC60CA6}" type="sibTrans" cxnId="{6A13E271-688B-4A91-902F-3AE2314278F4}">
      <dgm:prSet/>
      <dgm:spPr/>
      <dgm:t>
        <a:bodyPr/>
        <a:lstStyle/>
        <a:p>
          <a:endParaRPr lang="es-MX"/>
        </a:p>
      </dgm:t>
    </dgm:pt>
    <dgm:pt modelId="{BA811167-A9CD-4BBB-9138-A783BDE6888F}">
      <dgm:prSet custT="1"/>
      <dgm:spPr>
        <a:solidFill>
          <a:srgbClr val="F7E0F8">
            <a:alpha val="89804"/>
          </a:srgbClr>
        </a:solidFill>
        <a:ln>
          <a:solidFill>
            <a:schemeClr val="accent6">
              <a:lumMod val="60000"/>
              <a:lumOff val="40000"/>
            </a:schemeClr>
          </a:solidFill>
        </a:ln>
      </dgm:spPr>
      <dgm:t>
        <a:bodyPr/>
        <a:lstStyle/>
        <a:p>
          <a:r>
            <a:rPr lang="es-MX" sz="1600" b="1" dirty="0">
              <a:solidFill>
                <a:schemeClr val="accent2">
                  <a:lumMod val="60000"/>
                  <a:lumOff val="40000"/>
                </a:schemeClr>
              </a:solidFill>
              <a:latin typeface="Century Gothic" panose="020B0502020202020204" pitchFamily="34" charset="0"/>
            </a:rPr>
            <a:t>Examinar publicaciones sobre el tema, como libros, revistas, enciclopedias, prensa, e internet.</a:t>
          </a:r>
        </a:p>
      </dgm:t>
    </dgm:pt>
    <dgm:pt modelId="{2E57D4D3-D966-4D13-9A72-F78030DB2296}" type="parTrans" cxnId="{A10E2AE6-5C58-4BE2-8DCF-F530DCDBF5F2}">
      <dgm:prSet/>
      <dgm:spPr>
        <a:ln>
          <a:solidFill>
            <a:srgbClr val="006699"/>
          </a:solidFill>
        </a:ln>
      </dgm:spPr>
      <dgm:t>
        <a:bodyPr/>
        <a:lstStyle/>
        <a:p>
          <a:endParaRPr lang="es-MX"/>
        </a:p>
      </dgm:t>
    </dgm:pt>
    <dgm:pt modelId="{DC0E20C3-26B1-4ABD-9473-780BE43B2D15}" type="sibTrans" cxnId="{A10E2AE6-5C58-4BE2-8DCF-F530DCDBF5F2}">
      <dgm:prSet/>
      <dgm:spPr/>
      <dgm:t>
        <a:bodyPr/>
        <a:lstStyle/>
        <a:p>
          <a:endParaRPr lang="es-MX"/>
        </a:p>
      </dgm:t>
    </dgm:pt>
    <dgm:pt modelId="{8175E8C0-2D8F-4CE6-9156-E9343BEA2440}">
      <dgm:prSet custT="1"/>
      <dgm:spPr>
        <a:solidFill>
          <a:srgbClr val="FFFFEB">
            <a:alpha val="89804"/>
          </a:srgbClr>
        </a:solidFill>
        <a:ln>
          <a:solidFill>
            <a:srgbClr val="FFB66D"/>
          </a:solidFill>
        </a:ln>
      </dgm:spPr>
      <dgm:t>
        <a:bodyPr/>
        <a:lstStyle/>
        <a:p>
          <a:r>
            <a:rPr lang="es-MX" sz="1600" b="1" dirty="0">
              <a:solidFill>
                <a:srgbClr val="FF9933"/>
              </a:solidFill>
              <a:latin typeface="Century Gothic" panose="020B0502020202020204" pitchFamily="34" charset="0"/>
            </a:rPr>
            <a:t>Revisar la bibliografía existente en la universidad.</a:t>
          </a:r>
        </a:p>
      </dgm:t>
    </dgm:pt>
    <dgm:pt modelId="{1738AA99-2F6A-4AF8-8E9B-F50544791335}" type="parTrans" cxnId="{B4DBFAA5-B5B9-4664-8159-F782A6BB3C7F}">
      <dgm:prSet/>
      <dgm:spPr>
        <a:ln>
          <a:solidFill>
            <a:srgbClr val="006699"/>
          </a:solidFill>
        </a:ln>
      </dgm:spPr>
      <dgm:t>
        <a:bodyPr/>
        <a:lstStyle/>
        <a:p>
          <a:endParaRPr lang="es-MX"/>
        </a:p>
      </dgm:t>
    </dgm:pt>
    <dgm:pt modelId="{BD0C7BC1-21B8-4EA7-BD34-374E24D110E1}" type="sibTrans" cxnId="{B4DBFAA5-B5B9-4664-8159-F782A6BB3C7F}">
      <dgm:prSet/>
      <dgm:spPr/>
      <dgm:t>
        <a:bodyPr/>
        <a:lstStyle/>
        <a:p>
          <a:endParaRPr lang="es-MX"/>
        </a:p>
      </dgm:t>
    </dgm:pt>
    <dgm:pt modelId="{2DABD36E-76A6-4C58-AF41-4C45A88A9DAB}">
      <dgm:prSet custT="1"/>
      <dgm:spPr>
        <a:solidFill>
          <a:srgbClr val="E1E1FF">
            <a:alpha val="89804"/>
          </a:srgbClr>
        </a:solidFill>
        <a:ln>
          <a:solidFill>
            <a:schemeClr val="accent6"/>
          </a:solidFill>
        </a:ln>
      </dgm:spPr>
      <dgm:t>
        <a:bodyPr/>
        <a:lstStyle/>
        <a:p>
          <a:r>
            <a:rPr lang="es-MX" sz="1600" b="1" dirty="0">
              <a:solidFill>
                <a:srgbClr val="CA47D1"/>
              </a:solidFill>
              <a:latin typeface="Century Gothic" panose="020B0502020202020204" pitchFamily="34" charset="0"/>
            </a:rPr>
            <a:t>Conectarse con instituciones cuyos fines estén relacionados con el tema escogido.</a:t>
          </a:r>
        </a:p>
      </dgm:t>
    </dgm:pt>
    <dgm:pt modelId="{51D24233-FB3B-4656-B0A2-EECB38EC5926}" type="parTrans" cxnId="{F1D40731-2CC6-49D5-A489-4633DB6C5789}">
      <dgm:prSet/>
      <dgm:spPr>
        <a:ln>
          <a:solidFill>
            <a:srgbClr val="006699"/>
          </a:solidFill>
        </a:ln>
      </dgm:spPr>
      <dgm:t>
        <a:bodyPr/>
        <a:lstStyle/>
        <a:p>
          <a:endParaRPr lang="es-MX"/>
        </a:p>
      </dgm:t>
    </dgm:pt>
    <dgm:pt modelId="{9E94910D-E9D3-4563-9A67-C69B2627E139}" type="sibTrans" cxnId="{F1D40731-2CC6-49D5-A489-4633DB6C5789}">
      <dgm:prSet/>
      <dgm:spPr/>
      <dgm:t>
        <a:bodyPr/>
        <a:lstStyle/>
        <a:p>
          <a:endParaRPr lang="es-MX"/>
        </a:p>
      </dgm:t>
    </dgm:pt>
    <dgm:pt modelId="{53BFE914-D103-4A23-A4D4-944E90D1532E}" type="pres">
      <dgm:prSet presAssocID="{DF5F1F51-DF44-4C32-8DC2-2AB886823A74}" presName="diagram" presStyleCnt="0">
        <dgm:presLayoutVars>
          <dgm:chPref val="1"/>
          <dgm:dir/>
          <dgm:animOne val="branch"/>
          <dgm:animLvl val="lvl"/>
          <dgm:resizeHandles/>
        </dgm:presLayoutVars>
      </dgm:prSet>
      <dgm:spPr/>
    </dgm:pt>
    <dgm:pt modelId="{7EB200E1-2137-41A5-B74F-1E107E0A4680}" type="pres">
      <dgm:prSet presAssocID="{25E10E64-DE73-4619-9B24-D6E1F380BE83}" presName="root" presStyleCnt="0"/>
      <dgm:spPr/>
    </dgm:pt>
    <dgm:pt modelId="{0E503AEC-97AE-4AC0-9DAB-A206AB593B67}" type="pres">
      <dgm:prSet presAssocID="{25E10E64-DE73-4619-9B24-D6E1F380BE83}" presName="rootComposite" presStyleCnt="0"/>
      <dgm:spPr/>
    </dgm:pt>
    <dgm:pt modelId="{1AA688EB-5C82-45E7-821A-5F848B4F45EC}" type="pres">
      <dgm:prSet presAssocID="{25E10E64-DE73-4619-9B24-D6E1F380BE83}" presName="rootText" presStyleLbl="node1" presStyleIdx="0" presStyleCnt="1" custScaleX="441654"/>
      <dgm:spPr/>
    </dgm:pt>
    <dgm:pt modelId="{E05F02A4-30C3-42A0-B6B9-B544E4DEE7C4}" type="pres">
      <dgm:prSet presAssocID="{25E10E64-DE73-4619-9B24-D6E1F380BE83}" presName="rootConnector" presStyleLbl="node1" presStyleIdx="0" presStyleCnt="1"/>
      <dgm:spPr/>
    </dgm:pt>
    <dgm:pt modelId="{B1094559-AAAC-481A-A0D6-15C515365441}" type="pres">
      <dgm:prSet presAssocID="{25E10E64-DE73-4619-9B24-D6E1F380BE83}" presName="childShape" presStyleCnt="0"/>
      <dgm:spPr/>
    </dgm:pt>
    <dgm:pt modelId="{69144E41-CB45-4E39-9B42-4B30B730E250}" type="pres">
      <dgm:prSet presAssocID="{0748F0E7-CBF3-4A7A-AF9F-EA00E9ABB230}" presName="Name13" presStyleLbl="parChTrans1D2" presStyleIdx="0" presStyleCnt="6"/>
      <dgm:spPr/>
    </dgm:pt>
    <dgm:pt modelId="{1243C2F4-F88D-4FC7-8283-9E25B93EC22D}" type="pres">
      <dgm:prSet presAssocID="{28877CE2-9B56-4023-90F7-CFC655157C92}" presName="childText" presStyleLbl="bgAcc1" presStyleIdx="0" presStyleCnt="6" custScaleX="376857">
        <dgm:presLayoutVars>
          <dgm:bulletEnabled val="1"/>
        </dgm:presLayoutVars>
      </dgm:prSet>
      <dgm:spPr/>
    </dgm:pt>
    <dgm:pt modelId="{5A365708-542C-4DAB-9552-EBF6E3BF27FE}" type="pres">
      <dgm:prSet presAssocID="{B2340B2F-AE40-40F7-9A53-E0452D86BDE1}" presName="Name13" presStyleLbl="parChTrans1D2" presStyleIdx="1" presStyleCnt="6"/>
      <dgm:spPr/>
    </dgm:pt>
    <dgm:pt modelId="{0EDD19CA-EAAC-4285-A7B7-540AB22EAF6A}" type="pres">
      <dgm:prSet presAssocID="{A3EE0904-95C1-4258-A825-2BC40839B9EC}" presName="childText" presStyleLbl="bgAcc1" presStyleIdx="1" presStyleCnt="6" custScaleX="379389">
        <dgm:presLayoutVars>
          <dgm:bulletEnabled val="1"/>
        </dgm:presLayoutVars>
      </dgm:prSet>
      <dgm:spPr/>
    </dgm:pt>
    <dgm:pt modelId="{50F7DF2E-C30A-4803-AA58-D0B532DA84C8}" type="pres">
      <dgm:prSet presAssocID="{A8F893EB-7FCC-439F-B866-036EDA213C24}" presName="Name13" presStyleLbl="parChTrans1D2" presStyleIdx="2" presStyleCnt="6"/>
      <dgm:spPr/>
    </dgm:pt>
    <dgm:pt modelId="{94B72270-BE59-4FF7-A0E4-6B783956F5D9}" type="pres">
      <dgm:prSet presAssocID="{68623355-7CED-4162-923B-0FC5E2597E06}" presName="childText" presStyleLbl="bgAcc1" presStyleIdx="2" presStyleCnt="6" custScaleX="380346">
        <dgm:presLayoutVars>
          <dgm:bulletEnabled val="1"/>
        </dgm:presLayoutVars>
      </dgm:prSet>
      <dgm:spPr/>
    </dgm:pt>
    <dgm:pt modelId="{0F32D20F-E671-4DF2-987D-CF85A8C61BA8}" type="pres">
      <dgm:prSet presAssocID="{2E57D4D3-D966-4D13-9A72-F78030DB2296}" presName="Name13" presStyleLbl="parChTrans1D2" presStyleIdx="3" presStyleCnt="6"/>
      <dgm:spPr/>
    </dgm:pt>
    <dgm:pt modelId="{141F2D46-4AD4-42E1-9598-B55BD0E670A6}" type="pres">
      <dgm:prSet presAssocID="{BA811167-A9CD-4BBB-9138-A783BDE6888F}" presName="childText" presStyleLbl="bgAcc1" presStyleIdx="3" presStyleCnt="6" custScaleX="381911">
        <dgm:presLayoutVars>
          <dgm:bulletEnabled val="1"/>
        </dgm:presLayoutVars>
      </dgm:prSet>
      <dgm:spPr/>
    </dgm:pt>
    <dgm:pt modelId="{2E9B9757-B5AF-4A21-8F64-44C88F62E718}" type="pres">
      <dgm:prSet presAssocID="{1738AA99-2F6A-4AF8-8E9B-F50544791335}" presName="Name13" presStyleLbl="parChTrans1D2" presStyleIdx="4" presStyleCnt="6"/>
      <dgm:spPr/>
    </dgm:pt>
    <dgm:pt modelId="{CA7D1D62-9EF7-4F59-BB8D-B83DCFBF809B}" type="pres">
      <dgm:prSet presAssocID="{8175E8C0-2D8F-4CE6-9156-E9343BEA2440}" presName="childText" presStyleLbl="bgAcc1" presStyleIdx="4" presStyleCnt="6" custScaleX="386258">
        <dgm:presLayoutVars>
          <dgm:bulletEnabled val="1"/>
        </dgm:presLayoutVars>
      </dgm:prSet>
      <dgm:spPr/>
    </dgm:pt>
    <dgm:pt modelId="{F738A98F-809F-4F60-BD3D-7499C9BA6975}" type="pres">
      <dgm:prSet presAssocID="{51D24233-FB3B-4656-B0A2-EECB38EC5926}" presName="Name13" presStyleLbl="parChTrans1D2" presStyleIdx="5" presStyleCnt="6"/>
      <dgm:spPr/>
    </dgm:pt>
    <dgm:pt modelId="{0CFCF713-DBB7-40AB-B14A-8F018DE5F059}" type="pres">
      <dgm:prSet presAssocID="{2DABD36E-76A6-4C58-AF41-4C45A88A9DAB}" presName="childText" presStyleLbl="bgAcc1" presStyleIdx="5" presStyleCnt="6" custScaleX="388732">
        <dgm:presLayoutVars>
          <dgm:bulletEnabled val="1"/>
        </dgm:presLayoutVars>
      </dgm:prSet>
      <dgm:spPr/>
    </dgm:pt>
  </dgm:ptLst>
  <dgm:cxnLst>
    <dgm:cxn modelId="{AEAE7B1D-7701-4336-B0B6-4DAB375875A6}" type="presOf" srcId="{25E10E64-DE73-4619-9B24-D6E1F380BE83}" destId="{E05F02A4-30C3-42A0-B6B9-B544E4DEE7C4}" srcOrd="1" destOrd="0" presId="urn:microsoft.com/office/officeart/2005/8/layout/hierarchy3"/>
    <dgm:cxn modelId="{1BF1B620-2289-4D26-A663-198D7FC99DA2}" type="presOf" srcId="{DF5F1F51-DF44-4C32-8DC2-2AB886823A74}" destId="{53BFE914-D103-4A23-A4D4-944E90D1532E}" srcOrd="0" destOrd="0" presId="urn:microsoft.com/office/officeart/2005/8/layout/hierarchy3"/>
    <dgm:cxn modelId="{1E40D424-5282-4DC3-8752-30B8DC4EC183}" type="presOf" srcId="{A3EE0904-95C1-4258-A825-2BC40839B9EC}" destId="{0EDD19CA-EAAC-4285-A7B7-540AB22EAF6A}" srcOrd="0" destOrd="0" presId="urn:microsoft.com/office/officeart/2005/8/layout/hierarchy3"/>
    <dgm:cxn modelId="{0770542E-0503-4E46-9D9E-A7EDB4BFB5E8}" type="presOf" srcId="{68623355-7CED-4162-923B-0FC5E2597E06}" destId="{94B72270-BE59-4FF7-A0E4-6B783956F5D9}" srcOrd="0" destOrd="0" presId="urn:microsoft.com/office/officeart/2005/8/layout/hierarchy3"/>
    <dgm:cxn modelId="{F1D40731-2CC6-49D5-A489-4633DB6C5789}" srcId="{25E10E64-DE73-4619-9B24-D6E1F380BE83}" destId="{2DABD36E-76A6-4C58-AF41-4C45A88A9DAB}" srcOrd="5" destOrd="0" parTransId="{51D24233-FB3B-4656-B0A2-EECB38EC5926}" sibTransId="{9E94910D-E9D3-4563-9A67-C69B2627E139}"/>
    <dgm:cxn modelId="{85920D31-89FF-45FC-A175-4C57C3883488}" type="presOf" srcId="{51D24233-FB3B-4656-B0A2-EECB38EC5926}" destId="{F738A98F-809F-4F60-BD3D-7499C9BA6975}" srcOrd="0" destOrd="0" presId="urn:microsoft.com/office/officeart/2005/8/layout/hierarchy3"/>
    <dgm:cxn modelId="{4FB8AD3C-310A-4F80-8875-B1A64B6C6610}" type="presOf" srcId="{8175E8C0-2D8F-4CE6-9156-E9343BEA2440}" destId="{CA7D1D62-9EF7-4F59-BB8D-B83DCFBF809B}" srcOrd="0" destOrd="0" presId="urn:microsoft.com/office/officeart/2005/8/layout/hierarchy3"/>
    <dgm:cxn modelId="{B1B68140-40B7-473D-87F0-76ACFAF9BC63}" type="presOf" srcId="{1738AA99-2F6A-4AF8-8E9B-F50544791335}" destId="{2E9B9757-B5AF-4A21-8F64-44C88F62E718}" srcOrd="0" destOrd="0" presId="urn:microsoft.com/office/officeart/2005/8/layout/hierarchy3"/>
    <dgm:cxn modelId="{0F011149-8868-4464-AB02-25FC31BC05B5}" srcId="{25E10E64-DE73-4619-9B24-D6E1F380BE83}" destId="{28877CE2-9B56-4023-90F7-CFC655157C92}" srcOrd="0" destOrd="0" parTransId="{0748F0E7-CBF3-4A7A-AF9F-EA00E9ABB230}" sibTransId="{2CCEA3F4-C32A-4960-B2D6-E04D250DEBC4}"/>
    <dgm:cxn modelId="{6A13E271-688B-4A91-902F-3AE2314278F4}" srcId="{25E10E64-DE73-4619-9B24-D6E1F380BE83}" destId="{68623355-7CED-4162-923B-0FC5E2597E06}" srcOrd="2" destOrd="0" parTransId="{A8F893EB-7FCC-439F-B866-036EDA213C24}" sibTransId="{4F400816-8715-420E-9D92-95BCAFC60CA6}"/>
    <dgm:cxn modelId="{08257357-8600-404D-B035-BFA118662331}" type="presOf" srcId="{2E57D4D3-D966-4D13-9A72-F78030DB2296}" destId="{0F32D20F-E671-4DF2-987D-CF85A8C61BA8}" srcOrd="0" destOrd="0" presId="urn:microsoft.com/office/officeart/2005/8/layout/hierarchy3"/>
    <dgm:cxn modelId="{528D1F8F-1A1D-4DB8-92D2-AE959C9827F3}" type="presOf" srcId="{BA811167-A9CD-4BBB-9138-A783BDE6888F}" destId="{141F2D46-4AD4-42E1-9598-B55BD0E670A6}" srcOrd="0" destOrd="0" presId="urn:microsoft.com/office/officeart/2005/8/layout/hierarchy3"/>
    <dgm:cxn modelId="{EA3C81A4-4F31-4452-AD46-6F88217E6B70}" srcId="{25E10E64-DE73-4619-9B24-D6E1F380BE83}" destId="{A3EE0904-95C1-4258-A825-2BC40839B9EC}" srcOrd="1" destOrd="0" parTransId="{B2340B2F-AE40-40F7-9A53-E0452D86BDE1}" sibTransId="{633FAB16-5CFF-4CA8-9D88-46FC7F7195FA}"/>
    <dgm:cxn modelId="{B4DBFAA5-B5B9-4664-8159-F782A6BB3C7F}" srcId="{25E10E64-DE73-4619-9B24-D6E1F380BE83}" destId="{8175E8C0-2D8F-4CE6-9156-E9343BEA2440}" srcOrd="4" destOrd="0" parTransId="{1738AA99-2F6A-4AF8-8E9B-F50544791335}" sibTransId="{BD0C7BC1-21B8-4EA7-BD34-374E24D110E1}"/>
    <dgm:cxn modelId="{A108BDBF-030A-4E99-A070-C801CB20FE76}" type="presOf" srcId="{0748F0E7-CBF3-4A7A-AF9F-EA00E9ABB230}" destId="{69144E41-CB45-4E39-9B42-4B30B730E250}" srcOrd="0" destOrd="0" presId="urn:microsoft.com/office/officeart/2005/8/layout/hierarchy3"/>
    <dgm:cxn modelId="{8D71E6C1-E9E7-44DE-954F-C3BCE6638E02}" type="presOf" srcId="{2DABD36E-76A6-4C58-AF41-4C45A88A9DAB}" destId="{0CFCF713-DBB7-40AB-B14A-8F018DE5F059}" srcOrd="0" destOrd="0" presId="urn:microsoft.com/office/officeart/2005/8/layout/hierarchy3"/>
    <dgm:cxn modelId="{08CB55C9-C374-4DAC-AEC0-7C5D3CE5F359}" type="presOf" srcId="{28877CE2-9B56-4023-90F7-CFC655157C92}" destId="{1243C2F4-F88D-4FC7-8283-9E25B93EC22D}" srcOrd="0" destOrd="0" presId="urn:microsoft.com/office/officeart/2005/8/layout/hierarchy3"/>
    <dgm:cxn modelId="{6F9790DD-1F9B-408A-994B-7D9C30450671}" type="presOf" srcId="{B2340B2F-AE40-40F7-9A53-E0452D86BDE1}" destId="{5A365708-542C-4DAB-9552-EBF6E3BF27FE}" srcOrd="0" destOrd="0" presId="urn:microsoft.com/office/officeart/2005/8/layout/hierarchy3"/>
    <dgm:cxn modelId="{A10E2AE6-5C58-4BE2-8DCF-F530DCDBF5F2}" srcId="{25E10E64-DE73-4619-9B24-D6E1F380BE83}" destId="{BA811167-A9CD-4BBB-9138-A783BDE6888F}" srcOrd="3" destOrd="0" parTransId="{2E57D4D3-D966-4D13-9A72-F78030DB2296}" sibTransId="{DC0E20C3-26B1-4ABD-9473-780BE43B2D15}"/>
    <dgm:cxn modelId="{602D43E9-BDBC-4F2C-952D-8D294E34E558}" srcId="{DF5F1F51-DF44-4C32-8DC2-2AB886823A74}" destId="{25E10E64-DE73-4619-9B24-D6E1F380BE83}" srcOrd="0" destOrd="0" parTransId="{9DC1C7D9-984A-4DC0-9A2B-32A10E27CB9D}" sibTransId="{49DEFD41-7AC9-4712-AF99-2B4EA33E57B1}"/>
    <dgm:cxn modelId="{10ABF6E9-C22E-46F2-A481-24F3EAE64292}" type="presOf" srcId="{A8F893EB-7FCC-439F-B866-036EDA213C24}" destId="{50F7DF2E-C30A-4803-AA58-D0B532DA84C8}" srcOrd="0" destOrd="0" presId="urn:microsoft.com/office/officeart/2005/8/layout/hierarchy3"/>
    <dgm:cxn modelId="{C0F8EEF4-E893-4965-BD36-30D37228DDCF}" type="presOf" srcId="{25E10E64-DE73-4619-9B24-D6E1F380BE83}" destId="{1AA688EB-5C82-45E7-821A-5F848B4F45EC}" srcOrd="0" destOrd="0" presId="urn:microsoft.com/office/officeart/2005/8/layout/hierarchy3"/>
    <dgm:cxn modelId="{4AACDA5C-803A-4923-B917-3046F54CE3B5}" type="presParOf" srcId="{53BFE914-D103-4A23-A4D4-944E90D1532E}" destId="{7EB200E1-2137-41A5-B74F-1E107E0A4680}" srcOrd="0" destOrd="0" presId="urn:microsoft.com/office/officeart/2005/8/layout/hierarchy3"/>
    <dgm:cxn modelId="{43FEA39C-2077-415A-9888-DE291A6E515E}" type="presParOf" srcId="{7EB200E1-2137-41A5-B74F-1E107E0A4680}" destId="{0E503AEC-97AE-4AC0-9DAB-A206AB593B67}" srcOrd="0" destOrd="0" presId="urn:microsoft.com/office/officeart/2005/8/layout/hierarchy3"/>
    <dgm:cxn modelId="{4F8DB3EE-6225-4F8A-91A7-D5044220D2ED}" type="presParOf" srcId="{0E503AEC-97AE-4AC0-9DAB-A206AB593B67}" destId="{1AA688EB-5C82-45E7-821A-5F848B4F45EC}" srcOrd="0" destOrd="0" presId="urn:microsoft.com/office/officeart/2005/8/layout/hierarchy3"/>
    <dgm:cxn modelId="{0EE1CF79-AF8B-46AB-8161-96C3A8AA5EAD}" type="presParOf" srcId="{0E503AEC-97AE-4AC0-9DAB-A206AB593B67}" destId="{E05F02A4-30C3-42A0-B6B9-B544E4DEE7C4}" srcOrd="1" destOrd="0" presId="urn:microsoft.com/office/officeart/2005/8/layout/hierarchy3"/>
    <dgm:cxn modelId="{7429168A-0422-4EB0-B6DA-437C8C8767D3}" type="presParOf" srcId="{7EB200E1-2137-41A5-B74F-1E107E0A4680}" destId="{B1094559-AAAC-481A-A0D6-15C515365441}" srcOrd="1" destOrd="0" presId="urn:microsoft.com/office/officeart/2005/8/layout/hierarchy3"/>
    <dgm:cxn modelId="{809C1811-2A50-4A97-84F6-A08A0EF94AAD}" type="presParOf" srcId="{B1094559-AAAC-481A-A0D6-15C515365441}" destId="{69144E41-CB45-4E39-9B42-4B30B730E250}" srcOrd="0" destOrd="0" presId="urn:microsoft.com/office/officeart/2005/8/layout/hierarchy3"/>
    <dgm:cxn modelId="{CE66A71D-D5AD-421B-A3B2-A17808497E93}" type="presParOf" srcId="{B1094559-AAAC-481A-A0D6-15C515365441}" destId="{1243C2F4-F88D-4FC7-8283-9E25B93EC22D}" srcOrd="1" destOrd="0" presId="urn:microsoft.com/office/officeart/2005/8/layout/hierarchy3"/>
    <dgm:cxn modelId="{1CBB8B61-3F75-42F0-A6B3-9337190DEA6A}" type="presParOf" srcId="{B1094559-AAAC-481A-A0D6-15C515365441}" destId="{5A365708-542C-4DAB-9552-EBF6E3BF27FE}" srcOrd="2" destOrd="0" presId="urn:microsoft.com/office/officeart/2005/8/layout/hierarchy3"/>
    <dgm:cxn modelId="{323104F1-B065-4642-A9F4-3AADA75773A5}" type="presParOf" srcId="{B1094559-AAAC-481A-A0D6-15C515365441}" destId="{0EDD19CA-EAAC-4285-A7B7-540AB22EAF6A}" srcOrd="3" destOrd="0" presId="urn:microsoft.com/office/officeart/2005/8/layout/hierarchy3"/>
    <dgm:cxn modelId="{ADB911C7-2A78-45AA-B04C-75C2C0E7D9B8}" type="presParOf" srcId="{B1094559-AAAC-481A-A0D6-15C515365441}" destId="{50F7DF2E-C30A-4803-AA58-D0B532DA84C8}" srcOrd="4" destOrd="0" presId="urn:microsoft.com/office/officeart/2005/8/layout/hierarchy3"/>
    <dgm:cxn modelId="{A5AB0E5C-45ED-4F0B-9261-3A631D487EDA}" type="presParOf" srcId="{B1094559-AAAC-481A-A0D6-15C515365441}" destId="{94B72270-BE59-4FF7-A0E4-6B783956F5D9}" srcOrd="5" destOrd="0" presId="urn:microsoft.com/office/officeart/2005/8/layout/hierarchy3"/>
    <dgm:cxn modelId="{68033E26-05D2-456A-BAC5-7FC9376B36FC}" type="presParOf" srcId="{B1094559-AAAC-481A-A0D6-15C515365441}" destId="{0F32D20F-E671-4DF2-987D-CF85A8C61BA8}" srcOrd="6" destOrd="0" presId="urn:microsoft.com/office/officeart/2005/8/layout/hierarchy3"/>
    <dgm:cxn modelId="{1222735B-EFDA-4716-86C9-BD6193C0F0D7}" type="presParOf" srcId="{B1094559-AAAC-481A-A0D6-15C515365441}" destId="{141F2D46-4AD4-42E1-9598-B55BD0E670A6}" srcOrd="7" destOrd="0" presId="urn:microsoft.com/office/officeart/2005/8/layout/hierarchy3"/>
    <dgm:cxn modelId="{7AA49380-F4C6-44B9-AE11-E9DDC5595904}" type="presParOf" srcId="{B1094559-AAAC-481A-A0D6-15C515365441}" destId="{2E9B9757-B5AF-4A21-8F64-44C88F62E718}" srcOrd="8" destOrd="0" presId="urn:microsoft.com/office/officeart/2005/8/layout/hierarchy3"/>
    <dgm:cxn modelId="{D25DB9D5-1494-41CD-AE01-EF16D1C2E640}" type="presParOf" srcId="{B1094559-AAAC-481A-A0D6-15C515365441}" destId="{CA7D1D62-9EF7-4F59-BB8D-B83DCFBF809B}" srcOrd="9" destOrd="0" presId="urn:microsoft.com/office/officeart/2005/8/layout/hierarchy3"/>
    <dgm:cxn modelId="{0317A61B-300B-4182-B18A-31CB3546C2D6}" type="presParOf" srcId="{B1094559-AAAC-481A-A0D6-15C515365441}" destId="{F738A98F-809F-4F60-BD3D-7499C9BA6975}" srcOrd="10" destOrd="0" presId="urn:microsoft.com/office/officeart/2005/8/layout/hierarchy3"/>
    <dgm:cxn modelId="{AD36DEAE-46CF-4460-89DA-24D59040013F}" type="presParOf" srcId="{B1094559-AAAC-481A-A0D6-15C515365441}" destId="{0CFCF713-DBB7-40AB-B14A-8F018DE5F059}"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1293199-BA3D-4EE2-A7C7-2400BCBF7775}" type="doc">
      <dgm:prSet loTypeId="urn:microsoft.com/office/officeart/2005/8/layout/hList6" loCatId="list" qsTypeId="urn:microsoft.com/office/officeart/2005/8/quickstyle/3d4" qsCatId="3D" csTypeId="urn:microsoft.com/office/officeart/2005/8/colors/colorful5" csCatId="colorful" phldr="1"/>
      <dgm:spPr/>
      <dgm:t>
        <a:bodyPr/>
        <a:lstStyle/>
        <a:p>
          <a:endParaRPr lang="es-MX"/>
        </a:p>
      </dgm:t>
    </dgm:pt>
    <dgm:pt modelId="{7868C1CE-3B6D-46D9-A3F6-5CA621DD6736}">
      <dgm:prSet phldrT="[Texto]" custT="1"/>
      <dgm:spPr>
        <a:solidFill>
          <a:srgbClr val="9ED6EA"/>
        </a:solidFill>
      </dgm:spPr>
      <dgm:t>
        <a:bodyPr/>
        <a:lstStyle/>
        <a:p>
          <a:r>
            <a:rPr lang="es-MX" sz="1800" b="1" dirty="0">
              <a:solidFill>
                <a:schemeClr val="accent1">
                  <a:lumMod val="60000"/>
                  <a:lumOff val="40000"/>
                </a:schemeClr>
              </a:solidFill>
              <a:latin typeface="Century Gothic" panose="020B0502020202020204" pitchFamily="34" charset="0"/>
            </a:rPr>
            <a:t>VACÍOS EN EL CONOCIMIENTO </a:t>
          </a:r>
        </a:p>
      </dgm:t>
    </dgm:pt>
    <dgm:pt modelId="{DE3A219D-97AB-4BB2-8D32-EF9F82E28096}" type="parTrans" cxnId="{3AE433A1-4043-435C-BEC7-F02FEE67F926}">
      <dgm:prSet/>
      <dgm:spPr/>
      <dgm:t>
        <a:bodyPr/>
        <a:lstStyle/>
        <a:p>
          <a:endParaRPr lang="es-MX"/>
        </a:p>
      </dgm:t>
    </dgm:pt>
    <dgm:pt modelId="{87B5907B-2A9C-41D7-9336-07AC09A3FD3E}" type="sibTrans" cxnId="{3AE433A1-4043-435C-BEC7-F02FEE67F926}">
      <dgm:prSet/>
      <dgm:spPr/>
      <dgm:t>
        <a:bodyPr/>
        <a:lstStyle/>
        <a:p>
          <a:endParaRPr lang="es-MX"/>
        </a:p>
      </dgm:t>
    </dgm:pt>
    <dgm:pt modelId="{34A74DFD-85BD-4209-A3B9-6C9EC6C7ABF9}">
      <dgm:prSet phldrT="[Texto]" custT="1"/>
      <dgm:spPr>
        <a:solidFill>
          <a:srgbClr val="9ED6EA"/>
        </a:solidFill>
      </dgm:spPr>
      <dgm:t>
        <a:bodyPr/>
        <a:lstStyle/>
        <a:p>
          <a:r>
            <a:rPr lang="es-MX" sz="1800" dirty="0">
              <a:solidFill>
                <a:schemeClr val="tx2"/>
              </a:solidFill>
              <a:latin typeface="Century Gothic" panose="020B0502020202020204" pitchFamily="34" charset="0"/>
            </a:rPr>
            <a:t>Son los </a:t>
          </a:r>
          <a:r>
            <a:rPr lang="es-MX" sz="1800" b="1" dirty="0">
              <a:solidFill>
                <a:schemeClr val="tx2"/>
              </a:solidFill>
              <a:latin typeface="Century Gothic" panose="020B0502020202020204" pitchFamily="34" charset="0"/>
            </a:rPr>
            <a:t>vacíos</a:t>
          </a:r>
          <a:r>
            <a:rPr lang="es-MX" sz="1800" dirty="0">
              <a:solidFill>
                <a:schemeClr val="tx2"/>
              </a:solidFill>
              <a:latin typeface="Century Gothic" panose="020B0502020202020204" pitchFamily="34" charset="0"/>
            </a:rPr>
            <a:t> que encontramos </a:t>
          </a:r>
          <a:r>
            <a:rPr lang="es-MX" sz="1800" b="1" dirty="0">
              <a:solidFill>
                <a:schemeClr val="tx2"/>
              </a:solidFill>
              <a:latin typeface="Century Gothic" panose="020B0502020202020204" pitchFamily="34" charset="0"/>
            </a:rPr>
            <a:t>en el conocimiento </a:t>
          </a:r>
          <a:r>
            <a:rPr lang="es-MX" sz="1800" dirty="0">
              <a:solidFill>
                <a:schemeClr val="tx2"/>
              </a:solidFill>
              <a:latin typeface="Century Gothic" panose="020B0502020202020204" pitchFamily="34" charset="0"/>
            </a:rPr>
            <a:t>de algún aspecto de la realidad.</a:t>
          </a:r>
        </a:p>
      </dgm:t>
    </dgm:pt>
    <dgm:pt modelId="{DF6A5AE6-5DBE-4219-BEA2-4FFE36F022CE}" type="parTrans" cxnId="{DED29F4C-46C6-427C-AA0A-23755CBCDC62}">
      <dgm:prSet/>
      <dgm:spPr/>
      <dgm:t>
        <a:bodyPr/>
        <a:lstStyle/>
        <a:p>
          <a:endParaRPr lang="es-MX"/>
        </a:p>
      </dgm:t>
    </dgm:pt>
    <dgm:pt modelId="{6F39CBCA-B640-416B-AD73-8261534132D1}" type="sibTrans" cxnId="{DED29F4C-46C6-427C-AA0A-23755CBCDC62}">
      <dgm:prSet/>
      <dgm:spPr/>
      <dgm:t>
        <a:bodyPr/>
        <a:lstStyle/>
        <a:p>
          <a:endParaRPr lang="es-MX"/>
        </a:p>
      </dgm:t>
    </dgm:pt>
    <dgm:pt modelId="{47280A0C-0B6F-4ACC-890C-2C72BB1B17E5}">
      <dgm:prSet phldrT="[Texto]" custT="1"/>
      <dgm:spPr>
        <a:solidFill>
          <a:srgbClr val="C7C1F1"/>
        </a:solidFill>
      </dgm:spPr>
      <dgm:t>
        <a:bodyPr/>
        <a:lstStyle/>
        <a:p>
          <a:r>
            <a:rPr lang="es-MX" sz="1800" b="1" dirty="0">
              <a:solidFill>
                <a:schemeClr val="accent2"/>
              </a:solidFill>
              <a:latin typeface="Century Gothic" panose="020B0502020202020204" pitchFamily="34" charset="0"/>
            </a:rPr>
            <a:t>RESULTADOS CONTRADICTORIOS</a:t>
          </a:r>
        </a:p>
      </dgm:t>
    </dgm:pt>
    <dgm:pt modelId="{EE39E7A3-6A0D-47D7-A885-53A480284790}" type="parTrans" cxnId="{99FB8D3A-6708-414B-BCFB-6D81752BE08A}">
      <dgm:prSet/>
      <dgm:spPr/>
      <dgm:t>
        <a:bodyPr/>
        <a:lstStyle/>
        <a:p>
          <a:endParaRPr lang="es-MX"/>
        </a:p>
      </dgm:t>
    </dgm:pt>
    <dgm:pt modelId="{8E59B7F0-1A18-4E23-B138-5B1BCD4733EF}" type="sibTrans" cxnId="{99FB8D3A-6708-414B-BCFB-6D81752BE08A}">
      <dgm:prSet/>
      <dgm:spPr/>
      <dgm:t>
        <a:bodyPr/>
        <a:lstStyle/>
        <a:p>
          <a:endParaRPr lang="es-MX"/>
        </a:p>
      </dgm:t>
    </dgm:pt>
    <dgm:pt modelId="{9DE52F1B-4C26-495F-8232-43701853A561}">
      <dgm:prSet phldrT="[Texto]" custT="1"/>
      <dgm:spPr>
        <a:solidFill>
          <a:srgbClr val="ECB5ED"/>
        </a:solidFill>
      </dgm:spPr>
      <dgm:t>
        <a:bodyPr/>
        <a:lstStyle/>
        <a:p>
          <a:r>
            <a:rPr lang="es-MX" sz="1800" b="1" dirty="0">
              <a:solidFill>
                <a:srgbClr val="D253D5"/>
              </a:solidFill>
              <a:latin typeface="Century Gothic" panose="020B0502020202020204" pitchFamily="34" charset="0"/>
            </a:rPr>
            <a:t>EXPLICACIÓN DE UN HECHO</a:t>
          </a:r>
        </a:p>
      </dgm:t>
    </dgm:pt>
    <dgm:pt modelId="{165009E9-9FA3-4B04-85D7-F54B07551D78}" type="parTrans" cxnId="{E5EFF79A-873B-42DD-9F21-793364B260CD}">
      <dgm:prSet/>
      <dgm:spPr/>
      <dgm:t>
        <a:bodyPr/>
        <a:lstStyle/>
        <a:p>
          <a:endParaRPr lang="es-MX"/>
        </a:p>
      </dgm:t>
    </dgm:pt>
    <dgm:pt modelId="{15A0C357-3991-49A0-853F-A86A639BB37F}" type="sibTrans" cxnId="{E5EFF79A-873B-42DD-9F21-793364B260CD}">
      <dgm:prSet/>
      <dgm:spPr/>
      <dgm:t>
        <a:bodyPr/>
        <a:lstStyle/>
        <a:p>
          <a:endParaRPr lang="es-MX"/>
        </a:p>
      </dgm:t>
    </dgm:pt>
    <dgm:pt modelId="{009825B6-C385-4D53-9EF2-D21AFAB9B7BA}">
      <dgm:prSet phldrT="[Texto]" custT="1"/>
      <dgm:spPr>
        <a:solidFill>
          <a:srgbClr val="ECB5ED"/>
        </a:solidFill>
      </dgm:spPr>
      <dgm:t>
        <a:bodyPr/>
        <a:lstStyle/>
        <a:p>
          <a:r>
            <a:rPr lang="es-MX" sz="1800" dirty="0">
              <a:solidFill>
                <a:schemeClr val="tx2"/>
              </a:solidFill>
              <a:latin typeface="Century Gothic" panose="020B0502020202020204" pitchFamily="34" charset="0"/>
            </a:rPr>
            <a:t>Para un </a:t>
          </a:r>
          <a:r>
            <a:rPr lang="es-MX" sz="1800" b="1" dirty="0">
              <a:solidFill>
                <a:schemeClr val="accent5">
                  <a:lumMod val="50000"/>
                </a:schemeClr>
              </a:solidFill>
              <a:latin typeface="Century Gothic" panose="020B0502020202020204" pitchFamily="34" charset="0"/>
            </a:rPr>
            <a:t>hecho </a:t>
          </a:r>
          <a:r>
            <a:rPr lang="es-MX" sz="1800" dirty="0">
              <a:solidFill>
                <a:schemeClr val="tx2"/>
              </a:solidFill>
              <a:latin typeface="Century Gothic" panose="020B0502020202020204" pitchFamily="34" charset="0"/>
            </a:rPr>
            <a:t>determinado </a:t>
          </a:r>
          <a:r>
            <a:rPr lang="es-MX" sz="1800" b="1" dirty="0">
              <a:solidFill>
                <a:schemeClr val="tx2"/>
              </a:solidFill>
              <a:latin typeface="Century Gothic" panose="020B0502020202020204" pitchFamily="34" charset="0"/>
            </a:rPr>
            <a:t>no se cuenta con la explicación</a:t>
          </a:r>
          <a:r>
            <a:rPr lang="es-MX" sz="1800" dirty="0">
              <a:solidFill>
                <a:schemeClr val="tx2"/>
              </a:solidFill>
              <a:latin typeface="Century Gothic" panose="020B0502020202020204" pitchFamily="34" charset="0"/>
            </a:rPr>
            <a:t> que nos dé razón de su ocurrencia.</a:t>
          </a:r>
        </a:p>
      </dgm:t>
    </dgm:pt>
    <dgm:pt modelId="{920A862E-F05C-4E79-AE8B-36D04BF8CFE2}" type="parTrans" cxnId="{CA5987B2-66C1-460B-A90F-8A25EE82608D}">
      <dgm:prSet/>
      <dgm:spPr/>
      <dgm:t>
        <a:bodyPr/>
        <a:lstStyle/>
        <a:p>
          <a:endParaRPr lang="es-MX"/>
        </a:p>
      </dgm:t>
    </dgm:pt>
    <dgm:pt modelId="{D04354B8-BE6E-435D-BEE2-98FAF198568A}" type="sibTrans" cxnId="{CA5987B2-66C1-460B-A90F-8A25EE82608D}">
      <dgm:prSet/>
      <dgm:spPr/>
      <dgm:t>
        <a:bodyPr/>
        <a:lstStyle/>
        <a:p>
          <a:endParaRPr lang="es-MX"/>
        </a:p>
      </dgm:t>
    </dgm:pt>
    <dgm:pt modelId="{8A9A0467-F9A9-4BC4-A950-A91460B4E03B}">
      <dgm:prSet phldrT="[Texto]" custT="1"/>
      <dgm:spPr>
        <a:solidFill>
          <a:srgbClr val="C7C1F1"/>
        </a:solidFill>
      </dgm:spPr>
      <dgm:t>
        <a:bodyPr/>
        <a:lstStyle/>
        <a:p>
          <a:r>
            <a:rPr lang="es-MX" sz="1800" dirty="0">
              <a:solidFill>
                <a:schemeClr val="tx2"/>
              </a:solidFill>
              <a:latin typeface="Century Gothic" panose="020B0502020202020204" pitchFamily="34" charset="0"/>
            </a:rPr>
            <a:t>Cuando </a:t>
          </a:r>
          <a:r>
            <a:rPr lang="es-MX" sz="1800" b="1" dirty="0">
              <a:solidFill>
                <a:schemeClr val="tx2"/>
              </a:solidFill>
              <a:latin typeface="Century Gothic" panose="020B0502020202020204" pitchFamily="34" charset="0"/>
            </a:rPr>
            <a:t>varias investigaciones </a:t>
          </a:r>
          <a:r>
            <a:rPr lang="es-MX" sz="1800" dirty="0">
              <a:solidFill>
                <a:schemeClr val="tx2"/>
              </a:solidFill>
              <a:latin typeface="Century Gothic" panose="020B0502020202020204" pitchFamily="34" charset="0"/>
            </a:rPr>
            <a:t>sobre un mismo asunto, cuyos resultados </a:t>
          </a:r>
          <a:r>
            <a:rPr lang="es-MX" sz="1800" b="1" dirty="0">
              <a:solidFill>
                <a:schemeClr val="tx2"/>
              </a:solidFill>
              <a:latin typeface="Century Gothic" panose="020B0502020202020204" pitchFamily="34" charset="0"/>
            </a:rPr>
            <a:t>no parecen concordar </a:t>
          </a:r>
          <a:r>
            <a:rPr lang="es-MX" sz="1800" dirty="0">
              <a:solidFill>
                <a:schemeClr val="tx2"/>
              </a:solidFill>
              <a:latin typeface="Century Gothic" panose="020B0502020202020204" pitchFamily="34" charset="0"/>
            </a:rPr>
            <a:t>entre sí.</a:t>
          </a:r>
        </a:p>
      </dgm:t>
    </dgm:pt>
    <dgm:pt modelId="{968D27B8-8EEB-4559-B4C0-A02EC0E452B5}" type="sibTrans" cxnId="{C8F4F6BB-2560-4007-9C5E-B481EB96A84B}">
      <dgm:prSet/>
      <dgm:spPr/>
      <dgm:t>
        <a:bodyPr/>
        <a:lstStyle/>
        <a:p>
          <a:endParaRPr lang="es-MX"/>
        </a:p>
      </dgm:t>
    </dgm:pt>
    <dgm:pt modelId="{A2761082-61DD-40F5-995B-A99B24131856}" type="parTrans" cxnId="{C8F4F6BB-2560-4007-9C5E-B481EB96A84B}">
      <dgm:prSet/>
      <dgm:spPr/>
      <dgm:t>
        <a:bodyPr/>
        <a:lstStyle/>
        <a:p>
          <a:endParaRPr lang="es-MX"/>
        </a:p>
      </dgm:t>
    </dgm:pt>
    <dgm:pt modelId="{CCD8C9A9-D43A-40B8-B125-051AAA61B0F1}" type="pres">
      <dgm:prSet presAssocID="{F1293199-BA3D-4EE2-A7C7-2400BCBF7775}" presName="Name0" presStyleCnt="0">
        <dgm:presLayoutVars>
          <dgm:dir/>
          <dgm:resizeHandles val="exact"/>
        </dgm:presLayoutVars>
      </dgm:prSet>
      <dgm:spPr/>
    </dgm:pt>
    <dgm:pt modelId="{4E2C7432-A59D-4435-B26A-0BB4FF05F95B}" type="pres">
      <dgm:prSet presAssocID="{7868C1CE-3B6D-46D9-A3F6-5CA621DD6736}" presName="node" presStyleLbl="node1" presStyleIdx="0" presStyleCnt="3">
        <dgm:presLayoutVars>
          <dgm:bulletEnabled val="1"/>
        </dgm:presLayoutVars>
      </dgm:prSet>
      <dgm:spPr/>
    </dgm:pt>
    <dgm:pt modelId="{2A7CEE01-8580-4256-A41D-0355B51A679F}" type="pres">
      <dgm:prSet presAssocID="{87B5907B-2A9C-41D7-9336-07AC09A3FD3E}" presName="sibTrans" presStyleCnt="0"/>
      <dgm:spPr/>
    </dgm:pt>
    <dgm:pt modelId="{BD85D7D9-F7C3-4B34-BC8D-E3C6F17A11AD}" type="pres">
      <dgm:prSet presAssocID="{47280A0C-0B6F-4ACC-890C-2C72BB1B17E5}" presName="node" presStyleLbl="node1" presStyleIdx="1" presStyleCnt="3">
        <dgm:presLayoutVars>
          <dgm:bulletEnabled val="1"/>
        </dgm:presLayoutVars>
      </dgm:prSet>
      <dgm:spPr/>
    </dgm:pt>
    <dgm:pt modelId="{73F029F6-9062-4A90-971E-3AF3DBE56459}" type="pres">
      <dgm:prSet presAssocID="{8E59B7F0-1A18-4E23-B138-5B1BCD4733EF}" presName="sibTrans" presStyleCnt="0"/>
      <dgm:spPr/>
    </dgm:pt>
    <dgm:pt modelId="{1124FC75-C860-48A3-8119-5DA27FF223F3}" type="pres">
      <dgm:prSet presAssocID="{9DE52F1B-4C26-495F-8232-43701853A561}" presName="node" presStyleLbl="node1" presStyleIdx="2" presStyleCnt="3" custLinFactNeighborX="1">
        <dgm:presLayoutVars>
          <dgm:bulletEnabled val="1"/>
        </dgm:presLayoutVars>
      </dgm:prSet>
      <dgm:spPr/>
    </dgm:pt>
  </dgm:ptLst>
  <dgm:cxnLst>
    <dgm:cxn modelId="{88807022-C468-4262-8087-388D7989D132}" type="presOf" srcId="{34A74DFD-85BD-4209-A3B9-6C9EC6C7ABF9}" destId="{4E2C7432-A59D-4435-B26A-0BB4FF05F95B}" srcOrd="0" destOrd="1" presId="urn:microsoft.com/office/officeart/2005/8/layout/hList6"/>
    <dgm:cxn modelId="{7E0DB028-62B4-4A9F-820E-FEEC3E7FDCDB}" type="presOf" srcId="{009825B6-C385-4D53-9EF2-D21AFAB9B7BA}" destId="{1124FC75-C860-48A3-8119-5DA27FF223F3}" srcOrd="0" destOrd="1" presId="urn:microsoft.com/office/officeart/2005/8/layout/hList6"/>
    <dgm:cxn modelId="{C763EC37-36EF-40F7-820A-C15CD10B6D95}" type="presOf" srcId="{F1293199-BA3D-4EE2-A7C7-2400BCBF7775}" destId="{CCD8C9A9-D43A-40B8-B125-051AAA61B0F1}" srcOrd="0" destOrd="0" presId="urn:microsoft.com/office/officeart/2005/8/layout/hList6"/>
    <dgm:cxn modelId="{99FB8D3A-6708-414B-BCFB-6D81752BE08A}" srcId="{F1293199-BA3D-4EE2-A7C7-2400BCBF7775}" destId="{47280A0C-0B6F-4ACC-890C-2C72BB1B17E5}" srcOrd="1" destOrd="0" parTransId="{EE39E7A3-6A0D-47D7-A885-53A480284790}" sibTransId="{8E59B7F0-1A18-4E23-B138-5B1BCD4733EF}"/>
    <dgm:cxn modelId="{DED29F4C-46C6-427C-AA0A-23755CBCDC62}" srcId="{7868C1CE-3B6D-46D9-A3F6-5CA621DD6736}" destId="{34A74DFD-85BD-4209-A3B9-6C9EC6C7ABF9}" srcOrd="0" destOrd="0" parTransId="{DF6A5AE6-5DBE-4219-BEA2-4FFE36F022CE}" sibTransId="{6F39CBCA-B640-416B-AD73-8261534132D1}"/>
    <dgm:cxn modelId="{E28DB04F-1E23-4CEA-B9DE-07F8B7FB1BB8}" type="presOf" srcId="{8A9A0467-F9A9-4BC4-A950-A91460B4E03B}" destId="{BD85D7D9-F7C3-4B34-BC8D-E3C6F17A11AD}" srcOrd="0" destOrd="1" presId="urn:microsoft.com/office/officeart/2005/8/layout/hList6"/>
    <dgm:cxn modelId="{E5EFF79A-873B-42DD-9F21-793364B260CD}" srcId="{F1293199-BA3D-4EE2-A7C7-2400BCBF7775}" destId="{9DE52F1B-4C26-495F-8232-43701853A561}" srcOrd="2" destOrd="0" parTransId="{165009E9-9FA3-4B04-85D7-F54B07551D78}" sibTransId="{15A0C357-3991-49A0-853F-A86A639BB37F}"/>
    <dgm:cxn modelId="{3AE433A1-4043-435C-BEC7-F02FEE67F926}" srcId="{F1293199-BA3D-4EE2-A7C7-2400BCBF7775}" destId="{7868C1CE-3B6D-46D9-A3F6-5CA621DD6736}" srcOrd="0" destOrd="0" parTransId="{DE3A219D-97AB-4BB2-8D32-EF9F82E28096}" sibTransId="{87B5907B-2A9C-41D7-9336-07AC09A3FD3E}"/>
    <dgm:cxn modelId="{3FB4F8AA-A3EA-4AA3-A8F8-43C918341E66}" type="presOf" srcId="{47280A0C-0B6F-4ACC-890C-2C72BB1B17E5}" destId="{BD85D7D9-F7C3-4B34-BC8D-E3C6F17A11AD}" srcOrd="0" destOrd="0" presId="urn:microsoft.com/office/officeart/2005/8/layout/hList6"/>
    <dgm:cxn modelId="{CA5987B2-66C1-460B-A90F-8A25EE82608D}" srcId="{9DE52F1B-4C26-495F-8232-43701853A561}" destId="{009825B6-C385-4D53-9EF2-D21AFAB9B7BA}" srcOrd="0" destOrd="0" parTransId="{920A862E-F05C-4E79-AE8B-36D04BF8CFE2}" sibTransId="{D04354B8-BE6E-435D-BEE2-98FAF198568A}"/>
    <dgm:cxn modelId="{C8F4F6BB-2560-4007-9C5E-B481EB96A84B}" srcId="{47280A0C-0B6F-4ACC-890C-2C72BB1B17E5}" destId="{8A9A0467-F9A9-4BC4-A950-A91460B4E03B}" srcOrd="0" destOrd="0" parTransId="{A2761082-61DD-40F5-995B-A99B24131856}" sibTransId="{968D27B8-8EEB-4559-B4C0-A02EC0E452B5}"/>
    <dgm:cxn modelId="{E58414BC-FC20-4D20-9A16-C5DB8DC00D8D}" type="presOf" srcId="{9DE52F1B-4C26-495F-8232-43701853A561}" destId="{1124FC75-C860-48A3-8119-5DA27FF223F3}" srcOrd="0" destOrd="0" presId="urn:microsoft.com/office/officeart/2005/8/layout/hList6"/>
    <dgm:cxn modelId="{D8184FDE-4BAE-4C52-BCFA-4964F753C925}" type="presOf" srcId="{7868C1CE-3B6D-46D9-A3F6-5CA621DD6736}" destId="{4E2C7432-A59D-4435-B26A-0BB4FF05F95B}" srcOrd="0" destOrd="0" presId="urn:microsoft.com/office/officeart/2005/8/layout/hList6"/>
    <dgm:cxn modelId="{8C58A063-C018-46A3-8CEA-5FB80F20F819}" type="presParOf" srcId="{CCD8C9A9-D43A-40B8-B125-051AAA61B0F1}" destId="{4E2C7432-A59D-4435-B26A-0BB4FF05F95B}" srcOrd="0" destOrd="0" presId="urn:microsoft.com/office/officeart/2005/8/layout/hList6"/>
    <dgm:cxn modelId="{5D8471FA-4999-4D0E-8A32-EFBD17E992C2}" type="presParOf" srcId="{CCD8C9A9-D43A-40B8-B125-051AAA61B0F1}" destId="{2A7CEE01-8580-4256-A41D-0355B51A679F}" srcOrd="1" destOrd="0" presId="urn:microsoft.com/office/officeart/2005/8/layout/hList6"/>
    <dgm:cxn modelId="{56E7035A-9C94-4966-890F-88A588C4A5ED}" type="presParOf" srcId="{CCD8C9A9-D43A-40B8-B125-051AAA61B0F1}" destId="{BD85D7D9-F7C3-4B34-BC8D-E3C6F17A11AD}" srcOrd="2" destOrd="0" presId="urn:microsoft.com/office/officeart/2005/8/layout/hList6"/>
    <dgm:cxn modelId="{09B3B75F-C03E-4A80-BC97-651AD0B158E9}" type="presParOf" srcId="{CCD8C9A9-D43A-40B8-B125-051AAA61B0F1}" destId="{73F029F6-9062-4A90-971E-3AF3DBE56459}" srcOrd="3" destOrd="0" presId="urn:microsoft.com/office/officeart/2005/8/layout/hList6"/>
    <dgm:cxn modelId="{0C4508B2-AD75-4184-96F0-1F2ECDE513DF}" type="presParOf" srcId="{CCD8C9A9-D43A-40B8-B125-051AAA61B0F1}" destId="{1124FC75-C860-48A3-8119-5DA27FF223F3}"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F2B5F2-84F0-4D57-BA8D-299EF7035C7C}" type="doc">
      <dgm:prSet loTypeId="urn:microsoft.com/office/officeart/2005/8/layout/hierarchy2" loCatId="hierarchy" qsTypeId="urn:microsoft.com/office/officeart/2005/8/quickstyle/simple1" qsCatId="simple" csTypeId="urn:microsoft.com/office/officeart/2005/8/colors/accent1_3" csCatId="accent1" phldr="1"/>
      <dgm:spPr/>
      <dgm:t>
        <a:bodyPr/>
        <a:lstStyle/>
        <a:p>
          <a:endParaRPr lang="es-MX"/>
        </a:p>
      </dgm:t>
    </dgm:pt>
    <dgm:pt modelId="{A0587EC4-7191-4F5A-87FC-FA5395AA811C}">
      <dgm:prSet phldrT="[Texto]" custT="1">
        <dgm:style>
          <a:lnRef idx="1">
            <a:schemeClr val="accent1"/>
          </a:lnRef>
          <a:fillRef idx="2">
            <a:schemeClr val="accent1"/>
          </a:fillRef>
          <a:effectRef idx="1">
            <a:schemeClr val="accent1"/>
          </a:effectRef>
          <a:fontRef idx="minor">
            <a:schemeClr val="dk1"/>
          </a:fontRef>
        </dgm:style>
      </dgm:prSet>
      <dgm:spPr>
        <a:ln>
          <a:solidFill>
            <a:schemeClr val="accent1">
              <a:lumMod val="60000"/>
              <a:lumOff val="40000"/>
            </a:schemeClr>
          </a:solidFill>
        </a:ln>
      </dgm:spPr>
      <dgm:t>
        <a:bodyPr/>
        <a:lstStyle/>
        <a:p>
          <a:r>
            <a:rPr lang="es-MX" sz="2000" b="1" dirty="0">
              <a:solidFill>
                <a:srgbClr val="009999"/>
              </a:solidFill>
              <a:latin typeface="Century Gothic" panose="020B0502020202020204" pitchFamily="34" charset="0"/>
            </a:rPr>
            <a:t>ELEMENTOS DE LAS HIPÓTESIS</a:t>
          </a:r>
        </a:p>
      </dgm:t>
    </dgm:pt>
    <dgm:pt modelId="{60EF8778-B988-4170-8E15-E02CC9FE7639}" type="parTrans" cxnId="{74E85FAF-F772-4D58-9684-CE193FC9DD45}">
      <dgm:prSet/>
      <dgm:spPr/>
      <dgm:t>
        <a:bodyPr/>
        <a:lstStyle/>
        <a:p>
          <a:endParaRPr lang="es-MX"/>
        </a:p>
      </dgm:t>
    </dgm:pt>
    <dgm:pt modelId="{E3AE7EFE-9618-4FD1-A129-B256F61E57F9}" type="sibTrans" cxnId="{74E85FAF-F772-4D58-9684-CE193FC9DD45}">
      <dgm:prSet/>
      <dgm:spPr/>
      <dgm:t>
        <a:bodyPr/>
        <a:lstStyle/>
        <a:p>
          <a:endParaRPr lang="es-MX"/>
        </a:p>
      </dgm:t>
    </dgm:pt>
    <dgm:pt modelId="{5E71F8B8-D1EF-4E41-BC6D-A4B89618C27C}">
      <dgm:prSet phldrT="[Texto]" custT="1">
        <dgm:style>
          <a:lnRef idx="0">
            <a:schemeClr val="accent5"/>
          </a:lnRef>
          <a:fillRef idx="3">
            <a:schemeClr val="accent5"/>
          </a:fillRef>
          <a:effectRef idx="3">
            <a:schemeClr val="accent5"/>
          </a:effectRef>
          <a:fontRef idx="minor">
            <a:schemeClr val="lt1"/>
          </a:fontRef>
        </dgm:style>
      </dgm:prSet>
      <dgm:spPr>
        <a:ln/>
      </dgm:spPr>
      <dgm:t>
        <a:bodyPr/>
        <a:lstStyle/>
        <a:p>
          <a:r>
            <a:rPr lang="es-MX" sz="2000" dirty="0">
              <a:solidFill>
                <a:srgbClr val="FFFFCC"/>
              </a:solidFill>
              <a:latin typeface="Century Gothic" panose="020B0502020202020204" pitchFamily="34" charset="0"/>
            </a:rPr>
            <a:t>LAS UNIDADES DE ANÁLISIS</a:t>
          </a:r>
        </a:p>
      </dgm:t>
    </dgm:pt>
    <dgm:pt modelId="{E991DDBB-ABD9-4F91-83FD-4BBB8A672B4A}" type="parTrans" cxnId="{3599BC1C-F8C2-488B-B487-CB0E3F449407}">
      <dgm:prSet/>
      <dgm:spPr/>
      <dgm:t>
        <a:bodyPr/>
        <a:lstStyle/>
        <a:p>
          <a:endParaRPr lang="es-MX"/>
        </a:p>
      </dgm:t>
    </dgm:pt>
    <dgm:pt modelId="{A3B5845D-6B5C-4EDB-AA39-B7DB164B9F17}" type="sibTrans" cxnId="{3599BC1C-F8C2-488B-B487-CB0E3F449407}">
      <dgm:prSet/>
      <dgm:spPr/>
      <dgm:t>
        <a:bodyPr/>
        <a:lstStyle/>
        <a:p>
          <a:endParaRPr lang="es-MX"/>
        </a:p>
      </dgm:t>
    </dgm:pt>
    <dgm:pt modelId="{EA3B0978-1916-42C0-9BCC-324F2D601CB8}">
      <dgm:prSet phldrT="[Texto]" custT="1"/>
      <dgm:spPr>
        <a:solidFill>
          <a:srgbClr val="F2BCC9"/>
        </a:solidFill>
        <a:ln>
          <a:solidFill>
            <a:schemeClr val="accent1">
              <a:lumMod val="60000"/>
              <a:lumOff val="40000"/>
            </a:schemeClr>
          </a:solidFill>
        </a:ln>
      </dgm:spPr>
      <dgm:t>
        <a:bodyPr/>
        <a:lstStyle/>
        <a:p>
          <a:r>
            <a:rPr lang="es-MX" sz="1800" dirty="0">
              <a:solidFill>
                <a:srgbClr val="008080"/>
              </a:solidFill>
              <a:latin typeface="Century Gothic" panose="020B0502020202020204" pitchFamily="34" charset="0"/>
            </a:rPr>
            <a:t>Los individuos, grupos, viviendas, instituciones, etc.</a:t>
          </a:r>
        </a:p>
      </dgm:t>
    </dgm:pt>
    <dgm:pt modelId="{DB3CC632-DCB0-4DB0-8BAF-D64EE3A5F58D}" type="parTrans" cxnId="{DD4CDEFE-14A5-4747-9F52-5AD5A78F0119}">
      <dgm:prSet/>
      <dgm:spPr/>
      <dgm:t>
        <a:bodyPr/>
        <a:lstStyle/>
        <a:p>
          <a:endParaRPr lang="es-MX"/>
        </a:p>
      </dgm:t>
    </dgm:pt>
    <dgm:pt modelId="{BBBBB6A7-23A3-49B1-A1B4-DC86274C1D33}" type="sibTrans" cxnId="{DD4CDEFE-14A5-4747-9F52-5AD5A78F0119}">
      <dgm:prSet/>
      <dgm:spPr/>
      <dgm:t>
        <a:bodyPr/>
        <a:lstStyle/>
        <a:p>
          <a:endParaRPr lang="es-MX"/>
        </a:p>
      </dgm:t>
    </dgm:pt>
    <dgm:pt modelId="{66C65F1C-673C-4EBA-B174-0676A91B4F66}">
      <dgm:prSet phldrT="[Texto]" custT="1">
        <dgm:style>
          <a:lnRef idx="0">
            <a:schemeClr val="accent5"/>
          </a:lnRef>
          <a:fillRef idx="3">
            <a:schemeClr val="accent5"/>
          </a:fillRef>
          <a:effectRef idx="3">
            <a:schemeClr val="accent5"/>
          </a:effectRef>
          <a:fontRef idx="minor">
            <a:schemeClr val="lt1"/>
          </a:fontRef>
        </dgm:style>
      </dgm:prSet>
      <dgm:spPr>
        <a:ln/>
      </dgm:spPr>
      <dgm:t>
        <a:bodyPr/>
        <a:lstStyle/>
        <a:p>
          <a:r>
            <a:rPr lang="es-MX" sz="2000" dirty="0">
              <a:solidFill>
                <a:srgbClr val="FFFFCC"/>
              </a:solidFill>
              <a:latin typeface="Century Gothic" panose="020B0502020202020204" pitchFamily="34" charset="0"/>
            </a:rPr>
            <a:t>LOS ELEMENTOS LÓGICOS</a:t>
          </a:r>
        </a:p>
      </dgm:t>
    </dgm:pt>
    <dgm:pt modelId="{9C84800D-ED8A-4B85-81A8-CEE32C97F44A}" type="parTrans" cxnId="{733FCC14-DDEB-40F7-94B6-0BA25D388F1E}">
      <dgm:prSet/>
      <dgm:spPr/>
      <dgm:t>
        <a:bodyPr/>
        <a:lstStyle/>
        <a:p>
          <a:endParaRPr lang="es-MX"/>
        </a:p>
      </dgm:t>
    </dgm:pt>
    <dgm:pt modelId="{D9C37908-4198-44FA-BA04-95498D4D9269}" type="sibTrans" cxnId="{733FCC14-DDEB-40F7-94B6-0BA25D388F1E}">
      <dgm:prSet/>
      <dgm:spPr/>
      <dgm:t>
        <a:bodyPr/>
        <a:lstStyle/>
        <a:p>
          <a:endParaRPr lang="es-MX"/>
        </a:p>
      </dgm:t>
    </dgm:pt>
    <dgm:pt modelId="{BF5E9901-5B09-4ED6-BA23-91EF7B14366F}">
      <dgm:prSet phldrT="[Texto]" custT="1"/>
      <dgm:spPr>
        <a:solidFill>
          <a:srgbClr val="F2BCC9"/>
        </a:solidFill>
        <a:ln>
          <a:solidFill>
            <a:schemeClr val="accent1">
              <a:lumMod val="60000"/>
              <a:lumOff val="40000"/>
            </a:schemeClr>
          </a:solidFill>
        </a:ln>
      </dgm:spPr>
      <dgm:t>
        <a:bodyPr/>
        <a:lstStyle/>
        <a:p>
          <a:r>
            <a:rPr lang="es-MX" sz="1800" dirty="0">
              <a:solidFill>
                <a:srgbClr val="008080"/>
              </a:solidFill>
              <a:latin typeface="Century Gothic" panose="020B0502020202020204" pitchFamily="34" charset="0"/>
            </a:rPr>
            <a:t>Relacionan las unidades de análisis con las variables y a éstas entre sí.</a:t>
          </a:r>
        </a:p>
      </dgm:t>
    </dgm:pt>
    <dgm:pt modelId="{057E7C55-2E7F-4117-B372-706EE6C44136}" type="parTrans" cxnId="{2250E210-ECCC-4255-B7F1-778538273CE2}">
      <dgm:prSet/>
      <dgm:spPr/>
      <dgm:t>
        <a:bodyPr/>
        <a:lstStyle/>
        <a:p>
          <a:endParaRPr lang="es-MX"/>
        </a:p>
      </dgm:t>
    </dgm:pt>
    <dgm:pt modelId="{6D0E3AC1-942A-43F3-B740-23A0C40843B0}" type="sibTrans" cxnId="{2250E210-ECCC-4255-B7F1-778538273CE2}">
      <dgm:prSet/>
      <dgm:spPr/>
      <dgm:t>
        <a:bodyPr/>
        <a:lstStyle/>
        <a:p>
          <a:endParaRPr lang="es-MX"/>
        </a:p>
      </dgm:t>
    </dgm:pt>
    <dgm:pt modelId="{168DDACC-0868-4987-9958-3A0F308E02DC}">
      <dgm:prSet custT="1">
        <dgm:style>
          <a:lnRef idx="0">
            <a:schemeClr val="accent5"/>
          </a:lnRef>
          <a:fillRef idx="3">
            <a:schemeClr val="accent5"/>
          </a:fillRef>
          <a:effectRef idx="3">
            <a:schemeClr val="accent5"/>
          </a:effectRef>
          <a:fontRef idx="minor">
            <a:schemeClr val="lt1"/>
          </a:fontRef>
        </dgm:style>
      </dgm:prSet>
      <dgm:spPr>
        <a:ln/>
      </dgm:spPr>
      <dgm:t>
        <a:bodyPr/>
        <a:lstStyle/>
        <a:p>
          <a:r>
            <a:rPr lang="es-MX" sz="2000" dirty="0">
              <a:solidFill>
                <a:srgbClr val="FFFFCC"/>
              </a:solidFill>
              <a:latin typeface="Century Gothic" panose="020B0502020202020204" pitchFamily="34" charset="0"/>
            </a:rPr>
            <a:t>LAS VARIABLES </a:t>
          </a:r>
        </a:p>
      </dgm:t>
    </dgm:pt>
    <dgm:pt modelId="{A944F838-6D09-4AE0-83D3-CA3B9458F296}" type="parTrans" cxnId="{D5F35BD1-E9C3-46F9-867A-506BB7BD8377}">
      <dgm:prSet/>
      <dgm:spPr/>
      <dgm:t>
        <a:bodyPr/>
        <a:lstStyle/>
        <a:p>
          <a:endParaRPr lang="es-MX"/>
        </a:p>
      </dgm:t>
    </dgm:pt>
    <dgm:pt modelId="{720B6EB4-2C31-47D4-9CD3-0B885BA5B442}" type="sibTrans" cxnId="{D5F35BD1-E9C3-46F9-867A-506BB7BD8377}">
      <dgm:prSet/>
      <dgm:spPr/>
      <dgm:t>
        <a:bodyPr/>
        <a:lstStyle/>
        <a:p>
          <a:endParaRPr lang="es-MX"/>
        </a:p>
      </dgm:t>
    </dgm:pt>
    <dgm:pt modelId="{CA1A1E03-ADA8-40ED-948B-99F96142F4D3}">
      <dgm:prSet custT="1"/>
      <dgm:spPr>
        <a:solidFill>
          <a:srgbClr val="F2BCC9"/>
        </a:solidFill>
        <a:ln>
          <a:solidFill>
            <a:schemeClr val="accent1">
              <a:lumMod val="60000"/>
              <a:lumOff val="40000"/>
            </a:schemeClr>
          </a:solidFill>
        </a:ln>
      </dgm:spPr>
      <dgm:t>
        <a:bodyPr/>
        <a:lstStyle/>
        <a:p>
          <a:r>
            <a:rPr lang="es-MX" sz="1600" dirty="0">
              <a:solidFill>
                <a:srgbClr val="008080"/>
              </a:solidFill>
              <a:latin typeface="Century Gothic" panose="020B0502020202020204" pitchFamily="34" charset="0"/>
            </a:rPr>
            <a:t>Las características o propiedades cualitativas o cuantitativas que presentan las unidades de análisis.</a:t>
          </a:r>
        </a:p>
      </dgm:t>
    </dgm:pt>
    <dgm:pt modelId="{9F87C46C-9C74-45ED-8510-01470A24579A}" type="sibTrans" cxnId="{F21D30F2-37B5-4AE9-A17F-93252DFCCB7B}">
      <dgm:prSet/>
      <dgm:spPr/>
      <dgm:t>
        <a:bodyPr/>
        <a:lstStyle/>
        <a:p>
          <a:endParaRPr lang="es-MX"/>
        </a:p>
      </dgm:t>
    </dgm:pt>
    <dgm:pt modelId="{4213C814-718A-4DBA-8A51-6F28FD8451FD}" type="parTrans" cxnId="{F21D30F2-37B5-4AE9-A17F-93252DFCCB7B}">
      <dgm:prSet/>
      <dgm:spPr/>
      <dgm:t>
        <a:bodyPr/>
        <a:lstStyle/>
        <a:p>
          <a:endParaRPr lang="es-MX"/>
        </a:p>
      </dgm:t>
    </dgm:pt>
    <dgm:pt modelId="{4CD33E4D-8428-4BBD-8890-B7821851708F}" type="pres">
      <dgm:prSet presAssocID="{31F2B5F2-84F0-4D57-BA8D-299EF7035C7C}" presName="diagram" presStyleCnt="0">
        <dgm:presLayoutVars>
          <dgm:chPref val="1"/>
          <dgm:dir/>
          <dgm:animOne val="branch"/>
          <dgm:animLvl val="lvl"/>
          <dgm:resizeHandles val="exact"/>
        </dgm:presLayoutVars>
      </dgm:prSet>
      <dgm:spPr/>
    </dgm:pt>
    <dgm:pt modelId="{FF358C07-68B6-427B-9E6B-C7BCF0F59B67}" type="pres">
      <dgm:prSet presAssocID="{A0587EC4-7191-4F5A-87FC-FA5395AA811C}" presName="root1" presStyleCnt="0"/>
      <dgm:spPr/>
    </dgm:pt>
    <dgm:pt modelId="{D77C5A41-3D53-4EC9-B640-F8F0E5022E02}" type="pres">
      <dgm:prSet presAssocID="{A0587EC4-7191-4F5A-87FC-FA5395AA811C}" presName="LevelOneTextNode" presStyleLbl="node0" presStyleIdx="0" presStyleCnt="1">
        <dgm:presLayoutVars>
          <dgm:chPref val="3"/>
        </dgm:presLayoutVars>
      </dgm:prSet>
      <dgm:spPr/>
    </dgm:pt>
    <dgm:pt modelId="{5462718E-8B35-467D-9915-A116879B1756}" type="pres">
      <dgm:prSet presAssocID="{A0587EC4-7191-4F5A-87FC-FA5395AA811C}" presName="level2hierChild" presStyleCnt="0"/>
      <dgm:spPr/>
    </dgm:pt>
    <dgm:pt modelId="{093F3234-6399-42DB-A375-2F9FEE2FC276}" type="pres">
      <dgm:prSet presAssocID="{E991DDBB-ABD9-4F91-83FD-4BBB8A672B4A}" presName="conn2-1" presStyleLbl="parChTrans1D2" presStyleIdx="0" presStyleCnt="3"/>
      <dgm:spPr/>
    </dgm:pt>
    <dgm:pt modelId="{427460A1-EBE1-402A-852E-10453DEC7941}" type="pres">
      <dgm:prSet presAssocID="{E991DDBB-ABD9-4F91-83FD-4BBB8A672B4A}" presName="connTx" presStyleLbl="parChTrans1D2" presStyleIdx="0" presStyleCnt="3"/>
      <dgm:spPr/>
    </dgm:pt>
    <dgm:pt modelId="{10478868-92FD-42E4-9D09-64DDE53A8230}" type="pres">
      <dgm:prSet presAssocID="{5E71F8B8-D1EF-4E41-BC6D-A4B89618C27C}" presName="root2" presStyleCnt="0"/>
      <dgm:spPr/>
    </dgm:pt>
    <dgm:pt modelId="{780E8013-80D2-48F1-A3A8-5F7D7937D8AA}" type="pres">
      <dgm:prSet presAssocID="{5E71F8B8-D1EF-4E41-BC6D-A4B89618C27C}" presName="LevelTwoTextNode" presStyleLbl="node2" presStyleIdx="0" presStyleCnt="3">
        <dgm:presLayoutVars>
          <dgm:chPref val="3"/>
        </dgm:presLayoutVars>
      </dgm:prSet>
      <dgm:spPr/>
    </dgm:pt>
    <dgm:pt modelId="{705F78BD-D101-4C6E-9EA2-DCACC1EA0465}" type="pres">
      <dgm:prSet presAssocID="{5E71F8B8-D1EF-4E41-BC6D-A4B89618C27C}" presName="level3hierChild" presStyleCnt="0"/>
      <dgm:spPr/>
    </dgm:pt>
    <dgm:pt modelId="{81A90CB0-744F-499A-ABB2-29DDAA0FE062}" type="pres">
      <dgm:prSet presAssocID="{DB3CC632-DCB0-4DB0-8BAF-D64EE3A5F58D}" presName="conn2-1" presStyleLbl="parChTrans1D3" presStyleIdx="0" presStyleCnt="3"/>
      <dgm:spPr/>
    </dgm:pt>
    <dgm:pt modelId="{268B2D0E-A52E-4F42-ACD0-37FD853ABCE7}" type="pres">
      <dgm:prSet presAssocID="{DB3CC632-DCB0-4DB0-8BAF-D64EE3A5F58D}" presName="connTx" presStyleLbl="parChTrans1D3" presStyleIdx="0" presStyleCnt="3"/>
      <dgm:spPr/>
    </dgm:pt>
    <dgm:pt modelId="{3861EFE5-641D-4B27-9435-174353D15A38}" type="pres">
      <dgm:prSet presAssocID="{EA3B0978-1916-42C0-9BCC-324F2D601CB8}" presName="root2" presStyleCnt="0"/>
      <dgm:spPr/>
    </dgm:pt>
    <dgm:pt modelId="{24CCCB17-FDB7-431C-9801-692836DFBE7A}" type="pres">
      <dgm:prSet presAssocID="{EA3B0978-1916-42C0-9BCC-324F2D601CB8}" presName="LevelTwoTextNode" presStyleLbl="node3" presStyleIdx="0" presStyleCnt="3">
        <dgm:presLayoutVars>
          <dgm:chPref val="3"/>
        </dgm:presLayoutVars>
      </dgm:prSet>
      <dgm:spPr/>
    </dgm:pt>
    <dgm:pt modelId="{2ED9C06E-FE40-4A15-BCA8-61970884D124}" type="pres">
      <dgm:prSet presAssocID="{EA3B0978-1916-42C0-9BCC-324F2D601CB8}" presName="level3hierChild" presStyleCnt="0"/>
      <dgm:spPr/>
    </dgm:pt>
    <dgm:pt modelId="{BF9E2D29-C76C-4F54-A552-F2E51E20F0B9}" type="pres">
      <dgm:prSet presAssocID="{A944F838-6D09-4AE0-83D3-CA3B9458F296}" presName="conn2-1" presStyleLbl="parChTrans1D2" presStyleIdx="1" presStyleCnt="3"/>
      <dgm:spPr/>
    </dgm:pt>
    <dgm:pt modelId="{0232917F-6686-4A2F-8D19-19E1D22081F7}" type="pres">
      <dgm:prSet presAssocID="{A944F838-6D09-4AE0-83D3-CA3B9458F296}" presName="connTx" presStyleLbl="parChTrans1D2" presStyleIdx="1" presStyleCnt="3"/>
      <dgm:spPr/>
    </dgm:pt>
    <dgm:pt modelId="{C88C6776-6812-4A5A-A786-78914FDF85FE}" type="pres">
      <dgm:prSet presAssocID="{168DDACC-0868-4987-9958-3A0F308E02DC}" presName="root2" presStyleCnt="0"/>
      <dgm:spPr/>
    </dgm:pt>
    <dgm:pt modelId="{CAA98405-4411-43FE-A56B-ACC9575E4F34}" type="pres">
      <dgm:prSet presAssocID="{168DDACC-0868-4987-9958-3A0F308E02DC}" presName="LevelTwoTextNode" presStyleLbl="node2" presStyleIdx="1" presStyleCnt="3">
        <dgm:presLayoutVars>
          <dgm:chPref val="3"/>
        </dgm:presLayoutVars>
      </dgm:prSet>
      <dgm:spPr/>
    </dgm:pt>
    <dgm:pt modelId="{7D29D0CB-17CA-450A-A1EE-49326BACC796}" type="pres">
      <dgm:prSet presAssocID="{168DDACC-0868-4987-9958-3A0F308E02DC}" presName="level3hierChild" presStyleCnt="0"/>
      <dgm:spPr/>
    </dgm:pt>
    <dgm:pt modelId="{69D688C5-956C-4BC6-8518-645CC3735E87}" type="pres">
      <dgm:prSet presAssocID="{4213C814-718A-4DBA-8A51-6F28FD8451FD}" presName="conn2-1" presStyleLbl="parChTrans1D3" presStyleIdx="1" presStyleCnt="3"/>
      <dgm:spPr/>
    </dgm:pt>
    <dgm:pt modelId="{6F914D79-93D6-48E8-9708-86CC10752EA7}" type="pres">
      <dgm:prSet presAssocID="{4213C814-718A-4DBA-8A51-6F28FD8451FD}" presName="connTx" presStyleLbl="parChTrans1D3" presStyleIdx="1" presStyleCnt="3"/>
      <dgm:spPr/>
    </dgm:pt>
    <dgm:pt modelId="{92556A87-EBD7-465C-88CE-3501F1DB82AA}" type="pres">
      <dgm:prSet presAssocID="{CA1A1E03-ADA8-40ED-948B-99F96142F4D3}" presName="root2" presStyleCnt="0"/>
      <dgm:spPr/>
    </dgm:pt>
    <dgm:pt modelId="{2243FF42-2635-4F56-A7F1-D66AACFA84A7}" type="pres">
      <dgm:prSet presAssocID="{CA1A1E03-ADA8-40ED-948B-99F96142F4D3}" presName="LevelTwoTextNode" presStyleLbl="node3" presStyleIdx="1" presStyleCnt="3">
        <dgm:presLayoutVars>
          <dgm:chPref val="3"/>
        </dgm:presLayoutVars>
      </dgm:prSet>
      <dgm:spPr/>
    </dgm:pt>
    <dgm:pt modelId="{0B447B39-063B-437E-8099-B18A5330F280}" type="pres">
      <dgm:prSet presAssocID="{CA1A1E03-ADA8-40ED-948B-99F96142F4D3}" presName="level3hierChild" presStyleCnt="0"/>
      <dgm:spPr/>
    </dgm:pt>
    <dgm:pt modelId="{0D2F258A-AEBE-4537-B116-2A7CE467324C}" type="pres">
      <dgm:prSet presAssocID="{9C84800D-ED8A-4B85-81A8-CEE32C97F44A}" presName="conn2-1" presStyleLbl="parChTrans1D2" presStyleIdx="2" presStyleCnt="3"/>
      <dgm:spPr/>
    </dgm:pt>
    <dgm:pt modelId="{08E18649-5EBD-4271-9DA6-90C39A3BC66B}" type="pres">
      <dgm:prSet presAssocID="{9C84800D-ED8A-4B85-81A8-CEE32C97F44A}" presName="connTx" presStyleLbl="parChTrans1D2" presStyleIdx="2" presStyleCnt="3"/>
      <dgm:spPr/>
    </dgm:pt>
    <dgm:pt modelId="{5F117AF1-462C-40B5-84D4-8E7EA4EE0609}" type="pres">
      <dgm:prSet presAssocID="{66C65F1C-673C-4EBA-B174-0676A91B4F66}" presName="root2" presStyleCnt="0"/>
      <dgm:spPr/>
    </dgm:pt>
    <dgm:pt modelId="{21EB6BBB-6475-4D19-A00D-418F16846D04}" type="pres">
      <dgm:prSet presAssocID="{66C65F1C-673C-4EBA-B174-0676A91B4F66}" presName="LevelTwoTextNode" presStyleLbl="node2" presStyleIdx="2" presStyleCnt="3">
        <dgm:presLayoutVars>
          <dgm:chPref val="3"/>
        </dgm:presLayoutVars>
      </dgm:prSet>
      <dgm:spPr/>
    </dgm:pt>
    <dgm:pt modelId="{9B516FF2-AD2A-42A9-A129-243904CC254F}" type="pres">
      <dgm:prSet presAssocID="{66C65F1C-673C-4EBA-B174-0676A91B4F66}" presName="level3hierChild" presStyleCnt="0"/>
      <dgm:spPr/>
    </dgm:pt>
    <dgm:pt modelId="{B04DE07A-A8AB-4573-B87A-293634A01636}" type="pres">
      <dgm:prSet presAssocID="{057E7C55-2E7F-4117-B372-706EE6C44136}" presName="conn2-1" presStyleLbl="parChTrans1D3" presStyleIdx="2" presStyleCnt="3"/>
      <dgm:spPr/>
    </dgm:pt>
    <dgm:pt modelId="{4EF00149-570A-4F82-A187-74367EFDBB2E}" type="pres">
      <dgm:prSet presAssocID="{057E7C55-2E7F-4117-B372-706EE6C44136}" presName="connTx" presStyleLbl="parChTrans1D3" presStyleIdx="2" presStyleCnt="3"/>
      <dgm:spPr/>
    </dgm:pt>
    <dgm:pt modelId="{409804F2-BED8-40DC-B6D9-B21EB186CA3E}" type="pres">
      <dgm:prSet presAssocID="{BF5E9901-5B09-4ED6-BA23-91EF7B14366F}" presName="root2" presStyleCnt="0"/>
      <dgm:spPr/>
    </dgm:pt>
    <dgm:pt modelId="{152D5765-0EC7-42B7-932E-AC5649FEDE44}" type="pres">
      <dgm:prSet presAssocID="{BF5E9901-5B09-4ED6-BA23-91EF7B14366F}" presName="LevelTwoTextNode" presStyleLbl="node3" presStyleIdx="2" presStyleCnt="3">
        <dgm:presLayoutVars>
          <dgm:chPref val="3"/>
        </dgm:presLayoutVars>
      </dgm:prSet>
      <dgm:spPr/>
    </dgm:pt>
    <dgm:pt modelId="{596018FA-0142-4A35-AE1D-DF3EC8BF964A}" type="pres">
      <dgm:prSet presAssocID="{BF5E9901-5B09-4ED6-BA23-91EF7B14366F}" presName="level3hierChild" presStyleCnt="0"/>
      <dgm:spPr/>
    </dgm:pt>
  </dgm:ptLst>
  <dgm:cxnLst>
    <dgm:cxn modelId="{96D88C02-DFCE-4DB1-9DBD-4A6B339874CE}" type="presOf" srcId="{057E7C55-2E7F-4117-B372-706EE6C44136}" destId="{B04DE07A-A8AB-4573-B87A-293634A01636}" srcOrd="0" destOrd="0" presId="urn:microsoft.com/office/officeart/2005/8/layout/hierarchy2"/>
    <dgm:cxn modelId="{2250E210-ECCC-4255-B7F1-778538273CE2}" srcId="{66C65F1C-673C-4EBA-B174-0676A91B4F66}" destId="{BF5E9901-5B09-4ED6-BA23-91EF7B14366F}" srcOrd="0" destOrd="0" parTransId="{057E7C55-2E7F-4117-B372-706EE6C44136}" sibTransId="{6D0E3AC1-942A-43F3-B740-23A0C40843B0}"/>
    <dgm:cxn modelId="{733FCC14-DDEB-40F7-94B6-0BA25D388F1E}" srcId="{A0587EC4-7191-4F5A-87FC-FA5395AA811C}" destId="{66C65F1C-673C-4EBA-B174-0676A91B4F66}" srcOrd="2" destOrd="0" parTransId="{9C84800D-ED8A-4B85-81A8-CEE32C97F44A}" sibTransId="{D9C37908-4198-44FA-BA04-95498D4D9269}"/>
    <dgm:cxn modelId="{3599BC1C-F8C2-488B-B487-CB0E3F449407}" srcId="{A0587EC4-7191-4F5A-87FC-FA5395AA811C}" destId="{5E71F8B8-D1EF-4E41-BC6D-A4B89618C27C}" srcOrd="0" destOrd="0" parTransId="{E991DDBB-ABD9-4F91-83FD-4BBB8A672B4A}" sibTransId="{A3B5845D-6B5C-4EDB-AA39-B7DB164B9F17}"/>
    <dgm:cxn modelId="{DDAD371D-C775-46E5-9141-3A7D0A00B4CB}" type="presOf" srcId="{EA3B0978-1916-42C0-9BCC-324F2D601CB8}" destId="{24CCCB17-FDB7-431C-9801-692836DFBE7A}" srcOrd="0" destOrd="0" presId="urn:microsoft.com/office/officeart/2005/8/layout/hierarchy2"/>
    <dgm:cxn modelId="{379C9820-2B71-4A1E-87F7-990512BE730A}" type="presOf" srcId="{BF5E9901-5B09-4ED6-BA23-91EF7B14366F}" destId="{152D5765-0EC7-42B7-932E-AC5649FEDE44}" srcOrd="0" destOrd="0" presId="urn:microsoft.com/office/officeart/2005/8/layout/hierarchy2"/>
    <dgm:cxn modelId="{A2D54F31-B904-4AB6-BEE1-3E99982C4D83}" type="presOf" srcId="{4213C814-718A-4DBA-8A51-6F28FD8451FD}" destId="{69D688C5-956C-4BC6-8518-645CC3735E87}" srcOrd="0" destOrd="0" presId="urn:microsoft.com/office/officeart/2005/8/layout/hierarchy2"/>
    <dgm:cxn modelId="{F825AA34-80BC-4E20-97BE-AEE74B786716}" type="presOf" srcId="{A0587EC4-7191-4F5A-87FC-FA5395AA811C}" destId="{D77C5A41-3D53-4EC9-B640-F8F0E5022E02}" srcOrd="0" destOrd="0" presId="urn:microsoft.com/office/officeart/2005/8/layout/hierarchy2"/>
    <dgm:cxn modelId="{AE367C3A-09BB-4611-A8FB-61C83E38305F}" type="presOf" srcId="{66C65F1C-673C-4EBA-B174-0676A91B4F66}" destId="{21EB6BBB-6475-4D19-A00D-418F16846D04}" srcOrd="0" destOrd="0" presId="urn:microsoft.com/office/officeart/2005/8/layout/hierarchy2"/>
    <dgm:cxn modelId="{E4634864-908D-4DF3-9133-1449C0242F3C}" type="presOf" srcId="{E991DDBB-ABD9-4F91-83FD-4BBB8A672B4A}" destId="{093F3234-6399-42DB-A375-2F9FEE2FC276}" srcOrd="0" destOrd="0" presId="urn:microsoft.com/office/officeart/2005/8/layout/hierarchy2"/>
    <dgm:cxn modelId="{F536DF89-3CFF-4D7E-BF3B-854998C06B8E}" type="presOf" srcId="{9C84800D-ED8A-4B85-81A8-CEE32C97F44A}" destId="{0D2F258A-AEBE-4537-B116-2A7CE467324C}" srcOrd="0" destOrd="0" presId="urn:microsoft.com/office/officeart/2005/8/layout/hierarchy2"/>
    <dgm:cxn modelId="{66C5D697-D5FB-4A56-AA1A-84143F37DDBD}" type="presOf" srcId="{4213C814-718A-4DBA-8A51-6F28FD8451FD}" destId="{6F914D79-93D6-48E8-9708-86CC10752EA7}" srcOrd="1" destOrd="0" presId="urn:microsoft.com/office/officeart/2005/8/layout/hierarchy2"/>
    <dgm:cxn modelId="{59A2DEA5-D2E6-46FD-89FE-3C6C80685311}" type="presOf" srcId="{31F2B5F2-84F0-4D57-BA8D-299EF7035C7C}" destId="{4CD33E4D-8428-4BBD-8890-B7821851708F}" srcOrd="0" destOrd="0" presId="urn:microsoft.com/office/officeart/2005/8/layout/hierarchy2"/>
    <dgm:cxn modelId="{7BEB39A6-1D97-4C36-ADA6-5E603806FB19}" type="presOf" srcId="{DB3CC632-DCB0-4DB0-8BAF-D64EE3A5F58D}" destId="{268B2D0E-A52E-4F42-ACD0-37FD853ABCE7}" srcOrd="1" destOrd="0" presId="urn:microsoft.com/office/officeart/2005/8/layout/hierarchy2"/>
    <dgm:cxn modelId="{74E85FAF-F772-4D58-9684-CE193FC9DD45}" srcId="{31F2B5F2-84F0-4D57-BA8D-299EF7035C7C}" destId="{A0587EC4-7191-4F5A-87FC-FA5395AA811C}" srcOrd="0" destOrd="0" parTransId="{60EF8778-B988-4170-8E15-E02CC9FE7639}" sibTransId="{E3AE7EFE-9618-4FD1-A129-B256F61E57F9}"/>
    <dgm:cxn modelId="{1747ABB4-07EA-4EBE-AD95-2FAF4EC97E66}" type="presOf" srcId="{A944F838-6D09-4AE0-83D3-CA3B9458F296}" destId="{BF9E2D29-C76C-4F54-A552-F2E51E20F0B9}" srcOrd="0" destOrd="0" presId="urn:microsoft.com/office/officeart/2005/8/layout/hierarchy2"/>
    <dgm:cxn modelId="{48A11FB9-FA46-4706-953D-E0258110103F}" type="presOf" srcId="{5E71F8B8-D1EF-4E41-BC6D-A4B89618C27C}" destId="{780E8013-80D2-48F1-A3A8-5F7D7937D8AA}" srcOrd="0" destOrd="0" presId="urn:microsoft.com/office/officeart/2005/8/layout/hierarchy2"/>
    <dgm:cxn modelId="{473364C9-55FB-44F8-8A8D-60A53FCF5EA7}" type="presOf" srcId="{057E7C55-2E7F-4117-B372-706EE6C44136}" destId="{4EF00149-570A-4F82-A187-74367EFDBB2E}" srcOrd="1" destOrd="0" presId="urn:microsoft.com/office/officeart/2005/8/layout/hierarchy2"/>
    <dgm:cxn modelId="{7466ACD0-55CA-4FA2-AB37-40459B1C0BD7}" type="presOf" srcId="{E991DDBB-ABD9-4F91-83FD-4BBB8A672B4A}" destId="{427460A1-EBE1-402A-852E-10453DEC7941}" srcOrd="1" destOrd="0" presId="urn:microsoft.com/office/officeart/2005/8/layout/hierarchy2"/>
    <dgm:cxn modelId="{D5F35BD1-E9C3-46F9-867A-506BB7BD8377}" srcId="{A0587EC4-7191-4F5A-87FC-FA5395AA811C}" destId="{168DDACC-0868-4987-9958-3A0F308E02DC}" srcOrd="1" destOrd="0" parTransId="{A944F838-6D09-4AE0-83D3-CA3B9458F296}" sibTransId="{720B6EB4-2C31-47D4-9CD3-0B885BA5B442}"/>
    <dgm:cxn modelId="{FA8B8AD2-7B27-4D9D-B2F4-9BB80E4BDBCE}" type="presOf" srcId="{A944F838-6D09-4AE0-83D3-CA3B9458F296}" destId="{0232917F-6686-4A2F-8D19-19E1D22081F7}" srcOrd="1" destOrd="0" presId="urn:microsoft.com/office/officeart/2005/8/layout/hierarchy2"/>
    <dgm:cxn modelId="{0E391CD7-0439-4F9A-BCF5-82529AAB0CD9}" type="presOf" srcId="{DB3CC632-DCB0-4DB0-8BAF-D64EE3A5F58D}" destId="{81A90CB0-744F-499A-ABB2-29DDAA0FE062}" srcOrd="0" destOrd="0" presId="urn:microsoft.com/office/officeart/2005/8/layout/hierarchy2"/>
    <dgm:cxn modelId="{F5E971D9-0465-43E3-BFC0-28F5483308C6}" type="presOf" srcId="{CA1A1E03-ADA8-40ED-948B-99F96142F4D3}" destId="{2243FF42-2635-4F56-A7F1-D66AACFA84A7}" srcOrd="0" destOrd="0" presId="urn:microsoft.com/office/officeart/2005/8/layout/hierarchy2"/>
    <dgm:cxn modelId="{50A7F2DD-D6DA-4DED-8668-4C2532F9A68E}" type="presOf" srcId="{9C84800D-ED8A-4B85-81A8-CEE32C97F44A}" destId="{08E18649-5EBD-4271-9DA6-90C39A3BC66B}" srcOrd="1" destOrd="0" presId="urn:microsoft.com/office/officeart/2005/8/layout/hierarchy2"/>
    <dgm:cxn modelId="{2FACA8ED-8297-4211-82FA-C9D2B9DA9C76}" type="presOf" srcId="{168DDACC-0868-4987-9958-3A0F308E02DC}" destId="{CAA98405-4411-43FE-A56B-ACC9575E4F34}" srcOrd="0" destOrd="0" presId="urn:microsoft.com/office/officeart/2005/8/layout/hierarchy2"/>
    <dgm:cxn modelId="{F21D30F2-37B5-4AE9-A17F-93252DFCCB7B}" srcId="{168DDACC-0868-4987-9958-3A0F308E02DC}" destId="{CA1A1E03-ADA8-40ED-948B-99F96142F4D3}" srcOrd="0" destOrd="0" parTransId="{4213C814-718A-4DBA-8A51-6F28FD8451FD}" sibTransId="{9F87C46C-9C74-45ED-8510-01470A24579A}"/>
    <dgm:cxn modelId="{DD4CDEFE-14A5-4747-9F52-5AD5A78F0119}" srcId="{5E71F8B8-D1EF-4E41-BC6D-A4B89618C27C}" destId="{EA3B0978-1916-42C0-9BCC-324F2D601CB8}" srcOrd="0" destOrd="0" parTransId="{DB3CC632-DCB0-4DB0-8BAF-D64EE3A5F58D}" sibTransId="{BBBBB6A7-23A3-49B1-A1B4-DC86274C1D33}"/>
    <dgm:cxn modelId="{4B50B13F-0B94-490E-970A-FEFBA84EA00C}" type="presParOf" srcId="{4CD33E4D-8428-4BBD-8890-B7821851708F}" destId="{FF358C07-68B6-427B-9E6B-C7BCF0F59B67}" srcOrd="0" destOrd="0" presId="urn:microsoft.com/office/officeart/2005/8/layout/hierarchy2"/>
    <dgm:cxn modelId="{2B2585C8-7CC1-4095-BAD7-72D7A757CA0B}" type="presParOf" srcId="{FF358C07-68B6-427B-9E6B-C7BCF0F59B67}" destId="{D77C5A41-3D53-4EC9-B640-F8F0E5022E02}" srcOrd="0" destOrd="0" presId="urn:microsoft.com/office/officeart/2005/8/layout/hierarchy2"/>
    <dgm:cxn modelId="{C4CD5B17-E97E-4B40-88F5-3347CAEF9D36}" type="presParOf" srcId="{FF358C07-68B6-427B-9E6B-C7BCF0F59B67}" destId="{5462718E-8B35-467D-9915-A116879B1756}" srcOrd="1" destOrd="0" presId="urn:microsoft.com/office/officeart/2005/8/layout/hierarchy2"/>
    <dgm:cxn modelId="{C7C95AB6-35E2-4395-9991-8E8B70342FA2}" type="presParOf" srcId="{5462718E-8B35-467D-9915-A116879B1756}" destId="{093F3234-6399-42DB-A375-2F9FEE2FC276}" srcOrd="0" destOrd="0" presId="urn:microsoft.com/office/officeart/2005/8/layout/hierarchy2"/>
    <dgm:cxn modelId="{E6967CD1-1B64-4036-826F-777773AE3F8C}" type="presParOf" srcId="{093F3234-6399-42DB-A375-2F9FEE2FC276}" destId="{427460A1-EBE1-402A-852E-10453DEC7941}" srcOrd="0" destOrd="0" presId="urn:microsoft.com/office/officeart/2005/8/layout/hierarchy2"/>
    <dgm:cxn modelId="{7E8A4ABE-CD38-408F-9032-D2545CBF6585}" type="presParOf" srcId="{5462718E-8B35-467D-9915-A116879B1756}" destId="{10478868-92FD-42E4-9D09-64DDE53A8230}" srcOrd="1" destOrd="0" presId="urn:microsoft.com/office/officeart/2005/8/layout/hierarchy2"/>
    <dgm:cxn modelId="{62345BED-5D1A-4659-81A9-E6F0B21785D6}" type="presParOf" srcId="{10478868-92FD-42E4-9D09-64DDE53A8230}" destId="{780E8013-80D2-48F1-A3A8-5F7D7937D8AA}" srcOrd="0" destOrd="0" presId="urn:microsoft.com/office/officeart/2005/8/layout/hierarchy2"/>
    <dgm:cxn modelId="{6C3D1487-A8B4-4405-8DF1-D24DCA8EAB5A}" type="presParOf" srcId="{10478868-92FD-42E4-9D09-64DDE53A8230}" destId="{705F78BD-D101-4C6E-9EA2-DCACC1EA0465}" srcOrd="1" destOrd="0" presId="urn:microsoft.com/office/officeart/2005/8/layout/hierarchy2"/>
    <dgm:cxn modelId="{2F1EBAA5-CF99-466B-93C5-6164AECC8ADF}" type="presParOf" srcId="{705F78BD-D101-4C6E-9EA2-DCACC1EA0465}" destId="{81A90CB0-744F-499A-ABB2-29DDAA0FE062}" srcOrd="0" destOrd="0" presId="urn:microsoft.com/office/officeart/2005/8/layout/hierarchy2"/>
    <dgm:cxn modelId="{9F7506DD-7F4D-4B89-8AB0-BB4F2CC5B50E}" type="presParOf" srcId="{81A90CB0-744F-499A-ABB2-29DDAA0FE062}" destId="{268B2D0E-A52E-4F42-ACD0-37FD853ABCE7}" srcOrd="0" destOrd="0" presId="urn:microsoft.com/office/officeart/2005/8/layout/hierarchy2"/>
    <dgm:cxn modelId="{4A7A4492-6846-4BAA-BC1C-E783EBABC73F}" type="presParOf" srcId="{705F78BD-D101-4C6E-9EA2-DCACC1EA0465}" destId="{3861EFE5-641D-4B27-9435-174353D15A38}" srcOrd="1" destOrd="0" presId="urn:microsoft.com/office/officeart/2005/8/layout/hierarchy2"/>
    <dgm:cxn modelId="{BB259DD9-EA1F-48B3-9B47-12900873841E}" type="presParOf" srcId="{3861EFE5-641D-4B27-9435-174353D15A38}" destId="{24CCCB17-FDB7-431C-9801-692836DFBE7A}" srcOrd="0" destOrd="0" presId="urn:microsoft.com/office/officeart/2005/8/layout/hierarchy2"/>
    <dgm:cxn modelId="{DCE99DC8-1F7D-4FE6-BE9E-EB40A680F8A1}" type="presParOf" srcId="{3861EFE5-641D-4B27-9435-174353D15A38}" destId="{2ED9C06E-FE40-4A15-BCA8-61970884D124}" srcOrd="1" destOrd="0" presId="urn:microsoft.com/office/officeart/2005/8/layout/hierarchy2"/>
    <dgm:cxn modelId="{75598B9C-56F0-4D3F-AB77-C44971C4F20E}" type="presParOf" srcId="{5462718E-8B35-467D-9915-A116879B1756}" destId="{BF9E2D29-C76C-4F54-A552-F2E51E20F0B9}" srcOrd="2" destOrd="0" presId="urn:microsoft.com/office/officeart/2005/8/layout/hierarchy2"/>
    <dgm:cxn modelId="{A1D413A8-DC73-4966-BCF4-3E7AB4C9531F}" type="presParOf" srcId="{BF9E2D29-C76C-4F54-A552-F2E51E20F0B9}" destId="{0232917F-6686-4A2F-8D19-19E1D22081F7}" srcOrd="0" destOrd="0" presId="urn:microsoft.com/office/officeart/2005/8/layout/hierarchy2"/>
    <dgm:cxn modelId="{A430865D-7975-4872-8909-B8B80B693F41}" type="presParOf" srcId="{5462718E-8B35-467D-9915-A116879B1756}" destId="{C88C6776-6812-4A5A-A786-78914FDF85FE}" srcOrd="3" destOrd="0" presId="urn:microsoft.com/office/officeart/2005/8/layout/hierarchy2"/>
    <dgm:cxn modelId="{1C532423-74EF-47B3-BF50-843595252301}" type="presParOf" srcId="{C88C6776-6812-4A5A-A786-78914FDF85FE}" destId="{CAA98405-4411-43FE-A56B-ACC9575E4F34}" srcOrd="0" destOrd="0" presId="urn:microsoft.com/office/officeart/2005/8/layout/hierarchy2"/>
    <dgm:cxn modelId="{7805779D-3F39-4798-8B95-C9C9BAB71C59}" type="presParOf" srcId="{C88C6776-6812-4A5A-A786-78914FDF85FE}" destId="{7D29D0CB-17CA-450A-A1EE-49326BACC796}" srcOrd="1" destOrd="0" presId="urn:microsoft.com/office/officeart/2005/8/layout/hierarchy2"/>
    <dgm:cxn modelId="{10CE8890-4879-467E-A3CB-76AA30625993}" type="presParOf" srcId="{7D29D0CB-17CA-450A-A1EE-49326BACC796}" destId="{69D688C5-956C-4BC6-8518-645CC3735E87}" srcOrd="0" destOrd="0" presId="urn:microsoft.com/office/officeart/2005/8/layout/hierarchy2"/>
    <dgm:cxn modelId="{93344846-1271-4DF8-892E-3F2395751DB9}" type="presParOf" srcId="{69D688C5-956C-4BC6-8518-645CC3735E87}" destId="{6F914D79-93D6-48E8-9708-86CC10752EA7}" srcOrd="0" destOrd="0" presId="urn:microsoft.com/office/officeart/2005/8/layout/hierarchy2"/>
    <dgm:cxn modelId="{649E4B3A-962B-4A92-9124-5FC11C9B7C4B}" type="presParOf" srcId="{7D29D0CB-17CA-450A-A1EE-49326BACC796}" destId="{92556A87-EBD7-465C-88CE-3501F1DB82AA}" srcOrd="1" destOrd="0" presId="urn:microsoft.com/office/officeart/2005/8/layout/hierarchy2"/>
    <dgm:cxn modelId="{D93F1F97-0FAD-4065-B7E1-5963106B31B1}" type="presParOf" srcId="{92556A87-EBD7-465C-88CE-3501F1DB82AA}" destId="{2243FF42-2635-4F56-A7F1-D66AACFA84A7}" srcOrd="0" destOrd="0" presId="urn:microsoft.com/office/officeart/2005/8/layout/hierarchy2"/>
    <dgm:cxn modelId="{41211A36-77B3-43B8-BDD4-9F6155F73D5A}" type="presParOf" srcId="{92556A87-EBD7-465C-88CE-3501F1DB82AA}" destId="{0B447B39-063B-437E-8099-B18A5330F280}" srcOrd="1" destOrd="0" presId="urn:microsoft.com/office/officeart/2005/8/layout/hierarchy2"/>
    <dgm:cxn modelId="{D06B3039-534E-4236-BF4A-66A039D92915}" type="presParOf" srcId="{5462718E-8B35-467D-9915-A116879B1756}" destId="{0D2F258A-AEBE-4537-B116-2A7CE467324C}" srcOrd="4" destOrd="0" presId="urn:microsoft.com/office/officeart/2005/8/layout/hierarchy2"/>
    <dgm:cxn modelId="{B7BA6E8A-A6B8-4B04-AF02-EB690F654660}" type="presParOf" srcId="{0D2F258A-AEBE-4537-B116-2A7CE467324C}" destId="{08E18649-5EBD-4271-9DA6-90C39A3BC66B}" srcOrd="0" destOrd="0" presId="urn:microsoft.com/office/officeart/2005/8/layout/hierarchy2"/>
    <dgm:cxn modelId="{95471736-B136-4524-B08D-8671014FDBC9}" type="presParOf" srcId="{5462718E-8B35-467D-9915-A116879B1756}" destId="{5F117AF1-462C-40B5-84D4-8E7EA4EE0609}" srcOrd="5" destOrd="0" presId="urn:microsoft.com/office/officeart/2005/8/layout/hierarchy2"/>
    <dgm:cxn modelId="{548A7B87-9C56-4CF5-93CE-7D351696FEAF}" type="presParOf" srcId="{5F117AF1-462C-40B5-84D4-8E7EA4EE0609}" destId="{21EB6BBB-6475-4D19-A00D-418F16846D04}" srcOrd="0" destOrd="0" presId="urn:microsoft.com/office/officeart/2005/8/layout/hierarchy2"/>
    <dgm:cxn modelId="{773BC7A3-D116-4069-9AFF-33745720723C}" type="presParOf" srcId="{5F117AF1-462C-40B5-84D4-8E7EA4EE0609}" destId="{9B516FF2-AD2A-42A9-A129-243904CC254F}" srcOrd="1" destOrd="0" presId="urn:microsoft.com/office/officeart/2005/8/layout/hierarchy2"/>
    <dgm:cxn modelId="{DF20F56B-26F0-4B41-9245-6120C0A64557}" type="presParOf" srcId="{9B516FF2-AD2A-42A9-A129-243904CC254F}" destId="{B04DE07A-A8AB-4573-B87A-293634A01636}" srcOrd="0" destOrd="0" presId="urn:microsoft.com/office/officeart/2005/8/layout/hierarchy2"/>
    <dgm:cxn modelId="{BF96A775-F256-454E-B294-112AC3C7770F}" type="presParOf" srcId="{B04DE07A-A8AB-4573-B87A-293634A01636}" destId="{4EF00149-570A-4F82-A187-74367EFDBB2E}" srcOrd="0" destOrd="0" presId="urn:microsoft.com/office/officeart/2005/8/layout/hierarchy2"/>
    <dgm:cxn modelId="{B1144189-E049-4963-80C8-B71B3FA61899}" type="presParOf" srcId="{9B516FF2-AD2A-42A9-A129-243904CC254F}" destId="{409804F2-BED8-40DC-B6D9-B21EB186CA3E}" srcOrd="1" destOrd="0" presId="urn:microsoft.com/office/officeart/2005/8/layout/hierarchy2"/>
    <dgm:cxn modelId="{8AD5C6F0-EC68-49BA-A425-CD70F2494CC3}" type="presParOf" srcId="{409804F2-BED8-40DC-B6D9-B21EB186CA3E}" destId="{152D5765-0EC7-42B7-932E-AC5649FEDE44}" srcOrd="0" destOrd="0" presId="urn:microsoft.com/office/officeart/2005/8/layout/hierarchy2"/>
    <dgm:cxn modelId="{3A85E3EB-8905-4366-A1BC-B76F50762AEB}" type="presParOf" srcId="{409804F2-BED8-40DC-B6D9-B21EB186CA3E}" destId="{596018FA-0142-4A35-AE1D-DF3EC8BF964A}"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FE2D78-5F5A-4FF0-98BC-D537661A5E54}"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s-MX"/>
        </a:p>
      </dgm:t>
    </dgm:pt>
    <dgm:pt modelId="{D2B5C770-67EC-491E-9B5D-8DE70B673CDD}">
      <dgm:prSet phldrT="[Texto]" custT="1">
        <dgm:style>
          <a:lnRef idx="0">
            <a:scrgbClr r="0" g="0" b="0"/>
          </a:lnRef>
          <a:fillRef idx="0">
            <a:scrgbClr r="0" g="0" b="0"/>
          </a:fillRef>
          <a:effectRef idx="0">
            <a:scrgbClr r="0" g="0" b="0"/>
          </a:effectRef>
          <a:fontRef idx="minor">
            <a:schemeClr val="lt1"/>
          </a:fontRef>
        </dgm:style>
      </dgm:prSet>
      <dgm:spPr>
        <a:solidFill>
          <a:srgbClr val="C7E6A4">
            <a:alpha val="49804"/>
          </a:srgbClr>
        </a:solidFill>
        <a:ln>
          <a:solidFill>
            <a:srgbClr val="339966"/>
          </a:solidFill>
        </a:ln>
      </dgm:spPr>
      <dgm:t>
        <a:bodyPr/>
        <a:lstStyle/>
        <a:p>
          <a:r>
            <a:rPr lang="es-MX" sz="2600" dirty="0">
              <a:solidFill>
                <a:srgbClr val="C7E6A4"/>
              </a:solidFill>
              <a:effectLst>
                <a:outerShdw blurRad="38100" dist="38100" dir="2700000" algn="tl">
                  <a:srgbClr val="000000">
                    <a:alpha val="43137"/>
                  </a:srgbClr>
                </a:outerShdw>
              </a:effectLst>
              <a:latin typeface="Century Gothic" panose="020B0502020202020204" pitchFamily="34" charset="0"/>
            </a:rPr>
            <a:t>MARCO DE LA INVESTIGACIÓN</a:t>
          </a:r>
        </a:p>
      </dgm:t>
    </dgm:pt>
    <dgm:pt modelId="{FB4B303E-CAAA-4E66-8852-30748ED949D2}" type="parTrans" cxnId="{E6AD1C97-AAA6-4D64-9007-F130927BA741}">
      <dgm:prSet/>
      <dgm:spPr/>
      <dgm:t>
        <a:bodyPr/>
        <a:lstStyle/>
        <a:p>
          <a:endParaRPr lang="es-MX"/>
        </a:p>
      </dgm:t>
    </dgm:pt>
    <dgm:pt modelId="{93FF7DD4-5153-4A25-BC65-4CD413A8F750}" type="sibTrans" cxnId="{E6AD1C97-AAA6-4D64-9007-F130927BA741}">
      <dgm:prSet/>
      <dgm:spPr/>
      <dgm:t>
        <a:bodyPr/>
        <a:lstStyle/>
        <a:p>
          <a:endParaRPr lang="es-MX"/>
        </a:p>
      </dgm:t>
    </dgm:pt>
    <dgm:pt modelId="{92CD6E35-6528-43CC-8C0E-EEBB7621271B}">
      <dgm:prSet phldrT="[Texto]"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r>
            <a:rPr lang="es-MX" sz="2400" b="1"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TEÓRICO</a:t>
          </a:r>
        </a:p>
      </dgm:t>
    </dgm:pt>
    <dgm:pt modelId="{ADE3E7CF-7706-4194-B520-0A3798F0F68C}" type="parTrans" cxnId="{86B9F4DD-BB21-46AC-A0AB-715972D95427}">
      <dgm:prSet/>
      <dgm:spPr/>
      <dgm:t>
        <a:bodyPr/>
        <a:lstStyle/>
        <a:p>
          <a:endParaRPr lang="es-MX"/>
        </a:p>
      </dgm:t>
    </dgm:pt>
    <dgm:pt modelId="{CD4BF61A-C92F-42FB-BB56-467710AF9C9F}" type="sibTrans" cxnId="{86B9F4DD-BB21-46AC-A0AB-715972D95427}">
      <dgm:prSet/>
      <dgm:spPr/>
      <dgm:t>
        <a:bodyPr/>
        <a:lstStyle/>
        <a:p>
          <a:endParaRPr lang="es-MX"/>
        </a:p>
      </dgm:t>
    </dgm:pt>
    <dgm:pt modelId="{9CAF7C93-BC2C-4B2C-805B-C51B91F2FA40}">
      <dgm:prSet phldrT="[Texto]"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r>
            <a:rPr lang="es-MX" sz="2400" b="1"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REFERENCIAL</a:t>
          </a:r>
        </a:p>
      </dgm:t>
    </dgm:pt>
    <dgm:pt modelId="{09BCB269-ACCA-4C03-B608-D891BAA15E25}" type="parTrans" cxnId="{85BDE343-F312-4899-A750-66EC2A2501A4}">
      <dgm:prSet/>
      <dgm:spPr/>
      <dgm:t>
        <a:bodyPr/>
        <a:lstStyle/>
        <a:p>
          <a:endParaRPr lang="es-MX"/>
        </a:p>
      </dgm:t>
    </dgm:pt>
    <dgm:pt modelId="{5D705ACA-1A70-491A-9FD3-27B6DC929472}" type="sibTrans" cxnId="{85BDE343-F312-4899-A750-66EC2A2501A4}">
      <dgm:prSet/>
      <dgm:spPr/>
      <dgm:t>
        <a:bodyPr/>
        <a:lstStyle/>
        <a:p>
          <a:endParaRPr lang="es-MX"/>
        </a:p>
      </dgm:t>
    </dgm:pt>
    <dgm:pt modelId="{7450506E-A7E6-4A42-836A-FFAB4FD979E0}">
      <dgm:prSet phldrT="[Texto]"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r>
            <a:rPr lang="es-MX" sz="2400" b="1"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CONCEPTUAL</a:t>
          </a:r>
        </a:p>
      </dgm:t>
    </dgm:pt>
    <dgm:pt modelId="{9DC00E38-6BD4-4A90-ABE1-7613552BAB65}" type="parTrans" cxnId="{AD39E717-47A7-4C14-80E0-22CD23E11587}">
      <dgm:prSet/>
      <dgm:spPr/>
      <dgm:t>
        <a:bodyPr/>
        <a:lstStyle/>
        <a:p>
          <a:endParaRPr lang="es-MX"/>
        </a:p>
      </dgm:t>
    </dgm:pt>
    <dgm:pt modelId="{61D8682E-D59B-4B3A-BB44-9ECCE7BE35C8}" type="sibTrans" cxnId="{AD39E717-47A7-4C14-80E0-22CD23E11587}">
      <dgm:prSet/>
      <dgm:spPr/>
      <dgm:t>
        <a:bodyPr/>
        <a:lstStyle/>
        <a:p>
          <a:endParaRPr lang="es-MX"/>
        </a:p>
      </dgm:t>
    </dgm:pt>
    <dgm:pt modelId="{47686DAC-3427-4522-BA89-B618BFD0F2F6}" type="pres">
      <dgm:prSet presAssocID="{7BFE2D78-5F5A-4FF0-98BC-D537661A5E54}" presName="hierChild1" presStyleCnt="0">
        <dgm:presLayoutVars>
          <dgm:orgChart val="1"/>
          <dgm:chPref val="1"/>
          <dgm:dir/>
          <dgm:animOne val="branch"/>
          <dgm:animLvl val="lvl"/>
          <dgm:resizeHandles/>
        </dgm:presLayoutVars>
      </dgm:prSet>
      <dgm:spPr/>
    </dgm:pt>
    <dgm:pt modelId="{9EC3C383-D3B0-4A70-AFB5-CB4AE27F0D1E}" type="pres">
      <dgm:prSet presAssocID="{D2B5C770-67EC-491E-9B5D-8DE70B673CDD}" presName="hierRoot1" presStyleCnt="0">
        <dgm:presLayoutVars>
          <dgm:hierBranch val="init"/>
        </dgm:presLayoutVars>
      </dgm:prSet>
      <dgm:spPr/>
    </dgm:pt>
    <dgm:pt modelId="{A1354DF1-9E91-4CF3-9235-7397701CD1A6}" type="pres">
      <dgm:prSet presAssocID="{D2B5C770-67EC-491E-9B5D-8DE70B673CDD}" presName="rootComposite1" presStyleCnt="0"/>
      <dgm:spPr/>
    </dgm:pt>
    <dgm:pt modelId="{F9FE37BB-4BE2-4C0D-901D-3617585D73E1}" type="pres">
      <dgm:prSet presAssocID="{D2B5C770-67EC-491E-9B5D-8DE70B673CDD}" presName="rootText1" presStyleLbl="node0" presStyleIdx="0" presStyleCnt="1" custScaleX="110622" custScaleY="122007">
        <dgm:presLayoutVars>
          <dgm:chPref val="3"/>
        </dgm:presLayoutVars>
      </dgm:prSet>
      <dgm:spPr/>
    </dgm:pt>
    <dgm:pt modelId="{DEB25111-4D99-4197-99C5-9552BC48B988}" type="pres">
      <dgm:prSet presAssocID="{D2B5C770-67EC-491E-9B5D-8DE70B673CDD}" presName="rootConnector1" presStyleLbl="node1" presStyleIdx="0" presStyleCnt="0"/>
      <dgm:spPr/>
    </dgm:pt>
    <dgm:pt modelId="{C1146BE1-1413-4962-AD02-05825FDF9AA0}" type="pres">
      <dgm:prSet presAssocID="{D2B5C770-67EC-491E-9B5D-8DE70B673CDD}" presName="hierChild2" presStyleCnt="0"/>
      <dgm:spPr/>
    </dgm:pt>
    <dgm:pt modelId="{6C59CDF6-24D2-4765-84B5-29F0C1AFB737}" type="pres">
      <dgm:prSet presAssocID="{ADE3E7CF-7706-4194-B520-0A3798F0F68C}" presName="Name37" presStyleLbl="parChTrans1D2" presStyleIdx="0" presStyleCnt="3"/>
      <dgm:spPr/>
    </dgm:pt>
    <dgm:pt modelId="{5924BE0A-CE4F-4FFE-95A9-701ABE8B20FE}" type="pres">
      <dgm:prSet presAssocID="{92CD6E35-6528-43CC-8C0E-EEBB7621271B}" presName="hierRoot2" presStyleCnt="0">
        <dgm:presLayoutVars>
          <dgm:hierBranch val="init"/>
        </dgm:presLayoutVars>
      </dgm:prSet>
      <dgm:spPr/>
    </dgm:pt>
    <dgm:pt modelId="{82A0792E-1F86-424A-A818-2BFBF531F564}" type="pres">
      <dgm:prSet presAssocID="{92CD6E35-6528-43CC-8C0E-EEBB7621271B}" presName="rootComposite" presStyleCnt="0"/>
      <dgm:spPr/>
    </dgm:pt>
    <dgm:pt modelId="{E4461B16-996B-42F5-8028-51572D419D96}" type="pres">
      <dgm:prSet presAssocID="{92CD6E35-6528-43CC-8C0E-EEBB7621271B}" presName="rootText" presStyleLbl="node2" presStyleIdx="0" presStyleCnt="3">
        <dgm:presLayoutVars>
          <dgm:chPref val="3"/>
        </dgm:presLayoutVars>
      </dgm:prSet>
      <dgm:spPr/>
    </dgm:pt>
    <dgm:pt modelId="{9A9E29E4-B833-4F92-BB61-357100F6BE08}" type="pres">
      <dgm:prSet presAssocID="{92CD6E35-6528-43CC-8C0E-EEBB7621271B}" presName="rootConnector" presStyleLbl="node2" presStyleIdx="0" presStyleCnt="3"/>
      <dgm:spPr/>
    </dgm:pt>
    <dgm:pt modelId="{9794ED39-07D2-4038-A2FE-D2B176A5F53E}" type="pres">
      <dgm:prSet presAssocID="{92CD6E35-6528-43CC-8C0E-EEBB7621271B}" presName="hierChild4" presStyleCnt="0"/>
      <dgm:spPr/>
    </dgm:pt>
    <dgm:pt modelId="{95F57EE2-BFDB-4047-8B26-7F6588806BCA}" type="pres">
      <dgm:prSet presAssocID="{92CD6E35-6528-43CC-8C0E-EEBB7621271B}" presName="hierChild5" presStyleCnt="0"/>
      <dgm:spPr/>
    </dgm:pt>
    <dgm:pt modelId="{1C58462C-F449-4A3C-B25C-530BF4B09187}" type="pres">
      <dgm:prSet presAssocID="{09BCB269-ACCA-4C03-B608-D891BAA15E25}" presName="Name37" presStyleLbl="parChTrans1D2" presStyleIdx="1" presStyleCnt="3"/>
      <dgm:spPr/>
    </dgm:pt>
    <dgm:pt modelId="{7706F814-7AEB-4193-958E-C212B05CB631}" type="pres">
      <dgm:prSet presAssocID="{9CAF7C93-BC2C-4B2C-805B-C51B91F2FA40}" presName="hierRoot2" presStyleCnt="0">
        <dgm:presLayoutVars>
          <dgm:hierBranch val="init"/>
        </dgm:presLayoutVars>
      </dgm:prSet>
      <dgm:spPr/>
    </dgm:pt>
    <dgm:pt modelId="{586E2A40-74C2-4F8D-B448-E924902789EB}" type="pres">
      <dgm:prSet presAssocID="{9CAF7C93-BC2C-4B2C-805B-C51B91F2FA40}" presName="rootComposite" presStyleCnt="0"/>
      <dgm:spPr/>
    </dgm:pt>
    <dgm:pt modelId="{0702878F-BE68-4CC4-9A4F-ADD03F8F8F60}" type="pres">
      <dgm:prSet presAssocID="{9CAF7C93-BC2C-4B2C-805B-C51B91F2FA40}" presName="rootText" presStyleLbl="node2" presStyleIdx="1" presStyleCnt="3">
        <dgm:presLayoutVars>
          <dgm:chPref val="3"/>
        </dgm:presLayoutVars>
      </dgm:prSet>
      <dgm:spPr/>
    </dgm:pt>
    <dgm:pt modelId="{4109AEA8-BE7D-4356-B047-AE913D149ADE}" type="pres">
      <dgm:prSet presAssocID="{9CAF7C93-BC2C-4B2C-805B-C51B91F2FA40}" presName="rootConnector" presStyleLbl="node2" presStyleIdx="1" presStyleCnt="3"/>
      <dgm:spPr/>
    </dgm:pt>
    <dgm:pt modelId="{1956E8AB-F724-4687-9109-C7EB488031E3}" type="pres">
      <dgm:prSet presAssocID="{9CAF7C93-BC2C-4B2C-805B-C51B91F2FA40}" presName="hierChild4" presStyleCnt="0"/>
      <dgm:spPr/>
    </dgm:pt>
    <dgm:pt modelId="{B5F46B70-F4E2-410B-A00D-4765FB82B008}" type="pres">
      <dgm:prSet presAssocID="{9CAF7C93-BC2C-4B2C-805B-C51B91F2FA40}" presName="hierChild5" presStyleCnt="0"/>
      <dgm:spPr/>
    </dgm:pt>
    <dgm:pt modelId="{F0B32039-C82C-4094-B0A2-296DC36F8473}" type="pres">
      <dgm:prSet presAssocID="{9DC00E38-6BD4-4A90-ABE1-7613552BAB65}" presName="Name37" presStyleLbl="parChTrans1D2" presStyleIdx="2" presStyleCnt="3"/>
      <dgm:spPr/>
    </dgm:pt>
    <dgm:pt modelId="{C55522AB-A5DA-4DDF-B5CA-D158DE70E4AD}" type="pres">
      <dgm:prSet presAssocID="{7450506E-A7E6-4A42-836A-FFAB4FD979E0}" presName="hierRoot2" presStyleCnt="0">
        <dgm:presLayoutVars>
          <dgm:hierBranch val="init"/>
        </dgm:presLayoutVars>
      </dgm:prSet>
      <dgm:spPr/>
    </dgm:pt>
    <dgm:pt modelId="{BCABAD07-0BBB-4C53-A03A-DDF3D1575D37}" type="pres">
      <dgm:prSet presAssocID="{7450506E-A7E6-4A42-836A-FFAB4FD979E0}" presName="rootComposite" presStyleCnt="0"/>
      <dgm:spPr/>
    </dgm:pt>
    <dgm:pt modelId="{320368E0-32D3-4F67-8354-6509A801D6A7}" type="pres">
      <dgm:prSet presAssocID="{7450506E-A7E6-4A42-836A-FFAB4FD979E0}" presName="rootText" presStyleLbl="node2" presStyleIdx="2" presStyleCnt="3">
        <dgm:presLayoutVars>
          <dgm:chPref val="3"/>
        </dgm:presLayoutVars>
      </dgm:prSet>
      <dgm:spPr/>
    </dgm:pt>
    <dgm:pt modelId="{F29E3E74-78B5-491D-A5E7-54841E5F21E4}" type="pres">
      <dgm:prSet presAssocID="{7450506E-A7E6-4A42-836A-FFAB4FD979E0}" presName="rootConnector" presStyleLbl="node2" presStyleIdx="2" presStyleCnt="3"/>
      <dgm:spPr/>
    </dgm:pt>
    <dgm:pt modelId="{6BC4EEC3-0B84-4937-806A-7FFF364EB51D}" type="pres">
      <dgm:prSet presAssocID="{7450506E-A7E6-4A42-836A-FFAB4FD979E0}" presName="hierChild4" presStyleCnt="0"/>
      <dgm:spPr/>
    </dgm:pt>
    <dgm:pt modelId="{546EF367-3890-4F71-8EF5-7D6E42619553}" type="pres">
      <dgm:prSet presAssocID="{7450506E-A7E6-4A42-836A-FFAB4FD979E0}" presName="hierChild5" presStyleCnt="0"/>
      <dgm:spPr/>
    </dgm:pt>
    <dgm:pt modelId="{8F25F576-E276-47E8-9E16-2735B8132FE3}" type="pres">
      <dgm:prSet presAssocID="{D2B5C770-67EC-491E-9B5D-8DE70B673CDD}" presName="hierChild3" presStyleCnt="0"/>
      <dgm:spPr/>
    </dgm:pt>
  </dgm:ptLst>
  <dgm:cxnLst>
    <dgm:cxn modelId="{3AB70512-88C5-49F2-85B1-DBDA40082E47}" type="presOf" srcId="{09BCB269-ACCA-4C03-B608-D891BAA15E25}" destId="{1C58462C-F449-4A3C-B25C-530BF4B09187}" srcOrd="0" destOrd="0" presId="urn:microsoft.com/office/officeart/2005/8/layout/orgChart1"/>
    <dgm:cxn modelId="{AD39E717-47A7-4C14-80E0-22CD23E11587}" srcId="{D2B5C770-67EC-491E-9B5D-8DE70B673CDD}" destId="{7450506E-A7E6-4A42-836A-FFAB4FD979E0}" srcOrd="2" destOrd="0" parTransId="{9DC00E38-6BD4-4A90-ABE1-7613552BAB65}" sibTransId="{61D8682E-D59B-4B3A-BB44-9ECCE7BE35C8}"/>
    <dgm:cxn modelId="{E1394037-82A9-4C51-8877-3983C077425D}" type="presOf" srcId="{7450506E-A7E6-4A42-836A-FFAB4FD979E0}" destId="{F29E3E74-78B5-491D-A5E7-54841E5F21E4}" srcOrd="1" destOrd="0" presId="urn:microsoft.com/office/officeart/2005/8/layout/orgChart1"/>
    <dgm:cxn modelId="{5ED61F39-E914-47C4-AD12-CE5F0106B47A}" type="presOf" srcId="{9CAF7C93-BC2C-4B2C-805B-C51B91F2FA40}" destId="{4109AEA8-BE7D-4356-B047-AE913D149ADE}" srcOrd="1" destOrd="0" presId="urn:microsoft.com/office/officeart/2005/8/layout/orgChart1"/>
    <dgm:cxn modelId="{85BDE343-F312-4899-A750-66EC2A2501A4}" srcId="{D2B5C770-67EC-491E-9B5D-8DE70B673CDD}" destId="{9CAF7C93-BC2C-4B2C-805B-C51B91F2FA40}" srcOrd="1" destOrd="0" parTransId="{09BCB269-ACCA-4C03-B608-D891BAA15E25}" sibTransId="{5D705ACA-1A70-491A-9FD3-27B6DC929472}"/>
    <dgm:cxn modelId="{95EA1E6E-0B7C-460E-8E12-8E2CE057DA51}" type="presOf" srcId="{7450506E-A7E6-4A42-836A-FFAB4FD979E0}" destId="{320368E0-32D3-4F67-8354-6509A801D6A7}" srcOrd="0" destOrd="0" presId="urn:microsoft.com/office/officeart/2005/8/layout/orgChart1"/>
    <dgm:cxn modelId="{FBF1A44F-08DC-402E-B31F-B2E6747888CD}" type="presOf" srcId="{9CAF7C93-BC2C-4B2C-805B-C51B91F2FA40}" destId="{0702878F-BE68-4CC4-9A4F-ADD03F8F8F60}" srcOrd="0" destOrd="0" presId="urn:microsoft.com/office/officeart/2005/8/layout/orgChart1"/>
    <dgm:cxn modelId="{E6AD1C97-AAA6-4D64-9007-F130927BA741}" srcId="{7BFE2D78-5F5A-4FF0-98BC-D537661A5E54}" destId="{D2B5C770-67EC-491E-9B5D-8DE70B673CDD}" srcOrd="0" destOrd="0" parTransId="{FB4B303E-CAAA-4E66-8852-30748ED949D2}" sibTransId="{93FF7DD4-5153-4A25-BC65-4CD413A8F750}"/>
    <dgm:cxn modelId="{E55B5DAA-44B3-464E-B36E-B4F1D638160E}" type="presOf" srcId="{9DC00E38-6BD4-4A90-ABE1-7613552BAB65}" destId="{F0B32039-C82C-4094-B0A2-296DC36F8473}" srcOrd="0" destOrd="0" presId="urn:microsoft.com/office/officeart/2005/8/layout/orgChart1"/>
    <dgm:cxn modelId="{1FF3D1B5-6367-4C07-8A17-2004164C297C}" type="presOf" srcId="{92CD6E35-6528-43CC-8C0E-EEBB7621271B}" destId="{9A9E29E4-B833-4F92-BB61-357100F6BE08}" srcOrd="1" destOrd="0" presId="urn:microsoft.com/office/officeart/2005/8/layout/orgChart1"/>
    <dgm:cxn modelId="{BC70BAB9-20FC-434F-A8E7-CA3B8F952625}" type="presOf" srcId="{D2B5C770-67EC-491E-9B5D-8DE70B673CDD}" destId="{F9FE37BB-4BE2-4C0D-901D-3617585D73E1}" srcOrd="0" destOrd="0" presId="urn:microsoft.com/office/officeart/2005/8/layout/orgChart1"/>
    <dgm:cxn modelId="{330486D2-B71F-4870-97F8-142689D74107}" type="presOf" srcId="{7BFE2D78-5F5A-4FF0-98BC-D537661A5E54}" destId="{47686DAC-3427-4522-BA89-B618BFD0F2F6}" srcOrd="0" destOrd="0" presId="urn:microsoft.com/office/officeart/2005/8/layout/orgChart1"/>
    <dgm:cxn modelId="{AF678FD5-F17C-4982-9073-2EC78799A0CE}" type="presOf" srcId="{D2B5C770-67EC-491E-9B5D-8DE70B673CDD}" destId="{DEB25111-4D99-4197-99C5-9552BC48B988}" srcOrd="1" destOrd="0" presId="urn:microsoft.com/office/officeart/2005/8/layout/orgChart1"/>
    <dgm:cxn modelId="{D062EEDB-85CD-417E-AABE-71B8BB9D49A3}" type="presOf" srcId="{92CD6E35-6528-43CC-8C0E-EEBB7621271B}" destId="{E4461B16-996B-42F5-8028-51572D419D96}" srcOrd="0" destOrd="0" presId="urn:microsoft.com/office/officeart/2005/8/layout/orgChart1"/>
    <dgm:cxn modelId="{86B9F4DD-BB21-46AC-A0AB-715972D95427}" srcId="{D2B5C770-67EC-491E-9B5D-8DE70B673CDD}" destId="{92CD6E35-6528-43CC-8C0E-EEBB7621271B}" srcOrd="0" destOrd="0" parTransId="{ADE3E7CF-7706-4194-B520-0A3798F0F68C}" sibTransId="{CD4BF61A-C92F-42FB-BB56-467710AF9C9F}"/>
    <dgm:cxn modelId="{2351A9E1-C499-4332-A922-29AC0012AC60}" type="presOf" srcId="{ADE3E7CF-7706-4194-B520-0A3798F0F68C}" destId="{6C59CDF6-24D2-4765-84B5-29F0C1AFB737}" srcOrd="0" destOrd="0" presId="urn:microsoft.com/office/officeart/2005/8/layout/orgChart1"/>
    <dgm:cxn modelId="{D0E8C248-A6D8-479C-B3AF-B7DAD851E1D0}" type="presParOf" srcId="{47686DAC-3427-4522-BA89-B618BFD0F2F6}" destId="{9EC3C383-D3B0-4A70-AFB5-CB4AE27F0D1E}" srcOrd="0" destOrd="0" presId="urn:microsoft.com/office/officeart/2005/8/layout/orgChart1"/>
    <dgm:cxn modelId="{C5A27374-1090-4FB7-AE5C-42E06799ECF1}" type="presParOf" srcId="{9EC3C383-D3B0-4A70-AFB5-CB4AE27F0D1E}" destId="{A1354DF1-9E91-4CF3-9235-7397701CD1A6}" srcOrd="0" destOrd="0" presId="urn:microsoft.com/office/officeart/2005/8/layout/orgChart1"/>
    <dgm:cxn modelId="{C8EC9291-99AA-46D4-B328-6ED838AA3B0E}" type="presParOf" srcId="{A1354DF1-9E91-4CF3-9235-7397701CD1A6}" destId="{F9FE37BB-4BE2-4C0D-901D-3617585D73E1}" srcOrd="0" destOrd="0" presId="urn:microsoft.com/office/officeart/2005/8/layout/orgChart1"/>
    <dgm:cxn modelId="{2F268E19-AE10-4DDC-BFE9-16EE01E8C56B}" type="presParOf" srcId="{A1354DF1-9E91-4CF3-9235-7397701CD1A6}" destId="{DEB25111-4D99-4197-99C5-9552BC48B988}" srcOrd="1" destOrd="0" presId="urn:microsoft.com/office/officeart/2005/8/layout/orgChart1"/>
    <dgm:cxn modelId="{599CCAEB-6D3E-4909-B5C9-0A4C604062F6}" type="presParOf" srcId="{9EC3C383-D3B0-4A70-AFB5-CB4AE27F0D1E}" destId="{C1146BE1-1413-4962-AD02-05825FDF9AA0}" srcOrd="1" destOrd="0" presId="urn:microsoft.com/office/officeart/2005/8/layout/orgChart1"/>
    <dgm:cxn modelId="{4F42F186-C589-4CA9-ABF9-0BE04E4F73D4}" type="presParOf" srcId="{C1146BE1-1413-4962-AD02-05825FDF9AA0}" destId="{6C59CDF6-24D2-4765-84B5-29F0C1AFB737}" srcOrd="0" destOrd="0" presId="urn:microsoft.com/office/officeart/2005/8/layout/orgChart1"/>
    <dgm:cxn modelId="{3C06477C-EC4C-4FA6-B887-45284A3C68EA}" type="presParOf" srcId="{C1146BE1-1413-4962-AD02-05825FDF9AA0}" destId="{5924BE0A-CE4F-4FFE-95A9-701ABE8B20FE}" srcOrd="1" destOrd="0" presId="urn:microsoft.com/office/officeart/2005/8/layout/orgChart1"/>
    <dgm:cxn modelId="{6AFF76C8-A313-4021-ADB6-66942340C873}" type="presParOf" srcId="{5924BE0A-CE4F-4FFE-95A9-701ABE8B20FE}" destId="{82A0792E-1F86-424A-A818-2BFBF531F564}" srcOrd="0" destOrd="0" presId="urn:microsoft.com/office/officeart/2005/8/layout/orgChart1"/>
    <dgm:cxn modelId="{506FC4F0-76A2-40D6-BECF-181CC4B1C7D7}" type="presParOf" srcId="{82A0792E-1F86-424A-A818-2BFBF531F564}" destId="{E4461B16-996B-42F5-8028-51572D419D96}" srcOrd="0" destOrd="0" presId="urn:microsoft.com/office/officeart/2005/8/layout/orgChart1"/>
    <dgm:cxn modelId="{20C61175-0AFE-4870-9EFE-145B490BA5AD}" type="presParOf" srcId="{82A0792E-1F86-424A-A818-2BFBF531F564}" destId="{9A9E29E4-B833-4F92-BB61-357100F6BE08}" srcOrd="1" destOrd="0" presId="urn:microsoft.com/office/officeart/2005/8/layout/orgChart1"/>
    <dgm:cxn modelId="{73F65AAE-B558-4207-8A7D-43A2917F1D7E}" type="presParOf" srcId="{5924BE0A-CE4F-4FFE-95A9-701ABE8B20FE}" destId="{9794ED39-07D2-4038-A2FE-D2B176A5F53E}" srcOrd="1" destOrd="0" presId="urn:microsoft.com/office/officeart/2005/8/layout/orgChart1"/>
    <dgm:cxn modelId="{70B6FAF6-1100-47FD-90BD-C717E11E52FE}" type="presParOf" srcId="{5924BE0A-CE4F-4FFE-95A9-701ABE8B20FE}" destId="{95F57EE2-BFDB-4047-8B26-7F6588806BCA}" srcOrd="2" destOrd="0" presId="urn:microsoft.com/office/officeart/2005/8/layout/orgChart1"/>
    <dgm:cxn modelId="{FFA40D84-B99E-486B-AFE0-F6C8026C8299}" type="presParOf" srcId="{C1146BE1-1413-4962-AD02-05825FDF9AA0}" destId="{1C58462C-F449-4A3C-B25C-530BF4B09187}" srcOrd="2" destOrd="0" presId="urn:microsoft.com/office/officeart/2005/8/layout/orgChart1"/>
    <dgm:cxn modelId="{2CB1A2A0-190B-4E6D-B884-D1FB1C9CAC6C}" type="presParOf" srcId="{C1146BE1-1413-4962-AD02-05825FDF9AA0}" destId="{7706F814-7AEB-4193-958E-C212B05CB631}" srcOrd="3" destOrd="0" presId="urn:microsoft.com/office/officeart/2005/8/layout/orgChart1"/>
    <dgm:cxn modelId="{6841E93F-B59E-4304-B8D3-E6F9A6AAB453}" type="presParOf" srcId="{7706F814-7AEB-4193-958E-C212B05CB631}" destId="{586E2A40-74C2-4F8D-B448-E924902789EB}" srcOrd="0" destOrd="0" presId="urn:microsoft.com/office/officeart/2005/8/layout/orgChart1"/>
    <dgm:cxn modelId="{17F367DA-67D0-4D0B-9AEC-BED90DD044F0}" type="presParOf" srcId="{586E2A40-74C2-4F8D-B448-E924902789EB}" destId="{0702878F-BE68-4CC4-9A4F-ADD03F8F8F60}" srcOrd="0" destOrd="0" presId="urn:microsoft.com/office/officeart/2005/8/layout/orgChart1"/>
    <dgm:cxn modelId="{AF8AA8C6-8BC0-4237-BB82-6EF5BF013025}" type="presParOf" srcId="{586E2A40-74C2-4F8D-B448-E924902789EB}" destId="{4109AEA8-BE7D-4356-B047-AE913D149ADE}" srcOrd="1" destOrd="0" presId="urn:microsoft.com/office/officeart/2005/8/layout/orgChart1"/>
    <dgm:cxn modelId="{E932EB59-439D-4BB2-9622-18C2B295D575}" type="presParOf" srcId="{7706F814-7AEB-4193-958E-C212B05CB631}" destId="{1956E8AB-F724-4687-9109-C7EB488031E3}" srcOrd="1" destOrd="0" presId="urn:microsoft.com/office/officeart/2005/8/layout/orgChart1"/>
    <dgm:cxn modelId="{D85F1FD8-A98D-4BB1-85C7-C8FDB6853827}" type="presParOf" srcId="{7706F814-7AEB-4193-958E-C212B05CB631}" destId="{B5F46B70-F4E2-410B-A00D-4765FB82B008}" srcOrd="2" destOrd="0" presId="urn:microsoft.com/office/officeart/2005/8/layout/orgChart1"/>
    <dgm:cxn modelId="{EF7EF869-E760-4F77-B5C1-6B8DA34AF1AB}" type="presParOf" srcId="{C1146BE1-1413-4962-AD02-05825FDF9AA0}" destId="{F0B32039-C82C-4094-B0A2-296DC36F8473}" srcOrd="4" destOrd="0" presId="urn:microsoft.com/office/officeart/2005/8/layout/orgChart1"/>
    <dgm:cxn modelId="{5B95B21B-7C75-430C-8F78-86E18B9A8F87}" type="presParOf" srcId="{C1146BE1-1413-4962-AD02-05825FDF9AA0}" destId="{C55522AB-A5DA-4DDF-B5CA-D158DE70E4AD}" srcOrd="5" destOrd="0" presId="urn:microsoft.com/office/officeart/2005/8/layout/orgChart1"/>
    <dgm:cxn modelId="{0A0BD843-47BE-445D-BD6D-C7F82B3F82A4}" type="presParOf" srcId="{C55522AB-A5DA-4DDF-B5CA-D158DE70E4AD}" destId="{BCABAD07-0BBB-4C53-A03A-DDF3D1575D37}" srcOrd="0" destOrd="0" presId="urn:microsoft.com/office/officeart/2005/8/layout/orgChart1"/>
    <dgm:cxn modelId="{29292DD4-53A5-411D-95E2-A94A00A57627}" type="presParOf" srcId="{BCABAD07-0BBB-4C53-A03A-DDF3D1575D37}" destId="{320368E0-32D3-4F67-8354-6509A801D6A7}" srcOrd="0" destOrd="0" presId="urn:microsoft.com/office/officeart/2005/8/layout/orgChart1"/>
    <dgm:cxn modelId="{D9AAE4A7-C315-454D-85C7-70A5C4152BBB}" type="presParOf" srcId="{BCABAD07-0BBB-4C53-A03A-DDF3D1575D37}" destId="{F29E3E74-78B5-491D-A5E7-54841E5F21E4}" srcOrd="1" destOrd="0" presId="urn:microsoft.com/office/officeart/2005/8/layout/orgChart1"/>
    <dgm:cxn modelId="{C0121B7D-EA1E-4F4B-A405-57C8B029E260}" type="presParOf" srcId="{C55522AB-A5DA-4DDF-B5CA-D158DE70E4AD}" destId="{6BC4EEC3-0B84-4937-806A-7FFF364EB51D}" srcOrd="1" destOrd="0" presId="urn:microsoft.com/office/officeart/2005/8/layout/orgChart1"/>
    <dgm:cxn modelId="{A7D084EB-0D80-451C-9E0A-40FB21A9DCDE}" type="presParOf" srcId="{C55522AB-A5DA-4DDF-B5CA-D158DE70E4AD}" destId="{546EF367-3890-4F71-8EF5-7D6E42619553}" srcOrd="2" destOrd="0" presId="urn:microsoft.com/office/officeart/2005/8/layout/orgChart1"/>
    <dgm:cxn modelId="{B98F910B-EDAB-4B9D-92F1-1EA1B619C0D8}" type="presParOf" srcId="{9EC3C383-D3B0-4A70-AFB5-CB4AE27F0D1E}" destId="{8F25F576-E276-47E8-9E16-2735B8132FE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2A8D5-3C7D-42DC-9AE0-7A762CE9809E}">
      <dsp:nvSpPr>
        <dsp:cNvPr id="0" name=""/>
        <dsp:cNvSpPr/>
      </dsp:nvSpPr>
      <dsp:spPr>
        <a:xfrm rot="5400000">
          <a:off x="542390" y="918967"/>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08747FF-3221-4213-9EED-A67515309646}">
      <dsp:nvSpPr>
        <dsp:cNvPr id="0" name=""/>
        <dsp:cNvSpPr/>
      </dsp:nvSpPr>
      <dsp:spPr>
        <a:xfrm>
          <a:off x="870776" y="2293"/>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i="1" kern="1200" dirty="0">
              <a:solidFill>
                <a:schemeClr val="accent2"/>
              </a:solidFill>
            </a:rPr>
            <a:t>CONCEPTO Y PARTES DEL PROYECTO DE INVESTIGACIÓN</a:t>
          </a:r>
        </a:p>
      </dsp:txBody>
      <dsp:txXfrm>
        <a:off x="904544" y="36061"/>
        <a:ext cx="1854003" cy="1085387"/>
      </dsp:txXfrm>
    </dsp:sp>
    <dsp:sp modelId="{D91E4EEE-FC05-42E7-9782-B150A73FDC0F}">
      <dsp:nvSpPr>
        <dsp:cNvPr id="0" name=""/>
        <dsp:cNvSpPr/>
      </dsp:nvSpPr>
      <dsp:spPr>
        <a:xfrm rot="5400000">
          <a:off x="542390" y="2360121"/>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37C85B80-0366-4169-AE76-4340A5D540E0}">
      <dsp:nvSpPr>
        <dsp:cNvPr id="0" name=""/>
        <dsp:cNvSpPr/>
      </dsp:nvSpPr>
      <dsp:spPr>
        <a:xfrm>
          <a:off x="870776" y="1443448"/>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5"/>
              </a:solidFill>
              <a:latin typeface="Calibri" panose="020F0502020204030204" pitchFamily="34" charset="0"/>
            </a:rPr>
            <a:t>Elección del Tema</a:t>
          </a:r>
        </a:p>
      </dsp:txBody>
      <dsp:txXfrm>
        <a:off x="904544" y="1477216"/>
        <a:ext cx="1854003" cy="1085387"/>
      </dsp:txXfrm>
    </dsp:sp>
    <dsp:sp modelId="{4AE3B00C-70A6-419A-818E-82D932826EDC}">
      <dsp:nvSpPr>
        <dsp:cNvPr id="0" name=""/>
        <dsp:cNvSpPr/>
      </dsp:nvSpPr>
      <dsp:spPr>
        <a:xfrm rot="5400000">
          <a:off x="542390" y="3801276"/>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E8A11DDC-4439-44BC-9417-079A50EDBC98}">
      <dsp:nvSpPr>
        <dsp:cNvPr id="0" name=""/>
        <dsp:cNvSpPr/>
      </dsp:nvSpPr>
      <dsp:spPr>
        <a:xfrm>
          <a:off x="870776" y="2884602"/>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6"/>
              </a:solidFill>
              <a:latin typeface="Calibri" panose="020F0502020204030204" pitchFamily="34" charset="0"/>
            </a:rPr>
            <a:t>Planteamiento del Problema</a:t>
          </a:r>
        </a:p>
      </dsp:txBody>
      <dsp:txXfrm>
        <a:off x="904544" y="2918370"/>
        <a:ext cx="1854003" cy="1085387"/>
      </dsp:txXfrm>
    </dsp:sp>
    <dsp:sp modelId="{0204340F-958C-47A8-BCE7-E954E5A49A12}">
      <dsp:nvSpPr>
        <dsp:cNvPr id="0" name=""/>
        <dsp:cNvSpPr/>
      </dsp:nvSpPr>
      <dsp:spPr>
        <a:xfrm>
          <a:off x="1262968" y="4521853"/>
          <a:ext cx="2547763"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FFD415D9-26EC-4988-9439-6266B8AEC1EC}">
      <dsp:nvSpPr>
        <dsp:cNvPr id="0" name=""/>
        <dsp:cNvSpPr/>
      </dsp:nvSpPr>
      <dsp:spPr>
        <a:xfrm>
          <a:off x="870776" y="4325757"/>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5"/>
              </a:solidFill>
              <a:latin typeface="Calibri" panose="020F0502020204030204" pitchFamily="34" charset="0"/>
            </a:rPr>
            <a:t>Hipótesis</a:t>
          </a:r>
        </a:p>
      </dsp:txBody>
      <dsp:txXfrm>
        <a:off x="904544" y="4359525"/>
        <a:ext cx="1854003" cy="1085387"/>
      </dsp:txXfrm>
    </dsp:sp>
    <dsp:sp modelId="{2CE48FAE-8E56-4AAB-AC2F-E88FEA7614CA}">
      <dsp:nvSpPr>
        <dsp:cNvPr id="0" name=""/>
        <dsp:cNvSpPr/>
      </dsp:nvSpPr>
      <dsp:spPr>
        <a:xfrm rot="16200000">
          <a:off x="3098038" y="3801276"/>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1C6CDC5-EC93-4CEB-B555-60A346735482}">
      <dsp:nvSpPr>
        <dsp:cNvPr id="0" name=""/>
        <dsp:cNvSpPr/>
      </dsp:nvSpPr>
      <dsp:spPr>
        <a:xfrm>
          <a:off x="3426423" y="4325757"/>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6"/>
              </a:solidFill>
              <a:latin typeface="Calibri" panose="020F0502020204030204" pitchFamily="34" charset="0"/>
            </a:rPr>
            <a:t>Objetivos</a:t>
          </a:r>
        </a:p>
      </dsp:txBody>
      <dsp:txXfrm>
        <a:off x="3460191" y="4359525"/>
        <a:ext cx="1854003" cy="1085387"/>
      </dsp:txXfrm>
    </dsp:sp>
    <dsp:sp modelId="{84ED0B56-CF0D-4199-AFAC-000F00CFED1B}">
      <dsp:nvSpPr>
        <dsp:cNvPr id="0" name=""/>
        <dsp:cNvSpPr/>
      </dsp:nvSpPr>
      <dsp:spPr>
        <a:xfrm rot="16200000">
          <a:off x="3098038" y="2360121"/>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5933E10-6DED-41A6-A5A8-1A29CD4D24D3}">
      <dsp:nvSpPr>
        <dsp:cNvPr id="0" name=""/>
        <dsp:cNvSpPr/>
      </dsp:nvSpPr>
      <dsp:spPr>
        <a:xfrm>
          <a:off x="3426423" y="2884602"/>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5"/>
              </a:solidFill>
              <a:latin typeface="Calibri" panose="020F0502020204030204" pitchFamily="34" charset="0"/>
            </a:rPr>
            <a:t>Justificación</a:t>
          </a:r>
        </a:p>
      </dsp:txBody>
      <dsp:txXfrm>
        <a:off x="3460191" y="2918370"/>
        <a:ext cx="1854003" cy="1085387"/>
      </dsp:txXfrm>
    </dsp:sp>
    <dsp:sp modelId="{5DD61D7B-AC19-4056-9718-5AB39FE82286}">
      <dsp:nvSpPr>
        <dsp:cNvPr id="0" name=""/>
        <dsp:cNvSpPr/>
      </dsp:nvSpPr>
      <dsp:spPr>
        <a:xfrm rot="16200000">
          <a:off x="3098038" y="918967"/>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D099364-E462-41CB-8A40-B23CC19CA389}">
      <dsp:nvSpPr>
        <dsp:cNvPr id="0" name=""/>
        <dsp:cNvSpPr/>
      </dsp:nvSpPr>
      <dsp:spPr>
        <a:xfrm>
          <a:off x="3426423" y="1443448"/>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6"/>
              </a:solidFill>
            </a:rPr>
            <a:t>Marco Referencial</a:t>
          </a:r>
        </a:p>
      </dsp:txBody>
      <dsp:txXfrm>
        <a:off x="3460191" y="1477216"/>
        <a:ext cx="1854003" cy="1085387"/>
      </dsp:txXfrm>
    </dsp:sp>
    <dsp:sp modelId="{608A1489-7AD6-40F6-8974-0331DD5FCC4C}">
      <dsp:nvSpPr>
        <dsp:cNvPr id="0" name=""/>
        <dsp:cNvSpPr/>
      </dsp:nvSpPr>
      <dsp:spPr>
        <a:xfrm>
          <a:off x="3818615" y="198389"/>
          <a:ext cx="2547763"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EAB87533-F936-4057-8B63-536376DDA3B7}">
      <dsp:nvSpPr>
        <dsp:cNvPr id="0" name=""/>
        <dsp:cNvSpPr/>
      </dsp:nvSpPr>
      <dsp:spPr>
        <a:xfrm>
          <a:off x="3426423" y="2293"/>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5"/>
              </a:solidFill>
              <a:latin typeface="Calibri" panose="020F0502020204030204" pitchFamily="34" charset="0"/>
            </a:rPr>
            <a:t>Esquema de Trabajo</a:t>
          </a:r>
        </a:p>
      </dsp:txBody>
      <dsp:txXfrm>
        <a:off x="3460191" y="36061"/>
        <a:ext cx="1854003" cy="1085387"/>
      </dsp:txXfrm>
    </dsp:sp>
    <dsp:sp modelId="{A1B9A69B-199E-481F-9DEF-B8A29729C5E5}">
      <dsp:nvSpPr>
        <dsp:cNvPr id="0" name=""/>
        <dsp:cNvSpPr/>
      </dsp:nvSpPr>
      <dsp:spPr>
        <a:xfrm rot="5400000">
          <a:off x="5653685" y="918967"/>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5F39AFD9-FCEF-48B1-933A-4C60175F6B68}">
      <dsp:nvSpPr>
        <dsp:cNvPr id="0" name=""/>
        <dsp:cNvSpPr/>
      </dsp:nvSpPr>
      <dsp:spPr>
        <a:xfrm>
          <a:off x="5982071" y="2293"/>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6"/>
              </a:solidFill>
              <a:latin typeface="Calibri" panose="020F0502020204030204" pitchFamily="34" charset="0"/>
            </a:rPr>
            <a:t>Cronograma</a:t>
          </a:r>
        </a:p>
      </dsp:txBody>
      <dsp:txXfrm>
        <a:off x="6015839" y="36061"/>
        <a:ext cx="1854003" cy="1085387"/>
      </dsp:txXfrm>
    </dsp:sp>
    <dsp:sp modelId="{54376930-5CBC-4111-B57C-EA53E4F99ECF}">
      <dsp:nvSpPr>
        <dsp:cNvPr id="0" name=""/>
        <dsp:cNvSpPr/>
      </dsp:nvSpPr>
      <dsp:spPr>
        <a:xfrm rot="5400000">
          <a:off x="5653685" y="2360121"/>
          <a:ext cx="1433270" cy="172938"/>
        </a:xfrm>
        <a:prstGeom prst="rect">
          <a:avLst/>
        </a:prstGeom>
        <a:solidFill>
          <a:schemeClr val="accent2">
            <a:tint val="60000"/>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A60F95F3-56E7-4A14-8917-E257FC26D0F2}">
      <dsp:nvSpPr>
        <dsp:cNvPr id="0" name=""/>
        <dsp:cNvSpPr/>
      </dsp:nvSpPr>
      <dsp:spPr>
        <a:xfrm>
          <a:off x="5982071" y="1443448"/>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5"/>
              </a:solidFill>
              <a:latin typeface="Calibri" panose="020F0502020204030204" pitchFamily="34" charset="0"/>
            </a:rPr>
            <a:t>Metodología </a:t>
          </a:r>
        </a:p>
      </dsp:txBody>
      <dsp:txXfrm>
        <a:off x="6015839" y="1477216"/>
        <a:ext cx="1854003" cy="1085387"/>
      </dsp:txXfrm>
    </dsp:sp>
    <dsp:sp modelId="{79457CB4-871B-47B3-AE45-A0A42E405626}">
      <dsp:nvSpPr>
        <dsp:cNvPr id="0" name=""/>
        <dsp:cNvSpPr/>
      </dsp:nvSpPr>
      <dsp:spPr>
        <a:xfrm>
          <a:off x="5982071" y="2884602"/>
          <a:ext cx="1921539" cy="1152923"/>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solidFill>
                <a:schemeClr val="accent6"/>
              </a:solidFill>
              <a:latin typeface="Calibri" panose="020F0502020204030204" pitchFamily="34" charset="0"/>
            </a:rPr>
            <a:t>Fuentes de consulta</a:t>
          </a:r>
        </a:p>
      </dsp:txBody>
      <dsp:txXfrm>
        <a:off x="6015839" y="2918370"/>
        <a:ext cx="1854003" cy="10853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56312-9299-4A72-B103-FDCE5AEDAE7A}">
      <dsp:nvSpPr>
        <dsp:cNvPr id="0" name=""/>
        <dsp:cNvSpPr/>
      </dsp:nvSpPr>
      <dsp:spPr>
        <a:xfrm>
          <a:off x="1558091" y="2746138"/>
          <a:ext cx="603982" cy="2321193"/>
        </a:xfrm>
        <a:custGeom>
          <a:avLst/>
          <a:gdLst/>
          <a:ahLst/>
          <a:cxnLst/>
          <a:rect l="0" t="0" r="0" b="0"/>
          <a:pathLst>
            <a:path>
              <a:moveTo>
                <a:pt x="0" y="0"/>
              </a:moveTo>
              <a:lnTo>
                <a:pt x="301991" y="0"/>
              </a:lnTo>
              <a:lnTo>
                <a:pt x="301991" y="2321193"/>
              </a:lnTo>
              <a:lnTo>
                <a:pt x="603982" y="2321193"/>
              </a:lnTo>
            </a:path>
          </a:pathLst>
        </a:custGeom>
        <a:noFill/>
        <a:ln w="15875" cap="flat" cmpd="sng" algn="ctr">
          <a:solidFill>
            <a:schemeClr val="accent6">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1800120" y="3846772"/>
        <a:ext cx="119924" cy="119924"/>
      </dsp:txXfrm>
    </dsp:sp>
    <dsp:sp modelId="{EA91ADC5-ED00-4421-8A48-1777B29B5F60}">
      <dsp:nvSpPr>
        <dsp:cNvPr id="0" name=""/>
        <dsp:cNvSpPr/>
      </dsp:nvSpPr>
      <dsp:spPr>
        <a:xfrm>
          <a:off x="1558091" y="2746138"/>
          <a:ext cx="603982" cy="1170312"/>
        </a:xfrm>
        <a:custGeom>
          <a:avLst/>
          <a:gdLst/>
          <a:ahLst/>
          <a:cxnLst/>
          <a:rect l="0" t="0" r="0" b="0"/>
          <a:pathLst>
            <a:path>
              <a:moveTo>
                <a:pt x="0" y="0"/>
              </a:moveTo>
              <a:lnTo>
                <a:pt x="301991" y="0"/>
              </a:lnTo>
              <a:lnTo>
                <a:pt x="301991" y="1170312"/>
              </a:lnTo>
              <a:lnTo>
                <a:pt x="603982" y="1170312"/>
              </a:lnTo>
            </a:path>
          </a:pathLst>
        </a:custGeom>
        <a:noFill/>
        <a:ln w="15875" cap="flat" cmpd="sng" algn="ctr">
          <a:solidFill>
            <a:schemeClr val="accent6">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1827158" y="3298370"/>
        <a:ext cx="65848" cy="65848"/>
      </dsp:txXfrm>
    </dsp:sp>
    <dsp:sp modelId="{3BD82BF8-399F-4A27-84EC-8853BD41964E}">
      <dsp:nvSpPr>
        <dsp:cNvPr id="0" name=""/>
        <dsp:cNvSpPr/>
      </dsp:nvSpPr>
      <dsp:spPr>
        <a:xfrm>
          <a:off x="1558091" y="2700418"/>
          <a:ext cx="603982" cy="91440"/>
        </a:xfrm>
        <a:custGeom>
          <a:avLst/>
          <a:gdLst/>
          <a:ahLst/>
          <a:cxnLst/>
          <a:rect l="0" t="0" r="0" b="0"/>
          <a:pathLst>
            <a:path>
              <a:moveTo>
                <a:pt x="0" y="45720"/>
              </a:moveTo>
              <a:lnTo>
                <a:pt x="301991" y="45720"/>
              </a:lnTo>
              <a:lnTo>
                <a:pt x="301991" y="65151"/>
              </a:lnTo>
              <a:lnTo>
                <a:pt x="603982" y="65151"/>
              </a:lnTo>
            </a:path>
          </a:pathLst>
        </a:custGeom>
        <a:noFill/>
        <a:ln w="15875" cap="flat" cmpd="sng" algn="ctr">
          <a:solidFill>
            <a:schemeClr val="accent6">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1844975" y="2731030"/>
        <a:ext cx="30214" cy="30214"/>
      </dsp:txXfrm>
    </dsp:sp>
    <dsp:sp modelId="{4EED9E85-8D2C-46C7-BBAA-13E1D9B893F4}">
      <dsp:nvSpPr>
        <dsp:cNvPr id="0" name=""/>
        <dsp:cNvSpPr/>
      </dsp:nvSpPr>
      <dsp:spPr>
        <a:xfrm>
          <a:off x="1558091" y="1614689"/>
          <a:ext cx="603982" cy="1131449"/>
        </a:xfrm>
        <a:custGeom>
          <a:avLst/>
          <a:gdLst/>
          <a:ahLst/>
          <a:cxnLst/>
          <a:rect l="0" t="0" r="0" b="0"/>
          <a:pathLst>
            <a:path>
              <a:moveTo>
                <a:pt x="0" y="1131449"/>
              </a:moveTo>
              <a:lnTo>
                <a:pt x="301991" y="1131449"/>
              </a:lnTo>
              <a:lnTo>
                <a:pt x="301991" y="0"/>
              </a:lnTo>
              <a:lnTo>
                <a:pt x="603982" y="0"/>
              </a:lnTo>
            </a:path>
          </a:pathLst>
        </a:custGeom>
        <a:noFill/>
        <a:ln w="15875" cap="flat" cmpd="sng" algn="ctr">
          <a:solidFill>
            <a:schemeClr val="accent6">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1828018" y="2148349"/>
        <a:ext cx="64128" cy="64128"/>
      </dsp:txXfrm>
    </dsp:sp>
    <dsp:sp modelId="{F48249CD-31DA-4ADF-BB6D-5DA91B9371AC}">
      <dsp:nvSpPr>
        <dsp:cNvPr id="0" name=""/>
        <dsp:cNvSpPr/>
      </dsp:nvSpPr>
      <dsp:spPr>
        <a:xfrm>
          <a:off x="1558091" y="463808"/>
          <a:ext cx="603982" cy="2282329"/>
        </a:xfrm>
        <a:custGeom>
          <a:avLst/>
          <a:gdLst/>
          <a:ahLst/>
          <a:cxnLst/>
          <a:rect l="0" t="0" r="0" b="0"/>
          <a:pathLst>
            <a:path>
              <a:moveTo>
                <a:pt x="0" y="2282329"/>
              </a:moveTo>
              <a:lnTo>
                <a:pt x="301991" y="2282329"/>
              </a:lnTo>
              <a:lnTo>
                <a:pt x="301991" y="0"/>
              </a:lnTo>
              <a:lnTo>
                <a:pt x="603982" y="0"/>
              </a:lnTo>
            </a:path>
          </a:pathLst>
        </a:custGeom>
        <a:noFill/>
        <a:ln w="15875" cap="flat" cmpd="sng" algn="ctr">
          <a:solidFill>
            <a:schemeClr val="accent6">
              <a:lumMod val="7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1801060" y="1545951"/>
        <a:ext cx="118044" cy="118044"/>
      </dsp:txXfrm>
    </dsp:sp>
    <dsp:sp modelId="{9C79275D-BE8E-4CF9-822D-4D2978E14A30}">
      <dsp:nvSpPr>
        <dsp:cNvPr id="0" name=""/>
        <dsp:cNvSpPr/>
      </dsp:nvSpPr>
      <dsp:spPr>
        <a:xfrm rot="16200000">
          <a:off x="-1491185" y="2285785"/>
          <a:ext cx="5177848" cy="920704"/>
        </a:xfrm>
        <a:prstGeom prst="rect">
          <a:avLst/>
        </a:prstGeom>
        <a:solidFill>
          <a:schemeClr val="accent6">
            <a:lumMod val="40000"/>
            <a:lumOff val="60000"/>
          </a:schemeClr>
        </a:solidFill>
        <a:ln w="9525" cap="flat" cmpd="sng" algn="ctr">
          <a:solidFill>
            <a:schemeClr val="accent6">
              <a:shade val="60000"/>
            </a:schemeClr>
          </a:solidFill>
          <a:prstDash val="solid"/>
        </a:ln>
        <a:effectLst>
          <a:outerShdw blurRad="50800" dist="25400" dir="5400000" rotWithShape="0">
            <a:srgbClr val="000000">
              <a:alpha val="28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chemeClr val="accent2"/>
              </a:solidFill>
              <a:latin typeface="Century Gothic" panose="020B0502020202020204" pitchFamily="34" charset="0"/>
            </a:rPr>
            <a:t>INFORMACIÓN PREVIA A LA ELECCIÓN</a:t>
          </a:r>
          <a:endParaRPr lang="es-MX" sz="2000" kern="1200" dirty="0">
            <a:solidFill>
              <a:schemeClr val="accent2"/>
            </a:solidFill>
          </a:endParaRPr>
        </a:p>
      </dsp:txBody>
      <dsp:txXfrm>
        <a:off x="-1491185" y="2285785"/>
        <a:ext cx="5177848" cy="920704"/>
      </dsp:txXfrm>
    </dsp:sp>
    <dsp:sp modelId="{55CC03B7-8DFC-461A-AD93-6108C5A66960}">
      <dsp:nvSpPr>
        <dsp:cNvPr id="0" name=""/>
        <dsp:cNvSpPr/>
      </dsp:nvSpPr>
      <dsp:spPr>
        <a:xfrm>
          <a:off x="2162073" y="3456"/>
          <a:ext cx="6298809" cy="920704"/>
        </a:xfrm>
        <a:prstGeom prst="rect">
          <a:avLst/>
        </a:prstGeom>
        <a:solidFill>
          <a:schemeClr val="accent5">
            <a:tint val="69000"/>
            <a:satMod val="105000"/>
            <a:lumMod val="110000"/>
          </a:schemeClr>
        </a:solidFill>
        <a:ln w="9525" cap="flat" cmpd="sng" algn="ctr">
          <a:solidFill>
            <a:schemeClr val="accent5">
              <a:lumMod val="75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b="1" kern="1200" cap="none" dirty="0">
              <a:solidFill>
                <a:srgbClr val="0070C0"/>
              </a:solidFill>
              <a:latin typeface="Century Gothic" panose="020B0502020202020204" pitchFamily="34" charset="0"/>
            </a:rPr>
            <a:t>¿Cuál es el área del conocimiento que más te interese?: </a:t>
          </a:r>
          <a:r>
            <a:rPr lang="es-MX" sz="1600" kern="1200" cap="none" dirty="0">
              <a:solidFill>
                <a:srgbClr val="0070C0"/>
              </a:solidFill>
              <a:latin typeface="Century Gothic" panose="020B0502020202020204" pitchFamily="34" charset="0"/>
            </a:rPr>
            <a:t>ciencias naturales, ciencias sociales, psicología, nutrición, ecología, etc.</a:t>
          </a:r>
          <a:endParaRPr lang="es-MX" sz="1600" kern="1200" dirty="0">
            <a:solidFill>
              <a:srgbClr val="0070C0"/>
            </a:solidFill>
          </a:endParaRPr>
        </a:p>
      </dsp:txBody>
      <dsp:txXfrm>
        <a:off x="2162073" y="3456"/>
        <a:ext cx="6298809" cy="920704"/>
      </dsp:txXfrm>
    </dsp:sp>
    <dsp:sp modelId="{61517B0C-E9EF-4063-9555-DDF4D1A0FD0C}">
      <dsp:nvSpPr>
        <dsp:cNvPr id="0" name=""/>
        <dsp:cNvSpPr/>
      </dsp:nvSpPr>
      <dsp:spPr>
        <a:xfrm>
          <a:off x="2162073" y="1154336"/>
          <a:ext cx="6322546" cy="920704"/>
        </a:xfrm>
        <a:prstGeom prst="rect">
          <a:avLst/>
        </a:prstGeom>
        <a:solidFill>
          <a:schemeClr val="accent3">
            <a:tint val="69000"/>
            <a:satMod val="105000"/>
            <a:lumMod val="110000"/>
          </a:schemeClr>
        </a:solidFill>
        <a:ln w="9525" cap="flat" cmpd="sng" algn="ctr">
          <a:solidFill>
            <a:srgbClr val="7030A0"/>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b="1" kern="1200" cap="none" dirty="0">
              <a:solidFill>
                <a:srgbClr val="7030A0"/>
              </a:solidFill>
              <a:latin typeface="Century Gothic" panose="020B0502020202020204" pitchFamily="34" charset="0"/>
            </a:rPr>
            <a:t>¿De cuál de estas ciencias  o disciplinas obtienes más información en?</a:t>
          </a:r>
          <a:r>
            <a:rPr lang="es-MX" sz="1600" kern="1200" cap="none" dirty="0">
              <a:solidFill>
                <a:srgbClr val="7030A0"/>
              </a:solidFill>
              <a:latin typeface="Century Gothic" panose="020B0502020202020204" pitchFamily="34" charset="0"/>
            </a:rPr>
            <a:t>: libros especializados, enciclopedias, artículos, revistas especializadas o internet.</a:t>
          </a:r>
          <a:endParaRPr lang="es-MX" sz="1600" kern="1200" dirty="0">
            <a:solidFill>
              <a:srgbClr val="7030A0"/>
            </a:solidFill>
          </a:endParaRPr>
        </a:p>
      </dsp:txBody>
      <dsp:txXfrm>
        <a:off x="2162073" y="1154336"/>
        <a:ext cx="6322546" cy="920704"/>
      </dsp:txXfrm>
    </dsp:sp>
    <dsp:sp modelId="{D5E6FB98-CDD0-4009-860B-62A42448DFE3}">
      <dsp:nvSpPr>
        <dsp:cNvPr id="0" name=""/>
        <dsp:cNvSpPr/>
      </dsp:nvSpPr>
      <dsp:spPr>
        <a:xfrm>
          <a:off x="2162073" y="2305217"/>
          <a:ext cx="6363586" cy="920704"/>
        </a:xfrm>
        <a:prstGeom prst="rect">
          <a:avLst/>
        </a:prstGeom>
        <a:solidFill>
          <a:srgbClr val="FFE1E1"/>
        </a:solidFill>
        <a:ln w="9525" cap="flat" cmpd="sng" algn="ctr">
          <a:solidFill>
            <a:srgbClr val="FFC5C5"/>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ct val="35000"/>
            </a:spcAft>
            <a:buNone/>
          </a:pPr>
          <a:r>
            <a:rPr lang="es-MX" sz="1600" b="1" kern="1200" cap="none" dirty="0">
              <a:solidFill>
                <a:srgbClr val="FF9999"/>
              </a:solidFill>
              <a:latin typeface="Century Gothic" panose="020B0502020202020204" pitchFamily="34" charset="0"/>
            </a:rPr>
            <a:t>¿De cuanto tiempo dispones para llevar a cabo el trabajo?:    </a:t>
          </a:r>
          <a:r>
            <a:rPr lang="es-MX" sz="1600" b="0" kern="1200" cap="none" dirty="0">
              <a:solidFill>
                <a:srgbClr val="FF9999"/>
              </a:solidFill>
              <a:latin typeface="Century Gothic" panose="020B0502020202020204" pitchFamily="34" charset="0"/>
            </a:rPr>
            <a:t>un mes, un semestre, dos semestre, etc.</a:t>
          </a:r>
        </a:p>
      </dsp:txBody>
      <dsp:txXfrm>
        <a:off x="2162073" y="2305217"/>
        <a:ext cx="6363586" cy="920704"/>
      </dsp:txXfrm>
    </dsp:sp>
    <dsp:sp modelId="{1FE8C851-D545-491B-92D0-F48BF04AA7F1}">
      <dsp:nvSpPr>
        <dsp:cNvPr id="0" name=""/>
        <dsp:cNvSpPr/>
      </dsp:nvSpPr>
      <dsp:spPr>
        <a:xfrm>
          <a:off x="2162073" y="3456098"/>
          <a:ext cx="6426249" cy="920704"/>
        </a:xfrm>
        <a:prstGeom prst="rect">
          <a:avLst/>
        </a:prstGeom>
        <a:solidFill>
          <a:srgbClr val="FFFFE1"/>
        </a:solidFill>
        <a:ln w="9525" cap="flat" cmpd="sng" algn="ctr">
          <a:solidFill>
            <a:srgbClr val="FFFF99"/>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b="1" kern="1200" cap="none" dirty="0">
              <a:solidFill>
                <a:srgbClr val="FF9933"/>
              </a:solidFill>
              <a:latin typeface="Century Gothic" panose="020B0502020202020204" pitchFamily="34" charset="0"/>
            </a:rPr>
            <a:t>¿Dónde podemos conseguir material informativo?: </a:t>
          </a:r>
          <a:r>
            <a:rPr lang="es-MX" sz="1600" kern="1200" cap="none" dirty="0">
              <a:solidFill>
                <a:srgbClr val="FF9933"/>
              </a:solidFill>
              <a:latin typeface="Century Gothic" panose="020B0502020202020204" pitchFamily="34" charset="0"/>
            </a:rPr>
            <a:t>bibliotecas, librería, profesores, internet, amigos, otros investigadores, etc.</a:t>
          </a:r>
          <a:endParaRPr lang="es-MX" sz="1600" kern="1200" dirty="0">
            <a:solidFill>
              <a:srgbClr val="FF9933"/>
            </a:solidFill>
          </a:endParaRPr>
        </a:p>
      </dsp:txBody>
      <dsp:txXfrm>
        <a:off x="2162073" y="3456098"/>
        <a:ext cx="6426249" cy="920704"/>
      </dsp:txXfrm>
    </dsp:sp>
    <dsp:sp modelId="{85FB060C-C4A8-447A-947C-C12E6584CFE0}">
      <dsp:nvSpPr>
        <dsp:cNvPr id="0" name=""/>
        <dsp:cNvSpPr/>
      </dsp:nvSpPr>
      <dsp:spPr>
        <a:xfrm>
          <a:off x="2162073" y="4606979"/>
          <a:ext cx="6443342" cy="920704"/>
        </a:xfrm>
        <a:prstGeom prst="rect">
          <a:avLst/>
        </a:prstGeom>
        <a:solidFill>
          <a:srgbClr val="FFDEBD"/>
        </a:solidFill>
        <a:ln w="9525" cap="flat" cmpd="sng" algn="ctr">
          <a:solidFill>
            <a:srgbClr val="FF9966"/>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b="1" kern="1200" cap="none" dirty="0">
              <a:solidFill>
                <a:srgbClr val="CC6600"/>
              </a:solidFill>
              <a:latin typeface="Century Gothic" panose="020B0502020202020204" pitchFamily="34" charset="0"/>
            </a:rPr>
            <a:t>¿Con cuántas personas cuentas para llevar a cabo el trabajo?</a:t>
          </a:r>
          <a:r>
            <a:rPr lang="es-MX" sz="1600" kern="1200" cap="none" dirty="0">
              <a:solidFill>
                <a:srgbClr val="CC6600"/>
              </a:solidFill>
              <a:latin typeface="Century Gothic" panose="020B0502020202020204" pitchFamily="34" charset="0"/>
            </a:rPr>
            <a:t> una persona, cuatro cinco personas, etc.</a:t>
          </a:r>
          <a:endParaRPr lang="es-MX" sz="1600" kern="1200" dirty="0">
            <a:solidFill>
              <a:srgbClr val="CC6600"/>
            </a:solidFill>
          </a:endParaRPr>
        </a:p>
      </dsp:txBody>
      <dsp:txXfrm>
        <a:off x="2162073" y="4606979"/>
        <a:ext cx="6443342" cy="9207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688EB-5C82-45E7-821A-5F848B4F45EC}">
      <dsp:nvSpPr>
        <dsp:cNvPr id="0" name=""/>
        <dsp:cNvSpPr/>
      </dsp:nvSpPr>
      <dsp:spPr>
        <a:xfrm>
          <a:off x="1100876" y="2037"/>
          <a:ext cx="6051149" cy="685055"/>
        </a:xfrm>
        <a:prstGeom prst="roundRect">
          <a:avLst>
            <a:gd name="adj" fmla="val 10000"/>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MX" sz="1800" b="1" kern="1200" dirty="0">
              <a:solidFill>
                <a:srgbClr val="FFFFCC"/>
              </a:solidFill>
              <a:latin typeface="Century Gothic" panose="020B0502020202020204" pitchFamily="34" charset="0"/>
            </a:rPr>
            <a:t>PARA  UNA BUENA ELECCIÓN DEL TEMA DEBEMOS CONSIDERAR:</a:t>
          </a:r>
        </a:p>
      </dsp:txBody>
      <dsp:txXfrm>
        <a:off x="1120941" y="22102"/>
        <a:ext cx="6011019" cy="644925"/>
      </dsp:txXfrm>
    </dsp:sp>
    <dsp:sp modelId="{69144E41-CB45-4E39-9B42-4B30B730E250}">
      <dsp:nvSpPr>
        <dsp:cNvPr id="0" name=""/>
        <dsp:cNvSpPr/>
      </dsp:nvSpPr>
      <dsp:spPr>
        <a:xfrm>
          <a:off x="1705991" y="687092"/>
          <a:ext cx="605114" cy="513791"/>
        </a:xfrm>
        <a:custGeom>
          <a:avLst/>
          <a:gdLst/>
          <a:ahLst/>
          <a:cxnLst/>
          <a:rect l="0" t="0" r="0" b="0"/>
          <a:pathLst>
            <a:path>
              <a:moveTo>
                <a:pt x="0" y="0"/>
              </a:moveTo>
              <a:lnTo>
                <a:pt x="0" y="513791"/>
              </a:lnTo>
              <a:lnTo>
                <a:pt x="605114" y="513791"/>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1243C2F4-F88D-4FC7-8283-9E25B93EC22D}">
      <dsp:nvSpPr>
        <dsp:cNvPr id="0" name=""/>
        <dsp:cNvSpPr/>
      </dsp:nvSpPr>
      <dsp:spPr>
        <a:xfrm>
          <a:off x="2311106" y="858356"/>
          <a:ext cx="4130686" cy="685055"/>
        </a:xfrm>
        <a:prstGeom prst="roundRect">
          <a:avLst>
            <a:gd name="adj" fmla="val 10000"/>
          </a:avLst>
        </a:prstGeom>
        <a:solidFill>
          <a:srgbClr val="FFC5C5">
            <a:alpha val="89804"/>
          </a:srgbClr>
        </a:solidFill>
        <a:ln w="15875" cap="flat" cmpd="sng" algn="ctr">
          <a:solidFill>
            <a:srgbClr val="FFC1C1"/>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rgbClr val="006699"/>
              </a:solidFill>
              <a:latin typeface="Century Gothic" panose="020B0502020202020204" pitchFamily="34" charset="0"/>
            </a:rPr>
            <a:t>Temas que nos inquietan o son de nuestra preferencia.</a:t>
          </a:r>
        </a:p>
      </dsp:txBody>
      <dsp:txXfrm>
        <a:off x="2331171" y="878421"/>
        <a:ext cx="4090556" cy="644925"/>
      </dsp:txXfrm>
    </dsp:sp>
    <dsp:sp modelId="{5A365708-542C-4DAB-9552-EBF6E3BF27FE}">
      <dsp:nvSpPr>
        <dsp:cNvPr id="0" name=""/>
        <dsp:cNvSpPr/>
      </dsp:nvSpPr>
      <dsp:spPr>
        <a:xfrm>
          <a:off x="1705991" y="687092"/>
          <a:ext cx="605114" cy="1370110"/>
        </a:xfrm>
        <a:custGeom>
          <a:avLst/>
          <a:gdLst/>
          <a:ahLst/>
          <a:cxnLst/>
          <a:rect l="0" t="0" r="0" b="0"/>
          <a:pathLst>
            <a:path>
              <a:moveTo>
                <a:pt x="0" y="0"/>
              </a:moveTo>
              <a:lnTo>
                <a:pt x="0" y="1370110"/>
              </a:lnTo>
              <a:lnTo>
                <a:pt x="605114" y="1370110"/>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0EDD19CA-EAAC-4285-A7B7-540AB22EAF6A}">
      <dsp:nvSpPr>
        <dsp:cNvPr id="0" name=""/>
        <dsp:cNvSpPr/>
      </dsp:nvSpPr>
      <dsp:spPr>
        <a:xfrm>
          <a:off x="2311106" y="1714676"/>
          <a:ext cx="4158439" cy="685055"/>
        </a:xfrm>
        <a:prstGeom prst="roundRect">
          <a:avLst>
            <a:gd name="adj" fmla="val 10000"/>
          </a:avLst>
        </a:prstGeom>
        <a:solidFill>
          <a:srgbClr val="E3FF93">
            <a:alpha val="89804"/>
          </a:srgbClr>
        </a:solidFill>
        <a:ln w="15875" cap="flat" cmpd="sng" algn="ctr">
          <a:solidFill>
            <a:srgbClr val="C0FF0D"/>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rgbClr val="669900"/>
              </a:solidFill>
              <a:latin typeface="Century Gothic" panose="020B0502020202020204" pitchFamily="34" charset="0"/>
            </a:rPr>
            <a:t>Experiencias personales frente a estos temas.</a:t>
          </a:r>
        </a:p>
      </dsp:txBody>
      <dsp:txXfrm>
        <a:off x="2331171" y="1734741"/>
        <a:ext cx="4118309" cy="644925"/>
      </dsp:txXfrm>
    </dsp:sp>
    <dsp:sp modelId="{50F7DF2E-C30A-4803-AA58-D0B532DA84C8}">
      <dsp:nvSpPr>
        <dsp:cNvPr id="0" name=""/>
        <dsp:cNvSpPr/>
      </dsp:nvSpPr>
      <dsp:spPr>
        <a:xfrm>
          <a:off x="1705991" y="687092"/>
          <a:ext cx="605114" cy="2226430"/>
        </a:xfrm>
        <a:custGeom>
          <a:avLst/>
          <a:gdLst/>
          <a:ahLst/>
          <a:cxnLst/>
          <a:rect l="0" t="0" r="0" b="0"/>
          <a:pathLst>
            <a:path>
              <a:moveTo>
                <a:pt x="0" y="0"/>
              </a:moveTo>
              <a:lnTo>
                <a:pt x="0" y="2226430"/>
              </a:lnTo>
              <a:lnTo>
                <a:pt x="605114" y="2226430"/>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94B72270-BE59-4FF7-A0E4-6B783956F5D9}">
      <dsp:nvSpPr>
        <dsp:cNvPr id="0" name=""/>
        <dsp:cNvSpPr/>
      </dsp:nvSpPr>
      <dsp:spPr>
        <a:xfrm>
          <a:off x="2311106" y="2570995"/>
          <a:ext cx="4168929" cy="685055"/>
        </a:xfrm>
        <a:prstGeom prst="roundRect">
          <a:avLst>
            <a:gd name="adj" fmla="val 10000"/>
          </a:avLst>
        </a:prstGeom>
        <a:solidFill>
          <a:srgbClr val="D1EBF7">
            <a:alpha val="89804"/>
          </a:srgbClr>
        </a:solidFill>
        <a:ln w="15875" cap="flat" cmpd="sng" algn="ctr">
          <a:solidFill>
            <a:schemeClr val="accent4">
              <a:lumMod val="40000"/>
              <a:lumOff val="6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rgbClr val="FF9999"/>
              </a:solidFill>
              <a:latin typeface="Century Gothic" panose="020B0502020202020204" pitchFamily="34" charset="0"/>
            </a:rPr>
            <a:t>Consultar profesores de esos temas o notas de clase.</a:t>
          </a:r>
        </a:p>
      </dsp:txBody>
      <dsp:txXfrm>
        <a:off x="2331171" y="2591060"/>
        <a:ext cx="4128799" cy="644925"/>
      </dsp:txXfrm>
    </dsp:sp>
    <dsp:sp modelId="{0F32D20F-E671-4DF2-987D-CF85A8C61BA8}">
      <dsp:nvSpPr>
        <dsp:cNvPr id="0" name=""/>
        <dsp:cNvSpPr/>
      </dsp:nvSpPr>
      <dsp:spPr>
        <a:xfrm>
          <a:off x="1705991" y="687092"/>
          <a:ext cx="605114" cy="3082749"/>
        </a:xfrm>
        <a:custGeom>
          <a:avLst/>
          <a:gdLst/>
          <a:ahLst/>
          <a:cxnLst/>
          <a:rect l="0" t="0" r="0" b="0"/>
          <a:pathLst>
            <a:path>
              <a:moveTo>
                <a:pt x="0" y="0"/>
              </a:moveTo>
              <a:lnTo>
                <a:pt x="0" y="3082749"/>
              </a:lnTo>
              <a:lnTo>
                <a:pt x="605114" y="3082749"/>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141F2D46-4AD4-42E1-9598-B55BD0E670A6}">
      <dsp:nvSpPr>
        <dsp:cNvPr id="0" name=""/>
        <dsp:cNvSpPr/>
      </dsp:nvSpPr>
      <dsp:spPr>
        <a:xfrm>
          <a:off x="2311106" y="3427314"/>
          <a:ext cx="4186083" cy="685055"/>
        </a:xfrm>
        <a:prstGeom prst="roundRect">
          <a:avLst>
            <a:gd name="adj" fmla="val 10000"/>
          </a:avLst>
        </a:prstGeom>
        <a:solidFill>
          <a:srgbClr val="F7E0F8">
            <a:alpha val="89804"/>
          </a:srgbClr>
        </a:solidFill>
        <a:ln w="15875" cap="flat" cmpd="sng" algn="ctr">
          <a:solidFill>
            <a:schemeClr val="accent6">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accent2">
                  <a:lumMod val="60000"/>
                  <a:lumOff val="40000"/>
                </a:schemeClr>
              </a:solidFill>
              <a:latin typeface="Century Gothic" panose="020B0502020202020204" pitchFamily="34" charset="0"/>
            </a:rPr>
            <a:t>Examinar publicaciones sobre el tema, como libros, revistas, enciclopedias, prensa, e internet.</a:t>
          </a:r>
        </a:p>
      </dsp:txBody>
      <dsp:txXfrm>
        <a:off x="2331171" y="3447379"/>
        <a:ext cx="4145953" cy="644925"/>
      </dsp:txXfrm>
    </dsp:sp>
    <dsp:sp modelId="{2E9B9757-B5AF-4A21-8F64-44C88F62E718}">
      <dsp:nvSpPr>
        <dsp:cNvPr id="0" name=""/>
        <dsp:cNvSpPr/>
      </dsp:nvSpPr>
      <dsp:spPr>
        <a:xfrm>
          <a:off x="1705991" y="687092"/>
          <a:ext cx="605114" cy="3939068"/>
        </a:xfrm>
        <a:custGeom>
          <a:avLst/>
          <a:gdLst/>
          <a:ahLst/>
          <a:cxnLst/>
          <a:rect l="0" t="0" r="0" b="0"/>
          <a:pathLst>
            <a:path>
              <a:moveTo>
                <a:pt x="0" y="0"/>
              </a:moveTo>
              <a:lnTo>
                <a:pt x="0" y="3939068"/>
              </a:lnTo>
              <a:lnTo>
                <a:pt x="605114" y="3939068"/>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CA7D1D62-9EF7-4F59-BB8D-B83DCFBF809B}">
      <dsp:nvSpPr>
        <dsp:cNvPr id="0" name=""/>
        <dsp:cNvSpPr/>
      </dsp:nvSpPr>
      <dsp:spPr>
        <a:xfrm>
          <a:off x="2311106" y="4283633"/>
          <a:ext cx="4233730" cy="685055"/>
        </a:xfrm>
        <a:prstGeom prst="roundRect">
          <a:avLst>
            <a:gd name="adj" fmla="val 10000"/>
          </a:avLst>
        </a:prstGeom>
        <a:solidFill>
          <a:srgbClr val="FFFFEB">
            <a:alpha val="89804"/>
          </a:srgbClr>
        </a:solidFill>
        <a:ln w="15875" cap="flat" cmpd="sng" algn="ctr">
          <a:solidFill>
            <a:srgbClr val="FFB66D"/>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rgbClr val="FF9933"/>
              </a:solidFill>
              <a:latin typeface="Century Gothic" panose="020B0502020202020204" pitchFamily="34" charset="0"/>
            </a:rPr>
            <a:t>Revisar la bibliografía existente en la universidad.</a:t>
          </a:r>
        </a:p>
      </dsp:txBody>
      <dsp:txXfrm>
        <a:off x="2331171" y="4303698"/>
        <a:ext cx="4193600" cy="644925"/>
      </dsp:txXfrm>
    </dsp:sp>
    <dsp:sp modelId="{F738A98F-809F-4F60-BD3D-7499C9BA6975}">
      <dsp:nvSpPr>
        <dsp:cNvPr id="0" name=""/>
        <dsp:cNvSpPr/>
      </dsp:nvSpPr>
      <dsp:spPr>
        <a:xfrm>
          <a:off x="1705991" y="687092"/>
          <a:ext cx="605114" cy="4795387"/>
        </a:xfrm>
        <a:custGeom>
          <a:avLst/>
          <a:gdLst/>
          <a:ahLst/>
          <a:cxnLst/>
          <a:rect l="0" t="0" r="0" b="0"/>
          <a:pathLst>
            <a:path>
              <a:moveTo>
                <a:pt x="0" y="0"/>
              </a:moveTo>
              <a:lnTo>
                <a:pt x="0" y="4795387"/>
              </a:lnTo>
              <a:lnTo>
                <a:pt x="605114" y="4795387"/>
              </a:lnTo>
            </a:path>
          </a:pathLst>
        </a:custGeom>
        <a:noFill/>
        <a:ln w="15875" cap="flat" cmpd="sng" algn="ctr">
          <a:solidFill>
            <a:srgbClr val="006699"/>
          </a:solidFill>
          <a:prstDash val="solid"/>
        </a:ln>
        <a:effectLst/>
      </dsp:spPr>
      <dsp:style>
        <a:lnRef idx="2">
          <a:scrgbClr r="0" g="0" b="0"/>
        </a:lnRef>
        <a:fillRef idx="0">
          <a:scrgbClr r="0" g="0" b="0"/>
        </a:fillRef>
        <a:effectRef idx="0">
          <a:scrgbClr r="0" g="0" b="0"/>
        </a:effectRef>
        <a:fontRef idx="minor"/>
      </dsp:style>
    </dsp:sp>
    <dsp:sp modelId="{0CFCF713-DBB7-40AB-B14A-8F018DE5F059}">
      <dsp:nvSpPr>
        <dsp:cNvPr id="0" name=""/>
        <dsp:cNvSpPr/>
      </dsp:nvSpPr>
      <dsp:spPr>
        <a:xfrm>
          <a:off x="2311106" y="5139953"/>
          <a:ext cx="4260847" cy="685055"/>
        </a:xfrm>
        <a:prstGeom prst="roundRect">
          <a:avLst>
            <a:gd name="adj" fmla="val 10000"/>
          </a:avLst>
        </a:prstGeom>
        <a:solidFill>
          <a:srgbClr val="E1E1FF">
            <a:alpha val="89804"/>
          </a:srgbClr>
        </a:solidFill>
        <a:ln w="15875" cap="flat" cmpd="sng" algn="ctr">
          <a:solidFill>
            <a:schemeClr val="accent6"/>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rgbClr val="CA47D1"/>
              </a:solidFill>
              <a:latin typeface="Century Gothic" panose="020B0502020202020204" pitchFamily="34" charset="0"/>
            </a:rPr>
            <a:t>Conectarse con instituciones cuyos fines estén relacionados con el tema escogido.</a:t>
          </a:r>
        </a:p>
      </dsp:txBody>
      <dsp:txXfrm>
        <a:off x="2331171" y="5160018"/>
        <a:ext cx="4220717" cy="6449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C7432-A59D-4435-B26A-0BB4FF05F95B}">
      <dsp:nvSpPr>
        <dsp:cNvPr id="0" name=""/>
        <dsp:cNvSpPr/>
      </dsp:nvSpPr>
      <dsp:spPr>
        <a:xfrm rot="16200000">
          <a:off x="-1095275" y="1096227"/>
          <a:ext cx="4667342" cy="2474887"/>
        </a:xfrm>
        <a:prstGeom prst="flowChartManualOperation">
          <a:avLst/>
        </a:prstGeom>
        <a:solidFill>
          <a:srgbClr val="9ED6EA"/>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00100">
            <a:lnSpc>
              <a:spcPct val="90000"/>
            </a:lnSpc>
            <a:spcBef>
              <a:spcPct val="0"/>
            </a:spcBef>
            <a:spcAft>
              <a:spcPct val="35000"/>
            </a:spcAft>
            <a:buNone/>
          </a:pPr>
          <a:r>
            <a:rPr lang="es-MX" sz="1800" b="1" kern="1200" dirty="0">
              <a:solidFill>
                <a:schemeClr val="accent1">
                  <a:lumMod val="60000"/>
                  <a:lumOff val="40000"/>
                </a:schemeClr>
              </a:solidFill>
              <a:latin typeface="Century Gothic" panose="020B0502020202020204" pitchFamily="34" charset="0"/>
            </a:rPr>
            <a:t>VACÍOS EN EL CONOCIMIENTO </a:t>
          </a:r>
        </a:p>
        <a:p>
          <a:pPr marL="171450" lvl="1" indent="-171450" algn="l" defTabSz="800100">
            <a:lnSpc>
              <a:spcPct val="90000"/>
            </a:lnSpc>
            <a:spcBef>
              <a:spcPct val="0"/>
            </a:spcBef>
            <a:spcAft>
              <a:spcPct val="15000"/>
            </a:spcAft>
            <a:buChar char="•"/>
          </a:pPr>
          <a:r>
            <a:rPr lang="es-MX" sz="1800" kern="1200" dirty="0">
              <a:solidFill>
                <a:schemeClr val="tx2"/>
              </a:solidFill>
              <a:latin typeface="Century Gothic" panose="020B0502020202020204" pitchFamily="34" charset="0"/>
            </a:rPr>
            <a:t>Son los </a:t>
          </a:r>
          <a:r>
            <a:rPr lang="es-MX" sz="1800" b="1" kern="1200" dirty="0">
              <a:solidFill>
                <a:schemeClr val="tx2"/>
              </a:solidFill>
              <a:latin typeface="Century Gothic" panose="020B0502020202020204" pitchFamily="34" charset="0"/>
            </a:rPr>
            <a:t>vacíos</a:t>
          </a:r>
          <a:r>
            <a:rPr lang="es-MX" sz="1800" kern="1200" dirty="0">
              <a:solidFill>
                <a:schemeClr val="tx2"/>
              </a:solidFill>
              <a:latin typeface="Century Gothic" panose="020B0502020202020204" pitchFamily="34" charset="0"/>
            </a:rPr>
            <a:t> que encontramos </a:t>
          </a:r>
          <a:r>
            <a:rPr lang="es-MX" sz="1800" b="1" kern="1200" dirty="0">
              <a:solidFill>
                <a:schemeClr val="tx2"/>
              </a:solidFill>
              <a:latin typeface="Century Gothic" panose="020B0502020202020204" pitchFamily="34" charset="0"/>
            </a:rPr>
            <a:t>en el conocimiento </a:t>
          </a:r>
          <a:r>
            <a:rPr lang="es-MX" sz="1800" kern="1200" dirty="0">
              <a:solidFill>
                <a:schemeClr val="tx2"/>
              </a:solidFill>
              <a:latin typeface="Century Gothic" panose="020B0502020202020204" pitchFamily="34" charset="0"/>
            </a:rPr>
            <a:t>de algún aspecto de la realidad.</a:t>
          </a:r>
        </a:p>
      </dsp:txBody>
      <dsp:txXfrm rot="5400000">
        <a:off x="952" y="933468"/>
        <a:ext cx="2474887" cy="2800406"/>
      </dsp:txXfrm>
    </dsp:sp>
    <dsp:sp modelId="{BD85D7D9-F7C3-4B34-BC8D-E3C6F17A11AD}">
      <dsp:nvSpPr>
        <dsp:cNvPr id="0" name=""/>
        <dsp:cNvSpPr/>
      </dsp:nvSpPr>
      <dsp:spPr>
        <a:xfrm rot="16200000">
          <a:off x="1565228" y="1096227"/>
          <a:ext cx="4667342" cy="2474887"/>
        </a:xfrm>
        <a:prstGeom prst="flowChartManualOperation">
          <a:avLst/>
        </a:prstGeom>
        <a:solidFill>
          <a:srgbClr val="C7C1F1"/>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00100">
            <a:lnSpc>
              <a:spcPct val="90000"/>
            </a:lnSpc>
            <a:spcBef>
              <a:spcPct val="0"/>
            </a:spcBef>
            <a:spcAft>
              <a:spcPct val="35000"/>
            </a:spcAft>
            <a:buNone/>
          </a:pPr>
          <a:r>
            <a:rPr lang="es-MX" sz="1800" b="1" kern="1200" dirty="0">
              <a:solidFill>
                <a:schemeClr val="accent2"/>
              </a:solidFill>
              <a:latin typeface="Century Gothic" panose="020B0502020202020204" pitchFamily="34" charset="0"/>
            </a:rPr>
            <a:t>RESULTADOS CONTRADICTORIOS</a:t>
          </a:r>
        </a:p>
        <a:p>
          <a:pPr marL="171450" lvl="1" indent="-171450" algn="l" defTabSz="800100">
            <a:lnSpc>
              <a:spcPct val="90000"/>
            </a:lnSpc>
            <a:spcBef>
              <a:spcPct val="0"/>
            </a:spcBef>
            <a:spcAft>
              <a:spcPct val="15000"/>
            </a:spcAft>
            <a:buChar char="•"/>
          </a:pPr>
          <a:r>
            <a:rPr lang="es-MX" sz="1800" kern="1200" dirty="0">
              <a:solidFill>
                <a:schemeClr val="tx2"/>
              </a:solidFill>
              <a:latin typeface="Century Gothic" panose="020B0502020202020204" pitchFamily="34" charset="0"/>
            </a:rPr>
            <a:t>Cuando </a:t>
          </a:r>
          <a:r>
            <a:rPr lang="es-MX" sz="1800" b="1" kern="1200" dirty="0">
              <a:solidFill>
                <a:schemeClr val="tx2"/>
              </a:solidFill>
              <a:latin typeface="Century Gothic" panose="020B0502020202020204" pitchFamily="34" charset="0"/>
            </a:rPr>
            <a:t>varias investigaciones </a:t>
          </a:r>
          <a:r>
            <a:rPr lang="es-MX" sz="1800" kern="1200" dirty="0">
              <a:solidFill>
                <a:schemeClr val="tx2"/>
              </a:solidFill>
              <a:latin typeface="Century Gothic" panose="020B0502020202020204" pitchFamily="34" charset="0"/>
            </a:rPr>
            <a:t>sobre un mismo asunto, cuyos resultados </a:t>
          </a:r>
          <a:r>
            <a:rPr lang="es-MX" sz="1800" b="1" kern="1200" dirty="0">
              <a:solidFill>
                <a:schemeClr val="tx2"/>
              </a:solidFill>
              <a:latin typeface="Century Gothic" panose="020B0502020202020204" pitchFamily="34" charset="0"/>
            </a:rPr>
            <a:t>no parecen concordar </a:t>
          </a:r>
          <a:r>
            <a:rPr lang="es-MX" sz="1800" kern="1200" dirty="0">
              <a:solidFill>
                <a:schemeClr val="tx2"/>
              </a:solidFill>
              <a:latin typeface="Century Gothic" panose="020B0502020202020204" pitchFamily="34" charset="0"/>
            </a:rPr>
            <a:t>entre sí.</a:t>
          </a:r>
        </a:p>
      </dsp:txBody>
      <dsp:txXfrm rot="5400000">
        <a:off x="2661455" y="933468"/>
        <a:ext cx="2474887" cy="2800406"/>
      </dsp:txXfrm>
    </dsp:sp>
    <dsp:sp modelId="{1124FC75-C860-48A3-8119-5DA27FF223F3}">
      <dsp:nvSpPr>
        <dsp:cNvPr id="0" name=""/>
        <dsp:cNvSpPr/>
      </dsp:nvSpPr>
      <dsp:spPr>
        <a:xfrm rot="16200000">
          <a:off x="4225735" y="1096227"/>
          <a:ext cx="4667342" cy="2474887"/>
        </a:xfrm>
        <a:prstGeom prst="flowChartManualOperation">
          <a:avLst/>
        </a:prstGeom>
        <a:solidFill>
          <a:srgbClr val="ECB5ED"/>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00100">
            <a:lnSpc>
              <a:spcPct val="90000"/>
            </a:lnSpc>
            <a:spcBef>
              <a:spcPct val="0"/>
            </a:spcBef>
            <a:spcAft>
              <a:spcPct val="35000"/>
            </a:spcAft>
            <a:buNone/>
          </a:pPr>
          <a:r>
            <a:rPr lang="es-MX" sz="1800" b="1" kern="1200" dirty="0">
              <a:solidFill>
                <a:srgbClr val="D253D5"/>
              </a:solidFill>
              <a:latin typeface="Century Gothic" panose="020B0502020202020204" pitchFamily="34" charset="0"/>
            </a:rPr>
            <a:t>EXPLICACIÓN DE UN HECHO</a:t>
          </a:r>
        </a:p>
        <a:p>
          <a:pPr marL="171450" lvl="1" indent="-171450" algn="l" defTabSz="800100">
            <a:lnSpc>
              <a:spcPct val="90000"/>
            </a:lnSpc>
            <a:spcBef>
              <a:spcPct val="0"/>
            </a:spcBef>
            <a:spcAft>
              <a:spcPct val="15000"/>
            </a:spcAft>
            <a:buChar char="•"/>
          </a:pPr>
          <a:r>
            <a:rPr lang="es-MX" sz="1800" kern="1200" dirty="0">
              <a:solidFill>
                <a:schemeClr val="tx2"/>
              </a:solidFill>
              <a:latin typeface="Century Gothic" panose="020B0502020202020204" pitchFamily="34" charset="0"/>
            </a:rPr>
            <a:t>Para un </a:t>
          </a:r>
          <a:r>
            <a:rPr lang="es-MX" sz="1800" b="1" kern="1200" dirty="0">
              <a:solidFill>
                <a:schemeClr val="accent5">
                  <a:lumMod val="50000"/>
                </a:schemeClr>
              </a:solidFill>
              <a:latin typeface="Century Gothic" panose="020B0502020202020204" pitchFamily="34" charset="0"/>
            </a:rPr>
            <a:t>hecho </a:t>
          </a:r>
          <a:r>
            <a:rPr lang="es-MX" sz="1800" kern="1200" dirty="0">
              <a:solidFill>
                <a:schemeClr val="tx2"/>
              </a:solidFill>
              <a:latin typeface="Century Gothic" panose="020B0502020202020204" pitchFamily="34" charset="0"/>
            </a:rPr>
            <a:t>determinado </a:t>
          </a:r>
          <a:r>
            <a:rPr lang="es-MX" sz="1800" b="1" kern="1200" dirty="0">
              <a:solidFill>
                <a:schemeClr val="tx2"/>
              </a:solidFill>
              <a:latin typeface="Century Gothic" panose="020B0502020202020204" pitchFamily="34" charset="0"/>
            </a:rPr>
            <a:t>no se cuenta con la explicación</a:t>
          </a:r>
          <a:r>
            <a:rPr lang="es-MX" sz="1800" kern="1200" dirty="0">
              <a:solidFill>
                <a:schemeClr val="tx2"/>
              </a:solidFill>
              <a:latin typeface="Century Gothic" panose="020B0502020202020204" pitchFamily="34" charset="0"/>
            </a:rPr>
            <a:t> que nos dé razón de su ocurrencia.</a:t>
          </a:r>
        </a:p>
      </dsp:txBody>
      <dsp:txXfrm rot="5400000">
        <a:off x="5321962" y="933468"/>
        <a:ext cx="2474887" cy="28004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7C5A41-3D53-4EC9-B640-F8F0E5022E02}">
      <dsp:nvSpPr>
        <dsp:cNvPr id="0" name=""/>
        <dsp:cNvSpPr/>
      </dsp:nvSpPr>
      <dsp:spPr>
        <a:xfrm>
          <a:off x="2043" y="2014596"/>
          <a:ext cx="2554845" cy="1277422"/>
        </a:xfrm>
        <a:prstGeom prst="roundRect">
          <a:avLst>
            <a:gd name="adj" fmla="val 10000"/>
          </a:avLst>
        </a:prstGeom>
        <a:solidFill>
          <a:schemeClr val="accent1">
            <a:tint val="69000"/>
            <a:satMod val="105000"/>
            <a:lumMod val="110000"/>
          </a:schemeClr>
        </a:solidFill>
        <a:ln w="9525" cap="flat" cmpd="sng" algn="ctr">
          <a:solidFill>
            <a:schemeClr val="accent1">
              <a:lumMod val="60000"/>
              <a:lumOff val="40000"/>
            </a:schemeClr>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rgbClr val="009999"/>
              </a:solidFill>
              <a:latin typeface="Century Gothic" panose="020B0502020202020204" pitchFamily="34" charset="0"/>
            </a:rPr>
            <a:t>ELEMENTOS DE LAS HIPÓTESIS</a:t>
          </a:r>
        </a:p>
      </dsp:txBody>
      <dsp:txXfrm>
        <a:off x="39457" y="2052010"/>
        <a:ext cx="2480017" cy="1202594"/>
      </dsp:txXfrm>
    </dsp:sp>
    <dsp:sp modelId="{093F3234-6399-42DB-A375-2F9FEE2FC276}">
      <dsp:nvSpPr>
        <dsp:cNvPr id="0" name=""/>
        <dsp:cNvSpPr/>
      </dsp:nvSpPr>
      <dsp:spPr>
        <a:xfrm rot="18289469">
          <a:off x="2173092" y="1897124"/>
          <a:ext cx="1789531" cy="43330"/>
        </a:xfrm>
        <a:custGeom>
          <a:avLst/>
          <a:gdLst/>
          <a:ahLst/>
          <a:cxnLst/>
          <a:rect l="0" t="0" r="0" b="0"/>
          <a:pathLst>
            <a:path>
              <a:moveTo>
                <a:pt x="0" y="21665"/>
              </a:moveTo>
              <a:lnTo>
                <a:pt x="1789531" y="21665"/>
              </a:lnTo>
            </a:path>
          </a:pathLst>
        </a:custGeom>
        <a:noFill/>
        <a:ln w="15875"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s-MX" sz="700" kern="1200"/>
        </a:p>
      </dsp:txBody>
      <dsp:txXfrm>
        <a:off x="3023119" y="1874051"/>
        <a:ext cx="89476" cy="89476"/>
      </dsp:txXfrm>
    </dsp:sp>
    <dsp:sp modelId="{780E8013-80D2-48F1-A3A8-5F7D7937D8AA}">
      <dsp:nvSpPr>
        <dsp:cNvPr id="0" name=""/>
        <dsp:cNvSpPr/>
      </dsp:nvSpPr>
      <dsp:spPr>
        <a:xfrm>
          <a:off x="3578827" y="545560"/>
          <a:ext cx="2554845" cy="1277422"/>
        </a:xfrm>
        <a:prstGeom prst="roundRect">
          <a:avLst>
            <a:gd name="adj" fmla="val 10000"/>
          </a:avLst>
        </a:prstGeom>
        <a:gradFill rotWithShape="1">
          <a:gsLst>
            <a:gs pos="0">
              <a:schemeClr val="accent5">
                <a:tint val="94000"/>
                <a:satMod val="100000"/>
                <a:lumMod val="108000"/>
              </a:schemeClr>
            </a:gs>
            <a:gs pos="50000">
              <a:schemeClr val="accent5">
                <a:tint val="98000"/>
                <a:shade val="100000"/>
                <a:satMod val="100000"/>
                <a:lumMod val="100000"/>
              </a:schemeClr>
            </a:gs>
            <a:gs pos="100000">
              <a:schemeClr val="accent5">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rgbClr val="FFFFCC"/>
              </a:solidFill>
              <a:latin typeface="Century Gothic" panose="020B0502020202020204" pitchFamily="34" charset="0"/>
            </a:rPr>
            <a:t>LAS UNIDADES DE ANÁLISIS</a:t>
          </a:r>
        </a:p>
      </dsp:txBody>
      <dsp:txXfrm>
        <a:off x="3616241" y="582974"/>
        <a:ext cx="2480017" cy="1202594"/>
      </dsp:txXfrm>
    </dsp:sp>
    <dsp:sp modelId="{81A90CB0-744F-499A-ABB2-29DDAA0FE062}">
      <dsp:nvSpPr>
        <dsp:cNvPr id="0" name=""/>
        <dsp:cNvSpPr/>
      </dsp:nvSpPr>
      <dsp:spPr>
        <a:xfrm>
          <a:off x="6133672" y="1162606"/>
          <a:ext cx="1021938" cy="43330"/>
        </a:xfrm>
        <a:custGeom>
          <a:avLst/>
          <a:gdLst/>
          <a:ahLst/>
          <a:cxnLst/>
          <a:rect l="0" t="0" r="0" b="0"/>
          <a:pathLst>
            <a:path>
              <a:moveTo>
                <a:pt x="0" y="21665"/>
              </a:moveTo>
              <a:lnTo>
                <a:pt x="1021938" y="21665"/>
              </a:lnTo>
            </a:path>
          </a:pathLst>
        </a:custGeom>
        <a:noFill/>
        <a:ln w="15875"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6619093" y="1158723"/>
        <a:ext cx="51096" cy="51096"/>
      </dsp:txXfrm>
    </dsp:sp>
    <dsp:sp modelId="{24CCCB17-FDB7-431C-9801-692836DFBE7A}">
      <dsp:nvSpPr>
        <dsp:cNvPr id="0" name=""/>
        <dsp:cNvSpPr/>
      </dsp:nvSpPr>
      <dsp:spPr>
        <a:xfrm>
          <a:off x="7155610" y="545560"/>
          <a:ext cx="2554845" cy="1277422"/>
        </a:xfrm>
        <a:prstGeom prst="roundRect">
          <a:avLst>
            <a:gd name="adj" fmla="val 10000"/>
          </a:avLst>
        </a:prstGeom>
        <a:solidFill>
          <a:srgbClr val="F2BCC9"/>
        </a:solid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rgbClr val="008080"/>
              </a:solidFill>
              <a:latin typeface="Century Gothic" panose="020B0502020202020204" pitchFamily="34" charset="0"/>
            </a:rPr>
            <a:t>Los individuos, grupos, viviendas, instituciones, etc.</a:t>
          </a:r>
        </a:p>
      </dsp:txBody>
      <dsp:txXfrm>
        <a:off x="7193024" y="582974"/>
        <a:ext cx="2480017" cy="1202594"/>
      </dsp:txXfrm>
    </dsp:sp>
    <dsp:sp modelId="{BF9E2D29-C76C-4F54-A552-F2E51E20F0B9}">
      <dsp:nvSpPr>
        <dsp:cNvPr id="0" name=""/>
        <dsp:cNvSpPr/>
      </dsp:nvSpPr>
      <dsp:spPr>
        <a:xfrm>
          <a:off x="2556889" y="2631642"/>
          <a:ext cx="1021938" cy="43330"/>
        </a:xfrm>
        <a:custGeom>
          <a:avLst/>
          <a:gdLst/>
          <a:ahLst/>
          <a:cxnLst/>
          <a:rect l="0" t="0" r="0" b="0"/>
          <a:pathLst>
            <a:path>
              <a:moveTo>
                <a:pt x="0" y="21665"/>
              </a:moveTo>
              <a:lnTo>
                <a:pt x="1021938" y="21665"/>
              </a:lnTo>
            </a:path>
          </a:pathLst>
        </a:custGeom>
        <a:noFill/>
        <a:ln w="15875"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042309" y="2627759"/>
        <a:ext cx="51096" cy="51096"/>
      </dsp:txXfrm>
    </dsp:sp>
    <dsp:sp modelId="{CAA98405-4411-43FE-A56B-ACC9575E4F34}">
      <dsp:nvSpPr>
        <dsp:cNvPr id="0" name=""/>
        <dsp:cNvSpPr/>
      </dsp:nvSpPr>
      <dsp:spPr>
        <a:xfrm>
          <a:off x="3578827" y="2014596"/>
          <a:ext cx="2554845" cy="1277422"/>
        </a:xfrm>
        <a:prstGeom prst="roundRect">
          <a:avLst>
            <a:gd name="adj" fmla="val 10000"/>
          </a:avLst>
        </a:prstGeom>
        <a:gradFill rotWithShape="1">
          <a:gsLst>
            <a:gs pos="0">
              <a:schemeClr val="accent5">
                <a:tint val="94000"/>
                <a:satMod val="100000"/>
                <a:lumMod val="108000"/>
              </a:schemeClr>
            </a:gs>
            <a:gs pos="50000">
              <a:schemeClr val="accent5">
                <a:tint val="98000"/>
                <a:shade val="100000"/>
                <a:satMod val="100000"/>
                <a:lumMod val="100000"/>
              </a:schemeClr>
            </a:gs>
            <a:gs pos="100000">
              <a:schemeClr val="accent5">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rgbClr val="FFFFCC"/>
              </a:solidFill>
              <a:latin typeface="Century Gothic" panose="020B0502020202020204" pitchFamily="34" charset="0"/>
            </a:rPr>
            <a:t>LAS VARIABLES </a:t>
          </a:r>
        </a:p>
      </dsp:txBody>
      <dsp:txXfrm>
        <a:off x="3616241" y="2052010"/>
        <a:ext cx="2480017" cy="1202594"/>
      </dsp:txXfrm>
    </dsp:sp>
    <dsp:sp modelId="{69D688C5-956C-4BC6-8518-645CC3735E87}">
      <dsp:nvSpPr>
        <dsp:cNvPr id="0" name=""/>
        <dsp:cNvSpPr/>
      </dsp:nvSpPr>
      <dsp:spPr>
        <a:xfrm>
          <a:off x="6133672" y="2631642"/>
          <a:ext cx="1021938" cy="43330"/>
        </a:xfrm>
        <a:custGeom>
          <a:avLst/>
          <a:gdLst/>
          <a:ahLst/>
          <a:cxnLst/>
          <a:rect l="0" t="0" r="0" b="0"/>
          <a:pathLst>
            <a:path>
              <a:moveTo>
                <a:pt x="0" y="21665"/>
              </a:moveTo>
              <a:lnTo>
                <a:pt x="1021938" y="21665"/>
              </a:lnTo>
            </a:path>
          </a:pathLst>
        </a:custGeom>
        <a:noFill/>
        <a:ln w="15875"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6619093" y="2627759"/>
        <a:ext cx="51096" cy="51096"/>
      </dsp:txXfrm>
    </dsp:sp>
    <dsp:sp modelId="{2243FF42-2635-4F56-A7F1-D66AACFA84A7}">
      <dsp:nvSpPr>
        <dsp:cNvPr id="0" name=""/>
        <dsp:cNvSpPr/>
      </dsp:nvSpPr>
      <dsp:spPr>
        <a:xfrm>
          <a:off x="7155610" y="2014596"/>
          <a:ext cx="2554845" cy="1277422"/>
        </a:xfrm>
        <a:prstGeom prst="roundRect">
          <a:avLst>
            <a:gd name="adj" fmla="val 10000"/>
          </a:avLst>
        </a:prstGeom>
        <a:solidFill>
          <a:srgbClr val="F2BCC9"/>
        </a:solid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solidFill>
                <a:srgbClr val="008080"/>
              </a:solidFill>
              <a:latin typeface="Century Gothic" panose="020B0502020202020204" pitchFamily="34" charset="0"/>
            </a:rPr>
            <a:t>Las características o propiedades cualitativas o cuantitativas que presentan las unidades de análisis.</a:t>
          </a:r>
        </a:p>
      </dsp:txBody>
      <dsp:txXfrm>
        <a:off x="7193024" y="2052010"/>
        <a:ext cx="2480017" cy="1202594"/>
      </dsp:txXfrm>
    </dsp:sp>
    <dsp:sp modelId="{0D2F258A-AEBE-4537-B116-2A7CE467324C}">
      <dsp:nvSpPr>
        <dsp:cNvPr id="0" name=""/>
        <dsp:cNvSpPr/>
      </dsp:nvSpPr>
      <dsp:spPr>
        <a:xfrm rot="3310531">
          <a:off x="2173092" y="3366161"/>
          <a:ext cx="1789531" cy="43330"/>
        </a:xfrm>
        <a:custGeom>
          <a:avLst/>
          <a:gdLst/>
          <a:ahLst/>
          <a:cxnLst/>
          <a:rect l="0" t="0" r="0" b="0"/>
          <a:pathLst>
            <a:path>
              <a:moveTo>
                <a:pt x="0" y="21665"/>
              </a:moveTo>
              <a:lnTo>
                <a:pt x="1789531" y="21665"/>
              </a:lnTo>
            </a:path>
          </a:pathLst>
        </a:custGeom>
        <a:noFill/>
        <a:ln w="15875"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s-MX" sz="700" kern="1200"/>
        </a:p>
      </dsp:txBody>
      <dsp:txXfrm>
        <a:off x="3023119" y="3343087"/>
        <a:ext cx="89476" cy="89476"/>
      </dsp:txXfrm>
    </dsp:sp>
    <dsp:sp modelId="{21EB6BBB-6475-4D19-A00D-418F16846D04}">
      <dsp:nvSpPr>
        <dsp:cNvPr id="0" name=""/>
        <dsp:cNvSpPr/>
      </dsp:nvSpPr>
      <dsp:spPr>
        <a:xfrm>
          <a:off x="3578827" y="3483632"/>
          <a:ext cx="2554845" cy="1277422"/>
        </a:xfrm>
        <a:prstGeom prst="roundRect">
          <a:avLst>
            <a:gd name="adj" fmla="val 10000"/>
          </a:avLst>
        </a:prstGeom>
        <a:gradFill rotWithShape="1">
          <a:gsLst>
            <a:gs pos="0">
              <a:schemeClr val="accent5">
                <a:tint val="94000"/>
                <a:satMod val="100000"/>
                <a:lumMod val="108000"/>
              </a:schemeClr>
            </a:gs>
            <a:gs pos="50000">
              <a:schemeClr val="accent5">
                <a:tint val="98000"/>
                <a:shade val="100000"/>
                <a:satMod val="100000"/>
                <a:lumMod val="100000"/>
              </a:schemeClr>
            </a:gs>
            <a:gs pos="100000">
              <a:schemeClr val="accent5">
                <a:shade val="72000"/>
                <a:satMod val="120000"/>
                <a:lumMod val="100000"/>
              </a:schemeClr>
            </a:gs>
          </a:gsLst>
          <a:lin ang="5400000" scaled="0"/>
        </a:gradFill>
        <a:ln>
          <a:noFill/>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rgbClr val="FFFFCC"/>
              </a:solidFill>
              <a:latin typeface="Century Gothic" panose="020B0502020202020204" pitchFamily="34" charset="0"/>
            </a:rPr>
            <a:t>LOS ELEMENTOS LÓGICOS</a:t>
          </a:r>
        </a:p>
      </dsp:txBody>
      <dsp:txXfrm>
        <a:off x="3616241" y="3521046"/>
        <a:ext cx="2480017" cy="1202594"/>
      </dsp:txXfrm>
    </dsp:sp>
    <dsp:sp modelId="{B04DE07A-A8AB-4573-B87A-293634A01636}">
      <dsp:nvSpPr>
        <dsp:cNvPr id="0" name=""/>
        <dsp:cNvSpPr/>
      </dsp:nvSpPr>
      <dsp:spPr>
        <a:xfrm>
          <a:off x="6133672" y="4100679"/>
          <a:ext cx="1021938" cy="43330"/>
        </a:xfrm>
        <a:custGeom>
          <a:avLst/>
          <a:gdLst/>
          <a:ahLst/>
          <a:cxnLst/>
          <a:rect l="0" t="0" r="0" b="0"/>
          <a:pathLst>
            <a:path>
              <a:moveTo>
                <a:pt x="0" y="21665"/>
              </a:moveTo>
              <a:lnTo>
                <a:pt x="1021938" y="21665"/>
              </a:lnTo>
            </a:path>
          </a:pathLst>
        </a:custGeom>
        <a:noFill/>
        <a:ln w="15875" cap="flat" cmpd="sng" algn="ctr">
          <a:solidFill>
            <a:schemeClr val="accent1">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6619093" y="4096795"/>
        <a:ext cx="51096" cy="51096"/>
      </dsp:txXfrm>
    </dsp:sp>
    <dsp:sp modelId="{152D5765-0EC7-42B7-932E-AC5649FEDE44}">
      <dsp:nvSpPr>
        <dsp:cNvPr id="0" name=""/>
        <dsp:cNvSpPr/>
      </dsp:nvSpPr>
      <dsp:spPr>
        <a:xfrm>
          <a:off x="7155610" y="3483632"/>
          <a:ext cx="2554845" cy="1277422"/>
        </a:xfrm>
        <a:prstGeom prst="roundRect">
          <a:avLst>
            <a:gd name="adj" fmla="val 10000"/>
          </a:avLst>
        </a:prstGeom>
        <a:solidFill>
          <a:srgbClr val="F2BCC9"/>
        </a:solid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rgbClr val="008080"/>
              </a:solidFill>
              <a:latin typeface="Century Gothic" panose="020B0502020202020204" pitchFamily="34" charset="0"/>
            </a:rPr>
            <a:t>Relacionan las unidades de análisis con las variables y a éstas entre sí.</a:t>
          </a:r>
        </a:p>
      </dsp:txBody>
      <dsp:txXfrm>
        <a:off x="7193024" y="3521046"/>
        <a:ext cx="2480017" cy="12025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B32039-C82C-4094-B0A2-296DC36F8473}">
      <dsp:nvSpPr>
        <dsp:cNvPr id="0" name=""/>
        <dsp:cNvSpPr/>
      </dsp:nvSpPr>
      <dsp:spPr>
        <a:xfrm>
          <a:off x="4290036" y="2500648"/>
          <a:ext cx="3035232" cy="526775"/>
        </a:xfrm>
        <a:custGeom>
          <a:avLst/>
          <a:gdLst/>
          <a:ahLst/>
          <a:cxnLst/>
          <a:rect l="0" t="0" r="0" b="0"/>
          <a:pathLst>
            <a:path>
              <a:moveTo>
                <a:pt x="0" y="0"/>
              </a:moveTo>
              <a:lnTo>
                <a:pt x="0" y="263387"/>
              </a:lnTo>
              <a:lnTo>
                <a:pt x="3035232" y="263387"/>
              </a:lnTo>
              <a:lnTo>
                <a:pt x="3035232" y="52677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58462C-F449-4A3C-B25C-530BF4B09187}">
      <dsp:nvSpPr>
        <dsp:cNvPr id="0" name=""/>
        <dsp:cNvSpPr/>
      </dsp:nvSpPr>
      <dsp:spPr>
        <a:xfrm>
          <a:off x="4244316" y="2500648"/>
          <a:ext cx="91440" cy="526775"/>
        </a:xfrm>
        <a:custGeom>
          <a:avLst/>
          <a:gdLst/>
          <a:ahLst/>
          <a:cxnLst/>
          <a:rect l="0" t="0" r="0" b="0"/>
          <a:pathLst>
            <a:path>
              <a:moveTo>
                <a:pt x="45720" y="0"/>
              </a:moveTo>
              <a:lnTo>
                <a:pt x="45720" y="52677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59CDF6-24D2-4765-84B5-29F0C1AFB737}">
      <dsp:nvSpPr>
        <dsp:cNvPr id="0" name=""/>
        <dsp:cNvSpPr/>
      </dsp:nvSpPr>
      <dsp:spPr>
        <a:xfrm>
          <a:off x="1254804" y="2500648"/>
          <a:ext cx="3035232" cy="526775"/>
        </a:xfrm>
        <a:custGeom>
          <a:avLst/>
          <a:gdLst/>
          <a:ahLst/>
          <a:cxnLst/>
          <a:rect l="0" t="0" r="0" b="0"/>
          <a:pathLst>
            <a:path>
              <a:moveTo>
                <a:pt x="3035232" y="0"/>
              </a:moveTo>
              <a:lnTo>
                <a:pt x="3035232" y="263387"/>
              </a:lnTo>
              <a:lnTo>
                <a:pt x="0" y="263387"/>
              </a:lnTo>
              <a:lnTo>
                <a:pt x="0" y="52677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FE37BB-4BE2-4C0D-901D-3617585D73E1}">
      <dsp:nvSpPr>
        <dsp:cNvPr id="0" name=""/>
        <dsp:cNvSpPr/>
      </dsp:nvSpPr>
      <dsp:spPr>
        <a:xfrm>
          <a:off x="2902584" y="970402"/>
          <a:ext cx="2774904" cy="1530246"/>
        </a:xfrm>
        <a:prstGeom prst="rect">
          <a:avLst/>
        </a:prstGeom>
        <a:solidFill>
          <a:srgbClr val="C7E6A4">
            <a:alpha val="49804"/>
          </a:srgbClr>
        </a:solidFill>
        <a:ln>
          <a:solidFill>
            <a:srgbClr val="339966"/>
          </a:solidFill>
        </a:ln>
        <a:effectLst/>
      </dsp:spPr>
      <dsp:style>
        <a:lnRef idx="0">
          <a:scrgbClr r="0" g="0" b="0"/>
        </a:lnRef>
        <a:fillRef idx="0">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s-MX" sz="2600" kern="1200" dirty="0">
              <a:solidFill>
                <a:srgbClr val="C7E6A4"/>
              </a:solidFill>
              <a:effectLst>
                <a:outerShdw blurRad="38100" dist="38100" dir="2700000" algn="tl">
                  <a:srgbClr val="000000">
                    <a:alpha val="43137"/>
                  </a:srgbClr>
                </a:outerShdw>
              </a:effectLst>
              <a:latin typeface="Century Gothic" panose="020B0502020202020204" pitchFamily="34" charset="0"/>
            </a:rPr>
            <a:t>MARCO DE LA INVESTIGACIÓN</a:t>
          </a:r>
        </a:p>
      </dsp:txBody>
      <dsp:txXfrm>
        <a:off x="2902584" y="970402"/>
        <a:ext cx="2774904" cy="1530246"/>
      </dsp:txXfrm>
    </dsp:sp>
    <dsp:sp modelId="{E4461B16-996B-42F5-8028-51572D419D96}">
      <dsp:nvSpPr>
        <dsp:cNvPr id="0" name=""/>
        <dsp:cNvSpPr/>
      </dsp:nvSpPr>
      <dsp:spPr>
        <a:xfrm>
          <a:off x="576" y="3027424"/>
          <a:ext cx="2508456" cy="1254228"/>
        </a:xfrm>
        <a:prstGeom prst="rect">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MX" sz="2400" b="1" kern="1200"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TEÓRICO</a:t>
          </a:r>
        </a:p>
      </dsp:txBody>
      <dsp:txXfrm>
        <a:off x="576" y="3027424"/>
        <a:ext cx="2508456" cy="1254228"/>
      </dsp:txXfrm>
    </dsp:sp>
    <dsp:sp modelId="{0702878F-BE68-4CC4-9A4F-ADD03F8F8F60}">
      <dsp:nvSpPr>
        <dsp:cNvPr id="0" name=""/>
        <dsp:cNvSpPr/>
      </dsp:nvSpPr>
      <dsp:spPr>
        <a:xfrm>
          <a:off x="3035808" y="3027424"/>
          <a:ext cx="2508456" cy="1254228"/>
        </a:xfrm>
        <a:prstGeom prst="rect">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MX" sz="2400" b="1" kern="1200"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REFERENCIAL</a:t>
          </a:r>
        </a:p>
      </dsp:txBody>
      <dsp:txXfrm>
        <a:off x="3035808" y="3027424"/>
        <a:ext cx="2508456" cy="1254228"/>
      </dsp:txXfrm>
    </dsp:sp>
    <dsp:sp modelId="{320368E0-32D3-4F67-8354-6509A801D6A7}">
      <dsp:nvSpPr>
        <dsp:cNvPr id="0" name=""/>
        <dsp:cNvSpPr/>
      </dsp:nvSpPr>
      <dsp:spPr>
        <a:xfrm>
          <a:off x="6071040" y="3027424"/>
          <a:ext cx="2508456" cy="1254228"/>
        </a:xfrm>
        <a:prstGeom prst="rect">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MX" sz="2400" b="1" kern="1200" dirty="0">
              <a:solidFill>
                <a:schemeClr val="accent4">
                  <a:lumMod val="75000"/>
                </a:schemeClr>
              </a:solidFill>
              <a:effectLst>
                <a:outerShdw blurRad="38100" dist="38100" dir="2700000" algn="tl">
                  <a:srgbClr val="000000">
                    <a:alpha val="43137"/>
                  </a:srgbClr>
                </a:outerShdw>
              </a:effectLst>
              <a:latin typeface="Century Gothic" panose="020B0502020202020204" pitchFamily="34" charset="0"/>
            </a:rPr>
            <a:t>MARCO CONCEPTUAL</a:t>
          </a:r>
        </a:p>
      </dsp:txBody>
      <dsp:txXfrm>
        <a:off x="6071040" y="3027424"/>
        <a:ext cx="2508456" cy="125422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132367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50765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61137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33350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98514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000820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43500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44284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36648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4017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83273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7422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36322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80192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5646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18942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92485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9/18/2018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94499209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9.xml"/><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3.jpeg"/><Relationship Id="rId1" Type="http://schemas.openxmlformats.org/officeDocument/2006/relationships/slideLayout" Target="../slideLayouts/slideLayout14.xml"/><Relationship Id="rId5" Type="http://schemas.openxmlformats.org/officeDocument/2006/relationships/image" Target="../media/image35.jpeg"/><Relationship Id="rId4" Type="http://schemas.openxmlformats.org/officeDocument/2006/relationships/image" Target="../media/image34.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3.xml"/><Relationship Id="rId7" Type="http://schemas.openxmlformats.org/officeDocument/2006/relationships/image" Target="../media/image7.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10.jpeg"/><Relationship Id="rId4" Type="http://schemas.openxmlformats.org/officeDocument/2006/relationships/diagramQuickStyle" Target="../diagrams/quickStyle3.xml"/><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E00B16-52D7-4903-9C49-4F434CA8E5B7}"/>
              </a:ext>
            </a:extLst>
          </p:cNvPr>
          <p:cNvSpPr>
            <a:spLocks noGrp="1"/>
          </p:cNvSpPr>
          <p:nvPr>
            <p:ph type="ctrTitle"/>
          </p:nvPr>
        </p:nvSpPr>
        <p:spPr>
          <a:xfrm>
            <a:off x="1751012" y="711192"/>
            <a:ext cx="8689976" cy="3413336"/>
          </a:xfrm>
        </p:spPr>
        <p:txBody>
          <a:bodyPr>
            <a:noAutofit/>
          </a:bodyPr>
          <a:lstStyle/>
          <a:p>
            <a:r>
              <a:rPr lang="es-MX" sz="2400" dirty="0"/>
              <a:t> </a:t>
            </a:r>
            <a:br>
              <a:rPr lang="es-MX" sz="2400" dirty="0"/>
            </a:br>
            <a: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UNIVERSIDAD AUTÓNOMA DEL ESTADO DE MÉXICO</a:t>
            </a:r>
            <a:b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br>
            <a: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PLANTEL “LIC. ADOLFO LÓPEZ MATEOS” DE LA ESCUELA PREPARATORIA</a:t>
            </a:r>
            <a:b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br>
            <a:b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br>
            <a:r>
              <a:rPr lang="es-MX" sz="2200"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METODOLOGÍA DE LA INVESTIGACIÓN I</a:t>
            </a:r>
            <a:br>
              <a:rPr lang="es-MX" sz="2200" dirty="0">
                <a:solidFill>
                  <a:schemeClr val="accent5">
                    <a:lumMod val="75000"/>
                  </a:schemeClr>
                </a:solidFill>
              </a:rPr>
            </a:br>
            <a:br>
              <a:rPr lang="es-MX" sz="2200" dirty="0">
                <a:solidFill>
                  <a:schemeClr val="accent5">
                    <a:lumMod val="75000"/>
                  </a:schemeClr>
                </a:solidFill>
              </a:rPr>
            </a:br>
            <a:r>
              <a:rPr lang="es-MX" sz="2200" dirty="0">
                <a:solidFill>
                  <a:schemeClr val="accent1"/>
                </a:solidFill>
                <a:latin typeface="Lucida Handwriting" panose="03010101010101010101" pitchFamily="66" charset="0"/>
              </a:rPr>
              <a:t>PLANEACIÓN DE LA INVESTIGACIÓN: </a:t>
            </a:r>
            <a:br>
              <a:rPr lang="es-MX" sz="2200" dirty="0">
                <a:solidFill>
                  <a:schemeClr val="accent1"/>
                </a:solidFill>
                <a:latin typeface="Lucida Handwriting" panose="03010101010101010101" pitchFamily="66" charset="0"/>
              </a:rPr>
            </a:br>
            <a:r>
              <a:rPr lang="es-MX" sz="2200" dirty="0">
                <a:solidFill>
                  <a:schemeClr val="accent1"/>
                </a:solidFill>
                <a:latin typeface="Lucida Handwriting" panose="03010101010101010101" pitchFamily="66" charset="0"/>
              </a:rPr>
              <a:t>EL PROYECTO</a:t>
            </a:r>
            <a:br>
              <a:rPr lang="es-MX" sz="2200" dirty="0">
                <a:solidFill>
                  <a:schemeClr val="accent1"/>
                </a:solidFill>
              </a:rPr>
            </a:br>
            <a:r>
              <a:rPr lang="es-MX" sz="2200" dirty="0">
                <a:solidFill>
                  <a:schemeClr val="accent1"/>
                </a:solidFill>
              </a:rPr>
              <a:t> </a:t>
            </a:r>
          </a:p>
        </p:txBody>
      </p:sp>
      <p:sp>
        <p:nvSpPr>
          <p:cNvPr id="3" name="Subtítulo 2">
            <a:extLst>
              <a:ext uri="{FF2B5EF4-FFF2-40B4-BE49-F238E27FC236}">
                <a16:creationId xmlns:a16="http://schemas.microsoft.com/office/drawing/2014/main" id="{10907DA6-24D6-403D-B7F9-43B34205E99E}"/>
              </a:ext>
            </a:extLst>
          </p:cNvPr>
          <p:cNvSpPr>
            <a:spLocks noGrp="1"/>
          </p:cNvSpPr>
          <p:nvPr>
            <p:ph type="subTitle" idx="1"/>
          </p:nvPr>
        </p:nvSpPr>
        <p:spPr>
          <a:xfrm>
            <a:off x="1751012" y="4318757"/>
            <a:ext cx="8689976" cy="1153052"/>
          </a:xfrm>
        </p:spPr>
        <p:txBody>
          <a:bodyPr>
            <a:normAutofit/>
          </a:bodyPr>
          <a:lstStyle/>
          <a:p>
            <a:r>
              <a:rPr lang="es-MX"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M. EN ED. SANDRA ARACELI DÍAZ VÁZQUEZ</a:t>
            </a:r>
          </a:p>
          <a:p>
            <a:r>
              <a:rPr lang="es-MX">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septiembre </a:t>
            </a:r>
            <a:r>
              <a:rPr lang="es-MX"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2018</a:t>
            </a:r>
          </a:p>
          <a:p>
            <a:endParaRPr lang="es-MX" dirty="0"/>
          </a:p>
        </p:txBody>
      </p:sp>
      <p:pic>
        <p:nvPicPr>
          <p:cNvPr id="4" name="10 Imagen" descr="prepa 1.jpg">
            <a:extLst>
              <a:ext uri="{FF2B5EF4-FFF2-40B4-BE49-F238E27FC236}">
                <a16:creationId xmlns:a16="http://schemas.microsoft.com/office/drawing/2014/main" id="{7A049FF5-8D64-40E8-9B57-FE733B0E537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40988" y="437276"/>
            <a:ext cx="967186" cy="8653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10 Marcador de contenido" descr="uaem1.jpg">
            <a:extLst>
              <a:ext uri="{FF2B5EF4-FFF2-40B4-BE49-F238E27FC236}">
                <a16:creationId xmlns:a16="http://schemas.microsoft.com/office/drawing/2014/main" id="{0DF4ADE7-AD88-4659-AAA1-F5DDB37CAF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8000" y="439143"/>
            <a:ext cx="963012" cy="86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81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1">
                <a:lumMod val="20000"/>
                <a:lumOff val="80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31B234-82F0-44FA-9053-E33CF37DBAD3}"/>
              </a:ext>
            </a:extLst>
          </p:cNvPr>
          <p:cNvSpPr txBox="1">
            <a:spLocks/>
          </p:cNvSpPr>
          <p:nvPr/>
        </p:nvSpPr>
        <p:spPr>
          <a:xfrm>
            <a:off x="913775" y="618517"/>
            <a:ext cx="10364451" cy="554300"/>
          </a:xfrm>
          <a:prstGeom prst="rect">
            <a:avLst/>
          </a:prstGeom>
        </p:spPr>
        <p:txBody>
          <a:bodyP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s-MX" sz="3200" dirty="0">
                <a:solidFill>
                  <a:srgbClr val="D45BD7"/>
                </a:solidFill>
                <a:effectLst>
                  <a:outerShdw blurRad="38100" dist="38100" dir="2700000" algn="tl">
                    <a:srgbClr val="000000">
                      <a:alpha val="43137"/>
                    </a:srgbClr>
                  </a:outerShdw>
                </a:effectLst>
                <a:latin typeface="Century Gothic" panose="020B0502020202020204" pitchFamily="34" charset="0"/>
              </a:rPr>
              <a:t>Delimitación del tema</a:t>
            </a:r>
          </a:p>
        </p:txBody>
      </p:sp>
      <p:sp>
        <p:nvSpPr>
          <p:cNvPr id="4" name="Marcador de contenido 3">
            <a:extLst>
              <a:ext uri="{FF2B5EF4-FFF2-40B4-BE49-F238E27FC236}">
                <a16:creationId xmlns:a16="http://schemas.microsoft.com/office/drawing/2014/main" id="{749053F6-A7D5-4A78-A387-B5054BCD7BB9}"/>
              </a:ext>
            </a:extLst>
          </p:cNvPr>
          <p:cNvSpPr>
            <a:spLocks noGrp="1"/>
          </p:cNvSpPr>
          <p:nvPr>
            <p:ph sz="quarter" idx="13"/>
          </p:nvPr>
        </p:nvSpPr>
        <p:spPr>
          <a:xfrm>
            <a:off x="913774" y="1392572"/>
            <a:ext cx="10363826" cy="4398627"/>
          </a:xfrm>
        </p:spPr>
        <p:txBody>
          <a:bodyPr>
            <a:normAutofit lnSpcReduction="10000"/>
          </a:bodyPr>
          <a:lstStyle/>
          <a:p>
            <a:pPr marL="0" indent="0" algn="just">
              <a:buNone/>
            </a:pPr>
            <a:r>
              <a:rPr lang="es-MX" cap="none" dirty="0">
                <a:solidFill>
                  <a:srgbClr val="7030A0"/>
                </a:solidFill>
                <a:latin typeface="Century Gothic" panose="020B0502020202020204" pitchFamily="34" charset="0"/>
              </a:rPr>
              <a:t>Delimitación del tema quiere decir poner límites a la investigación y especificar el alcance de esos límites.</a:t>
            </a:r>
          </a:p>
          <a:p>
            <a:pPr marL="0" indent="0" algn="just">
              <a:buNone/>
            </a:pPr>
            <a:r>
              <a:rPr lang="es-MX" cap="none" dirty="0">
                <a:solidFill>
                  <a:srgbClr val="7030A0"/>
                </a:solidFill>
                <a:latin typeface="Century Gothic" panose="020B0502020202020204" pitchFamily="34" charset="0"/>
              </a:rPr>
              <a:t>Los temas se delimitan en relación con el tiempo y el espacio y la estructura temática:</a:t>
            </a:r>
          </a:p>
          <a:p>
            <a:pPr marL="457200" indent="-457200" algn="just">
              <a:buClr>
                <a:srgbClr val="D45BD7"/>
              </a:buClr>
              <a:buAutoNum type="arabicParenR"/>
            </a:pPr>
            <a:r>
              <a:rPr lang="es-MX" b="1" cap="none" dirty="0">
                <a:solidFill>
                  <a:srgbClr val="7030A0"/>
                </a:solidFill>
                <a:latin typeface="Century Gothic" panose="020B0502020202020204" pitchFamily="34" charset="0"/>
              </a:rPr>
              <a:t>En relación con el tiempo:</a:t>
            </a:r>
            <a:r>
              <a:rPr lang="es-MX" cap="none" dirty="0">
                <a:solidFill>
                  <a:srgbClr val="7030A0"/>
                </a:solidFill>
                <a:latin typeface="Century Gothic" panose="020B0502020202020204" pitchFamily="34" charset="0"/>
              </a:rPr>
              <a:t> pasado, presente, futuro, es decir, se ubica el tema en el momento en que un fenómeno sucedió, suceda o pueda suceder.</a:t>
            </a:r>
          </a:p>
          <a:p>
            <a:pPr marL="457200" indent="-457200" algn="just">
              <a:buClr>
                <a:srgbClr val="D45BD7"/>
              </a:buClr>
              <a:buAutoNum type="arabicParenR"/>
            </a:pPr>
            <a:r>
              <a:rPr lang="es-MX" b="1" cap="none" dirty="0">
                <a:solidFill>
                  <a:srgbClr val="7030A0"/>
                </a:solidFill>
                <a:latin typeface="Century Gothic" panose="020B0502020202020204" pitchFamily="34" charset="0"/>
              </a:rPr>
              <a:t>En relación con el espacio: </a:t>
            </a:r>
            <a:r>
              <a:rPr lang="es-MX" cap="none" dirty="0">
                <a:solidFill>
                  <a:srgbClr val="7030A0"/>
                </a:solidFill>
                <a:latin typeface="Century Gothic" panose="020B0502020202020204" pitchFamily="34" charset="0"/>
              </a:rPr>
              <a:t>Ubicar la problemática a una población o muestra determinada; ubican geográficamente y localizan la problemática.</a:t>
            </a:r>
          </a:p>
          <a:p>
            <a:pPr marL="457200" indent="-457200" algn="just">
              <a:buClr>
                <a:srgbClr val="D45BD7"/>
              </a:buClr>
              <a:buAutoNum type="arabicParenR"/>
            </a:pPr>
            <a:r>
              <a:rPr lang="es-MX" b="1" cap="none" dirty="0">
                <a:solidFill>
                  <a:srgbClr val="7030A0"/>
                </a:solidFill>
                <a:latin typeface="Century Gothic" panose="020B0502020202020204" pitchFamily="34" charset="0"/>
              </a:rPr>
              <a:t>En relación con la estructura temática: </a:t>
            </a:r>
            <a:r>
              <a:rPr lang="es-MX" cap="none" dirty="0">
                <a:solidFill>
                  <a:srgbClr val="7030A0"/>
                </a:solidFill>
                <a:latin typeface="Century Gothic" panose="020B0502020202020204" pitchFamily="34" charset="0"/>
              </a:rPr>
              <a:t>Se determina el enfoque, las posibles relaciones con otros temas, los énfasis que se quieren realizar y el tipo de investigación que conviene al tema.</a:t>
            </a:r>
            <a:endParaRPr lang="es-MX" b="1" cap="none" dirty="0">
              <a:solidFill>
                <a:srgbClr val="7030A0"/>
              </a:solidFill>
              <a:latin typeface="Century Gothic" panose="020B0502020202020204" pitchFamily="34" charset="0"/>
            </a:endParaRPr>
          </a:p>
          <a:p>
            <a:pPr marL="0" indent="0">
              <a:buNone/>
            </a:pPr>
            <a:endParaRPr lang="es-MX" cap="none" dirty="0">
              <a:latin typeface="Century Gothic" panose="020B0502020202020204" pitchFamily="34" charset="0"/>
            </a:endParaRPr>
          </a:p>
        </p:txBody>
      </p:sp>
    </p:spTree>
    <p:extLst>
      <p:ext uri="{BB962C8B-B14F-4D97-AF65-F5344CB8AC3E}">
        <p14:creationId xmlns:p14="http://schemas.microsoft.com/office/powerpoint/2010/main" val="3302182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1" name="Título 40">
            <a:extLst>
              <a:ext uri="{FF2B5EF4-FFF2-40B4-BE49-F238E27FC236}">
                <a16:creationId xmlns:a16="http://schemas.microsoft.com/office/drawing/2014/main" id="{22CF25DF-357A-483B-B00A-0FC93AEC7FC8}"/>
              </a:ext>
            </a:extLst>
          </p:cNvPr>
          <p:cNvSpPr>
            <a:spLocks noGrp="1"/>
          </p:cNvSpPr>
          <p:nvPr>
            <p:ph type="title"/>
          </p:nvPr>
        </p:nvSpPr>
        <p:spPr>
          <a:xfrm>
            <a:off x="913460" y="952749"/>
            <a:ext cx="10364451" cy="797382"/>
          </a:xfrm>
        </p:spPr>
        <p:txBody>
          <a:bodyPr>
            <a:noAutofit/>
          </a:bodyPr>
          <a:lstStyle/>
          <a:p>
            <a:r>
              <a:rPr lang="es-MX" sz="3200" dirty="0">
                <a:solidFill>
                  <a:schemeClr val="accent1"/>
                </a:solidFill>
                <a:effectLst>
                  <a:outerShdw blurRad="38100" dist="38100" dir="2700000" algn="tl">
                    <a:srgbClr val="000000">
                      <a:alpha val="43137"/>
                    </a:srgbClr>
                  </a:outerShdw>
                </a:effectLst>
                <a:latin typeface="Century Gothic" panose="020B0502020202020204" pitchFamily="34" charset="0"/>
              </a:rPr>
              <a:t>El problema de investigación, consta de </a:t>
            </a:r>
            <a:br>
              <a:rPr lang="es-MX" sz="3200" dirty="0">
                <a:solidFill>
                  <a:schemeClr val="accent1"/>
                </a:solidFill>
                <a:effectLst>
                  <a:outerShdw blurRad="38100" dist="38100" dir="2700000" algn="tl">
                    <a:srgbClr val="000000">
                      <a:alpha val="43137"/>
                    </a:srgbClr>
                  </a:outerShdw>
                </a:effectLst>
                <a:latin typeface="Century Gothic" panose="020B0502020202020204" pitchFamily="34" charset="0"/>
              </a:rPr>
            </a:br>
            <a:r>
              <a:rPr lang="es-MX" sz="3200" dirty="0">
                <a:solidFill>
                  <a:schemeClr val="accent1"/>
                </a:solidFill>
                <a:effectLst>
                  <a:outerShdw blurRad="38100" dist="38100" dir="2700000" algn="tl">
                    <a:srgbClr val="000000">
                      <a:alpha val="43137"/>
                    </a:srgbClr>
                  </a:outerShdw>
                </a:effectLst>
                <a:latin typeface="Century Gothic" panose="020B0502020202020204" pitchFamily="34" charset="0"/>
              </a:rPr>
              <a:t>tres partes:</a:t>
            </a:r>
          </a:p>
        </p:txBody>
      </p:sp>
      <p:sp>
        <p:nvSpPr>
          <p:cNvPr id="5" name="Rectángulo 4">
            <a:extLst>
              <a:ext uri="{FF2B5EF4-FFF2-40B4-BE49-F238E27FC236}">
                <a16:creationId xmlns:a16="http://schemas.microsoft.com/office/drawing/2014/main" id="{22BD30F4-2A70-4B2C-887C-B48685B34751}"/>
              </a:ext>
            </a:extLst>
          </p:cNvPr>
          <p:cNvSpPr/>
          <p:nvPr/>
        </p:nvSpPr>
        <p:spPr>
          <a:xfrm>
            <a:off x="4167494" y="3149047"/>
            <a:ext cx="1928192" cy="477078"/>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r>
              <a:rPr lang="es-MX" sz="2000" b="1" dirty="0">
                <a:solidFill>
                  <a:schemeClr val="tx2"/>
                </a:solidFill>
                <a:latin typeface="Century Gothic" panose="020B0502020202020204" pitchFamily="34" charset="0"/>
              </a:rPr>
              <a:t>2) Título</a:t>
            </a:r>
          </a:p>
        </p:txBody>
      </p:sp>
      <p:sp>
        <p:nvSpPr>
          <p:cNvPr id="6" name="Rectángulo 5">
            <a:extLst>
              <a:ext uri="{FF2B5EF4-FFF2-40B4-BE49-F238E27FC236}">
                <a16:creationId xmlns:a16="http://schemas.microsoft.com/office/drawing/2014/main" id="{8A9914D4-6D6D-4C65-AB9A-AA005A7DE56F}"/>
              </a:ext>
            </a:extLst>
          </p:cNvPr>
          <p:cNvSpPr/>
          <p:nvPr/>
        </p:nvSpPr>
        <p:spPr>
          <a:xfrm>
            <a:off x="4167493" y="2218085"/>
            <a:ext cx="2273063" cy="477078"/>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r>
              <a:rPr lang="es-MX" sz="2000" b="1" dirty="0">
                <a:solidFill>
                  <a:schemeClr val="tx2"/>
                </a:solidFill>
                <a:latin typeface="Century Gothic" panose="020B0502020202020204" pitchFamily="34" charset="0"/>
              </a:rPr>
              <a:t>1) Identificación</a:t>
            </a:r>
          </a:p>
        </p:txBody>
      </p:sp>
      <p:sp>
        <p:nvSpPr>
          <p:cNvPr id="7" name="Rectángulo 6">
            <a:extLst>
              <a:ext uri="{FF2B5EF4-FFF2-40B4-BE49-F238E27FC236}">
                <a16:creationId xmlns:a16="http://schemas.microsoft.com/office/drawing/2014/main" id="{AF5332C6-9E76-4C40-98CC-E52EC5672868}"/>
              </a:ext>
            </a:extLst>
          </p:cNvPr>
          <p:cNvSpPr/>
          <p:nvPr/>
        </p:nvSpPr>
        <p:spPr>
          <a:xfrm>
            <a:off x="1348405" y="3149047"/>
            <a:ext cx="1928192" cy="47707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000" b="1" dirty="0">
                <a:solidFill>
                  <a:srgbClr val="FFFFE5"/>
                </a:solidFill>
                <a:latin typeface="Century Gothic" panose="020B0502020202020204" pitchFamily="34" charset="0"/>
              </a:rPr>
              <a:t>PROBLEMA</a:t>
            </a:r>
          </a:p>
        </p:txBody>
      </p:sp>
      <p:sp>
        <p:nvSpPr>
          <p:cNvPr id="8" name="Rectángulo 7">
            <a:extLst>
              <a:ext uri="{FF2B5EF4-FFF2-40B4-BE49-F238E27FC236}">
                <a16:creationId xmlns:a16="http://schemas.microsoft.com/office/drawing/2014/main" id="{A4021BB9-0B6B-4859-A035-853A3EC6BF73}"/>
              </a:ext>
            </a:extLst>
          </p:cNvPr>
          <p:cNvSpPr/>
          <p:nvPr/>
        </p:nvSpPr>
        <p:spPr>
          <a:xfrm>
            <a:off x="4167493" y="4080009"/>
            <a:ext cx="2422149" cy="477078"/>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r>
              <a:rPr lang="es-MX" sz="2000" b="1" dirty="0">
                <a:solidFill>
                  <a:schemeClr val="tx2"/>
                </a:solidFill>
                <a:latin typeface="Century Gothic" panose="020B0502020202020204" pitchFamily="34" charset="0"/>
              </a:rPr>
              <a:t>3) Planteamiento</a:t>
            </a:r>
          </a:p>
        </p:txBody>
      </p:sp>
      <p:sp>
        <p:nvSpPr>
          <p:cNvPr id="10" name="Rectángulo 9">
            <a:extLst>
              <a:ext uri="{FF2B5EF4-FFF2-40B4-BE49-F238E27FC236}">
                <a16:creationId xmlns:a16="http://schemas.microsoft.com/office/drawing/2014/main" id="{BA7AA5A9-EDCE-4694-B4ED-6EB3C5223B27}"/>
              </a:ext>
            </a:extLst>
          </p:cNvPr>
          <p:cNvSpPr/>
          <p:nvPr/>
        </p:nvSpPr>
        <p:spPr>
          <a:xfrm>
            <a:off x="7980721" y="4099571"/>
            <a:ext cx="1928192" cy="488473"/>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1">
                    <a:lumMod val="75000"/>
                  </a:schemeClr>
                </a:solidFill>
                <a:latin typeface="Century Gothic" panose="020B0502020202020204" pitchFamily="34" charset="0"/>
              </a:rPr>
              <a:t>Elementos</a:t>
            </a:r>
          </a:p>
        </p:txBody>
      </p:sp>
      <p:sp>
        <p:nvSpPr>
          <p:cNvPr id="11" name="Rectángulo 10">
            <a:extLst>
              <a:ext uri="{FF2B5EF4-FFF2-40B4-BE49-F238E27FC236}">
                <a16:creationId xmlns:a16="http://schemas.microsoft.com/office/drawing/2014/main" id="{3DAECC2E-3275-4843-90C2-385852EA22D5}"/>
              </a:ext>
            </a:extLst>
          </p:cNvPr>
          <p:cNvSpPr/>
          <p:nvPr/>
        </p:nvSpPr>
        <p:spPr>
          <a:xfrm>
            <a:off x="7990527" y="3190461"/>
            <a:ext cx="1928192" cy="477078"/>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1">
                    <a:lumMod val="75000"/>
                  </a:schemeClr>
                </a:solidFill>
                <a:latin typeface="Century Gothic" panose="020B0502020202020204" pitchFamily="34" charset="0"/>
              </a:rPr>
              <a:t>Descripción</a:t>
            </a:r>
          </a:p>
        </p:txBody>
      </p:sp>
      <p:sp>
        <p:nvSpPr>
          <p:cNvPr id="9" name="Rectángulo 8">
            <a:extLst>
              <a:ext uri="{FF2B5EF4-FFF2-40B4-BE49-F238E27FC236}">
                <a16:creationId xmlns:a16="http://schemas.microsoft.com/office/drawing/2014/main" id="{4C53F4D4-2151-4421-86FF-1BEF81BDB6FE}"/>
              </a:ext>
            </a:extLst>
          </p:cNvPr>
          <p:cNvSpPr/>
          <p:nvPr/>
        </p:nvSpPr>
        <p:spPr>
          <a:xfrm>
            <a:off x="7990527" y="5020077"/>
            <a:ext cx="1928192" cy="477078"/>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1">
                    <a:lumMod val="75000"/>
                  </a:schemeClr>
                </a:solidFill>
                <a:latin typeface="Century Gothic" panose="020B0502020202020204" pitchFamily="34" charset="0"/>
              </a:rPr>
              <a:t>Formulación</a:t>
            </a:r>
          </a:p>
        </p:txBody>
      </p:sp>
      <p:cxnSp>
        <p:nvCxnSpPr>
          <p:cNvPr id="17" name="Conector recto de flecha 16">
            <a:extLst>
              <a:ext uri="{FF2B5EF4-FFF2-40B4-BE49-F238E27FC236}">
                <a16:creationId xmlns:a16="http://schemas.microsoft.com/office/drawing/2014/main" id="{8811C7A4-0788-4B4E-9FF9-7F64384D7AD0}"/>
              </a:ext>
            </a:extLst>
          </p:cNvPr>
          <p:cNvCxnSpPr>
            <a:stCxn id="7" idx="3"/>
            <a:endCxn id="5" idx="1"/>
          </p:cNvCxnSpPr>
          <p:nvPr/>
        </p:nvCxnSpPr>
        <p:spPr>
          <a:xfrm>
            <a:off x="3276597" y="3387586"/>
            <a:ext cx="8908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08D62B0A-3991-4582-8FCC-32E338BC4D24}"/>
              </a:ext>
            </a:extLst>
          </p:cNvPr>
          <p:cNvCxnSpPr>
            <a:cxnSpLocks/>
          </p:cNvCxnSpPr>
          <p:nvPr/>
        </p:nvCxnSpPr>
        <p:spPr>
          <a:xfrm>
            <a:off x="3297343" y="3385525"/>
            <a:ext cx="835205" cy="8042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6619497B-2225-4D14-B0C7-759175AC32FC}"/>
              </a:ext>
            </a:extLst>
          </p:cNvPr>
          <p:cNvCxnSpPr>
            <a:cxnSpLocks/>
          </p:cNvCxnSpPr>
          <p:nvPr/>
        </p:nvCxnSpPr>
        <p:spPr>
          <a:xfrm flipV="1">
            <a:off x="3262397" y="2564296"/>
            <a:ext cx="870151" cy="835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CAFE254D-EF76-4162-931E-16D9B1D78906}"/>
              </a:ext>
            </a:extLst>
          </p:cNvPr>
          <p:cNvCxnSpPr>
            <a:cxnSpLocks/>
          </p:cNvCxnSpPr>
          <p:nvPr/>
        </p:nvCxnSpPr>
        <p:spPr>
          <a:xfrm>
            <a:off x="6589642" y="4318547"/>
            <a:ext cx="14008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F0F1776A-E8E3-4C1B-AC48-EBC38B942FC5}"/>
              </a:ext>
            </a:extLst>
          </p:cNvPr>
          <p:cNvCxnSpPr>
            <a:cxnSpLocks/>
          </p:cNvCxnSpPr>
          <p:nvPr/>
        </p:nvCxnSpPr>
        <p:spPr>
          <a:xfrm flipV="1">
            <a:off x="6589642" y="3398981"/>
            <a:ext cx="1381273" cy="9081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39">
            <a:extLst>
              <a:ext uri="{FF2B5EF4-FFF2-40B4-BE49-F238E27FC236}">
                <a16:creationId xmlns:a16="http://schemas.microsoft.com/office/drawing/2014/main" id="{A1823DF5-7612-4B98-96AA-4D77BB3E4683}"/>
              </a:ext>
            </a:extLst>
          </p:cNvPr>
          <p:cNvCxnSpPr>
            <a:cxnSpLocks/>
          </p:cNvCxnSpPr>
          <p:nvPr/>
        </p:nvCxnSpPr>
        <p:spPr>
          <a:xfrm>
            <a:off x="6599448" y="4318547"/>
            <a:ext cx="1381273" cy="940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6" descr="http://www.monografias.com/trabajos35/la-investigacion/Image2773.gif">
            <a:extLst>
              <a:ext uri="{FF2B5EF4-FFF2-40B4-BE49-F238E27FC236}">
                <a16:creationId xmlns:a16="http://schemas.microsoft.com/office/drawing/2014/main" id="{1C7C3425-DE01-498C-9DE2-590DA47551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53" y="4435525"/>
            <a:ext cx="2149703" cy="21232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175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98E42B-5F79-46FA-B525-A851460A87BC}"/>
              </a:ext>
            </a:extLst>
          </p:cNvPr>
          <p:cNvSpPr>
            <a:spLocks noGrp="1"/>
          </p:cNvSpPr>
          <p:nvPr>
            <p:ph type="title"/>
          </p:nvPr>
        </p:nvSpPr>
        <p:spPr>
          <a:xfrm>
            <a:off x="913775" y="618519"/>
            <a:ext cx="10364451" cy="623872"/>
          </a:xfrm>
        </p:spPr>
        <p:txBody>
          <a:bodyPr>
            <a:normAutofit fontScale="90000"/>
          </a:bodyPr>
          <a:lstStyle/>
          <a:p>
            <a:br>
              <a:rPr lang="es-MX" sz="3200" dirty="0">
                <a:solidFill>
                  <a:srgbClr val="CC00CC"/>
                </a:solidFill>
                <a:latin typeface="Century Gothic" panose="020B0502020202020204" pitchFamily="34" charset="0"/>
              </a:rPr>
            </a:br>
            <a:r>
              <a:rPr lang="es-MX" dirty="0">
                <a:solidFill>
                  <a:schemeClr val="accent6"/>
                </a:solidFill>
                <a:effectLst>
                  <a:outerShdw blurRad="38100" dist="38100" dir="2700000" algn="tl">
                    <a:srgbClr val="000000">
                      <a:alpha val="43137"/>
                    </a:srgbClr>
                  </a:outerShdw>
                </a:effectLst>
                <a:latin typeface="Century Gothic" panose="020B0502020202020204" pitchFamily="34" charset="0"/>
              </a:rPr>
              <a:t>Identificación del problema</a:t>
            </a:r>
            <a:br>
              <a:rPr lang="es-MX" sz="3200" dirty="0">
                <a:solidFill>
                  <a:srgbClr val="CC00CC"/>
                </a:solidFill>
                <a:effectLst>
                  <a:outerShdw blurRad="38100" dist="38100" dir="2700000" algn="tl">
                    <a:srgbClr val="000000">
                      <a:alpha val="43137"/>
                    </a:srgbClr>
                  </a:outerShdw>
                </a:effectLst>
                <a:latin typeface="Century Gothic" panose="020B0502020202020204" pitchFamily="34" charset="0"/>
              </a:rPr>
            </a:br>
            <a:endParaRPr lang="es-MX" sz="3200" dirty="0">
              <a:solidFill>
                <a:srgbClr val="CC00CC"/>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Diagrama 3">
            <a:extLst>
              <a:ext uri="{FF2B5EF4-FFF2-40B4-BE49-F238E27FC236}">
                <a16:creationId xmlns:a16="http://schemas.microsoft.com/office/drawing/2014/main" id="{28B27882-1F50-4748-B541-00857CD1CD43}"/>
              </a:ext>
            </a:extLst>
          </p:cNvPr>
          <p:cNvGraphicFramePr/>
          <p:nvPr>
            <p:extLst>
              <p:ext uri="{D42A27DB-BD31-4B8C-83A1-F6EECF244321}">
                <p14:modId xmlns:p14="http://schemas.microsoft.com/office/powerpoint/2010/main" val="2010961361"/>
              </p:ext>
            </p:extLst>
          </p:nvPr>
        </p:nvGraphicFramePr>
        <p:xfrm>
          <a:off x="2032000" y="1470991"/>
          <a:ext cx="7797800" cy="4667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6034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8ADAFE6-E0F5-4E9F-967E-B5BA6BD1C320}"/>
              </a:ext>
            </a:extLst>
          </p:cNvPr>
          <p:cNvSpPr>
            <a:spLocks noGrp="1"/>
          </p:cNvSpPr>
          <p:nvPr>
            <p:ph type="title"/>
          </p:nvPr>
        </p:nvSpPr>
        <p:spPr>
          <a:xfrm>
            <a:off x="1039609" y="1577130"/>
            <a:ext cx="3935688" cy="1191236"/>
          </a:xfrm>
        </p:spPr>
        <p:txBody>
          <a:bodyPr/>
          <a:lstStyle/>
          <a:p>
            <a:r>
              <a:rPr lang="es-MX" dirty="0">
                <a:solidFill>
                  <a:srgbClr val="FF0000"/>
                </a:solidFill>
                <a:effectLst>
                  <a:outerShdw blurRad="38100" dist="38100" dir="2700000" algn="tl">
                    <a:srgbClr val="000000">
                      <a:alpha val="43137"/>
                    </a:srgbClr>
                  </a:outerShdw>
                </a:effectLst>
                <a:latin typeface="Century Gothic" panose="020B0502020202020204" pitchFamily="34" charset="0"/>
              </a:rPr>
              <a:t>Título del problema</a:t>
            </a:r>
            <a:endParaRPr lang="es-MX" dirty="0"/>
          </a:p>
        </p:txBody>
      </p:sp>
      <p:sp>
        <p:nvSpPr>
          <p:cNvPr id="7" name="Marcador de contenido 6">
            <a:extLst>
              <a:ext uri="{FF2B5EF4-FFF2-40B4-BE49-F238E27FC236}">
                <a16:creationId xmlns:a16="http://schemas.microsoft.com/office/drawing/2014/main" id="{790AB41D-850C-4D04-A1B9-7B4F9D075CA1}"/>
              </a:ext>
            </a:extLst>
          </p:cNvPr>
          <p:cNvSpPr>
            <a:spLocks noGrp="1"/>
          </p:cNvSpPr>
          <p:nvPr>
            <p:ph sz="quarter" idx="13"/>
          </p:nvPr>
        </p:nvSpPr>
        <p:spPr>
          <a:xfrm>
            <a:off x="5620623" y="400057"/>
            <a:ext cx="5875715" cy="3406447"/>
          </a:xfrm>
        </p:spPr>
        <p:txBody>
          <a:bodyPr>
            <a:normAutofit fontScale="92500" lnSpcReduction="10000"/>
          </a:bodyPr>
          <a:lstStyle/>
          <a:p>
            <a:pPr marL="0" indent="0" algn="ctr">
              <a:buNone/>
            </a:pPr>
            <a:r>
              <a:rPr lang="es-MX" dirty="0"/>
              <a:t> </a:t>
            </a:r>
          </a:p>
          <a:p>
            <a:pPr marL="0" indent="0" algn="ctr">
              <a:buNone/>
            </a:pPr>
            <a:r>
              <a:rPr lang="es-MX" sz="2200" dirty="0">
                <a:solidFill>
                  <a:srgbClr val="336699"/>
                </a:solidFill>
                <a:latin typeface="Century Gothic" panose="020B0502020202020204" pitchFamily="34" charset="0"/>
              </a:rPr>
              <a:t>Inicialmente el título debe formularse en forma </a:t>
            </a:r>
            <a:r>
              <a:rPr lang="es-MX" sz="2200" b="1" dirty="0">
                <a:solidFill>
                  <a:srgbClr val="336699"/>
                </a:solidFill>
                <a:latin typeface="Century Gothic" panose="020B0502020202020204" pitchFamily="34" charset="0"/>
              </a:rPr>
              <a:t>tentativa e interrogativa</a:t>
            </a:r>
            <a:r>
              <a:rPr lang="es-MX" sz="2200" dirty="0">
                <a:solidFill>
                  <a:srgbClr val="336699"/>
                </a:solidFill>
                <a:latin typeface="Century Gothic" panose="020B0502020202020204" pitchFamily="34" charset="0"/>
              </a:rPr>
              <a:t>, pero la presentación definitiva debe hacerse en forma </a:t>
            </a:r>
            <a:r>
              <a:rPr lang="es-MX" sz="2200" b="1" dirty="0">
                <a:solidFill>
                  <a:srgbClr val="336699"/>
                </a:solidFill>
                <a:latin typeface="Century Gothic" panose="020B0502020202020204" pitchFamily="34" charset="0"/>
              </a:rPr>
              <a:t>declarativa</a:t>
            </a:r>
            <a:r>
              <a:rPr lang="es-MX" sz="2200" dirty="0">
                <a:solidFill>
                  <a:srgbClr val="336699"/>
                </a:solidFill>
                <a:latin typeface="Century Gothic" panose="020B0502020202020204" pitchFamily="34" charset="0"/>
              </a:rPr>
              <a:t>.</a:t>
            </a:r>
          </a:p>
          <a:p>
            <a:pPr marL="0" indent="0" algn="ctr">
              <a:buNone/>
            </a:pPr>
            <a:endParaRPr lang="es-MX" sz="2200" cap="none" dirty="0"/>
          </a:p>
          <a:p>
            <a:pPr marL="0" indent="0" algn="ctr">
              <a:buNone/>
            </a:pPr>
            <a:r>
              <a:rPr lang="es-MX" cap="none" dirty="0">
                <a:solidFill>
                  <a:srgbClr val="FF0000"/>
                </a:solidFill>
                <a:latin typeface="Century Gothic" panose="020B0502020202020204" pitchFamily="34" charset="0"/>
              </a:rPr>
              <a:t>Desempeño académico de los alumnos del Plantel “Lic. Adolfo López Mateos” de la Escuela Preparatoria de la UAEM.</a:t>
            </a:r>
            <a:endParaRPr lang="es-MX" dirty="0">
              <a:solidFill>
                <a:srgbClr val="FF0000"/>
              </a:solidFill>
              <a:latin typeface="Century Gothic" panose="020B0502020202020204" pitchFamily="34" charset="0"/>
            </a:endParaRPr>
          </a:p>
        </p:txBody>
      </p:sp>
      <p:sp>
        <p:nvSpPr>
          <p:cNvPr id="6" name="Marcador de texto 5">
            <a:extLst>
              <a:ext uri="{FF2B5EF4-FFF2-40B4-BE49-F238E27FC236}">
                <a16:creationId xmlns:a16="http://schemas.microsoft.com/office/drawing/2014/main" id="{43F9B99B-CCFD-4029-B67A-D9609C0E9FBB}"/>
              </a:ext>
            </a:extLst>
          </p:cNvPr>
          <p:cNvSpPr>
            <a:spLocks noGrp="1"/>
          </p:cNvSpPr>
          <p:nvPr>
            <p:ph type="body" sz="half" idx="2"/>
          </p:nvPr>
        </p:nvSpPr>
        <p:spPr>
          <a:xfrm>
            <a:off x="1039609" y="2332139"/>
            <a:ext cx="3935689" cy="2948731"/>
          </a:xfrm>
        </p:spPr>
        <p:txBody>
          <a:bodyPr>
            <a:normAutofit/>
          </a:bodyPr>
          <a:lstStyle/>
          <a:p>
            <a:endParaRPr lang="es-MX" sz="2000" dirty="0">
              <a:solidFill>
                <a:srgbClr val="336699"/>
              </a:solidFill>
              <a:latin typeface="Century Gothic" panose="020B0502020202020204" pitchFamily="34" charset="0"/>
            </a:endParaRPr>
          </a:p>
          <a:p>
            <a:r>
              <a:rPr lang="es-MX" sz="2000" dirty="0">
                <a:solidFill>
                  <a:srgbClr val="336699"/>
                </a:solidFill>
                <a:latin typeface="Century Gothic" panose="020B0502020202020204" pitchFamily="34" charset="0"/>
              </a:rPr>
              <a:t>Es la presentación racional de lo que se va a investigar, precede al plan de la investigación y Debe presentar una </a:t>
            </a:r>
            <a:r>
              <a:rPr lang="es-MX" sz="2000" b="1" dirty="0">
                <a:solidFill>
                  <a:srgbClr val="336699"/>
                </a:solidFill>
                <a:latin typeface="Century Gothic" panose="020B0502020202020204" pitchFamily="34" charset="0"/>
              </a:rPr>
              <a:t>idea clara y precisa</a:t>
            </a:r>
            <a:r>
              <a:rPr lang="es-MX" sz="2000" dirty="0">
                <a:solidFill>
                  <a:srgbClr val="336699"/>
                </a:solidFill>
                <a:latin typeface="Century Gothic" panose="020B0502020202020204" pitchFamily="34" charset="0"/>
              </a:rPr>
              <a:t> del problema.</a:t>
            </a:r>
          </a:p>
          <a:p>
            <a:endParaRPr lang="es-MX" dirty="0"/>
          </a:p>
        </p:txBody>
      </p:sp>
      <p:pic>
        <p:nvPicPr>
          <p:cNvPr id="1026" name="Picture 2" descr="Mil 300 estudiantes de Tuxpan recibirÃ¡n becas por su desempeÃ±o acadÃ©mico">
            <a:extLst>
              <a:ext uri="{FF2B5EF4-FFF2-40B4-BE49-F238E27FC236}">
                <a16:creationId xmlns:a16="http://schemas.microsoft.com/office/drawing/2014/main" id="{FECB1EBF-A23C-4506-843B-581DAB9927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6032" y="4166249"/>
            <a:ext cx="3584898" cy="2011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961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A4F914-EE80-4F29-88EC-7497A509E527}"/>
              </a:ext>
            </a:extLst>
          </p:cNvPr>
          <p:cNvSpPr>
            <a:spLocks noGrp="1"/>
          </p:cNvSpPr>
          <p:nvPr>
            <p:ph type="title"/>
          </p:nvPr>
        </p:nvSpPr>
        <p:spPr>
          <a:xfrm>
            <a:off x="802163" y="631588"/>
            <a:ext cx="10585799" cy="603996"/>
          </a:xfrm>
        </p:spPr>
        <p:txBody>
          <a:bodyPr>
            <a:normAutofit/>
          </a:bodyPr>
          <a:lstStyle/>
          <a:p>
            <a:r>
              <a:rPr lang="es-MX" sz="3200" dirty="0">
                <a:solidFill>
                  <a:srgbClr val="E8ABEB"/>
                </a:solidFill>
                <a:effectLst>
                  <a:outerShdw blurRad="38100" dist="38100" dir="2700000" algn="tl">
                    <a:srgbClr val="000000">
                      <a:alpha val="43137"/>
                    </a:srgbClr>
                  </a:outerShdw>
                </a:effectLst>
                <a:latin typeface="Century Gothic" panose="020B0502020202020204" pitchFamily="34" charset="0"/>
              </a:rPr>
              <a:t>Planteamiento del problema</a:t>
            </a:r>
          </a:p>
        </p:txBody>
      </p:sp>
      <p:sp>
        <p:nvSpPr>
          <p:cNvPr id="3" name="Marcador de contenido 2">
            <a:extLst>
              <a:ext uri="{FF2B5EF4-FFF2-40B4-BE49-F238E27FC236}">
                <a16:creationId xmlns:a16="http://schemas.microsoft.com/office/drawing/2014/main" id="{F23A5C24-42F4-41C3-B6A0-F32453744AA7}"/>
              </a:ext>
            </a:extLst>
          </p:cNvPr>
          <p:cNvSpPr>
            <a:spLocks noGrp="1"/>
          </p:cNvSpPr>
          <p:nvPr>
            <p:ph sz="quarter" idx="13"/>
          </p:nvPr>
        </p:nvSpPr>
        <p:spPr>
          <a:xfrm>
            <a:off x="913150" y="1600201"/>
            <a:ext cx="10363826" cy="4164495"/>
          </a:xfrm>
        </p:spPr>
        <p:txBody>
          <a:bodyPr>
            <a:normAutofit/>
          </a:bodyPr>
          <a:lstStyle/>
          <a:p>
            <a:pPr marL="0" indent="0">
              <a:buClr>
                <a:srgbClr val="FF9999"/>
              </a:buClr>
              <a:buNone/>
            </a:pPr>
            <a:r>
              <a:rPr lang="es-MX" sz="2200" cap="none" dirty="0">
                <a:solidFill>
                  <a:srgbClr val="008080"/>
                </a:solidFill>
                <a:latin typeface="Century Gothic" panose="020B0502020202020204" pitchFamily="34" charset="0"/>
              </a:rPr>
              <a:t>Pone de manifiesto tres aspectos que deben tenerse en cuanta:</a:t>
            </a:r>
            <a:endParaRPr lang="es-MX" sz="2200" b="1" cap="none" dirty="0">
              <a:solidFill>
                <a:srgbClr val="008080"/>
              </a:solidFill>
              <a:latin typeface="Century Gothic" panose="020B0502020202020204" pitchFamily="34" charset="0"/>
            </a:endParaRPr>
          </a:p>
          <a:p>
            <a:pPr marL="457200" indent="-457200" algn="just">
              <a:buClr>
                <a:schemeClr val="accent6"/>
              </a:buClr>
              <a:buFont typeface="+mj-lt"/>
              <a:buAutoNum type="arabicPeriod"/>
            </a:pPr>
            <a:r>
              <a:rPr lang="es-MX" b="1" cap="none" dirty="0">
                <a:solidFill>
                  <a:srgbClr val="008080"/>
                </a:solidFill>
                <a:latin typeface="Century Gothic" panose="020B0502020202020204" pitchFamily="34" charset="0"/>
              </a:rPr>
              <a:t>Descripción del problema</a:t>
            </a:r>
            <a:r>
              <a:rPr lang="es-MX" b="1" dirty="0">
                <a:solidFill>
                  <a:srgbClr val="008080"/>
                </a:solidFill>
                <a:latin typeface="Century Gothic" panose="020B0502020202020204" pitchFamily="34" charset="0"/>
              </a:rPr>
              <a:t>: </a:t>
            </a:r>
            <a:r>
              <a:rPr lang="es-MX" cap="none" dirty="0">
                <a:solidFill>
                  <a:srgbClr val="008080"/>
                </a:solidFill>
                <a:latin typeface="Century Gothic" panose="020B0502020202020204" pitchFamily="34" charset="0"/>
              </a:rPr>
              <a:t>el investigador presenta los antecedentes de estudio, las teorías en las que se basó y los supuestos principales en los que se apoya el enunciando del problema.  </a:t>
            </a:r>
          </a:p>
          <a:p>
            <a:pPr marL="457200" indent="-457200" algn="just">
              <a:buClr>
                <a:schemeClr val="accent6"/>
              </a:buClr>
              <a:buFont typeface="+mj-lt"/>
              <a:buAutoNum type="arabicPeriod"/>
            </a:pPr>
            <a:r>
              <a:rPr lang="es-MX" b="1" cap="none" dirty="0">
                <a:solidFill>
                  <a:srgbClr val="008080"/>
                </a:solidFill>
                <a:latin typeface="Century Gothic" panose="020B0502020202020204" pitchFamily="34" charset="0"/>
              </a:rPr>
              <a:t>Elementos del problema: </a:t>
            </a:r>
            <a:r>
              <a:rPr lang="es-MX" cap="none" dirty="0">
                <a:solidFill>
                  <a:srgbClr val="008080"/>
                </a:solidFill>
                <a:latin typeface="Century Gothic" panose="020B0502020202020204" pitchFamily="34" charset="0"/>
              </a:rPr>
              <a:t>hallar las relaciones que existen entre los hechos, por una parte, y entre las explicaciones, por otra, y tratará de relacionar aquéllas con éstas.</a:t>
            </a:r>
          </a:p>
          <a:p>
            <a:pPr marL="457200" indent="-457200" algn="just">
              <a:buClr>
                <a:schemeClr val="accent6"/>
              </a:buClr>
              <a:buFont typeface="+mj-lt"/>
              <a:buAutoNum type="arabicPeriod"/>
            </a:pPr>
            <a:r>
              <a:rPr lang="es-MX" b="1" cap="none" dirty="0">
                <a:solidFill>
                  <a:srgbClr val="008080"/>
                </a:solidFill>
                <a:latin typeface="Century Gothic" panose="020B0502020202020204" pitchFamily="34" charset="0"/>
              </a:rPr>
              <a:t>Formulación del problema: </a:t>
            </a:r>
            <a:r>
              <a:rPr lang="es-MX" cap="none" dirty="0">
                <a:solidFill>
                  <a:srgbClr val="008080"/>
                </a:solidFill>
                <a:latin typeface="Century Gothic" panose="020B0502020202020204" pitchFamily="34" charset="0"/>
              </a:rPr>
              <a:t>reducir el problema en términos concretos y explícitos, variables o aspectos principales que intervienen, relaciones entre ellos, cuáles argumentos (teorías) justifican esas relaciones.</a:t>
            </a:r>
            <a:endParaRPr lang="es-MX" dirty="0">
              <a:solidFill>
                <a:srgbClr val="008080"/>
              </a:solidFill>
              <a:latin typeface="Century Gothic" panose="020B0502020202020204" pitchFamily="34" charset="0"/>
            </a:endParaRPr>
          </a:p>
        </p:txBody>
      </p:sp>
      <p:pic>
        <p:nvPicPr>
          <p:cNvPr id="3074" name="Picture 2" descr="Resultado de imagen para hipÃ³tesis">
            <a:extLst>
              <a:ext uri="{FF2B5EF4-FFF2-40B4-BE49-F238E27FC236}">
                <a16:creationId xmlns:a16="http://schemas.microsoft.com/office/drawing/2014/main" id="{B5AEE9EB-7BC2-4AA7-BDA5-3A0B9D911C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8263" y="0"/>
            <a:ext cx="2023737" cy="18671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501179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9C3DC766-4813-4522-9FFA-93FCCF91C2F8}"/>
              </a:ext>
            </a:extLst>
          </p:cNvPr>
          <p:cNvSpPr/>
          <p:nvPr/>
        </p:nvSpPr>
        <p:spPr>
          <a:xfrm>
            <a:off x="1145869" y="577559"/>
            <a:ext cx="3562625" cy="1371888"/>
          </a:xfrm>
          <a:prstGeom prst="roundRect">
            <a:avLst/>
          </a:prstGeom>
          <a:solidFill>
            <a:srgbClr val="FFFFE1"/>
          </a:solidFill>
          <a:ln>
            <a:solidFill>
              <a:srgbClr val="FFC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rgbClr val="FF9147"/>
                </a:solidFill>
                <a:latin typeface="Century Gothic" panose="020B0502020202020204" pitchFamily="34" charset="0"/>
              </a:rPr>
              <a:t>Se inicia con una pregunta </a:t>
            </a:r>
            <a:r>
              <a:rPr lang="es-MX" dirty="0">
                <a:solidFill>
                  <a:srgbClr val="FF9147"/>
                </a:solidFill>
                <a:latin typeface="Century Gothic" panose="020B0502020202020204" pitchFamily="34" charset="0"/>
              </a:rPr>
              <a:t>que funciona como el  </a:t>
            </a:r>
            <a:r>
              <a:rPr lang="es-MX" b="1" dirty="0">
                <a:solidFill>
                  <a:srgbClr val="FF9147"/>
                </a:solidFill>
                <a:latin typeface="Century Gothic" panose="020B0502020202020204" pitchFamily="34" charset="0"/>
              </a:rPr>
              <a:t>primer</a:t>
            </a:r>
            <a:r>
              <a:rPr lang="es-MX" dirty="0">
                <a:solidFill>
                  <a:srgbClr val="FF9147"/>
                </a:solidFill>
                <a:latin typeface="Century Gothic" panose="020B0502020202020204" pitchFamily="34" charset="0"/>
              </a:rPr>
              <a:t> </a:t>
            </a:r>
            <a:r>
              <a:rPr lang="es-MX" b="1" dirty="0">
                <a:solidFill>
                  <a:srgbClr val="FF9147"/>
                </a:solidFill>
                <a:latin typeface="Century Gothic" panose="020B0502020202020204" pitchFamily="34" charset="0"/>
              </a:rPr>
              <a:t>hilo conductor </a:t>
            </a:r>
            <a:r>
              <a:rPr lang="es-MX" dirty="0">
                <a:solidFill>
                  <a:srgbClr val="FF9147"/>
                </a:solidFill>
                <a:latin typeface="Century Gothic" panose="020B0502020202020204" pitchFamily="34" charset="0"/>
              </a:rPr>
              <a:t>de la investigación. </a:t>
            </a:r>
          </a:p>
        </p:txBody>
      </p:sp>
      <p:sp>
        <p:nvSpPr>
          <p:cNvPr id="5" name="Rectángulo 4">
            <a:extLst>
              <a:ext uri="{FF2B5EF4-FFF2-40B4-BE49-F238E27FC236}">
                <a16:creationId xmlns:a16="http://schemas.microsoft.com/office/drawing/2014/main" id="{E7AEA1D4-1E6C-4B3C-976D-AE15284A9133}"/>
              </a:ext>
            </a:extLst>
          </p:cNvPr>
          <p:cNvSpPr/>
          <p:nvPr/>
        </p:nvSpPr>
        <p:spPr>
          <a:xfrm>
            <a:off x="2077285" y="2398800"/>
            <a:ext cx="3429000" cy="1292087"/>
          </a:xfrm>
          <a:prstGeom prst="rect">
            <a:avLst/>
          </a:prstGeom>
          <a:solidFill>
            <a:schemeClr val="accent1">
              <a:lumMod val="20000"/>
              <a:lumOff val="8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s-MX" b="1" dirty="0">
                <a:solidFill>
                  <a:schemeClr val="accent3"/>
                </a:solidFill>
                <a:latin typeface="Century Gothic" panose="020B0502020202020204" pitchFamily="34" charset="0"/>
              </a:rPr>
              <a:t>La pregunta </a:t>
            </a:r>
            <a:r>
              <a:rPr lang="es-MX" dirty="0">
                <a:solidFill>
                  <a:schemeClr val="accent3"/>
                </a:solidFill>
                <a:latin typeface="Century Gothic" panose="020B0502020202020204" pitchFamily="34" charset="0"/>
              </a:rPr>
              <a:t>debe tener las siguientes </a:t>
            </a:r>
            <a:r>
              <a:rPr lang="es-MX" b="1" dirty="0">
                <a:solidFill>
                  <a:schemeClr val="accent3"/>
                </a:solidFill>
                <a:latin typeface="Century Gothic" panose="020B0502020202020204" pitchFamily="34" charset="0"/>
              </a:rPr>
              <a:t>cualidades</a:t>
            </a:r>
            <a:r>
              <a:rPr lang="es-MX" dirty="0">
                <a:solidFill>
                  <a:schemeClr val="accent3"/>
                </a:solidFill>
                <a:latin typeface="Century Gothic" panose="020B0502020202020204" pitchFamily="34" charset="0"/>
              </a:rPr>
              <a:t>: </a:t>
            </a:r>
            <a:r>
              <a:rPr lang="es-MX" b="1" dirty="0">
                <a:solidFill>
                  <a:schemeClr val="accent3"/>
                </a:solidFill>
                <a:latin typeface="Century Gothic" panose="020B0502020202020204" pitchFamily="34" charset="0"/>
              </a:rPr>
              <a:t>claridad, factibilidad y pertinencia</a:t>
            </a:r>
            <a:r>
              <a:rPr lang="es-MX" dirty="0">
                <a:solidFill>
                  <a:schemeClr val="accent3"/>
                </a:solidFill>
                <a:latin typeface="Century Gothic" panose="020B0502020202020204" pitchFamily="34" charset="0"/>
              </a:rPr>
              <a:t>. </a:t>
            </a:r>
          </a:p>
        </p:txBody>
      </p:sp>
      <p:sp>
        <p:nvSpPr>
          <p:cNvPr id="6" name="Rectángulo 5">
            <a:extLst>
              <a:ext uri="{FF2B5EF4-FFF2-40B4-BE49-F238E27FC236}">
                <a16:creationId xmlns:a16="http://schemas.microsoft.com/office/drawing/2014/main" id="{BA397DE3-6F8B-4246-8765-38C2EE8CC037}"/>
              </a:ext>
            </a:extLst>
          </p:cNvPr>
          <p:cNvSpPr/>
          <p:nvPr/>
        </p:nvSpPr>
        <p:spPr>
          <a:xfrm>
            <a:off x="2635533" y="3976485"/>
            <a:ext cx="2312503" cy="914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rgbClr val="7030A0"/>
                </a:solidFill>
                <a:latin typeface="Century Gothic" panose="020B0502020202020204" pitchFamily="34" charset="0"/>
              </a:rPr>
              <a:t>Claridad</a:t>
            </a:r>
            <a:r>
              <a:rPr lang="es-MX" dirty="0">
                <a:solidFill>
                  <a:srgbClr val="7030A0"/>
                </a:solidFill>
                <a:latin typeface="Century Gothic" panose="020B0502020202020204" pitchFamily="34" charset="0"/>
              </a:rPr>
              <a:t>:  </a:t>
            </a:r>
            <a:r>
              <a:rPr lang="es-MX" b="1" dirty="0">
                <a:solidFill>
                  <a:srgbClr val="7030A0"/>
                </a:solidFill>
                <a:latin typeface="Century Gothic" panose="020B0502020202020204" pitchFamily="34" charset="0"/>
              </a:rPr>
              <a:t>  </a:t>
            </a:r>
          </a:p>
          <a:p>
            <a:pPr marL="285750" indent="-285750" algn="ctr">
              <a:buFontTx/>
              <a:buChar char="-"/>
            </a:pPr>
            <a:r>
              <a:rPr lang="es-MX" dirty="0">
                <a:solidFill>
                  <a:srgbClr val="7030A0"/>
                </a:solidFill>
                <a:latin typeface="Century Gothic" panose="020B0502020202020204" pitchFamily="34" charset="0"/>
              </a:rPr>
              <a:t>Precisa</a:t>
            </a:r>
          </a:p>
          <a:p>
            <a:pPr algn="ctr"/>
            <a:r>
              <a:rPr lang="es-MX" dirty="0">
                <a:solidFill>
                  <a:srgbClr val="7030A0"/>
                </a:solidFill>
                <a:latin typeface="Century Gothic" panose="020B0502020202020204" pitchFamily="34" charset="0"/>
              </a:rPr>
              <a:t>-   Concisa</a:t>
            </a:r>
          </a:p>
        </p:txBody>
      </p:sp>
      <p:sp>
        <p:nvSpPr>
          <p:cNvPr id="7" name="Rectángulo 6">
            <a:extLst>
              <a:ext uri="{FF2B5EF4-FFF2-40B4-BE49-F238E27FC236}">
                <a16:creationId xmlns:a16="http://schemas.microsoft.com/office/drawing/2014/main" id="{9450CCF9-71B9-47B4-83F3-DD718F30B2C6}"/>
              </a:ext>
            </a:extLst>
          </p:cNvPr>
          <p:cNvSpPr/>
          <p:nvPr/>
        </p:nvSpPr>
        <p:spPr>
          <a:xfrm>
            <a:off x="468243" y="5161425"/>
            <a:ext cx="3041377" cy="121919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rgbClr val="7030A0"/>
                </a:solidFill>
                <a:latin typeface="Century Gothic" panose="020B0502020202020204" pitchFamily="34" charset="0"/>
              </a:rPr>
              <a:t>Factibilidad</a:t>
            </a:r>
            <a:r>
              <a:rPr lang="es-MX" dirty="0">
                <a:solidFill>
                  <a:srgbClr val="7030A0"/>
                </a:solidFill>
                <a:latin typeface="Century Gothic" panose="020B0502020202020204" pitchFamily="34" charset="0"/>
              </a:rPr>
              <a:t>:   </a:t>
            </a:r>
          </a:p>
          <a:p>
            <a:pPr algn="ctr"/>
            <a:r>
              <a:rPr lang="es-MX" dirty="0">
                <a:solidFill>
                  <a:srgbClr val="7030A0"/>
                </a:solidFill>
                <a:latin typeface="Century Gothic" panose="020B0502020202020204" pitchFamily="34" charset="0"/>
              </a:rPr>
              <a:t>  -  Realista con respecto a los recursos.</a:t>
            </a:r>
          </a:p>
        </p:txBody>
      </p:sp>
      <p:sp>
        <p:nvSpPr>
          <p:cNvPr id="8" name="Rectángulo 7">
            <a:extLst>
              <a:ext uri="{FF2B5EF4-FFF2-40B4-BE49-F238E27FC236}">
                <a16:creationId xmlns:a16="http://schemas.microsoft.com/office/drawing/2014/main" id="{4A675963-470A-474C-B81C-ECC650AC534C}"/>
              </a:ext>
            </a:extLst>
          </p:cNvPr>
          <p:cNvSpPr/>
          <p:nvPr/>
        </p:nvSpPr>
        <p:spPr>
          <a:xfrm>
            <a:off x="4215840" y="5176483"/>
            <a:ext cx="3286540" cy="121919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dirty="0"/>
          </a:p>
          <a:p>
            <a:pPr algn="ctr"/>
            <a:r>
              <a:rPr lang="es-MX" b="1" dirty="0">
                <a:solidFill>
                  <a:schemeClr val="accent3"/>
                </a:solidFill>
                <a:latin typeface="Century Gothic" panose="020B0502020202020204" pitchFamily="34" charset="0"/>
              </a:rPr>
              <a:t>Pertinencia</a:t>
            </a:r>
            <a:r>
              <a:rPr lang="es-MX" dirty="0">
                <a:solidFill>
                  <a:schemeClr val="accent3"/>
                </a:solidFill>
                <a:latin typeface="Century Gothic" panose="020B0502020202020204" pitchFamily="34" charset="0"/>
              </a:rPr>
              <a:t>: </a:t>
            </a:r>
          </a:p>
          <a:p>
            <a:pPr algn="ctr"/>
            <a:r>
              <a:rPr lang="es-MX" dirty="0">
                <a:solidFill>
                  <a:schemeClr val="accent3"/>
                </a:solidFill>
                <a:latin typeface="Century Gothic" panose="020B0502020202020204" pitchFamily="34" charset="0"/>
              </a:rPr>
              <a:t> -  Pregunta específica, </a:t>
            </a:r>
          </a:p>
          <a:p>
            <a:pPr algn="ctr"/>
            <a:r>
              <a:rPr lang="es-MX" dirty="0">
                <a:solidFill>
                  <a:schemeClr val="accent3"/>
                </a:solidFill>
                <a:latin typeface="Century Gothic" panose="020B0502020202020204" pitchFamily="34" charset="0"/>
              </a:rPr>
              <a:t>estudiar lo que existe.</a:t>
            </a:r>
          </a:p>
          <a:p>
            <a:pPr algn="ctr"/>
            <a:r>
              <a:rPr lang="es-MX" dirty="0">
                <a:solidFill>
                  <a:schemeClr val="accent3"/>
                </a:solidFill>
                <a:latin typeface="Century Gothic" panose="020B0502020202020204" pitchFamily="34" charset="0"/>
              </a:rPr>
              <a:t> -   Tener un propósito.</a:t>
            </a:r>
          </a:p>
          <a:p>
            <a:pPr algn="ctr"/>
            <a:r>
              <a:rPr lang="es-MX" dirty="0"/>
              <a:t>  </a:t>
            </a:r>
          </a:p>
        </p:txBody>
      </p:sp>
      <p:sp>
        <p:nvSpPr>
          <p:cNvPr id="9" name="Rectángulo 8">
            <a:extLst>
              <a:ext uri="{FF2B5EF4-FFF2-40B4-BE49-F238E27FC236}">
                <a16:creationId xmlns:a16="http://schemas.microsoft.com/office/drawing/2014/main" id="{BE56BC4A-49BD-4017-BF36-E1C28FD48379}"/>
              </a:ext>
            </a:extLst>
          </p:cNvPr>
          <p:cNvSpPr/>
          <p:nvPr/>
        </p:nvSpPr>
        <p:spPr>
          <a:xfrm>
            <a:off x="7247860" y="835043"/>
            <a:ext cx="3442252" cy="2209799"/>
          </a:xfrm>
          <a:prstGeom prst="rect">
            <a:avLst/>
          </a:prstGeom>
          <a:solidFill>
            <a:srgbClr val="F3FFF3"/>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solidFill>
                  <a:srgbClr val="339933"/>
                </a:solidFill>
                <a:latin typeface="Century Gothic" panose="020B0502020202020204" pitchFamily="34" charset="0"/>
              </a:rPr>
              <a:t>Tiene que estar presente la </a:t>
            </a:r>
            <a:r>
              <a:rPr lang="es-MX" b="1" dirty="0">
                <a:solidFill>
                  <a:srgbClr val="339933"/>
                </a:solidFill>
                <a:latin typeface="Century Gothic" panose="020B0502020202020204" pitchFamily="34" charset="0"/>
              </a:rPr>
              <a:t>relación entre dos o más variables</a:t>
            </a:r>
            <a:r>
              <a:rPr lang="es-MX" dirty="0">
                <a:solidFill>
                  <a:srgbClr val="339933"/>
                </a:solidFill>
                <a:latin typeface="Century Gothic" panose="020B0502020202020204" pitchFamily="34" charset="0"/>
              </a:rPr>
              <a:t> en forma de </a:t>
            </a:r>
            <a:r>
              <a:rPr lang="es-MX" b="1" dirty="0">
                <a:solidFill>
                  <a:srgbClr val="339933"/>
                </a:solidFill>
                <a:latin typeface="Century Gothic" panose="020B0502020202020204" pitchFamily="34" charset="0"/>
              </a:rPr>
              <a:t>causa-efecto</a:t>
            </a:r>
            <a:r>
              <a:rPr lang="es-MX" dirty="0">
                <a:solidFill>
                  <a:srgbClr val="339933"/>
                </a:solidFill>
                <a:latin typeface="Century Gothic" panose="020B0502020202020204" pitchFamily="34" charset="0"/>
              </a:rPr>
              <a:t>, esto va a depender de la naturaleza del </a:t>
            </a:r>
            <a:r>
              <a:rPr lang="es-MX" b="1" dirty="0">
                <a:solidFill>
                  <a:srgbClr val="339933"/>
                </a:solidFill>
                <a:latin typeface="Century Gothic" panose="020B0502020202020204" pitchFamily="34" charset="0"/>
              </a:rPr>
              <a:t>objeto de estudio y</a:t>
            </a:r>
            <a:r>
              <a:rPr lang="es-MX" dirty="0">
                <a:solidFill>
                  <a:srgbClr val="339933"/>
                </a:solidFill>
                <a:latin typeface="Century Gothic" panose="020B0502020202020204" pitchFamily="34" charset="0"/>
              </a:rPr>
              <a:t> </a:t>
            </a:r>
            <a:r>
              <a:rPr lang="es-MX" b="1" dirty="0">
                <a:solidFill>
                  <a:srgbClr val="339933"/>
                </a:solidFill>
                <a:latin typeface="Century Gothic" panose="020B0502020202020204" pitchFamily="34" charset="0"/>
              </a:rPr>
              <a:t>del tipo de estudio</a:t>
            </a:r>
            <a:r>
              <a:rPr lang="es-MX" dirty="0">
                <a:solidFill>
                  <a:srgbClr val="339933"/>
                </a:solidFill>
                <a:latin typeface="Century Gothic" panose="020B0502020202020204" pitchFamily="34" charset="0"/>
              </a:rPr>
              <a:t> que se emprenda. </a:t>
            </a:r>
          </a:p>
        </p:txBody>
      </p:sp>
      <p:sp>
        <p:nvSpPr>
          <p:cNvPr id="10" name="Elipse 9">
            <a:extLst>
              <a:ext uri="{FF2B5EF4-FFF2-40B4-BE49-F238E27FC236}">
                <a16:creationId xmlns:a16="http://schemas.microsoft.com/office/drawing/2014/main" id="{4C50C553-C377-49A1-8231-E1C6018DC79A}"/>
              </a:ext>
            </a:extLst>
          </p:cNvPr>
          <p:cNvSpPr/>
          <p:nvPr/>
        </p:nvSpPr>
        <p:spPr>
          <a:xfrm>
            <a:off x="7526782" y="3692395"/>
            <a:ext cx="3608642" cy="2103265"/>
          </a:xfrm>
          <a:prstGeom prst="ellipse">
            <a:avLst/>
          </a:prstGeom>
          <a:solidFill>
            <a:schemeClr val="accent5">
              <a:lumMod val="40000"/>
              <a:lumOff val="60000"/>
            </a:schemeClr>
          </a:solidFill>
          <a:ln>
            <a:solidFill>
              <a:schemeClr val="accent4">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b="1" dirty="0">
                <a:solidFill>
                  <a:srgbClr val="0070C0"/>
                </a:solidFill>
                <a:latin typeface="Century Gothic" panose="020B0502020202020204" pitchFamily="34" charset="0"/>
              </a:rPr>
              <a:t>El problema </a:t>
            </a:r>
            <a:r>
              <a:rPr lang="es-MX" dirty="0">
                <a:solidFill>
                  <a:srgbClr val="0070C0"/>
                </a:solidFill>
                <a:latin typeface="Century Gothic" panose="020B0502020202020204" pitchFamily="34" charset="0"/>
              </a:rPr>
              <a:t>detectado es el </a:t>
            </a:r>
            <a:r>
              <a:rPr lang="es-MX" b="1" dirty="0">
                <a:solidFill>
                  <a:srgbClr val="0070C0"/>
                </a:solidFill>
                <a:latin typeface="Century Gothic" panose="020B0502020202020204" pitchFamily="34" charset="0"/>
              </a:rPr>
              <a:t>objeto de investigación</a:t>
            </a:r>
            <a:r>
              <a:rPr lang="es-MX" dirty="0">
                <a:solidFill>
                  <a:srgbClr val="0070C0"/>
                </a:solidFill>
                <a:latin typeface="Century Gothic" panose="020B0502020202020204" pitchFamily="34" charset="0"/>
              </a:rPr>
              <a:t>, el </a:t>
            </a:r>
            <a:r>
              <a:rPr lang="es-MX" b="1" dirty="0">
                <a:solidFill>
                  <a:srgbClr val="0070C0"/>
                </a:solidFill>
                <a:latin typeface="Century Gothic" panose="020B0502020202020204" pitchFamily="34" charset="0"/>
              </a:rPr>
              <a:t>fenómeno</a:t>
            </a:r>
            <a:r>
              <a:rPr lang="es-MX" dirty="0">
                <a:solidFill>
                  <a:srgbClr val="0070C0"/>
                </a:solidFill>
                <a:latin typeface="Century Gothic" panose="020B0502020202020204" pitchFamily="34" charset="0"/>
              </a:rPr>
              <a:t> o </a:t>
            </a:r>
            <a:r>
              <a:rPr lang="es-MX" b="1" dirty="0">
                <a:solidFill>
                  <a:srgbClr val="0070C0"/>
                </a:solidFill>
                <a:latin typeface="Century Gothic" panose="020B0502020202020204" pitchFamily="34" charset="0"/>
              </a:rPr>
              <a:t>hecho real </a:t>
            </a:r>
            <a:r>
              <a:rPr lang="es-MX" dirty="0">
                <a:solidFill>
                  <a:srgbClr val="0070C0"/>
                </a:solidFill>
                <a:latin typeface="Century Gothic" panose="020B0502020202020204" pitchFamily="34" charset="0"/>
              </a:rPr>
              <a:t>observado. </a:t>
            </a:r>
          </a:p>
        </p:txBody>
      </p:sp>
      <p:pic>
        <p:nvPicPr>
          <p:cNvPr id="11" name="Picture 2" descr="http://2.bp.blogspot.com/-jOIglqUSSJw/UTVUnKOMkjI/AAAAAAAAACo/amARDBVlKUo/s1600/descarga.jpg">
            <a:extLst>
              <a:ext uri="{FF2B5EF4-FFF2-40B4-BE49-F238E27FC236}">
                <a16:creationId xmlns:a16="http://schemas.microsoft.com/office/drawing/2014/main" id="{66CE274B-3825-4869-BCB9-2146731867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026" t="-1836" r="21502" b="-1"/>
          <a:stretch/>
        </p:blipFill>
        <p:spPr bwMode="auto">
          <a:xfrm>
            <a:off x="5313611" y="0"/>
            <a:ext cx="1644012" cy="2220686"/>
          </a:xfrm>
          <a:prstGeom prst="rect">
            <a:avLst/>
          </a:prstGeom>
          <a:noFill/>
          <a:extLst>
            <a:ext uri="{909E8E84-426E-40DD-AFC4-6F175D3DCCD1}">
              <a14:hiddenFill xmlns:a14="http://schemas.microsoft.com/office/drawing/2010/main">
                <a:solidFill>
                  <a:srgbClr val="FFFFFF"/>
                </a:solidFill>
              </a14:hiddenFill>
            </a:ext>
          </a:extLst>
        </p:spPr>
      </p:pic>
      <p:sp>
        <p:nvSpPr>
          <p:cNvPr id="2" name="Flecha: hacia abajo 1">
            <a:extLst>
              <a:ext uri="{FF2B5EF4-FFF2-40B4-BE49-F238E27FC236}">
                <a16:creationId xmlns:a16="http://schemas.microsoft.com/office/drawing/2014/main" id="{8DC178F8-3647-4B01-A35E-DB11258AA055}"/>
              </a:ext>
            </a:extLst>
          </p:cNvPr>
          <p:cNvSpPr/>
          <p:nvPr/>
        </p:nvSpPr>
        <p:spPr>
          <a:xfrm>
            <a:off x="2084367" y="1949446"/>
            <a:ext cx="484632" cy="449353"/>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3" name="Flecha: hacia abajo 2">
            <a:extLst>
              <a:ext uri="{FF2B5EF4-FFF2-40B4-BE49-F238E27FC236}">
                <a16:creationId xmlns:a16="http://schemas.microsoft.com/office/drawing/2014/main" id="{1A03B5F3-49B3-4A07-BC8C-AF9BD9723F4E}"/>
              </a:ext>
            </a:extLst>
          </p:cNvPr>
          <p:cNvSpPr/>
          <p:nvPr/>
        </p:nvSpPr>
        <p:spPr>
          <a:xfrm rot="16200000">
            <a:off x="5733129" y="2577538"/>
            <a:ext cx="484632" cy="9346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12" name="Flecha: hacia abajo 11">
            <a:extLst>
              <a:ext uri="{FF2B5EF4-FFF2-40B4-BE49-F238E27FC236}">
                <a16:creationId xmlns:a16="http://schemas.microsoft.com/office/drawing/2014/main" id="{4A5FBD40-E47A-4C9F-9885-6C6DC9FDB932}"/>
              </a:ext>
            </a:extLst>
          </p:cNvPr>
          <p:cNvSpPr/>
          <p:nvPr/>
        </p:nvSpPr>
        <p:spPr>
          <a:xfrm>
            <a:off x="9088200" y="3044842"/>
            <a:ext cx="485806" cy="627832"/>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997708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1037BF-1CC9-4E6B-8C84-125ACBE58750}"/>
              </a:ext>
            </a:extLst>
          </p:cNvPr>
          <p:cNvSpPr>
            <a:spLocks noGrp="1"/>
          </p:cNvSpPr>
          <p:nvPr>
            <p:ph type="title"/>
          </p:nvPr>
        </p:nvSpPr>
        <p:spPr>
          <a:xfrm>
            <a:off x="884650" y="185355"/>
            <a:ext cx="5647659" cy="1726096"/>
          </a:xfrm>
        </p:spPr>
        <p:txBody>
          <a:bodyPr/>
          <a:lstStyle/>
          <a:p>
            <a:r>
              <a:rPr lang="es-MX" dirty="0">
                <a:solidFill>
                  <a:srgbClr val="92D050"/>
                </a:solidFill>
              </a:rPr>
              <a:t>Las variables </a:t>
            </a:r>
          </a:p>
        </p:txBody>
      </p:sp>
      <p:sp>
        <p:nvSpPr>
          <p:cNvPr id="4" name="Marcador de texto 3">
            <a:extLst>
              <a:ext uri="{FF2B5EF4-FFF2-40B4-BE49-F238E27FC236}">
                <a16:creationId xmlns:a16="http://schemas.microsoft.com/office/drawing/2014/main" id="{3D112D71-F87A-4DD2-9A0A-01196D729AA4}"/>
              </a:ext>
            </a:extLst>
          </p:cNvPr>
          <p:cNvSpPr>
            <a:spLocks noGrp="1"/>
          </p:cNvSpPr>
          <p:nvPr>
            <p:ph type="body" sz="half" idx="2"/>
          </p:nvPr>
        </p:nvSpPr>
        <p:spPr>
          <a:xfrm>
            <a:off x="841935" y="2195137"/>
            <a:ext cx="5503843" cy="2675038"/>
          </a:xfrm>
        </p:spPr>
        <p:txBody>
          <a:bodyPr/>
          <a:lstStyle/>
          <a:p>
            <a:r>
              <a:rPr lang="es-AR" altLang="es-MX" sz="1800" dirty="0">
                <a:solidFill>
                  <a:srgbClr val="7030A0"/>
                </a:solidFill>
                <a:latin typeface="Century Gothic" panose="020B0502020202020204" pitchFamily="34" charset="0"/>
              </a:rPr>
              <a:t>Son los cambios cualitativos o cuantitativos que presentan los atributos de las unidades de observación, y que son susceptibles de ser medidas, por ejemplo: el </a:t>
            </a:r>
            <a:r>
              <a:rPr lang="es-AR" altLang="es-MX" sz="1800" b="1" dirty="0">
                <a:solidFill>
                  <a:srgbClr val="7030A0"/>
                </a:solidFill>
                <a:latin typeface="Century Gothic" panose="020B0502020202020204" pitchFamily="34" charset="0"/>
              </a:rPr>
              <a:t>nivel</a:t>
            </a:r>
            <a:r>
              <a:rPr lang="es-AR" altLang="es-MX" sz="1800" dirty="0">
                <a:solidFill>
                  <a:srgbClr val="7030A0"/>
                </a:solidFill>
                <a:latin typeface="Century Gothic" panose="020B0502020202020204" pitchFamily="34" charset="0"/>
              </a:rPr>
              <a:t> </a:t>
            </a:r>
            <a:r>
              <a:rPr lang="es-AR" altLang="es-MX" sz="1800" b="1" dirty="0">
                <a:solidFill>
                  <a:srgbClr val="7030A0"/>
                </a:solidFill>
                <a:latin typeface="Century Gothic" panose="020B0502020202020204" pitchFamily="34" charset="0"/>
              </a:rPr>
              <a:t>de vida</a:t>
            </a:r>
            <a:r>
              <a:rPr lang="es-AR" altLang="es-MX" sz="1800" dirty="0">
                <a:solidFill>
                  <a:srgbClr val="7030A0"/>
                </a:solidFill>
                <a:latin typeface="Century Gothic" panose="020B0502020202020204" pitchFamily="34" charset="0"/>
              </a:rPr>
              <a:t>, el </a:t>
            </a:r>
            <a:r>
              <a:rPr lang="es-AR" altLang="es-MX" sz="1800" b="1" dirty="0">
                <a:solidFill>
                  <a:srgbClr val="7030A0"/>
                </a:solidFill>
                <a:latin typeface="Century Gothic" panose="020B0502020202020204" pitchFamily="34" charset="0"/>
              </a:rPr>
              <a:t>nivel de ingreso</a:t>
            </a:r>
            <a:r>
              <a:rPr lang="es-AR" altLang="es-MX" sz="1800" dirty="0">
                <a:solidFill>
                  <a:srgbClr val="7030A0"/>
                </a:solidFill>
                <a:latin typeface="Century Gothic" panose="020B0502020202020204" pitchFamily="34" charset="0"/>
              </a:rPr>
              <a:t>, la </a:t>
            </a:r>
            <a:r>
              <a:rPr lang="es-AR" altLang="es-MX" sz="1800" b="1" dirty="0">
                <a:solidFill>
                  <a:srgbClr val="7030A0"/>
                </a:solidFill>
                <a:latin typeface="Century Gothic" panose="020B0502020202020204" pitchFamily="34" charset="0"/>
              </a:rPr>
              <a:t>escolaridad</a:t>
            </a:r>
            <a:r>
              <a:rPr lang="es-AR" altLang="es-MX" sz="1800" dirty="0">
                <a:solidFill>
                  <a:srgbClr val="7030A0"/>
                </a:solidFill>
                <a:latin typeface="Century Gothic" panose="020B0502020202020204" pitchFamily="34" charset="0"/>
              </a:rPr>
              <a:t>, el </a:t>
            </a:r>
            <a:r>
              <a:rPr lang="es-AR" altLang="es-MX" sz="1800" b="1" dirty="0">
                <a:solidFill>
                  <a:srgbClr val="7030A0"/>
                </a:solidFill>
                <a:latin typeface="Century Gothic" panose="020B0502020202020204" pitchFamily="34" charset="0"/>
              </a:rPr>
              <a:t>consumidor</a:t>
            </a:r>
            <a:r>
              <a:rPr lang="es-AR" altLang="es-MX" sz="1800" dirty="0">
                <a:solidFill>
                  <a:srgbClr val="7030A0"/>
                </a:solidFill>
                <a:latin typeface="Century Gothic" panose="020B0502020202020204" pitchFamily="34" charset="0"/>
              </a:rPr>
              <a:t>, el </a:t>
            </a:r>
            <a:r>
              <a:rPr lang="es-AR" altLang="es-MX" sz="1800" b="1" dirty="0">
                <a:solidFill>
                  <a:srgbClr val="7030A0"/>
                </a:solidFill>
                <a:latin typeface="Century Gothic" panose="020B0502020202020204" pitchFamily="34" charset="0"/>
              </a:rPr>
              <a:t>estatus</a:t>
            </a:r>
            <a:r>
              <a:rPr lang="es-AR" altLang="es-MX" sz="1800" dirty="0">
                <a:solidFill>
                  <a:srgbClr val="7030A0"/>
                </a:solidFill>
                <a:latin typeface="Century Gothic" panose="020B0502020202020204" pitchFamily="34" charset="0"/>
              </a:rPr>
              <a:t>, etc. </a:t>
            </a:r>
          </a:p>
          <a:p>
            <a:endParaRPr lang="es-MX" dirty="0"/>
          </a:p>
        </p:txBody>
      </p:sp>
      <p:pic>
        <p:nvPicPr>
          <p:cNvPr id="5" name="Picture 9" descr="http://3.bp.blogspot.com/-OYo5QH6soJo/TZ0ehjXSugI/AAAAAAAAADU/FnaIG1VA3lA/s1600/1.png">
            <a:extLst>
              <a:ext uri="{FF2B5EF4-FFF2-40B4-BE49-F238E27FC236}">
                <a16:creationId xmlns:a16="http://schemas.microsoft.com/office/drawing/2014/main" id="{E6F3CFFE-BDD6-44C8-B8A3-351763D01D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8486" y="361990"/>
            <a:ext cx="2344946" cy="219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http://estepais.com/site/wp-content/uploads/2011/06/3506111_thumbnail.jpg">
            <a:extLst>
              <a:ext uri="{FF2B5EF4-FFF2-40B4-BE49-F238E27FC236}">
                <a16:creationId xmlns:a16="http://schemas.microsoft.com/office/drawing/2014/main" id="{87FDA473-9C35-46B8-9CC9-5D2295FB0A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8486" y="3064048"/>
            <a:ext cx="2452016" cy="162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http://www.cocmed.sld.cu/no151/img_10/2.JPG">
            <a:extLst>
              <a:ext uri="{FF2B5EF4-FFF2-40B4-BE49-F238E27FC236}">
                <a16:creationId xmlns:a16="http://schemas.microsoft.com/office/drawing/2014/main" id="{989CA164-2A4C-4D24-8287-7488515674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43962">
            <a:off x="9506450" y="684375"/>
            <a:ext cx="2220699" cy="1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http://univirtual.ean.edu.co/publico/aulas_isbn/Guia_de_consumidor/imagenes/img_variables-internas_del_consumidor.jpg">
            <a:extLst>
              <a:ext uri="{FF2B5EF4-FFF2-40B4-BE49-F238E27FC236}">
                <a16:creationId xmlns:a16="http://schemas.microsoft.com/office/drawing/2014/main" id="{789A60C5-1A56-4BE9-9FBF-28E63EA9B2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16139" y="2731833"/>
            <a:ext cx="21590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a:extLst>
              <a:ext uri="{FF2B5EF4-FFF2-40B4-BE49-F238E27FC236}">
                <a16:creationId xmlns:a16="http://schemas.microsoft.com/office/drawing/2014/main" id="{72015DCD-3E1B-4B02-852C-56534BB537E6}"/>
              </a:ext>
            </a:extLst>
          </p:cNvPr>
          <p:cNvSpPr/>
          <p:nvPr/>
        </p:nvSpPr>
        <p:spPr>
          <a:xfrm>
            <a:off x="1876839" y="4946550"/>
            <a:ext cx="8438322" cy="1015663"/>
          </a:xfrm>
          <a:prstGeom prst="rect">
            <a:avLst/>
          </a:prstGeom>
        </p:spPr>
        <p:txBody>
          <a:bodyPr wrap="square">
            <a:spAutoFit/>
          </a:bodyPr>
          <a:lstStyle/>
          <a:p>
            <a:pPr algn="just"/>
            <a:r>
              <a:rPr lang="es-MX" sz="2000" b="1" dirty="0">
                <a:solidFill>
                  <a:srgbClr val="7030A0"/>
                </a:solidFill>
                <a:latin typeface="Century Gothic" panose="020B0502020202020204" pitchFamily="34" charset="0"/>
              </a:rPr>
              <a:t>Variable independiente</a:t>
            </a:r>
            <a:r>
              <a:rPr lang="es-MX" sz="2000" dirty="0">
                <a:solidFill>
                  <a:srgbClr val="7030A0"/>
                </a:solidFill>
                <a:latin typeface="Century Gothic" panose="020B0502020202020204" pitchFamily="34" charset="0"/>
              </a:rPr>
              <a:t>: se caracteriza porque produce un cambio o efecto en otra variable, denominada </a:t>
            </a:r>
            <a:r>
              <a:rPr lang="es-MX" sz="2000" b="1" dirty="0">
                <a:solidFill>
                  <a:srgbClr val="7030A0"/>
                </a:solidFill>
                <a:latin typeface="Century Gothic" panose="020B0502020202020204" pitchFamily="34" charset="0"/>
              </a:rPr>
              <a:t>dependiente</a:t>
            </a:r>
            <a:r>
              <a:rPr lang="es-MX" sz="2000" dirty="0">
                <a:solidFill>
                  <a:srgbClr val="7030A0"/>
                </a:solidFill>
                <a:latin typeface="Century Gothic" panose="020B0502020202020204" pitchFamily="34" charset="0"/>
              </a:rPr>
              <a:t>, la cual es producto de otros factores o elementos. </a:t>
            </a:r>
          </a:p>
        </p:txBody>
      </p:sp>
    </p:spTree>
    <p:extLst>
      <p:ext uri="{BB962C8B-B14F-4D97-AF65-F5344CB8AC3E}">
        <p14:creationId xmlns:p14="http://schemas.microsoft.com/office/powerpoint/2010/main" val="2843840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1A339A-0782-4E25-A350-1A4946E2F52B}"/>
              </a:ext>
            </a:extLst>
          </p:cNvPr>
          <p:cNvSpPr>
            <a:spLocks noGrp="1"/>
          </p:cNvSpPr>
          <p:nvPr>
            <p:ph type="title"/>
          </p:nvPr>
        </p:nvSpPr>
        <p:spPr>
          <a:xfrm>
            <a:off x="1193190" y="517848"/>
            <a:ext cx="9480185" cy="2460243"/>
          </a:xfrm>
        </p:spPr>
        <p:txBody>
          <a:bodyPr>
            <a:noAutofit/>
          </a:bodyPr>
          <a:lstStyle/>
          <a:p>
            <a:br>
              <a:rPr lang="es-MX" sz="2400" dirty="0"/>
            </a:br>
            <a:br>
              <a:rPr lang="es-MX" sz="2400" dirty="0"/>
            </a:br>
            <a:br>
              <a:rPr lang="es-MX" sz="2400" dirty="0"/>
            </a:br>
            <a:r>
              <a:rPr lang="es-MX" sz="2400" dirty="0">
                <a:solidFill>
                  <a:srgbClr val="FF6600"/>
                </a:solidFill>
              </a:rPr>
              <a:t>Del siguiente problema de investigación identifica sus elementos:</a:t>
            </a:r>
            <a:br>
              <a:rPr lang="es-MX" sz="2400" dirty="0">
                <a:solidFill>
                  <a:srgbClr val="FF6600"/>
                </a:solidFill>
              </a:rPr>
            </a:br>
            <a:br>
              <a:rPr lang="es-MX" sz="2400" dirty="0"/>
            </a:br>
            <a:r>
              <a:rPr lang="es-MX" sz="2400" cap="none" dirty="0">
                <a:solidFill>
                  <a:srgbClr val="666633"/>
                </a:solidFill>
              </a:rPr>
              <a:t>¿ La aplicación del modelo por competencias influye  en el desempeño académico de los alumnos del plantel “Lic. Adolfo López Mateos” de la Escuela Preparatoria dependiente de la Universidad Autónoma del Estado de México, generación 2016-2019?</a:t>
            </a:r>
            <a:br>
              <a:rPr lang="es-MX" sz="2400" cap="none" dirty="0">
                <a:solidFill>
                  <a:srgbClr val="666633"/>
                </a:solidFill>
              </a:rPr>
            </a:br>
            <a:br>
              <a:rPr lang="es-MX" sz="2400" cap="none" dirty="0"/>
            </a:br>
            <a:br>
              <a:rPr lang="es-MX" sz="2400" cap="none" dirty="0"/>
            </a:br>
            <a:endParaRPr lang="es-MX" sz="2400" dirty="0"/>
          </a:p>
        </p:txBody>
      </p:sp>
      <p:sp>
        <p:nvSpPr>
          <p:cNvPr id="4" name="Rectángulo: esquinas redondeadas 3">
            <a:extLst>
              <a:ext uri="{FF2B5EF4-FFF2-40B4-BE49-F238E27FC236}">
                <a16:creationId xmlns:a16="http://schemas.microsoft.com/office/drawing/2014/main" id="{5B2BA18C-90F3-41AA-983B-D9D774E53F8D}"/>
              </a:ext>
            </a:extLst>
          </p:cNvPr>
          <p:cNvSpPr/>
          <p:nvPr/>
        </p:nvSpPr>
        <p:spPr>
          <a:xfrm>
            <a:off x="1007165" y="3294776"/>
            <a:ext cx="7574773" cy="2392960"/>
          </a:xfrm>
          <a:prstGeom prst="roundRect">
            <a:avLst/>
          </a:prstGeom>
          <a:noFill/>
          <a:ln w="9525" cap="flat" cmpd="sng" algn="ctr">
            <a:solidFill>
              <a:srgbClr val="666633"/>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endParaRPr lang="es-MX" sz="2400" dirty="0">
              <a:solidFill>
                <a:schemeClr val="tx1"/>
              </a:solidFill>
            </a:endParaRPr>
          </a:p>
          <a:p>
            <a:r>
              <a:rPr lang="es-MX" sz="2400" dirty="0">
                <a:solidFill>
                  <a:srgbClr val="666633"/>
                </a:solidFill>
              </a:rPr>
              <a:t>Tiempo o periodo en que sucede: __________________</a:t>
            </a:r>
          </a:p>
          <a:p>
            <a:r>
              <a:rPr lang="es-MX" sz="2400" dirty="0">
                <a:solidFill>
                  <a:srgbClr val="666633"/>
                </a:solidFill>
              </a:rPr>
              <a:t>Espacio físico-geográfico: ________________________</a:t>
            </a:r>
          </a:p>
          <a:p>
            <a:r>
              <a:rPr lang="es-MX" sz="2400" dirty="0">
                <a:solidFill>
                  <a:srgbClr val="666633"/>
                </a:solidFill>
              </a:rPr>
              <a:t>TEMÁTICA</a:t>
            </a:r>
          </a:p>
          <a:p>
            <a:r>
              <a:rPr lang="es-MX" sz="2400" dirty="0">
                <a:solidFill>
                  <a:srgbClr val="666633"/>
                </a:solidFill>
              </a:rPr>
              <a:t>Variable independiente (Causa): ___________________</a:t>
            </a:r>
          </a:p>
          <a:p>
            <a:r>
              <a:rPr lang="es-MX" sz="2400" dirty="0">
                <a:solidFill>
                  <a:srgbClr val="666633"/>
                </a:solidFill>
              </a:rPr>
              <a:t>Variable dependiente (Consecuencia): _______________</a:t>
            </a:r>
          </a:p>
          <a:p>
            <a:r>
              <a:rPr lang="es-MX" sz="2400" dirty="0">
                <a:solidFill>
                  <a:srgbClr val="666633"/>
                </a:solidFill>
              </a:rPr>
              <a:t> </a:t>
            </a:r>
          </a:p>
          <a:p>
            <a:endParaRPr lang="es-MX" sz="2400" dirty="0">
              <a:solidFill>
                <a:schemeClr val="tx1"/>
              </a:solidFill>
            </a:endParaRPr>
          </a:p>
        </p:txBody>
      </p:sp>
      <p:pic>
        <p:nvPicPr>
          <p:cNvPr id="1028" name="Picture 4" descr="https://proyectoseducativoscr.files.wordpress.com/2014/10/arbol-pregunta.png?w=700&amp;h=537">
            <a:extLst>
              <a:ext uri="{FF2B5EF4-FFF2-40B4-BE49-F238E27FC236}">
                <a16:creationId xmlns:a16="http://schemas.microsoft.com/office/drawing/2014/main" id="{0552E38D-55C5-47C5-8436-BF749075EC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9113" y="2915003"/>
            <a:ext cx="3107741" cy="23929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561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D6ABA2-68DD-4851-BC9A-DBEDC3501C3E}"/>
              </a:ext>
            </a:extLst>
          </p:cNvPr>
          <p:cNvSpPr>
            <a:spLocks noGrp="1"/>
          </p:cNvSpPr>
          <p:nvPr>
            <p:ph type="title"/>
          </p:nvPr>
        </p:nvSpPr>
        <p:spPr>
          <a:xfrm>
            <a:off x="913775" y="618518"/>
            <a:ext cx="10364451" cy="723722"/>
          </a:xfrm>
        </p:spPr>
        <p:txBody>
          <a:bodyPr>
            <a:normAutofit/>
          </a:bodyPr>
          <a:lstStyle/>
          <a:p>
            <a:r>
              <a:rPr lang="es-MX" sz="3200" dirty="0">
                <a:solidFill>
                  <a:schemeClr val="accent6">
                    <a:lumMod val="75000"/>
                  </a:schemeClr>
                </a:solidFill>
                <a:effectLst>
                  <a:outerShdw blurRad="38100" dist="38100" dir="2700000" algn="tl">
                    <a:srgbClr val="000000">
                      <a:alpha val="43137"/>
                    </a:srgbClr>
                  </a:outerShdw>
                </a:effectLst>
                <a:latin typeface="Century Gothic" panose="020B0502020202020204" pitchFamily="34" charset="0"/>
              </a:rPr>
              <a:t>HIPÓTESIS</a:t>
            </a:r>
          </a:p>
        </p:txBody>
      </p:sp>
      <p:sp>
        <p:nvSpPr>
          <p:cNvPr id="4" name="Elipse 3">
            <a:extLst>
              <a:ext uri="{FF2B5EF4-FFF2-40B4-BE49-F238E27FC236}">
                <a16:creationId xmlns:a16="http://schemas.microsoft.com/office/drawing/2014/main" id="{224D61DB-4AA7-4834-A9D2-B17823318947}"/>
              </a:ext>
            </a:extLst>
          </p:cNvPr>
          <p:cNvSpPr/>
          <p:nvPr/>
        </p:nvSpPr>
        <p:spPr>
          <a:xfrm>
            <a:off x="973123" y="1222513"/>
            <a:ext cx="3619850" cy="2407995"/>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solidFill>
                  <a:srgbClr val="8C2390"/>
                </a:solidFill>
                <a:latin typeface="Century Gothic" panose="020B0502020202020204" pitchFamily="34" charset="0"/>
              </a:rPr>
              <a:t>Una</a:t>
            </a:r>
          </a:p>
          <a:p>
            <a:pPr algn="ctr"/>
            <a:r>
              <a:rPr lang="es-MX" b="1" dirty="0">
                <a:solidFill>
                  <a:srgbClr val="8C2390"/>
                </a:solidFill>
                <a:latin typeface="Century Gothic" panose="020B0502020202020204" pitchFamily="34" charset="0"/>
              </a:rPr>
              <a:t>hipótesis</a:t>
            </a:r>
            <a:r>
              <a:rPr lang="es-MX" dirty="0">
                <a:solidFill>
                  <a:srgbClr val="8C2390"/>
                </a:solidFill>
                <a:latin typeface="Century Gothic" panose="020B0502020202020204" pitchFamily="34" charset="0"/>
              </a:rPr>
              <a:t> es una proposición deducida</a:t>
            </a:r>
          </a:p>
          <a:p>
            <a:pPr algn="ctr"/>
            <a:r>
              <a:rPr lang="es-MX" dirty="0">
                <a:solidFill>
                  <a:srgbClr val="8C2390"/>
                </a:solidFill>
                <a:latin typeface="Century Gothic" panose="020B0502020202020204" pitchFamily="34" charset="0"/>
              </a:rPr>
              <a:t>teóricamente que postula un modelo</a:t>
            </a:r>
          </a:p>
          <a:p>
            <a:pPr algn="ctr"/>
            <a:r>
              <a:rPr lang="es-MX" dirty="0">
                <a:solidFill>
                  <a:srgbClr val="8C2390"/>
                </a:solidFill>
                <a:latin typeface="Century Gothic" panose="020B0502020202020204" pitchFamily="34" charset="0"/>
              </a:rPr>
              <a:t>de relaciones entre variables.</a:t>
            </a:r>
          </a:p>
        </p:txBody>
      </p:sp>
      <p:sp>
        <p:nvSpPr>
          <p:cNvPr id="7" name="Rectángulo: esquinas redondeadas 6">
            <a:extLst>
              <a:ext uri="{FF2B5EF4-FFF2-40B4-BE49-F238E27FC236}">
                <a16:creationId xmlns:a16="http://schemas.microsoft.com/office/drawing/2014/main" id="{2F252C41-7B82-4388-9719-4BC13274B793}"/>
              </a:ext>
            </a:extLst>
          </p:cNvPr>
          <p:cNvSpPr/>
          <p:nvPr/>
        </p:nvSpPr>
        <p:spPr>
          <a:xfrm>
            <a:off x="5409498" y="2629199"/>
            <a:ext cx="5286463" cy="914400"/>
          </a:xfrm>
          <a:prstGeom prst="roundRect">
            <a:avLst/>
          </a:prstGeom>
          <a:ln>
            <a:solidFill>
              <a:schemeClr val="accent4"/>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b="1" dirty="0">
                <a:solidFill>
                  <a:schemeClr val="accent1"/>
                </a:solidFill>
                <a:latin typeface="Century Gothic" panose="020B0502020202020204" pitchFamily="34" charset="0"/>
              </a:rPr>
              <a:t>Sirve de guía </a:t>
            </a:r>
            <a:r>
              <a:rPr lang="es-MX" dirty="0">
                <a:solidFill>
                  <a:schemeClr val="accent1"/>
                </a:solidFill>
                <a:latin typeface="Century Gothic" panose="020B0502020202020204" pitchFamily="34" charset="0"/>
              </a:rPr>
              <a:t>para la obtención de datos en función del interrogante presentado en el problema.</a:t>
            </a:r>
          </a:p>
        </p:txBody>
      </p:sp>
      <p:sp>
        <p:nvSpPr>
          <p:cNvPr id="9" name="Rectángulo: esquinas redondeadas 8">
            <a:extLst>
              <a:ext uri="{FF2B5EF4-FFF2-40B4-BE49-F238E27FC236}">
                <a16:creationId xmlns:a16="http://schemas.microsoft.com/office/drawing/2014/main" id="{DF29B7E9-370C-4C4F-A540-BB6485E049ED}"/>
              </a:ext>
            </a:extLst>
          </p:cNvPr>
          <p:cNvSpPr/>
          <p:nvPr/>
        </p:nvSpPr>
        <p:spPr>
          <a:xfrm>
            <a:off x="5409498" y="1509642"/>
            <a:ext cx="5286461" cy="9144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dirty="0"/>
          </a:p>
          <a:p>
            <a:pPr algn="ctr"/>
            <a:r>
              <a:rPr lang="es-MX" dirty="0">
                <a:solidFill>
                  <a:schemeClr val="accent6">
                    <a:lumMod val="50000"/>
                  </a:schemeClr>
                </a:solidFill>
                <a:latin typeface="Century Gothic" panose="020B0502020202020204" pitchFamily="34" charset="0"/>
              </a:rPr>
              <a:t>La hipótesis da lugar a una </a:t>
            </a:r>
            <a:r>
              <a:rPr lang="es-MX" b="1" dirty="0">
                <a:solidFill>
                  <a:schemeClr val="accent6">
                    <a:lumMod val="50000"/>
                  </a:schemeClr>
                </a:solidFill>
                <a:latin typeface="Century Gothic" panose="020B0502020202020204" pitchFamily="34" charset="0"/>
              </a:rPr>
              <a:t>reflexión profunda y constante</a:t>
            </a:r>
            <a:r>
              <a:rPr lang="es-MX" dirty="0">
                <a:solidFill>
                  <a:schemeClr val="accent6">
                    <a:lumMod val="50000"/>
                  </a:schemeClr>
                </a:solidFill>
                <a:latin typeface="Century Gothic" panose="020B0502020202020204" pitchFamily="34" charset="0"/>
              </a:rPr>
              <a:t>, por ello también se le ha llamado “</a:t>
            </a:r>
            <a:r>
              <a:rPr lang="es-MX" b="1" dirty="0">
                <a:solidFill>
                  <a:schemeClr val="accent6">
                    <a:lumMod val="50000"/>
                  </a:schemeClr>
                </a:solidFill>
                <a:latin typeface="Century Gothic" panose="020B0502020202020204" pitchFamily="34" charset="0"/>
              </a:rPr>
              <a:t>conjetura inteligente</a:t>
            </a:r>
            <a:r>
              <a:rPr lang="es-MX" dirty="0">
                <a:solidFill>
                  <a:schemeClr val="accent6">
                    <a:lumMod val="50000"/>
                  </a:schemeClr>
                </a:solidFill>
                <a:latin typeface="Century Gothic" panose="020B0502020202020204" pitchFamily="34" charset="0"/>
              </a:rPr>
              <a:t>”</a:t>
            </a:r>
          </a:p>
          <a:p>
            <a:pPr algn="ctr"/>
            <a:endParaRPr lang="es-MX" dirty="0"/>
          </a:p>
        </p:txBody>
      </p:sp>
      <p:sp>
        <p:nvSpPr>
          <p:cNvPr id="10" name="Rectángulo: esquinas redondeadas 9">
            <a:extLst>
              <a:ext uri="{FF2B5EF4-FFF2-40B4-BE49-F238E27FC236}">
                <a16:creationId xmlns:a16="http://schemas.microsoft.com/office/drawing/2014/main" id="{5948CFCD-9917-4E20-8B27-82A206CC112F}"/>
              </a:ext>
            </a:extLst>
          </p:cNvPr>
          <p:cNvSpPr/>
          <p:nvPr/>
        </p:nvSpPr>
        <p:spPr>
          <a:xfrm>
            <a:off x="5409500" y="4867937"/>
            <a:ext cx="5286461" cy="914400"/>
          </a:xfrm>
          <a:prstGeom prst="roundRect">
            <a:avLst/>
          </a:prstGeom>
          <a:solidFill>
            <a:srgbClr val="FFFFCC">
              <a:alpha val="49804"/>
            </a:srgbClr>
          </a:solidFill>
          <a:ln>
            <a:solidFill>
              <a:srgbClr val="FFCC66"/>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MX" dirty="0">
                <a:solidFill>
                  <a:srgbClr val="996633"/>
                </a:solidFill>
                <a:latin typeface="Century Gothic" panose="020B0502020202020204" pitchFamily="34" charset="0"/>
              </a:rPr>
              <a:t>Es necesario </a:t>
            </a:r>
            <a:r>
              <a:rPr lang="es-MX" b="1" dirty="0">
                <a:solidFill>
                  <a:srgbClr val="996633"/>
                </a:solidFill>
                <a:latin typeface="Century Gothic" panose="020B0502020202020204" pitchFamily="34" charset="0"/>
              </a:rPr>
              <a:t>confirmar</a:t>
            </a:r>
            <a:r>
              <a:rPr lang="es-MX" dirty="0">
                <a:solidFill>
                  <a:srgbClr val="996633"/>
                </a:solidFill>
                <a:latin typeface="Century Gothic" panose="020B0502020202020204" pitchFamily="34" charset="0"/>
              </a:rPr>
              <a:t>  nuestra hipótesis con datos objetivos, lo cual constituye, la meta de cualquier investigación.</a:t>
            </a:r>
          </a:p>
        </p:txBody>
      </p:sp>
      <p:sp>
        <p:nvSpPr>
          <p:cNvPr id="11" name="Rectángulo: esquinas redondeadas 10">
            <a:extLst>
              <a:ext uri="{FF2B5EF4-FFF2-40B4-BE49-F238E27FC236}">
                <a16:creationId xmlns:a16="http://schemas.microsoft.com/office/drawing/2014/main" id="{6F5DF176-69E9-4534-9ED4-DFCBC8D1D5EF}"/>
              </a:ext>
            </a:extLst>
          </p:cNvPr>
          <p:cNvSpPr/>
          <p:nvPr/>
        </p:nvSpPr>
        <p:spPr>
          <a:xfrm>
            <a:off x="5409499" y="3748568"/>
            <a:ext cx="5286462" cy="914400"/>
          </a:xfrm>
          <a:prstGeom prst="roundRect">
            <a:avLst/>
          </a:prstGeom>
          <a:ln>
            <a:solidFill>
              <a:srgbClr val="FF9999"/>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solidFill>
                  <a:srgbClr val="0070C0"/>
                </a:solidFill>
                <a:latin typeface="Century Gothic" panose="020B0502020202020204" pitchFamily="34" charset="0"/>
              </a:rPr>
              <a:t>La hipótesis </a:t>
            </a:r>
            <a:r>
              <a:rPr lang="es-MX" b="1" dirty="0">
                <a:solidFill>
                  <a:srgbClr val="0070C0"/>
                </a:solidFill>
                <a:latin typeface="Century Gothic" panose="020B0502020202020204" pitchFamily="34" charset="0"/>
              </a:rPr>
              <a:t>es el eslabón </a:t>
            </a:r>
            <a:r>
              <a:rPr lang="es-MX" dirty="0">
                <a:solidFill>
                  <a:srgbClr val="0070C0"/>
                </a:solidFill>
                <a:latin typeface="Century Gothic" panose="020B0502020202020204" pitchFamily="34" charset="0"/>
              </a:rPr>
              <a:t>entre la teoría y la investigación, que nos lleva al descubrimiento de nuevos hechos.</a:t>
            </a:r>
          </a:p>
        </p:txBody>
      </p:sp>
      <p:sp>
        <p:nvSpPr>
          <p:cNvPr id="12" name="Rectángulo: esquinas redondeadas 11">
            <a:extLst>
              <a:ext uri="{FF2B5EF4-FFF2-40B4-BE49-F238E27FC236}">
                <a16:creationId xmlns:a16="http://schemas.microsoft.com/office/drawing/2014/main" id="{6FE04DCD-91E9-4F8A-B9D2-EDE8CDBDBE3F}"/>
              </a:ext>
            </a:extLst>
          </p:cNvPr>
          <p:cNvSpPr/>
          <p:nvPr/>
        </p:nvSpPr>
        <p:spPr>
          <a:xfrm>
            <a:off x="857775" y="3902456"/>
            <a:ext cx="3619850" cy="1521025"/>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solidFill>
                  <a:schemeClr val="accent5">
                    <a:lumMod val="50000"/>
                  </a:schemeClr>
                </a:solidFill>
                <a:latin typeface="Century Gothic" panose="020B0502020202020204" pitchFamily="34" charset="0"/>
              </a:rPr>
              <a:t>Las </a:t>
            </a:r>
            <a:r>
              <a:rPr lang="es-MX" b="1" dirty="0">
                <a:solidFill>
                  <a:schemeClr val="accent5">
                    <a:lumMod val="50000"/>
                  </a:schemeClr>
                </a:solidFill>
                <a:latin typeface="Century Gothic" panose="020B0502020202020204" pitchFamily="34" charset="0"/>
              </a:rPr>
              <a:t>hipótesis</a:t>
            </a:r>
            <a:r>
              <a:rPr lang="es-MX" dirty="0">
                <a:solidFill>
                  <a:schemeClr val="accent5">
                    <a:lumMod val="50000"/>
                  </a:schemeClr>
                </a:solidFill>
                <a:latin typeface="Century Gothic" panose="020B0502020202020204" pitchFamily="34" charset="0"/>
              </a:rPr>
              <a:t> deben estar sustentadas correctamente en conocimientos teóricos y empíricos antes de pasar a su comprobación.</a:t>
            </a:r>
          </a:p>
        </p:txBody>
      </p:sp>
    </p:spTree>
    <p:extLst>
      <p:ext uri="{BB962C8B-B14F-4D97-AF65-F5344CB8AC3E}">
        <p14:creationId xmlns:p14="http://schemas.microsoft.com/office/powerpoint/2010/main" val="1556717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D1D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A18464-4730-47D1-82D6-4C49CFF9E75A}"/>
              </a:ext>
            </a:extLst>
          </p:cNvPr>
          <p:cNvSpPr>
            <a:spLocks noGrp="1"/>
          </p:cNvSpPr>
          <p:nvPr>
            <p:ph type="title"/>
          </p:nvPr>
        </p:nvSpPr>
        <p:spPr>
          <a:xfrm>
            <a:off x="913773" y="608579"/>
            <a:ext cx="10364451" cy="554300"/>
          </a:xfrm>
        </p:spPr>
        <p:txBody>
          <a:bodyPr>
            <a:normAutofit/>
          </a:bodyPr>
          <a:lstStyle/>
          <a:p>
            <a:r>
              <a:rPr lang="es-MX" sz="3200" dirty="0">
                <a:solidFill>
                  <a:srgbClr val="009999"/>
                </a:solidFill>
                <a:effectLst>
                  <a:outerShdw blurRad="38100" dist="38100" dir="2700000" algn="tl">
                    <a:srgbClr val="000000">
                      <a:alpha val="43137"/>
                    </a:srgbClr>
                  </a:outerShdw>
                </a:effectLst>
                <a:latin typeface="Century Gothic" panose="020B0502020202020204" pitchFamily="34" charset="0"/>
              </a:rPr>
              <a:t>Elementos de las hipótesis</a:t>
            </a:r>
          </a:p>
        </p:txBody>
      </p:sp>
      <p:graphicFrame>
        <p:nvGraphicFramePr>
          <p:cNvPr id="3" name="Diagrama 2">
            <a:extLst>
              <a:ext uri="{FF2B5EF4-FFF2-40B4-BE49-F238E27FC236}">
                <a16:creationId xmlns:a16="http://schemas.microsoft.com/office/drawing/2014/main" id="{9FD65EDE-ADF2-42C0-9AAB-9482584E751B}"/>
              </a:ext>
            </a:extLst>
          </p:cNvPr>
          <p:cNvGraphicFramePr/>
          <p:nvPr>
            <p:extLst>
              <p:ext uri="{D42A27DB-BD31-4B8C-83A1-F6EECF244321}">
                <p14:modId xmlns:p14="http://schemas.microsoft.com/office/powerpoint/2010/main" val="3631942734"/>
              </p:ext>
            </p:extLst>
          </p:nvPr>
        </p:nvGraphicFramePr>
        <p:xfrm>
          <a:off x="1239749" y="942805"/>
          <a:ext cx="9712500" cy="5306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6143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F83D554-3054-48AC-A139-80122155C95F}"/>
              </a:ext>
            </a:extLst>
          </p:cNvPr>
          <p:cNvSpPr>
            <a:spLocks noGrp="1"/>
          </p:cNvSpPr>
          <p:nvPr>
            <p:ph type="ctrTitle"/>
          </p:nvPr>
        </p:nvSpPr>
        <p:spPr>
          <a:xfrm>
            <a:off x="1751012" y="2807679"/>
            <a:ext cx="8689976" cy="2509213"/>
          </a:xfrm>
        </p:spPr>
        <p:txBody>
          <a:bodyPr>
            <a:normAutofit fontScale="90000"/>
          </a:bodyPr>
          <a:lstStyle/>
          <a:p>
            <a:pPr algn="l"/>
            <a:br>
              <a:rPr lang="es-MX" sz="3100" dirty="0">
                <a:solidFill>
                  <a:srgbClr val="336699"/>
                </a:solidFill>
                <a:ea typeface="Verdana" panose="020B0604030504040204" pitchFamily="34" charset="0"/>
                <a:cs typeface="Verdana" panose="020B0604030504040204" pitchFamily="34" charset="0"/>
              </a:rPr>
            </a:br>
            <a:br>
              <a:rPr lang="es-MX" sz="3100" dirty="0">
                <a:solidFill>
                  <a:srgbClr val="336699"/>
                </a:solidFill>
                <a:ea typeface="Verdana" panose="020B0604030504040204" pitchFamily="34" charset="0"/>
                <a:cs typeface="Verdana" panose="020B0604030504040204" pitchFamily="34" charset="0"/>
              </a:rPr>
            </a:br>
            <a:br>
              <a:rPr lang="es-MX" sz="3100" dirty="0">
                <a:solidFill>
                  <a:srgbClr val="336699"/>
                </a:solidFill>
                <a:ea typeface="Verdana" panose="020B0604030504040204" pitchFamily="34" charset="0"/>
                <a:cs typeface="Verdana" panose="020B0604030504040204" pitchFamily="34" charset="0"/>
              </a:rPr>
            </a:br>
            <a:br>
              <a:rPr lang="es-MX" sz="3100" dirty="0">
                <a:solidFill>
                  <a:srgbClr val="336699"/>
                </a:solidFill>
                <a:ea typeface="Verdana" panose="020B0604030504040204" pitchFamily="34" charset="0"/>
                <a:cs typeface="Verdana" panose="020B0604030504040204" pitchFamily="34" charset="0"/>
              </a:rPr>
            </a:br>
            <a:br>
              <a:rPr lang="es-MX" sz="3100" dirty="0">
                <a:solidFill>
                  <a:srgbClr val="336699"/>
                </a:solidFill>
                <a:ea typeface="Verdana" panose="020B0604030504040204" pitchFamily="34" charset="0"/>
                <a:cs typeface="Verdana" panose="020B0604030504040204" pitchFamily="34" charset="0"/>
              </a:rPr>
            </a:br>
            <a:r>
              <a:rPr lang="es-MX" sz="3100" dirty="0">
                <a:solidFill>
                  <a:srgbClr val="006699"/>
                </a:solidFill>
                <a:latin typeface="Century Gothic" panose="020B0502020202020204" pitchFamily="34" charset="0"/>
                <a:ea typeface="Verdana" panose="020B0604030504040204" pitchFamily="34" charset="0"/>
                <a:cs typeface="Calibri" panose="020F0502020204030204" pitchFamily="34" charset="0"/>
              </a:rPr>
              <a:t>PROPÓSITO DEL MÓDULO</a:t>
            </a:r>
            <a:br>
              <a:rPr lang="es-MX" sz="3100" dirty="0">
                <a:solidFill>
                  <a:srgbClr val="006699"/>
                </a:solidFill>
                <a:latin typeface="Century Gothic" panose="020B0502020202020204" pitchFamily="34" charset="0"/>
                <a:ea typeface="Verdana" panose="020B0604030504040204" pitchFamily="34" charset="0"/>
                <a:cs typeface="Calibri" panose="020F0502020204030204" pitchFamily="34" charset="0"/>
              </a:rPr>
            </a:br>
            <a:br>
              <a:rPr lang="es-MX" sz="3100" dirty="0">
                <a:solidFill>
                  <a:srgbClr val="006699"/>
                </a:solidFill>
                <a:latin typeface="Century Gothic" panose="020B0502020202020204" pitchFamily="34" charset="0"/>
                <a:ea typeface="Verdana" panose="020B0604030504040204" pitchFamily="34" charset="0"/>
                <a:cs typeface="Calibri" panose="020F0502020204030204" pitchFamily="34" charset="0"/>
              </a:rPr>
            </a:br>
            <a:r>
              <a:rPr lang="es-MX" sz="2700" cap="none" dirty="0">
                <a:solidFill>
                  <a:schemeClr val="accent5">
                    <a:lumMod val="75000"/>
                  </a:schemeClr>
                </a:solidFill>
                <a:latin typeface="Century Gothic" panose="020B0502020202020204" pitchFamily="34" charset="0"/>
                <a:ea typeface="Verdana" panose="020B0604030504040204" pitchFamily="34" charset="0"/>
                <a:cs typeface="Calibri" panose="020F0502020204030204" pitchFamily="34" charset="0"/>
              </a:rPr>
              <a:t>Construye el proyecto de investigación mediante la elaboración de cada uno de sus elementos para contar con la planeación de las actividades de su investigación.</a:t>
            </a:r>
            <a:br>
              <a:rPr lang="es-MX" sz="2700" dirty="0">
                <a:solidFill>
                  <a:schemeClr val="accent5">
                    <a:lumMod val="75000"/>
                  </a:schemeClr>
                </a:solidFill>
                <a:latin typeface="Century Gothic" panose="020B0502020202020204" pitchFamily="34" charset="0"/>
                <a:ea typeface="Verdana" panose="020B0604030504040204" pitchFamily="34" charset="0"/>
                <a:cs typeface="Calibri" panose="020F0502020204030204" pitchFamily="34" charset="0"/>
              </a:rPr>
            </a:br>
            <a:endParaRPr lang="es-MX" sz="2700" dirty="0">
              <a:solidFill>
                <a:schemeClr val="accent5">
                  <a:lumMod val="75000"/>
                </a:schemeClr>
              </a:solidFill>
              <a:latin typeface="Century Gothic" panose="020B0502020202020204" pitchFamily="34" charset="0"/>
              <a:ea typeface="Verdana" panose="020B0604030504040204" pitchFamily="34" charset="0"/>
              <a:cs typeface="Calibri" panose="020F0502020204030204" pitchFamily="34" charset="0"/>
            </a:endParaRPr>
          </a:p>
        </p:txBody>
      </p:sp>
      <p:sp>
        <p:nvSpPr>
          <p:cNvPr id="9" name="Subtítulo 8">
            <a:extLst>
              <a:ext uri="{FF2B5EF4-FFF2-40B4-BE49-F238E27FC236}">
                <a16:creationId xmlns:a16="http://schemas.microsoft.com/office/drawing/2014/main" id="{9108EF08-40E8-4B3B-8806-C2AD277095C6}"/>
              </a:ext>
            </a:extLst>
          </p:cNvPr>
          <p:cNvSpPr>
            <a:spLocks noGrp="1"/>
          </p:cNvSpPr>
          <p:nvPr>
            <p:ph type="subTitle" idx="1"/>
          </p:nvPr>
        </p:nvSpPr>
        <p:spPr>
          <a:xfrm>
            <a:off x="1751012" y="1225685"/>
            <a:ext cx="8689976" cy="914400"/>
          </a:xfrm>
        </p:spPr>
        <p:txBody>
          <a:bodyPr>
            <a:noAutofit/>
          </a:bodyPr>
          <a:lstStyle/>
          <a:p>
            <a:r>
              <a:rPr lang="es-MX" sz="2400" dirty="0">
                <a:solidFill>
                  <a:schemeClr val="accent1"/>
                </a:solidFill>
                <a:latin typeface="Lucida Handwriting" panose="03010101010101010101" pitchFamily="66" charset="0"/>
              </a:rPr>
              <a:t>PLANEACIÓN DE LA INVESTIGACIÓN: </a:t>
            </a:r>
            <a:br>
              <a:rPr lang="es-MX" sz="2400" dirty="0">
                <a:solidFill>
                  <a:schemeClr val="accent1"/>
                </a:solidFill>
                <a:latin typeface="Lucida Handwriting" panose="03010101010101010101" pitchFamily="66" charset="0"/>
              </a:rPr>
            </a:br>
            <a:r>
              <a:rPr lang="es-MX" sz="2400" dirty="0">
                <a:solidFill>
                  <a:schemeClr val="accent1"/>
                </a:solidFill>
                <a:latin typeface="Lucida Handwriting" panose="03010101010101010101" pitchFamily="66" charset="0"/>
              </a:rPr>
              <a:t>EL PROYECTO</a:t>
            </a:r>
            <a:endParaRPr lang="es-MX" sz="2400" dirty="0">
              <a:solidFill>
                <a:schemeClr val="accent1"/>
              </a:solidFill>
            </a:endParaRPr>
          </a:p>
        </p:txBody>
      </p:sp>
    </p:spTree>
    <p:extLst>
      <p:ext uri="{BB962C8B-B14F-4D97-AF65-F5344CB8AC3E}">
        <p14:creationId xmlns:p14="http://schemas.microsoft.com/office/powerpoint/2010/main" val="1207229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78EF68-782B-4ED4-B073-4334F25A19B8}"/>
              </a:ext>
            </a:extLst>
          </p:cNvPr>
          <p:cNvSpPr>
            <a:spLocks noGrp="1"/>
          </p:cNvSpPr>
          <p:nvPr>
            <p:ph type="title"/>
          </p:nvPr>
        </p:nvSpPr>
        <p:spPr>
          <a:xfrm>
            <a:off x="1803555" y="1065402"/>
            <a:ext cx="8584890" cy="1923481"/>
          </a:xfrm>
        </p:spPr>
        <p:txBody>
          <a:bodyPr>
            <a:noAutofit/>
          </a:bodyPr>
          <a:lstStyle/>
          <a:p>
            <a:r>
              <a:rPr lang="es-MX" sz="2400" dirty="0">
                <a:solidFill>
                  <a:srgbClr val="FF9900"/>
                </a:solidFill>
              </a:rPr>
              <a:t>DE LA SIGUIENTE HIPÓTESIS IDENTIFICA SUS ELEMENTOS:</a:t>
            </a:r>
            <a:br>
              <a:rPr lang="es-MX" sz="2400" dirty="0">
                <a:solidFill>
                  <a:srgbClr val="FF9900"/>
                </a:solidFill>
              </a:rPr>
            </a:br>
            <a:br>
              <a:rPr lang="es-MX" sz="2400" dirty="0">
                <a:solidFill>
                  <a:srgbClr val="336699"/>
                </a:solidFill>
              </a:rPr>
            </a:br>
            <a:r>
              <a:rPr lang="es-MX" sz="2400" dirty="0">
                <a:solidFill>
                  <a:srgbClr val="336699"/>
                </a:solidFill>
              </a:rPr>
              <a:t>“</a:t>
            </a:r>
            <a:r>
              <a:rPr lang="es-MX" sz="2400" cap="none" dirty="0">
                <a:solidFill>
                  <a:srgbClr val="336699"/>
                </a:solidFill>
              </a:rPr>
              <a:t>Si se aplica correctamente el modelo por competencias entonces mejora el desempeño académico de los alumnos del plantel “Lic. Adolfo López Mateos” de la Escuela Preparatoria dependiente de la Universidad Autónoma del Estado de México”.</a:t>
            </a:r>
            <a:br>
              <a:rPr lang="es-MX" sz="2400" cap="none" dirty="0">
                <a:solidFill>
                  <a:schemeClr val="accent5">
                    <a:lumMod val="75000"/>
                  </a:schemeClr>
                </a:solidFill>
              </a:rPr>
            </a:br>
            <a:br>
              <a:rPr lang="es-MX" sz="2400" cap="none" dirty="0">
                <a:solidFill>
                  <a:schemeClr val="accent5">
                    <a:lumMod val="75000"/>
                  </a:schemeClr>
                </a:solidFill>
              </a:rPr>
            </a:br>
            <a:endParaRPr lang="es-MX" sz="2400" dirty="0">
              <a:solidFill>
                <a:schemeClr val="accent5">
                  <a:lumMod val="75000"/>
                </a:schemeClr>
              </a:solidFill>
            </a:endParaRPr>
          </a:p>
        </p:txBody>
      </p:sp>
      <p:sp>
        <p:nvSpPr>
          <p:cNvPr id="5" name="Rectángulo: esquinas redondeadas 4">
            <a:extLst>
              <a:ext uri="{FF2B5EF4-FFF2-40B4-BE49-F238E27FC236}">
                <a16:creationId xmlns:a16="http://schemas.microsoft.com/office/drawing/2014/main" id="{44198803-EF9E-4090-B0D4-0DBA8170D94A}"/>
              </a:ext>
            </a:extLst>
          </p:cNvPr>
          <p:cNvSpPr/>
          <p:nvPr/>
        </p:nvSpPr>
        <p:spPr>
          <a:xfrm>
            <a:off x="1007166" y="3294776"/>
            <a:ext cx="7940891" cy="2392960"/>
          </a:xfrm>
          <a:prstGeom prst="roundRect">
            <a:avLst/>
          </a:prstGeom>
          <a:noFill/>
          <a:ln w="9525" cap="flat" cmpd="sng" algn="ctr">
            <a:solidFill>
              <a:srgbClr val="336699"/>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r>
              <a:rPr lang="es-MX" sz="2400" dirty="0">
                <a:solidFill>
                  <a:srgbClr val="336699"/>
                </a:solidFill>
              </a:rPr>
              <a:t>Unidad de análisis: ________________________________</a:t>
            </a:r>
          </a:p>
          <a:p>
            <a:r>
              <a:rPr lang="es-MX" sz="2400" dirty="0">
                <a:solidFill>
                  <a:srgbClr val="336699"/>
                </a:solidFill>
              </a:rPr>
              <a:t>VARIABLES</a:t>
            </a:r>
          </a:p>
          <a:p>
            <a:r>
              <a:rPr lang="es-MX" sz="2400" dirty="0">
                <a:solidFill>
                  <a:srgbClr val="336699"/>
                </a:solidFill>
              </a:rPr>
              <a:t>Variable independiente (Causa): ______________________</a:t>
            </a:r>
          </a:p>
          <a:p>
            <a:r>
              <a:rPr lang="es-MX" sz="2400" dirty="0">
                <a:solidFill>
                  <a:srgbClr val="336699"/>
                </a:solidFill>
              </a:rPr>
              <a:t>Variable dependiente (Consecuencia): __________________</a:t>
            </a:r>
          </a:p>
          <a:p>
            <a:r>
              <a:rPr lang="es-MX" sz="2400" dirty="0">
                <a:solidFill>
                  <a:srgbClr val="336699"/>
                </a:solidFill>
              </a:rPr>
              <a:t>Elementos lógicos: __________________________________</a:t>
            </a:r>
          </a:p>
          <a:p>
            <a:endParaRPr lang="es-MX" sz="2400" dirty="0">
              <a:solidFill>
                <a:schemeClr val="accent5">
                  <a:lumMod val="75000"/>
                </a:schemeClr>
              </a:solidFill>
            </a:endParaRPr>
          </a:p>
        </p:txBody>
      </p:sp>
      <p:pic>
        <p:nvPicPr>
          <p:cNvPr id="4098" name="Picture 2" descr="images">
            <a:extLst>
              <a:ext uri="{FF2B5EF4-FFF2-40B4-BE49-F238E27FC236}">
                <a16:creationId xmlns:a16="http://schemas.microsoft.com/office/drawing/2014/main" id="{8E588AD8-58CD-480D-B82F-2030141B45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9804" y="2988883"/>
            <a:ext cx="2638281" cy="21662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116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B18A7A-168A-4AF7-B63F-0659F7D8E612}"/>
              </a:ext>
            </a:extLst>
          </p:cNvPr>
          <p:cNvSpPr>
            <a:spLocks noGrp="1"/>
          </p:cNvSpPr>
          <p:nvPr>
            <p:ph type="title"/>
          </p:nvPr>
        </p:nvSpPr>
        <p:spPr>
          <a:xfrm>
            <a:off x="913775" y="609600"/>
            <a:ext cx="3935688" cy="1781262"/>
          </a:xfrm>
        </p:spPr>
        <p:txBody>
          <a:bodyPr>
            <a:normAutofit/>
          </a:bodyPr>
          <a:lstStyle/>
          <a:p>
            <a:r>
              <a:rPr lang="es-MX" sz="3200" dirty="0">
                <a:solidFill>
                  <a:schemeClr val="accent6">
                    <a:lumMod val="75000"/>
                  </a:schemeClr>
                </a:solidFill>
                <a:effectLst>
                  <a:outerShdw blurRad="38100" dist="38100" dir="2700000" algn="tl">
                    <a:srgbClr val="000000">
                      <a:alpha val="43137"/>
                    </a:srgbClr>
                  </a:outerShdw>
                </a:effectLst>
                <a:latin typeface="Century Gothic" panose="020B0502020202020204" pitchFamily="34" charset="0"/>
              </a:rPr>
              <a:t>OBJETIVOS</a:t>
            </a:r>
          </a:p>
        </p:txBody>
      </p:sp>
      <p:sp>
        <p:nvSpPr>
          <p:cNvPr id="4" name="Marcador de contenido 3">
            <a:extLst>
              <a:ext uri="{FF2B5EF4-FFF2-40B4-BE49-F238E27FC236}">
                <a16:creationId xmlns:a16="http://schemas.microsoft.com/office/drawing/2014/main" id="{EF3FB1C3-ADAF-424C-9912-973561D2DAA4}"/>
              </a:ext>
            </a:extLst>
          </p:cNvPr>
          <p:cNvSpPr>
            <a:spLocks noGrp="1"/>
          </p:cNvSpPr>
          <p:nvPr>
            <p:ph sz="quarter" idx="13"/>
          </p:nvPr>
        </p:nvSpPr>
        <p:spPr/>
        <p:txBody>
          <a:bodyPr>
            <a:normAutofit lnSpcReduction="10000"/>
          </a:bodyPr>
          <a:lstStyle/>
          <a:p>
            <a:pPr marL="0" indent="0">
              <a:buNone/>
            </a:pPr>
            <a:r>
              <a:rPr lang="es-MX" sz="2400" dirty="0">
                <a:solidFill>
                  <a:schemeClr val="accent6">
                    <a:lumMod val="75000"/>
                  </a:schemeClr>
                </a:solidFill>
              </a:rPr>
              <a:t>CARACTERÍSTICAS</a:t>
            </a:r>
          </a:p>
          <a:p>
            <a:pPr algn="just">
              <a:buClr>
                <a:srgbClr val="FF66FF"/>
              </a:buClr>
            </a:pPr>
            <a:r>
              <a:rPr lang="es-MX" sz="2200" cap="none" dirty="0">
                <a:solidFill>
                  <a:srgbClr val="7030A0"/>
                </a:solidFill>
                <a:latin typeface="Century Gothic" panose="020B0502020202020204" pitchFamily="34" charset="0"/>
              </a:rPr>
              <a:t>Es necesario conocer con detalle </a:t>
            </a:r>
            <a:r>
              <a:rPr lang="es-MX" sz="2200" b="1" cap="none" dirty="0">
                <a:solidFill>
                  <a:srgbClr val="7030A0"/>
                </a:solidFill>
                <a:latin typeface="Century Gothic" panose="020B0502020202020204" pitchFamily="34" charset="0"/>
              </a:rPr>
              <a:t>qué se pretende lograr </a:t>
            </a:r>
            <a:r>
              <a:rPr lang="es-MX" sz="2200" cap="none" dirty="0">
                <a:solidFill>
                  <a:srgbClr val="7030A0"/>
                </a:solidFill>
                <a:latin typeface="Century Gothic" panose="020B0502020202020204" pitchFamily="34" charset="0"/>
              </a:rPr>
              <a:t>a través de la investigación.</a:t>
            </a:r>
          </a:p>
          <a:p>
            <a:pPr algn="just">
              <a:buClr>
                <a:srgbClr val="FF66FF"/>
              </a:buClr>
            </a:pPr>
            <a:r>
              <a:rPr lang="es-MX" sz="2200" cap="none" dirty="0">
                <a:solidFill>
                  <a:srgbClr val="7030A0"/>
                </a:solidFill>
                <a:latin typeface="Century Gothic" panose="020B0502020202020204" pitchFamily="34" charset="0"/>
              </a:rPr>
              <a:t>Los objetivos deben estar </a:t>
            </a:r>
            <a:r>
              <a:rPr lang="es-MX" sz="2200" b="1" cap="none" dirty="0">
                <a:solidFill>
                  <a:srgbClr val="7030A0"/>
                </a:solidFill>
                <a:latin typeface="Century Gothic" panose="020B0502020202020204" pitchFamily="34" charset="0"/>
              </a:rPr>
              <a:t>claramente expresados</a:t>
            </a:r>
            <a:r>
              <a:rPr lang="es-MX" sz="2200" cap="none" dirty="0">
                <a:solidFill>
                  <a:srgbClr val="7030A0"/>
                </a:solidFill>
                <a:latin typeface="Century Gothic" panose="020B0502020202020204" pitchFamily="34" charset="0"/>
              </a:rPr>
              <a:t> para evitar posibles desviaciones en el proceso de la investigación.</a:t>
            </a:r>
          </a:p>
          <a:p>
            <a:pPr algn="just">
              <a:buClr>
                <a:srgbClr val="FF66FF"/>
              </a:buClr>
            </a:pPr>
            <a:r>
              <a:rPr lang="es-MX" sz="2200" cap="none" dirty="0">
                <a:solidFill>
                  <a:srgbClr val="7030A0"/>
                </a:solidFill>
                <a:latin typeface="Century Gothic" panose="020B0502020202020204" pitchFamily="34" charset="0"/>
              </a:rPr>
              <a:t>Hay que cuidar que los objetivos </a:t>
            </a:r>
            <a:r>
              <a:rPr lang="es-MX" sz="2200" b="1" cap="none" dirty="0">
                <a:solidFill>
                  <a:srgbClr val="7030A0"/>
                </a:solidFill>
                <a:latin typeface="Century Gothic" panose="020B0502020202020204" pitchFamily="34" charset="0"/>
              </a:rPr>
              <a:t>sean congruentes</a:t>
            </a:r>
            <a:r>
              <a:rPr lang="es-MX" sz="2200" cap="none" dirty="0">
                <a:solidFill>
                  <a:srgbClr val="7030A0"/>
                </a:solidFill>
                <a:latin typeface="Century Gothic" panose="020B0502020202020204" pitchFamily="34" charset="0"/>
              </a:rPr>
              <a:t> con la </a:t>
            </a:r>
            <a:r>
              <a:rPr lang="es-MX" sz="2200" b="1" cap="none" dirty="0">
                <a:solidFill>
                  <a:srgbClr val="7030A0"/>
                </a:solidFill>
                <a:latin typeface="Century Gothic" panose="020B0502020202020204" pitchFamily="34" charset="0"/>
              </a:rPr>
              <a:t>justificación</a:t>
            </a:r>
            <a:r>
              <a:rPr lang="es-MX" sz="2200" cap="none" dirty="0">
                <a:solidFill>
                  <a:srgbClr val="7030A0"/>
                </a:solidFill>
                <a:latin typeface="Century Gothic" panose="020B0502020202020204" pitchFamily="34" charset="0"/>
              </a:rPr>
              <a:t> del estudio y los elementos que conforman la </a:t>
            </a:r>
            <a:r>
              <a:rPr lang="es-MX" sz="2200" b="1" cap="none" dirty="0">
                <a:solidFill>
                  <a:srgbClr val="7030A0"/>
                </a:solidFill>
                <a:latin typeface="Century Gothic" panose="020B0502020202020204" pitchFamily="34" charset="0"/>
              </a:rPr>
              <a:t>problemática</a:t>
            </a:r>
            <a:r>
              <a:rPr lang="es-MX" sz="2200" cap="none" dirty="0">
                <a:solidFill>
                  <a:srgbClr val="7030A0"/>
                </a:solidFill>
                <a:latin typeface="Century Gothic" panose="020B0502020202020204" pitchFamily="34" charset="0"/>
              </a:rPr>
              <a:t> que se investiga.</a:t>
            </a:r>
          </a:p>
        </p:txBody>
      </p:sp>
      <p:sp>
        <p:nvSpPr>
          <p:cNvPr id="3" name="Marcador de texto 2">
            <a:extLst>
              <a:ext uri="{FF2B5EF4-FFF2-40B4-BE49-F238E27FC236}">
                <a16:creationId xmlns:a16="http://schemas.microsoft.com/office/drawing/2014/main" id="{6C6A39BD-70E8-4BE8-9DC0-E245FC5A684D}"/>
              </a:ext>
            </a:extLst>
          </p:cNvPr>
          <p:cNvSpPr>
            <a:spLocks noGrp="1"/>
          </p:cNvSpPr>
          <p:nvPr>
            <p:ph type="body" sz="half" idx="2"/>
          </p:nvPr>
        </p:nvSpPr>
        <p:spPr/>
        <p:txBody>
          <a:bodyPr>
            <a:normAutofit/>
          </a:bodyPr>
          <a:lstStyle/>
          <a:p>
            <a:r>
              <a:rPr lang="es-MX" sz="2000" dirty="0">
                <a:solidFill>
                  <a:srgbClr val="7030A0"/>
                </a:solidFill>
                <a:latin typeface="Century Gothic" panose="020B0502020202020204" pitchFamily="34" charset="0"/>
              </a:rPr>
              <a:t>SON LOS PUNTOS DE REFERENCIA O SEÑALAMIENTOS QUE GUÍAN EL DESARROLLO DE UNA INVESTIGACIÓN Y A CUYO LOGRO SE DIRIGEN TODOS LOS ESFUERZOS.</a:t>
            </a:r>
          </a:p>
        </p:txBody>
      </p:sp>
      <p:pic>
        <p:nvPicPr>
          <p:cNvPr id="2050" name="Picture 2" descr="http://www.culturameta.gov.co/sites/default/files/Imagen-objetivos.jpg">
            <a:extLst>
              <a:ext uri="{FF2B5EF4-FFF2-40B4-BE49-F238E27FC236}">
                <a16:creationId xmlns:a16="http://schemas.microsoft.com/office/drawing/2014/main" id="{9BC419DB-114D-4D3C-9A0B-426C474209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4698" y="5354443"/>
            <a:ext cx="2093839" cy="11999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USINESS - 5 pasos para Establecer Objetivos Empresariales Inteligentes">
            <a:extLst>
              <a:ext uri="{FF2B5EF4-FFF2-40B4-BE49-F238E27FC236}">
                <a16:creationId xmlns:a16="http://schemas.microsoft.com/office/drawing/2014/main" id="{A87606B8-DC3A-47BE-AC86-42132E9613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1759"/>
          <a:stretch/>
        </p:blipFill>
        <p:spPr bwMode="auto">
          <a:xfrm>
            <a:off x="1" y="0"/>
            <a:ext cx="2701254" cy="1728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408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4B9BCBE-9CC5-466A-97D5-066EA1B1E388}"/>
              </a:ext>
            </a:extLst>
          </p:cNvPr>
          <p:cNvSpPr>
            <a:spLocks noGrp="1"/>
          </p:cNvSpPr>
          <p:nvPr>
            <p:ph type="title"/>
          </p:nvPr>
        </p:nvSpPr>
        <p:spPr>
          <a:xfrm>
            <a:off x="913775" y="618518"/>
            <a:ext cx="10364451" cy="679994"/>
          </a:xfrm>
        </p:spPr>
        <p:txBody>
          <a:bodyPr>
            <a:normAutofit/>
          </a:bodyPr>
          <a:lstStyle/>
          <a:p>
            <a:r>
              <a:rPr lang="es-MX" sz="3200" dirty="0">
                <a:solidFill>
                  <a:srgbClr val="009999"/>
                </a:solidFill>
                <a:effectLst>
                  <a:outerShdw blurRad="38100" dist="38100" dir="2700000" algn="tl">
                    <a:srgbClr val="000000">
                      <a:alpha val="43137"/>
                    </a:srgbClr>
                  </a:outerShdw>
                </a:effectLst>
                <a:latin typeface="Century Gothic" panose="020B0502020202020204" pitchFamily="34" charset="0"/>
              </a:rPr>
              <a:t>Tipos de objetivos</a:t>
            </a:r>
          </a:p>
        </p:txBody>
      </p:sp>
      <p:sp>
        <p:nvSpPr>
          <p:cNvPr id="6" name="Marcador de texto 5">
            <a:extLst>
              <a:ext uri="{FF2B5EF4-FFF2-40B4-BE49-F238E27FC236}">
                <a16:creationId xmlns:a16="http://schemas.microsoft.com/office/drawing/2014/main" id="{03AEB5BD-6950-45B2-AC21-09A450B6599C}"/>
              </a:ext>
            </a:extLst>
          </p:cNvPr>
          <p:cNvSpPr>
            <a:spLocks noGrp="1"/>
          </p:cNvSpPr>
          <p:nvPr>
            <p:ph type="body" idx="1"/>
          </p:nvPr>
        </p:nvSpPr>
        <p:spPr>
          <a:xfrm>
            <a:off x="1146327" y="1675897"/>
            <a:ext cx="4873474" cy="679994"/>
          </a:xfrm>
        </p:spPr>
        <p:txBody>
          <a:bodyPr/>
          <a:lstStyle/>
          <a:p>
            <a:pPr algn="ctr"/>
            <a:r>
              <a:rPr lang="es-MX" dirty="0">
                <a:solidFill>
                  <a:srgbClr val="FF0000"/>
                </a:solidFill>
              </a:rPr>
              <a:t>Objetivo general</a:t>
            </a:r>
          </a:p>
        </p:txBody>
      </p:sp>
      <p:sp>
        <p:nvSpPr>
          <p:cNvPr id="8" name="Marcador de contenido 7">
            <a:extLst>
              <a:ext uri="{FF2B5EF4-FFF2-40B4-BE49-F238E27FC236}">
                <a16:creationId xmlns:a16="http://schemas.microsoft.com/office/drawing/2014/main" id="{9B672F3A-F68E-4E07-BDA4-9D68B037DFB7}"/>
              </a:ext>
            </a:extLst>
          </p:cNvPr>
          <p:cNvSpPr>
            <a:spLocks noGrp="1"/>
          </p:cNvSpPr>
          <p:nvPr>
            <p:ph sz="quarter" idx="13"/>
          </p:nvPr>
        </p:nvSpPr>
        <p:spPr>
          <a:xfrm>
            <a:off x="913774" y="2525565"/>
            <a:ext cx="5106027" cy="2740187"/>
          </a:xfrm>
        </p:spPr>
        <p:txBody>
          <a:bodyPr>
            <a:normAutofit/>
          </a:bodyPr>
          <a:lstStyle/>
          <a:p>
            <a:pPr marL="0" indent="0" algn="ctr">
              <a:buNone/>
              <a:defRPr/>
            </a:pPr>
            <a:r>
              <a:rPr lang="es-AR" dirty="0">
                <a:solidFill>
                  <a:schemeClr val="tx2"/>
                </a:solidFill>
                <a:cs typeface="Times New Roman" pitchFamily="18" charset="0"/>
              </a:rPr>
              <a:t>es el enunciado claro y preciso de las metas que se persiguen en la investigación a realizar. </a:t>
            </a:r>
          </a:p>
          <a:p>
            <a:pPr marL="0" indent="0" algn="ctr">
              <a:buNone/>
              <a:defRPr/>
            </a:pPr>
            <a:r>
              <a:rPr lang="es-AR" dirty="0">
                <a:solidFill>
                  <a:schemeClr val="tx2"/>
                </a:solidFill>
                <a:cs typeface="Times New Roman" pitchFamily="18" charset="0"/>
              </a:rPr>
              <a:t>Para el logro del objetivo general nos apoyamos en la formulación de objetivos específicos.</a:t>
            </a:r>
          </a:p>
          <a:p>
            <a:endParaRPr lang="es-MX" dirty="0"/>
          </a:p>
        </p:txBody>
      </p:sp>
      <p:sp>
        <p:nvSpPr>
          <p:cNvPr id="7" name="Marcador de texto 6">
            <a:extLst>
              <a:ext uri="{FF2B5EF4-FFF2-40B4-BE49-F238E27FC236}">
                <a16:creationId xmlns:a16="http://schemas.microsoft.com/office/drawing/2014/main" id="{704BE6E8-B216-45BF-B0CB-BBF22C5E5A2F}"/>
              </a:ext>
            </a:extLst>
          </p:cNvPr>
          <p:cNvSpPr>
            <a:spLocks noGrp="1"/>
          </p:cNvSpPr>
          <p:nvPr>
            <p:ph type="body" sz="quarter" idx="3"/>
          </p:nvPr>
        </p:nvSpPr>
        <p:spPr>
          <a:xfrm>
            <a:off x="6395796" y="1675897"/>
            <a:ext cx="4881804" cy="679994"/>
          </a:xfrm>
        </p:spPr>
        <p:txBody>
          <a:bodyPr/>
          <a:lstStyle/>
          <a:p>
            <a:pPr algn="ctr"/>
            <a:r>
              <a:rPr lang="es-MX" dirty="0">
                <a:solidFill>
                  <a:srgbClr val="FF0000"/>
                </a:solidFill>
              </a:rPr>
              <a:t>Objetivos específicos</a:t>
            </a:r>
          </a:p>
        </p:txBody>
      </p:sp>
      <p:sp>
        <p:nvSpPr>
          <p:cNvPr id="9" name="Marcador de contenido 8">
            <a:extLst>
              <a:ext uri="{FF2B5EF4-FFF2-40B4-BE49-F238E27FC236}">
                <a16:creationId xmlns:a16="http://schemas.microsoft.com/office/drawing/2014/main" id="{36C75E12-A943-4A1F-B0E9-80F3EB8A210E}"/>
              </a:ext>
            </a:extLst>
          </p:cNvPr>
          <p:cNvSpPr>
            <a:spLocks noGrp="1"/>
          </p:cNvSpPr>
          <p:nvPr>
            <p:ph sz="quarter" idx="14"/>
          </p:nvPr>
        </p:nvSpPr>
        <p:spPr>
          <a:xfrm>
            <a:off x="6283998" y="2525564"/>
            <a:ext cx="5105401" cy="2740187"/>
          </a:xfrm>
        </p:spPr>
        <p:txBody>
          <a:bodyPr>
            <a:normAutofit lnSpcReduction="10000"/>
          </a:bodyPr>
          <a:lstStyle/>
          <a:p>
            <a:pPr marL="0" indent="0" algn="ctr">
              <a:buNone/>
              <a:defRPr/>
            </a:pPr>
            <a:r>
              <a:rPr lang="es-AR" dirty="0">
                <a:solidFill>
                  <a:schemeClr val="tx2"/>
                </a:solidFill>
              </a:rPr>
              <a:t> son los que identifican las acciones que el investigador va a realizar. </a:t>
            </a:r>
          </a:p>
          <a:p>
            <a:pPr marL="0" indent="0" algn="ctr">
              <a:buNone/>
              <a:defRPr/>
            </a:pPr>
            <a:r>
              <a:rPr lang="es-AR" dirty="0">
                <a:solidFill>
                  <a:schemeClr val="tx2"/>
                </a:solidFill>
              </a:rPr>
              <a:t>Se van realizando en cada una de las etapas de la investigación. </a:t>
            </a:r>
          </a:p>
          <a:p>
            <a:pPr marL="0" indent="0" algn="ctr">
              <a:buNone/>
              <a:defRPr/>
            </a:pPr>
            <a:r>
              <a:rPr lang="es-AR" dirty="0">
                <a:solidFill>
                  <a:schemeClr val="tx2"/>
                </a:solidFill>
              </a:rPr>
              <a:t>Deben ser evaluados en cada paso para conocer los distintos niveles de resultados.</a:t>
            </a:r>
          </a:p>
          <a:p>
            <a:pPr marL="0" indent="0">
              <a:buNone/>
            </a:pPr>
            <a:endParaRPr lang="es-MX" dirty="0"/>
          </a:p>
        </p:txBody>
      </p:sp>
      <p:pic>
        <p:nvPicPr>
          <p:cNvPr id="2052" name="Picture 4" descr="http://1.bp.blogspot.com/-lgLiBBUN5VQ/TduwzR1aVAI/AAAAAAAAAAk/rD2Npz5ExoY/s1600/objetivos+%25281%2529.jpg">
            <a:extLst>
              <a:ext uri="{FF2B5EF4-FFF2-40B4-BE49-F238E27FC236}">
                <a16:creationId xmlns:a16="http://schemas.microsoft.com/office/drawing/2014/main" id="{FCE5A95B-E2B3-47D0-AA47-571F3F6228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82957" cy="17912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revistavidayestilo-oaxaca.com/wp-content/uploads/2016/02/objetivos-6.jpg">
            <a:extLst>
              <a:ext uri="{FF2B5EF4-FFF2-40B4-BE49-F238E27FC236}">
                <a16:creationId xmlns:a16="http://schemas.microsoft.com/office/drawing/2014/main" id="{BBE82AEA-DE81-4D4F-8B21-6D0489B15E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3444" y="5074046"/>
            <a:ext cx="1868556" cy="1783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761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DEBD"/>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rgbClr val="FF9933"/>
                </a:solidFill>
                <a:effectLst>
                  <a:outerShdw blurRad="38100" dist="38100" dir="2700000" algn="tl">
                    <a:srgbClr val="000000">
                      <a:alpha val="43137"/>
                    </a:srgbClr>
                  </a:outerShdw>
                </a:effectLst>
                <a:latin typeface="Century Gothic" panose="020B0502020202020204" pitchFamily="34" charset="0"/>
              </a:rPr>
              <a:t>Verbos para el diseño de objetivos </a:t>
            </a:r>
          </a:p>
        </p:txBody>
      </p:sp>
      <p:sp>
        <p:nvSpPr>
          <p:cNvPr id="3" name="Marcador de contenido 2"/>
          <p:cNvSpPr>
            <a:spLocks noGrp="1"/>
          </p:cNvSpPr>
          <p:nvPr>
            <p:ph sz="quarter" idx="13"/>
          </p:nvPr>
        </p:nvSpPr>
        <p:spPr>
          <a:xfrm>
            <a:off x="5391037" y="1152089"/>
            <a:ext cx="5785681" cy="5181599"/>
          </a:xfrm>
        </p:spPr>
        <p:txBody>
          <a:bodyPr>
            <a:normAutofit fontScale="85000" lnSpcReduction="20000"/>
          </a:bodyPr>
          <a:lstStyle/>
          <a:p>
            <a:pPr>
              <a:buClr>
                <a:srgbClr val="0070C0"/>
              </a:buClr>
            </a:pPr>
            <a:r>
              <a:rPr lang="es-MX" cap="none" dirty="0">
                <a:solidFill>
                  <a:schemeClr val="accent5">
                    <a:lumMod val="75000"/>
                  </a:schemeClr>
                </a:solidFill>
                <a:latin typeface="Century Gothic" panose="020B0502020202020204" pitchFamily="34" charset="0"/>
              </a:rPr>
              <a:t>Identificar</a:t>
            </a:r>
          </a:p>
          <a:p>
            <a:pPr>
              <a:buClr>
                <a:srgbClr val="0070C0"/>
              </a:buClr>
            </a:pPr>
            <a:r>
              <a:rPr lang="es-MX" cap="none" dirty="0">
                <a:solidFill>
                  <a:schemeClr val="accent5">
                    <a:lumMod val="75000"/>
                  </a:schemeClr>
                </a:solidFill>
                <a:latin typeface="Century Gothic" panose="020B0502020202020204" pitchFamily="34" charset="0"/>
              </a:rPr>
              <a:t>Caracterizar</a:t>
            </a:r>
          </a:p>
          <a:p>
            <a:pPr>
              <a:buClr>
                <a:srgbClr val="0070C0"/>
              </a:buClr>
            </a:pPr>
            <a:r>
              <a:rPr lang="es-MX" cap="none" dirty="0">
                <a:solidFill>
                  <a:schemeClr val="accent5">
                    <a:lumMod val="75000"/>
                  </a:schemeClr>
                </a:solidFill>
                <a:latin typeface="Century Gothic" panose="020B0502020202020204" pitchFamily="34" charset="0"/>
              </a:rPr>
              <a:t>Describir </a:t>
            </a:r>
          </a:p>
          <a:p>
            <a:pPr>
              <a:buClr>
                <a:srgbClr val="0070C0"/>
              </a:buClr>
            </a:pPr>
            <a:r>
              <a:rPr lang="es-MX" cap="none" dirty="0">
                <a:solidFill>
                  <a:schemeClr val="accent5">
                    <a:lumMod val="75000"/>
                  </a:schemeClr>
                </a:solidFill>
                <a:latin typeface="Century Gothic" panose="020B0502020202020204" pitchFamily="34" charset="0"/>
              </a:rPr>
              <a:t>Analizar</a:t>
            </a:r>
          </a:p>
          <a:p>
            <a:pPr>
              <a:buClr>
                <a:srgbClr val="0070C0"/>
              </a:buClr>
            </a:pPr>
            <a:r>
              <a:rPr lang="es-MX" cap="none" dirty="0">
                <a:solidFill>
                  <a:schemeClr val="accent5">
                    <a:lumMod val="75000"/>
                  </a:schemeClr>
                </a:solidFill>
                <a:latin typeface="Century Gothic" panose="020B0502020202020204" pitchFamily="34" charset="0"/>
              </a:rPr>
              <a:t>Explicar</a:t>
            </a:r>
          </a:p>
          <a:p>
            <a:pPr>
              <a:buClr>
                <a:srgbClr val="0070C0"/>
              </a:buClr>
            </a:pPr>
            <a:r>
              <a:rPr lang="es-MX" cap="none" dirty="0">
                <a:solidFill>
                  <a:schemeClr val="accent5">
                    <a:lumMod val="75000"/>
                  </a:schemeClr>
                </a:solidFill>
                <a:latin typeface="Century Gothic" panose="020B0502020202020204" pitchFamily="34" charset="0"/>
              </a:rPr>
              <a:t>Diseñar</a:t>
            </a:r>
          </a:p>
          <a:p>
            <a:pPr>
              <a:buClr>
                <a:srgbClr val="0070C0"/>
              </a:buClr>
            </a:pPr>
            <a:r>
              <a:rPr lang="es-MX" cap="none" dirty="0">
                <a:solidFill>
                  <a:schemeClr val="accent5">
                    <a:lumMod val="75000"/>
                  </a:schemeClr>
                </a:solidFill>
                <a:latin typeface="Century Gothic" panose="020B0502020202020204" pitchFamily="34" charset="0"/>
              </a:rPr>
              <a:t>Comparar</a:t>
            </a:r>
          </a:p>
          <a:p>
            <a:pPr>
              <a:buClr>
                <a:srgbClr val="0070C0"/>
              </a:buClr>
            </a:pPr>
            <a:r>
              <a:rPr lang="es-MX" cap="none" dirty="0">
                <a:solidFill>
                  <a:schemeClr val="accent5">
                    <a:lumMod val="75000"/>
                  </a:schemeClr>
                </a:solidFill>
                <a:latin typeface="Century Gothic" panose="020B0502020202020204" pitchFamily="34" charset="0"/>
              </a:rPr>
              <a:t>Evaluar</a:t>
            </a:r>
          </a:p>
          <a:p>
            <a:pPr>
              <a:buClr>
                <a:srgbClr val="0070C0"/>
              </a:buClr>
            </a:pPr>
            <a:r>
              <a:rPr lang="es-MX" cap="none" dirty="0">
                <a:solidFill>
                  <a:schemeClr val="accent5">
                    <a:lumMod val="75000"/>
                  </a:schemeClr>
                </a:solidFill>
                <a:latin typeface="Century Gothic" panose="020B0502020202020204" pitchFamily="34" charset="0"/>
              </a:rPr>
              <a:t>Aplicar</a:t>
            </a:r>
          </a:p>
          <a:p>
            <a:pPr>
              <a:buClr>
                <a:srgbClr val="0070C0"/>
              </a:buClr>
            </a:pPr>
            <a:r>
              <a:rPr lang="es-MX" cap="none" dirty="0">
                <a:solidFill>
                  <a:schemeClr val="accent5">
                    <a:lumMod val="75000"/>
                  </a:schemeClr>
                </a:solidFill>
                <a:latin typeface="Century Gothic" panose="020B0502020202020204" pitchFamily="34" charset="0"/>
              </a:rPr>
              <a:t>Desarrollar</a:t>
            </a:r>
          </a:p>
          <a:p>
            <a:pPr>
              <a:buClr>
                <a:srgbClr val="0070C0"/>
              </a:buClr>
            </a:pPr>
            <a:r>
              <a:rPr lang="es-MX" cap="none" dirty="0">
                <a:solidFill>
                  <a:schemeClr val="accent5">
                    <a:lumMod val="75000"/>
                  </a:schemeClr>
                </a:solidFill>
                <a:latin typeface="Century Gothic" panose="020B0502020202020204" pitchFamily="34" charset="0"/>
              </a:rPr>
              <a:t>Implementar</a:t>
            </a:r>
          </a:p>
          <a:p>
            <a:pPr>
              <a:buClr>
                <a:srgbClr val="0070C0"/>
              </a:buClr>
            </a:pPr>
            <a:r>
              <a:rPr lang="es-MX" cap="none" dirty="0">
                <a:solidFill>
                  <a:schemeClr val="accent5">
                    <a:lumMod val="75000"/>
                  </a:schemeClr>
                </a:solidFill>
                <a:latin typeface="Century Gothic" panose="020B0502020202020204" pitchFamily="34" charset="0"/>
              </a:rPr>
              <a:t>Sintetizar</a:t>
            </a:r>
          </a:p>
          <a:p>
            <a:pPr>
              <a:buClr>
                <a:srgbClr val="0070C0"/>
              </a:buClr>
            </a:pPr>
            <a:r>
              <a:rPr lang="es-MX" cap="none" dirty="0">
                <a:solidFill>
                  <a:schemeClr val="accent5">
                    <a:lumMod val="75000"/>
                  </a:schemeClr>
                </a:solidFill>
                <a:latin typeface="Century Gothic" panose="020B0502020202020204" pitchFamily="34" charset="0"/>
              </a:rPr>
              <a:t>Construir</a:t>
            </a:r>
          </a:p>
        </p:txBody>
      </p:sp>
      <p:sp>
        <p:nvSpPr>
          <p:cNvPr id="4" name="Marcador de texto 3"/>
          <p:cNvSpPr>
            <a:spLocks noGrp="1"/>
          </p:cNvSpPr>
          <p:nvPr>
            <p:ph type="body" sz="half" idx="2"/>
          </p:nvPr>
        </p:nvSpPr>
        <p:spPr>
          <a:xfrm>
            <a:off x="913774" y="3016489"/>
            <a:ext cx="3935689" cy="2417320"/>
          </a:xfrm>
        </p:spPr>
        <p:txBody>
          <a:bodyPr>
            <a:noAutofit/>
          </a:bodyPr>
          <a:lstStyle/>
          <a:p>
            <a:r>
              <a:rPr lang="es-MX" sz="1700" dirty="0">
                <a:solidFill>
                  <a:schemeClr val="accent5">
                    <a:lumMod val="75000"/>
                  </a:schemeClr>
                </a:solidFill>
                <a:latin typeface="Century Gothic" panose="020B0502020202020204" pitchFamily="34" charset="0"/>
              </a:rPr>
              <a:t>El investigador debe considerar las dos características siguientes:</a:t>
            </a:r>
          </a:p>
          <a:p>
            <a:pPr marL="342900" indent="-342900" algn="l">
              <a:buClr>
                <a:srgbClr val="FF9933"/>
              </a:buClr>
              <a:buFont typeface="+mj-lt"/>
              <a:buAutoNum type="arabicPeriod"/>
            </a:pPr>
            <a:r>
              <a:rPr lang="es-MX" sz="1700" b="1" dirty="0">
                <a:solidFill>
                  <a:srgbClr val="FF9933"/>
                </a:solidFill>
                <a:latin typeface="Century Gothic" panose="020B0502020202020204" pitchFamily="34" charset="0"/>
              </a:rPr>
              <a:t>Que indique el nivel de logro.</a:t>
            </a:r>
          </a:p>
          <a:p>
            <a:pPr marL="342900" indent="-342900" algn="l">
              <a:buClr>
                <a:srgbClr val="FF9933"/>
              </a:buClr>
              <a:buFont typeface="+mj-lt"/>
              <a:buAutoNum type="arabicPeriod"/>
            </a:pPr>
            <a:r>
              <a:rPr lang="es-MX" sz="1700" b="1" dirty="0">
                <a:solidFill>
                  <a:srgbClr val="FF9933"/>
                </a:solidFill>
                <a:latin typeface="Century Gothic" panose="020B0502020202020204" pitchFamily="34" charset="0"/>
              </a:rPr>
              <a:t>Que se pueda comprobar.</a:t>
            </a:r>
          </a:p>
        </p:txBody>
      </p:sp>
      <p:sp>
        <p:nvSpPr>
          <p:cNvPr id="6" name="Rectángulo: esquinas redondeadas 5">
            <a:extLst>
              <a:ext uri="{FF2B5EF4-FFF2-40B4-BE49-F238E27FC236}">
                <a16:creationId xmlns:a16="http://schemas.microsoft.com/office/drawing/2014/main" id="{DA55B56B-E951-48BB-9282-73416E61B151}"/>
              </a:ext>
            </a:extLst>
          </p:cNvPr>
          <p:cNvSpPr/>
          <p:nvPr/>
        </p:nvSpPr>
        <p:spPr>
          <a:xfrm>
            <a:off x="8085863" y="1877037"/>
            <a:ext cx="2416029" cy="325492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solidFill>
                  <a:srgbClr val="FFFFCC"/>
                </a:solidFill>
              </a:rPr>
              <a:t>Dependiendo de la ciencia o disciplina algunos verbos son más adecuados que otros.</a:t>
            </a:r>
          </a:p>
          <a:p>
            <a:pPr algn="ctr"/>
            <a:r>
              <a:rPr lang="es-MX" dirty="0">
                <a:solidFill>
                  <a:srgbClr val="FFFFCC"/>
                </a:solidFill>
              </a:rPr>
              <a:t>Debe cuidarse la elección de los verbos a partir de la hipótesis y del planteamiento del problema.</a:t>
            </a:r>
          </a:p>
        </p:txBody>
      </p:sp>
      <p:sp>
        <p:nvSpPr>
          <p:cNvPr id="5" name="Rectángulo 4">
            <a:extLst>
              <a:ext uri="{FF2B5EF4-FFF2-40B4-BE49-F238E27FC236}">
                <a16:creationId xmlns:a16="http://schemas.microsoft.com/office/drawing/2014/main" id="{AB6E4BCE-6BFB-4AAE-B791-964C93827DA5}"/>
              </a:ext>
            </a:extLst>
          </p:cNvPr>
          <p:cNvSpPr/>
          <p:nvPr/>
        </p:nvSpPr>
        <p:spPr>
          <a:xfrm>
            <a:off x="5391037" y="343677"/>
            <a:ext cx="5389652" cy="707886"/>
          </a:xfrm>
          <a:prstGeom prst="rect">
            <a:avLst/>
          </a:prstGeom>
        </p:spPr>
        <p:txBody>
          <a:bodyPr wrap="square">
            <a:spAutoFit/>
          </a:bodyPr>
          <a:lstStyle/>
          <a:p>
            <a:pPr algn="ctr"/>
            <a:r>
              <a:rPr lang="es-MX" sz="2000" b="1" dirty="0">
                <a:solidFill>
                  <a:schemeClr val="accent5">
                    <a:lumMod val="75000"/>
                  </a:schemeClr>
                </a:solidFill>
                <a:latin typeface="Century Gothic" panose="020B0502020202020204" pitchFamily="34" charset="0"/>
              </a:rPr>
              <a:t>Los verbos recomendados por su nivel de concreción y medición son:</a:t>
            </a:r>
          </a:p>
        </p:txBody>
      </p:sp>
    </p:spTree>
    <p:extLst>
      <p:ext uri="{BB962C8B-B14F-4D97-AF65-F5344CB8AC3E}">
        <p14:creationId xmlns:p14="http://schemas.microsoft.com/office/powerpoint/2010/main" val="622409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487018-CE05-4690-B533-8749235B95C7}"/>
              </a:ext>
            </a:extLst>
          </p:cNvPr>
          <p:cNvSpPr>
            <a:spLocks noGrp="1"/>
          </p:cNvSpPr>
          <p:nvPr>
            <p:ph type="title"/>
          </p:nvPr>
        </p:nvSpPr>
        <p:spPr>
          <a:xfrm rot="17663370">
            <a:off x="-531808" y="2618819"/>
            <a:ext cx="3408472" cy="800538"/>
          </a:xfrm>
        </p:spPr>
        <p:txBody>
          <a:bodyPr>
            <a:normAutofit/>
          </a:bodyPr>
          <a:lstStyle/>
          <a:p>
            <a:r>
              <a:rPr lang="es-MX" sz="3200" dirty="0">
                <a:solidFill>
                  <a:schemeClr val="accent2"/>
                </a:solidFill>
                <a:effectLst>
                  <a:outerShdw blurRad="38100" dist="38100" dir="2700000" algn="tl">
                    <a:srgbClr val="000000">
                      <a:alpha val="43137"/>
                    </a:srgbClr>
                  </a:outerShdw>
                </a:effectLst>
                <a:latin typeface="Century Gothic" panose="020B0502020202020204" pitchFamily="34" charset="0"/>
              </a:rPr>
              <a:t>JUSTIFICACIÓN</a:t>
            </a:r>
          </a:p>
        </p:txBody>
      </p:sp>
      <p:graphicFrame>
        <p:nvGraphicFramePr>
          <p:cNvPr id="3" name="Tabla 2">
            <a:extLst>
              <a:ext uri="{FF2B5EF4-FFF2-40B4-BE49-F238E27FC236}">
                <a16:creationId xmlns:a16="http://schemas.microsoft.com/office/drawing/2014/main" id="{43BEA376-F3AA-4156-8C68-718896535285}"/>
              </a:ext>
            </a:extLst>
          </p:cNvPr>
          <p:cNvGraphicFramePr>
            <a:graphicFrameLocks noGrp="1"/>
          </p:cNvGraphicFramePr>
          <p:nvPr>
            <p:extLst>
              <p:ext uri="{D42A27DB-BD31-4B8C-83A1-F6EECF244321}">
                <p14:modId xmlns:p14="http://schemas.microsoft.com/office/powerpoint/2010/main" val="4256565399"/>
              </p:ext>
            </p:extLst>
          </p:nvPr>
        </p:nvGraphicFramePr>
        <p:xfrm>
          <a:off x="2239861" y="792887"/>
          <a:ext cx="8128859" cy="4977154"/>
        </p:xfrm>
        <a:graphic>
          <a:graphicData uri="http://schemas.openxmlformats.org/drawingml/2006/table">
            <a:tbl>
              <a:tblPr firstRow="1" bandRow="1">
                <a:tableStyleId>{21E4AEA4-8DFA-4A89-87EB-49C32662AFE0}</a:tableStyleId>
              </a:tblPr>
              <a:tblGrid>
                <a:gridCol w="2710193">
                  <a:extLst>
                    <a:ext uri="{9D8B030D-6E8A-4147-A177-3AD203B41FA5}">
                      <a16:colId xmlns:a16="http://schemas.microsoft.com/office/drawing/2014/main" val="2492829789"/>
                    </a:ext>
                  </a:extLst>
                </a:gridCol>
                <a:gridCol w="2709333">
                  <a:extLst>
                    <a:ext uri="{9D8B030D-6E8A-4147-A177-3AD203B41FA5}">
                      <a16:colId xmlns:a16="http://schemas.microsoft.com/office/drawing/2014/main" val="4111699979"/>
                    </a:ext>
                  </a:extLst>
                </a:gridCol>
                <a:gridCol w="2709333">
                  <a:extLst>
                    <a:ext uri="{9D8B030D-6E8A-4147-A177-3AD203B41FA5}">
                      <a16:colId xmlns:a16="http://schemas.microsoft.com/office/drawing/2014/main" val="883853577"/>
                    </a:ext>
                  </a:extLst>
                </a:gridCol>
              </a:tblGrid>
              <a:tr h="398220">
                <a:tc>
                  <a:txBody>
                    <a:bodyPr/>
                    <a:lstStyle/>
                    <a:p>
                      <a:pPr algn="ctr"/>
                      <a:r>
                        <a:rPr lang="es-MX" sz="2000" dirty="0">
                          <a:solidFill>
                            <a:srgbClr val="FFFFE1"/>
                          </a:solidFill>
                          <a:latin typeface="Century Gothic" panose="020B0502020202020204" pitchFamily="34" charset="0"/>
                        </a:rPr>
                        <a:t>CONCEPTO</a:t>
                      </a:r>
                    </a:p>
                  </a:txBody>
                  <a:tcPr/>
                </a:tc>
                <a:tc>
                  <a:txBody>
                    <a:bodyPr/>
                    <a:lstStyle/>
                    <a:p>
                      <a:pPr algn="ctr"/>
                      <a:r>
                        <a:rPr lang="es-MX" sz="2000" dirty="0">
                          <a:solidFill>
                            <a:srgbClr val="FFFFE1"/>
                          </a:solidFill>
                          <a:latin typeface="Century Gothic" panose="020B0502020202020204" pitchFamily="34" charset="0"/>
                        </a:rPr>
                        <a:t>CARACTERÍSTICAS </a:t>
                      </a:r>
                    </a:p>
                  </a:txBody>
                  <a:tcPr/>
                </a:tc>
                <a:tc>
                  <a:txBody>
                    <a:bodyPr/>
                    <a:lstStyle/>
                    <a:p>
                      <a:pPr algn="ctr"/>
                      <a:r>
                        <a:rPr lang="es-MX" sz="2000" dirty="0">
                          <a:solidFill>
                            <a:srgbClr val="FFFFE1"/>
                          </a:solidFill>
                          <a:latin typeface="Century Gothic" panose="020B0502020202020204" pitchFamily="34" charset="0"/>
                        </a:rPr>
                        <a:t>ESTRUCTURA</a:t>
                      </a:r>
                    </a:p>
                  </a:txBody>
                  <a:tcPr/>
                </a:tc>
                <a:extLst>
                  <a:ext uri="{0D108BD9-81ED-4DB2-BD59-A6C34878D82A}">
                    <a16:rowId xmlns:a16="http://schemas.microsoft.com/office/drawing/2014/main" val="4105331897"/>
                  </a:ext>
                </a:extLst>
              </a:tr>
              <a:tr h="2848808">
                <a:tc>
                  <a:txBody>
                    <a:bodyPr/>
                    <a:lstStyle/>
                    <a:p>
                      <a:pPr algn="ctr"/>
                      <a:r>
                        <a:rPr lang="es-MX" sz="1800" dirty="0">
                          <a:solidFill>
                            <a:srgbClr val="7030A0"/>
                          </a:solidFill>
                          <a:latin typeface="Century Gothic" panose="020B0502020202020204" pitchFamily="34" charset="0"/>
                        </a:rPr>
                        <a:t>Por </a:t>
                      </a:r>
                      <a:r>
                        <a:rPr lang="es-MX" sz="1800" b="1" dirty="0">
                          <a:solidFill>
                            <a:srgbClr val="7030A0"/>
                          </a:solidFill>
                          <a:latin typeface="Century Gothic" panose="020B0502020202020204" pitchFamily="34" charset="0"/>
                        </a:rPr>
                        <a:t>justificación</a:t>
                      </a:r>
                      <a:r>
                        <a:rPr lang="es-MX" sz="1800" dirty="0">
                          <a:solidFill>
                            <a:srgbClr val="7030A0"/>
                          </a:solidFill>
                          <a:latin typeface="Century Gothic" panose="020B0502020202020204" pitchFamily="34" charset="0"/>
                        </a:rPr>
                        <a:t> se entiende sustentar la realización de un estudio con </a:t>
                      </a:r>
                      <a:r>
                        <a:rPr lang="es-MX" sz="1800" b="1" dirty="0">
                          <a:solidFill>
                            <a:srgbClr val="7030A0"/>
                          </a:solidFill>
                          <a:latin typeface="Century Gothic" panose="020B0502020202020204" pitchFamily="34" charset="0"/>
                        </a:rPr>
                        <a:t>argumentos convincentes</a:t>
                      </a:r>
                      <a:r>
                        <a:rPr lang="es-MX" sz="1800" dirty="0">
                          <a:solidFill>
                            <a:srgbClr val="7030A0"/>
                          </a:solidFill>
                          <a:latin typeface="Century Gothic" panose="020B0502020202020204" pitchFamily="34" charset="0"/>
                        </a:rPr>
                        <a:t>, para lo cual se requiere </a:t>
                      </a:r>
                      <a:r>
                        <a:rPr lang="es-MX" sz="1800" b="1" dirty="0">
                          <a:solidFill>
                            <a:srgbClr val="7030A0"/>
                          </a:solidFill>
                          <a:latin typeface="Century Gothic" panose="020B0502020202020204" pitchFamily="34" charset="0"/>
                        </a:rPr>
                        <a:t>apoyarse</a:t>
                      </a:r>
                      <a:r>
                        <a:rPr lang="es-MX" sz="1800" dirty="0">
                          <a:solidFill>
                            <a:srgbClr val="7030A0"/>
                          </a:solidFill>
                          <a:latin typeface="Century Gothic" panose="020B0502020202020204" pitchFamily="34" charset="0"/>
                        </a:rPr>
                        <a:t> en </a:t>
                      </a:r>
                      <a:r>
                        <a:rPr lang="es-MX" sz="1800" b="1" dirty="0">
                          <a:solidFill>
                            <a:srgbClr val="7030A0"/>
                          </a:solidFill>
                          <a:latin typeface="Century Gothic" panose="020B0502020202020204" pitchFamily="34" charset="0"/>
                        </a:rPr>
                        <a:t>elementos teóricos</a:t>
                      </a:r>
                      <a:r>
                        <a:rPr lang="es-MX" sz="1800" dirty="0">
                          <a:solidFill>
                            <a:srgbClr val="7030A0"/>
                          </a:solidFill>
                          <a:latin typeface="Century Gothic" panose="020B0502020202020204" pitchFamily="34" charset="0"/>
                        </a:rPr>
                        <a:t>, </a:t>
                      </a:r>
                      <a:r>
                        <a:rPr lang="es-MX" sz="1800" b="1" dirty="0">
                          <a:solidFill>
                            <a:srgbClr val="7030A0"/>
                          </a:solidFill>
                          <a:latin typeface="Century Gothic" panose="020B0502020202020204" pitchFamily="34" charset="0"/>
                        </a:rPr>
                        <a:t>empíricos e históricos </a:t>
                      </a:r>
                      <a:r>
                        <a:rPr lang="es-MX" sz="1800" dirty="0">
                          <a:solidFill>
                            <a:srgbClr val="7030A0"/>
                          </a:solidFill>
                          <a:latin typeface="Century Gothic" panose="020B0502020202020204" pitchFamily="34" charset="0"/>
                        </a:rPr>
                        <a:t>pertinentes y en las necesidades institucionales y sociales.</a:t>
                      </a:r>
                      <a:endParaRPr lang="es-MX" sz="1800" b="0" dirty="0">
                        <a:solidFill>
                          <a:srgbClr val="7030A0"/>
                        </a:solidFill>
                        <a:latin typeface="Century Gothic" panose="020B0502020202020204" pitchFamily="34" charset="0"/>
                      </a:endParaRPr>
                    </a:p>
                  </a:txBody>
                  <a:tcPr/>
                </a:tc>
                <a:tc>
                  <a:txBody>
                    <a:bodyPr/>
                    <a:lstStyle/>
                    <a:p>
                      <a:pPr marL="285750" indent="-285750">
                        <a:buClr>
                          <a:schemeClr val="accent6">
                            <a:lumMod val="75000"/>
                          </a:schemeClr>
                        </a:buClr>
                        <a:buFont typeface="Arial" panose="020B0604020202020204" pitchFamily="34" charset="0"/>
                        <a:buChar char="•"/>
                      </a:pPr>
                      <a:r>
                        <a:rPr lang="es-MX" sz="1800" dirty="0">
                          <a:solidFill>
                            <a:srgbClr val="7030A0"/>
                          </a:solidFill>
                          <a:latin typeface="Century Gothic" panose="020B0502020202020204" pitchFamily="34" charset="0"/>
                        </a:rPr>
                        <a:t>Tiene que exponerse en forma clara y precisa el </a:t>
                      </a:r>
                      <a:r>
                        <a:rPr lang="es-MX" sz="1800" b="1" dirty="0">
                          <a:solidFill>
                            <a:srgbClr val="7030A0"/>
                          </a:solidFill>
                          <a:latin typeface="Century Gothic" panose="020B0502020202020204" pitchFamily="34" charset="0"/>
                        </a:rPr>
                        <a:t>por qué </a:t>
                      </a:r>
                      <a:r>
                        <a:rPr lang="es-MX" sz="1800" dirty="0">
                          <a:solidFill>
                            <a:srgbClr val="7030A0"/>
                          </a:solidFill>
                          <a:latin typeface="Century Gothic" panose="020B0502020202020204" pitchFamily="34" charset="0"/>
                        </a:rPr>
                        <a:t>y </a:t>
                      </a:r>
                      <a:r>
                        <a:rPr lang="es-MX" sz="1800" b="1" dirty="0">
                          <a:solidFill>
                            <a:srgbClr val="7030A0"/>
                          </a:solidFill>
                          <a:latin typeface="Century Gothic" panose="020B0502020202020204" pitchFamily="34" charset="0"/>
                        </a:rPr>
                        <a:t>para qué </a:t>
                      </a:r>
                      <a:r>
                        <a:rPr lang="es-MX" sz="1800" dirty="0">
                          <a:solidFill>
                            <a:srgbClr val="7030A0"/>
                          </a:solidFill>
                          <a:latin typeface="Century Gothic" panose="020B0502020202020204" pitchFamily="34" charset="0"/>
                        </a:rPr>
                        <a:t>se va a llevar a cabo el estudio.</a:t>
                      </a:r>
                    </a:p>
                    <a:p>
                      <a:pPr marL="285750" indent="-285750">
                        <a:buClr>
                          <a:schemeClr val="accent6">
                            <a:lumMod val="75000"/>
                          </a:schemeClr>
                        </a:buClr>
                        <a:buFont typeface="Arial" panose="020B0604020202020204" pitchFamily="34" charset="0"/>
                        <a:buChar char="•"/>
                      </a:pPr>
                      <a:r>
                        <a:rPr lang="es-MX" sz="1800" dirty="0">
                          <a:solidFill>
                            <a:srgbClr val="7030A0"/>
                          </a:solidFill>
                          <a:latin typeface="Century Gothic" panose="020B0502020202020204" pitchFamily="34" charset="0"/>
                        </a:rPr>
                        <a:t>Se requiere conocer ampliamente las </a:t>
                      </a:r>
                      <a:r>
                        <a:rPr lang="es-MX" sz="1800" b="1" dirty="0">
                          <a:solidFill>
                            <a:srgbClr val="7030A0"/>
                          </a:solidFill>
                          <a:latin typeface="Century Gothic" panose="020B0502020202020204" pitchFamily="34" charset="0"/>
                        </a:rPr>
                        <a:t>causas y propósitos </a:t>
                      </a:r>
                      <a:r>
                        <a:rPr lang="es-MX" sz="1800" dirty="0">
                          <a:solidFill>
                            <a:srgbClr val="7030A0"/>
                          </a:solidFill>
                          <a:latin typeface="Century Gothic" panose="020B0502020202020204" pitchFamily="34" charset="0"/>
                        </a:rPr>
                        <a:t>que motivan la investigación.</a:t>
                      </a:r>
                    </a:p>
                  </a:txBody>
                  <a:tcPr/>
                </a:tc>
                <a:tc>
                  <a:txBody>
                    <a:bodyPr/>
                    <a:lstStyle/>
                    <a:p>
                      <a:pPr marL="285750" indent="-285750">
                        <a:buClr>
                          <a:schemeClr val="accent6">
                            <a:lumMod val="75000"/>
                          </a:schemeClr>
                        </a:buClr>
                        <a:buFont typeface="Arial" panose="020B0604020202020204" pitchFamily="34" charset="0"/>
                        <a:buChar char="•"/>
                      </a:pPr>
                      <a:r>
                        <a:rPr lang="es-MX" sz="1800" dirty="0">
                          <a:solidFill>
                            <a:srgbClr val="7030A0"/>
                          </a:solidFill>
                          <a:latin typeface="Century Gothic" panose="020B0502020202020204" pitchFamily="34" charset="0"/>
                        </a:rPr>
                        <a:t>Exposición de motivos. El contenidos debe responder a las preguntas </a:t>
                      </a:r>
                      <a:r>
                        <a:rPr lang="es-MX" sz="1800" b="1" dirty="0">
                          <a:solidFill>
                            <a:srgbClr val="7030A0"/>
                          </a:solidFill>
                          <a:latin typeface="Century Gothic" panose="020B0502020202020204" pitchFamily="34" charset="0"/>
                        </a:rPr>
                        <a:t>por qué </a:t>
                      </a:r>
                      <a:r>
                        <a:rPr lang="es-MX" sz="1800" dirty="0">
                          <a:solidFill>
                            <a:srgbClr val="7030A0"/>
                          </a:solidFill>
                          <a:latin typeface="Century Gothic" panose="020B0502020202020204" pitchFamily="34" charset="0"/>
                        </a:rPr>
                        <a:t>surge la investigación y </a:t>
                      </a:r>
                      <a:r>
                        <a:rPr lang="es-MX" sz="1800" b="1" dirty="0">
                          <a:solidFill>
                            <a:srgbClr val="7030A0"/>
                          </a:solidFill>
                          <a:latin typeface="Century Gothic" panose="020B0502020202020204" pitchFamily="34" charset="0"/>
                        </a:rPr>
                        <a:t>para qué </a:t>
                      </a:r>
                      <a:r>
                        <a:rPr lang="es-MX" sz="1800" dirty="0">
                          <a:solidFill>
                            <a:srgbClr val="7030A0"/>
                          </a:solidFill>
                          <a:latin typeface="Century Gothic" panose="020B0502020202020204" pitchFamily="34" charset="0"/>
                        </a:rPr>
                        <a:t>se utilizarán los resultados de la misma.</a:t>
                      </a:r>
                    </a:p>
                    <a:p>
                      <a:pPr marL="285750" indent="-285750">
                        <a:buClr>
                          <a:schemeClr val="accent6">
                            <a:lumMod val="75000"/>
                          </a:schemeClr>
                        </a:buClr>
                        <a:buFont typeface="Arial" panose="020B0604020202020204" pitchFamily="34" charset="0"/>
                        <a:buChar char="•"/>
                      </a:pPr>
                      <a:r>
                        <a:rPr lang="es-MX" sz="1800" dirty="0">
                          <a:solidFill>
                            <a:srgbClr val="7030A0"/>
                          </a:solidFill>
                          <a:latin typeface="Century Gothic" panose="020B0502020202020204" pitchFamily="34" charset="0"/>
                        </a:rPr>
                        <a:t>Señalar los </a:t>
                      </a:r>
                      <a:r>
                        <a:rPr lang="es-MX" sz="1800" b="1" dirty="0">
                          <a:solidFill>
                            <a:srgbClr val="7030A0"/>
                          </a:solidFill>
                          <a:latin typeface="Century Gothic" panose="020B0502020202020204" pitchFamily="34" charset="0"/>
                        </a:rPr>
                        <a:t>beneficios </a:t>
                      </a:r>
                      <a:r>
                        <a:rPr lang="es-MX" sz="1800" dirty="0">
                          <a:solidFill>
                            <a:srgbClr val="7030A0"/>
                          </a:solidFill>
                          <a:latin typeface="Century Gothic" panose="020B0502020202020204" pitchFamily="34" charset="0"/>
                        </a:rPr>
                        <a:t>y </a:t>
                      </a:r>
                      <a:r>
                        <a:rPr lang="es-MX" sz="1800" b="1" dirty="0">
                          <a:solidFill>
                            <a:srgbClr val="7030A0"/>
                          </a:solidFill>
                          <a:latin typeface="Century Gothic" panose="020B0502020202020204" pitchFamily="34" charset="0"/>
                        </a:rPr>
                        <a:t>aportaciones</a:t>
                      </a:r>
                      <a:r>
                        <a:rPr lang="es-MX" sz="1800" dirty="0">
                          <a:solidFill>
                            <a:srgbClr val="7030A0"/>
                          </a:solidFill>
                          <a:latin typeface="Century Gothic" panose="020B0502020202020204" pitchFamily="34" charset="0"/>
                        </a:rPr>
                        <a:t> que obtendrán de ella.</a:t>
                      </a:r>
                    </a:p>
                  </a:txBody>
                  <a:tcPr/>
                </a:tc>
                <a:extLst>
                  <a:ext uri="{0D108BD9-81ED-4DB2-BD59-A6C34878D82A}">
                    <a16:rowId xmlns:a16="http://schemas.microsoft.com/office/drawing/2014/main" val="2443587000"/>
                  </a:ext>
                </a:extLst>
              </a:tr>
              <a:tr h="372694">
                <a:tc>
                  <a:txBody>
                    <a:bodyPr/>
                    <a:lstStyle/>
                    <a:p>
                      <a:endParaRPr lang="es-MX"/>
                    </a:p>
                  </a:txBody>
                  <a:tcPr/>
                </a:tc>
                <a:tc>
                  <a:txBody>
                    <a:bodyPr/>
                    <a:lstStyle/>
                    <a:p>
                      <a:endParaRPr lang="es-MX" dirty="0">
                        <a:solidFill>
                          <a:schemeClr val="accent1"/>
                        </a:solidFill>
                      </a:endParaRPr>
                    </a:p>
                  </a:txBody>
                  <a:tcPr/>
                </a:tc>
                <a:tc>
                  <a:txBody>
                    <a:bodyPr/>
                    <a:lstStyle/>
                    <a:p>
                      <a:endParaRPr lang="es-MX" dirty="0">
                        <a:solidFill>
                          <a:schemeClr val="accent1">
                            <a:lumMod val="75000"/>
                          </a:schemeClr>
                        </a:solidFill>
                        <a:latin typeface="Century Gothic" panose="020B0502020202020204" pitchFamily="34" charset="0"/>
                      </a:endParaRPr>
                    </a:p>
                  </a:txBody>
                  <a:tcPr/>
                </a:tc>
                <a:extLst>
                  <a:ext uri="{0D108BD9-81ED-4DB2-BD59-A6C34878D82A}">
                    <a16:rowId xmlns:a16="http://schemas.microsoft.com/office/drawing/2014/main" val="1885898551"/>
                  </a:ext>
                </a:extLst>
              </a:tr>
            </a:tbl>
          </a:graphicData>
        </a:graphic>
      </p:graphicFrame>
    </p:spTree>
    <p:extLst>
      <p:ext uri="{BB962C8B-B14F-4D97-AF65-F5344CB8AC3E}">
        <p14:creationId xmlns:p14="http://schemas.microsoft.com/office/powerpoint/2010/main" val="342960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C871FE7E-E37D-494B-B429-7C499E82B7C6}"/>
              </a:ext>
            </a:extLst>
          </p:cNvPr>
          <p:cNvGraphicFramePr/>
          <p:nvPr>
            <p:extLst>
              <p:ext uri="{D42A27DB-BD31-4B8C-83A1-F6EECF244321}">
                <p14:modId xmlns:p14="http://schemas.microsoft.com/office/powerpoint/2010/main" val="291539774"/>
              </p:ext>
            </p:extLst>
          </p:nvPr>
        </p:nvGraphicFramePr>
        <p:xfrm>
          <a:off x="2065555" y="453006"/>
          <a:ext cx="8580073" cy="5252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a:extLst>
              <a:ext uri="{FF2B5EF4-FFF2-40B4-BE49-F238E27FC236}">
                <a16:creationId xmlns:a16="http://schemas.microsoft.com/office/drawing/2014/main" id="{431FA85A-C727-4CF5-B507-9A9E8BAB68B9}"/>
              </a:ext>
            </a:extLst>
          </p:cNvPr>
          <p:cNvSpPr/>
          <p:nvPr/>
        </p:nvSpPr>
        <p:spPr>
          <a:xfrm>
            <a:off x="2053430" y="5091303"/>
            <a:ext cx="2540001" cy="914400"/>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4">
                    <a:lumMod val="75000"/>
                  </a:schemeClr>
                </a:solidFill>
                <a:latin typeface="Century Gothic" panose="020B0502020202020204" pitchFamily="34" charset="0"/>
              </a:rPr>
              <a:t>Sitúa al problema en un ámbito teórico.</a:t>
            </a:r>
          </a:p>
        </p:txBody>
      </p:sp>
      <p:sp>
        <p:nvSpPr>
          <p:cNvPr id="9" name="Rectángulo 8">
            <a:extLst>
              <a:ext uri="{FF2B5EF4-FFF2-40B4-BE49-F238E27FC236}">
                <a16:creationId xmlns:a16="http://schemas.microsoft.com/office/drawing/2014/main" id="{433C25A3-24FE-4831-AF3D-FF661BFB184D}"/>
              </a:ext>
            </a:extLst>
          </p:cNvPr>
          <p:cNvSpPr/>
          <p:nvPr/>
        </p:nvSpPr>
        <p:spPr>
          <a:xfrm>
            <a:off x="5097716" y="5091303"/>
            <a:ext cx="2540001" cy="914400"/>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4">
                    <a:lumMod val="75000"/>
                  </a:schemeClr>
                </a:solidFill>
                <a:latin typeface="Century Gothic" panose="020B0502020202020204" pitchFamily="34" charset="0"/>
              </a:rPr>
              <a:t>Sitúa al problema en un ámbito empírico. </a:t>
            </a:r>
          </a:p>
        </p:txBody>
      </p:sp>
      <p:sp>
        <p:nvSpPr>
          <p:cNvPr id="10" name="Rectángulo 9">
            <a:extLst>
              <a:ext uri="{FF2B5EF4-FFF2-40B4-BE49-F238E27FC236}">
                <a16:creationId xmlns:a16="http://schemas.microsoft.com/office/drawing/2014/main" id="{A09945AB-ECD2-40FE-9AB9-A4FF08024185}"/>
              </a:ext>
            </a:extLst>
          </p:cNvPr>
          <p:cNvSpPr/>
          <p:nvPr/>
        </p:nvSpPr>
        <p:spPr>
          <a:xfrm>
            <a:off x="8117752" y="5091807"/>
            <a:ext cx="2540001" cy="1149602"/>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4">
                    <a:lumMod val="75000"/>
                  </a:schemeClr>
                </a:solidFill>
                <a:latin typeface="Century Gothic" panose="020B0502020202020204" pitchFamily="34" charset="0"/>
              </a:rPr>
              <a:t>Dota a la investigación de conceptos explicativos.</a:t>
            </a:r>
          </a:p>
        </p:txBody>
      </p:sp>
      <p:sp>
        <p:nvSpPr>
          <p:cNvPr id="12" name="Rectángulo: esquinas redondeadas 11">
            <a:extLst>
              <a:ext uri="{FF2B5EF4-FFF2-40B4-BE49-F238E27FC236}">
                <a16:creationId xmlns:a16="http://schemas.microsoft.com/office/drawing/2014/main" id="{2DBF6C0A-F541-416D-9288-BE07384DCAAF}"/>
              </a:ext>
            </a:extLst>
          </p:cNvPr>
          <p:cNvSpPr/>
          <p:nvPr/>
        </p:nvSpPr>
        <p:spPr>
          <a:xfrm>
            <a:off x="417442" y="357709"/>
            <a:ext cx="2855951" cy="2483141"/>
          </a:xfrm>
          <a:prstGeom prst="roundRect">
            <a:avLst/>
          </a:prstGeom>
          <a:solidFill>
            <a:schemeClr val="accent1">
              <a:lumMod val="60000"/>
              <a:lumOff val="40000"/>
              <a:alpha val="49804"/>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2"/>
                </a:solidFill>
                <a:latin typeface="Century Gothic" panose="020B0502020202020204" pitchFamily="34" charset="0"/>
              </a:rPr>
              <a:t>Consiste en buscar las teorías y los conceptos adecuados para enmarcar y ubicar teórica y empíricamente nuestra investigación.</a:t>
            </a:r>
          </a:p>
        </p:txBody>
      </p:sp>
      <p:sp>
        <p:nvSpPr>
          <p:cNvPr id="13" name="Rectángulo: esquinas redondeadas 12">
            <a:extLst>
              <a:ext uri="{FF2B5EF4-FFF2-40B4-BE49-F238E27FC236}">
                <a16:creationId xmlns:a16="http://schemas.microsoft.com/office/drawing/2014/main" id="{EF1C8019-2859-418E-B937-AB0EBC54651B}"/>
              </a:ext>
            </a:extLst>
          </p:cNvPr>
          <p:cNvSpPr/>
          <p:nvPr/>
        </p:nvSpPr>
        <p:spPr>
          <a:xfrm>
            <a:off x="8918608" y="426153"/>
            <a:ext cx="2696923" cy="2346254"/>
          </a:xfrm>
          <a:prstGeom prst="roundRect">
            <a:avLst/>
          </a:prstGeom>
          <a:solidFill>
            <a:schemeClr val="accent1">
              <a:lumMod val="60000"/>
              <a:lumOff val="40000"/>
              <a:alpha val="49804"/>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chemeClr val="accent2"/>
                </a:solidFill>
                <a:latin typeface="Century Gothic" panose="020B0502020202020204" pitchFamily="34" charset="0"/>
              </a:rPr>
              <a:t>La revisión de la teoría y los conceptos requieren de un constante “ir y venir” durante todo el proceso.</a:t>
            </a:r>
          </a:p>
        </p:txBody>
      </p:sp>
      <p:cxnSp>
        <p:nvCxnSpPr>
          <p:cNvPr id="3" name="Conector recto de flecha 2">
            <a:extLst>
              <a:ext uri="{FF2B5EF4-FFF2-40B4-BE49-F238E27FC236}">
                <a16:creationId xmlns:a16="http://schemas.microsoft.com/office/drawing/2014/main" id="{337CB422-98ED-463A-8427-2E5A3DAF2D14}"/>
              </a:ext>
            </a:extLst>
          </p:cNvPr>
          <p:cNvCxnSpPr>
            <a:cxnSpLocks/>
          </p:cNvCxnSpPr>
          <p:nvPr/>
        </p:nvCxnSpPr>
        <p:spPr>
          <a:xfrm>
            <a:off x="3359426" y="4740965"/>
            <a:ext cx="0" cy="350338"/>
          </a:xfrm>
          <a:prstGeom prst="straightConnector1">
            <a:avLst/>
          </a:prstGeom>
          <a:ln>
            <a:headEnd type="none" w="med" len="med"/>
            <a:tailEnd type="arrow" w="med" len="med"/>
          </a:ln>
        </p:spPr>
        <p:style>
          <a:lnRef idx="2">
            <a:schemeClr val="accent5"/>
          </a:lnRef>
          <a:fillRef idx="0">
            <a:schemeClr val="accent5"/>
          </a:fillRef>
          <a:effectRef idx="1">
            <a:schemeClr val="accent5"/>
          </a:effectRef>
          <a:fontRef idx="minor">
            <a:schemeClr val="tx1"/>
          </a:fontRef>
        </p:style>
      </p:cxnSp>
      <p:cxnSp>
        <p:nvCxnSpPr>
          <p:cNvPr id="14" name="Conector recto de flecha 13">
            <a:extLst>
              <a:ext uri="{FF2B5EF4-FFF2-40B4-BE49-F238E27FC236}">
                <a16:creationId xmlns:a16="http://schemas.microsoft.com/office/drawing/2014/main" id="{A392E1E2-15CB-4CA0-B809-B0E3BE0B1456}"/>
              </a:ext>
            </a:extLst>
          </p:cNvPr>
          <p:cNvCxnSpPr>
            <a:cxnSpLocks/>
          </p:cNvCxnSpPr>
          <p:nvPr/>
        </p:nvCxnSpPr>
        <p:spPr>
          <a:xfrm>
            <a:off x="6371028" y="4740965"/>
            <a:ext cx="0" cy="350338"/>
          </a:xfrm>
          <a:prstGeom prst="straightConnector1">
            <a:avLst/>
          </a:prstGeom>
          <a:ln>
            <a:headEnd type="none" w="med" len="med"/>
            <a:tailEnd type="arrow" w="med" len="med"/>
          </a:ln>
        </p:spPr>
        <p:style>
          <a:lnRef idx="2">
            <a:schemeClr val="accent5"/>
          </a:lnRef>
          <a:fillRef idx="0">
            <a:schemeClr val="accent5"/>
          </a:fillRef>
          <a:effectRef idx="1">
            <a:schemeClr val="accent5"/>
          </a:effectRef>
          <a:fontRef idx="minor">
            <a:schemeClr val="tx1"/>
          </a:fontRef>
        </p:style>
      </p:cxnSp>
      <p:cxnSp>
        <p:nvCxnSpPr>
          <p:cNvPr id="15" name="Conector recto de flecha 14">
            <a:extLst>
              <a:ext uri="{FF2B5EF4-FFF2-40B4-BE49-F238E27FC236}">
                <a16:creationId xmlns:a16="http://schemas.microsoft.com/office/drawing/2014/main" id="{A39EEF8E-C5AA-4B0D-B0C9-A7242A4C235F}"/>
              </a:ext>
            </a:extLst>
          </p:cNvPr>
          <p:cNvCxnSpPr>
            <a:cxnSpLocks/>
          </p:cNvCxnSpPr>
          <p:nvPr/>
        </p:nvCxnSpPr>
        <p:spPr>
          <a:xfrm>
            <a:off x="9359348" y="4740965"/>
            <a:ext cx="0" cy="350338"/>
          </a:xfrm>
          <a:prstGeom prst="straightConnector1">
            <a:avLst/>
          </a:prstGeom>
          <a:ln>
            <a:headEnd type="none" w="med" len="med"/>
            <a:tailEnd type="arrow" w="med" len="med"/>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4271529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ECC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599"/>
            <a:ext cx="3935688" cy="1512815"/>
          </a:xfrm>
        </p:spPr>
        <p:txBody>
          <a:bodyPr/>
          <a:lstStyle/>
          <a:p>
            <a:r>
              <a:rPr lang="es-MX" dirty="0">
                <a:solidFill>
                  <a:srgbClr val="FF6600"/>
                </a:solidFill>
                <a:effectLst>
                  <a:outerShdw blurRad="38100" dist="38100" dir="2700000" algn="tl">
                    <a:srgbClr val="000000">
                      <a:alpha val="43137"/>
                    </a:srgbClr>
                  </a:outerShdw>
                </a:effectLst>
                <a:latin typeface="Century Gothic" panose="020B0502020202020204" pitchFamily="34" charset="0"/>
              </a:rPr>
              <a:t>Marco teórico</a:t>
            </a:r>
          </a:p>
        </p:txBody>
      </p:sp>
      <p:sp>
        <p:nvSpPr>
          <p:cNvPr id="5" name="Marcador de contenido 4">
            <a:extLst>
              <a:ext uri="{FF2B5EF4-FFF2-40B4-BE49-F238E27FC236}">
                <a16:creationId xmlns:a16="http://schemas.microsoft.com/office/drawing/2014/main" id="{CA92AB18-AD1C-4511-BD4C-EAE9F2AED607}"/>
              </a:ext>
            </a:extLst>
          </p:cNvPr>
          <p:cNvSpPr>
            <a:spLocks noGrp="1"/>
          </p:cNvSpPr>
          <p:nvPr>
            <p:ph sz="quarter" idx="13"/>
          </p:nvPr>
        </p:nvSpPr>
        <p:spPr>
          <a:xfrm>
            <a:off x="5143528" y="483736"/>
            <a:ext cx="6200163" cy="5181599"/>
          </a:xfrm>
        </p:spPr>
        <p:txBody>
          <a:bodyPr/>
          <a:lstStyle/>
          <a:p>
            <a:pPr marL="0" indent="0">
              <a:buNone/>
            </a:pPr>
            <a:r>
              <a:rPr lang="es-MX" dirty="0"/>
              <a:t>        </a:t>
            </a:r>
          </a:p>
        </p:txBody>
      </p:sp>
      <p:sp>
        <p:nvSpPr>
          <p:cNvPr id="4" name="Marcador de texto 3">
            <a:extLst>
              <a:ext uri="{FF2B5EF4-FFF2-40B4-BE49-F238E27FC236}">
                <a16:creationId xmlns:a16="http://schemas.microsoft.com/office/drawing/2014/main" id="{EAB6EB76-F349-4685-83A2-F1237E96972D}"/>
              </a:ext>
            </a:extLst>
          </p:cNvPr>
          <p:cNvSpPr>
            <a:spLocks noGrp="1"/>
          </p:cNvSpPr>
          <p:nvPr>
            <p:ph type="body" sz="half" idx="2"/>
          </p:nvPr>
        </p:nvSpPr>
        <p:spPr>
          <a:xfrm>
            <a:off x="913774" y="2361612"/>
            <a:ext cx="3935689" cy="3559853"/>
          </a:xfrm>
        </p:spPr>
        <p:txBody>
          <a:bodyPr>
            <a:normAutofit/>
          </a:bodyPr>
          <a:lstStyle/>
          <a:p>
            <a:r>
              <a:rPr lang="es-MX" sz="2000" dirty="0">
                <a:solidFill>
                  <a:schemeClr val="accent4"/>
                </a:solidFill>
                <a:latin typeface="Century Gothic" panose="020B0502020202020204" pitchFamily="34" charset="0"/>
              </a:rPr>
              <a:t>Implica analizar y exponer de una manera organizada las teorías, investigaciones previas y los antecedentes que se consideren válidos y adecuados para encuadrar y orientar un proyecto de estudio.</a:t>
            </a:r>
          </a:p>
        </p:txBody>
      </p:sp>
      <p:sp>
        <p:nvSpPr>
          <p:cNvPr id="6" name="Rectángulo: esquinas redondeadas 5">
            <a:extLst>
              <a:ext uri="{FF2B5EF4-FFF2-40B4-BE49-F238E27FC236}">
                <a16:creationId xmlns:a16="http://schemas.microsoft.com/office/drawing/2014/main" id="{37E38DD6-58E9-4A5F-9F25-B1613F519CCF}"/>
              </a:ext>
            </a:extLst>
          </p:cNvPr>
          <p:cNvSpPr/>
          <p:nvPr/>
        </p:nvSpPr>
        <p:spPr>
          <a:xfrm>
            <a:off x="5675943" y="838342"/>
            <a:ext cx="5961812" cy="1215698"/>
          </a:xfrm>
          <a:prstGeom prst="roundRect">
            <a:avLst/>
          </a:prstGeom>
          <a:solidFill>
            <a:srgbClr val="FFC7AB"/>
          </a:solidFill>
          <a:ln>
            <a:solidFill>
              <a:srgbClr val="FFAB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atin typeface="Century Gothic" panose="020B0502020202020204" pitchFamily="34" charset="0"/>
            </a:endParaRPr>
          </a:p>
          <a:p>
            <a:pPr algn="ctr"/>
            <a:r>
              <a:rPr lang="es-MX" b="1" dirty="0">
                <a:solidFill>
                  <a:srgbClr val="FF6600"/>
                </a:solidFill>
                <a:latin typeface="Century Gothic" panose="020B0502020202020204" pitchFamily="34" charset="0"/>
              </a:rPr>
              <a:t>El marco teórico </a:t>
            </a:r>
            <a:r>
              <a:rPr lang="es-MX" dirty="0">
                <a:solidFill>
                  <a:srgbClr val="FF6600"/>
                </a:solidFill>
                <a:latin typeface="Century Gothic" panose="020B0502020202020204" pitchFamily="34" charset="0"/>
              </a:rPr>
              <a:t>trata los antecedentes o marco referencial y las consideraciones teóricas del tema de investigación.   </a:t>
            </a:r>
          </a:p>
          <a:p>
            <a:pPr algn="ctr"/>
            <a:endParaRPr lang="es-MX" dirty="0"/>
          </a:p>
        </p:txBody>
      </p:sp>
      <p:sp>
        <p:nvSpPr>
          <p:cNvPr id="10" name="Rectángulo: esquinas redondeadas 9">
            <a:extLst>
              <a:ext uri="{FF2B5EF4-FFF2-40B4-BE49-F238E27FC236}">
                <a16:creationId xmlns:a16="http://schemas.microsoft.com/office/drawing/2014/main" id="{2B9358E7-CBFE-4661-B869-FD1BDF7A1B3D}"/>
              </a:ext>
            </a:extLst>
          </p:cNvPr>
          <p:cNvSpPr/>
          <p:nvPr/>
        </p:nvSpPr>
        <p:spPr>
          <a:xfrm>
            <a:off x="5675942" y="4141539"/>
            <a:ext cx="5961813" cy="1222940"/>
          </a:xfrm>
          <a:prstGeom prst="roundRect">
            <a:avLst/>
          </a:prstGeom>
          <a:solidFill>
            <a:srgbClr val="FFE6B3"/>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MX" dirty="0">
              <a:latin typeface="Century Gothic" panose="020B0502020202020204" pitchFamily="34" charset="0"/>
            </a:endParaRPr>
          </a:p>
          <a:p>
            <a:pPr algn="ctr"/>
            <a:r>
              <a:rPr lang="es-MX" b="1" dirty="0">
                <a:solidFill>
                  <a:srgbClr val="996600"/>
                </a:solidFill>
                <a:latin typeface="Century Gothic" panose="020B0502020202020204" pitchFamily="34" charset="0"/>
              </a:rPr>
              <a:t>La teoría </a:t>
            </a:r>
            <a:r>
              <a:rPr lang="es-MX" dirty="0">
                <a:solidFill>
                  <a:srgbClr val="996600"/>
                </a:solidFill>
                <a:latin typeface="Century Gothic" panose="020B0502020202020204" pitchFamily="34" charset="0"/>
              </a:rPr>
              <a:t>debe tratarse de forma ordenada y coherente, especificar cuáles autores o conceptos se van a utilizar y por qué.</a:t>
            </a:r>
          </a:p>
          <a:p>
            <a:endParaRPr lang="es-MX" dirty="0"/>
          </a:p>
        </p:txBody>
      </p:sp>
      <p:sp>
        <p:nvSpPr>
          <p:cNvPr id="11" name="Rectángulo: esquinas redondeadas 10">
            <a:extLst>
              <a:ext uri="{FF2B5EF4-FFF2-40B4-BE49-F238E27FC236}">
                <a16:creationId xmlns:a16="http://schemas.microsoft.com/office/drawing/2014/main" id="{BC052E3F-80C3-49AF-9262-96DDF170C431}"/>
              </a:ext>
            </a:extLst>
          </p:cNvPr>
          <p:cNvSpPr/>
          <p:nvPr/>
        </p:nvSpPr>
        <p:spPr>
          <a:xfrm>
            <a:off x="5675942" y="2477019"/>
            <a:ext cx="5961813" cy="1241541"/>
          </a:xfrm>
          <a:prstGeom prst="roundRect">
            <a:avLst/>
          </a:prstGeom>
          <a:solidFill>
            <a:schemeClr val="accent5">
              <a:lumMod val="40000"/>
              <a:lumOff val="60000"/>
              <a:alpha val="50000"/>
            </a:schemeClr>
          </a:solidFill>
          <a:ln>
            <a:solidFill>
              <a:srgbClr val="97D2ED"/>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solidFill>
                  <a:srgbClr val="0070C0"/>
                </a:solidFill>
                <a:latin typeface="Century Gothic" panose="020B0502020202020204" pitchFamily="34" charset="0"/>
              </a:rPr>
              <a:t>Los antecedentes </a:t>
            </a:r>
            <a:r>
              <a:rPr lang="es-MX" dirty="0">
                <a:solidFill>
                  <a:srgbClr val="0070C0"/>
                </a:solidFill>
                <a:latin typeface="Century Gothic" panose="020B0502020202020204" pitchFamily="34" charset="0"/>
              </a:rPr>
              <a:t>son la revisión de las investigaciones previas que de manera directa o indirecta abordan nuestro tema de investigación.</a:t>
            </a:r>
            <a:endParaRPr lang="es-MX" dirty="0">
              <a:solidFill>
                <a:srgbClr val="0070C0"/>
              </a:solidFill>
            </a:endParaRPr>
          </a:p>
        </p:txBody>
      </p:sp>
    </p:spTree>
    <p:extLst>
      <p:ext uri="{BB962C8B-B14F-4D97-AF65-F5344CB8AC3E}">
        <p14:creationId xmlns:p14="http://schemas.microsoft.com/office/powerpoint/2010/main" val="941504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3E6D9"/>
        </a:solidFill>
        <a:effectLst/>
      </p:bgPr>
    </p:bg>
    <p:spTree>
      <p:nvGrpSpPr>
        <p:cNvPr id="1" name=""/>
        <p:cNvGrpSpPr/>
        <p:nvPr/>
      </p:nvGrpSpPr>
      <p:grpSpPr>
        <a:xfrm>
          <a:off x="0" y="0"/>
          <a:ext cx="0" cy="0"/>
          <a:chOff x="0" y="0"/>
          <a:chExt cx="0" cy="0"/>
        </a:xfrm>
      </p:grpSpPr>
      <p:sp>
        <p:nvSpPr>
          <p:cNvPr id="2" name="Rectángulo redondeado 1"/>
          <p:cNvSpPr/>
          <p:nvPr/>
        </p:nvSpPr>
        <p:spPr>
          <a:xfrm>
            <a:off x="1282117" y="2660143"/>
            <a:ext cx="1595195" cy="9144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sz="2000" b="1" dirty="0">
                <a:solidFill>
                  <a:srgbClr val="FFFFE1"/>
                </a:solidFill>
                <a:latin typeface="Century Gothic" panose="020B0502020202020204" pitchFamily="34" charset="0"/>
              </a:rPr>
              <a:t>MARCO TEÓRICO</a:t>
            </a:r>
          </a:p>
        </p:txBody>
      </p:sp>
      <p:sp>
        <p:nvSpPr>
          <p:cNvPr id="3" name="Flecha derecha 2"/>
          <p:cNvSpPr/>
          <p:nvPr/>
        </p:nvSpPr>
        <p:spPr>
          <a:xfrm>
            <a:off x="3024241" y="2875027"/>
            <a:ext cx="69537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8" name="Elipse 7"/>
          <p:cNvSpPr/>
          <p:nvPr/>
        </p:nvSpPr>
        <p:spPr>
          <a:xfrm>
            <a:off x="3866548" y="2660143"/>
            <a:ext cx="1704813" cy="101184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b="1" dirty="0">
                <a:solidFill>
                  <a:srgbClr val="FFFFE1"/>
                </a:solidFill>
                <a:latin typeface="Century Gothic" panose="020B0502020202020204" pitchFamily="34" charset="0"/>
              </a:rPr>
              <a:t>ETAPAS</a:t>
            </a:r>
          </a:p>
        </p:txBody>
      </p:sp>
      <p:sp>
        <p:nvSpPr>
          <p:cNvPr id="9" name="Flecha derecha 8"/>
          <p:cNvSpPr/>
          <p:nvPr/>
        </p:nvSpPr>
        <p:spPr>
          <a:xfrm rot="16200000">
            <a:off x="4371266" y="1826625"/>
            <a:ext cx="69537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0" name="Flecha derecha 9"/>
          <p:cNvSpPr/>
          <p:nvPr/>
        </p:nvSpPr>
        <p:spPr>
          <a:xfrm rot="5205341">
            <a:off x="4371265" y="4019756"/>
            <a:ext cx="69537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1" name="Elipse 10"/>
          <p:cNvSpPr/>
          <p:nvPr/>
        </p:nvSpPr>
        <p:spPr>
          <a:xfrm>
            <a:off x="3738586" y="294569"/>
            <a:ext cx="1960738" cy="131924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solidFill>
                  <a:srgbClr val="002060"/>
                </a:solidFill>
              </a:rPr>
              <a:t>Revisión de la Literatura o</a:t>
            </a:r>
          </a:p>
          <a:p>
            <a:pPr algn="ctr"/>
            <a:r>
              <a:rPr lang="es-MX" dirty="0">
                <a:solidFill>
                  <a:srgbClr val="002060"/>
                </a:solidFill>
              </a:rPr>
              <a:t> Bibliografía</a:t>
            </a:r>
          </a:p>
        </p:txBody>
      </p:sp>
      <p:sp>
        <p:nvSpPr>
          <p:cNvPr id="12" name="Elipse 11"/>
          <p:cNvSpPr/>
          <p:nvPr/>
        </p:nvSpPr>
        <p:spPr>
          <a:xfrm>
            <a:off x="3841348" y="4661578"/>
            <a:ext cx="1900865" cy="12232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solidFill>
                  <a:srgbClr val="002060"/>
                </a:solidFill>
              </a:rPr>
              <a:t>Elaboración del Marco Teórico</a:t>
            </a:r>
          </a:p>
        </p:txBody>
      </p:sp>
      <p:sp>
        <p:nvSpPr>
          <p:cNvPr id="13" name="Flecha derecha 12"/>
          <p:cNvSpPr/>
          <p:nvPr/>
        </p:nvSpPr>
        <p:spPr>
          <a:xfrm>
            <a:off x="5857193" y="711873"/>
            <a:ext cx="69537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4" name="Flecha derecha 13"/>
          <p:cNvSpPr/>
          <p:nvPr/>
        </p:nvSpPr>
        <p:spPr>
          <a:xfrm>
            <a:off x="5921174" y="5030900"/>
            <a:ext cx="69537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5" name="Rectángulo redondeado 14"/>
          <p:cNvSpPr/>
          <p:nvPr/>
        </p:nvSpPr>
        <p:spPr>
          <a:xfrm>
            <a:off x="6838402" y="229908"/>
            <a:ext cx="3418116" cy="3548743"/>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dirty="0"/>
          </a:p>
          <a:p>
            <a:pPr marL="285750" indent="-285750">
              <a:buFontTx/>
              <a:buChar char="-"/>
            </a:pPr>
            <a:r>
              <a:rPr lang="es-MX" dirty="0">
                <a:solidFill>
                  <a:schemeClr val="accent1"/>
                </a:solidFill>
              </a:rPr>
              <a:t>Localizar</a:t>
            </a:r>
          </a:p>
          <a:p>
            <a:pPr marL="285750" indent="-285750">
              <a:buFontTx/>
              <a:buChar char="-"/>
            </a:pPr>
            <a:r>
              <a:rPr lang="es-MX" dirty="0">
                <a:solidFill>
                  <a:schemeClr val="accent1"/>
                </a:solidFill>
              </a:rPr>
              <a:t>Consultar</a:t>
            </a:r>
          </a:p>
          <a:p>
            <a:pPr marL="285750" indent="-285750">
              <a:buFontTx/>
              <a:buChar char="-"/>
            </a:pPr>
            <a:r>
              <a:rPr lang="es-MX" dirty="0">
                <a:solidFill>
                  <a:schemeClr val="accent1"/>
                </a:solidFill>
              </a:rPr>
              <a:t>Obtener las referencias (primarias, secundarias y terciarias)</a:t>
            </a:r>
          </a:p>
          <a:p>
            <a:pPr marL="285750" indent="-285750">
              <a:buFontTx/>
              <a:buChar char="-"/>
            </a:pPr>
            <a:r>
              <a:rPr lang="es-MX" dirty="0">
                <a:solidFill>
                  <a:schemeClr val="accent1"/>
                </a:solidFill>
              </a:rPr>
              <a:t>Otros materiales que sean útiles</a:t>
            </a:r>
          </a:p>
          <a:p>
            <a:pPr marL="285750" indent="-285750">
              <a:buFontTx/>
              <a:buChar char="-"/>
            </a:pPr>
            <a:r>
              <a:rPr lang="es-MX" dirty="0">
                <a:solidFill>
                  <a:schemeClr val="accent1"/>
                </a:solidFill>
              </a:rPr>
              <a:t>Extraer y recopilar la información relevante y necesaria para enmarcar el problema de investigación</a:t>
            </a:r>
          </a:p>
          <a:p>
            <a:pPr marL="285750" indent="-285750" algn="ctr">
              <a:buFontTx/>
              <a:buChar char="-"/>
            </a:pPr>
            <a:endParaRPr lang="es-MX" dirty="0">
              <a:solidFill>
                <a:srgbClr val="CCCCFF"/>
              </a:solidFill>
            </a:endParaRPr>
          </a:p>
          <a:p>
            <a:pPr algn="ctr"/>
            <a:endParaRPr lang="es-MX" dirty="0"/>
          </a:p>
        </p:txBody>
      </p:sp>
      <p:sp>
        <p:nvSpPr>
          <p:cNvPr id="17" name="Rectángulo redondeado 16"/>
          <p:cNvSpPr/>
          <p:nvPr/>
        </p:nvSpPr>
        <p:spPr>
          <a:xfrm>
            <a:off x="6838402" y="4097971"/>
            <a:ext cx="3418116" cy="2163024"/>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buFontTx/>
              <a:buChar char="-"/>
            </a:pPr>
            <a:r>
              <a:rPr lang="es-MX" dirty="0">
                <a:solidFill>
                  <a:schemeClr val="accent1"/>
                </a:solidFill>
              </a:rPr>
              <a:t>Vertebración (ramificación) del índice</a:t>
            </a:r>
          </a:p>
          <a:p>
            <a:pPr marL="285750" indent="-285750">
              <a:buFontTx/>
              <a:buChar char="-"/>
            </a:pPr>
            <a:r>
              <a:rPr lang="es-MX" dirty="0">
                <a:solidFill>
                  <a:schemeClr val="accent1"/>
                </a:solidFill>
              </a:rPr>
              <a:t>Mapeo de temas y autores (las referencias deben estar relacionadas directamente con el planteamiento del problema)</a:t>
            </a:r>
          </a:p>
        </p:txBody>
      </p:sp>
      <p:pic>
        <p:nvPicPr>
          <p:cNvPr id="18" name="Picture 2" descr="https://investigacioncientifica.org/wp-content/uploads/2018/03/estructura-de-marco-teorico.png"/>
          <p:cNvPicPr>
            <a:picLocks noChangeAspect="1" noChangeArrowheads="1"/>
          </p:cNvPicPr>
          <p:nvPr/>
        </p:nvPicPr>
        <p:blipFill rotWithShape="1">
          <a:blip r:embed="rId2">
            <a:extLst>
              <a:ext uri="{28A0092B-C50C-407E-A947-70E740481C1C}">
                <a14:useLocalDpi xmlns:a14="http://schemas.microsoft.com/office/drawing/2010/main" val="0"/>
              </a:ext>
            </a:extLst>
          </a:blip>
          <a:srcRect l="52446" t="24175"/>
          <a:stretch/>
        </p:blipFill>
        <p:spPr bwMode="auto">
          <a:xfrm>
            <a:off x="444959" y="4015473"/>
            <a:ext cx="2719086" cy="2328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734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3">
                <a:lumMod val="20000"/>
                <a:lumOff val="80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A79D1-1BB7-4FAA-B278-2C3C26C5B5CF}"/>
              </a:ext>
            </a:extLst>
          </p:cNvPr>
          <p:cNvSpPr>
            <a:spLocks noGrp="1"/>
          </p:cNvSpPr>
          <p:nvPr>
            <p:ph type="title"/>
          </p:nvPr>
        </p:nvSpPr>
        <p:spPr>
          <a:xfrm>
            <a:off x="913775" y="618517"/>
            <a:ext cx="10364451" cy="715333"/>
          </a:xfrm>
        </p:spPr>
        <p:txBody>
          <a:bodyPr>
            <a:normAutofit/>
          </a:bodyPr>
          <a:lstStyle/>
          <a:p>
            <a:r>
              <a:rPr lang="es-MX" sz="3200" dirty="0">
                <a:solidFill>
                  <a:srgbClr val="FF0000"/>
                </a:solidFill>
                <a:effectLst>
                  <a:outerShdw blurRad="38100" dist="38100" dir="2700000" algn="tl">
                    <a:srgbClr val="000000">
                      <a:alpha val="43137"/>
                    </a:srgbClr>
                  </a:outerShdw>
                </a:effectLst>
                <a:latin typeface="Century Gothic" panose="020B0502020202020204" pitchFamily="34" charset="0"/>
              </a:rPr>
              <a:t>MARCO REFERENCIAL</a:t>
            </a:r>
          </a:p>
        </p:txBody>
      </p:sp>
      <p:sp>
        <p:nvSpPr>
          <p:cNvPr id="3" name="Marcador de contenido 2">
            <a:extLst>
              <a:ext uri="{FF2B5EF4-FFF2-40B4-BE49-F238E27FC236}">
                <a16:creationId xmlns:a16="http://schemas.microsoft.com/office/drawing/2014/main" id="{963FA71E-875F-402B-A6E1-05C75B8F9139}"/>
              </a:ext>
            </a:extLst>
          </p:cNvPr>
          <p:cNvSpPr>
            <a:spLocks noGrp="1"/>
          </p:cNvSpPr>
          <p:nvPr>
            <p:ph sz="quarter" idx="13"/>
          </p:nvPr>
        </p:nvSpPr>
        <p:spPr>
          <a:xfrm>
            <a:off x="913775" y="1677525"/>
            <a:ext cx="5106026" cy="4004344"/>
          </a:xfrm>
        </p:spPr>
        <p:txBody>
          <a:bodyPr/>
          <a:lstStyle/>
          <a:p>
            <a:pPr marL="0" indent="0" algn="ctr">
              <a:buNone/>
            </a:pPr>
            <a:r>
              <a:rPr lang="es-MX" cap="none" dirty="0">
                <a:solidFill>
                  <a:srgbClr val="7030A0"/>
                </a:solidFill>
                <a:latin typeface="Century Gothic" panose="020B0502020202020204" pitchFamily="34" charset="0"/>
              </a:rPr>
              <a:t>El </a:t>
            </a:r>
            <a:r>
              <a:rPr lang="es-MX" b="1" cap="none" dirty="0">
                <a:solidFill>
                  <a:srgbClr val="7030A0"/>
                </a:solidFill>
                <a:latin typeface="Century Gothic" panose="020B0502020202020204" pitchFamily="34" charset="0"/>
              </a:rPr>
              <a:t>marco referencial </a:t>
            </a:r>
            <a:r>
              <a:rPr lang="es-MX" cap="none" dirty="0">
                <a:solidFill>
                  <a:srgbClr val="7030A0"/>
                </a:solidFill>
                <a:latin typeface="Century Gothic" panose="020B0502020202020204" pitchFamily="34" charset="0"/>
              </a:rPr>
              <a:t>se conforma con toda la </a:t>
            </a:r>
            <a:r>
              <a:rPr lang="es-MX" b="1" cap="none" dirty="0">
                <a:solidFill>
                  <a:srgbClr val="7030A0"/>
                </a:solidFill>
                <a:latin typeface="Century Gothic" panose="020B0502020202020204" pitchFamily="34" charset="0"/>
              </a:rPr>
              <a:t>información empírica </a:t>
            </a:r>
            <a:r>
              <a:rPr lang="es-MX" cap="none" dirty="0">
                <a:solidFill>
                  <a:srgbClr val="7030A0"/>
                </a:solidFill>
                <a:latin typeface="Century Gothic" panose="020B0502020202020204" pitchFamily="34" charset="0"/>
              </a:rPr>
              <a:t>que poseemos sobre el problema. Esto implica el manejo de los elementos recabados mediante un acercamiento a la realidad, por medio de </a:t>
            </a:r>
            <a:r>
              <a:rPr lang="es-MX" b="1" cap="none" dirty="0">
                <a:solidFill>
                  <a:srgbClr val="7030A0"/>
                </a:solidFill>
                <a:latin typeface="Century Gothic" panose="020B0502020202020204" pitchFamily="34" charset="0"/>
              </a:rPr>
              <a:t>guías de observación y entrevistas</a:t>
            </a:r>
            <a:r>
              <a:rPr lang="es-MX" cap="none" dirty="0">
                <a:solidFill>
                  <a:srgbClr val="7030A0"/>
                </a:solidFill>
                <a:latin typeface="Century Gothic" panose="020B0502020202020204" pitchFamily="34" charset="0"/>
              </a:rPr>
              <a:t>, con el propósito de tener un mayor conocimiento sobre el objeto de estudio.</a:t>
            </a:r>
          </a:p>
        </p:txBody>
      </p:sp>
      <p:pic>
        <p:nvPicPr>
          <p:cNvPr id="1028" name="Picture 4" descr="Resultado de imagen para marco referencial">
            <a:extLst>
              <a:ext uri="{FF2B5EF4-FFF2-40B4-BE49-F238E27FC236}">
                <a16:creationId xmlns:a16="http://schemas.microsoft.com/office/drawing/2014/main" id="{ED7BE445-A3A7-426C-A3E5-2FA85C65A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1855" y="1984402"/>
            <a:ext cx="4722481" cy="314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637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CEFC7"/>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876469"/>
          </a:xfrm>
        </p:spPr>
        <p:txBody>
          <a:bodyPr>
            <a:normAutofit/>
          </a:bodyPr>
          <a:lstStyle/>
          <a:p>
            <a:r>
              <a:rPr lang="es-MX" sz="3200" dirty="0">
                <a:solidFill>
                  <a:srgbClr val="CC6600"/>
                </a:solidFill>
                <a:effectLst>
                  <a:outerShdw blurRad="38100" dist="38100" dir="2700000" algn="tl">
                    <a:srgbClr val="000000">
                      <a:alpha val="43137"/>
                    </a:srgbClr>
                  </a:outerShdw>
                </a:effectLst>
                <a:latin typeface="Century Gothic" panose="020B0502020202020204" pitchFamily="34" charset="0"/>
              </a:rPr>
              <a:t>Marco conceptual </a:t>
            </a:r>
          </a:p>
        </p:txBody>
      </p:sp>
      <p:sp>
        <p:nvSpPr>
          <p:cNvPr id="9" name="Marcador de contenido 8">
            <a:extLst>
              <a:ext uri="{FF2B5EF4-FFF2-40B4-BE49-F238E27FC236}">
                <a16:creationId xmlns:a16="http://schemas.microsoft.com/office/drawing/2014/main" id="{77CB535C-B22C-4672-AA15-7C731F734725}"/>
              </a:ext>
            </a:extLst>
          </p:cNvPr>
          <p:cNvSpPr>
            <a:spLocks noGrp="1"/>
          </p:cNvSpPr>
          <p:nvPr>
            <p:ph sz="quarter" idx="13"/>
          </p:nvPr>
        </p:nvSpPr>
        <p:spPr>
          <a:xfrm>
            <a:off x="6096000" y="2093409"/>
            <a:ext cx="5105400" cy="2393752"/>
          </a:xfrm>
        </p:spPr>
        <p:txBody>
          <a:bodyPr>
            <a:normAutofit/>
          </a:bodyPr>
          <a:lstStyle/>
          <a:p>
            <a:pPr marL="0" indent="0" algn="ctr">
              <a:buNone/>
            </a:pPr>
            <a:r>
              <a:rPr lang="es-MX" sz="2400" cap="none" dirty="0">
                <a:solidFill>
                  <a:srgbClr val="339966"/>
                </a:solidFill>
                <a:latin typeface="Century Gothic" panose="020B0502020202020204" pitchFamily="34" charset="0"/>
              </a:rPr>
              <a:t>Dentro del </a:t>
            </a:r>
            <a:r>
              <a:rPr lang="es-MX" sz="2400" b="1" cap="none" dirty="0">
                <a:solidFill>
                  <a:srgbClr val="339966"/>
                </a:solidFill>
                <a:latin typeface="Century Gothic" panose="020B0502020202020204" pitchFamily="34" charset="0"/>
              </a:rPr>
              <a:t>marco conceptual </a:t>
            </a:r>
            <a:r>
              <a:rPr lang="es-MX" sz="2400" cap="none" dirty="0">
                <a:solidFill>
                  <a:srgbClr val="339966"/>
                </a:solidFill>
                <a:latin typeface="Century Gothic" panose="020B0502020202020204" pitchFamily="34" charset="0"/>
              </a:rPr>
              <a:t>estarán presentes los conceptos que dan sentido, estructuran y articulan la investigación.</a:t>
            </a:r>
            <a:endParaRPr lang="es-MX" sz="2400" dirty="0">
              <a:solidFill>
                <a:srgbClr val="339966"/>
              </a:solidFill>
            </a:endParaRPr>
          </a:p>
          <a:p>
            <a:pPr marL="0" indent="0">
              <a:buNone/>
            </a:pPr>
            <a:endParaRPr lang="es-MX" dirty="0"/>
          </a:p>
        </p:txBody>
      </p:sp>
      <p:pic>
        <p:nvPicPr>
          <p:cNvPr id="6" name="Picture 2" descr="https://www.definicionabc.com/wp-content/uploads/ciencia/Marco-Conceptual.jpg">
            <a:extLst>
              <a:ext uri="{FF2B5EF4-FFF2-40B4-BE49-F238E27FC236}">
                <a16:creationId xmlns:a16="http://schemas.microsoft.com/office/drawing/2014/main" id="{FA0DA963-523A-4FA7-96FA-3E845D2E62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481" y="1494986"/>
            <a:ext cx="4730838" cy="3148320"/>
          </a:xfrm>
          <a:prstGeom prst="rect">
            <a:avLst/>
          </a:prstGeom>
          <a:noFill/>
          <a:extLst>
            <a:ext uri="{909E8E84-426E-40DD-AFC4-6F175D3DCCD1}">
              <a14:hiddenFill xmlns:a14="http://schemas.microsoft.com/office/drawing/2010/main">
                <a:solidFill>
                  <a:srgbClr val="FFFFFF"/>
                </a:solidFill>
              </a14:hiddenFill>
            </a:ext>
          </a:extLst>
        </p:spPr>
      </p:pic>
      <p:sp>
        <p:nvSpPr>
          <p:cNvPr id="11" name="Marcador de contenido 8">
            <a:extLst>
              <a:ext uri="{FF2B5EF4-FFF2-40B4-BE49-F238E27FC236}">
                <a16:creationId xmlns:a16="http://schemas.microsoft.com/office/drawing/2014/main" id="{3B4FC2CD-F6A7-4314-879B-16ECAB974385}"/>
              </a:ext>
            </a:extLst>
          </p:cNvPr>
          <p:cNvSpPr txBox="1">
            <a:spLocks/>
          </p:cNvSpPr>
          <p:nvPr/>
        </p:nvSpPr>
        <p:spPr>
          <a:xfrm>
            <a:off x="1240734" y="5081541"/>
            <a:ext cx="10169388" cy="98133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s-MX" sz="1900" cap="none" dirty="0">
                <a:solidFill>
                  <a:srgbClr val="339966"/>
                </a:solidFill>
                <a:latin typeface="Century Gothic" panose="020B0502020202020204" pitchFamily="34" charset="0"/>
              </a:rPr>
              <a:t>La palabra </a:t>
            </a:r>
            <a:r>
              <a:rPr lang="es-MX" sz="1900" b="1" cap="none" dirty="0">
                <a:solidFill>
                  <a:srgbClr val="339966"/>
                </a:solidFill>
                <a:latin typeface="Century Gothic" panose="020B0502020202020204" pitchFamily="34" charset="0"/>
              </a:rPr>
              <a:t>concepto </a:t>
            </a:r>
            <a:r>
              <a:rPr lang="es-MX" sz="1900" cap="none" dirty="0">
                <a:solidFill>
                  <a:srgbClr val="339966"/>
                </a:solidFill>
                <a:latin typeface="Century Gothic" panose="020B0502020202020204" pitchFamily="34" charset="0"/>
              </a:rPr>
              <a:t>proviene de la voz latina </a:t>
            </a:r>
            <a:r>
              <a:rPr lang="es-MX" sz="1900" b="1" i="1" cap="none" dirty="0">
                <a:solidFill>
                  <a:srgbClr val="339966"/>
                </a:solidFill>
                <a:latin typeface="Century Gothic" panose="020B0502020202020204" pitchFamily="34" charset="0"/>
              </a:rPr>
              <a:t>conceptum</a:t>
            </a:r>
            <a:r>
              <a:rPr lang="es-MX" sz="1900" cap="none" dirty="0">
                <a:solidFill>
                  <a:srgbClr val="339966"/>
                </a:solidFill>
                <a:latin typeface="Century Gothic" panose="020B0502020202020204" pitchFamily="34" charset="0"/>
              </a:rPr>
              <a:t>, que significa concebido. Por </a:t>
            </a:r>
            <a:r>
              <a:rPr lang="es-MX" sz="1900" b="1" cap="none" dirty="0">
                <a:solidFill>
                  <a:srgbClr val="339966"/>
                </a:solidFill>
                <a:latin typeface="Century Gothic" panose="020B0502020202020204" pitchFamily="34" charset="0"/>
              </a:rPr>
              <a:t>concepto</a:t>
            </a:r>
            <a:r>
              <a:rPr lang="es-MX" sz="1900" cap="none" dirty="0">
                <a:solidFill>
                  <a:srgbClr val="339966"/>
                </a:solidFill>
                <a:latin typeface="Century Gothic" panose="020B0502020202020204" pitchFamily="34" charset="0"/>
              </a:rPr>
              <a:t> se entiende una noción o una idea expresada con palabras. </a:t>
            </a:r>
            <a:endParaRPr lang="es-MX" sz="1900" b="1" dirty="0">
              <a:solidFill>
                <a:srgbClr val="339966"/>
              </a:solidFill>
              <a:latin typeface="Century Gothic" panose="020B0502020202020204" pitchFamily="34" charset="0"/>
            </a:endParaRPr>
          </a:p>
          <a:p>
            <a:pPr marL="0" indent="0">
              <a:buFont typeface="Arial" panose="020B0604020202020204" pitchFamily="34" charset="0"/>
              <a:buNone/>
            </a:pPr>
            <a:endParaRPr lang="es-MX" sz="1800" dirty="0"/>
          </a:p>
        </p:txBody>
      </p:sp>
    </p:spTree>
    <p:extLst>
      <p:ext uri="{BB962C8B-B14F-4D97-AF65-F5344CB8AC3E}">
        <p14:creationId xmlns:p14="http://schemas.microsoft.com/office/powerpoint/2010/main" val="174085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B6C9"/>
        </a:solidFill>
        <a:effectLst/>
      </p:bgPr>
    </p:bg>
    <p:spTree>
      <p:nvGrpSpPr>
        <p:cNvPr id="1" name=""/>
        <p:cNvGrpSpPr/>
        <p:nvPr/>
      </p:nvGrpSpPr>
      <p:grpSpPr>
        <a:xfrm>
          <a:off x="0" y="0"/>
          <a:ext cx="0" cy="0"/>
          <a:chOff x="0" y="0"/>
          <a:chExt cx="0" cy="0"/>
        </a:xfrm>
      </p:grpSpPr>
      <p:graphicFrame>
        <p:nvGraphicFramePr>
          <p:cNvPr id="3" name="2 Diagrama">
            <a:extLst>
              <a:ext uri="{FF2B5EF4-FFF2-40B4-BE49-F238E27FC236}">
                <a16:creationId xmlns:a16="http://schemas.microsoft.com/office/drawing/2014/main" id="{D834CEF3-5BE3-49A1-8383-116F8F777B78}"/>
              </a:ext>
            </a:extLst>
          </p:cNvPr>
          <p:cNvGraphicFramePr/>
          <p:nvPr>
            <p:extLst>
              <p:ext uri="{D42A27DB-BD31-4B8C-83A1-F6EECF244321}">
                <p14:modId xmlns:p14="http://schemas.microsoft.com/office/powerpoint/2010/main" val="3096087611"/>
              </p:ext>
            </p:extLst>
          </p:nvPr>
        </p:nvGraphicFramePr>
        <p:xfrm>
          <a:off x="1708806" y="688512"/>
          <a:ext cx="8774387" cy="5480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 name="Rectángulo: esquinas redondeadas 43">
            <a:extLst>
              <a:ext uri="{FF2B5EF4-FFF2-40B4-BE49-F238E27FC236}">
                <a16:creationId xmlns:a16="http://schemas.microsoft.com/office/drawing/2014/main" id="{5D666706-F126-478C-91AC-3AB06783E8E4}"/>
              </a:ext>
            </a:extLst>
          </p:cNvPr>
          <p:cNvSpPr/>
          <p:nvPr/>
        </p:nvSpPr>
        <p:spPr>
          <a:xfrm rot="17331333">
            <a:off x="-96387" y="2724318"/>
            <a:ext cx="2019665" cy="895658"/>
          </a:xfrm>
          <a:prstGeom prst="round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2800" dirty="0"/>
              <a:t>TEMÁTICA</a:t>
            </a:r>
          </a:p>
        </p:txBody>
      </p:sp>
    </p:spTree>
    <p:extLst>
      <p:ext uri="{BB962C8B-B14F-4D97-AF65-F5344CB8AC3E}">
        <p14:creationId xmlns:p14="http://schemas.microsoft.com/office/powerpoint/2010/main" val="99735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048330-D766-439F-8401-82E310F0F8E7}"/>
              </a:ext>
            </a:extLst>
          </p:cNvPr>
          <p:cNvSpPr>
            <a:spLocks noGrp="1"/>
          </p:cNvSpPr>
          <p:nvPr>
            <p:ph type="title"/>
          </p:nvPr>
        </p:nvSpPr>
        <p:spPr>
          <a:xfrm>
            <a:off x="913775" y="618518"/>
            <a:ext cx="10364451" cy="1021440"/>
          </a:xfrm>
        </p:spPr>
        <p:txBody>
          <a:bodyPr>
            <a:normAutofit/>
          </a:bodyPr>
          <a:lstStyle/>
          <a:p>
            <a:r>
              <a:rPr lang="es-MX" sz="3200" dirty="0">
                <a:solidFill>
                  <a:srgbClr val="92D050"/>
                </a:solidFill>
                <a:effectLst>
                  <a:outerShdw blurRad="38100" dist="38100" dir="2700000" algn="tl">
                    <a:srgbClr val="000000">
                      <a:alpha val="43137"/>
                    </a:srgbClr>
                  </a:outerShdw>
                </a:effectLst>
                <a:latin typeface="Century Gothic" panose="020B0502020202020204" pitchFamily="34" charset="0"/>
              </a:rPr>
              <a:t>Pasos para la construcción </a:t>
            </a:r>
            <a:br>
              <a:rPr lang="es-MX" sz="3200" dirty="0">
                <a:solidFill>
                  <a:srgbClr val="92D050"/>
                </a:solidFill>
                <a:effectLst>
                  <a:outerShdw blurRad="38100" dist="38100" dir="2700000" algn="tl">
                    <a:srgbClr val="000000">
                      <a:alpha val="43137"/>
                    </a:srgbClr>
                  </a:outerShdw>
                </a:effectLst>
                <a:latin typeface="Century Gothic" panose="020B0502020202020204" pitchFamily="34" charset="0"/>
              </a:rPr>
            </a:br>
            <a:r>
              <a:rPr lang="es-MX" sz="3200" dirty="0">
                <a:solidFill>
                  <a:srgbClr val="92D050"/>
                </a:solidFill>
                <a:effectLst>
                  <a:outerShdw blurRad="38100" dist="38100" dir="2700000" algn="tl">
                    <a:srgbClr val="000000">
                      <a:alpha val="43137"/>
                    </a:srgbClr>
                  </a:outerShdw>
                </a:effectLst>
                <a:latin typeface="Century Gothic" panose="020B0502020202020204" pitchFamily="34" charset="0"/>
              </a:rPr>
              <a:t>del marco conceptual</a:t>
            </a:r>
          </a:p>
        </p:txBody>
      </p:sp>
      <p:sp>
        <p:nvSpPr>
          <p:cNvPr id="3" name="Marcador de contenido 2">
            <a:extLst>
              <a:ext uri="{FF2B5EF4-FFF2-40B4-BE49-F238E27FC236}">
                <a16:creationId xmlns:a16="http://schemas.microsoft.com/office/drawing/2014/main" id="{81D3D674-32D9-4936-BFD7-6706F5CFE659}"/>
              </a:ext>
            </a:extLst>
          </p:cNvPr>
          <p:cNvSpPr>
            <a:spLocks noGrp="1"/>
          </p:cNvSpPr>
          <p:nvPr>
            <p:ph sz="quarter" idx="13"/>
          </p:nvPr>
        </p:nvSpPr>
        <p:spPr>
          <a:xfrm>
            <a:off x="1021761" y="1898373"/>
            <a:ext cx="10148478" cy="3717235"/>
          </a:xfrm>
        </p:spPr>
        <p:txBody>
          <a:bodyPr>
            <a:noAutofit/>
          </a:bodyPr>
          <a:lstStyle/>
          <a:p>
            <a:pPr algn="just">
              <a:buClr>
                <a:srgbClr val="92D050"/>
              </a:buClr>
              <a:buFont typeface="Wingdings" panose="05000000000000000000" pitchFamily="2" charset="2"/>
              <a:buChar char="§"/>
            </a:pPr>
            <a:r>
              <a:rPr lang="es-MX" sz="2400" b="1" cap="none" dirty="0">
                <a:solidFill>
                  <a:srgbClr val="CC6600"/>
                </a:solidFill>
                <a:latin typeface="Century Gothic" panose="020B0502020202020204" pitchFamily="34" charset="0"/>
              </a:rPr>
              <a:t>Ubicar </a:t>
            </a:r>
            <a:r>
              <a:rPr lang="es-MX" sz="2400" cap="none" dirty="0">
                <a:solidFill>
                  <a:srgbClr val="CC6600"/>
                </a:solidFill>
                <a:latin typeface="Century Gothic" panose="020B0502020202020204" pitchFamily="34" charset="0"/>
              </a:rPr>
              <a:t>dentro del tema de investigación </a:t>
            </a:r>
            <a:r>
              <a:rPr lang="es-MX" sz="2400" b="1" cap="none" dirty="0">
                <a:solidFill>
                  <a:srgbClr val="CC6600"/>
                </a:solidFill>
                <a:latin typeface="Century Gothic" panose="020B0502020202020204" pitchFamily="34" charset="0"/>
              </a:rPr>
              <a:t>los conceptos </a:t>
            </a:r>
            <a:r>
              <a:rPr lang="es-MX" sz="2400" cap="none" dirty="0">
                <a:solidFill>
                  <a:srgbClr val="CC6600"/>
                </a:solidFill>
                <a:latin typeface="Century Gothic" panose="020B0502020202020204" pitchFamily="34" charset="0"/>
              </a:rPr>
              <a:t>que dan sentido a la investigación.</a:t>
            </a:r>
          </a:p>
          <a:p>
            <a:pPr algn="just">
              <a:buClr>
                <a:srgbClr val="92D050"/>
              </a:buClr>
              <a:buFont typeface="Wingdings" panose="05000000000000000000" pitchFamily="2" charset="2"/>
              <a:buChar char="§"/>
            </a:pPr>
            <a:r>
              <a:rPr lang="es-MX" sz="2400" b="1" cap="none" dirty="0">
                <a:solidFill>
                  <a:srgbClr val="CC6600"/>
                </a:solidFill>
                <a:latin typeface="Century Gothic" panose="020B0502020202020204" pitchFamily="34" charset="0"/>
              </a:rPr>
              <a:t>Elegir la teoría </a:t>
            </a:r>
            <a:r>
              <a:rPr lang="es-MX" sz="2400" cap="none" dirty="0">
                <a:solidFill>
                  <a:srgbClr val="CC6600"/>
                </a:solidFill>
                <a:latin typeface="Century Gothic" panose="020B0502020202020204" pitchFamily="34" charset="0"/>
              </a:rPr>
              <a:t>más adecuada para explicar nuestro concepto. Es la definición que aparece en los libros o diccionarios especializados en el tema.</a:t>
            </a:r>
          </a:p>
          <a:p>
            <a:pPr algn="just">
              <a:buClr>
                <a:srgbClr val="92D050"/>
              </a:buClr>
              <a:buFont typeface="Wingdings" panose="05000000000000000000" pitchFamily="2" charset="2"/>
              <a:buChar char="§"/>
            </a:pPr>
            <a:r>
              <a:rPr lang="es-MX" sz="2400" b="1" cap="none" dirty="0">
                <a:solidFill>
                  <a:srgbClr val="CC6600"/>
                </a:solidFill>
                <a:latin typeface="Century Gothic" panose="020B0502020202020204" pitchFamily="34" charset="0"/>
              </a:rPr>
              <a:t>Definir </a:t>
            </a:r>
            <a:r>
              <a:rPr lang="es-MX" sz="2400" cap="none" dirty="0">
                <a:solidFill>
                  <a:srgbClr val="CC6600"/>
                </a:solidFill>
                <a:latin typeface="Century Gothic" panose="020B0502020202020204" pitchFamily="34" charset="0"/>
              </a:rPr>
              <a:t>nuestros </a:t>
            </a:r>
            <a:r>
              <a:rPr lang="es-MX" sz="2400" b="1" cap="none" dirty="0">
                <a:solidFill>
                  <a:srgbClr val="CC6600"/>
                </a:solidFill>
                <a:latin typeface="Century Gothic" panose="020B0502020202020204" pitchFamily="34" charset="0"/>
              </a:rPr>
              <a:t>conceptos</a:t>
            </a:r>
            <a:r>
              <a:rPr lang="es-MX" sz="2400" cap="none" dirty="0">
                <a:solidFill>
                  <a:srgbClr val="CC6600"/>
                </a:solidFill>
                <a:latin typeface="Century Gothic" panose="020B0502020202020204" pitchFamily="34" charset="0"/>
              </a:rPr>
              <a:t> y los contextualizamos con el trabajo empírico, ajustamos la definición teórica del concepto a los requerimientos de la investigación. </a:t>
            </a:r>
            <a:r>
              <a:rPr lang="es-MX" sz="2400" b="1" cap="none" dirty="0">
                <a:solidFill>
                  <a:srgbClr val="CC6600"/>
                </a:solidFill>
                <a:latin typeface="Century Gothic" panose="020B0502020202020204" pitchFamily="34" charset="0"/>
              </a:rPr>
              <a:t>(mi propio conocimiento)</a:t>
            </a:r>
          </a:p>
        </p:txBody>
      </p:sp>
    </p:spTree>
    <p:extLst>
      <p:ext uri="{BB962C8B-B14F-4D97-AF65-F5344CB8AC3E}">
        <p14:creationId xmlns:p14="http://schemas.microsoft.com/office/powerpoint/2010/main" val="887832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D9F1F9-FCBE-4543-BF03-0F9C84CA9127}"/>
              </a:ext>
            </a:extLst>
          </p:cNvPr>
          <p:cNvSpPr>
            <a:spLocks noGrp="1"/>
          </p:cNvSpPr>
          <p:nvPr>
            <p:ph type="title"/>
          </p:nvPr>
        </p:nvSpPr>
        <p:spPr>
          <a:xfrm>
            <a:off x="913775" y="609600"/>
            <a:ext cx="3935688" cy="1706217"/>
          </a:xfrm>
        </p:spPr>
        <p:txBody>
          <a:bodyPr>
            <a:normAutofit/>
          </a:bodyPr>
          <a:lstStyle/>
          <a:p>
            <a:r>
              <a:rPr lang="es-MX" sz="3200" dirty="0">
                <a:solidFill>
                  <a:srgbClr val="FF6699"/>
                </a:solidFill>
                <a:effectLst>
                  <a:outerShdw blurRad="38100" dist="38100" dir="2700000" algn="tl">
                    <a:srgbClr val="000000">
                      <a:alpha val="43137"/>
                    </a:srgbClr>
                  </a:outerShdw>
                </a:effectLst>
                <a:latin typeface="Century Gothic" panose="020B0502020202020204" pitchFamily="34" charset="0"/>
              </a:rPr>
              <a:t>ESQUEMA DE TRABAJO</a:t>
            </a:r>
          </a:p>
        </p:txBody>
      </p:sp>
      <p:sp>
        <p:nvSpPr>
          <p:cNvPr id="4" name="Marcador de contenido 3">
            <a:extLst>
              <a:ext uri="{FF2B5EF4-FFF2-40B4-BE49-F238E27FC236}">
                <a16:creationId xmlns:a16="http://schemas.microsoft.com/office/drawing/2014/main" id="{8817533D-89FB-4644-B331-64A1057C9B01}"/>
              </a:ext>
            </a:extLst>
          </p:cNvPr>
          <p:cNvSpPr>
            <a:spLocks noGrp="1"/>
          </p:cNvSpPr>
          <p:nvPr>
            <p:ph sz="quarter" idx="13"/>
          </p:nvPr>
        </p:nvSpPr>
        <p:spPr>
          <a:xfrm>
            <a:off x="5386175" y="732183"/>
            <a:ext cx="6192912" cy="5393634"/>
          </a:xfrm>
        </p:spPr>
        <p:txBody>
          <a:bodyPr>
            <a:normAutofit fontScale="47500" lnSpcReduction="20000"/>
          </a:bodyPr>
          <a:lstStyle/>
          <a:p>
            <a:pPr marL="0" indent="0" algn="ctr">
              <a:buNone/>
            </a:pPr>
            <a:r>
              <a:rPr lang="es-MX" sz="4200" dirty="0">
                <a:solidFill>
                  <a:schemeClr val="accent1"/>
                </a:solidFill>
                <a:effectLst>
                  <a:outerShdw blurRad="38100" dist="38100" dir="2700000" algn="tl">
                    <a:srgbClr val="000000">
                      <a:alpha val="43137"/>
                    </a:srgbClr>
                  </a:outerShdw>
                </a:effectLst>
                <a:latin typeface="Century Gothic" panose="020B0502020202020204" pitchFamily="34" charset="0"/>
              </a:rPr>
              <a:t>Tipos de esquemas</a:t>
            </a:r>
          </a:p>
          <a:p>
            <a:pPr marL="0" indent="0">
              <a:buNone/>
            </a:pPr>
            <a:r>
              <a:rPr lang="es-MX" sz="3800" dirty="0">
                <a:solidFill>
                  <a:schemeClr val="accent1"/>
                </a:solidFill>
              </a:rPr>
              <a:t>Esquema decimal</a:t>
            </a:r>
          </a:p>
          <a:p>
            <a:pPr marL="457200" indent="-457200">
              <a:buClr>
                <a:schemeClr val="accent5">
                  <a:lumMod val="75000"/>
                </a:schemeClr>
              </a:buClr>
              <a:buAutoNum type="arabicPeriod"/>
            </a:pPr>
            <a:r>
              <a:rPr lang="es-MX" sz="3800" dirty="0">
                <a:solidFill>
                  <a:schemeClr val="accent5">
                    <a:lumMod val="75000"/>
                  </a:schemeClr>
                </a:solidFill>
              </a:rPr>
              <a:t>Capítulos</a:t>
            </a:r>
          </a:p>
          <a:p>
            <a:pPr marL="0" indent="0">
              <a:buNone/>
            </a:pPr>
            <a:r>
              <a:rPr lang="es-MX" sz="3800" dirty="0">
                <a:solidFill>
                  <a:schemeClr val="accent5">
                    <a:lumMod val="75000"/>
                  </a:schemeClr>
                </a:solidFill>
              </a:rPr>
              <a:t>       1.1 </a:t>
            </a:r>
            <a:r>
              <a:rPr lang="es-MX" sz="3800" cap="none" dirty="0">
                <a:solidFill>
                  <a:schemeClr val="accent5">
                    <a:lumMod val="75000"/>
                  </a:schemeClr>
                </a:solidFill>
              </a:rPr>
              <a:t>Subcapítulos</a:t>
            </a:r>
          </a:p>
          <a:p>
            <a:pPr marL="0" indent="0">
              <a:buNone/>
            </a:pPr>
            <a:r>
              <a:rPr lang="es-MX" sz="3800" cap="none" dirty="0">
                <a:solidFill>
                  <a:schemeClr val="accent5">
                    <a:lumMod val="75000"/>
                  </a:schemeClr>
                </a:solidFill>
              </a:rPr>
              <a:t>             1.1.1 incisos</a:t>
            </a:r>
          </a:p>
          <a:p>
            <a:pPr marL="0" indent="0">
              <a:buNone/>
            </a:pPr>
            <a:r>
              <a:rPr lang="es-MX" sz="3800" cap="none" dirty="0">
                <a:solidFill>
                  <a:schemeClr val="accent5">
                    <a:lumMod val="75000"/>
                  </a:schemeClr>
                </a:solidFill>
              </a:rPr>
              <a:t>                     1.1.1.1subincisos</a:t>
            </a:r>
          </a:p>
          <a:p>
            <a:pPr marL="0" indent="0">
              <a:buNone/>
            </a:pPr>
            <a:r>
              <a:rPr lang="es-MX" sz="3800" dirty="0">
                <a:solidFill>
                  <a:schemeClr val="accent5">
                    <a:lumMod val="75000"/>
                  </a:schemeClr>
                </a:solidFill>
              </a:rPr>
              <a:t>                                1.1.1.1.1</a:t>
            </a:r>
            <a:r>
              <a:rPr lang="es-MX" sz="3800" cap="none" dirty="0">
                <a:solidFill>
                  <a:schemeClr val="accent5">
                    <a:lumMod val="75000"/>
                  </a:schemeClr>
                </a:solidFill>
              </a:rPr>
              <a:t>subsubinciso </a:t>
            </a:r>
            <a:endParaRPr lang="es-MX" sz="3800" dirty="0">
              <a:solidFill>
                <a:schemeClr val="accent5">
                  <a:lumMod val="75000"/>
                </a:schemeClr>
              </a:solidFill>
            </a:endParaRPr>
          </a:p>
          <a:p>
            <a:pPr marL="0" indent="0">
              <a:buNone/>
            </a:pPr>
            <a:r>
              <a:rPr lang="es-MX" sz="3800" dirty="0">
                <a:solidFill>
                  <a:schemeClr val="accent1"/>
                </a:solidFill>
              </a:rPr>
              <a:t>Esquema alfanumérico</a:t>
            </a:r>
          </a:p>
          <a:p>
            <a:pPr marL="0" indent="0">
              <a:buNone/>
            </a:pPr>
            <a:r>
              <a:rPr lang="es-MX" sz="3800" dirty="0">
                <a:solidFill>
                  <a:schemeClr val="accent5">
                    <a:lumMod val="75000"/>
                  </a:schemeClr>
                </a:solidFill>
              </a:rPr>
              <a:t>i.     Capítulos (Números romanos)</a:t>
            </a:r>
          </a:p>
          <a:p>
            <a:pPr marL="0" indent="0">
              <a:buNone/>
            </a:pPr>
            <a:r>
              <a:rPr lang="es-MX" sz="3800" dirty="0">
                <a:solidFill>
                  <a:schemeClr val="accent5">
                    <a:lumMod val="75000"/>
                  </a:schemeClr>
                </a:solidFill>
              </a:rPr>
              <a:t>       A. </a:t>
            </a:r>
            <a:r>
              <a:rPr lang="es-MX" sz="3800" cap="none" dirty="0">
                <a:solidFill>
                  <a:schemeClr val="accent5">
                    <a:lumMod val="75000"/>
                  </a:schemeClr>
                </a:solidFill>
              </a:rPr>
              <a:t>Subcapítulos (Letras mayúsculas)</a:t>
            </a:r>
          </a:p>
          <a:p>
            <a:pPr marL="0" indent="0">
              <a:buNone/>
            </a:pPr>
            <a:r>
              <a:rPr lang="es-MX" sz="3800" cap="none" dirty="0">
                <a:solidFill>
                  <a:schemeClr val="accent5">
                    <a:lumMod val="75000"/>
                  </a:schemeClr>
                </a:solidFill>
              </a:rPr>
              <a:t>           1. incisos (Números arábigos)</a:t>
            </a:r>
          </a:p>
          <a:p>
            <a:pPr marL="0" indent="0">
              <a:buNone/>
            </a:pPr>
            <a:r>
              <a:rPr lang="es-MX" sz="3800" cap="none" dirty="0">
                <a:solidFill>
                  <a:schemeClr val="accent5">
                    <a:lumMod val="75000"/>
                  </a:schemeClr>
                </a:solidFill>
              </a:rPr>
              <a:t>               a. subincisos (Letras minúsculas)</a:t>
            </a:r>
          </a:p>
          <a:p>
            <a:pPr marL="0" indent="0">
              <a:buNone/>
            </a:pPr>
            <a:r>
              <a:rPr lang="es-MX" sz="3800" cap="none" dirty="0">
                <a:solidFill>
                  <a:schemeClr val="accent5">
                    <a:lumMod val="75000"/>
                  </a:schemeClr>
                </a:solidFill>
              </a:rPr>
              <a:t>                   1) subsubinciso (Número con medio paréntesis)</a:t>
            </a:r>
            <a:endParaRPr lang="es-MX" sz="3800" dirty="0">
              <a:solidFill>
                <a:schemeClr val="accent5">
                  <a:lumMod val="75000"/>
                </a:schemeClr>
              </a:solidFill>
            </a:endParaRPr>
          </a:p>
          <a:p>
            <a:pPr marL="0" indent="0">
              <a:buNone/>
            </a:pPr>
            <a:endParaRPr lang="es-MX" dirty="0"/>
          </a:p>
        </p:txBody>
      </p:sp>
      <p:sp>
        <p:nvSpPr>
          <p:cNvPr id="3" name="Marcador de texto 2">
            <a:extLst>
              <a:ext uri="{FF2B5EF4-FFF2-40B4-BE49-F238E27FC236}">
                <a16:creationId xmlns:a16="http://schemas.microsoft.com/office/drawing/2014/main" id="{5FDDDB71-10FE-4769-BB84-731C3C34B187}"/>
              </a:ext>
            </a:extLst>
          </p:cNvPr>
          <p:cNvSpPr>
            <a:spLocks noGrp="1"/>
          </p:cNvSpPr>
          <p:nvPr>
            <p:ph type="body" sz="half" idx="2"/>
          </p:nvPr>
        </p:nvSpPr>
        <p:spPr/>
        <p:txBody>
          <a:bodyPr>
            <a:normAutofit/>
          </a:bodyPr>
          <a:lstStyle/>
          <a:p>
            <a:r>
              <a:rPr lang="es-MX" sz="2000" dirty="0">
                <a:solidFill>
                  <a:schemeClr val="accent5">
                    <a:lumMod val="75000"/>
                  </a:schemeClr>
                </a:solidFill>
                <a:latin typeface="Century Gothic" panose="020B0502020202020204" pitchFamily="34" charset="0"/>
              </a:rPr>
              <a:t>Es la lista de aspectos o rubros que tentativamente se van a desarrollar en la investigación.</a:t>
            </a:r>
          </a:p>
        </p:txBody>
      </p:sp>
    </p:spTree>
    <p:extLst>
      <p:ext uri="{BB962C8B-B14F-4D97-AF65-F5344CB8AC3E}">
        <p14:creationId xmlns:p14="http://schemas.microsoft.com/office/powerpoint/2010/main" val="1162393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909D02-D334-40DB-8AAD-595379E32928}"/>
              </a:ext>
            </a:extLst>
          </p:cNvPr>
          <p:cNvSpPr>
            <a:spLocks noGrp="1"/>
          </p:cNvSpPr>
          <p:nvPr>
            <p:ph type="title"/>
          </p:nvPr>
        </p:nvSpPr>
        <p:spPr>
          <a:xfrm>
            <a:off x="914400" y="643948"/>
            <a:ext cx="10364451" cy="522385"/>
          </a:xfrm>
        </p:spPr>
        <p:txBody>
          <a:bodyPr>
            <a:noAutofit/>
          </a:bodyPr>
          <a:lstStyle/>
          <a:p>
            <a:r>
              <a:rPr lang="es-MX" sz="3200" dirty="0">
                <a:solidFill>
                  <a:srgbClr val="FF6699"/>
                </a:solidFill>
                <a:effectLst>
                  <a:outerShdw blurRad="38100" dist="38100" dir="2700000" algn="tl">
                    <a:srgbClr val="000000">
                      <a:alpha val="43137"/>
                    </a:srgbClr>
                  </a:outerShdw>
                </a:effectLst>
                <a:latin typeface="Century Gothic" panose="020B0502020202020204" pitchFamily="34" charset="0"/>
              </a:rPr>
              <a:t>CRONOGRAMA</a:t>
            </a:r>
          </a:p>
        </p:txBody>
      </p:sp>
      <p:sp>
        <p:nvSpPr>
          <p:cNvPr id="5" name="Marcador de contenido 4">
            <a:extLst>
              <a:ext uri="{FF2B5EF4-FFF2-40B4-BE49-F238E27FC236}">
                <a16:creationId xmlns:a16="http://schemas.microsoft.com/office/drawing/2014/main" id="{133BE200-9690-4E4C-9252-3B006937F674}"/>
              </a:ext>
            </a:extLst>
          </p:cNvPr>
          <p:cNvSpPr>
            <a:spLocks noGrp="1"/>
          </p:cNvSpPr>
          <p:nvPr>
            <p:ph sz="quarter" idx="13"/>
          </p:nvPr>
        </p:nvSpPr>
        <p:spPr>
          <a:xfrm>
            <a:off x="914400" y="1456888"/>
            <a:ext cx="10363826" cy="2209102"/>
          </a:xfrm>
        </p:spPr>
        <p:txBody>
          <a:bodyPr>
            <a:normAutofit lnSpcReduction="10000"/>
          </a:bodyPr>
          <a:lstStyle/>
          <a:p>
            <a:pPr algn="just">
              <a:buClr>
                <a:srgbClr val="FF6699"/>
              </a:buClr>
            </a:pPr>
            <a:r>
              <a:rPr lang="es-MX" cap="none" dirty="0">
                <a:solidFill>
                  <a:schemeClr val="accent4"/>
                </a:solidFill>
                <a:latin typeface="Century Gothic" panose="020B0502020202020204" pitchFamily="34" charset="0"/>
              </a:rPr>
              <a:t>Permite tener una idea del </a:t>
            </a:r>
            <a:r>
              <a:rPr lang="es-MX" b="1" cap="none" dirty="0">
                <a:solidFill>
                  <a:schemeClr val="accent4"/>
                </a:solidFill>
                <a:latin typeface="Century Gothic" panose="020B0502020202020204" pitchFamily="34" charset="0"/>
              </a:rPr>
              <a:t>tiempo</a:t>
            </a:r>
            <a:r>
              <a:rPr lang="es-MX" cap="none" dirty="0">
                <a:solidFill>
                  <a:schemeClr val="accent4"/>
                </a:solidFill>
                <a:latin typeface="Century Gothic" panose="020B0502020202020204" pitchFamily="34" charset="0"/>
              </a:rPr>
              <a:t> que comprenderá cada uno de los </a:t>
            </a:r>
            <a:r>
              <a:rPr lang="es-MX" b="1" cap="none" dirty="0">
                <a:solidFill>
                  <a:schemeClr val="accent4"/>
                </a:solidFill>
                <a:latin typeface="Century Gothic" panose="020B0502020202020204" pitchFamily="34" charset="0"/>
              </a:rPr>
              <a:t>procesos específicos </a:t>
            </a:r>
            <a:r>
              <a:rPr lang="es-MX" cap="none" dirty="0">
                <a:solidFill>
                  <a:schemeClr val="accent4"/>
                </a:solidFill>
                <a:latin typeface="Century Gothic" panose="020B0502020202020204" pitchFamily="34" charset="0"/>
              </a:rPr>
              <a:t>con el fin de fijar la fecha aproximada en que se concluirá el estudio.</a:t>
            </a:r>
          </a:p>
          <a:p>
            <a:pPr algn="just">
              <a:buClr>
                <a:srgbClr val="FF6699"/>
              </a:buClr>
            </a:pPr>
            <a:r>
              <a:rPr lang="es-MX" cap="none" dirty="0">
                <a:solidFill>
                  <a:schemeClr val="accent4"/>
                </a:solidFill>
                <a:latin typeface="Century Gothic" panose="020B0502020202020204" pitchFamily="34" charset="0"/>
              </a:rPr>
              <a:t>La </a:t>
            </a:r>
            <a:r>
              <a:rPr lang="es-MX" b="1" cap="none" dirty="0">
                <a:solidFill>
                  <a:schemeClr val="accent4"/>
                </a:solidFill>
                <a:latin typeface="Century Gothic" panose="020B0502020202020204" pitchFamily="34" charset="0"/>
              </a:rPr>
              <a:t>elaboración del cronograma</a:t>
            </a:r>
            <a:r>
              <a:rPr lang="es-MX" cap="none" dirty="0">
                <a:solidFill>
                  <a:schemeClr val="accent4"/>
                </a:solidFill>
                <a:latin typeface="Century Gothic" panose="020B0502020202020204" pitchFamily="34" charset="0"/>
              </a:rPr>
              <a:t> depende del tipo de investigación que vaya a realizarse, así como de la disponibilidad de recursos humanos, financieros y materiales.</a:t>
            </a:r>
          </a:p>
        </p:txBody>
      </p:sp>
      <p:graphicFrame>
        <p:nvGraphicFramePr>
          <p:cNvPr id="3" name="Tabla 2">
            <a:extLst>
              <a:ext uri="{FF2B5EF4-FFF2-40B4-BE49-F238E27FC236}">
                <a16:creationId xmlns:a16="http://schemas.microsoft.com/office/drawing/2014/main" id="{A5C3CE8F-A874-4D04-8AC8-F5B06DC111F1}"/>
              </a:ext>
            </a:extLst>
          </p:cNvPr>
          <p:cNvGraphicFramePr>
            <a:graphicFrameLocks noGrp="1"/>
          </p:cNvGraphicFramePr>
          <p:nvPr>
            <p:extLst>
              <p:ext uri="{D42A27DB-BD31-4B8C-83A1-F6EECF244321}">
                <p14:modId xmlns:p14="http://schemas.microsoft.com/office/powerpoint/2010/main" val="1471888633"/>
              </p:ext>
            </p:extLst>
          </p:nvPr>
        </p:nvGraphicFramePr>
        <p:xfrm>
          <a:off x="1988191" y="3748092"/>
          <a:ext cx="8155963" cy="2595880"/>
        </p:xfrm>
        <a:graphic>
          <a:graphicData uri="http://schemas.openxmlformats.org/drawingml/2006/table">
            <a:tbl>
              <a:tblPr firstRow="1" bandRow="1">
                <a:tableStyleId>{BC89EF96-8CEA-46FF-86C4-4CE0E7609802}</a:tableStyleId>
              </a:tblPr>
              <a:tblGrid>
                <a:gridCol w="2015046">
                  <a:extLst>
                    <a:ext uri="{9D8B030D-6E8A-4147-A177-3AD203B41FA5}">
                      <a16:colId xmlns:a16="http://schemas.microsoft.com/office/drawing/2014/main" val="1521586415"/>
                    </a:ext>
                  </a:extLst>
                </a:gridCol>
                <a:gridCol w="469489">
                  <a:extLst>
                    <a:ext uri="{9D8B030D-6E8A-4147-A177-3AD203B41FA5}">
                      <a16:colId xmlns:a16="http://schemas.microsoft.com/office/drawing/2014/main" val="2244498952"/>
                    </a:ext>
                  </a:extLst>
                </a:gridCol>
                <a:gridCol w="553997">
                  <a:extLst>
                    <a:ext uri="{9D8B030D-6E8A-4147-A177-3AD203B41FA5}">
                      <a16:colId xmlns:a16="http://schemas.microsoft.com/office/drawing/2014/main" val="3961670211"/>
                    </a:ext>
                  </a:extLst>
                </a:gridCol>
                <a:gridCol w="511743">
                  <a:extLst>
                    <a:ext uri="{9D8B030D-6E8A-4147-A177-3AD203B41FA5}">
                      <a16:colId xmlns:a16="http://schemas.microsoft.com/office/drawing/2014/main" val="761965664"/>
                    </a:ext>
                  </a:extLst>
                </a:gridCol>
                <a:gridCol w="511743">
                  <a:extLst>
                    <a:ext uri="{9D8B030D-6E8A-4147-A177-3AD203B41FA5}">
                      <a16:colId xmlns:a16="http://schemas.microsoft.com/office/drawing/2014/main" val="4203461394"/>
                    </a:ext>
                  </a:extLst>
                </a:gridCol>
                <a:gridCol w="526767">
                  <a:extLst>
                    <a:ext uri="{9D8B030D-6E8A-4147-A177-3AD203B41FA5}">
                      <a16:colId xmlns:a16="http://schemas.microsoft.com/office/drawing/2014/main" val="2591380482"/>
                    </a:ext>
                  </a:extLst>
                </a:gridCol>
                <a:gridCol w="557753">
                  <a:extLst>
                    <a:ext uri="{9D8B030D-6E8A-4147-A177-3AD203B41FA5}">
                      <a16:colId xmlns:a16="http://schemas.microsoft.com/office/drawing/2014/main" val="1052214978"/>
                    </a:ext>
                  </a:extLst>
                </a:gridCol>
                <a:gridCol w="414090">
                  <a:extLst>
                    <a:ext uri="{9D8B030D-6E8A-4147-A177-3AD203B41FA5}">
                      <a16:colId xmlns:a16="http://schemas.microsoft.com/office/drawing/2014/main" val="1151330512"/>
                    </a:ext>
                  </a:extLst>
                </a:gridCol>
                <a:gridCol w="548363">
                  <a:extLst>
                    <a:ext uri="{9D8B030D-6E8A-4147-A177-3AD203B41FA5}">
                      <a16:colId xmlns:a16="http://schemas.microsoft.com/office/drawing/2014/main" val="2769893635"/>
                    </a:ext>
                  </a:extLst>
                </a:gridCol>
                <a:gridCol w="474184">
                  <a:extLst>
                    <a:ext uri="{9D8B030D-6E8A-4147-A177-3AD203B41FA5}">
                      <a16:colId xmlns:a16="http://schemas.microsoft.com/office/drawing/2014/main" val="107241580"/>
                    </a:ext>
                  </a:extLst>
                </a:gridCol>
                <a:gridCol w="473244">
                  <a:extLst>
                    <a:ext uri="{9D8B030D-6E8A-4147-A177-3AD203B41FA5}">
                      <a16:colId xmlns:a16="http://schemas.microsoft.com/office/drawing/2014/main" val="1173257796"/>
                    </a:ext>
                  </a:extLst>
                </a:gridCol>
                <a:gridCol w="549772">
                  <a:extLst>
                    <a:ext uri="{9D8B030D-6E8A-4147-A177-3AD203B41FA5}">
                      <a16:colId xmlns:a16="http://schemas.microsoft.com/office/drawing/2014/main" val="496788508"/>
                    </a:ext>
                  </a:extLst>
                </a:gridCol>
                <a:gridCol w="549772">
                  <a:extLst>
                    <a:ext uri="{9D8B030D-6E8A-4147-A177-3AD203B41FA5}">
                      <a16:colId xmlns:a16="http://schemas.microsoft.com/office/drawing/2014/main" val="1053623340"/>
                    </a:ext>
                  </a:extLst>
                </a:gridCol>
              </a:tblGrid>
              <a:tr h="370840">
                <a:tc>
                  <a:txBody>
                    <a:bodyPr/>
                    <a:lstStyle/>
                    <a:p>
                      <a:pPr algn="ctr"/>
                      <a:r>
                        <a:rPr lang="es-MX" dirty="0">
                          <a:solidFill>
                            <a:schemeClr val="accent4"/>
                          </a:solidFill>
                        </a:rPr>
                        <a:t>ACTIVIDAD</a:t>
                      </a:r>
                    </a:p>
                  </a:txBody>
                  <a:tcPr/>
                </a:tc>
                <a:tc gridSpan="4">
                  <a:txBody>
                    <a:bodyPr/>
                    <a:lstStyle/>
                    <a:p>
                      <a:pPr algn="ctr"/>
                      <a:r>
                        <a:rPr lang="es-MX" dirty="0">
                          <a:solidFill>
                            <a:schemeClr val="accent4"/>
                          </a:solidFill>
                        </a:rPr>
                        <a:t>SEPTIEMBRE</a:t>
                      </a:r>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lnL w="12700" cap="flat" cmpd="sng" algn="ctr">
                      <a:solidFill>
                        <a:schemeClr val="tx1"/>
                      </a:solidFill>
                      <a:prstDash val="solid"/>
                      <a:round/>
                      <a:headEnd type="none" w="med" len="med"/>
                      <a:tailEnd type="none" w="med" len="med"/>
                    </a:lnL>
                  </a:tcPr>
                </a:tc>
                <a:tc gridSpan="4">
                  <a:txBody>
                    <a:bodyPr/>
                    <a:lstStyle/>
                    <a:p>
                      <a:pPr algn="ctr"/>
                      <a:r>
                        <a:rPr lang="es-MX" dirty="0">
                          <a:solidFill>
                            <a:schemeClr val="accent4"/>
                          </a:solidFill>
                        </a:rPr>
                        <a:t>OCTUBRE </a:t>
                      </a:r>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a:r>
                        <a:rPr lang="es-MX" dirty="0">
                          <a:solidFill>
                            <a:schemeClr val="accent4"/>
                          </a:solidFill>
                        </a:rPr>
                        <a:t>NOVIEMBRE</a:t>
                      </a:r>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239899276"/>
                  </a:ext>
                </a:extLst>
              </a:tr>
              <a:tr h="370840">
                <a:tc>
                  <a:txBody>
                    <a:bodyPr/>
                    <a:lstStyle/>
                    <a:p>
                      <a:endParaRPr lang="es-MX" dirty="0">
                        <a:solidFill>
                          <a:srgbClr val="009999"/>
                        </a:solidFill>
                      </a:endParaRPr>
                    </a:p>
                  </a:txBody>
                  <a:tcPr/>
                </a:tc>
                <a:tc>
                  <a:txBody>
                    <a:bodyPr/>
                    <a:lstStyle/>
                    <a:p>
                      <a:pPr algn="ctr"/>
                      <a:r>
                        <a:rPr lang="es-MX" dirty="0">
                          <a:solidFill>
                            <a:schemeClr val="tx2"/>
                          </a:solidFill>
                        </a:rPr>
                        <a:t>1</a:t>
                      </a:r>
                    </a:p>
                  </a:txBody>
                  <a:tcPr/>
                </a:tc>
                <a:tc>
                  <a:txBody>
                    <a:bodyPr/>
                    <a:lstStyle/>
                    <a:p>
                      <a:pPr algn="ctr"/>
                      <a:r>
                        <a:rPr lang="es-MX" dirty="0">
                          <a:solidFill>
                            <a:schemeClr val="tx2"/>
                          </a:solidFill>
                        </a:rPr>
                        <a:t>2</a:t>
                      </a:r>
                    </a:p>
                  </a:txBody>
                  <a:tcPr/>
                </a:tc>
                <a:tc>
                  <a:txBody>
                    <a:bodyPr/>
                    <a:lstStyle/>
                    <a:p>
                      <a:pPr algn="ctr"/>
                      <a:r>
                        <a:rPr lang="es-MX" dirty="0">
                          <a:solidFill>
                            <a:schemeClr val="tx2"/>
                          </a:solidFill>
                        </a:rPr>
                        <a:t>3</a:t>
                      </a:r>
                    </a:p>
                  </a:txBody>
                  <a:tcPr/>
                </a:tc>
                <a:tc>
                  <a:txBody>
                    <a:bodyPr/>
                    <a:lstStyle/>
                    <a:p>
                      <a:pPr algn="ctr"/>
                      <a:r>
                        <a:rPr lang="es-MX" dirty="0">
                          <a:solidFill>
                            <a:schemeClr val="tx2"/>
                          </a:solidFill>
                        </a:rPr>
                        <a:t>4</a:t>
                      </a:r>
                    </a:p>
                  </a:txBody>
                  <a:tcPr/>
                </a:tc>
                <a:tc>
                  <a:txBody>
                    <a:bodyPr/>
                    <a:lstStyle/>
                    <a:p>
                      <a:pPr algn="ctr"/>
                      <a:r>
                        <a:rPr lang="es-MX" dirty="0">
                          <a:solidFill>
                            <a:schemeClr val="tx2"/>
                          </a:solidFill>
                        </a:rPr>
                        <a:t>1</a:t>
                      </a:r>
                    </a:p>
                  </a:txBody>
                  <a:tcPr/>
                </a:tc>
                <a:tc>
                  <a:txBody>
                    <a:bodyPr/>
                    <a:lstStyle/>
                    <a:p>
                      <a:pPr algn="ctr"/>
                      <a:r>
                        <a:rPr lang="es-MX" dirty="0">
                          <a:solidFill>
                            <a:schemeClr val="tx2"/>
                          </a:solidFill>
                        </a:rPr>
                        <a:t>2</a:t>
                      </a:r>
                    </a:p>
                  </a:txBody>
                  <a:tcPr/>
                </a:tc>
                <a:tc>
                  <a:txBody>
                    <a:bodyPr/>
                    <a:lstStyle/>
                    <a:p>
                      <a:pPr algn="ctr"/>
                      <a:r>
                        <a:rPr lang="es-MX" dirty="0">
                          <a:solidFill>
                            <a:schemeClr val="tx2"/>
                          </a:solidFill>
                        </a:rPr>
                        <a:t>3</a:t>
                      </a:r>
                    </a:p>
                  </a:txBody>
                  <a:tcPr/>
                </a:tc>
                <a:tc>
                  <a:txBody>
                    <a:bodyPr/>
                    <a:lstStyle/>
                    <a:p>
                      <a:pPr algn="ctr"/>
                      <a:r>
                        <a:rPr lang="es-MX" dirty="0">
                          <a:solidFill>
                            <a:schemeClr val="tx2"/>
                          </a:solidFill>
                        </a:rPr>
                        <a:t>4</a:t>
                      </a:r>
                    </a:p>
                  </a:txBody>
                  <a:tcPr/>
                </a:tc>
                <a:tc>
                  <a:txBody>
                    <a:bodyPr/>
                    <a:lstStyle/>
                    <a:p>
                      <a:pPr algn="ctr"/>
                      <a:r>
                        <a:rPr lang="es-MX" dirty="0">
                          <a:solidFill>
                            <a:schemeClr val="tx2"/>
                          </a:solidFill>
                        </a:rPr>
                        <a:t>1</a:t>
                      </a:r>
                    </a:p>
                  </a:txBody>
                  <a:tcPr/>
                </a:tc>
                <a:tc>
                  <a:txBody>
                    <a:bodyPr/>
                    <a:lstStyle/>
                    <a:p>
                      <a:pPr algn="ctr"/>
                      <a:r>
                        <a:rPr lang="es-MX" dirty="0">
                          <a:solidFill>
                            <a:schemeClr val="tx2"/>
                          </a:solidFill>
                        </a:rPr>
                        <a:t>2</a:t>
                      </a:r>
                    </a:p>
                  </a:txBody>
                  <a:tcPr/>
                </a:tc>
                <a:tc>
                  <a:txBody>
                    <a:bodyPr/>
                    <a:lstStyle/>
                    <a:p>
                      <a:pPr algn="ctr"/>
                      <a:r>
                        <a:rPr lang="es-MX" dirty="0">
                          <a:solidFill>
                            <a:schemeClr val="tx2"/>
                          </a:solidFill>
                        </a:rPr>
                        <a:t>3</a:t>
                      </a:r>
                    </a:p>
                  </a:txBody>
                  <a:tcPr/>
                </a:tc>
                <a:tc>
                  <a:txBody>
                    <a:bodyPr/>
                    <a:lstStyle/>
                    <a:p>
                      <a:pPr algn="ctr"/>
                      <a:r>
                        <a:rPr lang="es-MX" dirty="0">
                          <a:solidFill>
                            <a:schemeClr val="tx2"/>
                          </a:solidFill>
                        </a:rPr>
                        <a:t>4</a:t>
                      </a:r>
                    </a:p>
                  </a:txBody>
                  <a:tcPr/>
                </a:tc>
                <a:extLst>
                  <a:ext uri="{0D108BD9-81ED-4DB2-BD59-A6C34878D82A}">
                    <a16:rowId xmlns:a16="http://schemas.microsoft.com/office/drawing/2014/main" val="18307949"/>
                  </a:ext>
                </a:extLst>
              </a:tr>
              <a:tr h="370840">
                <a:tc>
                  <a:txBody>
                    <a:bodyPr/>
                    <a:lstStyle/>
                    <a:p>
                      <a:r>
                        <a:rPr lang="es-MX" dirty="0">
                          <a:solidFill>
                            <a:schemeClr val="tx2"/>
                          </a:solidFill>
                        </a:rPr>
                        <a:t>Elección del tema </a:t>
                      </a:r>
                    </a:p>
                  </a:txBody>
                  <a:tcPr/>
                </a:tc>
                <a:tc>
                  <a:txBody>
                    <a:bodyPr/>
                    <a:lstStyle/>
                    <a:p>
                      <a:endParaRPr lang="es-MX"/>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384060478"/>
                  </a:ext>
                </a:extLst>
              </a:tr>
              <a:tr h="370840">
                <a:tc>
                  <a:txBody>
                    <a:bodyPr/>
                    <a:lstStyle/>
                    <a:p>
                      <a:r>
                        <a:rPr lang="es-MX" dirty="0">
                          <a:solidFill>
                            <a:schemeClr val="tx2"/>
                          </a:solidFill>
                        </a:rPr>
                        <a:t>Planteamiento</a:t>
                      </a:r>
                    </a:p>
                  </a:txBody>
                  <a:tcPr/>
                </a:tc>
                <a:tc>
                  <a:txBody>
                    <a:bodyPr/>
                    <a:lstStyle/>
                    <a:p>
                      <a:endParaRPr lang="es-MX"/>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5206490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solidFill>
                            <a:schemeClr val="tx2"/>
                          </a:solidFill>
                        </a:rPr>
                        <a:t>Hipótesis</a:t>
                      </a:r>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extLst>
                  <a:ext uri="{0D108BD9-81ED-4DB2-BD59-A6C34878D82A}">
                    <a16:rowId xmlns:a16="http://schemas.microsoft.com/office/drawing/2014/main" val="481266647"/>
                  </a:ext>
                </a:extLst>
              </a:tr>
              <a:tr h="370840">
                <a:tc>
                  <a:txBody>
                    <a:bodyPr/>
                    <a:lstStyle/>
                    <a:p>
                      <a:r>
                        <a:rPr lang="es-MX" dirty="0">
                          <a:solidFill>
                            <a:schemeClr val="tx2"/>
                          </a:solidFill>
                        </a:rPr>
                        <a:t>Objetivos</a:t>
                      </a:r>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342905679"/>
                  </a:ext>
                </a:extLst>
              </a:tr>
              <a:tr h="370840">
                <a:tc>
                  <a:txBody>
                    <a:bodyPr/>
                    <a:lstStyle/>
                    <a:p>
                      <a:r>
                        <a:rPr lang="es-MX" dirty="0">
                          <a:solidFill>
                            <a:schemeClr val="tx2"/>
                          </a:solidFill>
                        </a:rPr>
                        <a:t>Justificación</a:t>
                      </a:r>
                    </a:p>
                  </a:txBody>
                  <a:tcPr/>
                </a:tc>
                <a:tc>
                  <a:txBody>
                    <a:bodyPr/>
                    <a:lstStyle/>
                    <a:p>
                      <a:endParaRPr lang="es-MX"/>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2955123971"/>
                  </a:ext>
                </a:extLst>
              </a:tr>
            </a:tbl>
          </a:graphicData>
        </a:graphic>
      </p:graphicFrame>
    </p:spTree>
    <p:extLst>
      <p:ext uri="{BB962C8B-B14F-4D97-AF65-F5344CB8AC3E}">
        <p14:creationId xmlns:p14="http://schemas.microsoft.com/office/powerpoint/2010/main" val="136796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2F5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0AEA75-2DC7-4CE4-8567-408C450DE9F4}"/>
              </a:ext>
            </a:extLst>
          </p:cNvPr>
          <p:cNvSpPr>
            <a:spLocks noGrp="1"/>
          </p:cNvSpPr>
          <p:nvPr>
            <p:ph type="title"/>
          </p:nvPr>
        </p:nvSpPr>
        <p:spPr>
          <a:xfrm>
            <a:off x="913775" y="785190"/>
            <a:ext cx="3935688" cy="1318591"/>
          </a:xfrm>
        </p:spPr>
        <p:txBody>
          <a:bodyPr>
            <a:normAutofit/>
          </a:bodyPr>
          <a:lstStyle/>
          <a:p>
            <a:r>
              <a:rPr lang="es-MX" sz="3200" dirty="0">
                <a:solidFill>
                  <a:srgbClr val="99CC00"/>
                </a:solidFill>
                <a:effectLst>
                  <a:outerShdw blurRad="38100" dist="38100" dir="2700000" algn="tl">
                    <a:srgbClr val="000000">
                      <a:alpha val="43137"/>
                    </a:srgbClr>
                  </a:outerShdw>
                </a:effectLst>
                <a:latin typeface="Century Gothic" panose="020B0502020202020204" pitchFamily="34" charset="0"/>
              </a:rPr>
              <a:t>¿</a:t>
            </a:r>
            <a:r>
              <a:rPr lang="es-MX" sz="3200" cap="none" dirty="0">
                <a:solidFill>
                  <a:srgbClr val="99CC00"/>
                </a:solidFill>
                <a:effectLst>
                  <a:outerShdw blurRad="38100" dist="38100" dir="2700000" algn="tl">
                    <a:srgbClr val="000000">
                      <a:alpha val="43137"/>
                    </a:srgbClr>
                  </a:outerShdw>
                </a:effectLst>
                <a:latin typeface="Century Gothic" panose="020B0502020202020204" pitchFamily="34" charset="0"/>
              </a:rPr>
              <a:t>Qué es el método</a:t>
            </a:r>
            <a:r>
              <a:rPr lang="es-MX" sz="3200" dirty="0">
                <a:solidFill>
                  <a:srgbClr val="99CC00"/>
                </a:solidFill>
                <a:effectLst>
                  <a:outerShdw blurRad="38100" dist="38100" dir="2700000" algn="tl">
                    <a:srgbClr val="000000">
                      <a:alpha val="43137"/>
                    </a:srgbClr>
                  </a:outerShdw>
                </a:effectLst>
                <a:latin typeface="Century Gothic" panose="020B0502020202020204" pitchFamily="34" charset="0"/>
              </a:rPr>
              <a:t>?</a:t>
            </a:r>
          </a:p>
        </p:txBody>
      </p:sp>
      <p:sp>
        <p:nvSpPr>
          <p:cNvPr id="5" name="Marcador de contenido 4">
            <a:extLst>
              <a:ext uri="{FF2B5EF4-FFF2-40B4-BE49-F238E27FC236}">
                <a16:creationId xmlns:a16="http://schemas.microsoft.com/office/drawing/2014/main" id="{C8D11921-383E-4DB3-ADE9-A9801FB9B2FF}"/>
              </a:ext>
            </a:extLst>
          </p:cNvPr>
          <p:cNvSpPr>
            <a:spLocks noGrp="1"/>
          </p:cNvSpPr>
          <p:nvPr>
            <p:ph sz="quarter" idx="13"/>
          </p:nvPr>
        </p:nvSpPr>
        <p:spPr>
          <a:xfrm>
            <a:off x="5078062" y="785190"/>
            <a:ext cx="6200163" cy="5675245"/>
          </a:xfrm>
        </p:spPr>
        <p:txBody>
          <a:bodyPr>
            <a:normAutofit/>
          </a:bodyPr>
          <a:lstStyle/>
          <a:p>
            <a:pPr marL="0" indent="0" algn="ctr">
              <a:buNone/>
            </a:pPr>
            <a:r>
              <a:rPr lang="es-MX" sz="2200" b="1" dirty="0">
                <a:solidFill>
                  <a:srgbClr val="99CC00"/>
                </a:solidFill>
                <a:latin typeface="Century Gothic" panose="020B0502020202020204" pitchFamily="34" charset="0"/>
              </a:rPr>
              <a:t>Método</a:t>
            </a:r>
            <a:r>
              <a:rPr lang="es-MX" sz="2200" dirty="0">
                <a:solidFill>
                  <a:srgbClr val="99CC00"/>
                </a:solidFill>
                <a:latin typeface="Century Gothic" panose="020B0502020202020204" pitchFamily="34" charset="0"/>
              </a:rPr>
              <a:t>.- </a:t>
            </a:r>
            <a:r>
              <a:rPr lang="es-MX" sz="2200" cap="none" dirty="0">
                <a:solidFill>
                  <a:srgbClr val="009999"/>
                </a:solidFill>
                <a:latin typeface="Century Gothic" panose="020B0502020202020204" pitchFamily="34" charset="0"/>
              </a:rPr>
              <a:t>Es el conjunto de reglas y procedimientos que orientan el proceso para llevar a cabo una investigación  científica.</a:t>
            </a:r>
          </a:p>
          <a:p>
            <a:pPr marL="0" indent="0">
              <a:buNone/>
            </a:pPr>
            <a:endParaRPr lang="es-MX" dirty="0"/>
          </a:p>
        </p:txBody>
      </p:sp>
      <p:sp>
        <p:nvSpPr>
          <p:cNvPr id="6" name="Marcador de texto 5">
            <a:extLst>
              <a:ext uri="{FF2B5EF4-FFF2-40B4-BE49-F238E27FC236}">
                <a16:creationId xmlns:a16="http://schemas.microsoft.com/office/drawing/2014/main" id="{FFE815AE-A568-4FDE-AECD-DFD6CCAD8733}"/>
              </a:ext>
            </a:extLst>
          </p:cNvPr>
          <p:cNvSpPr>
            <a:spLocks noGrp="1"/>
          </p:cNvSpPr>
          <p:nvPr>
            <p:ph type="body" sz="half" idx="2"/>
          </p:nvPr>
        </p:nvSpPr>
        <p:spPr>
          <a:xfrm>
            <a:off x="913775" y="2434070"/>
            <a:ext cx="3935689" cy="3638740"/>
          </a:xfrm>
        </p:spPr>
        <p:txBody>
          <a:bodyPr>
            <a:normAutofit/>
          </a:bodyPr>
          <a:lstStyle/>
          <a:p>
            <a:r>
              <a:rPr lang="es-MX" sz="1800" b="1" dirty="0">
                <a:solidFill>
                  <a:srgbClr val="009999"/>
                </a:solidFill>
                <a:latin typeface="Century Gothic" panose="020B0502020202020204" pitchFamily="34" charset="0"/>
              </a:rPr>
              <a:t>Método</a:t>
            </a:r>
            <a:r>
              <a:rPr lang="es-MX" sz="1800" dirty="0">
                <a:solidFill>
                  <a:srgbClr val="009999"/>
                </a:solidFill>
                <a:latin typeface="Century Gothic" panose="020B0502020202020204" pitchFamily="34" charset="0"/>
              </a:rPr>
              <a:t> es un vocablo de origen griego, se compone de las raíces etimológicas:</a:t>
            </a:r>
          </a:p>
          <a:p>
            <a:r>
              <a:rPr lang="es-MX" sz="1800" b="1" dirty="0">
                <a:solidFill>
                  <a:srgbClr val="009999"/>
                </a:solidFill>
                <a:latin typeface="Century Gothic" panose="020B0502020202020204" pitchFamily="34" charset="0"/>
              </a:rPr>
              <a:t>Meta </a:t>
            </a:r>
            <a:r>
              <a:rPr lang="es-MX" sz="1800" dirty="0">
                <a:solidFill>
                  <a:srgbClr val="009999"/>
                </a:solidFill>
                <a:latin typeface="Century Gothic" panose="020B0502020202020204" pitchFamily="34" charset="0"/>
              </a:rPr>
              <a:t>= sitio al que se pretende llegar.</a:t>
            </a:r>
          </a:p>
          <a:p>
            <a:r>
              <a:rPr lang="es-MX" sz="1800" b="1" dirty="0">
                <a:solidFill>
                  <a:srgbClr val="009999"/>
                </a:solidFill>
                <a:latin typeface="Century Gothic" panose="020B0502020202020204" pitchFamily="34" charset="0"/>
              </a:rPr>
              <a:t>Odos</a:t>
            </a:r>
            <a:r>
              <a:rPr lang="es-MX" sz="1800" dirty="0">
                <a:solidFill>
                  <a:srgbClr val="009999"/>
                </a:solidFill>
                <a:latin typeface="Century Gothic" panose="020B0502020202020204" pitchFamily="34" charset="0"/>
              </a:rPr>
              <a:t> = camino o vía, es decir, </a:t>
            </a:r>
            <a:r>
              <a:rPr lang="es-MX" sz="1800" b="1" i="1" dirty="0">
                <a:solidFill>
                  <a:srgbClr val="009999"/>
                </a:solidFill>
                <a:latin typeface="Century Gothic" panose="020B0502020202020204" pitchFamily="34" charset="0"/>
              </a:rPr>
              <a:t>el camino para llegar a una meta o la actividad ordenada para un fin</a:t>
            </a:r>
            <a:r>
              <a:rPr lang="es-MX" sz="1800" dirty="0">
                <a:solidFill>
                  <a:srgbClr val="009999"/>
                </a:solidFill>
                <a:latin typeface="Century Gothic" panose="020B0502020202020204" pitchFamily="34" charset="0"/>
              </a:rPr>
              <a:t>.</a:t>
            </a:r>
          </a:p>
          <a:p>
            <a:endParaRPr lang="es-MX" dirty="0"/>
          </a:p>
        </p:txBody>
      </p:sp>
      <p:pic>
        <p:nvPicPr>
          <p:cNvPr id="1026" name="Picture 2" descr="http://metodocientifico.net/wp-content/uploads/2016/09/metodo-cientifico-etapas.jpg">
            <a:extLst>
              <a:ext uri="{FF2B5EF4-FFF2-40B4-BE49-F238E27FC236}">
                <a16:creationId xmlns:a16="http://schemas.microsoft.com/office/drawing/2014/main" id="{09430A2C-6E7A-44AB-8E03-59549681A4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8768" y="2691435"/>
            <a:ext cx="5238750" cy="338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5051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625A65B6-8CD6-41D4-9475-F50A4CD1F8DB}"/>
              </a:ext>
            </a:extLst>
          </p:cNvPr>
          <p:cNvSpPr/>
          <p:nvPr/>
        </p:nvSpPr>
        <p:spPr>
          <a:xfrm>
            <a:off x="2130802" y="824817"/>
            <a:ext cx="7930393" cy="1505225"/>
          </a:xfrm>
          <a:prstGeom prst="roundRect">
            <a:avLst/>
          </a:prstGeom>
          <a:solidFill>
            <a:srgbClr val="D5EFFF"/>
          </a:solidFill>
          <a:ln/>
        </p:spPr>
        <p:style>
          <a:lnRef idx="1">
            <a:schemeClr val="accent5"/>
          </a:lnRef>
          <a:fillRef idx="2">
            <a:schemeClr val="accent5"/>
          </a:fillRef>
          <a:effectRef idx="1">
            <a:schemeClr val="accent5"/>
          </a:effectRef>
          <a:fontRef idx="minor">
            <a:schemeClr val="dk1"/>
          </a:fontRef>
        </p:style>
        <p:txBody>
          <a:bodyPr rtlCol="0" anchor="ctr"/>
          <a:lstStyle/>
          <a:p>
            <a:pPr algn="just"/>
            <a:r>
              <a:rPr lang="es-MX" sz="1900" b="1" dirty="0">
                <a:solidFill>
                  <a:srgbClr val="33CCCC"/>
                </a:solidFill>
                <a:latin typeface="Century Gothic" panose="020B0502020202020204" pitchFamily="34" charset="0"/>
              </a:rPr>
              <a:t>Características:</a:t>
            </a:r>
          </a:p>
          <a:p>
            <a:pPr marL="285750" indent="-285750" algn="just">
              <a:buClr>
                <a:srgbClr val="33CCCC"/>
              </a:buClr>
              <a:buFont typeface="Arial" panose="020B0604020202020204" pitchFamily="34" charset="0"/>
              <a:buChar char="•"/>
            </a:pPr>
            <a:r>
              <a:rPr lang="es-MX" sz="1900" dirty="0">
                <a:solidFill>
                  <a:schemeClr val="accent4"/>
                </a:solidFill>
                <a:latin typeface="Century Gothic" panose="020B0502020202020204" pitchFamily="34" charset="0"/>
              </a:rPr>
              <a:t>Constructo dirigido hacia un fin determinado.</a:t>
            </a:r>
          </a:p>
          <a:p>
            <a:pPr marL="285750" indent="-285750" algn="just">
              <a:buClr>
                <a:srgbClr val="33CCCC"/>
              </a:buClr>
              <a:buFont typeface="Arial" panose="020B0604020202020204" pitchFamily="34" charset="0"/>
              <a:buChar char="•"/>
            </a:pPr>
            <a:r>
              <a:rPr lang="es-MX" sz="1900" dirty="0">
                <a:solidFill>
                  <a:schemeClr val="accent4"/>
                </a:solidFill>
                <a:latin typeface="Century Gothic" panose="020B0502020202020204" pitchFamily="34" charset="0"/>
              </a:rPr>
              <a:t>Requiere de un orden establecido tanto en su lógica como en su estructura.</a:t>
            </a:r>
          </a:p>
        </p:txBody>
      </p:sp>
      <p:sp>
        <p:nvSpPr>
          <p:cNvPr id="7" name="Rectángulo: esquinas redondeadas 6">
            <a:extLst>
              <a:ext uri="{FF2B5EF4-FFF2-40B4-BE49-F238E27FC236}">
                <a16:creationId xmlns:a16="http://schemas.microsoft.com/office/drawing/2014/main" id="{73A494B1-1B87-466C-9673-F3EF4FA37950}"/>
              </a:ext>
            </a:extLst>
          </p:cNvPr>
          <p:cNvSpPr/>
          <p:nvPr/>
        </p:nvSpPr>
        <p:spPr>
          <a:xfrm>
            <a:off x="2583807" y="2676387"/>
            <a:ext cx="7930393" cy="1505225"/>
          </a:xfrm>
          <a:prstGeom prst="roundRect">
            <a:avLst/>
          </a:prstGeom>
          <a:solidFill>
            <a:srgbClr val="FFDEBD"/>
          </a:solidFill>
          <a:ln>
            <a:solidFill>
              <a:srgbClr val="FF9933"/>
            </a:solidFill>
          </a:ln>
        </p:spPr>
        <p:style>
          <a:lnRef idx="1">
            <a:schemeClr val="accent1"/>
          </a:lnRef>
          <a:fillRef idx="2">
            <a:schemeClr val="accent1"/>
          </a:fillRef>
          <a:effectRef idx="1">
            <a:schemeClr val="accent1"/>
          </a:effectRef>
          <a:fontRef idx="minor">
            <a:schemeClr val="dk1"/>
          </a:fontRef>
        </p:style>
        <p:txBody>
          <a:bodyPr rtlCol="0" anchor="ctr"/>
          <a:lstStyle/>
          <a:p>
            <a:pPr algn="just"/>
            <a:r>
              <a:rPr lang="es-MX" sz="1900" b="1" dirty="0">
                <a:solidFill>
                  <a:srgbClr val="FF9933"/>
                </a:solidFill>
                <a:latin typeface="Century Gothic" panose="020B0502020202020204" pitchFamily="34" charset="0"/>
              </a:rPr>
              <a:t>Importancia:</a:t>
            </a:r>
          </a:p>
          <a:p>
            <a:pPr marL="285750" indent="-285750" algn="just">
              <a:buClr>
                <a:srgbClr val="FF9933"/>
              </a:buClr>
              <a:buFont typeface="Arial" panose="020B0604020202020204" pitchFamily="34" charset="0"/>
              <a:buChar char="•"/>
            </a:pPr>
            <a:r>
              <a:rPr lang="es-MX" sz="1900" dirty="0">
                <a:solidFill>
                  <a:srgbClr val="808000"/>
                </a:solidFill>
                <a:latin typeface="Century Gothic" panose="020B0502020202020204" pitchFamily="34" charset="0"/>
              </a:rPr>
              <a:t>Radica en su función de articular la teoría con la realidad que se pretende conocer.</a:t>
            </a:r>
          </a:p>
          <a:p>
            <a:endParaRPr lang="es-MX" dirty="0">
              <a:latin typeface="Century Gothic" panose="020B0502020202020204" pitchFamily="34" charset="0"/>
            </a:endParaRPr>
          </a:p>
        </p:txBody>
      </p:sp>
      <p:sp>
        <p:nvSpPr>
          <p:cNvPr id="8" name="Rectángulo: esquinas redondeadas 7">
            <a:extLst>
              <a:ext uri="{FF2B5EF4-FFF2-40B4-BE49-F238E27FC236}">
                <a16:creationId xmlns:a16="http://schemas.microsoft.com/office/drawing/2014/main" id="{FE60D94D-EF52-4011-A639-0C8C8FC877D3}"/>
              </a:ext>
            </a:extLst>
          </p:cNvPr>
          <p:cNvSpPr/>
          <p:nvPr/>
        </p:nvSpPr>
        <p:spPr>
          <a:xfrm>
            <a:off x="3137481" y="4527957"/>
            <a:ext cx="7930393" cy="1580914"/>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r>
              <a:rPr lang="es-MX" sz="1900" b="1" dirty="0">
                <a:solidFill>
                  <a:srgbClr val="9999FF"/>
                </a:solidFill>
                <a:latin typeface="Century Gothic" panose="020B0502020202020204" pitchFamily="34" charset="0"/>
              </a:rPr>
              <a:t>Al método le corresponde:</a:t>
            </a:r>
          </a:p>
          <a:p>
            <a:pPr marL="285750" indent="-285750" algn="just">
              <a:buClr>
                <a:srgbClr val="9999FF"/>
              </a:buClr>
              <a:buFont typeface="Arial" panose="020B0604020202020204" pitchFamily="34" charset="0"/>
              <a:buChar char="•"/>
            </a:pPr>
            <a:r>
              <a:rPr lang="es-MX" sz="1900" dirty="0">
                <a:solidFill>
                  <a:schemeClr val="accent6">
                    <a:lumMod val="75000"/>
                  </a:schemeClr>
                </a:solidFill>
                <a:latin typeface="Century Gothic" panose="020B0502020202020204" pitchFamily="34" charset="0"/>
              </a:rPr>
              <a:t>Orientar la selección de los instrumentos y técnicas específicos de cada estudio.</a:t>
            </a:r>
          </a:p>
          <a:p>
            <a:pPr marL="285750" indent="-285750" algn="just">
              <a:buClr>
                <a:srgbClr val="9999FF"/>
              </a:buClr>
              <a:buFont typeface="Arial" panose="020B0604020202020204" pitchFamily="34" charset="0"/>
              <a:buChar char="•"/>
            </a:pPr>
            <a:r>
              <a:rPr lang="es-MX" sz="1900" dirty="0">
                <a:solidFill>
                  <a:schemeClr val="accent6">
                    <a:lumMod val="75000"/>
                  </a:schemeClr>
                </a:solidFill>
                <a:latin typeface="Century Gothic" panose="020B0502020202020204" pitchFamily="34" charset="0"/>
              </a:rPr>
              <a:t>Fijar los criterios de verificación o demostración en cada caso</a:t>
            </a:r>
            <a:r>
              <a:rPr lang="es-MX" sz="1900" dirty="0">
                <a:latin typeface="Century Gothic" panose="020B0502020202020204" pitchFamily="34" charset="0"/>
              </a:rPr>
              <a:t>.</a:t>
            </a:r>
          </a:p>
        </p:txBody>
      </p:sp>
      <p:sp>
        <p:nvSpPr>
          <p:cNvPr id="11" name="Flecha: hacia abajo 10">
            <a:extLst>
              <a:ext uri="{FF2B5EF4-FFF2-40B4-BE49-F238E27FC236}">
                <a16:creationId xmlns:a16="http://schemas.microsoft.com/office/drawing/2014/main" id="{1D3910C4-8771-4678-9546-8E66457B1D84}"/>
              </a:ext>
            </a:extLst>
          </p:cNvPr>
          <p:cNvSpPr/>
          <p:nvPr/>
        </p:nvSpPr>
        <p:spPr>
          <a:xfrm>
            <a:off x="8993783" y="2023666"/>
            <a:ext cx="696766" cy="978408"/>
          </a:xfrm>
          <a:prstGeom prst="downArrow">
            <a:avLst/>
          </a:prstGeom>
          <a:solidFill>
            <a:srgbClr val="FFB469"/>
          </a:solidFill>
          <a:ln>
            <a:solidFill>
              <a:srgbClr val="FF9933"/>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dirty="0">
              <a:solidFill>
                <a:srgbClr val="CC9900"/>
              </a:solidFill>
            </a:endParaRPr>
          </a:p>
        </p:txBody>
      </p:sp>
      <p:sp>
        <p:nvSpPr>
          <p:cNvPr id="12" name="Flecha: hacia abajo 11">
            <a:extLst>
              <a:ext uri="{FF2B5EF4-FFF2-40B4-BE49-F238E27FC236}">
                <a16:creationId xmlns:a16="http://schemas.microsoft.com/office/drawing/2014/main" id="{AE0D76C8-20F7-4A4D-A47E-01C70CE8B761}"/>
              </a:ext>
            </a:extLst>
          </p:cNvPr>
          <p:cNvSpPr/>
          <p:nvPr/>
        </p:nvSpPr>
        <p:spPr>
          <a:xfrm>
            <a:off x="9469052" y="3875236"/>
            <a:ext cx="696766" cy="978408"/>
          </a:xfrm>
          <a:prstGeom prst="downArrow">
            <a:avLst/>
          </a:prstGeom>
          <a:solidFill>
            <a:srgbClr val="FFB469"/>
          </a:solidFill>
          <a:ln>
            <a:solidFill>
              <a:srgbClr val="FF9933"/>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dirty="0">
              <a:solidFill>
                <a:srgbClr val="FF9933"/>
              </a:solidFill>
            </a:endParaRPr>
          </a:p>
        </p:txBody>
      </p:sp>
      <p:sp>
        <p:nvSpPr>
          <p:cNvPr id="2" name="Rectángulo 1">
            <a:extLst>
              <a:ext uri="{FF2B5EF4-FFF2-40B4-BE49-F238E27FC236}">
                <a16:creationId xmlns:a16="http://schemas.microsoft.com/office/drawing/2014/main" id="{3E9D70D0-4481-487B-B47E-3EEA5C7E76EA}"/>
              </a:ext>
            </a:extLst>
          </p:cNvPr>
          <p:cNvSpPr/>
          <p:nvPr/>
        </p:nvSpPr>
        <p:spPr>
          <a:xfrm rot="19893855">
            <a:off x="247662" y="4810581"/>
            <a:ext cx="2817997" cy="1015663"/>
          </a:xfrm>
          <a:prstGeom prst="rect">
            <a:avLst/>
          </a:prstGeom>
        </p:spPr>
        <p:txBody>
          <a:bodyPr wrap="square">
            <a:spAutoFit/>
          </a:bodyPr>
          <a:lstStyle/>
          <a:p>
            <a:pPr algn="ctr"/>
            <a:r>
              <a:rPr lang="es-MX" sz="2000" dirty="0">
                <a:solidFill>
                  <a:srgbClr val="00C0BC"/>
                </a:solidFill>
                <a:effectLst>
                  <a:outerShdw blurRad="38100" dist="38100" dir="2700000" algn="tl">
                    <a:srgbClr val="000000">
                      <a:alpha val="43137"/>
                    </a:srgbClr>
                  </a:outerShdw>
                </a:effectLst>
                <a:latin typeface="Century Gothic" panose="020B0502020202020204" pitchFamily="34" charset="0"/>
              </a:rPr>
              <a:t>CARACTERÍSTICAS E </a:t>
            </a:r>
          </a:p>
          <a:p>
            <a:pPr algn="ctr"/>
            <a:r>
              <a:rPr lang="es-MX" sz="2000" dirty="0">
                <a:solidFill>
                  <a:srgbClr val="00C0BC"/>
                </a:solidFill>
                <a:effectLst>
                  <a:outerShdw blurRad="38100" dist="38100" dir="2700000" algn="tl">
                    <a:srgbClr val="000000">
                      <a:alpha val="43137"/>
                    </a:srgbClr>
                  </a:outerShdw>
                </a:effectLst>
                <a:latin typeface="Century Gothic" panose="020B0502020202020204" pitchFamily="34" charset="0"/>
              </a:rPr>
              <a:t>IMPORTANCIA DEL MÉTODO</a:t>
            </a:r>
            <a:endParaRPr lang="es-MX"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3158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CC99"/>
        </a:solid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6181A255-D83C-481A-B733-88175D7E479A}"/>
              </a:ext>
            </a:extLst>
          </p:cNvPr>
          <p:cNvSpPr>
            <a:spLocks noGrp="1"/>
          </p:cNvSpPr>
          <p:nvPr>
            <p:ph type="title"/>
          </p:nvPr>
        </p:nvSpPr>
        <p:spPr>
          <a:xfrm>
            <a:off x="913775" y="618517"/>
            <a:ext cx="10364451" cy="631443"/>
          </a:xfrm>
        </p:spPr>
        <p:txBody>
          <a:bodyPr>
            <a:normAutofit/>
          </a:bodyPr>
          <a:lstStyle/>
          <a:p>
            <a:r>
              <a:rPr lang="es-MX" sz="3200" dirty="0">
                <a:solidFill>
                  <a:srgbClr val="FF9933"/>
                </a:solidFill>
                <a:effectLst>
                  <a:outerShdw blurRad="38100" dist="38100" dir="2700000" algn="tl">
                    <a:srgbClr val="000000">
                      <a:alpha val="43137"/>
                    </a:srgbClr>
                  </a:outerShdw>
                </a:effectLst>
                <a:latin typeface="Century Gothic" panose="020B0502020202020204" pitchFamily="34" charset="0"/>
              </a:rPr>
              <a:t>¿</a:t>
            </a:r>
            <a:r>
              <a:rPr lang="es-MX" sz="3200" cap="none" dirty="0">
                <a:solidFill>
                  <a:srgbClr val="FF9933"/>
                </a:solidFill>
                <a:effectLst>
                  <a:outerShdw blurRad="38100" dist="38100" dir="2700000" algn="tl">
                    <a:srgbClr val="000000">
                      <a:alpha val="43137"/>
                    </a:srgbClr>
                  </a:outerShdw>
                </a:effectLst>
                <a:latin typeface="Century Gothic" panose="020B0502020202020204" pitchFamily="34" charset="0"/>
              </a:rPr>
              <a:t>Qué es la metodología</a:t>
            </a:r>
            <a:r>
              <a:rPr lang="es-MX" sz="3200" dirty="0">
                <a:solidFill>
                  <a:srgbClr val="FF9933"/>
                </a:solidFill>
                <a:effectLst>
                  <a:outerShdw blurRad="38100" dist="38100" dir="2700000" algn="tl">
                    <a:srgbClr val="000000">
                      <a:alpha val="43137"/>
                    </a:srgbClr>
                  </a:outerShdw>
                </a:effectLst>
                <a:latin typeface="Century Gothic" panose="020B0502020202020204" pitchFamily="34" charset="0"/>
              </a:rPr>
              <a:t>?</a:t>
            </a:r>
          </a:p>
        </p:txBody>
      </p:sp>
      <p:sp>
        <p:nvSpPr>
          <p:cNvPr id="17" name="Marcador de contenido 16">
            <a:extLst>
              <a:ext uri="{FF2B5EF4-FFF2-40B4-BE49-F238E27FC236}">
                <a16:creationId xmlns:a16="http://schemas.microsoft.com/office/drawing/2014/main" id="{D86F6C53-266E-454B-AB08-83339C16D23C}"/>
              </a:ext>
            </a:extLst>
          </p:cNvPr>
          <p:cNvSpPr>
            <a:spLocks noGrp="1"/>
          </p:cNvSpPr>
          <p:nvPr>
            <p:ph sz="quarter" idx="13"/>
          </p:nvPr>
        </p:nvSpPr>
        <p:spPr>
          <a:xfrm>
            <a:off x="6172200" y="1620078"/>
            <a:ext cx="5105400" cy="4171121"/>
          </a:xfrm>
        </p:spPr>
        <p:txBody>
          <a:bodyPr>
            <a:normAutofit/>
          </a:bodyPr>
          <a:lstStyle/>
          <a:p>
            <a:pPr marL="0" indent="0" algn="ctr">
              <a:buNone/>
            </a:pPr>
            <a:r>
              <a:rPr lang="es-MX" cap="none" dirty="0">
                <a:solidFill>
                  <a:srgbClr val="006699"/>
                </a:solidFill>
                <a:latin typeface="Century Gothic" panose="020B0502020202020204" pitchFamily="34" charset="0"/>
              </a:rPr>
              <a:t>La palabra </a:t>
            </a:r>
            <a:r>
              <a:rPr lang="es-MX" b="1" i="1" cap="none" dirty="0">
                <a:solidFill>
                  <a:srgbClr val="006699"/>
                </a:solidFill>
                <a:latin typeface="Century Gothic" panose="020B0502020202020204" pitchFamily="34" charset="0"/>
              </a:rPr>
              <a:t>metodos</a:t>
            </a:r>
            <a:r>
              <a:rPr lang="es-MX" cap="none" dirty="0">
                <a:solidFill>
                  <a:srgbClr val="006699"/>
                </a:solidFill>
                <a:latin typeface="Century Gothic" panose="020B0502020202020204" pitchFamily="34" charset="0"/>
              </a:rPr>
              <a:t>, que es la vía o el camino y </a:t>
            </a:r>
            <a:r>
              <a:rPr lang="es-MX" b="1" i="1" cap="none" dirty="0">
                <a:solidFill>
                  <a:srgbClr val="006699"/>
                </a:solidFill>
                <a:latin typeface="Century Gothic" panose="020B0502020202020204" pitchFamily="34" charset="0"/>
              </a:rPr>
              <a:t>logía</a:t>
            </a:r>
            <a:r>
              <a:rPr lang="es-MX" cap="none" dirty="0">
                <a:solidFill>
                  <a:srgbClr val="006699"/>
                </a:solidFill>
                <a:latin typeface="Century Gothic" panose="020B0502020202020204" pitchFamily="34" charset="0"/>
              </a:rPr>
              <a:t> que significa tratado, es decir, es la ciencia que tiene como objeto de estudio al método.</a:t>
            </a:r>
          </a:p>
          <a:p>
            <a:pPr marL="0" indent="0" algn="ctr">
              <a:buNone/>
            </a:pPr>
            <a:r>
              <a:rPr lang="es-MX" cap="none" dirty="0">
                <a:solidFill>
                  <a:srgbClr val="006699"/>
                </a:solidFill>
                <a:latin typeface="Century Gothic" panose="020B0502020202020204" pitchFamily="34" charset="0"/>
              </a:rPr>
              <a:t>La </a:t>
            </a:r>
            <a:r>
              <a:rPr lang="es-MX" b="1" cap="none" dirty="0">
                <a:solidFill>
                  <a:srgbClr val="006699"/>
                </a:solidFill>
                <a:latin typeface="Century Gothic" panose="020B0502020202020204" pitchFamily="34" charset="0"/>
              </a:rPr>
              <a:t>metodología</a:t>
            </a:r>
            <a:r>
              <a:rPr lang="es-MX" cap="none" dirty="0">
                <a:solidFill>
                  <a:srgbClr val="006699"/>
                </a:solidFill>
                <a:latin typeface="Century Gothic" panose="020B0502020202020204" pitchFamily="34" charset="0"/>
              </a:rPr>
              <a:t> hace referencia a la diversidad de métodos y técnicas que se aplican en una investigación científica. Incluye la elección de la teoría que englobará y explicará la investigación.</a:t>
            </a:r>
          </a:p>
        </p:txBody>
      </p:sp>
      <p:pic>
        <p:nvPicPr>
          <p:cNvPr id="1028" name="Picture 4" descr="Resultado de imagen para la metodologÃ­a">
            <a:extLst>
              <a:ext uri="{FF2B5EF4-FFF2-40B4-BE49-F238E27FC236}">
                <a16:creationId xmlns:a16="http://schemas.microsoft.com/office/drawing/2014/main" id="{247C0865-8DEB-4333-9F13-F055FFEA69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779" y="2145023"/>
            <a:ext cx="5066795" cy="3121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266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11CE53BF-548C-43FF-8BEF-3C8996BB10BD}"/>
              </a:ext>
            </a:extLst>
          </p:cNvPr>
          <p:cNvSpPr>
            <a:spLocks noGrp="1"/>
          </p:cNvSpPr>
          <p:nvPr>
            <p:ph sz="quarter" idx="13"/>
          </p:nvPr>
        </p:nvSpPr>
        <p:spPr>
          <a:xfrm>
            <a:off x="913774" y="847288"/>
            <a:ext cx="10363826" cy="4943911"/>
          </a:xfrm>
        </p:spPr>
        <p:txBody>
          <a:bodyPr>
            <a:normAutofit/>
          </a:bodyPr>
          <a:lstStyle/>
          <a:p>
            <a:pPr marL="0" indent="0" algn="just">
              <a:buNone/>
            </a:pPr>
            <a:r>
              <a:rPr lang="es-MX" b="1" cap="none" dirty="0">
                <a:solidFill>
                  <a:schemeClr val="accent6"/>
                </a:solidFill>
                <a:latin typeface="Century Gothic" panose="020B0502020202020204" pitchFamily="34" charset="0"/>
              </a:rPr>
              <a:t>La metodología </a:t>
            </a:r>
            <a:r>
              <a:rPr lang="es-MX" cap="none" dirty="0">
                <a:solidFill>
                  <a:schemeClr val="accent6"/>
                </a:solidFill>
                <a:latin typeface="Century Gothic" panose="020B0502020202020204" pitchFamily="34" charset="0"/>
              </a:rPr>
              <a:t>es parte del proceso concreto de investigación y se fundamenta en la elección de las teorías y leyes que guiarán la investigación.</a:t>
            </a:r>
            <a:r>
              <a:rPr lang="es-MX" dirty="0">
                <a:solidFill>
                  <a:schemeClr val="accent6"/>
                </a:solidFill>
                <a:latin typeface="Century Gothic" panose="020B0502020202020204" pitchFamily="34" charset="0"/>
              </a:rPr>
              <a:t> </a:t>
            </a:r>
          </a:p>
          <a:p>
            <a:pPr marL="0" indent="0" algn="just">
              <a:buNone/>
            </a:pPr>
            <a:endParaRPr lang="es-MX" sz="800" dirty="0">
              <a:solidFill>
                <a:schemeClr val="accent6"/>
              </a:solidFill>
              <a:latin typeface="Century Gothic" panose="020B0502020202020204" pitchFamily="34" charset="0"/>
            </a:endParaRPr>
          </a:p>
          <a:p>
            <a:pPr marL="0" indent="0">
              <a:buNone/>
            </a:pPr>
            <a:r>
              <a:rPr lang="es-MX" b="1" cap="none" dirty="0">
                <a:solidFill>
                  <a:schemeClr val="accent6"/>
                </a:solidFill>
                <a:latin typeface="Century Gothic" panose="020B0502020202020204" pitchFamily="34" charset="0"/>
              </a:rPr>
              <a:t>Las teorías pueden ser de diversos tipos</a:t>
            </a:r>
            <a:r>
              <a:rPr lang="es-MX" dirty="0">
                <a:solidFill>
                  <a:schemeClr val="accent6"/>
                </a:solidFill>
                <a:latin typeface="Century Gothic" panose="020B0502020202020204" pitchFamily="34" charset="0"/>
              </a:rPr>
              <a:t>:</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Racionalista</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Empirista</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Constructivista</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Funcionalista</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Mecanicista </a:t>
            </a:r>
          </a:p>
          <a:p>
            <a:pPr>
              <a:buClr>
                <a:schemeClr val="accent5"/>
              </a:buClr>
            </a:pPr>
            <a:r>
              <a:rPr lang="es-MX" sz="18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Positivista entre otras. </a:t>
            </a:r>
            <a:endParaRPr lang="es-MX" sz="1800" cap="none"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endParaRPr>
          </a:p>
        </p:txBody>
      </p:sp>
      <p:sp>
        <p:nvSpPr>
          <p:cNvPr id="3" name="Rectángulo: esquinas redondeadas 2">
            <a:extLst>
              <a:ext uri="{FF2B5EF4-FFF2-40B4-BE49-F238E27FC236}">
                <a16:creationId xmlns:a16="http://schemas.microsoft.com/office/drawing/2014/main" id="{01F8C943-98FE-40A7-B6A5-77A77FA60876}"/>
              </a:ext>
            </a:extLst>
          </p:cNvPr>
          <p:cNvSpPr/>
          <p:nvPr/>
        </p:nvSpPr>
        <p:spPr>
          <a:xfrm>
            <a:off x="4842998" y="4253948"/>
            <a:ext cx="6434602" cy="1537251"/>
          </a:xfrm>
          <a:prstGeom prst="roundRect">
            <a:avLst/>
          </a:prstGeom>
          <a:solidFill>
            <a:srgbClr val="ADDCF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rgbClr val="D86FDB"/>
                </a:solidFill>
                <a:latin typeface="Century Gothic" panose="020B0502020202020204" pitchFamily="34" charset="0"/>
              </a:rPr>
              <a:t>Las teorías </a:t>
            </a:r>
            <a:r>
              <a:rPr lang="es-MX" sz="2000" dirty="0">
                <a:solidFill>
                  <a:srgbClr val="D86FDB"/>
                </a:solidFill>
                <a:latin typeface="Century Gothic" panose="020B0502020202020204" pitchFamily="34" charset="0"/>
              </a:rPr>
              <a:t>dan cuenta de una serie de explicaciones y conceptos que nos permiten entender tanto los fenómenos naturales como los fenómenos sociales.</a:t>
            </a:r>
          </a:p>
        </p:txBody>
      </p:sp>
      <p:pic>
        <p:nvPicPr>
          <p:cNvPr id="1032" name="Picture 8" descr="empirismo">
            <a:extLst>
              <a:ext uri="{FF2B5EF4-FFF2-40B4-BE49-F238E27FC236}">
                <a16:creationId xmlns:a16="http://schemas.microsoft.com/office/drawing/2014/main" id="{AE268614-582C-4AAF-B696-C73688B475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104" y="1808208"/>
            <a:ext cx="3686389" cy="225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01190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B871"/>
        </a:solidFill>
        <a:effectLst/>
      </p:bgPr>
    </p:bg>
    <p:spTree>
      <p:nvGrpSpPr>
        <p:cNvPr id="1" name=""/>
        <p:cNvGrpSpPr/>
        <p:nvPr/>
      </p:nvGrpSpPr>
      <p:grpSpPr>
        <a:xfrm>
          <a:off x="0" y="0"/>
          <a:ext cx="0" cy="0"/>
          <a:chOff x="0" y="0"/>
          <a:chExt cx="0" cy="0"/>
        </a:xfrm>
      </p:grpSpPr>
      <p:sp>
        <p:nvSpPr>
          <p:cNvPr id="4" name="Nube 3">
            <a:extLst>
              <a:ext uri="{FF2B5EF4-FFF2-40B4-BE49-F238E27FC236}">
                <a16:creationId xmlns:a16="http://schemas.microsoft.com/office/drawing/2014/main" id="{1B23C6E5-DA66-428E-87D3-6CB86BA4F04B}"/>
              </a:ext>
            </a:extLst>
          </p:cNvPr>
          <p:cNvSpPr/>
          <p:nvPr/>
        </p:nvSpPr>
        <p:spPr>
          <a:xfrm>
            <a:off x="4539095" y="2184448"/>
            <a:ext cx="3465951" cy="1675778"/>
          </a:xfrm>
          <a:prstGeom prst="cloud">
            <a:avLst/>
          </a:prstGeom>
          <a:solidFill>
            <a:srgbClr val="FFFFE7"/>
          </a:solidFill>
          <a:ln>
            <a:solidFill>
              <a:srgbClr val="FF9933"/>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b="1" dirty="0">
                <a:solidFill>
                  <a:srgbClr val="FF9933"/>
                </a:solidFill>
                <a:effectLst>
                  <a:outerShdw blurRad="38100" dist="38100" dir="2700000" algn="tl">
                    <a:srgbClr val="000000">
                      <a:alpha val="43137"/>
                    </a:srgbClr>
                  </a:outerShdw>
                </a:effectLst>
                <a:latin typeface="Century Gothic" panose="020B0502020202020204" pitchFamily="34" charset="0"/>
              </a:rPr>
              <a:t>CARACTERÍSTICAS</a:t>
            </a:r>
          </a:p>
          <a:p>
            <a:pPr algn="ctr"/>
            <a:r>
              <a:rPr lang="es-MX" b="1" dirty="0">
                <a:solidFill>
                  <a:srgbClr val="FF9933"/>
                </a:solidFill>
                <a:effectLst>
                  <a:outerShdw blurRad="38100" dist="38100" dir="2700000" algn="tl">
                    <a:srgbClr val="000000">
                      <a:alpha val="43137"/>
                    </a:srgbClr>
                  </a:outerShdw>
                </a:effectLst>
                <a:latin typeface="Century Gothic" panose="020B0502020202020204" pitchFamily="34" charset="0"/>
              </a:rPr>
              <a:t>DE LA METODOLOGÍA</a:t>
            </a:r>
          </a:p>
        </p:txBody>
      </p:sp>
      <p:sp>
        <p:nvSpPr>
          <p:cNvPr id="6" name="Nube 5">
            <a:extLst>
              <a:ext uri="{FF2B5EF4-FFF2-40B4-BE49-F238E27FC236}">
                <a16:creationId xmlns:a16="http://schemas.microsoft.com/office/drawing/2014/main" id="{C002905D-C5F6-4C21-9BCC-F24A10CACF1C}"/>
              </a:ext>
            </a:extLst>
          </p:cNvPr>
          <p:cNvSpPr/>
          <p:nvPr/>
        </p:nvSpPr>
        <p:spPr>
          <a:xfrm>
            <a:off x="748240" y="2065627"/>
            <a:ext cx="3465951" cy="1762534"/>
          </a:xfrm>
          <a:prstGeom prst="cloud">
            <a:avLst/>
          </a:prstGeom>
          <a:solidFill>
            <a:srgbClr val="F2E5FF"/>
          </a:solidFill>
          <a:ln>
            <a:solidFill>
              <a:srgbClr val="CC99FF"/>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b="1" dirty="0">
                <a:solidFill>
                  <a:schemeClr val="accent1">
                    <a:lumMod val="60000"/>
                    <a:lumOff val="40000"/>
                  </a:schemeClr>
                </a:solidFill>
                <a:latin typeface="Century Gothic" panose="020B0502020202020204" pitchFamily="34" charset="0"/>
              </a:rPr>
              <a:t>Se aplica según las posturas epistemológicas.</a:t>
            </a:r>
          </a:p>
        </p:txBody>
      </p:sp>
      <p:sp>
        <p:nvSpPr>
          <p:cNvPr id="7" name="Nube 6">
            <a:extLst>
              <a:ext uri="{FF2B5EF4-FFF2-40B4-BE49-F238E27FC236}">
                <a16:creationId xmlns:a16="http://schemas.microsoft.com/office/drawing/2014/main" id="{69027A73-06EB-4E58-BD06-AA09E7F6D69C}"/>
              </a:ext>
            </a:extLst>
          </p:cNvPr>
          <p:cNvSpPr/>
          <p:nvPr/>
        </p:nvSpPr>
        <p:spPr>
          <a:xfrm>
            <a:off x="5922189" y="4218408"/>
            <a:ext cx="3564340" cy="1762534"/>
          </a:xfrm>
          <a:prstGeom prst="cloud">
            <a:avLst/>
          </a:prstGeom>
          <a:solidFill>
            <a:schemeClr val="accent4">
              <a:lumMod val="20000"/>
              <a:lumOff val="80000"/>
            </a:schemeClr>
          </a:solidFill>
          <a:ln>
            <a:solidFill>
              <a:schemeClr val="accent4">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chemeClr val="accent5"/>
                </a:solidFill>
                <a:latin typeface="Century Gothic" panose="020B0502020202020204" pitchFamily="34" charset="0"/>
              </a:rPr>
              <a:t>Se basa en la elección de teorías que fundamentan la investigación.</a:t>
            </a:r>
          </a:p>
        </p:txBody>
      </p:sp>
      <p:sp>
        <p:nvSpPr>
          <p:cNvPr id="8" name="Nube 7">
            <a:extLst>
              <a:ext uri="{FF2B5EF4-FFF2-40B4-BE49-F238E27FC236}">
                <a16:creationId xmlns:a16="http://schemas.microsoft.com/office/drawing/2014/main" id="{95015B88-D2EC-4915-A9F1-FEB0F4E9147F}"/>
              </a:ext>
            </a:extLst>
          </p:cNvPr>
          <p:cNvSpPr/>
          <p:nvPr/>
        </p:nvSpPr>
        <p:spPr>
          <a:xfrm>
            <a:off x="8569179" y="2427204"/>
            <a:ext cx="3110951" cy="154844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b="1" dirty="0">
                <a:solidFill>
                  <a:schemeClr val="accent4">
                    <a:lumMod val="75000"/>
                  </a:schemeClr>
                </a:solidFill>
                <a:latin typeface="Century Gothic" panose="020B0502020202020204" pitchFamily="34" charset="0"/>
              </a:rPr>
              <a:t>Pertenece a una etapa del proceso de investigación.</a:t>
            </a:r>
          </a:p>
        </p:txBody>
      </p:sp>
      <p:sp>
        <p:nvSpPr>
          <p:cNvPr id="11" name="Rectángulo: esquinas redondeadas 10">
            <a:extLst>
              <a:ext uri="{FF2B5EF4-FFF2-40B4-BE49-F238E27FC236}">
                <a16:creationId xmlns:a16="http://schemas.microsoft.com/office/drawing/2014/main" id="{7E0E0CC4-2C74-46C5-B6F6-5C7D503EEA29}"/>
              </a:ext>
            </a:extLst>
          </p:cNvPr>
          <p:cNvSpPr/>
          <p:nvPr/>
        </p:nvSpPr>
        <p:spPr>
          <a:xfrm>
            <a:off x="2749362" y="419001"/>
            <a:ext cx="3326759" cy="1464366"/>
          </a:xfrm>
          <a:prstGeom prst="roundRect">
            <a:avLst/>
          </a:prstGeom>
          <a:solidFill>
            <a:srgbClr val="FFFFD9"/>
          </a:solidFill>
          <a:ln>
            <a:solidFill>
              <a:srgbClr val="CCCC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b="1" dirty="0">
                <a:solidFill>
                  <a:srgbClr val="99CC00"/>
                </a:solidFill>
                <a:latin typeface="Century Gothic" panose="020B0502020202020204" pitchFamily="34" charset="0"/>
              </a:rPr>
              <a:t>La metodología nos ayuda para la descripción, el análisis y la valoración crítica de los métodos.</a:t>
            </a:r>
          </a:p>
        </p:txBody>
      </p:sp>
      <p:sp>
        <p:nvSpPr>
          <p:cNvPr id="5" name="Nube 4">
            <a:extLst>
              <a:ext uri="{FF2B5EF4-FFF2-40B4-BE49-F238E27FC236}">
                <a16:creationId xmlns:a16="http://schemas.microsoft.com/office/drawing/2014/main" id="{05B05D39-7E1D-40DC-94B6-B7FBCD60B4FA}"/>
              </a:ext>
            </a:extLst>
          </p:cNvPr>
          <p:cNvSpPr/>
          <p:nvPr/>
        </p:nvSpPr>
        <p:spPr>
          <a:xfrm>
            <a:off x="2059508" y="4035921"/>
            <a:ext cx="3326759" cy="1762534"/>
          </a:xfrm>
          <a:prstGeom prst="cloud">
            <a:avLst/>
          </a:prstGeom>
          <a:solidFill>
            <a:schemeClr val="accent6">
              <a:lumMod val="40000"/>
              <a:lumOff val="60000"/>
            </a:schemeClr>
          </a:solidFill>
          <a:ln>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b="1" dirty="0">
                <a:solidFill>
                  <a:schemeClr val="accent3"/>
                </a:solidFill>
                <a:latin typeface="Century Gothic" panose="020B0502020202020204" pitchFamily="34" charset="0"/>
              </a:rPr>
              <a:t>Es una ciencia que estudia los métodos que se emplean.</a:t>
            </a:r>
          </a:p>
        </p:txBody>
      </p:sp>
      <p:pic>
        <p:nvPicPr>
          <p:cNvPr id="9" name="Picture 6" descr="https://3.bp.blogspot.com/-fDb4Dx3tx1o/Uqd79g-6zII/AAAAAAAABIk/P96NwXuor6w/s1600/proceso_investigacion.jpg">
            <a:extLst>
              <a:ext uri="{FF2B5EF4-FFF2-40B4-BE49-F238E27FC236}">
                <a16:creationId xmlns:a16="http://schemas.microsoft.com/office/drawing/2014/main" id="{F92507B8-01E6-4A76-A2A9-D89A50DEE4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4359" y="190359"/>
            <a:ext cx="2295318" cy="2174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632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659536-A0CB-4617-BC30-FA621C059C22}"/>
              </a:ext>
            </a:extLst>
          </p:cNvPr>
          <p:cNvSpPr>
            <a:spLocks noGrp="1"/>
          </p:cNvSpPr>
          <p:nvPr>
            <p:ph type="title"/>
          </p:nvPr>
        </p:nvSpPr>
        <p:spPr>
          <a:xfrm>
            <a:off x="913774" y="609600"/>
            <a:ext cx="10364452" cy="576262"/>
          </a:xfrm>
        </p:spPr>
        <p:txBody>
          <a:bodyPr>
            <a:normAutofit/>
          </a:bodyPr>
          <a:lstStyle/>
          <a:p>
            <a:r>
              <a:rPr lang="es-MX" sz="3200" dirty="0">
                <a:solidFill>
                  <a:srgbClr val="FF8A3B"/>
                </a:solidFill>
                <a:effectLst>
                  <a:outerShdw blurRad="38100" dist="38100" dir="2700000" algn="tl">
                    <a:srgbClr val="000000">
                      <a:alpha val="43137"/>
                    </a:srgbClr>
                  </a:outerShdw>
                </a:effectLst>
                <a:latin typeface="Century Gothic" panose="020B0502020202020204" pitchFamily="34" charset="0"/>
              </a:rPr>
              <a:t>FUENTES DE CONSULTA</a:t>
            </a:r>
          </a:p>
        </p:txBody>
      </p:sp>
      <p:sp>
        <p:nvSpPr>
          <p:cNvPr id="3" name="Marcador de contenido 2">
            <a:extLst>
              <a:ext uri="{FF2B5EF4-FFF2-40B4-BE49-F238E27FC236}">
                <a16:creationId xmlns:a16="http://schemas.microsoft.com/office/drawing/2014/main" id="{363AECA6-2543-43D3-84D1-D36C032FC6DE}"/>
              </a:ext>
            </a:extLst>
          </p:cNvPr>
          <p:cNvSpPr>
            <a:spLocks noGrp="1"/>
          </p:cNvSpPr>
          <p:nvPr>
            <p:ph type="body" idx="1"/>
          </p:nvPr>
        </p:nvSpPr>
        <p:spPr>
          <a:xfrm>
            <a:off x="931558" y="2060004"/>
            <a:ext cx="3298976" cy="576262"/>
          </a:xfrm>
        </p:spPr>
        <p:txBody>
          <a:bodyPr/>
          <a:lstStyle/>
          <a:p>
            <a:r>
              <a:rPr lang="es-MX" cap="none" dirty="0">
                <a:solidFill>
                  <a:srgbClr val="FF9900"/>
                </a:solidFill>
                <a:latin typeface="Century Gothic" panose="020B0502020202020204" pitchFamily="34" charset="0"/>
              </a:rPr>
              <a:t>Bibliográficas  </a:t>
            </a:r>
          </a:p>
        </p:txBody>
      </p:sp>
      <p:sp>
        <p:nvSpPr>
          <p:cNvPr id="6" name="Marcador de texto 5">
            <a:extLst>
              <a:ext uri="{FF2B5EF4-FFF2-40B4-BE49-F238E27FC236}">
                <a16:creationId xmlns:a16="http://schemas.microsoft.com/office/drawing/2014/main" id="{05DFF4C5-626B-4793-8664-69517BC9E87B}"/>
              </a:ext>
            </a:extLst>
          </p:cNvPr>
          <p:cNvSpPr>
            <a:spLocks noGrp="1"/>
          </p:cNvSpPr>
          <p:nvPr>
            <p:ph type="body" sz="half" idx="15"/>
          </p:nvPr>
        </p:nvSpPr>
        <p:spPr>
          <a:xfrm>
            <a:off x="1036176" y="2636266"/>
            <a:ext cx="3298976" cy="2847845"/>
          </a:xfrm>
        </p:spPr>
        <p:txBody>
          <a:bodyPr>
            <a:normAutofit/>
          </a:bodyPr>
          <a:lstStyle/>
          <a:p>
            <a:r>
              <a:rPr lang="es-MX" sz="1800" cap="none" dirty="0">
                <a:solidFill>
                  <a:schemeClr val="accent5">
                    <a:lumMod val="75000"/>
                  </a:schemeClr>
                </a:solidFill>
                <a:latin typeface="Century Gothic" panose="020B0502020202020204" pitchFamily="34" charset="0"/>
              </a:rPr>
              <a:t>Comprende los materiales como </a:t>
            </a:r>
            <a:r>
              <a:rPr lang="es-MX" sz="1800" b="1" cap="none" dirty="0">
                <a:solidFill>
                  <a:schemeClr val="accent5">
                    <a:lumMod val="75000"/>
                  </a:schemeClr>
                </a:solidFill>
                <a:latin typeface="Century Gothic" panose="020B0502020202020204" pitchFamily="34" charset="0"/>
              </a:rPr>
              <a:t>libros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diccionarios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tesis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tesinas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memorias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monografías</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ensayo</a:t>
            </a:r>
            <a:r>
              <a:rPr lang="es-MX" sz="1800" cap="none" dirty="0">
                <a:solidFill>
                  <a:schemeClr val="accent5">
                    <a:lumMod val="75000"/>
                  </a:schemeClr>
                </a:solidFill>
                <a:latin typeface="Century Gothic" panose="020B0502020202020204" pitchFamily="34" charset="0"/>
              </a:rPr>
              <a:t>, etc.</a:t>
            </a:r>
          </a:p>
        </p:txBody>
      </p:sp>
      <p:sp>
        <p:nvSpPr>
          <p:cNvPr id="4" name="Marcador de texto 3">
            <a:extLst>
              <a:ext uri="{FF2B5EF4-FFF2-40B4-BE49-F238E27FC236}">
                <a16:creationId xmlns:a16="http://schemas.microsoft.com/office/drawing/2014/main" id="{6E822F89-C325-4025-B035-367FDBD3943D}"/>
              </a:ext>
            </a:extLst>
          </p:cNvPr>
          <p:cNvSpPr>
            <a:spLocks noGrp="1"/>
          </p:cNvSpPr>
          <p:nvPr>
            <p:ph type="body" sz="quarter" idx="3"/>
          </p:nvPr>
        </p:nvSpPr>
        <p:spPr>
          <a:xfrm>
            <a:off x="4429518" y="2038069"/>
            <a:ext cx="3291521" cy="576262"/>
          </a:xfrm>
        </p:spPr>
        <p:txBody>
          <a:bodyPr/>
          <a:lstStyle/>
          <a:p>
            <a:r>
              <a:rPr lang="es-MX" cap="none" dirty="0">
                <a:solidFill>
                  <a:srgbClr val="FF9900"/>
                </a:solidFill>
                <a:latin typeface="Century Gothic" panose="020B0502020202020204" pitchFamily="34" charset="0"/>
              </a:rPr>
              <a:t>Hemerográficas</a:t>
            </a:r>
            <a:endParaRPr lang="es-MX" dirty="0">
              <a:solidFill>
                <a:srgbClr val="FF9900"/>
              </a:solidFill>
            </a:endParaRPr>
          </a:p>
        </p:txBody>
      </p:sp>
      <p:sp>
        <p:nvSpPr>
          <p:cNvPr id="7" name="Marcador de texto 6">
            <a:extLst>
              <a:ext uri="{FF2B5EF4-FFF2-40B4-BE49-F238E27FC236}">
                <a16:creationId xmlns:a16="http://schemas.microsoft.com/office/drawing/2014/main" id="{604767A6-D565-4CF6-BBE4-9ACF07C91634}"/>
              </a:ext>
            </a:extLst>
          </p:cNvPr>
          <p:cNvSpPr>
            <a:spLocks noGrp="1"/>
          </p:cNvSpPr>
          <p:nvPr>
            <p:ph type="body" sz="half" idx="16"/>
          </p:nvPr>
        </p:nvSpPr>
        <p:spPr>
          <a:xfrm>
            <a:off x="4442927" y="2614331"/>
            <a:ext cx="3303351" cy="2847845"/>
          </a:xfrm>
        </p:spPr>
        <p:txBody>
          <a:bodyPr>
            <a:normAutofit/>
          </a:bodyPr>
          <a:lstStyle/>
          <a:p>
            <a:r>
              <a:rPr lang="es-MX" sz="1800" cap="none" dirty="0">
                <a:solidFill>
                  <a:schemeClr val="accent5">
                    <a:lumMod val="75000"/>
                  </a:schemeClr>
                </a:solidFill>
                <a:latin typeface="Century Gothic" panose="020B0502020202020204" pitchFamily="34" charset="0"/>
              </a:rPr>
              <a:t>Comprende los materiales de circulación periódica como las </a:t>
            </a:r>
            <a:r>
              <a:rPr lang="es-MX" sz="1800" b="1" cap="none" dirty="0">
                <a:solidFill>
                  <a:schemeClr val="accent5">
                    <a:lumMod val="75000"/>
                  </a:schemeClr>
                </a:solidFill>
                <a:latin typeface="Century Gothic" panose="020B0502020202020204" pitchFamily="34" charset="0"/>
              </a:rPr>
              <a:t>revistas</a:t>
            </a:r>
            <a:r>
              <a:rPr lang="es-MX" sz="1800" cap="none" dirty="0">
                <a:solidFill>
                  <a:schemeClr val="accent5">
                    <a:lumMod val="75000"/>
                  </a:schemeClr>
                </a:solidFill>
                <a:latin typeface="Century Gothic" panose="020B0502020202020204" pitchFamily="34" charset="0"/>
              </a:rPr>
              <a:t> y los </a:t>
            </a:r>
            <a:r>
              <a:rPr lang="es-MX" sz="1800" b="1" i="1" cap="none" dirty="0">
                <a:solidFill>
                  <a:schemeClr val="accent5">
                    <a:lumMod val="75000"/>
                  </a:schemeClr>
                </a:solidFill>
                <a:latin typeface="Century Gothic" panose="020B0502020202020204" pitchFamily="34" charset="0"/>
              </a:rPr>
              <a:t>periódicos</a:t>
            </a:r>
            <a:r>
              <a:rPr lang="es-MX" sz="1800" cap="none" dirty="0">
                <a:solidFill>
                  <a:schemeClr val="accent5">
                    <a:lumMod val="75000"/>
                  </a:schemeClr>
                </a:solidFill>
                <a:latin typeface="Century Gothic" panose="020B0502020202020204" pitchFamily="34" charset="0"/>
              </a:rPr>
              <a:t>.</a:t>
            </a:r>
          </a:p>
        </p:txBody>
      </p:sp>
      <p:sp>
        <p:nvSpPr>
          <p:cNvPr id="5" name="Marcador de texto 4">
            <a:extLst>
              <a:ext uri="{FF2B5EF4-FFF2-40B4-BE49-F238E27FC236}">
                <a16:creationId xmlns:a16="http://schemas.microsoft.com/office/drawing/2014/main" id="{B63531A3-708E-4064-92F3-629021769DCA}"/>
              </a:ext>
            </a:extLst>
          </p:cNvPr>
          <p:cNvSpPr>
            <a:spLocks noGrp="1"/>
          </p:cNvSpPr>
          <p:nvPr>
            <p:ph type="body" sz="quarter" idx="13"/>
          </p:nvPr>
        </p:nvSpPr>
        <p:spPr>
          <a:xfrm>
            <a:off x="7955514" y="2038069"/>
            <a:ext cx="3304928" cy="576262"/>
          </a:xfrm>
        </p:spPr>
        <p:txBody>
          <a:bodyPr/>
          <a:lstStyle/>
          <a:p>
            <a:r>
              <a:rPr lang="es-MX" cap="none" dirty="0">
                <a:solidFill>
                  <a:srgbClr val="FF9900"/>
                </a:solidFill>
                <a:latin typeface="Century Gothic" panose="020B0502020202020204" pitchFamily="34" charset="0"/>
              </a:rPr>
              <a:t>Cibergráficas</a:t>
            </a:r>
            <a:endParaRPr lang="es-MX" dirty="0">
              <a:solidFill>
                <a:srgbClr val="FF9900"/>
              </a:solidFill>
            </a:endParaRPr>
          </a:p>
        </p:txBody>
      </p:sp>
      <p:sp>
        <p:nvSpPr>
          <p:cNvPr id="8" name="Marcador de texto 7">
            <a:extLst>
              <a:ext uri="{FF2B5EF4-FFF2-40B4-BE49-F238E27FC236}">
                <a16:creationId xmlns:a16="http://schemas.microsoft.com/office/drawing/2014/main" id="{5E2BC62E-CA4A-45F0-BF51-DF853A15C89D}"/>
              </a:ext>
            </a:extLst>
          </p:cNvPr>
          <p:cNvSpPr>
            <a:spLocks noGrp="1"/>
          </p:cNvSpPr>
          <p:nvPr>
            <p:ph type="body" sz="half" idx="17"/>
          </p:nvPr>
        </p:nvSpPr>
        <p:spPr>
          <a:xfrm>
            <a:off x="7973298" y="2636266"/>
            <a:ext cx="3304928" cy="2847845"/>
          </a:xfrm>
        </p:spPr>
        <p:txBody>
          <a:bodyPr>
            <a:normAutofit/>
          </a:bodyPr>
          <a:lstStyle/>
          <a:p>
            <a:r>
              <a:rPr lang="es-MX" sz="1800" cap="none" dirty="0">
                <a:solidFill>
                  <a:schemeClr val="accent5">
                    <a:lumMod val="75000"/>
                  </a:schemeClr>
                </a:solidFill>
                <a:latin typeface="Century Gothic" panose="020B0502020202020204" pitchFamily="34" charset="0"/>
              </a:rPr>
              <a:t>Los materiales se obtienen con ayuda de la computadora, como son el </a:t>
            </a:r>
            <a:r>
              <a:rPr lang="es-MX" sz="1800" b="1" cap="none" dirty="0">
                <a:solidFill>
                  <a:schemeClr val="accent5">
                    <a:lumMod val="75000"/>
                  </a:schemeClr>
                </a:solidFill>
                <a:latin typeface="Century Gothic" panose="020B0502020202020204" pitchFamily="34" charset="0"/>
              </a:rPr>
              <a:t>libro digital</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periódico digital</a:t>
            </a:r>
            <a:r>
              <a:rPr lang="es-MX" sz="1800" cap="none" dirty="0">
                <a:solidFill>
                  <a:schemeClr val="accent5">
                    <a:lumMod val="75000"/>
                  </a:schemeClr>
                </a:solidFill>
                <a:latin typeface="Century Gothic" panose="020B0502020202020204" pitchFamily="34" charset="0"/>
              </a:rPr>
              <a:t>, </a:t>
            </a:r>
            <a:r>
              <a:rPr lang="es-MX" sz="1800" b="1" cap="none" dirty="0">
                <a:solidFill>
                  <a:schemeClr val="accent5">
                    <a:lumMod val="75000"/>
                  </a:schemeClr>
                </a:solidFill>
                <a:latin typeface="Century Gothic" panose="020B0502020202020204" pitchFamily="34" charset="0"/>
              </a:rPr>
              <a:t>multimedia</a:t>
            </a:r>
            <a:r>
              <a:rPr lang="es-MX" sz="1800" cap="none" dirty="0">
                <a:solidFill>
                  <a:schemeClr val="accent5">
                    <a:lumMod val="75000"/>
                  </a:schemeClr>
                </a:solidFill>
                <a:latin typeface="Century Gothic" panose="020B0502020202020204" pitchFamily="34" charset="0"/>
              </a:rPr>
              <a:t>, etc.</a:t>
            </a:r>
          </a:p>
        </p:txBody>
      </p:sp>
      <p:sp>
        <p:nvSpPr>
          <p:cNvPr id="10" name="Rectángulo 9">
            <a:extLst>
              <a:ext uri="{FF2B5EF4-FFF2-40B4-BE49-F238E27FC236}">
                <a16:creationId xmlns:a16="http://schemas.microsoft.com/office/drawing/2014/main" id="{E7D018D7-5BCF-40B9-B43E-24849ADA5A82}"/>
              </a:ext>
            </a:extLst>
          </p:cNvPr>
          <p:cNvSpPr/>
          <p:nvPr/>
        </p:nvSpPr>
        <p:spPr>
          <a:xfrm>
            <a:off x="913774" y="1576404"/>
            <a:ext cx="3789820" cy="461665"/>
          </a:xfrm>
          <a:prstGeom prst="rect">
            <a:avLst/>
          </a:prstGeom>
        </p:spPr>
        <p:txBody>
          <a:bodyPr wrap="none">
            <a:spAutoFit/>
          </a:bodyPr>
          <a:lstStyle/>
          <a:p>
            <a:r>
              <a:rPr lang="es-MX" sz="2400" dirty="0">
                <a:solidFill>
                  <a:schemeClr val="accent5">
                    <a:lumMod val="75000"/>
                  </a:schemeClr>
                </a:solidFill>
                <a:latin typeface="Century Gothic" panose="020B0502020202020204" pitchFamily="34" charset="0"/>
              </a:rPr>
              <a:t>Las  fuentes pueden ser:</a:t>
            </a:r>
          </a:p>
        </p:txBody>
      </p:sp>
      <p:pic>
        <p:nvPicPr>
          <p:cNvPr id="1028" name="Picture 4" descr="libros">
            <a:extLst>
              <a:ext uri="{FF2B5EF4-FFF2-40B4-BE49-F238E27FC236}">
                <a16:creationId xmlns:a16="http://schemas.microsoft.com/office/drawing/2014/main" id="{DFD7E222-54D6-4991-AD6A-E7EE01492C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6728" y="4393062"/>
            <a:ext cx="2668635" cy="17770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n relacionada">
            <a:extLst>
              <a:ext uri="{FF2B5EF4-FFF2-40B4-BE49-F238E27FC236}">
                <a16:creationId xmlns:a16="http://schemas.microsoft.com/office/drawing/2014/main" id="{0FF59228-C9D2-4CE2-AC95-4232880934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2172" y="4393062"/>
            <a:ext cx="3072847" cy="177706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n relacionada">
            <a:extLst>
              <a:ext uri="{FF2B5EF4-FFF2-40B4-BE49-F238E27FC236}">
                <a16:creationId xmlns:a16="http://schemas.microsoft.com/office/drawing/2014/main" id="{8E38A18D-E7BA-4486-8144-E67367D016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9174" y="4393062"/>
            <a:ext cx="3396072" cy="1706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6812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9F5DB"/>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BF4AF2-EBDC-4B57-B6E1-C42542BE0005}"/>
              </a:ext>
            </a:extLst>
          </p:cNvPr>
          <p:cNvSpPr>
            <a:spLocks noGrp="1"/>
          </p:cNvSpPr>
          <p:nvPr>
            <p:ph type="title"/>
          </p:nvPr>
        </p:nvSpPr>
        <p:spPr>
          <a:xfrm>
            <a:off x="913774" y="609600"/>
            <a:ext cx="10364452" cy="576262"/>
          </a:xfrm>
        </p:spPr>
        <p:txBody>
          <a:bodyPr>
            <a:normAutofit fontScale="90000"/>
          </a:bodyPr>
          <a:lstStyle/>
          <a:p>
            <a:r>
              <a:rPr lang="es-MX" dirty="0">
                <a:solidFill>
                  <a:srgbClr val="FF8A3B"/>
                </a:solidFill>
                <a:effectLst>
                  <a:outerShdw blurRad="38100" dist="38100" dir="2700000" algn="tl">
                    <a:srgbClr val="000000">
                      <a:alpha val="43137"/>
                    </a:srgbClr>
                  </a:outerShdw>
                </a:effectLst>
                <a:latin typeface="Century Gothic" panose="020B0502020202020204" pitchFamily="34" charset="0"/>
              </a:rPr>
              <a:t>Fuentes de consulta estilo apa</a:t>
            </a:r>
          </a:p>
        </p:txBody>
      </p:sp>
      <p:sp>
        <p:nvSpPr>
          <p:cNvPr id="3" name="Marcador de texto 2">
            <a:extLst>
              <a:ext uri="{FF2B5EF4-FFF2-40B4-BE49-F238E27FC236}">
                <a16:creationId xmlns:a16="http://schemas.microsoft.com/office/drawing/2014/main" id="{ADD6FF30-1DFC-427E-9E08-8E89FDCD2D2F}"/>
              </a:ext>
            </a:extLst>
          </p:cNvPr>
          <p:cNvSpPr>
            <a:spLocks noGrp="1"/>
          </p:cNvSpPr>
          <p:nvPr>
            <p:ph type="body" idx="1"/>
          </p:nvPr>
        </p:nvSpPr>
        <p:spPr>
          <a:xfrm>
            <a:off x="829884" y="1201613"/>
            <a:ext cx="3298976" cy="576262"/>
          </a:xfrm>
        </p:spPr>
        <p:txBody>
          <a:bodyPr/>
          <a:lstStyle/>
          <a:p>
            <a:r>
              <a:rPr lang="es-MX" cap="none" dirty="0">
                <a:solidFill>
                  <a:srgbClr val="FF9900"/>
                </a:solidFill>
                <a:latin typeface="Century Gothic" panose="020B0502020202020204" pitchFamily="34" charset="0"/>
              </a:rPr>
              <a:t>  </a:t>
            </a:r>
          </a:p>
          <a:p>
            <a:r>
              <a:rPr lang="es-MX" cap="none" dirty="0">
                <a:solidFill>
                  <a:schemeClr val="accent5"/>
                </a:solidFill>
                <a:latin typeface="Century Gothic" panose="020B0502020202020204" pitchFamily="34" charset="0"/>
              </a:rPr>
              <a:t>Bibliográficas</a:t>
            </a:r>
            <a:endParaRPr lang="es-MX" dirty="0">
              <a:solidFill>
                <a:schemeClr val="accent5"/>
              </a:solidFill>
            </a:endParaRPr>
          </a:p>
        </p:txBody>
      </p:sp>
      <p:sp>
        <p:nvSpPr>
          <p:cNvPr id="4" name="Marcador de texto 3">
            <a:extLst>
              <a:ext uri="{FF2B5EF4-FFF2-40B4-BE49-F238E27FC236}">
                <a16:creationId xmlns:a16="http://schemas.microsoft.com/office/drawing/2014/main" id="{5C772508-D594-4D79-A070-E056D540FF9A}"/>
              </a:ext>
            </a:extLst>
          </p:cNvPr>
          <p:cNvSpPr>
            <a:spLocks noGrp="1"/>
          </p:cNvSpPr>
          <p:nvPr>
            <p:ph type="body" sz="half" idx="15"/>
          </p:nvPr>
        </p:nvSpPr>
        <p:spPr>
          <a:xfrm>
            <a:off x="913774" y="2021747"/>
            <a:ext cx="3298976" cy="3769453"/>
          </a:xfrm>
        </p:spPr>
        <p:txBody>
          <a:bodyPr>
            <a:normAutofit fontScale="92500" lnSpcReduction="10000"/>
          </a:bodyPr>
          <a:lstStyle/>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Se anota apellido, luego el nombre del autor; si son tres o más: apellido y nombre del primer autor y después las palabras y otros.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Año de publicación entre paréntesis.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Título en cursivas.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Número de edición, con la abreviatura ed; ambos entre paréntesis. </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Se escribe el país donde se publicó.</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Se anota el nombre de la empresa editora.</a:t>
            </a:r>
            <a:endParaRPr lang="es-MX" dirty="0">
              <a:solidFill>
                <a:srgbClr val="336600"/>
              </a:solidFill>
              <a:latin typeface="Century Gothic" panose="020B0502020202020204" pitchFamily="34" charset="0"/>
            </a:endParaRPr>
          </a:p>
        </p:txBody>
      </p:sp>
      <p:sp>
        <p:nvSpPr>
          <p:cNvPr id="5" name="Marcador de texto 4">
            <a:extLst>
              <a:ext uri="{FF2B5EF4-FFF2-40B4-BE49-F238E27FC236}">
                <a16:creationId xmlns:a16="http://schemas.microsoft.com/office/drawing/2014/main" id="{7288C2CD-86BA-461E-B2AD-3C7DC4D8FD8E}"/>
              </a:ext>
            </a:extLst>
          </p:cNvPr>
          <p:cNvSpPr>
            <a:spLocks noGrp="1"/>
          </p:cNvSpPr>
          <p:nvPr>
            <p:ph type="body" sz="quarter" idx="3"/>
          </p:nvPr>
        </p:nvSpPr>
        <p:spPr>
          <a:xfrm>
            <a:off x="4453178" y="1201613"/>
            <a:ext cx="3291521" cy="576262"/>
          </a:xfrm>
        </p:spPr>
        <p:txBody>
          <a:bodyPr/>
          <a:lstStyle/>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cap="none" dirty="0">
              <a:solidFill>
                <a:srgbClr val="FF9900"/>
              </a:solidFill>
              <a:latin typeface="Century Gothic" panose="020B0502020202020204" pitchFamily="34" charset="0"/>
            </a:endParaRPr>
          </a:p>
          <a:p>
            <a:endParaRPr lang="es-MX" dirty="0">
              <a:solidFill>
                <a:srgbClr val="FF9900"/>
              </a:solidFill>
            </a:endParaRPr>
          </a:p>
          <a:p>
            <a:r>
              <a:rPr lang="es-MX" cap="none" dirty="0">
                <a:solidFill>
                  <a:schemeClr val="accent5"/>
                </a:solidFill>
                <a:latin typeface="Century Gothic" panose="020B0502020202020204" pitchFamily="34" charset="0"/>
              </a:rPr>
              <a:t>Hemerográficas</a:t>
            </a:r>
          </a:p>
        </p:txBody>
      </p:sp>
      <p:sp>
        <p:nvSpPr>
          <p:cNvPr id="6" name="Marcador de texto 5">
            <a:extLst>
              <a:ext uri="{FF2B5EF4-FFF2-40B4-BE49-F238E27FC236}">
                <a16:creationId xmlns:a16="http://schemas.microsoft.com/office/drawing/2014/main" id="{9BFE10AD-5B79-4D82-9D9E-B156F1285225}"/>
              </a:ext>
            </a:extLst>
          </p:cNvPr>
          <p:cNvSpPr>
            <a:spLocks noGrp="1"/>
          </p:cNvSpPr>
          <p:nvPr>
            <p:ph type="body" sz="half" idx="16"/>
          </p:nvPr>
        </p:nvSpPr>
        <p:spPr>
          <a:xfrm>
            <a:off x="4441348" y="2021747"/>
            <a:ext cx="3303351" cy="3769453"/>
          </a:xfrm>
        </p:spPr>
        <p:txBody>
          <a:bodyPr>
            <a:normAutofit lnSpcReduction="10000"/>
          </a:bodyPr>
          <a:lstStyle/>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Se anota el nombre de los editores.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Entre paréntesis se anota el año y el mes, ambos datos se les conoce como periodicidad.</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Título del artículo entre comillas.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Se anota la palabra en:</a:t>
            </a:r>
          </a:p>
          <a:p>
            <a:pPr algn="just">
              <a:lnSpc>
                <a:spcPct val="110000"/>
              </a:lnSpc>
              <a:spcBef>
                <a:spcPts val="600"/>
              </a:spcBef>
            </a:pPr>
            <a:r>
              <a:rPr lang="es-MX" cap="none" dirty="0">
                <a:solidFill>
                  <a:srgbClr val="336600"/>
                </a:solidFill>
                <a:latin typeface="Century Gothic" panose="020B0502020202020204" pitchFamily="34" charset="0"/>
              </a:rPr>
              <a:t>      1. Título de la publicación en </a:t>
            </a:r>
          </a:p>
          <a:p>
            <a:pPr algn="just">
              <a:lnSpc>
                <a:spcPct val="110000"/>
              </a:lnSpc>
              <a:spcBef>
                <a:spcPts val="600"/>
              </a:spcBef>
            </a:pPr>
            <a:r>
              <a:rPr lang="es-MX" cap="none" dirty="0">
                <a:solidFill>
                  <a:srgbClr val="336600"/>
                </a:solidFill>
                <a:latin typeface="Century Gothic" panose="020B0502020202020204" pitchFamily="34" charset="0"/>
              </a:rPr>
              <a:t>           cursivas.</a:t>
            </a:r>
          </a:p>
          <a:p>
            <a:pPr algn="just">
              <a:lnSpc>
                <a:spcPct val="110000"/>
              </a:lnSpc>
              <a:spcBef>
                <a:spcPts val="600"/>
              </a:spcBef>
            </a:pPr>
            <a:r>
              <a:rPr lang="es-MX" cap="none" dirty="0">
                <a:solidFill>
                  <a:srgbClr val="336600"/>
                </a:solidFill>
                <a:latin typeface="Century Gothic" panose="020B0502020202020204" pitchFamily="34" charset="0"/>
              </a:rPr>
              <a:t>      2. Número de la publicación y </a:t>
            </a:r>
          </a:p>
          <a:p>
            <a:pPr algn="just">
              <a:lnSpc>
                <a:spcPct val="110000"/>
              </a:lnSpc>
              <a:spcBef>
                <a:spcPts val="600"/>
              </a:spcBef>
            </a:pPr>
            <a:r>
              <a:rPr lang="es-MX" cap="none" dirty="0">
                <a:solidFill>
                  <a:srgbClr val="336600"/>
                </a:solidFill>
                <a:latin typeface="Century Gothic" panose="020B0502020202020204" pitchFamily="34" charset="0"/>
              </a:rPr>
              <a:t>          de volumen.</a:t>
            </a:r>
          </a:p>
          <a:p>
            <a:pPr algn="just">
              <a:lnSpc>
                <a:spcPct val="110000"/>
              </a:lnSpc>
              <a:spcBef>
                <a:spcPts val="600"/>
              </a:spcBef>
            </a:pPr>
            <a:r>
              <a:rPr lang="es-MX" cap="none" dirty="0">
                <a:solidFill>
                  <a:srgbClr val="336600"/>
                </a:solidFill>
                <a:latin typeface="Century Gothic" panose="020B0502020202020204" pitchFamily="34" charset="0"/>
              </a:rPr>
              <a:t>      3. País. </a:t>
            </a:r>
          </a:p>
          <a:p>
            <a:endParaRPr lang="es-MX" dirty="0"/>
          </a:p>
        </p:txBody>
      </p:sp>
      <p:sp>
        <p:nvSpPr>
          <p:cNvPr id="7" name="Marcador de texto 6">
            <a:extLst>
              <a:ext uri="{FF2B5EF4-FFF2-40B4-BE49-F238E27FC236}">
                <a16:creationId xmlns:a16="http://schemas.microsoft.com/office/drawing/2014/main" id="{F57B8F4B-0B97-4648-8BF6-959766F51638}"/>
              </a:ext>
            </a:extLst>
          </p:cNvPr>
          <p:cNvSpPr>
            <a:spLocks noGrp="1"/>
          </p:cNvSpPr>
          <p:nvPr>
            <p:ph type="body" sz="quarter" idx="13"/>
          </p:nvPr>
        </p:nvSpPr>
        <p:spPr>
          <a:xfrm>
            <a:off x="8057188" y="1201613"/>
            <a:ext cx="3304928" cy="576262"/>
          </a:xfrm>
        </p:spPr>
        <p:txBody>
          <a:bodyPr/>
          <a:lstStyle/>
          <a:p>
            <a:r>
              <a:rPr lang="es-MX" cap="none" dirty="0">
                <a:solidFill>
                  <a:schemeClr val="accent5"/>
                </a:solidFill>
                <a:latin typeface="Century Gothic" panose="020B0502020202020204" pitchFamily="34" charset="0"/>
              </a:rPr>
              <a:t>Cibergráficas</a:t>
            </a:r>
          </a:p>
        </p:txBody>
      </p:sp>
      <p:sp>
        <p:nvSpPr>
          <p:cNvPr id="8" name="Marcador de texto 7">
            <a:extLst>
              <a:ext uri="{FF2B5EF4-FFF2-40B4-BE49-F238E27FC236}">
                <a16:creationId xmlns:a16="http://schemas.microsoft.com/office/drawing/2014/main" id="{A07AD8D8-6A77-4E34-A1DC-23FDD7D346F9}"/>
              </a:ext>
            </a:extLst>
          </p:cNvPr>
          <p:cNvSpPr>
            <a:spLocks noGrp="1"/>
          </p:cNvSpPr>
          <p:nvPr>
            <p:ph type="body" sz="half" idx="17"/>
          </p:nvPr>
        </p:nvSpPr>
        <p:spPr>
          <a:xfrm>
            <a:off x="7973298" y="2021747"/>
            <a:ext cx="3304928" cy="3769453"/>
          </a:xfrm>
        </p:spPr>
        <p:txBody>
          <a:bodyPr>
            <a:normAutofit fontScale="92500" lnSpcReduction="20000"/>
          </a:bodyPr>
          <a:lstStyle/>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Autor del documento.</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Año de publicación entre paréntesis.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Título del documento en cursivas.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Tipo de medio o soporte; este puede ser </a:t>
            </a:r>
            <a:r>
              <a:rPr lang="es-MX" b="1" cap="none" dirty="0">
                <a:solidFill>
                  <a:srgbClr val="336600"/>
                </a:solidFill>
                <a:latin typeface="Century Gothic" panose="020B0502020202020204" pitchFamily="34" charset="0"/>
              </a:rPr>
              <a:t>documento web</a:t>
            </a:r>
            <a:r>
              <a:rPr lang="es-MX" cap="none" dirty="0">
                <a:solidFill>
                  <a:srgbClr val="336600"/>
                </a:solidFill>
                <a:latin typeface="Century Gothic" panose="020B0502020202020204" pitchFamily="34" charset="0"/>
              </a:rPr>
              <a:t>, </a:t>
            </a:r>
            <a:r>
              <a:rPr lang="es-MX" b="1" cap="none" dirty="0">
                <a:solidFill>
                  <a:srgbClr val="336600"/>
                </a:solidFill>
                <a:latin typeface="Century Gothic" panose="020B0502020202020204" pitchFamily="34" charset="0"/>
              </a:rPr>
              <a:t>disco compacto</a:t>
            </a:r>
            <a:r>
              <a:rPr lang="es-MX" cap="none" dirty="0">
                <a:solidFill>
                  <a:srgbClr val="336600"/>
                </a:solidFill>
                <a:latin typeface="Century Gothic" panose="020B0502020202020204" pitchFamily="34" charset="0"/>
              </a:rPr>
              <a:t>, </a:t>
            </a:r>
            <a:r>
              <a:rPr lang="es-MX" b="1" cap="none" dirty="0">
                <a:solidFill>
                  <a:srgbClr val="336600"/>
                </a:solidFill>
                <a:latin typeface="Century Gothic" panose="020B0502020202020204" pitchFamily="34" charset="0"/>
              </a:rPr>
              <a:t>base de datos</a:t>
            </a:r>
            <a:r>
              <a:rPr lang="es-MX" cap="none" dirty="0">
                <a:solidFill>
                  <a:srgbClr val="336600"/>
                </a:solidFill>
                <a:latin typeface="Century Gothic" panose="020B0502020202020204" pitchFamily="34" charset="0"/>
              </a:rPr>
              <a:t>; se abrevian o se usan siglas y se escribe entre corchetes.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País.</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Publicador o responsable.</a:t>
            </a:r>
          </a:p>
          <a:p>
            <a:pPr marL="285750" indent="-285750" algn="just">
              <a:buClr>
                <a:srgbClr val="FF8A3B"/>
              </a:buClr>
              <a:buFont typeface="Arial" panose="020B0604020202020204" pitchFamily="34" charset="0"/>
              <a:buChar char="•"/>
            </a:pPr>
            <a:r>
              <a:rPr lang="es-MX" cap="none" dirty="0">
                <a:solidFill>
                  <a:srgbClr val="336600"/>
                </a:solidFill>
                <a:latin typeface="Century Gothic" panose="020B0502020202020204" pitchFamily="34" charset="0"/>
              </a:rPr>
              <a:t>Fecha de recuperación del documento y la dirección electrónica consultada.</a:t>
            </a:r>
          </a:p>
          <a:p>
            <a:pPr marL="285750" indent="-285750" algn="just">
              <a:buClr>
                <a:srgbClr val="FF8A3B"/>
              </a:buClr>
              <a:buFont typeface="Arial" panose="020B0604020202020204" pitchFamily="34" charset="0"/>
              <a:buChar char="•"/>
            </a:pPr>
            <a:endParaRPr lang="es-MX" dirty="0">
              <a:solidFill>
                <a:srgbClr val="336600"/>
              </a:solidFill>
              <a:latin typeface="Century Gothic" panose="020B0502020202020204" pitchFamily="34" charset="0"/>
            </a:endParaRPr>
          </a:p>
          <a:p>
            <a:endParaRPr lang="es-MX" dirty="0"/>
          </a:p>
        </p:txBody>
      </p:sp>
    </p:spTree>
    <p:extLst>
      <p:ext uri="{BB962C8B-B14F-4D97-AF65-F5344CB8AC3E}">
        <p14:creationId xmlns:p14="http://schemas.microsoft.com/office/powerpoint/2010/main" val="3145044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E5EC"/>
        </a:solidFill>
        <a:effectLst/>
      </p:bgPr>
    </p:bg>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5FC5347B-A9D7-47CA-8F61-C88C71589830}"/>
              </a:ext>
            </a:extLst>
          </p:cNvPr>
          <p:cNvSpPr>
            <a:spLocks noGrp="1"/>
          </p:cNvSpPr>
          <p:nvPr>
            <p:ph type="body" idx="1"/>
          </p:nvPr>
        </p:nvSpPr>
        <p:spPr>
          <a:xfrm>
            <a:off x="1414184" y="1326853"/>
            <a:ext cx="4873474" cy="679993"/>
          </a:xfrm>
        </p:spPr>
        <p:txBody>
          <a:bodyPr/>
          <a:lstStyle/>
          <a:p>
            <a:endParaRPr lang="es-MX" dirty="0">
              <a:latin typeface="Calibri" panose="020F0502020204030204" pitchFamily="34" charset="0"/>
              <a:cs typeface="Calibri" panose="020F0502020204030204" pitchFamily="34" charset="0"/>
            </a:endParaRPr>
          </a:p>
          <a:p>
            <a:pPr algn="ctr"/>
            <a:r>
              <a:rPr lang="es-MX" b="1" dirty="0">
                <a:solidFill>
                  <a:schemeClr val="accent4">
                    <a:lumMod val="60000"/>
                    <a:lumOff val="40000"/>
                  </a:schemeClr>
                </a:solidFill>
                <a:effectLst>
                  <a:outerShdw blurRad="38100" dist="38100" dir="2700000" algn="tl">
                    <a:srgbClr val="000000">
                      <a:alpha val="43137"/>
                    </a:srgbClr>
                  </a:outerShdw>
                </a:effectLst>
                <a:latin typeface="Century Gothic" panose="020B0502020202020204" pitchFamily="34" charset="0"/>
              </a:rPr>
              <a:t>Disciplinares</a:t>
            </a:r>
          </a:p>
        </p:txBody>
      </p:sp>
      <p:sp>
        <p:nvSpPr>
          <p:cNvPr id="3" name="Marcador de contenido 2">
            <a:extLst>
              <a:ext uri="{FF2B5EF4-FFF2-40B4-BE49-F238E27FC236}">
                <a16:creationId xmlns:a16="http://schemas.microsoft.com/office/drawing/2014/main" id="{56DC3112-D0DC-4E55-9B96-8EB63C79C244}"/>
              </a:ext>
            </a:extLst>
          </p:cNvPr>
          <p:cNvSpPr>
            <a:spLocks noGrp="1"/>
          </p:cNvSpPr>
          <p:nvPr>
            <p:ph sz="quarter" idx="13"/>
          </p:nvPr>
        </p:nvSpPr>
        <p:spPr>
          <a:xfrm>
            <a:off x="1414184" y="2188637"/>
            <a:ext cx="4493818" cy="3580328"/>
          </a:xfrm>
        </p:spPr>
        <p:txBody>
          <a:bodyPr>
            <a:noAutofit/>
          </a:bodyPr>
          <a:lstStyle/>
          <a:p>
            <a:pPr marL="457200" indent="-457200" algn="just">
              <a:buClr>
                <a:schemeClr val="accent1"/>
              </a:buClr>
              <a:buAutoNum type="arabicPeriod"/>
            </a:pPr>
            <a:r>
              <a:rPr lang="es-MX" cap="none" dirty="0">
                <a:solidFill>
                  <a:schemeClr val="accent5">
                    <a:lumMod val="75000"/>
                  </a:schemeClr>
                </a:solidFill>
                <a:latin typeface="Century Gothic" panose="020B0502020202020204" pitchFamily="34" charset="0"/>
                <a:cs typeface="Calibri" panose="020F0502020204030204" pitchFamily="34" charset="0"/>
              </a:rPr>
              <a:t>Identifica el conocimiento social y humanista como una construcción en constante transformación.</a:t>
            </a:r>
          </a:p>
          <a:p>
            <a:pPr marL="360363" indent="-360363" algn="just">
              <a:buNone/>
            </a:pPr>
            <a:r>
              <a:rPr lang="es-MX" dirty="0">
                <a:solidFill>
                  <a:schemeClr val="accent1"/>
                </a:solidFill>
                <a:latin typeface="Century Gothic" panose="020B0502020202020204" pitchFamily="34" charset="0"/>
                <a:cs typeface="Calibri" panose="020F0502020204030204" pitchFamily="34" charset="0"/>
              </a:rPr>
              <a:t>4.   </a:t>
            </a:r>
            <a:r>
              <a:rPr lang="es-MX" cap="none" dirty="0">
                <a:solidFill>
                  <a:schemeClr val="accent5">
                    <a:lumMod val="75000"/>
                  </a:schemeClr>
                </a:solidFill>
                <a:latin typeface="Century Gothic" panose="020B0502020202020204" pitchFamily="34" charset="0"/>
                <a:cs typeface="Calibri" panose="020F0502020204030204" pitchFamily="34" charset="0"/>
              </a:rPr>
              <a:t>Argumenta sus ideas respecto a diversas corrientes filosóficas y fenómenos histórico-sociales, mediante procedimientos teórico-metodológicos.</a:t>
            </a:r>
            <a:endParaRPr lang="es-MX" dirty="0">
              <a:solidFill>
                <a:schemeClr val="accent5">
                  <a:lumMod val="75000"/>
                </a:schemeClr>
              </a:solidFill>
              <a:latin typeface="Century Gothic" panose="020B0502020202020204" pitchFamily="34" charset="0"/>
              <a:cs typeface="Calibri" panose="020F0502020204030204" pitchFamily="34" charset="0"/>
            </a:endParaRPr>
          </a:p>
        </p:txBody>
      </p:sp>
      <p:sp>
        <p:nvSpPr>
          <p:cNvPr id="5" name="Marcador de texto 4">
            <a:extLst>
              <a:ext uri="{FF2B5EF4-FFF2-40B4-BE49-F238E27FC236}">
                <a16:creationId xmlns:a16="http://schemas.microsoft.com/office/drawing/2014/main" id="{C2C14A0A-4C7D-4E30-BC7D-88295163F638}"/>
              </a:ext>
            </a:extLst>
          </p:cNvPr>
          <p:cNvSpPr>
            <a:spLocks noGrp="1"/>
          </p:cNvSpPr>
          <p:nvPr>
            <p:ph type="body" sz="quarter" idx="3"/>
          </p:nvPr>
        </p:nvSpPr>
        <p:spPr>
          <a:xfrm>
            <a:off x="6237832" y="1262507"/>
            <a:ext cx="4881804" cy="679994"/>
          </a:xfrm>
        </p:spPr>
        <p:txBody>
          <a:bodyPr/>
          <a:lstStyle/>
          <a:p>
            <a:pPr algn="ctr"/>
            <a:r>
              <a:rPr lang="es-MX" b="1" dirty="0">
                <a:solidFill>
                  <a:schemeClr val="accent4">
                    <a:lumMod val="60000"/>
                    <a:lumOff val="40000"/>
                  </a:schemeClr>
                </a:solidFill>
                <a:effectLst>
                  <a:outerShdw blurRad="38100" dist="38100" dir="2700000" algn="tl">
                    <a:srgbClr val="000000">
                      <a:alpha val="43137"/>
                    </a:srgbClr>
                  </a:outerShdw>
                </a:effectLst>
                <a:latin typeface="Century Gothic" panose="020B0502020202020204" pitchFamily="34" charset="0"/>
              </a:rPr>
              <a:t>GENÉRICAS</a:t>
            </a:r>
          </a:p>
        </p:txBody>
      </p:sp>
      <p:sp>
        <p:nvSpPr>
          <p:cNvPr id="6" name="Marcador de contenido 5">
            <a:extLst>
              <a:ext uri="{FF2B5EF4-FFF2-40B4-BE49-F238E27FC236}">
                <a16:creationId xmlns:a16="http://schemas.microsoft.com/office/drawing/2014/main" id="{29AF8BA7-1221-4846-8BDC-5407AC525CAF}"/>
              </a:ext>
            </a:extLst>
          </p:cNvPr>
          <p:cNvSpPr>
            <a:spLocks noGrp="1"/>
          </p:cNvSpPr>
          <p:nvPr>
            <p:ph sz="quarter" idx="14"/>
          </p:nvPr>
        </p:nvSpPr>
        <p:spPr>
          <a:xfrm>
            <a:off x="6284000" y="2306082"/>
            <a:ext cx="4789468" cy="3345438"/>
          </a:xfrm>
        </p:spPr>
        <p:txBody>
          <a:bodyPr>
            <a:normAutofit fontScale="92500" lnSpcReduction="10000"/>
          </a:bodyPr>
          <a:lstStyle/>
          <a:p>
            <a:pPr marL="360363" indent="-360363" algn="just">
              <a:buNone/>
            </a:pPr>
            <a:r>
              <a:rPr lang="es-MX" dirty="0">
                <a:solidFill>
                  <a:schemeClr val="accent1"/>
                </a:solidFill>
                <a:latin typeface="Century Gothic" panose="020B0502020202020204" pitchFamily="34" charset="0"/>
              </a:rPr>
              <a:t>5. </a:t>
            </a:r>
            <a:r>
              <a:rPr lang="es-MX" cap="none" dirty="0">
                <a:solidFill>
                  <a:schemeClr val="accent5">
                    <a:lumMod val="75000"/>
                  </a:schemeClr>
                </a:solidFill>
                <a:latin typeface="Century Gothic" panose="020B0502020202020204" pitchFamily="34" charset="0"/>
              </a:rPr>
              <a:t>Desarrolla innovaciones y propone soluciones a problemas a partir de métodos establecidos.</a:t>
            </a:r>
          </a:p>
          <a:p>
            <a:pPr marL="360363" indent="-360363" algn="just">
              <a:buClr>
                <a:schemeClr val="accent1"/>
              </a:buClr>
              <a:buAutoNum type="arabicPeriod" startAt="8"/>
            </a:pPr>
            <a:r>
              <a:rPr lang="es-MX" cap="none" dirty="0">
                <a:solidFill>
                  <a:schemeClr val="accent5">
                    <a:lumMod val="75000"/>
                  </a:schemeClr>
                </a:solidFill>
                <a:latin typeface="Century Gothic" panose="020B0502020202020204" pitchFamily="34" charset="0"/>
              </a:rPr>
              <a:t>Participa y colabora de manera   efectiva en equipos diversos.</a:t>
            </a:r>
          </a:p>
          <a:p>
            <a:pPr marL="360363" indent="-360363" algn="just">
              <a:buNone/>
            </a:pPr>
            <a:r>
              <a:rPr lang="es-MX" cap="none" dirty="0">
                <a:solidFill>
                  <a:schemeClr val="accent1"/>
                </a:solidFill>
                <a:latin typeface="Century Gothic" panose="020B0502020202020204" pitchFamily="34" charset="0"/>
              </a:rPr>
              <a:t>8.1</a:t>
            </a:r>
            <a:r>
              <a:rPr lang="es-MX" cap="none" dirty="0">
                <a:solidFill>
                  <a:schemeClr val="accent5">
                    <a:lumMod val="75000"/>
                  </a:schemeClr>
                </a:solidFill>
                <a:latin typeface="Century Gothic" panose="020B0502020202020204" pitchFamily="34" charset="0"/>
              </a:rPr>
              <a:t> Propone maneras de solucionar un problema o desarrollar un proyecto en equipo, definiendo un curso de acción con pasos específicos.</a:t>
            </a:r>
            <a:endParaRPr lang="es-MX" dirty="0">
              <a:solidFill>
                <a:schemeClr val="accent5">
                  <a:lumMod val="75000"/>
                </a:schemeClr>
              </a:solidFill>
              <a:latin typeface="Century Gothic" panose="020B0502020202020204" pitchFamily="34" charset="0"/>
            </a:endParaRPr>
          </a:p>
        </p:txBody>
      </p:sp>
      <p:sp>
        <p:nvSpPr>
          <p:cNvPr id="7" name="Flecha: a la derecha 6">
            <a:extLst>
              <a:ext uri="{FF2B5EF4-FFF2-40B4-BE49-F238E27FC236}">
                <a16:creationId xmlns:a16="http://schemas.microsoft.com/office/drawing/2014/main" id="{735DC465-3334-4CEF-A564-6A4EC08F461E}"/>
              </a:ext>
            </a:extLst>
          </p:cNvPr>
          <p:cNvSpPr/>
          <p:nvPr/>
        </p:nvSpPr>
        <p:spPr>
          <a:xfrm rot="19228894">
            <a:off x="224128" y="1001073"/>
            <a:ext cx="3085184" cy="1047035"/>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COMPETENCIAS</a:t>
            </a:r>
          </a:p>
        </p:txBody>
      </p:sp>
    </p:spTree>
    <p:extLst>
      <p:ext uri="{BB962C8B-B14F-4D97-AF65-F5344CB8AC3E}">
        <p14:creationId xmlns:p14="http://schemas.microsoft.com/office/powerpoint/2010/main" val="22402973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0A01F78-6394-4240-9B0A-DA374C8AEAD6}"/>
              </a:ext>
            </a:extLst>
          </p:cNvPr>
          <p:cNvSpPr>
            <a:spLocks noGrp="1"/>
          </p:cNvSpPr>
          <p:nvPr>
            <p:ph type="title"/>
          </p:nvPr>
        </p:nvSpPr>
        <p:spPr>
          <a:xfrm>
            <a:off x="913775" y="618518"/>
            <a:ext cx="10364451" cy="523784"/>
          </a:xfrm>
        </p:spPr>
        <p:txBody>
          <a:bodyPr>
            <a:noAutofit/>
          </a:bodyPr>
          <a:lstStyle/>
          <a:p>
            <a:r>
              <a:rPr lang="es-MX" sz="3200" dirty="0">
                <a:solidFill>
                  <a:srgbClr val="FF66CC"/>
                </a:solidFill>
                <a:effectLst>
                  <a:outerShdw blurRad="38100" dist="38100" dir="2700000" algn="tl">
                    <a:srgbClr val="000000">
                      <a:alpha val="43137"/>
                    </a:srgbClr>
                  </a:outerShdw>
                </a:effectLst>
                <a:latin typeface="Century Gothic" panose="020B0502020202020204" pitchFamily="34" charset="0"/>
              </a:rPr>
              <a:t>BIBLIOGRAFÍA  </a:t>
            </a:r>
          </a:p>
        </p:txBody>
      </p:sp>
      <p:sp>
        <p:nvSpPr>
          <p:cNvPr id="2" name="Marcador de contenido 1">
            <a:extLst>
              <a:ext uri="{FF2B5EF4-FFF2-40B4-BE49-F238E27FC236}">
                <a16:creationId xmlns:a16="http://schemas.microsoft.com/office/drawing/2014/main" id="{498B0A6A-EC8E-4CAB-9CE7-1D38048EE08E}"/>
              </a:ext>
            </a:extLst>
          </p:cNvPr>
          <p:cNvSpPr>
            <a:spLocks noGrp="1"/>
          </p:cNvSpPr>
          <p:nvPr>
            <p:ph sz="quarter" idx="13"/>
          </p:nvPr>
        </p:nvSpPr>
        <p:spPr>
          <a:xfrm>
            <a:off x="914087" y="1360931"/>
            <a:ext cx="10363826" cy="4729463"/>
          </a:xfrm>
        </p:spPr>
        <p:txBody>
          <a:bodyPr>
            <a:normAutofit fontScale="70000" lnSpcReduction="20000"/>
          </a:bodyPr>
          <a:lstStyle/>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Baena Paz, Guillermina. (2003). </a:t>
            </a:r>
            <a:r>
              <a:rPr lang="es-MX" sz="2400" i="1" cap="none" dirty="0">
                <a:solidFill>
                  <a:schemeClr val="accent4">
                    <a:lumMod val="75000"/>
                  </a:schemeClr>
                </a:solidFill>
                <a:latin typeface="Century Gothic" panose="020B0502020202020204" pitchFamily="34" charset="0"/>
              </a:rPr>
              <a:t>Metodología de la investigación</a:t>
            </a:r>
            <a:r>
              <a:rPr lang="es-MX" sz="2400" cap="none" dirty="0">
                <a:solidFill>
                  <a:schemeClr val="accent4">
                    <a:lumMod val="75000"/>
                  </a:schemeClr>
                </a:solidFill>
                <a:latin typeface="Century Gothic" panose="020B0502020202020204" pitchFamily="34" charset="0"/>
              </a:rPr>
              <a:t>. México: Publicaciones Cultural.</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Bonilla Muñoz, Martha P. </a:t>
            </a:r>
            <a:r>
              <a:rPr lang="es-MX" sz="2400" i="1" cap="none" dirty="0">
                <a:solidFill>
                  <a:schemeClr val="accent4">
                    <a:lumMod val="75000"/>
                  </a:schemeClr>
                </a:solidFill>
                <a:latin typeface="Century Gothic" panose="020B0502020202020204" pitchFamily="34" charset="0"/>
              </a:rPr>
              <a:t>et al</a:t>
            </a:r>
            <a:r>
              <a:rPr lang="es-MX" sz="2400" cap="none" dirty="0">
                <a:solidFill>
                  <a:schemeClr val="accent4">
                    <a:lumMod val="75000"/>
                  </a:schemeClr>
                </a:solidFill>
                <a:latin typeface="Century Gothic" panose="020B0502020202020204" pitchFamily="34" charset="0"/>
              </a:rPr>
              <a:t>. (2009). </a:t>
            </a:r>
            <a:r>
              <a:rPr lang="es-MX" sz="2400" i="1" cap="none" dirty="0">
                <a:solidFill>
                  <a:schemeClr val="accent4">
                    <a:lumMod val="75000"/>
                  </a:schemeClr>
                </a:solidFill>
                <a:latin typeface="Century Gothic" panose="020B0502020202020204" pitchFamily="34" charset="0"/>
              </a:rPr>
              <a:t>Glosario de términos cualitativos. Para uso de los investigadores en ciencias sociales. </a:t>
            </a:r>
            <a:r>
              <a:rPr lang="es-MX" sz="2400" cap="none" dirty="0">
                <a:solidFill>
                  <a:schemeClr val="accent4">
                    <a:lumMod val="75000"/>
                  </a:schemeClr>
                </a:solidFill>
                <a:latin typeface="Century Gothic" panose="020B0502020202020204" pitchFamily="34" charset="0"/>
              </a:rPr>
              <a:t>México: Libros para todos.</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Castro Reséndiz, José J. </a:t>
            </a:r>
            <a:r>
              <a:rPr lang="es-MX" sz="2400" i="1" cap="none" dirty="0">
                <a:solidFill>
                  <a:schemeClr val="accent4">
                    <a:lumMod val="75000"/>
                  </a:schemeClr>
                </a:solidFill>
                <a:latin typeface="Century Gothic" panose="020B0502020202020204" pitchFamily="34" charset="0"/>
              </a:rPr>
              <a:t>et al. </a:t>
            </a:r>
            <a:r>
              <a:rPr lang="es-MX" sz="2400" cap="none" dirty="0">
                <a:solidFill>
                  <a:schemeClr val="accent4">
                    <a:lumMod val="75000"/>
                  </a:schemeClr>
                </a:solidFill>
                <a:latin typeface="Century Gothic" panose="020B0502020202020204" pitchFamily="34" charset="0"/>
              </a:rPr>
              <a:t>(2012). </a:t>
            </a:r>
            <a:r>
              <a:rPr lang="es-MX" sz="2400" i="1" cap="none" dirty="0">
                <a:solidFill>
                  <a:schemeClr val="accent4">
                    <a:lumMod val="75000"/>
                  </a:schemeClr>
                </a:solidFill>
                <a:latin typeface="Century Gothic" panose="020B0502020202020204" pitchFamily="34" charset="0"/>
              </a:rPr>
              <a:t>Medios y recursos para la investigación. Libro de texto</a:t>
            </a:r>
            <a:r>
              <a:rPr lang="es-MX" sz="2400" cap="none" dirty="0">
                <a:solidFill>
                  <a:schemeClr val="accent4">
                    <a:lumMod val="75000"/>
                  </a:schemeClr>
                </a:solidFill>
                <a:latin typeface="Century Gothic" panose="020B0502020202020204" pitchFamily="34" charset="0"/>
              </a:rPr>
              <a:t>. Toluca, Estado de México: UAEM.</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Contreras Burgos, Ana E. (2009). </a:t>
            </a:r>
            <a:r>
              <a:rPr lang="es-MX" sz="2400" i="1" cap="none" dirty="0">
                <a:solidFill>
                  <a:schemeClr val="accent4">
                    <a:lumMod val="75000"/>
                  </a:schemeClr>
                </a:solidFill>
                <a:latin typeface="Century Gothic" panose="020B0502020202020204" pitchFamily="34" charset="0"/>
              </a:rPr>
              <a:t>Metodología de la investigación. Bachillerato</a:t>
            </a:r>
            <a:r>
              <a:rPr lang="es-MX" sz="2400" cap="none" dirty="0">
                <a:solidFill>
                  <a:schemeClr val="accent4">
                    <a:lumMod val="75000"/>
                  </a:schemeClr>
                </a:solidFill>
                <a:latin typeface="Century Gothic" panose="020B0502020202020204" pitchFamily="34" charset="0"/>
              </a:rPr>
              <a:t>. México: ST Editorial.</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Chong Campuzano, Martín J.(2016). </a:t>
            </a:r>
            <a:r>
              <a:rPr lang="es-MX" sz="2400" i="1" cap="none" dirty="0">
                <a:solidFill>
                  <a:schemeClr val="accent4">
                    <a:lumMod val="75000"/>
                  </a:schemeClr>
                </a:solidFill>
                <a:latin typeface="Century Gothic" panose="020B0502020202020204" pitchFamily="34" charset="0"/>
              </a:rPr>
              <a:t>Metodología de la investigación I</a:t>
            </a:r>
            <a:r>
              <a:rPr lang="es-MX" sz="2400" cap="none" dirty="0">
                <a:solidFill>
                  <a:schemeClr val="accent4">
                    <a:lumMod val="75000"/>
                  </a:schemeClr>
                </a:solidFill>
                <a:latin typeface="Century Gothic" panose="020B0502020202020204" pitchFamily="34" charset="0"/>
              </a:rPr>
              <a:t>. </a:t>
            </a:r>
            <a:r>
              <a:rPr lang="es-MX" sz="2400" i="1" cap="none" dirty="0">
                <a:solidFill>
                  <a:schemeClr val="accent4">
                    <a:lumMod val="75000"/>
                  </a:schemeClr>
                </a:solidFill>
                <a:latin typeface="Century Gothic" panose="020B0502020202020204" pitchFamily="34" charset="0"/>
              </a:rPr>
              <a:t>Libro de texto basado en competencias.</a:t>
            </a:r>
            <a:r>
              <a:rPr lang="es-MX" sz="2400" cap="none" dirty="0">
                <a:solidFill>
                  <a:schemeClr val="accent4">
                    <a:lumMod val="75000"/>
                  </a:schemeClr>
                </a:solidFill>
                <a:latin typeface="Century Gothic" panose="020B0502020202020204" pitchFamily="34" charset="0"/>
              </a:rPr>
              <a:t> Toluca, Estado de México: UAEM.</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Hernández Sampieri, Roberto. </a:t>
            </a:r>
            <a:r>
              <a:rPr lang="es-MX" sz="2400" i="1" cap="none" dirty="0">
                <a:solidFill>
                  <a:schemeClr val="accent4">
                    <a:lumMod val="75000"/>
                  </a:schemeClr>
                </a:solidFill>
                <a:latin typeface="Century Gothic" panose="020B0502020202020204" pitchFamily="34" charset="0"/>
              </a:rPr>
              <a:t>et al</a:t>
            </a:r>
            <a:r>
              <a:rPr lang="es-MX" sz="2400" cap="none" dirty="0">
                <a:solidFill>
                  <a:schemeClr val="accent4">
                    <a:lumMod val="75000"/>
                  </a:schemeClr>
                </a:solidFill>
                <a:latin typeface="Century Gothic" panose="020B0502020202020204" pitchFamily="34" charset="0"/>
              </a:rPr>
              <a:t>. (2013). </a:t>
            </a:r>
            <a:r>
              <a:rPr lang="es-MX" sz="2400" i="1" cap="none" dirty="0">
                <a:solidFill>
                  <a:schemeClr val="accent4">
                    <a:lumMod val="75000"/>
                  </a:schemeClr>
                </a:solidFill>
                <a:latin typeface="Century Gothic" panose="020B0502020202020204" pitchFamily="34" charset="0"/>
              </a:rPr>
              <a:t>Metodología de la investigación para bachillerato. Enfoque por competencias. </a:t>
            </a:r>
            <a:r>
              <a:rPr lang="es-MX" sz="2400" cap="none" dirty="0">
                <a:solidFill>
                  <a:schemeClr val="accent4">
                    <a:lumMod val="75000"/>
                  </a:schemeClr>
                </a:solidFill>
                <a:latin typeface="Century Gothic" panose="020B0502020202020204" pitchFamily="34" charset="0"/>
              </a:rPr>
              <a:t>México: Mc Graw Hill.</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Rojas Soriano, Raúl. (2013). </a:t>
            </a:r>
            <a:r>
              <a:rPr lang="es-MX" sz="2400" i="1" cap="none" dirty="0">
                <a:solidFill>
                  <a:schemeClr val="accent4">
                    <a:lumMod val="75000"/>
                  </a:schemeClr>
                </a:solidFill>
                <a:latin typeface="Century Gothic" panose="020B0502020202020204" pitchFamily="34" charset="0"/>
              </a:rPr>
              <a:t>Guía para realizar investigaciones sociales</a:t>
            </a:r>
            <a:r>
              <a:rPr lang="es-MX" sz="2400" cap="none" dirty="0">
                <a:solidFill>
                  <a:schemeClr val="accent4">
                    <a:lumMod val="75000"/>
                  </a:schemeClr>
                </a:solidFill>
                <a:latin typeface="Century Gothic" panose="020B0502020202020204" pitchFamily="34" charset="0"/>
              </a:rPr>
              <a:t>. México: Plaza y Valdés.</a:t>
            </a:r>
          </a:p>
          <a:p>
            <a:pPr algn="just">
              <a:buClr>
                <a:srgbClr val="FF66CC"/>
              </a:buClr>
              <a:buFont typeface="Wingdings" panose="05000000000000000000" pitchFamily="2" charset="2"/>
              <a:buChar char="§"/>
            </a:pPr>
            <a:r>
              <a:rPr lang="es-MX" sz="2400" cap="none" dirty="0">
                <a:solidFill>
                  <a:schemeClr val="accent4">
                    <a:lumMod val="75000"/>
                  </a:schemeClr>
                </a:solidFill>
                <a:latin typeface="Century Gothic" panose="020B0502020202020204" pitchFamily="34" charset="0"/>
              </a:rPr>
              <a:t>Tamayo y Tamayo Mario</a:t>
            </a:r>
            <a:r>
              <a:rPr lang="es-MX" sz="2400" i="1" cap="none" dirty="0">
                <a:solidFill>
                  <a:schemeClr val="accent4">
                    <a:lumMod val="75000"/>
                  </a:schemeClr>
                </a:solidFill>
                <a:latin typeface="Century Gothic" panose="020B0502020202020204" pitchFamily="34" charset="0"/>
              </a:rPr>
              <a:t>. </a:t>
            </a:r>
            <a:r>
              <a:rPr lang="es-MX" sz="2400" cap="none" dirty="0">
                <a:solidFill>
                  <a:schemeClr val="accent4">
                    <a:lumMod val="75000"/>
                  </a:schemeClr>
                </a:solidFill>
                <a:latin typeface="Century Gothic" panose="020B0502020202020204" pitchFamily="34" charset="0"/>
              </a:rPr>
              <a:t>(2011). </a:t>
            </a:r>
            <a:r>
              <a:rPr lang="es-MX" sz="2400" i="1" cap="none" dirty="0">
                <a:solidFill>
                  <a:schemeClr val="accent4">
                    <a:lumMod val="75000"/>
                  </a:schemeClr>
                </a:solidFill>
                <a:latin typeface="Century Gothic" panose="020B0502020202020204" pitchFamily="34" charset="0"/>
              </a:rPr>
              <a:t>El Proceso de la investigación científica. </a:t>
            </a:r>
            <a:r>
              <a:rPr lang="es-MX" sz="2400" cap="none" dirty="0">
                <a:solidFill>
                  <a:schemeClr val="accent4">
                    <a:lumMod val="75000"/>
                  </a:schemeClr>
                </a:solidFill>
                <a:latin typeface="Century Gothic" panose="020B0502020202020204" pitchFamily="34" charset="0"/>
              </a:rPr>
              <a:t>México:</a:t>
            </a:r>
            <a:r>
              <a:rPr lang="es-MX" sz="2400" i="1" cap="none" dirty="0">
                <a:solidFill>
                  <a:schemeClr val="accent4">
                    <a:lumMod val="75000"/>
                  </a:schemeClr>
                </a:solidFill>
                <a:latin typeface="Century Gothic" panose="020B0502020202020204" pitchFamily="34" charset="0"/>
              </a:rPr>
              <a:t> </a:t>
            </a:r>
            <a:r>
              <a:rPr lang="es-MX" sz="2400" cap="none" dirty="0">
                <a:solidFill>
                  <a:schemeClr val="accent4">
                    <a:lumMod val="75000"/>
                  </a:schemeClr>
                </a:solidFill>
                <a:latin typeface="Century Gothic" panose="020B0502020202020204" pitchFamily="34" charset="0"/>
              </a:rPr>
              <a:t>Limusa.</a:t>
            </a:r>
          </a:p>
          <a:p>
            <a:pPr marL="0" indent="0" algn="just">
              <a:buClr>
                <a:srgbClr val="FF66CC"/>
              </a:buClr>
              <a:buNone/>
            </a:pPr>
            <a:endParaRPr lang="es-MX" i="1" cap="none" dirty="0">
              <a:solidFill>
                <a:schemeClr val="accent4">
                  <a:lumMod val="75000"/>
                </a:schemeClr>
              </a:solidFill>
              <a:latin typeface="Century Gothic" panose="020B0502020202020204" pitchFamily="34" charset="0"/>
            </a:endParaRPr>
          </a:p>
        </p:txBody>
      </p:sp>
    </p:spTree>
    <p:extLst>
      <p:ext uri="{BB962C8B-B14F-4D97-AF65-F5344CB8AC3E}">
        <p14:creationId xmlns:p14="http://schemas.microsoft.com/office/powerpoint/2010/main" val="28720770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E240F9-C00E-48FA-BE00-58D599BF8E44}"/>
              </a:ext>
            </a:extLst>
          </p:cNvPr>
          <p:cNvSpPr>
            <a:spLocks noGrp="1"/>
          </p:cNvSpPr>
          <p:nvPr>
            <p:ph type="title"/>
          </p:nvPr>
        </p:nvSpPr>
        <p:spPr>
          <a:xfrm>
            <a:off x="913775" y="618518"/>
            <a:ext cx="10364451" cy="555942"/>
          </a:xfrm>
        </p:spPr>
        <p:txBody>
          <a:bodyPr>
            <a:normAutofit/>
          </a:bodyPr>
          <a:lstStyle/>
          <a:p>
            <a:r>
              <a:rPr lang="es-MX" sz="3200" dirty="0">
                <a:solidFill>
                  <a:srgbClr val="FF66CC"/>
                </a:solidFill>
                <a:effectLst>
                  <a:outerShdw blurRad="38100" dist="38100" dir="2700000" algn="tl">
                    <a:srgbClr val="000000">
                      <a:alpha val="43137"/>
                    </a:srgbClr>
                  </a:outerShdw>
                </a:effectLst>
                <a:latin typeface="Century Gothic" panose="020B0502020202020204" pitchFamily="34" charset="0"/>
              </a:rPr>
              <a:t>MESOGRAFÍA</a:t>
            </a:r>
            <a:endParaRPr lang="es-MX" sz="3200" dirty="0">
              <a:solidFill>
                <a:srgbClr val="FF66CC"/>
              </a:solidFill>
              <a:effectLst>
                <a:outerShdw blurRad="38100" dist="38100" dir="2700000" algn="tl">
                  <a:srgbClr val="000000">
                    <a:alpha val="43137"/>
                  </a:srgbClr>
                </a:outerShdw>
              </a:effectLst>
            </a:endParaRPr>
          </a:p>
        </p:txBody>
      </p:sp>
      <p:sp>
        <p:nvSpPr>
          <p:cNvPr id="3" name="Marcador de contenido 2">
            <a:extLst>
              <a:ext uri="{FF2B5EF4-FFF2-40B4-BE49-F238E27FC236}">
                <a16:creationId xmlns:a16="http://schemas.microsoft.com/office/drawing/2014/main" id="{9B46EA82-138A-44DF-A82F-DA422B42E375}"/>
              </a:ext>
            </a:extLst>
          </p:cNvPr>
          <p:cNvSpPr>
            <a:spLocks noGrp="1"/>
          </p:cNvSpPr>
          <p:nvPr>
            <p:ph sz="quarter" idx="13"/>
          </p:nvPr>
        </p:nvSpPr>
        <p:spPr>
          <a:xfrm>
            <a:off x="914400" y="1716946"/>
            <a:ext cx="10363826" cy="3424107"/>
          </a:xfrm>
        </p:spPr>
        <p:txBody>
          <a:bodyPr>
            <a:normAutofit/>
          </a:bodyPr>
          <a:lstStyle/>
          <a:p>
            <a:pPr algn="just">
              <a:buClr>
                <a:srgbClr val="FF66CC"/>
              </a:buClr>
              <a:buFont typeface="Wingdings" panose="05000000000000000000" pitchFamily="2" charset="2"/>
              <a:buChar char="§"/>
            </a:pPr>
            <a:r>
              <a:rPr lang="es-MX" sz="1600" dirty="0">
                <a:solidFill>
                  <a:schemeClr val="accent4">
                    <a:lumMod val="75000"/>
                  </a:schemeClr>
                </a:solidFill>
                <a:latin typeface="Century Gothic" panose="020B0502020202020204" pitchFamily="34" charset="0"/>
              </a:rPr>
              <a:t>https://eva.udelar.edu.uy/pluginfile.php/418960/mod_resource/content/1/Clase%207%20-%20Obligatoria%202%20-%20Sautu%20-%20Todo%20es%20teoria.pdf</a:t>
            </a:r>
          </a:p>
          <a:p>
            <a:pPr algn="just">
              <a:buClr>
                <a:srgbClr val="FF66CC"/>
              </a:buClr>
              <a:buFont typeface="Wingdings" panose="05000000000000000000" pitchFamily="2" charset="2"/>
              <a:buChar char="§"/>
            </a:pPr>
            <a:r>
              <a:rPr lang="es-MX" sz="1600" dirty="0">
                <a:solidFill>
                  <a:schemeClr val="accent4">
                    <a:lumMod val="75000"/>
                  </a:schemeClr>
                </a:solidFill>
                <a:latin typeface="Century Gothic" panose="020B0502020202020204" pitchFamily="34" charset="0"/>
              </a:rPr>
              <a:t>http://normasapa.net/marco-teorico/</a:t>
            </a:r>
          </a:p>
          <a:p>
            <a:pPr algn="just">
              <a:buClr>
                <a:srgbClr val="FF66CC"/>
              </a:buClr>
              <a:buFont typeface="Wingdings" panose="05000000000000000000" pitchFamily="2" charset="2"/>
              <a:buChar char="§"/>
            </a:pPr>
            <a:r>
              <a:rPr lang="es-MX" sz="1600" dirty="0">
                <a:solidFill>
                  <a:schemeClr val="accent4">
                    <a:lumMod val="75000"/>
                  </a:schemeClr>
                </a:solidFill>
                <a:latin typeface="Century Gothic" panose="020B0502020202020204" pitchFamily="34" charset="0"/>
              </a:rPr>
              <a:t>https://investigacioncientifica.org/como-elaborar-el-marco-teorico-revision-de-la-literatura/</a:t>
            </a:r>
          </a:p>
          <a:p>
            <a:pPr algn="just">
              <a:buClr>
                <a:srgbClr val="FF66CC"/>
              </a:buClr>
              <a:buFont typeface="Courier New" panose="02070309020205020404" pitchFamily="49" charset="0"/>
              <a:buChar char="o"/>
            </a:pPr>
            <a:endParaRPr lang="es-MX" sz="1900" dirty="0">
              <a:solidFill>
                <a:schemeClr val="accent4">
                  <a:lumMod val="75000"/>
                </a:schemeClr>
              </a:solidFill>
              <a:latin typeface="Century Gothic" panose="020B0502020202020204" pitchFamily="34" charset="0"/>
            </a:endParaRPr>
          </a:p>
          <a:p>
            <a:pPr marL="0" indent="0">
              <a:buNone/>
            </a:pPr>
            <a:endParaRPr lang="es-MX" sz="1900" dirty="0">
              <a:latin typeface="Century Gothic" panose="020B0502020202020204" pitchFamily="34" charset="0"/>
            </a:endParaRPr>
          </a:p>
        </p:txBody>
      </p:sp>
      <p:sp>
        <p:nvSpPr>
          <p:cNvPr id="5" name="1 Rectángulo">
            <a:extLst>
              <a:ext uri="{FF2B5EF4-FFF2-40B4-BE49-F238E27FC236}">
                <a16:creationId xmlns:a16="http://schemas.microsoft.com/office/drawing/2014/main" id="{8FF4585E-D123-48EB-9DC6-36C259569B42}"/>
              </a:ext>
            </a:extLst>
          </p:cNvPr>
          <p:cNvSpPr/>
          <p:nvPr/>
        </p:nvSpPr>
        <p:spPr>
          <a:xfrm>
            <a:off x="2711450" y="3783843"/>
            <a:ext cx="6769100" cy="1899696"/>
          </a:xfrm>
          <a:prstGeom prst="rect">
            <a:avLst/>
          </a:prstGeom>
          <a:solidFill>
            <a:srgbClr val="009999">
              <a:alpha val="49804"/>
            </a:srgbClr>
          </a:solidFill>
          <a:ln>
            <a:noFill/>
          </a:ln>
        </p:spPr>
        <p:style>
          <a:lnRef idx="0">
            <a:scrgbClr r="0" g="0" b="0"/>
          </a:lnRef>
          <a:fillRef idx="0">
            <a:scrgbClr r="0" g="0" b="0"/>
          </a:fillRef>
          <a:effectRef idx="0">
            <a:scrgbClr r="0" g="0" b="0"/>
          </a:effectRef>
          <a:fontRef idx="minor">
            <a:schemeClr val="lt1"/>
          </a:fontRef>
        </p:style>
        <p:txBody>
          <a:bodyPr anchor="ctr"/>
          <a:lstStyle>
            <a:defPPr>
              <a:defRPr lang="es-AR"/>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82550" algn="just">
              <a:defRPr/>
            </a:pPr>
            <a:endParaRPr lang="es-AR" dirty="0">
              <a:solidFill>
                <a:srgbClr val="008080"/>
              </a:solidFill>
              <a:latin typeface="Tahoma" pitchFamily="34" charset="0"/>
              <a:cs typeface="Tahoma" pitchFamily="34" charset="0"/>
            </a:endParaRPr>
          </a:p>
          <a:p>
            <a:pPr marL="82550" algn="just">
              <a:defRPr/>
            </a:pPr>
            <a:r>
              <a:rPr lang="es-AR" dirty="0">
                <a:solidFill>
                  <a:schemeClr val="accent5">
                    <a:lumMod val="50000"/>
                  </a:schemeClr>
                </a:solidFill>
                <a:latin typeface="Tahoma" pitchFamily="34" charset="0"/>
                <a:cs typeface="Tahoma" pitchFamily="34" charset="0"/>
              </a:rPr>
              <a:t>Nota: El contenido de este material es únicamente con fines educativos y se reconoce que pertenece a sus autores legales y/o intelectuales. </a:t>
            </a:r>
          </a:p>
          <a:p>
            <a:pPr marL="82550" algn="just">
              <a:defRPr/>
            </a:pPr>
            <a:endParaRPr lang="es-AR" dirty="0">
              <a:solidFill>
                <a:schemeClr val="accent5">
                  <a:lumMod val="50000"/>
                </a:schemeClr>
              </a:solidFill>
              <a:latin typeface="Tahoma" pitchFamily="34" charset="0"/>
              <a:cs typeface="Tahoma" pitchFamily="34" charset="0"/>
            </a:endParaRPr>
          </a:p>
          <a:p>
            <a:pPr marL="82550" algn="just">
              <a:defRPr/>
            </a:pPr>
            <a:r>
              <a:rPr lang="es-AR" dirty="0">
                <a:solidFill>
                  <a:schemeClr val="accent5">
                    <a:lumMod val="50000"/>
                  </a:schemeClr>
                </a:solidFill>
                <a:latin typeface="Tahoma" pitchFamily="34" charset="0"/>
                <a:cs typeface="Tahoma" pitchFamily="34" charset="0"/>
              </a:rPr>
              <a:t>Las imágenes de este material fueron tomadas de Google.</a:t>
            </a:r>
          </a:p>
          <a:p>
            <a:pPr algn="just">
              <a:defRPr/>
            </a:pPr>
            <a:endParaRPr lang="es-MX" sz="1600" dirty="0">
              <a:solidFill>
                <a:srgbClr val="993300"/>
              </a:solidFill>
            </a:endParaRPr>
          </a:p>
        </p:txBody>
      </p:sp>
    </p:spTree>
    <p:extLst>
      <p:ext uri="{BB962C8B-B14F-4D97-AF65-F5344CB8AC3E}">
        <p14:creationId xmlns:p14="http://schemas.microsoft.com/office/powerpoint/2010/main" val="3199845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0CBC6533-8543-4D1E-9870-9C4DC8CAACAD}"/>
              </a:ext>
            </a:extLst>
          </p:cNvPr>
          <p:cNvSpPr>
            <a:spLocks noGrp="1"/>
          </p:cNvSpPr>
          <p:nvPr>
            <p:ph type="title"/>
          </p:nvPr>
        </p:nvSpPr>
        <p:spPr>
          <a:xfrm>
            <a:off x="913774" y="609600"/>
            <a:ext cx="10364452" cy="1209261"/>
          </a:xfrm>
        </p:spPr>
        <p:txBody>
          <a:bodyPr>
            <a:normAutofit/>
          </a:bodyPr>
          <a:lstStyle/>
          <a:p>
            <a:r>
              <a:rPr lang="es-MX" sz="3200" dirty="0">
                <a:solidFill>
                  <a:schemeClr val="accent5"/>
                </a:solidFill>
                <a:effectLst>
                  <a:outerShdw blurRad="38100" dist="38100" dir="2700000" algn="tl">
                    <a:srgbClr val="000000">
                      <a:alpha val="43137"/>
                    </a:srgbClr>
                  </a:outerShdw>
                </a:effectLst>
                <a:latin typeface="Century Gothic" panose="020B0502020202020204" pitchFamily="34" charset="0"/>
              </a:rPr>
              <a:t>El proceso de la investigación científica</a:t>
            </a:r>
            <a:br>
              <a:rPr lang="es-MX" sz="3200" dirty="0">
                <a:solidFill>
                  <a:schemeClr val="accent5"/>
                </a:solidFill>
                <a:effectLst>
                  <a:outerShdw blurRad="38100" dist="38100" dir="2700000" algn="tl">
                    <a:srgbClr val="000000">
                      <a:alpha val="43137"/>
                    </a:srgbClr>
                  </a:outerShdw>
                </a:effectLst>
                <a:latin typeface="Century Gothic" panose="020B0502020202020204" pitchFamily="34" charset="0"/>
              </a:rPr>
            </a:br>
            <a:r>
              <a:rPr lang="es-MX" sz="3200" dirty="0">
                <a:solidFill>
                  <a:schemeClr val="accent5"/>
                </a:solidFill>
                <a:effectLst>
                  <a:outerShdw blurRad="38100" dist="38100" dir="2700000" algn="tl">
                    <a:srgbClr val="000000">
                      <a:alpha val="43137"/>
                    </a:srgbClr>
                  </a:outerShdw>
                </a:effectLst>
                <a:latin typeface="Century Gothic" panose="020B0502020202020204" pitchFamily="34" charset="0"/>
              </a:rPr>
              <a:t>(fases)</a:t>
            </a:r>
          </a:p>
        </p:txBody>
      </p:sp>
      <p:sp>
        <p:nvSpPr>
          <p:cNvPr id="8" name="Marcador de texto 7">
            <a:extLst>
              <a:ext uri="{FF2B5EF4-FFF2-40B4-BE49-F238E27FC236}">
                <a16:creationId xmlns:a16="http://schemas.microsoft.com/office/drawing/2014/main" id="{0FBEBFCE-AB23-46E8-B2A3-E647F3D3D3B0}"/>
              </a:ext>
            </a:extLst>
          </p:cNvPr>
          <p:cNvSpPr>
            <a:spLocks noGrp="1"/>
          </p:cNvSpPr>
          <p:nvPr>
            <p:ph type="body" idx="1"/>
          </p:nvPr>
        </p:nvSpPr>
        <p:spPr>
          <a:xfrm>
            <a:off x="913774" y="2655224"/>
            <a:ext cx="3298976" cy="576262"/>
          </a:xfrm>
        </p:spPr>
        <p:txBody>
          <a:bodyPr/>
          <a:lstStyle/>
          <a:p>
            <a:r>
              <a:rPr lang="es-MX" dirty="0">
                <a:solidFill>
                  <a:schemeClr val="accent1"/>
                </a:solidFill>
              </a:rPr>
              <a:t>1. ETAPA DE  PLANEACIÓN O PROYECTO</a:t>
            </a:r>
          </a:p>
        </p:txBody>
      </p:sp>
      <p:sp>
        <p:nvSpPr>
          <p:cNvPr id="11" name="Marcador de texto 10">
            <a:extLst>
              <a:ext uri="{FF2B5EF4-FFF2-40B4-BE49-F238E27FC236}">
                <a16:creationId xmlns:a16="http://schemas.microsoft.com/office/drawing/2014/main" id="{BB18FECA-64D5-498F-8E69-6A9745975DC5}"/>
              </a:ext>
            </a:extLst>
          </p:cNvPr>
          <p:cNvSpPr>
            <a:spLocks noGrp="1"/>
          </p:cNvSpPr>
          <p:nvPr>
            <p:ph type="body" sz="half" idx="15"/>
          </p:nvPr>
        </p:nvSpPr>
        <p:spPr>
          <a:xfrm>
            <a:off x="913774" y="3626515"/>
            <a:ext cx="3298976" cy="2621885"/>
          </a:xfrm>
        </p:spPr>
        <p:txBody>
          <a:bodyPr>
            <a:noAutofit/>
          </a:bodyPr>
          <a:lstStyle/>
          <a:p>
            <a:r>
              <a:rPr lang="es-MX" sz="2200" cap="none" dirty="0">
                <a:solidFill>
                  <a:schemeClr val="accent4">
                    <a:lumMod val="75000"/>
                  </a:schemeClr>
                </a:solidFill>
                <a:latin typeface="Century Gothic" panose="020B0502020202020204" pitchFamily="34" charset="0"/>
              </a:rPr>
              <a:t>Se establece con </a:t>
            </a:r>
            <a:r>
              <a:rPr lang="es-MX" sz="2200" b="1" cap="none" dirty="0">
                <a:solidFill>
                  <a:schemeClr val="accent4">
                    <a:lumMod val="75000"/>
                  </a:schemeClr>
                </a:solidFill>
                <a:latin typeface="Century Gothic" panose="020B0502020202020204" pitchFamily="34" charset="0"/>
              </a:rPr>
              <a:t>anticipación las actividades</a:t>
            </a:r>
            <a:r>
              <a:rPr lang="es-MX" sz="2200" cap="none" dirty="0">
                <a:solidFill>
                  <a:schemeClr val="accent4">
                    <a:lumMod val="75000"/>
                  </a:schemeClr>
                </a:solidFill>
                <a:latin typeface="Century Gothic" panose="020B0502020202020204" pitchFamily="34" charset="0"/>
              </a:rPr>
              <a:t> que se tienen que realizar para resolver el problema observado.</a:t>
            </a:r>
          </a:p>
        </p:txBody>
      </p:sp>
      <p:sp>
        <p:nvSpPr>
          <p:cNvPr id="9" name="Marcador de texto 8">
            <a:extLst>
              <a:ext uri="{FF2B5EF4-FFF2-40B4-BE49-F238E27FC236}">
                <a16:creationId xmlns:a16="http://schemas.microsoft.com/office/drawing/2014/main" id="{3B8F410A-EDF2-45C8-9DFF-2D2E13D2D488}"/>
              </a:ext>
            </a:extLst>
          </p:cNvPr>
          <p:cNvSpPr>
            <a:spLocks noGrp="1"/>
          </p:cNvSpPr>
          <p:nvPr>
            <p:ph type="body" sz="quarter" idx="3"/>
          </p:nvPr>
        </p:nvSpPr>
        <p:spPr>
          <a:xfrm>
            <a:off x="4453178" y="2655224"/>
            <a:ext cx="3291521" cy="576262"/>
          </a:xfrm>
        </p:spPr>
        <p:txBody>
          <a:bodyPr/>
          <a:lstStyle/>
          <a:p>
            <a:r>
              <a:rPr lang="es-MX" dirty="0">
                <a:solidFill>
                  <a:schemeClr val="accent1"/>
                </a:solidFill>
              </a:rPr>
              <a:t>2. ETAPA DE DESARROLLO O PROCESO</a:t>
            </a:r>
          </a:p>
        </p:txBody>
      </p:sp>
      <p:sp>
        <p:nvSpPr>
          <p:cNvPr id="12" name="Marcador de texto 11">
            <a:extLst>
              <a:ext uri="{FF2B5EF4-FFF2-40B4-BE49-F238E27FC236}">
                <a16:creationId xmlns:a16="http://schemas.microsoft.com/office/drawing/2014/main" id="{6F44498B-85A7-499C-9A1A-FC24E3EB4FE6}"/>
              </a:ext>
            </a:extLst>
          </p:cNvPr>
          <p:cNvSpPr>
            <a:spLocks noGrp="1"/>
          </p:cNvSpPr>
          <p:nvPr>
            <p:ph type="body" sz="half" idx="16"/>
          </p:nvPr>
        </p:nvSpPr>
        <p:spPr>
          <a:xfrm>
            <a:off x="4441348" y="3626515"/>
            <a:ext cx="3303351" cy="2621885"/>
          </a:xfrm>
        </p:spPr>
        <p:txBody>
          <a:bodyPr/>
          <a:lstStyle/>
          <a:p>
            <a:r>
              <a:rPr lang="es-MX" sz="2200" cap="none" dirty="0">
                <a:solidFill>
                  <a:schemeClr val="accent4">
                    <a:lumMod val="75000"/>
                  </a:schemeClr>
                </a:solidFill>
                <a:latin typeface="Century Gothic" panose="020B0502020202020204" pitchFamily="34" charset="0"/>
              </a:rPr>
              <a:t>Implica la </a:t>
            </a:r>
            <a:r>
              <a:rPr lang="es-MX" sz="2200" b="1" cap="none" dirty="0">
                <a:solidFill>
                  <a:schemeClr val="accent4">
                    <a:lumMod val="75000"/>
                  </a:schemeClr>
                </a:solidFill>
                <a:latin typeface="Century Gothic" panose="020B0502020202020204" pitchFamily="34" charset="0"/>
              </a:rPr>
              <a:t>realización de las actividades</a:t>
            </a:r>
            <a:r>
              <a:rPr lang="es-MX" sz="2200" cap="none" dirty="0">
                <a:solidFill>
                  <a:schemeClr val="accent4">
                    <a:lumMod val="75000"/>
                  </a:schemeClr>
                </a:solidFill>
                <a:latin typeface="Century Gothic" panose="020B0502020202020204" pitchFamily="34" charset="0"/>
              </a:rPr>
              <a:t> del marco teórico y de la investigación de campo.</a:t>
            </a:r>
          </a:p>
          <a:p>
            <a:pPr algn="l">
              <a:lnSpc>
                <a:spcPct val="100000"/>
              </a:lnSpc>
            </a:pPr>
            <a:endParaRPr lang="es-MX" dirty="0"/>
          </a:p>
        </p:txBody>
      </p:sp>
      <p:sp>
        <p:nvSpPr>
          <p:cNvPr id="10" name="Marcador de texto 9">
            <a:extLst>
              <a:ext uri="{FF2B5EF4-FFF2-40B4-BE49-F238E27FC236}">
                <a16:creationId xmlns:a16="http://schemas.microsoft.com/office/drawing/2014/main" id="{C054A6B9-5975-4D51-8BF1-0340B5A823AD}"/>
              </a:ext>
            </a:extLst>
          </p:cNvPr>
          <p:cNvSpPr>
            <a:spLocks noGrp="1"/>
          </p:cNvSpPr>
          <p:nvPr>
            <p:ph type="body" sz="quarter" idx="13"/>
          </p:nvPr>
        </p:nvSpPr>
        <p:spPr>
          <a:xfrm>
            <a:off x="7973298" y="2655224"/>
            <a:ext cx="3304928" cy="576262"/>
          </a:xfrm>
        </p:spPr>
        <p:txBody>
          <a:bodyPr/>
          <a:lstStyle/>
          <a:p>
            <a:r>
              <a:rPr lang="es-MX" dirty="0">
                <a:solidFill>
                  <a:schemeClr val="accent1"/>
                </a:solidFill>
              </a:rPr>
              <a:t>3. ETAPA FORMAL O INFORME DE INVESTIGACIÓN</a:t>
            </a:r>
          </a:p>
        </p:txBody>
      </p:sp>
      <p:sp>
        <p:nvSpPr>
          <p:cNvPr id="13" name="Marcador de texto 12">
            <a:extLst>
              <a:ext uri="{FF2B5EF4-FFF2-40B4-BE49-F238E27FC236}">
                <a16:creationId xmlns:a16="http://schemas.microsoft.com/office/drawing/2014/main" id="{7A07EBDB-699D-4164-B744-F08713304BF9}"/>
              </a:ext>
            </a:extLst>
          </p:cNvPr>
          <p:cNvSpPr>
            <a:spLocks noGrp="1"/>
          </p:cNvSpPr>
          <p:nvPr>
            <p:ph type="body" sz="half" idx="17"/>
          </p:nvPr>
        </p:nvSpPr>
        <p:spPr>
          <a:xfrm>
            <a:off x="7973298" y="3626515"/>
            <a:ext cx="3304928" cy="2621885"/>
          </a:xfrm>
        </p:spPr>
        <p:txBody>
          <a:bodyPr>
            <a:normAutofit/>
          </a:bodyPr>
          <a:lstStyle/>
          <a:p>
            <a:r>
              <a:rPr lang="es-MX" sz="2200" cap="none" dirty="0">
                <a:solidFill>
                  <a:schemeClr val="accent4">
                    <a:lumMod val="75000"/>
                  </a:schemeClr>
                </a:solidFill>
                <a:latin typeface="Century Gothic" panose="020B0502020202020204" pitchFamily="34" charset="0"/>
              </a:rPr>
              <a:t>Se </a:t>
            </a:r>
            <a:r>
              <a:rPr lang="es-MX" sz="2200" b="1" cap="none" dirty="0">
                <a:solidFill>
                  <a:schemeClr val="accent4">
                    <a:lumMod val="75000"/>
                  </a:schemeClr>
                </a:solidFill>
                <a:latin typeface="Century Gothic" panose="020B0502020202020204" pitchFamily="34" charset="0"/>
              </a:rPr>
              <a:t>reportan por escrito</a:t>
            </a:r>
            <a:r>
              <a:rPr lang="es-MX" sz="2200" cap="none" dirty="0">
                <a:solidFill>
                  <a:schemeClr val="accent4">
                    <a:lumMod val="75000"/>
                  </a:schemeClr>
                </a:solidFill>
                <a:latin typeface="Century Gothic" panose="020B0502020202020204" pitchFamily="34" charset="0"/>
              </a:rPr>
              <a:t>, tanto sus resultados como sus conclusiones.</a:t>
            </a:r>
          </a:p>
        </p:txBody>
      </p:sp>
      <p:sp>
        <p:nvSpPr>
          <p:cNvPr id="2" name="Flecha: hacia abajo 1">
            <a:extLst>
              <a:ext uri="{FF2B5EF4-FFF2-40B4-BE49-F238E27FC236}">
                <a16:creationId xmlns:a16="http://schemas.microsoft.com/office/drawing/2014/main" id="{BEAA356D-91B8-4D75-9AB4-E83BD29A98D1}"/>
              </a:ext>
            </a:extLst>
          </p:cNvPr>
          <p:cNvSpPr/>
          <p:nvPr/>
        </p:nvSpPr>
        <p:spPr>
          <a:xfrm rot="1603167">
            <a:off x="3856859" y="1760616"/>
            <a:ext cx="711783" cy="11513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8034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C979"/>
        </a:solidFill>
        <a:effectLst/>
      </p:bgPr>
    </p:bg>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ECA03046-7724-4933-AE49-E20060008907}"/>
              </a:ext>
            </a:extLst>
          </p:cNvPr>
          <p:cNvSpPr>
            <a:spLocks noGrp="1"/>
          </p:cNvSpPr>
          <p:nvPr>
            <p:ph type="title"/>
          </p:nvPr>
        </p:nvSpPr>
        <p:spPr>
          <a:xfrm>
            <a:off x="913775" y="618517"/>
            <a:ext cx="10364451" cy="681777"/>
          </a:xfrm>
        </p:spPr>
        <p:txBody>
          <a:bodyPr>
            <a:normAutofit/>
          </a:bodyPr>
          <a:lstStyle/>
          <a:p>
            <a:r>
              <a:rPr lang="es-MX" sz="3200" dirty="0">
                <a:solidFill>
                  <a:srgbClr val="FF9900"/>
                </a:solidFill>
                <a:effectLst>
                  <a:outerShdw blurRad="38100" dist="38100" dir="2700000" algn="tl">
                    <a:srgbClr val="000000">
                      <a:alpha val="43137"/>
                    </a:srgbClr>
                  </a:outerShdw>
                </a:effectLst>
                <a:latin typeface="Century Gothic" panose="020B0502020202020204" pitchFamily="34" charset="0"/>
              </a:rPr>
              <a:t>¿Qué es un proyecto de investigación?</a:t>
            </a:r>
          </a:p>
        </p:txBody>
      </p:sp>
      <p:sp>
        <p:nvSpPr>
          <p:cNvPr id="8" name="Marcador de contenido 7">
            <a:extLst>
              <a:ext uri="{FF2B5EF4-FFF2-40B4-BE49-F238E27FC236}">
                <a16:creationId xmlns:a16="http://schemas.microsoft.com/office/drawing/2014/main" id="{13D46EB7-AAB9-4754-9BD3-21AAD1643889}"/>
              </a:ext>
            </a:extLst>
          </p:cNvPr>
          <p:cNvSpPr>
            <a:spLocks noGrp="1"/>
          </p:cNvSpPr>
          <p:nvPr>
            <p:ph sz="quarter" idx="13"/>
          </p:nvPr>
        </p:nvSpPr>
        <p:spPr>
          <a:xfrm>
            <a:off x="989974" y="1542144"/>
            <a:ext cx="5106026" cy="2741624"/>
          </a:xfrm>
        </p:spPr>
        <p:txBody>
          <a:bodyPr/>
          <a:lstStyle/>
          <a:p>
            <a:pPr marL="0" indent="0" algn="ctr">
              <a:buNone/>
            </a:pPr>
            <a:r>
              <a:rPr lang="es-MX" cap="none" dirty="0">
                <a:solidFill>
                  <a:srgbClr val="666633"/>
                </a:solidFill>
                <a:latin typeface="Century Gothic" panose="020B0502020202020204" pitchFamily="34" charset="0"/>
              </a:rPr>
              <a:t>Es un plan, programa o diseño de trabajo.</a:t>
            </a:r>
          </a:p>
          <a:p>
            <a:pPr marL="0" indent="0" algn="ctr">
              <a:buNone/>
            </a:pPr>
            <a:r>
              <a:rPr lang="es-MX" cap="none" dirty="0">
                <a:solidFill>
                  <a:srgbClr val="666633"/>
                </a:solidFill>
                <a:latin typeface="Century Gothic" panose="020B0502020202020204" pitchFamily="34" charset="0"/>
              </a:rPr>
              <a:t>Es la primera expresión coherente, ordenada y sistemática de los elementos esenciales para llevar a buen término una investigación.</a:t>
            </a:r>
          </a:p>
        </p:txBody>
      </p:sp>
      <p:sp>
        <p:nvSpPr>
          <p:cNvPr id="6" name="Marcador de contenido 7">
            <a:extLst>
              <a:ext uri="{FF2B5EF4-FFF2-40B4-BE49-F238E27FC236}">
                <a16:creationId xmlns:a16="http://schemas.microsoft.com/office/drawing/2014/main" id="{1E9AA0B3-1B9C-48F6-8FDB-2899D771499D}"/>
              </a:ext>
            </a:extLst>
          </p:cNvPr>
          <p:cNvSpPr txBox="1">
            <a:spLocks/>
          </p:cNvSpPr>
          <p:nvPr/>
        </p:nvSpPr>
        <p:spPr>
          <a:xfrm>
            <a:off x="6418350" y="1338744"/>
            <a:ext cx="5106026" cy="456510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just">
              <a:buNone/>
            </a:pPr>
            <a:r>
              <a:rPr lang="es-MX" cap="none" dirty="0">
                <a:solidFill>
                  <a:srgbClr val="808000"/>
                </a:solidFill>
                <a:latin typeface="Century Gothic" panose="020B0502020202020204" pitchFamily="34" charset="0"/>
              </a:rPr>
              <a:t>Un proyecto de investigación debe enunciar con precisión y claridad:</a:t>
            </a:r>
          </a:p>
          <a:p>
            <a:pPr marL="0" indent="0" algn="just">
              <a:buNone/>
            </a:pPr>
            <a:r>
              <a:rPr lang="es-MX" b="1" cap="none" dirty="0">
                <a:solidFill>
                  <a:srgbClr val="808000"/>
                </a:solidFill>
                <a:latin typeface="Century Gothic" panose="020B0502020202020204" pitchFamily="34" charset="0"/>
              </a:rPr>
              <a:t>¿Qué? </a:t>
            </a:r>
            <a:r>
              <a:rPr lang="es-MX" cap="none" dirty="0">
                <a:solidFill>
                  <a:srgbClr val="808000"/>
                </a:solidFill>
                <a:latin typeface="Century Gothic" panose="020B0502020202020204" pitchFamily="34" charset="0"/>
              </a:rPr>
              <a:t>(Planteamiento del problema, objetivos y esquema de trabajo).</a:t>
            </a:r>
          </a:p>
          <a:p>
            <a:pPr marL="0" indent="0" algn="just">
              <a:buNone/>
            </a:pPr>
            <a:r>
              <a:rPr lang="es-MX" b="1" cap="none" dirty="0">
                <a:solidFill>
                  <a:srgbClr val="808000"/>
                </a:solidFill>
                <a:latin typeface="Century Gothic" panose="020B0502020202020204" pitchFamily="34" charset="0"/>
              </a:rPr>
              <a:t>¿Por qué?  </a:t>
            </a:r>
            <a:r>
              <a:rPr lang="es-MX" cap="none" dirty="0">
                <a:solidFill>
                  <a:srgbClr val="808000"/>
                </a:solidFill>
                <a:latin typeface="Century Gothic" panose="020B0502020202020204" pitchFamily="34" charset="0"/>
              </a:rPr>
              <a:t>(Justificación)</a:t>
            </a:r>
          </a:p>
          <a:p>
            <a:pPr marL="0" indent="0" algn="just">
              <a:buNone/>
            </a:pPr>
            <a:r>
              <a:rPr lang="es-MX" b="1" cap="none" dirty="0">
                <a:solidFill>
                  <a:srgbClr val="808000"/>
                </a:solidFill>
                <a:latin typeface="Century Gothic" panose="020B0502020202020204" pitchFamily="34" charset="0"/>
              </a:rPr>
              <a:t>¿Cómo? </a:t>
            </a:r>
            <a:r>
              <a:rPr lang="es-MX" cap="none" dirty="0">
                <a:solidFill>
                  <a:srgbClr val="808000"/>
                </a:solidFill>
                <a:latin typeface="Century Gothic" panose="020B0502020202020204" pitchFamily="34" charset="0"/>
              </a:rPr>
              <a:t>(Métodos y técnicas) Metodología </a:t>
            </a:r>
          </a:p>
          <a:p>
            <a:pPr marL="0" indent="0" algn="just">
              <a:buNone/>
            </a:pPr>
            <a:r>
              <a:rPr lang="es-MX" b="1" cap="none" dirty="0">
                <a:solidFill>
                  <a:srgbClr val="808000"/>
                </a:solidFill>
                <a:latin typeface="Century Gothic" panose="020B0502020202020204" pitchFamily="34" charset="0"/>
              </a:rPr>
              <a:t>¿Para qué? </a:t>
            </a:r>
            <a:r>
              <a:rPr lang="es-MX" cap="none" dirty="0">
                <a:solidFill>
                  <a:srgbClr val="808000"/>
                </a:solidFill>
                <a:latin typeface="Century Gothic" panose="020B0502020202020204" pitchFamily="34" charset="0"/>
              </a:rPr>
              <a:t>(Hipótesis y justificación)</a:t>
            </a:r>
          </a:p>
          <a:p>
            <a:pPr marL="0" indent="0" algn="just">
              <a:buNone/>
            </a:pPr>
            <a:r>
              <a:rPr lang="es-MX" b="1" cap="none" dirty="0">
                <a:solidFill>
                  <a:srgbClr val="808000"/>
                </a:solidFill>
                <a:latin typeface="Century Gothic" panose="020B0502020202020204" pitchFamily="34" charset="0"/>
              </a:rPr>
              <a:t>¿Cuándo? </a:t>
            </a:r>
            <a:r>
              <a:rPr lang="es-MX" cap="none" dirty="0">
                <a:solidFill>
                  <a:srgbClr val="808000"/>
                </a:solidFill>
                <a:latin typeface="Century Gothic" panose="020B0502020202020204" pitchFamily="34" charset="0"/>
              </a:rPr>
              <a:t>(Cronograma)</a:t>
            </a:r>
          </a:p>
          <a:p>
            <a:pPr marL="0" indent="0" algn="just">
              <a:buNone/>
            </a:pPr>
            <a:r>
              <a:rPr lang="es-MX" b="1" cap="none" dirty="0">
                <a:solidFill>
                  <a:srgbClr val="808000"/>
                </a:solidFill>
                <a:latin typeface="Century Gothic" panose="020B0502020202020204" pitchFamily="34" charset="0"/>
              </a:rPr>
              <a:t>¿Con qué?</a:t>
            </a:r>
            <a:r>
              <a:rPr lang="es-MX" cap="none" dirty="0">
                <a:solidFill>
                  <a:srgbClr val="808000"/>
                </a:solidFill>
                <a:latin typeface="Century Gothic" panose="020B0502020202020204" pitchFamily="34" charset="0"/>
              </a:rPr>
              <a:t> (Fuentes consultadas)</a:t>
            </a:r>
          </a:p>
        </p:txBody>
      </p:sp>
      <p:pic>
        <p:nvPicPr>
          <p:cNvPr id="5" name="Picture 4" descr="http://www.danac.org.ve/semana/imagenes/4993686d962e9.jpg">
            <a:extLst>
              <a:ext uri="{FF2B5EF4-FFF2-40B4-BE49-F238E27FC236}">
                <a16:creationId xmlns:a16="http://schemas.microsoft.com/office/drawing/2014/main" id="{6EBE8C1C-5A35-41AD-A928-FDA2207C11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1694" y="4283768"/>
            <a:ext cx="3382586" cy="227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981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34EBAA-E03A-4CCC-9855-13F9BF8742A1}"/>
              </a:ext>
            </a:extLst>
          </p:cNvPr>
          <p:cNvSpPr>
            <a:spLocks noGrp="1"/>
          </p:cNvSpPr>
          <p:nvPr>
            <p:ph type="title"/>
          </p:nvPr>
        </p:nvSpPr>
        <p:spPr>
          <a:xfrm>
            <a:off x="617427" y="2113493"/>
            <a:ext cx="4988244" cy="1931734"/>
          </a:xfrm>
        </p:spPr>
        <p:txBody>
          <a:bodyPr>
            <a:normAutofit fontScale="90000"/>
          </a:bodyPr>
          <a:lstStyle/>
          <a:p>
            <a:r>
              <a:rPr lang="es-MX" sz="3200" dirty="0">
                <a:effectLst>
                  <a:outerShdw blurRad="38100" dist="38100" dir="2700000" algn="tl">
                    <a:srgbClr val="000000">
                      <a:alpha val="43137"/>
                    </a:srgbClr>
                  </a:outerShdw>
                </a:effectLst>
                <a:latin typeface="Century Gothic" panose="020B0502020202020204" pitchFamily="34" charset="0"/>
              </a:rPr>
              <a:t> </a:t>
            </a:r>
            <a:r>
              <a:rPr lang="es-MX" sz="3200" dirty="0">
                <a:solidFill>
                  <a:schemeClr val="accent6"/>
                </a:solidFill>
                <a:effectLst>
                  <a:outerShdw blurRad="38100" dist="38100" dir="2700000" algn="tl">
                    <a:srgbClr val="000000">
                      <a:alpha val="43137"/>
                    </a:srgbClr>
                  </a:outerShdw>
                </a:effectLst>
                <a:latin typeface="Century Gothic" panose="020B0502020202020204" pitchFamily="34" charset="0"/>
              </a:rPr>
              <a:t>Partes que integran  un proyecto de investigación</a:t>
            </a:r>
            <a:br>
              <a:rPr lang="es-MX" sz="3200" dirty="0">
                <a:solidFill>
                  <a:schemeClr val="accent6"/>
                </a:solidFill>
                <a:effectLst>
                  <a:outerShdw blurRad="38100" dist="38100" dir="2700000" algn="tl">
                    <a:srgbClr val="000000">
                      <a:alpha val="43137"/>
                    </a:srgbClr>
                  </a:outerShdw>
                </a:effectLst>
                <a:latin typeface="Century Gothic" panose="020B0502020202020204" pitchFamily="34" charset="0"/>
              </a:rPr>
            </a:br>
            <a:br>
              <a:rPr lang="es-MX" sz="3200" dirty="0">
                <a:solidFill>
                  <a:schemeClr val="accent6"/>
                </a:solidFill>
                <a:effectLst>
                  <a:outerShdw blurRad="38100" dist="38100" dir="2700000" algn="tl">
                    <a:srgbClr val="000000">
                      <a:alpha val="43137"/>
                    </a:srgbClr>
                  </a:outerShdw>
                </a:effectLst>
                <a:latin typeface="Century Gothic" panose="020B0502020202020204" pitchFamily="34" charset="0"/>
              </a:rPr>
            </a:br>
            <a:r>
              <a:rPr lang="es-MX" sz="3200" dirty="0">
                <a:solidFill>
                  <a:schemeClr val="accent6"/>
                </a:solidFill>
                <a:effectLst>
                  <a:outerShdw blurRad="38100" dist="38100" dir="2700000" algn="tl">
                    <a:srgbClr val="000000">
                      <a:alpha val="43137"/>
                    </a:srgbClr>
                  </a:outerShdw>
                </a:effectLst>
                <a:latin typeface="Century Gothic" panose="020B0502020202020204" pitchFamily="34" charset="0"/>
              </a:rPr>
              <a:t>(etapa de planeación o proyecto)</a:t>
            </a:r>
          </a:p>
        </p:txBody>
      </p:sp>
      <p:sp>
        <p:nvSpPr>
          <p:cNvPr id="6" name="Marcador de contenido 5">
            <a:extLst>
              <a:ext uri="{FF2B5EF4-FFF2-40B4-BE49-F238E27FC236}">
                <a16:creationId xmlns:a16="http://schemas.microsoft.com/office/drawing/2014/main" id="{EEC2510F-40C6-4581-93AD-D8314B1C886A}"/>
              </a:ext>
            </a:extLst>
          </p:cNvPr>
          <p:cNvSpPr>
            <a:spLocks noGrp="1"/>
          </p:cNvSpPr>
          <p:nvPr>
            <p:ph sz="quarter" idx="13"/>
          </p:nvPr>
        </p:nvSpPr>
        <p:spPr>
          <a:xfrm>
            <a:off x="5773802" y="838200"/>
            <a:ext cx="6200163" cy="5181599"/>
          </a:xfrm>
        </p:spPr>
        <p:txBody>
          <a:bodyPr>
            <a:normAutofit/>
          </a:bodyPr>
          <a:lstStyle/>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Elección del tema</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Planteamiento del problema</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Hipótesis</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Objetivos </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Justificación</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Marco referencial</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Esquema de trabajo</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Cronograma de actividades</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Metodología (métodos y técnicas)</a:t>
            </a:r>
          </a:p>
          <a:p>
            <a:pPr marL="457200" indent="-457200">
              <a:buClr>
                <a:schemeClr val="accent6">
                  <a:lumMod val="75000"/>
                </a:schemeClr>
              </a:buClr>
              <a:buAutoNum type="arabicPeriod"/>
            </a:pPr>
            <a:r>
              <a:rPr lang="es-MX" cap="none" dirty="0">
                <a:solidFill>
                  <a:schemeClr val="accent4"/>
                </a:solidFill>
                <a:latin typeface="Century Gothic" panose="020B0502020202020204" pitchFamily="34" charset="0"/>
              </a:rPr>
              <a:t>Fuentes de consulta</a:t>
            </a:r>
          </a:p>
          <a:p>
            <a:pPr marL="0" indent="0">
              <a:buNone/>
            </a:pPr>
            <a:endParaRPr lang="es-MX" dirty="0"/>
          </a:p>
        </p:txBody>
      </p:sp>
    </p:spTree>
    <p:extLst>
      <p:ext uri="{BB962C8B-B14F-4D97-AF65-F5344CB8AC3E}">
        <p14:creationId xmlns:p14="http://schemas.microsoft.com/office/powerpoint/2010/main" val="3910153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15876681-8BD3-43CF-AB35-07B8CDB445F7}"/>
              </a:ext>
            </a:extLst>
          </p:cNvPr>
          <p:cNvGraphicFramePr/>
          <p:nvPr>
            <p:extLst>
              <p:ext uri="{D42A27DB-BD31-4B8C-83A1-F6EECF244321}">
                <p14:modId xmlns:p14="http://schemas.microsoft.com/office/powerpoint/2010/main" val="3782493459"/>
              </p:ext>
            </p:extLst>
          </p:nvPr>
        </p:nvGraphicFramePr>
        <p:xfrm>
          <a:off x="1729996" y="663430"/>
          <a:ext cx="9242803" cy="5531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5366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FCF205DE-5D2B-40FB-B38A-1083BB762485}"/>
              </a:ext>
            </a:extLst>
          </p:cNvPr>
          <p:cNvGraphicFramePr/>
          <p:nvPr>
            <p:extLst>
              <p:ext uri="{D42A27DB-BD31-4B8C-83A1-F6EECF244321}">
                <p14:modId xmlns:p14="http://schemas.microsoft.com/office/powerpoint/2010/main" val="2053110994"/>
              </p:ext>
            </p:extLst>
          </p:nvPr>
        </p:nvGraphicFramePr>
        <p:xfrm>
          <a:off x="2031999" y="453007"/>
          <a:ext cx="8252903" cy="5827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Imagen relacionada">
            <a:extLst>
              <a:ext uri="{FF2B5EF4-FFF2-40B4-BE49-F238E27FC236}">
                <a16:creationId xmlns:a16="http://schemas.microsoft.com/office/drawing/2014/main" id="{B4D7E69D-AD01-426F-90B4-923A3A3055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1922" y="1333850"/>
            <a:ext cx="2605681" cy="17379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lases-Docentes-Femxa">
            <a:extLst>
              <a:ext uri="{FF2B5EF4-FFF2-40B4-BE49-F238E27FC236}">
                <a16:creationId xmlns:a16="http://schemas.microsoft.com/office/drawing/2014/main" id="{D9F0A26D-541E-4618-A1FE-BE116A24CE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622" y="3786180"/>
            <a:ext cx="2606955" cy="173797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importancia.org/wp-content/uploads/libro-300x198.jpg">
            <a:extLst>
              <a:ext uri="{FF2B5EF4-FFF2-40B4-BE49-F238E27FC236}">
                <a16:creationId xmlns:a16="http://schemas.microsoft.com/office/drawing/2014/main" id="{DFD79444-7742-4B42-BAE5-8D6FA87DC3A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05425" y="3692657"/>
            <a:ext cx="2609752" cy="172243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upload.wikimedia.org/wikipedia/commons/thumb/e/e0/Libros-_UdeA.JPG/300px-Libros-_UdeA.JPG">
            <a:extLst>
              <a:ext uri="{FF2B5EF4-FFF2-40B4-BE49-F238E27FC236}">
                <a16:creationId xmlns:a16="http://schemas.microsoft.com/office/drawing/2014/main" id="{9115A31C-0DE9-49BF-94C0-A2F0472B9B4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81424" y="1333850"/>
            <a:ext cx="2606955" cy="1929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552531"/>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TM04033925[[fn=Gota]]</Template>
  <TotalTime>4261</TotalTime>
  <Words>3202</Words>
  <Application>Microsoft Office PowerPoint</Application>
  <PresentationFormat>Panorámica</PresentationFormat>
  <Paragraphs>367</Paragraphs>
  <Slides>41</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41</vt:i4>
      </vt:variant>
    </vt:vector>
  </HeadingPairs>
  <TitlesOfParts>
    <vt:vector size="52" baseType="lpstr">
      <vt:lpstr>Arial</vt:lpstr>
      <vt:lpstr>Calibri</vt:lpstr>
      <vt:lpstr>Century Gothic</vt:lpstr>
      <vt:lpstr>Courier New</vt:lpstr>
      <vt:lpstr>Lucida Handwriting</vt:lpstr>
      <vt:lpstr>Tahoma</vt:lpstr>
      <vt:lpstr>Times New Roman</vt:lpstr>
      <vt:lpstr>Tw Cen MT</vt:lpstr>
      <vt:lpstr>Verdana</vt:lpstr>
      <vt:lpstr>Wingdings</vt:lpstr>
      <vt:lpstr>Gota</vt:lpstr>
      <vt:lpstr>  UNIVERSIDAD AUTÓNOMA DEL ESTADO DE MÉXICO PLANTEL “LIC. ADOLFO LÓPEZ MATEOS” DE LA ESCUELA PREPARATORIA  METODOLOGÍA DE LA INVESTIGACIÓN I  PLANEACIÓN DE LA INVESTIGACIÓN:  EL PROYECTO  </vt:lpstr>
      <vt:lpstr>     PROPÓSITO DEL MÓDULO  Construye el proyecto de investigación mediante la elaboración de cada uno de sus elementos para contar con la planeación de las actividades de su investigación. </vt:lpstr>
      <vt:lpstr>Presentación de PowerPoint</vt:lpstr>
      <vt:lpstr>Presentación de PowerPoint</vt:lpstr>
      <vt:lpstr>El proceso de la investigación científica (fases)</vt:lpstr>
      <vt:lpstr>¿Qué es un proyecto de investigación?</vt:lpstr>
      <vt:lpstr> Partes que integran  un proyecto de investigación  (etapa de planeación o proyecto)</vt:lpstr>
      <vt:lpstr>Presentación de PowerPoint</vt:lpstr>
      <vt:lpstr>Presentación de PowerPoint</vt:lpstr>
      <vt:lpstr>Presentación de PowerPoint</vt:lpstr>
      <vt:lpstr>El problema de investigación, consta de  tres partes:</vt:lpstr>
      <vt:lpstr> Identificación del problema </vt:lpstr>
      <vt:lpstr>Título del problema</vt:lpstr>
      <vt:lpstr>Planteamiento del problema</vt:lpstr>
      <vt:lpstr>Presentación de PowerPoint</vt:lpstr>
      <vt:lpstr>Las variables </vt:lpstr>
      <vt:lpstr>   Del siguiente problema de investigación identifica sus elementos:  ¿ La aplicación del modelo por competencias influye  en el desempeño académico de los alumnos del plantel “Lic. Adolfo López Mateos” de la Escuela Preparatoria dependiente de la Universidad Autónoma del Estado de México, generación 2016-2019?   </vt:lpstr>
      <vt:lpstr>HIPÓTESIS</vt:lpstr>
      <vt:lpstr>Elementos de las hipótesis</vt:lpstr>
      <vt:lpstr>DE LA SIGUIENTE HIPÓTESIS IDENTIFICA SUS ELEMENTOS:  “Si se aplica correctamente el modelo por competencias entonces mejora el desempeño académico de los alumnos del plantel “Lic. Adolfo López Mateos” de la Escuela Preparatoria dependiente de la Universidad Autónoma del Estado de México”.  </vt:lpstr>
      <vt:lpstr>OBJETIVOS</vt:lpstr>
      <vt:lpstr>Tipos de objetivos</vt:lpstr>
      <vt:lpstr>Verbos para el diseño de objetivos </vt:lpstr>
      <vt:lpstr>JUSTIFICACIÓN</vt:lpstr>
      <vt:lpstr>Presentación de PowerPoint</vt:lpstr>
      <vt:lpstr>Marco teórico</vt:lpstr>
      <vt:lpstr>Presentación de PowerPoint</vt:lpstr>
      <vt:lpstr>MARCO REFERENCIAL</vt:lpstr>
      <vt:lpstr>Marco conceptual </vt:lpstr>
      <vt:lpstr>Pasos para la construcción  del marco conceptual</vt:lpstr>
      <vt:lpstr>ESQUEMA DE TRABAJO</vt:lpstr>
      <vt:lpstr>CRONOGRAMA</vt:lpstr>
      <vt:lpstr>¿Qué es el método?</vt:lpstr>
      <vt:lpstr>Presentación de PowerPoint</vt:lpstr>
      <vt:lpstr>¿Qué es la metodología?</vt:lpstr>
      <vt:lpstr>Presentación de PowerPoint</vt:lpstr>
      <vt:lpstr>Presentación de PowerPoint</vt:lpstr>
      <vt:lpstr>FUENTES DE CONSULTA</vt:lpstr>
      <vt:lpstr>Fuentes de consulta estilo apa</vt:lpstr>
      <vt:lpstr>BIBLIOGRAFÍA  </vt:lpstr>
      <vt:lpstr>MESOGRAFÍA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PLANEACIÓN DE LA INVESTIGACIÓN:  EL PROYECTO</dc:title>
  <dc:creator>SANDRA</dc:creator>
  <cp:lastModifiedBy>SANDRA</cp:lastModifiedBy>
  <cp:revision>550</cp:revision>
  <dcterms:created xsi:type="dcterms:W3CDTF">2018-02-26T03:54:19Z</dcterms:created>
  <dcterms:modified xsi:type="dcterms:W3CDTF">2018-09-19T00:30:48Z</dcterms:modified>
</cp:coreProperties>
</file>