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74" r:id="rId2"/>
    <p:sldId id="256" r:id="rId3"/>
    <p:sldId id="275" r:id="rId4"/>
    <p:sldId id="276" r:id="rId5"/>
    <p:sldId id="277" r:id="rId6"/>
    <p:sldId id="278" r:id="rId7"/>
    <p:sldId id="279" r:id="rId8"/>
    <p:sldId id="273" r:id="rId9"/>
    <p:sldId id="257" r:id="rId10"/>
    <p:sldId id="258" r:id="rId11"/>
    <p:sldId id="268" r:id="rId12"/>
    <p:sldId id="259" r:id="rId13"/>
    <p:sldId id="269" r:id="rId14"/>
    <p:sldId id="260" r:id="rId15"/>
    <p:sldId id="270" r:id="rId16"/>
    <p:sldId id="261" r:id="rId17"/>
    <p:sldId id="280" r:id="rId18"/>
    <p:sldId id="262" r:id="rId19"/>
    <p:sldId id="281" r:id="rId20"/>
    <p:sldId id="263" r:id="rId21"/>
    <p:sldId id="282" r:id="rId22"/>
    <p:sldId id="264" r:id="rId23"/>
    <p:sldId id="283" r:id="rId24"/>
    <p:sldId id="265" r:id="rId25"/>
    <p:sldId id="284" r:id="rId26"/>
    <p:sldId id="266" r:id="rId27"/>
    <p:sldId id="285" r:id="rId28"/>
    <p:sldId id="272" r:id="rId29"/>
    <p:sldId id="286" r:id="rId30"/>
    <p:sldId id="271" r:id="rId31"/>
    <p:sldId id="287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79" autoAdjust="0"/>
  </p:normalViewPr>
  <p:slideViewPr>
    <p:cSldViewPr>
      <p:cViewPr>
        <p:scale>
          <a:sx n="100" d="100"/>
          <a:sy n="100" d="100"/>
        </p:scale>
        <p:origin x="516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slide" Target="../slides/slide8.xml"/><Relationship Id="rId1" Type="http://schemas.openxmlformats.org/officeDocument/2006/relationships/slide" Target="../slides/slide6.xml"/><Relationship Id="rId5" Type="http://schemas.openxmlformats.org/officeDocument/2006/relationships/slide" Target="../slides/slide30.xml"/><Relationship Id="rId4" Type="http://schemas.openxmlformats.org/officeDocument/2006/relationships/slide" Target="../slides/slide4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6.xml"/><Relationship Id="rId3" Type="http://schemas.openxmlformats.org/officeDocument/2006/relationships/slide" Target="../slides/slide20.xml"/><Relationship Id="rId7" Type="http://schemas.openxmlformats.org/officeDocument/2006/relationships/slide" Target="../slides/slide12.xml"/><Relationship Id="rId2" Type="http://schemas.openxmlformats.org/officeDocument/2006/relationships/slide" Target="../slides/slide22.xml"/><Relationship Id="rId1" Type="http://schemas.openxmlformats.org/officeDocument/2006/relationships/slide" Target="../slides/slide26.xml"/><Relationship Id="rId6" Type="http://schemas.openxmlformats.org/officeDocument/2006/relationships/slide" Target="../slides/slide14.xml"/><Relationship Id="rId5" Type="http://schemas.openxmlformats.org/officeDocument/2006/relationships/slide" Target="../slides/slide10.xml"/><Relationship Id="rId4" Type="http://schemas.openxmlformats.org/officeDocument/2006/relationships/slide" Target="../slides/slide24.xml"/><Relationship Id="rId9" Type="http://schemas.openxmlformats.org/officeDocument/2006/relationships/slide" Target="../slides/slide18.xml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CC48C2-C510-44BA-B746-3D7C838CA472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4C6CB5E-1BA7-4872-A2E7-A907E65B1B41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1" action="ppaction://hlinksldjump"/>
            </a:rPr>
            <a:t>Inicio</a:t>
          </a:r>
          <a:endParaRPr lang="es-ES" dirty="0"/>
        </a:p>
      </dgm:t>
    </dgm:pt>
    <dgm:pt modelId="{75FA4EE3-76B4-47FF-B3C1-5C4EDBA6C94C}" type="parTrans" cxnId="{6CDDE5B9-56B6-4F75-8168-8217D2331A52}">
      <dgm:prSet/>
      <dgm:spPr/>
      <dgm:t>
        <a:bodyPr/>
        <a:lstStyle/>
        <a:p>
          <a:endParaRPr lang="es-ES"/>
        </a:p>
      </dgm:t>
    </dgm:pt>
    <dgm:pt modelId="{3F313716-32F3-467B-8A2E-A1D6B18E22A6}" type="sibTrans" cxnId="{6CDDE5B9-56B6-4F75-8168-8217D2331A52}">
      <dgm:prSet/>
      <dgm:spPr/>
      <dgm:t>
        <a:bodyPr/>
        <a:lstStyle/>
        <a:p>
          <a:endParaRPr lang="es-ES"/>
        </a:p>
      </dgm:t>
    </dgm:pt>
    <dgm:pt modelId="{CF8D8E2E-E9FE-4A43-A89B-62E759799A6C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2" action="ppaction://hlinksldjump"/>
            </a:rPr>
            <a:t>Desarrollo</a:t>
          </a:r>
          <a:endParaRPr lang="es-ES" dirty="0"/>
        </a:p>
      </dgm:t>
    </dgm:pt>
    <dgm:pt modelId="{1B0C5491-1293-4C11-A9F9-9049E30B0291}" type="parTrans" cxnId="{827F80BD-EAE7-4F53-B126-1CA75EC4C7A9}">
      <dgm:prSet/>
      <dgm:spPr/>
      <dgm:t>
        <a:bodyPr/>
        <a:lstStyle/>
        <a:p>
          <a:endParaRPr lang="es-ES"/>
        </a:p>
      </dgm:t>
    </dgm:pt>
    <dgm:pt modelId="{0642F96A-20C6-4603-9CF7-1DB2AAB8554E}" type="sibTrans" cxnId="{827F80BD-EAE7-4F53-B126-1CA75EC4C7A9}">
      <dgm:prSet/>
      <dgm:spPr/>
      <dgm:t>
        <a:bodyPr/>
        <a:lstStyle/>
        <a:p>
          <a:endParaRPr lang="es-ES"/>
        </a:p>
      </dgm:t>
    </dgm:pt>
    <dgm:pt modelId="{1E9E1FBC-ADE9-4000-85D0-8372844F8485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3" action="ppaction://hlinksldjump"/>
            </a:rPr>
            <a:t>Cierre</a:t>
          </a:r>
          <a:endParaRPr lang="es-ES" dirty="0"/>
        </a:p>
      </dgm:t>
    </dgm:pt>
    <dgm:pt modelId="{EF4F9D5F-80FE-4368-8426-8594572F6856}" type="parTrans" cxnId="{2025E2F6-5CFE-4979-A24F-B4D32D4D6FF7}">
      <dgm:prSet/>
      <dgm:spPr/>
      <dgm:t>
        <a:bodyPr/>
        <a:lstStyle/>
        <a:p>
          <a:endParaRPr lang="es-ES"/>
        </a:p>
      </dgm:t>
    </dgm:pt>
    <dgm:pt modelId="{CF0BC23D-EA91-4943-85F7-4C618BBB23C6}" type="sibTrans" cxnId="{2025E2F6-5CFE-4979-A24F-B4D32D4D6FF7}">
      <dgm:prSet/>
      <dgm:spPr/>
      <dgm:t>
        <a:bodyPr/>
        <a:lstStyle/>
        <a:p>
          <a:endParaRPr lang="es-ES"/>
        </a:p>
      </dgm:t>
    </dgm:pt>
    <dgm:pt modelId="{777B26D9-D074-4398-807D-21AF6932D00A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4" action="ppaction://hlinksldjump"/>
            </a:rPr>
            <a:t>Guión explicativo y contextualización</a:t>
          </a:r>
          <a:endParaRPr lang="es-ES" dirty="0"/>
        </a:p>
      </dgm:t>
    </dgm:pt>
    <dgm:pt modelId="{1C045959-59E6-4611-8BCC-205DD715BDAD}" type="parTrans" cxnId="{2693BBEF-1BD4-4768-9372-167C3B21ED13}">
      <dgm:prSet/>
      <dgm:spPr/>
      <dgm:t>
        <a:bodyPr/>
        <a:lstStyle/>
        <a:p>
          <a:endParaRPr lang="es-ES"/>
        </a:p>
      </dgm:t>
    </dgm:pt>
    <dgm:pt modelId="{73E51AA2-BE7E-4078-9B33-95322BF20D71}" type="sibTrans" cxnId="{2693BBEF-1BD4-4768-9372-167C3B21ED13}">
      <dgm:prSet/>
      <dgm:spPr/>
      <dgm:t>
        <a:bodyPr/>
        <a:lstStyle/>
        <a:p>
          <a:endParaRPr lang="es-ES"/>
        </a:p>
      </dgm:t>
    </dgm:pt>
    <dgm:pt modelId="{AECB0DD9-B6D3-48AB-B457-1A3D7ECA4DC7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5" action="ppaction://hlinksldjump"/>
            </a:rPr>
            <a:t>Bibliografía</a:t>
          </a:r>
          <a:endParaRPr lang="es-ES" dirty="0"/>
        </a:p>
      </dgm:t>
    </dgm:pt>
    <dgm:pt modelId="{0FB0DB71-93F8-46AF-BC8B-D84AF363421F}" type="parTrans" cxnId="{16B5F1BD-318C-4604-B02D-F89E5DF830FC}">
      <dgm:prSet/>
      <dgm:spPr/>
      <dgm:t>
        <a:bodyPr/>
        <a:lstStyle/>
        <a:p>
          <a:endParaRPr lang="es-ES"/>
        </a:p>
      </dgm:t>
    </dgm:pt>
    <dgm:pt modelId="{9A0945B9-D67F-4DE7-8C98-B490EAA9EC41}" type="sibTrans" cxnId="{16B5F1BD-318C-4604-B02D-F89E5DF830FC}">
      <dgm:prSet/>
      <dgm:spPr/>
      <dgm:t>
        <a:bodyPr/>
        <a:lstStyle/>
        <a:p>
          <a:endParaRPr lang="es-ES"/>
        </a:p>
      </dgm:t>
    </dgm:pt>
    <dgm:pt modelId="{B5CF6229-360F-40C3-B67E-D5F20BB3CB76}" type="pres">
      <dgm:prSet presAssocID="{0ACC48C2-C510-44BA-B746-3D7C838CA4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1A539F2-2325-441A-919C-445D63E286F7}" type="pres">
      <dgm:prSet presAssocID="{777B26D9-D074-4398-807D-21AF6932D00A}" presName="parentLin" presStyleCnt="0"/>
      <dgm:spPr/>
    </dgm:pt>
    <dgm:pt modelId="{B8A170AF-0F44-44B8-B0E9-6ED4A0C27A07}" type="pres">
      <dgm:prSet presAssocID="{777B26D9-D074-4398-807D-21AF6932D00A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F9D91573-8F5F-46C9-BE16-72FF37DC6104}" type="pres">
      <dgm:prSet presAssocID="{777B26D9-D074-4398-807D-21AF6932D00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DE27A-D229-46A9-A6A2-1E76E44E9B2A}" type="pres">
      <dgm:prSet presAssocID="{777B26D9-D074-4398-807D-21AF6932D00A}" presName="negativeSpace" presStyleCnt="0"/>
      <dgm:spPr/>
    </dgm:pt>
    <dgm:pt modelId="{84703571-A319-42AD-870B-2DAAACB2E80D}" type="pres">
      <dgm:prSet presAssocID="{777B26D9-D074-4398-807D-21AF6932D00A}" presName="childText" presStyleLbl="conFgAcc1" presStyleIdx="0" presStyleCnt="5">
        <dgm:presLayoutVars>
          <dgm:bulletEnabled val="1"/>
        </dgm:presLayoutVars>
      </dgm:prSet>
      <dgm:spPr/>
    </dgm:pt>
    <dgm:pt modelId="{8A35E1DA-3491-4E0C-B1C1-109F401E0CF1}" type="pres">
      <dgm:prSet presAssocID="{73E51AA2-BE7E-4078-9B33-95322BF20D71}" presName="spaceBetweenRectangles" presStyleCnt="0"/>
      <dgm:spPr/>
    </dgm:pt>
    <dgm:pt modelId="{A77367A4-B5B5-4FFD-9296-3F72AFD7BB57}" type="pres">
      <dgm:prSet presAssocID="{64C6CB5E-1BA7-4872-A2E7-A907E65B1B41}" presName="parentLin" presStyleCnt="0"/>
      <dgm:spPr/>
    </dgm:pt>
    <dgm:pt modelId="{D58D7EAE-5921-40B1-8F1A-F7FE1EB7A676}" type="pres">
      <dgm:prSet presAssocID="{64C6CB5E-1BA7-4872-A2E7-A907E65B1B41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2150AEDB-47A3-48C9-9B00-A2C9E5BAFC44}" type="pres">
      <dgm:prSet presAssocID="{64C6CB5E-1BA7-4872-A2E7-A907E65B1B4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B931AA-1C37-4688-85E7-26BBA8CFE5DD}" type="pres">
      <dgm:prSet presAssocID="{64C6CB5E-1BA7-4872-A2E7-A907E65B1B41}" presName="negativeSpace" presStyleCnt="0"/>
      <dgm:spPr/>
    </dgm:pt>
    <dgm:pt modelId="{15F6F39C-5877-407D-A826-0C511367777D}" type="pres">
      <dgm:prSet presAssocID="{64C6CB5E-1BA7-4872-A2E7-A907E65B1B41}" presName="childText" presStyleLbl="conFgAcc1" presStyleIdx="1" presStyleCnt="5">
        <dgm:presLayoutVars>
          <dgm:bulletEnabled val="1"/>
        </dgm:presLayoutVars>
      </dgm:prSet>
      <dgm:spPr/>
    </dgm:pt>
    <dgm:pt modelId="{F29560ED-2F89-4B7D-A49D-1E36DF92EE4F}" type="pres">
      <dgm:prSet presAssocID="{3F313716-32F3-467B-8A2E-A1D6B18E22A6}" presName="spaceBetweenRectangles" presStyleCnt="0"/>
      <dgm:spPr/>
    </dgm:pt>
    <dgm:pt modelId="{8DFDDA73-3D71-422D-9965-F4146D6D024B}" type="pres">
      <dgm:prSet presAssocID="{CF8D8E2E-E9FE-4A43-A89B-62E759799A6C}" presName="parentLin" presStyleCnt="0"/>
      <dgm:spPr/>
    </dgm:pt>
    <dgm:pt modelId="{DAD53611-D0C9-457D-ADE7-30660E5ACDE1}" type="pres">
      <dgm:prSet presAssocID="{CF8D8E2E-E9FE-4A43-A89B-62E759799A6C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B39BA9FC-CD66-4575-A2D8-3A000714AAD2}" type="pres">
      <dgm:prSet presAssocID="{CF8D8E2E-E9FE-4A43-A89B-62E759799A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2FA354-83FC-4EF1-BB8E-B2FF3749B56A}" type="pres">
      <dgm:prSet presAssocID="{CF8D8E2E-E9FE-4A43-A89B-62E759799A6C}" presName="negativeSpace" presStyleCnt="0"/>
      <dgm:spPr/>
    </dgm:pt>
    <dgm:pt modelId="{C7F300AA-7D8F-41A1-B8AB-1AA6E68947EA}" type="pres">
      <dgm:prSet presAssocID="{CF8D8E2E-E9FE-4A43-A89B-62E759799A6C}" presName="childText" presStyleLbl="conFgAcc1" presStyleIdx="2" presStyleCnt="5">
        <dgm:presLayoutVars>
          <dgm:bulletEnabled val="1"/>
        </dgm:presLayoutVars>
      </dgm:prSet>
      <dgm:spPr/>
    </dgm:pt>
    <dgm:pt modelId="{2A547661-A65C-4772-94EE-71B27111C26A}" type="pres">
      <dgm:prSet presAssocID="{0642F96A-20C6-4603-9CF7-1DB2AAB8554E}" presName="spaceBetweenRectangles" presStyleCnt="0"/>
      <dgm:spPr/>
    </dgm:pt>
    <dgm:pt modelId="{524E56F4-12E8-4805-8C2C-7A16A0443E3E}" type="pres">
      <dgm:prSet presAssocID="{1E9E1FBC-ADE9-4000-85D0-8372844F8485}" presName="parentLin" presStyleCnt="0"/>
      <dgm:spPr/>
    </dgm:pt>
    <dgm:pt modelId="{C95B2DDE-2BA4-4C2F-B5F0-C8F34D1276B4}" type="pres">
      <dgm:prSet presAssocID="{1E9E1FBC-ADE9-4000-85D0-8372844F8485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7CC1D9AC-3BB1-4C22-A38A-8C83D1C9033A}" type="pres">
      <dgm:prSet presAssocID="{1E9E1FBC-ADE9-4000-85D0-8372844F848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A34420-3E81-41CA-BB77-808EFB6DEC2D}" type="pres">
      <dgm:prSet presAssocID="{1E9E1FBC-ADE9-4000-85D0-8372844F8485}" presName="negativeSpace" presStyleCnt="0"/>
      <dgm:spPr/>
    </dgm:pt>
    <dgm:pt modelId="{2018867F-F971-41EF-8857-DBF82171B620}" type="pres">
      <dgm:prSet presAssocID="{1E9E1FBC-ADE9-4000-85D0-8372844F8485}" presName="childText" presStyleLbl="conFgAcc1" presStyleIdx="3" presStyleCnt="5">
        <dgm:presLayoutVars>
          <dgm:bulletEnabled val="1"/>
        </dgm:presLayoutVars>
      </dgm:prSet>
      <dgm:spPr/>
    </dgm:pt>
    <dgm:pt modelId="{1FD1C40B-4D19-4F32-937B-00BE39CBB1A3}" type="pres">
      <dgm:prSet presAssocID="{CF0BC23D-EA91-4943-85F7-4C618BBB23C6}" presName="spaceBetweenRectangles" presStyleCnt="0"/>
      <dgm:spPr/>
    </dgm:pt>
    <dgm:pt modelId="{C13EB861-CE60-4C0C-85D8-6941B0F18C2E}" type="pres">
      <dgm:prSet presAssocID="{AECB0DD9-B6D3-48AB-B457-1A3D7ECA4DC7}" presName="parentLin" presStyleCnt="0"/>
      <dgm:spPr/>
    </dgm:pt>
    <dgm:pt modelId="{62AE220B-EE8B-48BE-A94D-1A2E1178C002}" type="pres">
      <dgm:prSet presAssocID="{AECB0DD9-B6D3-48AB-B457-1A3D7ECA4DC7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D541E286-98F1-40EC-A97F-99F1A4EB25F4}" type="pres">
      <dgm:prSet presAssocID="{AECB0DD9-B6D3-48AB-B457-1A3D7ECA4DC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936BD3-C63F-4573-8680-BB5CA6438246}" type="pres">
      <dgm:prSet presAssocID="{AECB0DD9-B6D3-48AB-B457-1A3D7ECA4DC7}" presName="negativeSpace" presStyleCnt="0"/>
      <dgm:spPr/>
    </dgm:pt>
    <dgm:pt modelId="{559B61D1-46E9-4881-8B74-C5391CF9FD3F}" type="pres">
      <dgm:prSet presAssocID="{AECB0DD9-B6D3-48AB-B457-1A3D7ECA4DC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025E2F6-5CFE-4979-A24F-B4D32D4D6FF7}" srcId="{0ACC48C2-C510-44BA-B746-3D7C838CA472}" destId="{1E9E1FBC-ADE9-4000-85D0-8372844F8485}" srcOrd="3" destOrd="0" parTransId="{EF4F9D5F-80FE-4368-8426-8594572F6856}" sibTransId="{CF0BC23D-EA91-4943-85F7-4C618BBB23C6}"/>
    <dgm:cxn modelId="{16B5F1BD-318C-4604-B02D-F89E5DF830FC}" srcId="{0ACC48C2-C510-44BA-B746-3D7C838CA472}" destId="{AECB0DD9-B6D3-48AB-B457-1A3D7ECA4DC7}" srcOrd="4" destOrd="0" parTransId="{0FB0DB71-93F8-46AF-BC8B-D84AF363421F}" sibTransId="{9A0945B9-D67F-4DE7-8C98-B490EAA9EC41}"/>
    <dgm:cxn modelId="{1B4C8BCE-7375-4411-B180-724F754DBD68}" type="presOf" srcId="{1E9E1FBC-ADE9-4000-85D0-8372844F8485}" destId="{C95B2DDE-2BA4-4C2F-B5F0-C8F34D1276B4}" srcOrd="0" destOrd="0" presId="urn:microsoft.com/office/officeart/2005/8/layout/list1"/>
    <dgm:cxn modelId="{BEDAF75F-747F-491D-B4C4-1EE0A457224B}" type="presOf" srcId="{64C6CB5E-1BA7-4872-A2E7-A907E65B1B41}" destId="{D58D7EAE-5921-40B1-8F1A-F7FE1EB7A676}" srcOrd="0" destOrd="0" presId="urn:microsoft.com/office/officeart/2005/8/layout/list1"/>
    <dgm:cxn modelId="{2D0927BC-8FCF-47C8-A84D-2B67CFD1303B}" type="presOf" srcId="{64C6CB5E-1BA7-4872-A2E7-A907E65B1B41}" destId="{2150AEDB-47A3-48C9-9B00-A2C9E5BAFC44}" srcOrd="1" destOrd="0" presId="urn:microsoft.com/office/officeart/2005/8/layout/list1"/>
    <dgm:cxn modelId="{0DA3A1B1-39F2-4452-9BBE-FFCBD57A9402}" type="presOf" srcId="{AECB0DD9-B6D3-48AB-B457-1A3D7ECA4DC7}" destId="{62AE220B-EE8B-48BE-A94D-1A2E1178C002}" srcOrd="0" destOrd="0" presId="urn:microsoft.com/office/officeart/2005/8/layout/list1"/>
    <dgm:cxn modelId="{4B17E762-719E-412D-8B58-8A0CB41D8FF3}" type="presOf" srcId="{777B26D9-D074-4398-807D-21AF6932D00A}" destId="{B8A170AF-0F44-44B8-B0E9-6ED4A0C27A07}" srcOrd="0" destOrd="0" presId="urn:microsoft.com/office/officeart/2005/8/layout/list1"/>
    <dgm:cxn modelId="{DD9C8776-41D7-46C0-B334-486951C2BD63}" type="presOf" srcId="{CF8D8E2E-E9FE-4A43-A89B-62E759799A6C}" destId="{B39BA9FC-CD66-4575-A2D8-3A000714AAD2}" srcOrd="1" destOrd="0" presId="urn:microsoft.com/office/officeart/2005/8/layout/list1"/>
    <dgm:cxn modelId="{006BDBF4-38E3-4E12-9107-4156F62695E1}" type="presOf" srcId="{1E9E1FBC-ADE9-4000-85D0-8372844F8485}" destId="{7CC1D9AC-3BB1-4C22-A38A-8C83D1C9033A}" srcOrd="1" destOrd="0" presId="urn:microsoft.com/office/officeart/2005/8/layout/list1"/>
    <dgm:cxn modelId="{4DBA3EEA-1BA4-4B74-AE80-00D2B2CFDBB3}" type="presOf" srcId="{777B26D9-D074-4398-807D-21AF6932D00A}" destId="{F9D91573-8F5F-46C9-BE16-72FF37DC6104}" srcOrd="1" destOrd="0" presId="urn:microsoft.com/office/officeart/2005/8/layout/list1"/>
    <dgm:cxn modelId="{87BE6A0D-A0D8-4817-9187-A2E51869C3E9}" type="presOf" srcId="{AECB0DD9-B6D3-48AB-B457-1A3D7ECA4DC7}" destId="{D541E286-98F1-40EC-A97F-99F1A4EB25F4}" srcOrd="1" destOrd="0" presId="urn:microsoft.com/office/officeart/2005/8/layout/list1"/>
    <dgm:cxn modelId="{827F80BD-EAE7-4F53-B126-1CA75EC4C7A9}" srcId="{0ACC48C2-C510-44BA-B746-3D7C838CA472}" destId="{CF8D8E2E-E9FE-4A43-A89B-62E759799A6C}" srcOrd="2" destOrd="0" parTransId="{1B0C5491-1293-4C11-A9F9-9049E30B0291}" sibTransId="{0642F96A-20C6-4603-9CF7-1DB2AAB8554E}"/>
    <dgm:cxn modelId="{6CDDE5B9-56B6-4F75-8168-8217D2331A52}" srcId="{0ACC48C2-C510-44BA-B746-3D7C838CA472}" destId="{64C6CB5E-1BA7-4872-A2E7-A907E65B1B41}" srcOrd="1" destOrd="0" parTransId="{75FA4EE3-76B4-47FF-B3C1-5C4EDBA6C94C}" sibTransId="{3F313716-32F3-467B-8A2E-A1D6B18E22A6}"/>
    <dgm:cxn modelId="{2693BBEF-1BD4-4768-9372-167C3B21ED13}" srcId="{0ACC48C2-C510-44BA-B746-3D7C838CA472}" destId="{777B26D9-D074-4398-807D-21AF6932D00A}" srcOrd="0" destOrd="0" parTransId="{1C045959-59E6-4611-8BCC-205DD715BDAD}" sibTransId="{73E51AA2-BE7E-4078-9B33-95322BF20D71}"/>
    <dgm:cxn modelId="{C10E52D8-A022-4511-8F5C-9134E0FCE2F6}" type="presOf" srcId="{0ACC48C2-C510-44BA-B746-3D7C838CA472}" destId="{B5CF6229-360F-40C3-B67E-D5F20BB3CB76}" srcOrd="0" destOrd="0" presId="urn:microsoft.com/office/officeart/2005/8/layout/list1"/>
    <dgm:cxn modelId="{EA63E77B-8CCF-45F0-9DB8-CC8BE5821A55}" type="presOf" srcId="{CF8D8E2E-E9FE-4A43-A89B-62E759799A6C}" destId="{DAD53611-D0C9-457D-ADE7-30660E5ACDE1}" srcOrd="0" destOrd="0" presId="urn:microsoft.com/office/officeart/2005/8/layout/list1"/>
    <dgm:cxn modelId="{E3BD938A-9EC4-4506-9661-9437C0C5D7B0}" type="presParOf" srcId="{B5CF6229-360F-40C3-B67E-D5F20BB3CB76}" destId="{11A539F2-2325-441A-919C-445D63E286F7}" srcOrd="0" destOrd="0" presId="urn:microsoft.com/office/officeart/2005/8/layout/list1"/>
    <dgm:cxn modelId="{A117D418-3A99-43B5-9289-AB4BF17A86E5}" type="presParOf" srcId="{11A539F2-2325-441A-919C-445D63E286F7}" destId="{B8A170AF-0F44-44B8-B0E9-6ED4A0C27A07}" srcOrd="0" destOrd="0" presId="urn:microsoft.com/office/officeart/2005/8/layout/list1"/>
    <dgm:cxn modelId="{EE2580CD-E391-4D0A-8F6F-78605B7DCFBE}" type="presParOf" srcId="{11A539F2-2325-441A-919C-445D63E286F7}" destId="{F9D91573-8F5F-46C9-BE16-72FF37DC6104}" srcOrd="1" destOrd="0" presId="urn:microsoft.com/office/officeart/2005/8/layout/list1"/>
    <dgm:cxn modelId="{ECBA987C-D0AF-40B7-9F9D-B6DA80AD54A9}" type="presParOf" srcId="{B5CF6229-360F-40C3-B67E-D5F20BB3CB76}" destId="{113DE27A-D229-46A9-A6A2-1E76E44E9B2A}" srcOrd="1" destOrd="0" presId="urn:microsoft.com/office/officeart/2005/8/layout/list1"/>
    <dgm:cxn modelId="{B3B53DC0-147D-4B8D-AC50-0310479FFEAE}" type="presParOf" srcId="{B5CF6229-360F-40C3-B67E-D5F20BB3CB76}" destId="{84703571-A319-42AD-870B-2DAAACB2E80D}" srcOrd="2" destOrd="0" presId="urn:microsoft.com/office/officeart/2005/8/layout/list1"/>
    <dgm:cxn modelId="{3F8446C1-DF16-482A-9204-0A9DDD1CB664}" type="presParOf" srcId="{B5CF6229-360F-40C3-B67E-D5F20BB3CB76}" destId="{8A35E1DA-3491-4E0C-B1C1-109F401E0CF1}" srcOrd="3" destOrd="0" presId="urn:microsoft.com/office/officeart/2005/8/layout/list1"/>
    <dgm:cxn modelId="{945C04C7-6730-4F0F-8A52-08CE044DC058}" type="presParOf" srcId="{B5CF6229-360F-40C3-B67E-D5F20BB3CB76}" destId="{A77367A4-B5B5-4FFD-9296-3F72AFD7BB57}" srcOrd="4" destOrd="0" presId="urn:microsoft.com/office/officeart/2005/8/layout/list1"/>
    <dgm:cxn modelId="{0E67C950-9D8A-40C3-B828-AB8F9BF4FA8D}" type="presParOf" srcId="{A77367A4-B5B5-4FFD-9296-3F72AFD7BB57}" destId="{D58D7EAE-5921-40B1-8F1A-F7FE1EB7A676}" srcOrd="0" destOrd="0" presId="urn:microsoft.com/office/officeart/2005/8/layout/list1"/>
    <dgm:cxn modelId="{2C9CB22D-F0B0-4405-A8EC-CEF8F65C4289}" type="presParOf" srcId="{A77367A4-B5B5-4FFD-9296-3F72AFD7BB57}" destId="{2150AEDB-47A3-48C9-9B00-A2C9E5BAFC44}" srcOrd="1" destOrd="0" presId="urn:microsoft.com/office/officeart/2005/8/layout/list1"/>
    <dgm:cxn modelId="{424CDD99-1C9E-45E9-9759-5ECDE1728AC4}" type="presParOf" srcId="{B5CF6229-360F-40C3-B67E-D5F20BB3CB76}" destId="{73B931AA-1C37-4688-85E7-26BBA8CFE5DD}" srcOrd="5" destOrd="0" presId="urn:microsoft.com/office/officeart/2005/8/layout/list1"/>
    <dgm:cxn modelId="{3A264A68-7700-45C1-A486-6A92DE02A00F}" type="presParOf" srcId="{B5CF6229-360F-40C3-B67E-D5F20BB3CB76}" destId="{15F6F39C-5877-407D-A826-0C511367777D}" srcOrd="6" destOrd="0" presId="urn:microsoft.com/office/officeart/2005/8/layout/list1"/>
    <dgm:cxn modelId="{C66E583D-7498-463C-BF3C-EC2C648763E1}" type="presParOf" srcId="{B5CF6229-360F-40C3-B67E-D5F20BB3CB76}" destId="{F29560ED-2F89-4B7D-A49D-1E36DF92EE4F}" srcOrd="7" destOrd="0" presId="urn:microsoft.com/office/officeart/2005/8/layout/list1"/>
    <dgm:cxn modelId="{AAA0004C-447C-407D-9FCC-46E1A2992BE3}" type="presParOf" srcId="{B5CF6229-360F-40C3-B67E-D5F20BB3CB76}" destId="{8DFDDA73-3D71-422D-9965-F4146D6D024B}" srcOrd="8" destOrd="0" presId="urn:microsoft.com/office/officeart/2005/8/layout/list1"/>
    <dgm:cxn modelId="{80BC1BA1-03E6-4E4E-A2FD-25FE5CA27F42}" type="presParOf" srcId="{8DFDDA73-3D71-422D-9965-F4146D6D024B}" destId="{DAD53611-D0C9-457D-ADE7-30660E5ACDE1}" srcOrd="0" destOrd="0" presId="urn:microsoft.com/office/officeart/2005/8/layout/list1"/>
    <dgm:cxn modelId="{514D6A33-F569-47E2-8872-D97F389C69AE}" type="presParOf" srcId="{8DFDDA73-3D71-422D-9965-F4146D6D024B}" destId="{B39BA9FC-CD66-4575-A2D8-3A000714AAD2}" srcOrd="1" destOrd="0" presId="urn:microsoft.com/office/officeart/2005/8/layout/list1"/>
    <dgm:cxn modelId="{7263CE92-732F-4CD5-BCCF-1432969C6329}" type="presParOf" srcId="{B5CF6229-360F-40C3-B67E-D5F20BB3CB76}" destId="{ED2FA354-83FC-4EF1-BB8E-B2FF3749B56A}" srcOrd="9" destOrd="0" presId="urn:microsoft.com/office/officeart/2005/8/layout/list1"/>
    <dgm:cxn modelId="{9BA2A144-2D45-4F30-9D8B-81225A468AB8}" type="presParOf" srcId="{B5CF6229-360F-40C3-B67E-D5F20BB3CB76}" destId="{C7F300AA-7D8F-41A1-B8AB-1AA6E68947EA}" srcOrd="10" destOrd="0" presId="urn:microsoft.com/office/officeart/2005/8/layout/list1"/>
    <dgm:cxn modelId="{306D3D2F-D40C-451E-8562-5EF619FFB514}" type="presParOf" srcId="{B5CF6229-360F-40C3-B67E-D5F20BB3CB76}" destId="{2A547661-A65C-4772-94EE-71B27111C26A}" srcOrd="11" destOrd="0" presId="urn:microsoft.com/office/officeart/2005/8/layout/list1"/>
    <dgm:cxn modelId="{C7CC6818-D264-482A-BB98-EAB3194CDFAE}" type="presParOf" srcId="{B5CF6229-360F-40C3-B67E-D5F20BB3CB76}" destId="{524E56F4-12E8-4805-8C2C-7A16A0443E3E}" srcOrd="12" destOrd="0" presId="urn:microsoft.com/office/officeart/2005/8/layout/list1"/>
    <dgm:cxn modelId="{794BFDEE-F491-4259-9AFE-801EE4B80C8A}" type="presParOf" srcId="{524E56F4-12E8-4805-8C2C-7A16A0443E3E}" destId="{C95B2DDE-2BA4-4C2F-B5F0-C8F34D1276B4}" srcOrd="0" destOrd="0" presId="urn:microsoft.com/office/officeart/2005/8/layout/list1"/>
    <dgm:cxn modelId="{D79CDCDC-F1FB-44B6-A90C-A8D83E91869C}" type="presParOf" srcId="{524E56F4-12E8-4805-8C2C-7A16A0443E3E}" destId="{7CC1D9AC-3BB1-4C22-A38A-8C83D1C9033A}" srcOrd="1" destOrd="0" presId="urn:microsoft.com/office/officeart/2005/8/layout/list1"/>
    <dgm:cxn modelId="{41FD9DC7-95F1-484C-9765-294DD3D21B9D}" type="presParOf" srcId="{B5CF6229-360F-40C3-B67E-D5F20BB3CB76}" destId="{C7A34420-3E81-41CA-BB77-808EFB6DEC2D}" srcOrd="13" destOrd="0" presId="urn:microsoft.com/office/officeart/2005/8/layout/list1"/>
    <dgm:cxn modelId="{7BC7666B-CA7C-4BEC-BA73-EE8D24D04D90}" type="presParOf" srcId="{B5CF6229-360F-40C3-B67E-D5F20BB3CB76}" destId="{2018867F-F971-41EF-8857-DBF82171B620}" srcOrd="14" destOrd="0" presId="urn:microsoft.com/office/officeart/2005/8/layout/list1"/>
    <dgm:cxn modelId="{05C9457E-9534-43C3-8D2D-84B2ECE0CFA6}" type="presParOf" srcId="{B5CF6229-360F-40C3-B67E-D5F20BB3CB76}" destId="{1FD1C40B-4D19-4F32-937B-00BE39CBB1A3}" srcOrd="15" destOrd="0" presId="urn:microsoft.com/office/officeart/2005/8/layout/list1"/>
    <dgm:cxn modelId="{36A003DB-CCD4-4340-A714-237154F4B292}" type="presParOf" srcId="{B5CF6229-360F-40C3-B67E-D5F20BB3CB76}" destId="{C13EB861-CE60-4C0C-85D8-6941B0F18C2E}" srcOrd="16" destOrd="0" presId="urn:microsoft.com/office/officeart/2005/8/layout/list1"/>
    <dgm:cxn modelId="{3B69C41D-0B42-4096-BBE1-C8D4A2B3CE19}" type="presParOf" srcId="{C13EB861-CE60-4C0C-85D8-6941B0F18C2E}" destId="{62AE220B-EE8B-48BE-A94D-1A2E1178C002}" srcOrd="0" destOrd="0" presId="urn:microsoft.com/office/officeart/2005/8/layout/list1"/>
    <dgm:cxn modelId="{0394DAC8-2847-4655-8E6F-A1B01D972AC1}" type="presParOf" srcId="{C13EB861-CE60-4C0C-85D8-6941B0F18C2E}" destId="{D541E286-98F1-40EC-A97F-99F1A4EB25F4}" srcOrd="1" destOrd="0" presId="urn:microsoft.com/office/officeart/2005/8/layout/list1"/>
    <dgm:cxn modelId="{4DE63305-6AD7-47FB-A75C-328047E23AC0}" type="presParOf" srcId="{B5CF6229-360F-40C3-B67E-D5F20BB3CB76}" destId="{9D936BD3-C63F-4573-8680-BB5CA6438246}" srcOrd="17" destOrd="0" presId="urn:microsoft.com/office/officeart/2005/8/layout/list1"/>
    <dgm:cxn modelId="{1C5089C1-4EB6-43DA-A673-8CD8265195BA}" type="presParOf" srcId="{B5CF6229-360F-40C3-B67E-D5F20BB3CB76}" destId="{559B61D1-46E9-4881-8B74-C5391CF9FD3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88CA192-3151-4061-88AE-BE4738E14D9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D99316E-FE43-4285-8063-0E08EE234042}">
      <dgm:prSet phldrT="[Texto]"/>
      <dgm:spPr/>
      <dgm:t>
        <a:bodyPr/>
        <a:lstStyle/>
        <a:p>
          <a:r>
            <a:rPr lang="es-MX" dirty="0" smtClean="0"/>
            <a:t>Cultivar las relaciones</a:t>
          </a:r>
          <a:endParaRPr lang="es-MX" dirty="0"/>
        </a:p>
      </dgm:t>
    </dgm:pt>
    <dgm:pt modelId="{95AC3D41-C5FF-4520-8DAB-D22FC9356F59}" type="parTrans" cxnId="{B875C09C-41AF-45F2-8878-D3E3601D3EE1}">
      <dgm:prSet/>
      <dgm:spPr/>
      <dgm:t>
        <a:bodyPr/>
        <a:lstStyle/>
        <a:p>
          <a:endParaRPr lang="es-MX"/>
        </a:p>
      </dgm:t>
    </dgm:pt>
    <dgm:pt modelId="{BDB69474-4F63-4C84-AF2B-95E4019BC151}" type="sibTrans" cxnId="{B875C09C-41AF-45F2-8878-D3E3601D3EE1}">
      <dgm:prSet/>
      <dgm:spPr/>
      <dgm:t>
        <a:bodyPr/>
        <a:lstStyle/>
        <a:p>
          <a:endParaRPr lang="es-MX"/>
        </a:p>
      </dgm:t>
    </dgm:pt>
    <dgm:pt modelId="{8EE2067A-B226-4401-8FA4-99A3608BC163}">
      <dgm:prSet phldrT="[Texto]"/>
      <dgm:spPr/>
      <dgm:t>
        <a:bodyPr/>
        <a:lstStyle/>
        <a:p>
          <a:r>
            <a:rPr lang="es-MX" dirty="0" smtClean="0"/>
            <a:t>Valorar la amistad</a:t>
          </a:r>
          <a:endParaRPr lang="es-MX" dirty="0"/>
        </a:p>
      </dgm:t>
    </dgm:pt>
    <dgm:pt modelId="{BD60E489-1199-4AF5-A903-89F85B1E863B}" type="parTrans" cxnId="{D5B908C2-DA00-483D-B2E0-A8F8FF5F6F49}">
      <dgm:prSet/>
      <dgm:spPr/>
      <dgm:t>
        <a:bodyPr/>
        <a:lstStyle/>
        <a:p>
          <a:endParaRPr lang="es-MX"/>
        </a:p>
      </dgm:t>
    </dgm:pt>
    <dgm:pt modelId="{96A4988F-2803-46F0-956E-19DDB7A4A1A9}" type="sibTrans" cxnId="{D5B908C2-DA00-483D-B2E0-A8F8FF5F6F49}">
      <dgm:prSet/>
      <dgm:spPr/>
      <dgm:t>
        <a:bodyPr/>
        <a:lstStyle/>
        <a:p>
          <a:endParaRPr lang="es-MX"/>
        </a:p>
      </dgm:t>
    </dgm:pt>
    <dgm:pt modelId="{A69B34F9-32E6-4011-B920-1934BB3320EE}">
      <dgm:prSet phldrT="[Texto]"/>
      <dgm:spPr/>
      <dgm:t>
        <a:bodyPr/>
        <a:lstStyle/>
        <a:p>
          <a:r>
            <a:rPr lang="es-MX" dirty="0" smtClean="0"/>
            <a:t>Vocación de servicio</a:t>
          </a:r>
          <a:endParaRPr lang="es-MX" dirty="0"/>
        </a:p>
      </dgm:t>
    </dgm:pt>
    <dgm:pt modelId="{87FE5771-497C-412B-B61B-43B0E169CF91}" type="parTrans" cxnId="{9349D1AF-AED2-4E0F-AEF8-9C0C58ECD378}">
      <dgm:prSet/>
      <dgm:spPr/>
      <dgm:t>
        <a:bodyPr/>
        <a:lstStyle/>
        <a:p>
          <a:endParaRPr lang="es-MX"/>
        </a:p>
      </dgm:t>
    </dgm:pt>
    <dgm:pt modelId="{357D8788-A0DD-407E-99B7-CDCA9CF878C7}" type="sibTrans" cxnId="{9349D1AF-AED2-4E0F-AEF8-9C0C58ECD378}">
      <dgm:prSet/>
      <dgm:spPr/>
      <dgm:t>
        <a:bodyPr/>
        <a:lstStyle/>
        <a:p>
          <a:endParaRPr lang="es-MX"/>
        </a:p>
      </dgm:t>
    </dgm:pt>
    <dgm:pt modelId="{C6B1CDE1-47B1-4CD0-BBA0-38F1F28B40AE}">
      <dgm:prSet phldrT="[Texto]"/>
      <dgm:spPr/>
      <dgm:t>
        <a:bodyPr/>
        <a:lstStyle/>
        <a:p>
          <a:r>
            <a:rPr lang="es-MX" dirty="0" smtClean="0"/>
            <a:t>Sentido cívico</a:t>
          </a:r>
          <a:endParaRPr lang="es-MX" dirty="0"/>
        </a:p>
      </dgm:t>
    </dgm:pt>
    <dgm:pt modelId="{2A5BF387-41C7-401F-AED0-DFE491D1B998}" type="parTrans" cxnId="{D214BA33-12B5-4CE8-A5CC-A8C49CD1F459}">
      <dgm:prSet/>
      <dgm:spPr/>
      <dgm:t>
        <a:bodyPr/>
        <a:lstStyle/>
        <a:p>
          <a:endParaRPr lang="es-MX"/>
        </a:p>
      </dgm:t>
    </dgm:pt>
    <dgm:pt modelId="{740599A9-03FD-44DE-AAA1-B655596CAFA7}" type="sibTrans" cxnId="{D214BA33-12B5-4CE8-A5CC-A8C49CD1F459}">
      <dgm:prSet/>
      <dgm:spPr/>
      <dgm:t>
        <a:bodyPr/>
        <a:lstStyle/>
        <a:p>
          <a:endParaRPr lang="es-MX"/>
        </a:p>
      </dgm:t>
    </dgm:pt>
    <dgm:pt modelId="{2D716D88-8568-4812-8A47-108B6AFB87C6}">
      <dgm:prSet phldrT="[Texto]"/>
      <dgm:spPr/>
      <dgm:t>
        <a:bodyPr/>
        <a:lstStyle/>
        <a:p>
          <a:r>
            <a:rPr lang="es-MX" dirty="0" smtClean="0"/>
            <a:t>Actitud solidaria</a:t>
          </a:r>
          <a:endParaRPr lang="es-MX" dirty="0"/>
        </a:p>
      </dgm:t>
    </dgm:pt>
    <dgm:pt modelId="{5DAF7EBF-CD7C-46E4-990A-68F98D11ECD0}" type="parTrans" cxnId="{7D4F5724-EE8F-41FB-8A78-68F9CEA4E120}">
      <dgm:prSet/>
      <dgm:spPr/>
      <dgm:t>
        <a:bodyPr/>
        <a:lstStyle/>
        <a:p>
          <a:endParaRPr lang="es-MX"/>
        </a:p>
      </dgm:t>
    </dgm:pt>
    <dgm:pt modelId="{135CB875-AEE6-4AA4-B461-E1DEE69595FA}" type="sibTrans" cxnId="{7D4F5724-EE8F-41FB-8A78-68F9CEA4E120}">
      <dgm:prSet/>
      <dgm:spPr/>
      <dgm:t>
        <a:bodyPr/>
        <a:lstStyle/>
        <a:p>
          <a:endParaRPr lang="es-MX"/>
        </a:p>
      </dgm:t>
    </dgm:pt>
    <dgm:pt modelId="{754A71D9-C7FA-4C7E-BA48-B370746B0D67}" type="pres">
      <dgm:prSet presAssocID="{D88CA192-3151-4061-88AE-BE4738E14D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6291B46-23F9-41C2-84E9-C9E4D4145CB7}" type="pres">
      <dgm:prSet presAssocID="{D88CA192-3151-4061-88AE-BE4738E14D94}" presName="Name1" presStyleCnt="0"/>
      <dgm:spPr/>
    </dgm:pt>
    <dgm:pt modelId="{5A4B3266-DF96-4C7A-8B7C-F709F0C476EC}" type="pres">
      <dgm:prSet presAssocID="{D88CA192-3151-4061-88AE-BE4738E14D94}" presName="cycle" presStyleCnt="0"/>
      <dgm:spPr/>
    </dgm:pt>
    <dgm:pt modelId="{1CAF159F-8006-482F-A552-A03072E43D13}" type="pres">
      <dgm:prSet presAssocID="{D88CA192-3151-4061-88AE-BE4738E14D94}" presName="srcNode" presStyleLbl="node1" presStyleIdx="0" presStyleCnt="5"/>
      <dgm:spPr/>
    </dgm:pt>
    <dgm:pt modelId="{18EA1B3E-9F6B-432B-B5CF-ACE4CF8DFFFD}" type="pres">
      <dgm:prSet presAssocID="{D88CA192-3151-4061-88AE-BE4738E14D94}" presName="conn" presStyleLbl="parChTrans1D2" presStyleIdx="0" presStyleCnt="1"/>
      <dgm:spPr/>
      <dgm:t>
        <a:bodyPr/>
        <a:lstStyle/>
        <a:p>
          <a:endParaRPr lang="es-MX"/>
        </a:p>
      </dgm:t>
    </dgm:pt>
    <dgm:pt modelId="{85A62A8A-38D4-4C1C-8A50-E4CC4153A20C}" type="pres">
      <dgm:prSet presAssocID="{D88CA192-3151-4061-88AE-BE4738E14D94}" presName="extraNode" presStyleLbl="node1" presStyleIdx="0" presStyleCnt="5"/>
      <dgm:spPr/>
    </dgm:pt>
    <dgm:pt modelId="{9834BDBF-C3C1-430A-B035-D70E9C154872}" type="pres">
      <dgm:prSet presAssocID="{D88CA192-3151-4061-88AE-BE4738E14D94}" presName="dstNode" presStyleLbl="node1" presStyleIdx="0" presStyleCnt="5"/>
      <dgm:spPr/>
    </dgm:pt>
    <dgm:pt modelId="{AEC67AB0-63C4-428D-91D3-8AF8C71B1878}" type="pres">
      <dgm:prSet presAssocID="{2D99316E-FE43-4285-8063-0E08EE23404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454829-3593-4647-90D9-F3CD69BF6805}" type="pres">
      <dgm:prSet presAssocID="{2D99316E-FE43-4285-8063-0E08EE234042}" presName="accent_1" presStyleCnt="0"/>
      <dgm:spPr/>
    </dgm:pt>
    <dgm:pt modelId="{90616413-8509-4F5C-ACF6-37D10E4F1E24}" type="pres">
      <dgm:prSet presAssocID="{2D99316E-FE43-4285-8063-0E08EE234042}" presName="accentRepeatNode" presStyleLbl="solidFgAcc1" presStyleIdx="0" presStyleCnt="5"/>
      <dgm:spPr/>
    </dgm:pt>
    <dgm:pt modelId="{D4D21C7A-B22B-4F76-917B-0746491BFD0C}" type="pres">
      <dgm:prSet presAssocID="{8EE2067A-B226-4401-8FA4-99A3608BC16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802BD2-47BA-4D8D-91D6-49CEF0BCA97A}" type="pres">
      <dgm:prSet presAssocID="{8EE2067A-B226-4401-8FA4-99A3608BC163}" presName="accent_2" presStyleCnt="0"/>
      <dgm:spPr/>
    </dgm:pt>
    <dgm:pt modelId="{290D662A-DF7B-4B59-ACA7-23D40432105E}" type="pres">
      <dgm:prSet presAssocID="{8EE2067A-B226-4401-8FA4-99A3608BC163}" presName="accentRepeatNode" presStyleLbl="solidFgAcc1" presStyleIdx="1" presStyleCnt="5"/>
      <dgm:spPr/>
    </dgm:pt>
    <dgm:pt modelId="{21E7B5CE-92F8-4AD9-89D1-41B58CA06D23}" type="pres">
      <dgm:prSet presAssocID="{A69B34F9-32E6-4011-B920-1934BB3320EE}" presName="text_3" presStyleLbl="node1" presStyleIdx="2" presStyleCnt="5" custLinFactNeighborX="1010" custLinFactNeighborY="-56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07A8A1-41C4-4FA9-B6A6-8F57E7B54CEF}" type="pres">
      <dgm:prSet presAssocID="{A69B34F9-32E6-4011-B920-1934BB3320EE}" presName="accent_3" presStyleCnt="0"/>
      <dgm:spPr/>
    </dgm:pt>
    <dgm:pt modelId="{10C131FD-DF95-4438-B904-DDC6B7FEA9F7}" type="pres">
      <dgm:prSet presAssocID="{A69B34F9-32E6-4011-B920-1934BB3320EE}" presName="accentRepeatNode" presStyleLbl="solidFgAcc1" presStyleIdx="2" presStyleCnt="5"/>
      <dgm:spPr/>
    </dgm:pt>
    <dgm:pt modelId="{9E1E8915-FFC6-4418-93C9-D1821E9184D9}" type="pres">
      <dgm:prSet presAssocID="{C6B1CDE1-47B1-4CD0-BBA0-38F1F28B40A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F53E19-16A8-4BA6-A1C0-693D090CC240}" type="pres">
      <dgm:prSet presAssocID="{C6B1CDE1-47B1-4CD0-BBA0-38F1F28B40AE}" presName="accent_4" presStyleCnt="0"/>
      <dgm:spPr/>
    </dgm:pt>
    <dgm:pt modelId="{DD405115-20A2-40FC-8149-8A216AF93E27}" type="pres">
      <dgm:prSet presAssocID="{C6B1CDE1-47B1-4CD0-BBA0-38F1F28B40AE}" presName="accentRepeatNode" presStyleLbl="solidFgAcc1" presStyleIdx="3" presStyleCnt="5"/>
      <dgm:spPr/>
    </dgm:pt>
    <dgm:pt modelId="{CE0158D7-6EC8-4AFD-9892-0DE00CE0F902}" type="pres">
      <dgm:prSet presAssocID="{2D716D88-8568-4812-8A47-108B6AFB87C6}" presName="text_5" presStyleLbl="node1" presStyleIdx="4" presStyleCnt="5" custLinFactNeighborX="-734" custLinFactNeighborY="-2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281DA5-5154-4D8B-8B1D-8E57AEC792DB}" type="pres">
      <dgm:prSet presAssocID="{2D716D88-8568-4812-8A47-108B6AFB87C6}" presName="accent_5" presStyleCnt="0"/>
      <dgm:spPr/>
    </dgm:pt>
    <dgm:pt modelId="{D1D72B5A-5D7C-45C0-BB1F-49203CCA567E}" type="pres">
      <dgm:prSet presAssocID="{2D716D88-8568-4812-8A47-108B6AFB87C6}" presName="accentRepeatNode" presStyleLbl="solidFgAcc1" presStyleIdx="4" presStyleCnt="5"/>
      <dgm:spPr/>
    </dgm:pt>
  </dgm:ptLst>
  <dgm:cxnLst>
    <dgm:cxn modelId="{346F4925-325E-431B-9C1C-1FB8CF40C131}" type="presOf" srcId="{8EE2067A-B226-4401-8FA4-99A3608BC163}" destId="{D4D21C7A-B22B-4F76-917B-0746491BFD0C}" srcOrd="0" destOrd="0" presId="urn:microsoft.com/office/officeart/2008/layout/VerticalCurvedList"/>
    <dgm:cxn modelId="{4C0C8463-718A-4587-90EC-B8831DF6F094}" type="presOf" srcId="{C6B1CDE1-47B1-4CD0-BBA0-38F1F28B40AE}" destId="{9E1E8915-FFC6-4418-93C9-D1821E9184D9}" srcOrd="0" destOrd="0" presId="urn:microsoft.com/office/officeart/2008/layout/VerticalCurvedList"/>
    <dgm:cxn modelId="{9C0AB045-7CAA-48AB-B44A-0C6D1A828820}" type="presOf" srcId="{BDB69474-4F63-4C84-AF2B-95E4019BC151}" destId="{18EA1B3E-9F6B-432B-B5CF-ACE4CF8DFFFD}" srcOrd="0" destOrd="0" presId="urn:microsoft.com/office/officeart/2008/layout/VerticalCurvedList"/>
    <dgm:cxn modelId="{D214BA33-12B5-4CE8-A5CC-A8C49CD1F459}" srcId="{D88CA192-3151-4061-88AE-BE4738E14D94}" destId="{C6B1CDE1-47B1-4CD0-BBA0-38F1F28B40AE}" srcOrd="3" destOrd="0" parTransId="{2A5BF387-41C7-401F-AED0-DFE491D1B998}" sibTransId="{740599A9-03FD-44DE-AAA1-B655596CAFA7}"/>
    <dgm:cxn modelId="{B875C09C-41AF-45F2-8878-D3E3601D3EE1}" srcId="{D88CA192-3151-4061-88AE-BE4738E14D94}" destId="{2D99316E-FE43-4285-8063-0E08EE234042}" srcOrd="0" destOrd="0" parTransId="{95AC3D41-C5FF-4520-8DAB-D22FC9356F59}" sibTransId="{BDB69474-4F63-4C84-AF2B-95E4019BC151}"/>
    <dgm:cxn modelId="{BA3CA154-9DF7-442E-9EF6-05AAFAF47E3B}" type="presOf" srcId="{D88CA192-3151-4061-88AE-BE4738E14D94}" destId="{754A71D9-C7FA-4C7E-BA48-B370746B0D67}" srcOrd="0" destOrd="0" presId="urn:microsoft.com/office/officeart/2008/layout/VerticalCurvedList"/>
    <dgm:cxn modelId="{F37BF26A-A530-4037-B057-ABB2E28950D8}" type="presOf" srcId="{A69B34F9-32E6-4011-B920-1934BB3320EE}" destId="{21E7B5CE-92F8-4AD9-89D1-41B58CA06D23}" srcOrd="0" destOrd="0" presId="urn:microsoft.com/office/officeart/2008/layout/VerticalCurvedList"/>
    <dgm:cxn modelId="{7D99E68A-0274-4742-BF94-CA3290F5F188}" type="presOf" srcId="{2D716D88-8568-4812-8A47-108B6AFB87C6}" destId="{CE0158D7-6EC8-4AFD-9892-0DE00CE0F902}" srcOrd="0" destOrd="0" presId="urn:microsoft.com/office/officeart/2008/layout/VerticalCurvedList"/>
    <dgm:cxn modelId="{60502E62-4522-44DE-B7A8-F03A5492462A}" type="presOf" srcId="{2D99316E-FE43-4285-8063-0E08EE234042}" destId="{AEC67AB0-63C4-428D-91D3-8AF8C71B1878}" srcOrd="0" destOrd="0" presId="urn:microsoft.com/office/officeart/2008/layout/VerticalCurvedList"/>
    <dgm:cxn modelId="{D5B908C2-DA00-483D-B2E0-A8F8FF5F6F49}" srcId="{D88CA192-3151-4061-88AE-BE4738E14D94}" destId="{8EE2067A-B226-4401-8FA4-99A3608BC163}" srcOrd="1" destOrd="0" parTransId="{BD60E489-1199-4AF5-A903-89F85B1E863B}" sibTransId="{96A4988F-2803-46F0-956E-19DDB7A4A1A9}"/>
    <dgm:cxn modelId="{9349D1AF-AED2-4E0F-AEF8-9C0C58ECD378}" srcId="{D88CA192-3151-4061-88AE-BE4738E14D94}" destId="{A69B34F9-32E6-4011-B920-1934BB3320EE}" srcOrd="2" destOrd="0" parTransId="{87FE5771-497C-412B-B61B-43B0E169CF91}" sibTransId="{357D8788-A0DD-407E-99B7-CDCA9CF878C7}"/>
    <dgm:cxn modelId="{7D4F5724-EE8F-41FB-8A78-68F9CEA4E120}" srcId="{D88CA192-3151-4061-88AE-BE4738E14D94}" destId="{2D716D88-8568-4812-8A47-108B6AFB87C6}" srcOrd="4" destOrd="0" parTransId="{5DAF7EBF-CD7C-46E4-990A-68F98D11ECD0}" sibTransId="{135CB875-AEE6-4AA4-B461-E1DEE69595FA}"/>
    <dgm:cxn modelId="{041F8825-B673-4CF9-8894-1226557D0167}" type="presParOf" srcId="{754A71D9-C7FA-4C7E-BA48-B370746B0D67}" destId="{46291B46-23F9-41C2-84E9-C9E4D4145CB7}" srcOrd="0" destOrd="0" presId="urn:microsoft.com/office/officeart/2008/layout/VerticalCurvedList"/>
    <dgm:cxn modelId="{7EDE0B1C-4DCD-422B-B9D4-71BB99D2C6FF}" type="presParOf" srcId="{46291B46-23F9-41C2-84E9-C9E4D4145CB7}" destId="{5A4B3266-DF96-4C7A-8B7C-F709F0C476EC}" srcOrd="0" destOrd="0" presId="urn:microsoft.com/office/officeart/2008/layout/VerticalCurvedList"/>
    <dgm:cxn modelId="{F7A5BB37-FDD8-40A0-9516-5F3C884BAA19}" type="presParOf" srcId="{5A4B3266-DF96-4C7A-8B7C-F709F0C476EC}" destId="{1CAF159F-8006-482F-A552-A03072E43D13}" srcOrd="0" destOrd="0" presId="urn:microsoft.com/office/officeart/2008/layout/VerticalCurvedList"/>
    <dgm:cxn modelId="{BAA572F2-E52F-451E-B190-B4EC20FAF654}" type="presParOf" srcId="{5A4B3266-DF96-4C7A-8B7C-F709F0C476EC}" destId="{18EA1B3E-9F6B-432B-B5CF-ACE4CF8DFFFD}" srcOrd="1" destOrd="0" presId="urn:microsoft.com/office/officeart/2008/layout/VerticalCurvedList"/>
    <dgm:cxn modelId="{0F496B98-FD78-483A-B569-FECD9DB7C934}" type="presParOf" srcId="{5A4B3266-DF96-4C7A-8B7C-F709F0C476EC}" destId="{85A62A8A-38D4-4C1C-8A50-E4CC4153A20C}" srcOrd="2" destOrd="0" presId="urn:microsoft.com/office/officeart/2008/layout/VerticalCurvedList"/>
    <dgm:cxn modelId="{E8030518-D8B5-442C-A864-221279CE8CF3}" type="presParOf" srcId="{5A4B3266-DF96-4C7A-8B7C-F709F0C476EC}" destId="{9834BDBF-C3C1-430A-B035-D70E9C154872}" srcOrd="3" destOrd="0" presId="urn:microsoft.com/office/officeart/2008/layout/VerticalCurvedList"/>
    <dgm:cxn modelId="{F1DBE450-09BF-46AB-A3B8-E57D07AFE30A}" type="presParOf" srcId="{46291B46-23F9-41C2-84E9-C9E4D4145CB7}" destId="{AEC67AB0-63C4-428D-91D3-8AF8C71B1878}" srcOrd="1" destOrd="0" presId="urn:microsoft.com/office/officeart/2008/layout/VerticalCurvedList"/>
    <dgm:cxn modelId="{F3D27C83-6974-491E-9485-0AD62C3CEDB8}" type="presParOf" srcId="{46291B46-23F9-41C2-84E9-C9E4D4145CB7}" destId="{0E454829-3593-4647-90D9-F3CD69BF6805}" srcOrd="2" destOrd="0" presId="urn:microsoft.com/office/officeart/2008/layout/VerticalCurvedList"/>
    <dgm:cxn modelId="{6A36B2A1-2892-475F-BFCA-B6FD9409C8FD}" type="presParOf" srcId="{0E454829-3593-4647-90D9-F3CD69BF6805}" destId="{90616413-8509-4F5C-ACF6-37D10E4F1E24}" srcOrd="0" destOrd="0" presId="urn:microsoft.com/office/officeart/2008/layout/VerticalCurvedList"/>
    <dgm:cxn modelId="{D0A3C1CD-256E-48AD-924B-5160BD1338D1}" type="presParOf" srcId="{46291B46-23F9-41C2-84E9-C9E4D4145CB7}" destId="{D4D21C7A-B22B-4F76-917B-0746491BFD0C}" srcOrd="3" destOrd="0" presId="urn:microsoft.com/office/officeart/2008/layout/VerticalCurvedList"/>
    <dgm:cxn modelId="{421CEDAB-99B9-4D23-9DDA-28B634090D86}" type="presParOf" srcId="{46291B46-23F9-41C2-84E9-C9E4D4145CB7}" destId="{C6802BD2-47BA-4D8D-91D6-49CEF0BCA97A}" srcOrd="4" destOrd="0" presId="urn:microsoft.com/office/officeart/2008/layout/VerticalCurvedList"/>
    <dgm:cxn modelId="{6B35C560-4B18-4247-8DA8-2D29B2CDEA2E}" type="presParOf" srcId="{C6802BD2-47BA-4D8D-91D6-49CEF0BCA97A}" destId="{290D662A-DF7B-4B59-ACA7-23D40432105E}" srcOrd="0" destOrd="0" presId="urn:microsoft.com/office/officeart/2008/layout/VerticalCurvedList"/>
    <dgm:cxn modelId="{226B1B6A-40E3-4C8D-BECE-DA0CDC217F59}" type="presParOf" srcId="{46291B46-23F9-41C2-84E9-C9E4D4145CB7}" destId="{21E7B5CE-92F8-4AD9-89D1-41B58CA06D23}" srcOrd="5" destOrd="0" presId="urn:microsoft.com/office/officeart/2008/layout/VerticalCurvedList"/>
    <dgm:cxn modelId="{EA4F6AD0-55A9-4959-90D4-7F3F17E9CEBF}" type="presParOf" srcId="{46291B46-23F9-41C2-84E9-C9E4D4145CB7}" destId="{8D07A8A1-41C4-4FA9-B6A6-8F57E7B54CEF}" srcOrd="6" destOrd="0" presId="urn:microsoft.com/office/officeart/2008/layout/VerticalCurvedList"/>
    <dgm:cxn modelId="{CBA21AE2-233E-4E8D-936D-1EC0663D0B7F}" type="presParOf" srcId="{8D07A8A1-41C4-4FA9-B6A6-8F57E7B54CEF}" destId="{10C131FD-DF95-4438-B904-DDC6B7FEA9F7}" srcOrd="0" destOrd="0" presId="urn:microsoft.com/office/officeart/2008/layout/VerticalCurvedList"/>
    <dgm:cxn modelId="{43D82D53-6A95-4D47-A118-DC2F8D4DB523}" type="presParOf" srcId="{46291B46-23F9-41C2-84E9-C9E4D4145CB7}" destId="{9E1E8915-FFC6-4418-93C9-D1821E9184D9}" srcOrd="7" destOrd="0" presId="urn:microsoft.com/office/officeart/2008/layout/VerticalCurvedList"/>
    <dgm:cxn modelId="{9FC2D5AC-9F7A-4F43-AA59-FFE79F162D77}" type="presParOf" srcId="{46291B46-23F9-41C2-84E9-C9E4D4145CB7}" destId="{F6F53E19-16A8-4BA6-A1C0-693D090CC240}" srcOrd="8" destOrd="0" presId="urn:microsoft.com/office/officeart/2008/layout/VerticalCurvedList"/>
    <dgm:cxn modelId="{98867294-3B0A-488B-8B03-7CF9079EEA6F}" type="presParOf" srcId="{F6F53E19-16A8-4BA6-A1C0-693D090CC240}" destId="{DD405115-20A2-40FC-8149-8A216AF93E27}" srcOrd="0" destOrd="0" presId="urn:microsoft.com/office/officeart/2008/layout/VerticalCurvedList"/>
    <dgm:cxn modelId="{CCA4CCFF-1DC6-4F23-9792-7924B5FE3369}" type="presParOf" srcId="{46291B46-23F9-41C2-84E9-C9E4D4145CB7}" destId="{CE0158D7-6EC8-4AFD-9892-0DE00CE0F902}" srcOrd="9" destOrd="0" presId="urn:microsoft.com/office/officeart/2008/layout/VerticalCurvedList"/>
    <dgm:cxn modelId="{D31743A5-9E55-42C7-8EC1-06FFA0AB7585}" type="presParOf" srcId="{46291B46-23F9-41C2-84E9-C9E4D4145CB7}" destId="{4D281DA5-5154-4D8B-8B1D-8E57AEC792DB}" srcOrd="10" destOrd="0" presId="urn:microsoft.com/office/officeart/2008/layout/VerticalCurvedList"/>
    <dgm:cxn modelId="{79E88CD3-2BA1-498D-B3F9-5F2D3E3EC93A}" type="presParOf" srcId="{4D281DA5-5154-4D8B-8B1D-8E57AEC792DB}" destId="{D1D72B5A-5D7C-45C0-BB1F-49203CCA567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962D07-14E3-47D8-9D69-8A12DF536733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82AF2CF-6A63-4638-A5F4-8C28FFAAA33E}">
      <dgm:prSet phldrT="[Texto]"/>
      <dgm:spPr/>
      <dgm:t>
        <a:bodyPr/>
        <a:lstStyle/>
        <a:p>
          <a:r>
            <a:rPr lang="es-MX" dirty="0" smtClean="0"/>
            <a:t>Disciplina</a:t>
          </a:r>
          <a:endParaRPr lang="es-MX" dirty="0"/>
        </a:p>
      </dgm:t>
    </dgm:pt>
    <dgm:pt modelId="{97F10AE0-E9CD-4544-8680-D4C5B769E091}" type="parTrans" cxnId="{0F06F440-C765-4820-94D4-94DD07C0F120}">
      <dgm:prSet/>
      <dgm:spPr/>
      <dgm:t>
        <a:bodyPr/>
        <a:lstStyle/>
        <a:p>
          <a:endParaRPr lang="es-MX"/>
        </a:p>
      </dgm:t>
    </dgm:pt>
    <dgm:pt modelId="{EE0343FB-968B-4DBF-BBE9-371723C2A7EB}" type="sibTrans" cxnId="{0F06F440-C765-4820-94D4-94DD07C0F120}">
      <dgm:prSet/>
      <dgm:spPr/>
      <dgm:t>
        <a:bodyPr/>
        <a:lstStyle/>
        <a:p>
          <a:endParaRPr lang="es-MX" dirty="0"/>
        </a:p>
      </dgm:t>
    </dgm:pt>
    <dgm:pt modelId="{08FB609C-7979-419D-B67C-5C6AF27FBB34}">
      <dgm:prSet phldrT="[Texto]"/>
      <dgm:spPr/>
      <dgm:t>
        <a:bodyPr/>
        <a:lstStyle/>
        <a:p>
          <a:r>
            <a:rPr lang="es-MX" dirty="0" smtClean="0"/>
            <a:t>Respeto</a:t>
          </a:r>
          <a:endParaRPr lang="es-MX" dirty="0"/>
        </a:p>
      </dgm:t>
    </dgm:pt>
    <dgm:pt modelId="{369EDD24-A3B4-4B8E-8A4A-48F5C570217A}" type="parTrans" cxnId="{650CA963-3DEC-4080-A3CF-2E8EF5B3F6DB}">
      <dgm:prSet/>
      <dgm:spPr/>
      <dgm:t>
        <a:bodyPr/>
        <a:lstStyle/>
        <a:p>
          <a:endParaRPr lang="es-MX"/>
        </a:p>
      </dgm:t>
    </dgm:pt>
    <dgm:pt modelId="{08587604-2700-43FB-B9CB-5A892325867D}" type="sibTrans" cxnId="{650CA963-3DEC-4080-A3CF-2E8EF5B3F6DB}">
      <dgm:prSet/>
      <dgm:spPr/>
      <dgm:t>
        <a:bodyPr/>
        <a:lstStyle/>
        <a:p>
          <a:endParaRPr lang="es-MX" dirty="0"/>
        </a:p>
      </dgm:t>
    </dgm:pt>
    <dgm:pt modelId="{7DC33807-FEB6-44C6-BE33-6236C5F7D561}">
      <dgm:prSet phldrT="[Texto]"/>
      <dgm:spPr/>
      <dgm:t>
        <a:bodyPr/>
        <a:lstStyle/>
        <a:p>
          <a:r>
            <a:rPr lang="es-MX" dirty="0" smtClean="0"/>
            <a:t>Eficiencia y eficacia</a:t>
          </a:r>
          <a:endParaRPr lang="es-MX" dirty="0"/>
        </a:p>
      </dgm:t>
    </dgm:pt>
    <dgm:pt modelId="{BFC02F3D-6472-4347-8172-8D187427FFE5}" type="parTrans" cxnId="{9C786181-2949-4BB0-8163-90452852535A}">
      <dgm:prSet/>
      <dgm:spPr/>
      <dgm:t>
        <a:bodyPr/>
        <a:lstStyle/>
        <a:p>
          <a:endParaRPr lang="es-MX"/>
        </a:p>
      </dgm:t>
    </dgm:pt>
    <dgm:pt modelId="{08A51C02-81BD-4028-892B-EA1117BE7007}" type="sibTrans" cxnId="{9C786181-2949-4BB0-8163-90452852535A}">
      <dgm:prSet/>
      <dgm:spPr/>
      <dgm:t>
        <a:bodyPr/>
        <a:lstStyle/>
        <a:p>
          <a:endParaRPr lang="es-MX" dirty="0"/>
        </a:p>
      </dgm:t>
    </dgm:pt>
    <dgm:pt modelId="{29F325FA-E3CD-4FF3-9907-824BC7A6696B}">
      <dgm:prSet phldrT="[Texto]"/>
      <dgm:spPr/>
      <dgm:t>
        <a:bodyPr/>
        <a:lstStyle/>
        <a:p>
          <a:r>
            <a:rPr lang="es-MX" dirty="0" smtClean="0"/>
            <a:t>Responsabilidad</a:t>
          </a:r>
          <a:endParaRPr lang="es-MX" dirty="0"/>
        </a:p>
      </dgm:t>
    </dgm:pt>
    <dgm:pt modelId="{653DE899-D493-4DE5-B874-22C44285382B}" type="parTrans" cxnId="{A86D6273-6FEE-4670-B212-4875F5C22408}">
      <dgm:prSet/>
      <dgm:spPr/>
      <dgm:t>
        <a:bodyPr/>
        <a:lstStyle/>
        <a:p>
          <a:endParaRPr lang="es-MX"/>
        </a:p>
      </dgm:t>
    </dgm:pt>
    <dgm:pt modelId="{A0C2AE93-22D6-42C8-9FBA-27D950AEC6D0}" type="sibTrans" cxnId="{A86D6273-6FEE-4670-B212-4875F5C22408}">
      <dgm:prSet/>
      <dgm:spPr/>
      <dgm:t>
        <a:bodyPr/>
        <a:lstStyle/>
        <a:p>
          <a:endParaRPr lang="es-MX" dirty="0"/>
        </a:p>
      </dgm:t>
    </dgm:pt>
    <dgm:pt modelId="{24E838D6-EFAD-4C5E-B71A-50D9026D10D2}">
      <dgm:prSet phldrT="[Texto]"/>
      <dgm:spPr/>
      <dgm:t>
        <a:bodyPr/>
        <a:lstStyle/>
        <a:p>
          <a:r>
            <a:rPr lang="es-MX" dirty="0" smtClean="0"/>
            <a:t>Comprometerse con la calidad</a:t>
          </a:r>
          <a:endParaRPr lang="es-MX" dirty="0"/>
        </a:p>
      </dgm:t>
    </dgm:pt>
    <dgm:pt modelId="{C885A4B2-A8EF-42FB-B2C4-9779BF93CA14}" type="parTrans" cxnId="{8A411831-D51C-45E0-8083-CB57E824F5F4}">
      <dgm:prSet/>
      <dgm:spPr/>
      <dgm:t>
        <a:bodyPr/>
        <a:lstStyle/>
        <a:p>
          <a:endParaRPr lang="es-MX"/>
        </a:p>
      </dgm:t>
    </dgm:pt>
    <dgm:pt modelId="{6C828A1F-41EC-4CD9-970E-519CC2EC1A65}" type="sibTrans" cxnId="{8A411831-D51C-45E0-8083-CB57E824F5F4}">
      <dgm:prSet/>
      <dgm:spPr/>
      <dgm:t>
        <a:bodyPr/>
        <a:lstStyle/>
        <a:p>
          <a:endParaRPr lang="es-MX"/>
        </a:p>
      </dgm:t>
    </dgm:pt>
    <dgm:pt modelId="{66DF3881-BC5B-4BEE-8DC1-3828F38A8BB8}" type="pres">
      <dgm:prSet presAssocID="{DA962D07-14E3-47D8-9D69-8A12DF53673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213B46-13AC-40B8-A510-3E8B5BE61F3C}" type="pres">
      <dgm:prSet presAssocID="{DA962D07-14E3-47D8-9D69-8A12DF536733}" presName="dummyMaxCanvas" presStyleCnt="0">
        <dgm:presLayoutVars/>
      </dgm:prSet>
      <dgm:spPr/>
    </dgm:pt>
    <dgm:pt modelId="{93B2E29A-B5C6-4700-87A7-54DF57FB8C92}" type="pres">
      <dgm:prSet presAssocID="{DA962D07-14E3-47D8-9D69-8A12DF53673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D82C1D-E027-45DB-8CC7-CAC3C8BA44E4}" type="pres">
      <dgm:prSet presAssocID="{DA962D07-14E3-47D8-9D69-8A12DF53673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698260-C2BA-431D-BF8D-9FE9798B31B4}" type="pres">
      <dgm:prSet presAssocID="{DA962D07-14E3-47D8-9D69-8A12DF53673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A00B5-6244-4624-A094-AC81A6BDCA4C}" type="pres">
      <dgm:prSet presAssocID="{DA962D07-14E3-47D8-9D69-8A12DF536733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BEC66A-6009-4D3E-B5CD-3180C9721F66}" type="pres">
      <dgm:prSet presAssocID="{DA962D07-14E3-47D8-9D69-8A12DF53673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96F33D-15C0-4331-B4D6-5B6594597905}" type="pres">
      <dgm:prSet presAssocID="{DA962D07-14E3-47D8-9D69-8A12DF53673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CC188B-6014-4D7E-A4DE-21E4947840F5}" type="pres">
      <dgm:prSet presAssocID="{DA962D07-14E3-47D8-9D69-8A12DF53673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7CDF15-1BE7-4278-B370-4B2D3FE53BA5}" type="pres">
      <dgm:prSet presAssocID="{DA962D07-14E3-47D8-9D69-8A12DF53673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A6A2FF-47EF-4639-A5DC-1E794E4DF099}" type="pres">
      <dgm:prSet presAssocID="{DA962D07-14E3-47D8-9D69-8A12DF53673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7D862C-B653-46B5-B5DF-B90A6535FD6D}" type="pres">
      <dgm:prSet presAssocID="{DA962D07-14E3-47D8-9D69-8A12DF53673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0D012A-315F-40F9-9E66-011847E37738}" type="pres">
      <dgm:prSet presAssocID="{DA962D07-14E3-47D8-9D69-8A12DF53673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326EF6-D791-494A-AAEB-47BA498805E7}" type="pres">
      <dgm:prSet presAssocID="{DA962D07-14E3-47D8-9D69-8A12DF53673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B17ADA-B5EE-434D-9852-8D76E8F9DA7D}" type="pres">
      <dgm:prSet presAssocID="{DA962D07-14E3-47D8-9D69-8A12DF53673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635E84-1E5F-4770-96FF-CF9BC28B280F}" type="pres">
      <dgm:prSet presAssocID="{DA962D07-14E3-47D8-9D69-8A12DF53673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6D6273-6FEE-4670-B212-4875F5C22408}" srcId="{DA962D07-14E3-47D8-9D69-8A12DF536733}" destId="{29F325FA-E3CD-4FF3-9907-824BC7A6696B}" srcOrd="2" destOrd="0" parTransId="{653DE899-D493-4DE5-B874-22C44285382B}" sibTransId="{A0C2AE93-22D6-42C8-9FBA-27D950AEC6D0}"/>
    <dgm:cxn modelId="{72C0DD9E-6604-4FE1-9E2A-FDEFA3B41AA0}" type="presOf" srcId="{EE0343FB-968B-4DBF-BBE9-371723C2A7EB}" destId="{E796F33D-15C0-4331-B4D6-5B6594597905}" srcOrd="0" destOrd="0" presId="urn:microsoft.com/office/officeart/2005/8/layout/vProcess5"/>
    <dgm:cxn modelId="{46D01B8B-1AC0-4AF9-86DD-A38705EBE1D6}" type="presOf" srcId="{7DC33807-FEB6-44C6-BE33-6236C5F7D561}" destId="{6BB17ADA-B5EE-434D-9852-8D76E8F9DA7D}" srcOrd="1" destOrd="0" presId="urn:microsoft.com/office/officeart/2005/8/layout/vProcess5"/>
    <dgm:cxn modelId="{A8AD6DC3-9CCF-4142-B235-16CA8CCFE5DD}" type="presOf" srcId="{24E838D6-EFAD-4C5E-B71A-50D9026D10D2}" destId="{58BEC66A-6009-4D3E-B5CD-3180C9721F66}" srcOrd="0" destOrd="0" presId="urn:microsoft.com/office/officeart/2005/8/layout/vProcess5"/>
    <dgm:cxn modelId="{49A27A97-4379-460B-9521-EBFE44E9ED28}" type="presOf" srcId="{882AF2CF-6A63-4638-A5F4-8C28FFAAA33E}" destId="{BC7D862C-B653-46B5-B5DF-B90A6535FD6D}" srcOrd="1" destOrd="0" presId="urn:microsoft.com/office/officeart/2005/8/layout/vProcess5"/>
    <dgm:cxn modelId="{9C55928B-6102-4755-BC4A-7B070AE64259}" type="presOf" srcId="{A0C2AE93-22D6-42C8-9FBA-27D950AEC6D0}" destId="{707CDF15-1BE7-4278-B370-4B2D3FE53BA5}" srcOrd="0" destOrd="0" presId="urn:microsoft.com/office/officeart/2005/8/layout/vProcess5"/>
    <dgm:cxn modelId="{6695F72A-9112-4CCB-B835-083DC6628078}" type="presOf" srcId="{24E838D6-EFAD-4C5E-B71A-50D9026D10D2}" destId="{3D635E84-1E5F-4770-96FF-CF9BC28B280F}" srcOrd="1" destOrd="0" presId="urn:microsoft.com/office/officeart/2005/8/layout/vProcess5"/>
    <dgm:cxn modelId="{B9F64ABC-07BC-4F43-925C-EBB4E6D92F73}" type="presOf" srcId="{29F325FA-E3CD-4FF3-9907-824BC7A6696B}" destId="{F2698260-C2BA-431D-BF8D-9FE9798B31B4}" srcOrd="0" destOrd="0" presId="urn:microsoft.com/office/officeart/2005/8/layout/vProcess5"/>
    <dgm:cxn modelId="{8A411831-D51C-45E0-8083-CB57E824F5F4}" srcId="{DA962D07-14E3-47D8-9D69-8A12DF536733}" destId="{24E838D6-EFAD-4C5E-B71A-50D9026D10D2}" srcOrd="4" destOrd="0" parTransId="{C885A4B2-A8EF-42FB-B2C4-9779BF93CA14}" sibTransId="{6C828A1F-41EC-4CD9-970E-519CC2EC1A65}"/>
    <dgm:cxn modelId="{118849E9-6983-438B-A5AE-67812C100080}" type="presOf" srcId="{08587604-2700-43FB-B9CB-5A892325867D}" destId="{2ACC188B-6014-4D7E-A4DE-21E4947840F5}" srcOrd="0" destOrd="0" presId="urn:microsoft.com/office/officeart/2005/8/layout/vProcess5"/>
    <dgm:cxn modelId="{91C96540-2D38-4AE6-886B-F1DC1DAE6BBB}" type="presOf" srcId="{DA962D07-14E3-47D8-9D69-8A12DF536733}" destId="{66DF3881-BC5B-4BEE-8DC1-3828F38A8BB8}" srcOrd="0" destOrd="0" presId="urn:microsoft.com/office/officeart/2005/8/layout/vProcess5"/>
    <dgm:cxn modelId="{A0384231-1E29-4816-811E-35F875AFAD33}" type="presOf" srcId="{08FB609C-7979-419D-B67C-5C6AF27FBB34}" destId="{72D82C1D-E027-45DB-8CC7-CAC3C8BA44E4}" srcOrd="0" destOrd="0" presId="urn:microsoft.com/office/officeart/2005/8/layout/vProcess5"/>
    <dgm:cxn modelId="{3322D1C6-3750-4F45-BA78-607ACB93CF7D}" type="presOf" srcId="{08A51C02-81BD-4028-892B-EA1117BE7007}" destId="{07A6A2FF-47EF-4639-A5DC-1E794E4DF099}" srcOrd="0" destOrd="0" presId="urn:microsoft.com/office/officeart/2005/8/layout/vProcess5"/>
    <dgm:cxn modelId="{9C786181-2949-4BB0-8163-90452852535A}" srcId="{DA962D07-14E3-47D8-9D69-8A12DF536733}" destId="{7DC33807-FEB6-44C6-BE33-6236C5F7D561}" srcOrd="3" destOrd="0" parTransId="{BFC02F3D-6472-4347-8172-8D187427FFE5}" sibTransId="{08A51C02-81BD-4028-892B-EA1117BE7007}"/>
    <dgm:cxn modelId="{337AA641-0ACA-4A1A-A31C-0A89BF2AE74A}" type="presOf" srcId="{882AF2CF-6A63-4638-A5F4-8C28FFAAA33E}" destId="{93B2E29A-B5C6-4700-87A7-54DF57FB8C92}" srcOrd="0" destOrd="0" presId="urn:microsoft.com/office/officeart/2005/8/layout/vProcess5"/>
    <dgm:cxn modelId="{F1088500-62A8-4BC7-9C5F-5F35528D5E3C}" type="presOf" srcId="{08FB609C-7979-419D-B67C-5C6AF27FBB34}" destId="{740D012A-315F-40F9-9E66-011847E37738}" srcOrd="1" destOrd="0" presId="urn:microsoft.com/office/officeart/2005/8/layout/vProcess5"/>
    <dgm:cxn modelId="{650CA963-3DEC-4080-A3CF-2E8EF5B3F6DB}" srcId="{DA962D07-14E3-47D8-9D69-8A12DF536733}" destId="{08FB609C-7979-419D-B67C-5C6AF27FBB34}" srcOrd="1" destOrd="0" parTransId="{369EDD24-A3B4-4B8E-8A4A-48F5C570217A}" sibTransId="{08587604-2700-43FB-B9CB-5A892325867D}"/>
    <dgm:cxn modelId="{ACC6E255-24EC-455D-88E1-FA8F244933F9}" type="presOf" srcId="{7DC33807-FEB6-44C6-BE33-6236C5F7D561}" destId="{81EA00B5-6244-4624-A094-AC81A6BDCA4C}" srcOrd="0" destOrd="0" presId="urn:microsoft.com/office/officeart/2005/8/layout/vProcess5"/>
    <dgm:cxn modelId="{0F06F440-C765-4820-94D4-94DD07C0F120}" srcId="{DA962D07-14E3-47D8-9D69-8A12DF536733}" destId="{882AF2CF-6A63-4638-A5F4-8C28FFAAA33E}" srcOrd="0" destOrd="0" parTransId="{97F10AE0-E9CD-4544-8680-D4C5B769E091}" sibTransId="{EE0343FB-968B-4DBF-BBE9-371723C2A7EB}"/>
    <dgm:cxn modelId="{D1737D53-F0C1-497E-AC96-8DBAAE299362}" type="presOf" srcId="{29F325FA-E3CD-4FF3-9907-824BC7A6696B}" destId="{68326EF6-D791-494A-AAEB-47BA498805E7}" srcOrd="1" destOrd="0" presId="urn:microsoft.com/office/officeart/2005/8/layout/vProcess5"/>
    <dgm:cxn modelId="{49EF206F-CECC-46D5-B166-9F753F040623}" type="presParOf" srcId="{66DF3881-BC5B-4BEE-8DC1-3828F38A8BB8}" destId="{13213B46-13AC-40B8-A510-3E8B5BE61F3C}" srcOrd="0" destOrd="0" presId="urn:microsoft.com/office/officeart/2005/8/layout/vProcess5"/>
    <dgm:cxn modelId="{7E70A3DA-1CC5-4A04-9CA3-E0B5F70BD882}" type="presParOf" srcId="{66DF3881-BC5B-4BEE-8DC1-3828F38A8BB8}" destId="{93B2E29A-B5C6-4700-87A7-54DF57FB8C92}" srcOrd="1" destOrd="0" presId="urn:microsoft.com/office/officeart/2005/8/layout/vProcess5"/>
    <dgm:cxn modelId="{217B673B-D303-4AE8-99BB-734AF9C40D73}" type="presParOf" srcId="{66DF3881-BC5B-4BEE-8DC1-3828F38A8BB8}" destId="{72D82C1D-E027-45DB-8CC7-CAC3C8BA44E4}" srcOrd="2" destOrd="0" presId="urn:microsoft.com/office/officeart/2005/8/layout/vProcess5"/>
    <dgm:cxn modelId="{A46FDEC8-65FA-4B00-9E57-F1214E8A917C}" type="presParOf" srcId="{66DF3881-BC5B-4BEE-8DC1-3828F38A8BB8}" destId="{F2698260-C2BA-431D-BF8D-9FE9798B31B4}" srcOrd="3" destOrd="0" presId="urn:microsoft.com/office/officeart/2005/8/layout/vProcess5"/>
    <dgm:cxn modelId="{27B89BCD-6D8D-4F27-80A5-67EA0C1517E6}" type="presParOf" srcId="{66DF3881-BC5B-4BEE-8DC1-3828F38A8BB8}" destId="{81EA00B5-6244-4624-A094-AC81A6BDCA4C}" srcOrd="4" destOrd="0" presId="urn:microsoft.com/office/officeart/2005/8/layout/vProcess5"/>
    <dgm:cxn modelId="{0E249E4D-B265-4A56-99AB-DF6038A5987C}" type="presParOf" srcId="{66DF3881-BC5B-4BEE-8DC1-3828F38A8BB8}" destId="{58BEC66A-6009-4D3E-B5CD-3180C9721F66}" srcOrd="5" destOrd="0" presId="urn:microsoft.com/office/officeart/2005/8/layout/vProcess5"/>
    <dgm:cxn modelId="{1008A120-5122-4CBA-9C6F-F301DB4D8416}" type="presParOf" srcId="{66DF3881-BC5B-4BEE-8DC1-3828F38A8BB8}" destId="{E796F33D-15C0-4331-B4D6-5B6594597905}" srcOrd="6" destOrd="0" presId="urn:microsoft.com/office/officeart/2005/8/layout/vProcess5"/>
    <dgm:cxn modelId="{975526A3-32DB-4AA4-9F09-9ED5BD4FA90E}" type="presParOf" srcId="{66DF3881-BC5B-4BEE-8DC1-3828F38A8BB8}" destId="{2ACC188B-6014-4D7E-A4DE-21E4947840F5}" srcOrd="7" destOrd="0" presId="urn:microsoft.com/office/officeart/2005/8/layout/vProcess5"/>
    <dgm:cxn modelId="{5315DCCC-44FB-45FA-8F39-D66C0EB5AC8E}" type="presParOf" srcId="{66DF3881-BC5B-4BEE-8DC1-3828F38A8BB8}" destId="{707CDF15-1BE7-4278-B370-4B2D3FE53BA5}" srcOrd="8" destOrd="0" presId="urn:microsoft.com/office/officeart/2005/8/layout/vProcess5"/>
    <dgm:cxn modelId="{85A77346-BA6A-4FF1-B7E0-374F736DC4A9}" type="presParOf" srcId="{66DF3881-BC5B-4BEE-8DC1-3828F38A8BB8}" destId="{07A6A2FF-47EF-4639-A5DC-1E794E4DF099}" srcOrd="9" destOrd="0" presId="urn:microsoft.com/office/officeart/2005/8/layout/vProcess5"/>
    <dgm:cxn modelId="{B45A0168-C1A2-4174-81ED-820E53766679}" type="presParOf" srcId="{66DF3881-BC5B-4BEE-8DC1-3828F38A8BB8}" destId="{BC7D862C-B653-46B5-B5DF-B90A6535FD6D}" srcOrd="10" destOrd="0" presId="urn:microsoft.com/office/officeart/2005/8/layout/vProcess5"/>
    <dgm:cxn modelId="{1FF40C30-F3DA-4AE8-BFE6-4CFE837115D1}" type="presParOf" srcId="{66DF3881-BC5B-4BEE-8DC1-3828F38A8BB8}" destId="{740D012A-315F-40F9-9E66-011847E37738}" srcOrd="11" destOrd="0" presId="urn:microsoft.com/office/officeart/2005/8/layout/vProcess5"/>
    <dgm:cxn modelId="{BB31D75C-564C-4D9B-8122-707A2779620A}" type="presParOf" srcId="{66DF3881-BC5B-4BEE-8DC1-3828F38A8BB8}" destId="{68326EF6-D791-494A-AAEB-47BA498805E7}" srcOrd="12" destOrd="0" presId="urn:microsoft.com/office/officeart/2005/8/layout/vProcess5"/>
    <dgm:cxn modelId="{2D2C1E55-93A5-467B-B13C-02ADD5AA87D1}" type="presParOf" srcId="{66DF3881-BC5B-4BEE-8DC1-3828F38A8BB8}" destId="{6BB17ADA-B5EE-434D-9852-8D76E8F9DA7D}" srcOrd="13" destOrd="0" presId="urn:microsoft.com/office/officeart/2005/8/layout/vProcess5"/>
    <dgm:cxn modelId="{7EF79DEA-1EDC-4F91-B2F8-8F12A01E708D}" type="presParOf" srcId="{66DF3881-BC5B-4BEE-8DC1-3828F38A8BB8}" destId="{3D635E84-1E5F-4770-96FF-CF9BC28B280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6C349B8-A23E-4CE3-8192-48623B3C8346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E6B87555-4007-4E08-96B4-CDE8D5E328DC}">
      <dgm:prSet phldrT="[Texto]"/>
      <dgm:spPr/>
      <dgm:t>
        <a:bodyPr/>
        <a:lstStyle/>
        <a:p>
          <a:r>
            <a:rPr lang="es-MX" dirty="0" smtClean="0"/>
            <a:t>Preparación</a:t>
          </a:r>
          <a:endParaRPr lang="es-MX" dirty="0"/>
        </a:p>
      </dgm:t>
    </dgm:pt>
    <dgm:pt modelId="{CE9BCCB0-2C32-4860-9B8B-2E9DEA113154}" type="parTrans" cxnId="{3ACB50F4-BB11-4DDC-A564-AFCBDD4AB610}">
      <dgm:prSet/>
      <dgm:spPr/>
      <dgm:t>
        <a:bodyPr/>
        <a:lstStyle/>
        <a:p>
          <a:endParaRPr lang="es-MX"/>
        </a:p>
      </dgm:t>
    </dgm:pt>
    <dgm:pt modelId="{BF92712D-A4C0-401A-AC99-CDC267FC8059}" type="sibTrans" cxnId="{3ACB50F4-BB11-4DDC-A564-AFCBDD4AB610}">
      <dgm:prSet/>
      <dgm:spPr/>
      <dgm:t>
        <a:bodyPr/>
        <a:lstStyle/>
        <a:p>
          <a:endParaRPr lang="es-MX" dirty="0"/>
        </a:p>
      </dgm:t>
    </dgm:pt>
    <dgm:pt modelId="{AA967579-F3FA-467D-92A1-0C4135359CD3}">
      <dgm:prSet phldrT="[Texto]"/>
      <dgm:spPr/>
      <dgm:t>
        <a:bodyPr/>
        <a:lstStyle/>
        <a:p>
          <a:r>
            <a:rPr lang="es-MX" dirty="0" smtClean="0"/>
            <a:t>Oportunidad</a:t>
          </a:r>
          <a:endParaRPr lang="es-MX" dirty="0"/>
        </a:p>
      </dgm:t>
    </dgm:pt>
    <dgm:pt modelId="{1C230B7B-7E67-4F73-BC99-E6C3746619BF}" type="parTrans" cxnId="{5080CFAC-F329-4217-BD2B-BE6421ABC212}">
      <dgm:prSet/>
      <dgm:spPr/>
      <dgm:t>
        <a:bodyPr/>
        <a:lstStyle/>
        <a:p>
          <a:endParaRPr lang="es-MX"/>
        </a:p>
      </dgm:t>
    </dgm:pt>
    <dgm:pt modelId="{11D05880-A6D2-4736-AAE0-B1065F08CFC3}" type="sibTrans" cxnId="{5080CFAC-F329-4217-BD2B-BE6421ABC212}">
      <dgm:prSet/>
      <dgm:spPr/>
      <dgm:t>
        <a:bodyPr/>
        <a:lstStyle/>
        <a:p>
          <a:endParaRPr lang="es-MX" dirty="0"/>
        </a:p>
      </dgm:t>
    </dgm:pt>
    <dgm:pt modelId="{63B5629D-C7A7-47F5-A6AF-0E639569325A}">
      <dgm:prSet phldrT="[Texto]"/>
      <dgm:spPr/>
      <dgm:t>
        <a:bodyPr/>
        <a:lstStyle/>
        <a:p>
          <a:r>
            <a:rPr lang="es-MX" dirty="0" smtClean="0"/>
            <a:t>Te da la “suerte” o posibilidad de obtener un trabajo bien remunerado</a:t>
          </a:r>
          <a:endParaRPr lang="es-MX" dirty="0"/>
        </a:p>
      </dgm:t>
    </dgm:pt>
    <dgm:pt modelId="{DFFDF717-0012-4949-94F4-EE8CB306FBCC}" type="parTrans" cxnId="{56150954-2804-40CF-981A-0F2C6D382772}">
      <dgm:prSet/>
      <dgm:spPr/>
      <dgm:t>
        <a:bodyPr/>
        <a:lstStyle/>
        <a:p>
          <a:endParaRPr lang="es-MX"/>
        </a:p>
      </dgm:t>
    </dgm:pt>
    <dgm:pt modelId="{828FF65C-6493-401E-BA67-44F25DC417C8}" type="sibTrans" cxnId="{56150954-2804-40CF-981A-0F2C6D382772}">
      <dgm:prSet/>
      <dgm:spPr/>
      <dgm:t>
        <a:bodyPr/>
        <a:lstStyle/>
        <a:p>
          <a:endParaRPr lang="es-MX"/>
        </a:p>
      </dgm:t>
    </dgm:pt>
    <dgm:pt modelId="{805F50FD-ED3C-4808-8CC4-72D83D851240}" type="pres">
      <dgm:prSet presAssocID="{76C349B8-A23E-4CE3-8192-48623B3C8346}" presName="Name0" presStyleCnt="0">
        <dgm:presLayoutVars>
          <dgm:dir/>
          <dgm:resizeHandles val="exact"/>
        </dgm:presLayoutVars>
      </dgm:prSet>
      <dgm:spPr/>
    </dgm:pt>
    <dgm:pt modelId="{4520EAB8-F2FD-46CA-90DE-68CC13B78D9D}" type="pres">
      <dgm:prSet presAssocID="{76C349B8-A23E-4CE3-8192-48623B3C8346}" presName="vNodes" presStyleCnt="0"/>
      <dgm:spPr/>
    </dgm:pt>
    <dgm:pt modelId="{1D240E23-3897-4376-9C1E-4926D2A89E54}" type="pres">
      <dgm:prSet presAssocID="{E6B87555-4007-4E08-96B4-CDE8D5E328D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AA50E1-254D-44F7-B400-0CF72853204A}" type="pres">
      <dgm:prSet presAssocID="{BF92712D-A4C0-401A-AC99-CDC267FC8059}" presName="spacerT" presStyleCnt="0"/>
      <dgm:spPr/>
    </dgm:pt>
    <dgm:pt modelId="{6C336080-434A-40F4-B824-A923D38AB865}" type="pres">
      <dgm:prSet presAssocID="{BF92712D-A4C0-401A-AC99-CDC267FC8059}" presName="sibTrans" presStyleLbl="sibTrans2D1" presStyleIdx="0" presStyleCnt="2"/>
      <dgm:spPr/>
      <dgm:t>
        <a:bodyPr/>
        <a:lstStyle/>
        <a:p>
          <a:endParaRPr lang="es-MX"/>
        </a:p>
      </dgm:t>
    </dgm:pt>
    <dgm:pt modelId="{40CB8CFA-B1AC-41FD-BAC3-2433981C50DB}" type="pres">
      <dgm:prSet presAssocID="{BF92712D-A4C0-401A-AC99-CDC267FC8059}" presName="spacerB" presStyleCnt="0"/>
      <dgm:spPr/>
    </dgm:pt>
    <dgm:pt modelId="{82B11294-89D6-4CBD-BE88-D89CD895078E}" type="pres">
      <dgm:prSet presAssocID="{AA967579-F3FA-467D-92A1-0C4135359C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199A54-D7B6-40E9-A49F-C2044889A01F}" type="pres">
      <dgm:prSet presAssocID="{76C349B8-A23E-4CE3-8192-48623B3C8346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F7093DC8-DCE8-4FD3-A5C7-7D02242F9394}" type="pres">
      <dgm:prSet presAssocID="{76C349B8-A23E-4CE3-8192-48623B3C8346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2BAFB30B-EC91-4B69-B33E-B8AD73706E53}" type="pres">
      <dgm:prSet presAssocID="{76C349B8-A23E-4CE3-8192-48623B3C8346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11B620-70BC-4EFE-BE77-B63E6F66377F}" type="presOf" srcId="{11D05880-A6D2-4736-AAE0-B1065F08CFC3}" destId="{F7093DC8-DCE8-4FD3-A5C7-7D02242F9394}" srcOrd="1" destOrd="0" presId="urn:microsoft.com/office/officeart/2005/8/layout/equation2"/>
    <dgm:cxn modelId="{4D7573BB-1438-4E80-AA5F-D0BFFAB9E053}" type="presOf" srcId="{63B5629D-C7A7-47F5-A6AF-0E639569325A}" destId="{2BAFB30B-EC91-4B69-B33E-B8AD73706E53}" srcOrd="0" destOrd="0" presId="urn:microsoft.com/office/officeart/2005/8/layout/equation2"/>
    <dgm:cxn modelId="{BA2C7A2A-CB9E-40AE-92DB-4ED6CE30CAB3}" type="presOf" srcId="{76C349B8-A23E-4CE3-8192-48623B3C8346}" destId="{805F50FD-ED3C-4808-8CC4-72D83D851240}" srcOrd="0" destOrd="0" presId="urn:microsoft.com/office/officeart/2005/8/layout/equation2"/>
    <dgm:cxn modelId="{3ACB50F4-BB11-4DDC-A564-AFCBDD4AB610}" srcId="{76C349B8-A23E-4CE3-8192-48623B3C8346}" destId="{E6B87555-4007-4E08-96B4-CDE8D5E328DC}" srcOrd="0" destOrd="0" parTransId="{CE9BCCB0-2C32-4860-9B8B-2E9DEA113154}" sibTransId="{BF92712D-A4C0-401A-AC99-CDC267FC8059}"/>
    <dgm:cxn modelId="{77AF952B-1606-411A-9156-2F5CA86CE9D9}" type="presOf" srcId="{AA967579-F3FA-467D-92A1-0C4135359CD3}" destId="{82B11294-89D6-4CBD-BE88-D89CD895078E}" srcOrd="0" destOrd="0" presId="urn:microsoft.com/office/officeart/2005/8/layout/equation2"/>
    <dgm:cxn modelId="{56150954-2804-40CF-981A-0F2C6D382772}" srcId="{76C349B8-A23E-4CE3-8192-48623B3C8346}" destId="{63B5629D-C7A7-47F5-A6AF-0E639569325A}" srcOrd="2" destOrd="0" parTransId="{DFFDF717-0012-4949-94F4-EE8CB306FBCC}" sibTransId="{828FF65C-6493-401E-BA67-44F25DC417C8}"/>
    <dgm:cxn modelId="{5080CFAC-F329-4217-BD2B-BE6421ABC212}" srcId="{76C349B8-A23E-4CE3-8192-48623B3C8346}" destId="{AA967579-F3FA-467D-92A1-0C4135359CD3}" srcOrd="1" destOrd="0" parTransId="{1C230B7B-7E67-4F73-BC99-E6C3746619BF}" sibTransId="{11D05880-A6D2-4736-AAE0-B1065F08CFC3}"/>
    <dgm:cxn modelId="{764CCE85-1D91-404B-86F0-BC9FA7BC07A6}" type="presOf" srcId="{11D05880-A6D2-4736-AAE0-B1065F08CFC3}" destId="{F2199A54-D7B6-40E9-A49F-C2044889A01F}" srcOrd="0" destOrd="0" presId="urn:microsoft.com/office/officeart/2005/8/layout/equation2"/>
    <dgm:cxn modelId="{F4B34786-B2CA-48C3-B2F4-CD869CBD99D4}" type="presOf" srcId="{BF92712D-A4C0-401A-AC99-CDC267FC8059}" destId="{6C336080-434A-40F4-B824-A923D38AB865}" srcOrd="0" destOrd="0" presId="urn:microsoft.com/office/officeart/2005/8/layout/equation2"/>
    <dgm:cxn modelId="{278291AE-BA7B-4941-84AC-D1C5EA788F75}" type="presOf" srcId="{E6B87555-4007-4E08-96B4-CDE8D5E328DC}" destId="{1D240E23-3897-4376-9C1E-4926D2A89E54}" srcOrd="0" destOrd="0" presId="urn:microsoft.com/office/officeart/2005/8/layout/equation2"/>
    <dgm:cxn modelId="{4B626237-E2AB-4A77-8F50-BD4AEEC79785}" type="presParOf" srcId="{805F50FD-ED3C-4808-8CC4-72D83D851240}" destId="{4520EAB8-F2FD-46CA-90DE-68CC13B78D9D}" srcOrd="0" destOrd="0" presId="urn:microsoft.com/office/officeart/2005/8/layout/equation2"/>
    <dgm:cxn modelId="{A7218DFC-795F-4158-8571-D2C52B6F2CB4}" type="presParOf" srcId="{4520EAB8-F2FD-46CA-90DE-68CC13B78D9D}" destId="{1D240E23-3897-4376-9C1E-4926D2A89E54}" srcOrd="0" destOrd="0" presId="urn:microsoft.com/office/officeart/2005/8/layout/equation2"/>
    <dgm:cxn modelId="{91FE667F-EBA8-42B1-8AB6-E088334F5BCF}" type="presParOf" srcId="{4520EAB8-F2FD-46CA-90DE-68CC13B78D9D}" destId="{93AA50E1-254D-44F7-B400-0CF72853204A}" srcOrd="1" destOrd="0" presId="urn:microsoft.com/office/officeart/2005/8/layout/equation2"/>
    <dgm:cxn modelId="{5959D9CE-D05A-4A3F-B378-6BA6E1702D1D}" type="presParOf" srcId="{4520EAB8-F2FD-46CA-90DE-68CC13B78D9D}" destId="{6C336080-434A-40F4-B824-A923D38AB865}" srcOrd="2" destOrd="0" presId="urn:microsoft.com/office/officeart/2005/8/layout/equation2"/>
    <dgm:cxn modelId="{768CE8D0-2BA5-4E14-9C99-2990B9DB81A3}" type="presParOf" srcId="{4520EAB8-F2FD-46CA-90DE-68CC13B78D9D}" destId="{40CB8CFA-B1AC-41FD-BAC3-2433981C50DB}" srcOrd="3" destOrd="0" presId="urn:microsoft.com/office/officeart/2005/8/layout/equation2"/>
    <dgm:cxn modelId="{E2DB0205-59FF-494A-ACCB-E527A66EDB8D}" type="presParOf" srcId="{4520EAB8-F2FD-46CA-90DE-68CC13B78D9D}" destId="{82B11294-89D6-4CBD-BE88-D89CD895078E}" srcOrd="4" destOrd="0" presId="urn:microsoft.com/office/officeart/2005/8/layout/equation2"/>
    <dgm:cxn modelId="{B9E50922-85F9-450F-A4C6-9C3DE2CE9D24}" type="presParOf" srcId="{805F50FD-ED3C-4808-8CC4-72D83D851240}" destId="{F2199A54-D7B6-40E9-A49F-C2044889A01F}" srcOrd="1" destOrd="0" presId="urn:microsoft.com/office/officeart/2005/8/layout/equation2"/>
    <dgm:cxn modelId="{760891B2-E122-40BC-90CF-C5AF803524BC}" type="presParOf" srcId="{F2199A54-D7B6-40E9-A49F-C2044889A01F}" destId="{F7093DC8-DCE8-4FD3-A5C7-7D02242F9394}" srcOrd="0" destOrd="0" presId="urn:microsoft.com/office/officeart/2005/8/layout/equation2"/>
    <dgm:cxn modelId="{4C7EC6D1-FA57-4754-906C-75F0069F4BF4}" type="presParOf" srcId="{805F50FD-ED3C-4808-8CC4-72D83D851240}" destId="{2BAFB30B-EC91-4B69-B33E-B8AD73706E5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095FD4C-B64D-44CA-A83F-5A73D0DBAF5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B8DD825-CE49-4703-B12B-111AF78DE43F}">
      <dgm:prSet phldrT="[Texto]"/>
      <dgm:spPr/>
      <dgm:t>
        <a:bodyPr/>
        <a:lstStyle/>
        <a:p>
          <a:r>
            <a:rPr lang="es-MX" dirty="0" smtClean="0"/>
            <a:t>“Paz interior”</a:t>
          </a:r>
          <a:endParaRPr lang="es-MX" dirty="0"/>
        </a:p>
      </dgm:t>
    </dgm:pt>
    <dgm:pt modelId="{06C6EA52-325F-44DE-A65E-ED70E59FF02C}" type="parTrans" cxnId="{524C8DDE-544A-40A4-9F57-1E2D45152123}">
      <dgm:prSet/>
      <dgm:spPr/>
      <dgm:t>
        <a:bodyPr/>
        <a:lstStyle/>
        <a:p>
          <a:endParaRPr lang="es-MX"/>
        </a:p>
      </dgm:t>
    </dgm:pt>
    <dgm:pt modelId="{5CCB638E-3583-415F-9CD5-117B023E22B3}" type="sibTrans" cxnId="{524C8DDE-544A-40A4-9F57-1E2D45152123}">
      <dgm:prSet/>
      <dgm:spPr/>
      <dgm:t>
        <a:bodyPr/>
        <a:lstStyle/>
        <a:p>
          <a:endParaRPr lang="es-MX"/>
        </a:p>
      </dgm:t>
    </dgm:pt>
    <dgm:pt modelId="{2BAFE70A-C429-4605-8705-934DF7B30543}">
      <dgm:prSet phldrT="[Texto]"/>
      <dgm:spPr/>
      <dgm:t>
        <a:bodyPr/>
        <a:lstStyle/>
        <a:p>
          <a:r>
            <a:rPr lang="es-MX" dirty="0" smtClean="0"/>
            <a:t>“Bondad”</a:t>
          </a:r>
          <a:endParaRPr lang="es-MX" dirty="0"/>
        </a:p>
      </dgm:t>
    </dgm:pt>
    <dgm:pt modelId="{E058CB44-1BDB-468C-8717-F81C0BD52D26}" type="parTrans" cxnId="{7E94E039-E71A-4457-9956-EFAE98CCB11B}">
      <dgm:prSet/>
      <dgm:spPr/>
      <dgm:t>
        <a:bodyPr/>
        <a:lstStyle/>
        <a:p>
          <a:endParaRPr lang="es-MX"/>
        </a:p>
      </dgm:t>
    </dgm:pt>
    <dgm:pt modelId="{FA457897-4ECD-49D5-83F2-8C81CE4EDD50}" type="sibTrans" cxnId="{7E94E039-E71A-4457-9956-EFAE98CCB11B}">
      <dgm:prSet/>
      <dgm:spPr/>
      <dgm:t>
        <a:bodyPr/>
        <a:lstStyle/>
        <a:p>
          <a:endParaRPr lang="es-MX"/>
        </a:p>
      </dgm:t>
    </dgm:pt>
    <dgm:pt modelId="{4A684A47-8DAF-4050-998A-119C069F0067}">
      <dgm:prSet phldrT="[Texto]"/>
      <dgm:spPr/>
      <dgm:t>
        <a:bodyPr/>
        <a:lstStyle/>
        <a:p>
          <a:r>
            <a:rPr lang="es-MX" dirty="0" smtClean="0"/>
            <a:t>“Amor”</a:t>
          </a:r>
          <a:endParaRPr lang="es-MX" dirty="0"/>
        </a:p>
      </dgm:t>
    </dgm:pt>
    <dgm:pt modelId="{B51018CC-4A71-48B7-9A76-710EBB622C3B}" type="parTrans" cxnId="{6484C328-4914-4A2E-BC6C-E1A840F3BB43}">
      <dgm:prSet/>
      <dgm:spPr/>
      <dgm:t>
        <a:bodyPr/>
        <a:lstStyle/>
        <a:p>
          <a:endParaRPr lang="es-MX"/>
        </a:p>
      </dgm:t>
    </dgm:pt>
    <dgm:pt modelId="{057D4BE2-B94A-4E34-9605-0FC4A4F08068}" type="sibTrans" cxnId="{6484C328-4914-4A2E-BC6C-E1A840F3BB43}">
      <dgm:prSet/>
      <dgm:spPr/>
      <dgm:t>
        <a:bodyPr/>
        <a:lstStyle/>
        <a:p>
          <a:endParaRPr lang="es-MX"/>
        </a:p>
      </dgm:t>
    </dgm:pt>
    <dgm:pt modelId="{E21166F7-83CF-4DED-9162-D265EEEA7902}">
      <dgm:prSet phldrT="[Texto]"/>
      <dgm:spPr/>
      <dgm:t>
        <a:bodyPr/>
        <a:lstStyle/>
        <a:p>
          <a:r>
            <a:rPr lang="es-MX" dirty="0" smtClean="0"/>
            <a:t>“Inteligencia”</a:t>
          </a:r>
          <a:endParaRPr lang="es-MX" dirty="0"/>
        </a:p>
      </dgm:t>
    </dgm:pt>
    <dgm:pt modelId="{EB5057A9-A3EA-4C6E-AB0B-D8E8D868BDA5}" type="parTrans" cxnId="{D1D1FB56-CE76-4994-8B15-BD5037D32AEF}">
      <dgm:prSet/>
      <dgm:spPr/>
      <dgm:t>
        <a:bodyPr/>
        <a:lstStyle/>
        <a:p>
          <a:endParaRPr lang="es-MX"/>
        </a:p>
      </dgm:t>
    </dgm:pt>
    <dgm:pt modelId="{9BA12BEE-17C7-4B63-80F5-322ED150425C}" type="sibTrans" cxnId="{D1D1FB56-CE76-4994-8B15-BD5037D32AEF}">
      <dgm:prSet/>
      <dgm:spPr/>
      <dgm:t>
        <a:bodyPr/>
        <a:lstStyle/>
        <a:p>
          <a:endParaRPr lang="es-MX"/>
        </a:p>
      </dgm:t>
    </dgm:pt>
    <dgm:pt modelId="{558622E1-2ECF-48FD-9A7F-5916BE6A6FE3}">
      <dgm:prSet phldrT="[Texto]"/>
      <dgm:spPr/>
      <dgm:t>
        <a:bodyPr/>
        <a:lstStyle/>
        <a:p>
          <a:r>
            <a:rPr lang="es-MX" dirty="0" smtClean="0"/>
            <a:t>“Sentido de vida”</a:t>
          </a:r>
          <a:endParaRPr lang="es-MX" dirty="0"/>
        </a:p>
      </dgm:t>
    </dgm:pt>
    <dgm:pt modelId="{0283E155-3A6B-4628-995D-2CC9FB4C9A42}" type="parTrans" cxnId="{6BD6F419-0E9D-4DFE-97C1-FDE46E40F4F8}">
      <dgm:prSet/>
      <dgm:spPr/>
      <dgm:t>
        <a:bodyPr/>
        <a:lstStyle/>
        <a:p>
          <a:endParaRPr lang="es-MX"/>
        </a:p>
      </dgm:t>
    </dgm:pt>
    <dgm:pt modelId="{8CC6ECCF-130F-46BE-A829-3375822D6206}" type="sibTrans" cxnId="{6BD6F419-0E9D-4DFE-97C1-FDE46E40F4F8}">
      <dgm:prSet/>
      <dgm:spPr/>
      <dgm:t>
        <a:bodyPr/>
        <a:lstStyle/>
        <a:p>
          <a:endParaRPr lang="es-MX"/>
        </a:p>
      </dgm:t>
    </dgm:pt>
    <dgm:pt modelId="{B30DDAAE-4662-4C04-86F1-A50930A3BA7C}" type="pres">
      <dgm:prSet presAssocID="{0095FD4C-B64D-44CA-A83F-5A73D0DBAF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2E7EF87-4270-4C7A-8580-C7D6925E7855}" type="pres">
      <dgm:prSet presAssocID="{2B8DD825-CE49-4703-B12B-111AF78DE43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067389-E003-42F1-8332-99901FE82F38}" type="pres">
      <dgm:prSet presAssocID="{5CCB638E-3583-415F-9CD5-117B023E22B3}" presName="sibTrans" presStyleCnt="0"/>
      <dgm:spPr/>
    </dgm:pt>
    <dgm:pt modelId="{33C3B72D-C79D-4400-BF4F-A5698F1AA2F8}" type="pres">
      <dgm:prSet presAssocID="{2BAFE70A-C429-4605-8705-934DF7B3054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13BDCD-E61C-4B0A-9457-1F07F12B3096}" type="pres">
      <dgm:prSet presAssocID="{FA457897-4ECD-49D5-83F2-8C81CE4EDD50}" presName="sibTrans" presStyleCnt="0"/>
      <dgm:spPr/>
    </dgm:pt>
    <dgm:pt modelId="{FDE9C4BF-7268-4EA1-9034-93D1D277E333}" type="pres">
      <dgm:prSet presAssocID="{4A684A47-8DAF-4050-998A-119C069F006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2476B2-82EF-4DBD-BFFB-4A50D5D035D3}" type="pres">
      <dgm:prSet presAssocID="{057D4BE2-B94A-4E34-9605-0FC4A4F08068}" presName="sibTrans" presStyleCnt="0"/>
      <dgm:spPr/>
    </dgm:pt>
    <dgm:pt modelId="{2A470CAB-0E3E-4B5C-8E3E-1CC9F3A06797}" type="pres">
      <dgm:prSet presAssocID="{E21166F7-83CF-4DED-9162-D265EEEA790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424A6F-6B7B-4C18-810F-C8D74BE759E6}" type="pres">
      <dgm:prSet presAssocID="{9BA12BEE-17C7-4B63-80F5-322ED150425C}" presName="sibTrans" presStyleCnt="0"/>
      <dgm:spPr/>
    </dgm:pt>
    <dgm:pt modelId="{619B79EC-CBEE-44C1-8C49-37DE0430806C}" type="pres">
      <dgm:prSet presAssocID="{558622E1-2ECF-48FD-9A7F-5916BE6A6FE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D540EC-5CA9-4990-AD25-976D86CE5E4A}" type="presOf" srcId="{2B8DD825-CE49-4703-B12B-111AF78DE43F}" destId="{52E7EF87-4270-4C7A-8580-C7D6925E7855}" srcOrd="0" destOrd="0" presId="urn:microsoft.com/office/officeart/2005/8/layout/default"/>
    <dgm:cxn modelId="{6BD6F419-0E9D-4DFE-97C1-FDE46E40F4F8}" srcId="{0095FD4C-B64D-44CA-A83F-5A73D0DBAF5F}" destId="{558622E1-2ECF-48FD-9A7F-5916BE6A6FE3}" srcOrd="4" destOrd="0" parTransId="{0283E155-3A6B-4628-995D-2CC9FB4C9A42}" sibTransId="{8CC6ECCF-130F-46BE-A829-3375822D6206}"/>
    <dgm:cxn modelId="{7E94E039-E71A-4457-9956-EFAE98CCB11B}" srcId="{0095FD4C-B64D-44CA-A83F-5A73D0DBAF5F}" destId="{2BAFE70A-C429-4605-8705-934DF7B30543}" srcOrd="1" destOrd="0" parTransId="{E058CB44-1BDB-468C-8717-F81C0BD52D26}" sibTransId="{FA457897-4ECD-49D5-83F2-8C81CE4EDD50}"/>
    <dgm:cxn modelId="{524C8DDE-544A-40A4-9F57-1E2D45152123}" srcId="{0095FD4C-B64D-44CA-A83F-5A73D0DBAF5F}" destId="{2B8DD825-CE49-4703-B12B-111AF78DE43F}" srcOrd="0" destOrd="0" parTransId="{06C6EA52-325F-44DE-A65E-ED70E59FF02C}" sibTransId="{5CCB638E-3583-415F-9CD5-117B023E22B3}"/>
    <dgm:cxn modelId="{3DC9507A-F40B-4C18-B765-26A0E291D3CB}" type="presOf" srcId="{E21166F7-83CF-4DED-9162-D265EEEA7902}" destId="{2A470CAB-0E3E-4B5C-8E3E-1CC9F3A06797}" srcOrd="0" destOrd="0" presId="urn:microsoft.com/office/officeart/2005/8/layout/default"/>
    <dgm:cxn modelId="{750D67FC-0538-4485-9297-671007812DBD}" type="presOf" srcId="{2BAFE70A-C429-4605-8705-934DF7B30543}" destId="{33C3B72D-C79D-4400-BF4F-A5698F1AA2F8}" srcOrd="0" destOrd="0" presId="urn:microsoft.com/office/officeart/2005/8/layout/default"/>
    <dgm:cxn modelId="{6484C328-4914-4A2E-BC6C-E1A840F3BB43}" srcId="{0095FD4C-B64D-44CA-A83F-5A73D0DBAF5F}" destId="{4A684A47-8DAF-4050-998A-119C069F0067}" srcOrd="2" destOrd="0" parTransId="{B51018CC-4A71-48B7-9A76-710EBB622C3B}" sibTransId="{057D4BE2-B94A-4E34-9605-0FC4A4F08068}"/>
    <dgm:cxn modelId="{9D9812F7-80FD-4A25-86C0-E24922D3DC3A}" type="presOf" srcId="{558622E1-2ECF-48FD-9A7F-5916BE6A6FE3}" destId="{619B79EC-CBEE-44C1-8C49-37DE0430806C}" srcOrd="0" destOrd="0" presId="urn:microsoft.com/office/officeart/2005/8/layout/default"/>
    <dgm:cxn modelId="{D1D1FB56-CE76-4994-8B15-BD5037D32AEF}" srcId="{0095FD4C-B64D-44CA-A83F-5A73D0DBAF5F}" destId="{E21166F7-83CF-4DED-9162-D265EEEA7902}" srcOrd="3" destOrd="0" parTransId="{EB5057A9-A3EA-4C6E-AB0B-D8E8D868BDA5}" sibTransId="{9BA12BEE-17C7-4B63-80F5-322ED150425C}"/>
    <dgm:cxn modelId="{B720562A-7E4E-400A-9119-BCB49AD70AC9}" type="presOf" srcId="{4A684A47-8DAF-4050-998A-119C069F0067}" destId="{FDE9C4BF-7268-4EA1-9034-93D1D277E333}" srcOrd="0" destOrd="0" presId="urn:microsoft.com/office/officeart/2005/8/layout/default"/>
    <dgm:cxn modelId="{04FE8C1A-8BA3-4F87-B4AD-FE7B3E95BF7B}" type="presOf" srcId="{0095FD4C-B64D-44CA-A83F-5A73D0DBAF5F}" destId="{B30DDAAE-4662-4C04-86F1-A50930A3BA7C}" srcOrd="0" destOrd="0" presId="urn:microsoft.com/office/officeart/2005/8/layout/default"/>
    <dgm:cxn modelId="{A2B23F56-C6F2-4DEA-9EB9-4248A81425CA}" type="presParOf" srcId="{B30DDAAE-4662-4C04-86F1-A50930A3BA7C}" destId="{52E7EF87-4270-4C7A-8580-C7D6925E7855}" srcOrd="0" destOrd="0" presId="urn:microsoft.com/office/officeart/2005/8/layout/default"/>
    <dgm:cxn modelId="{F77EF93C-8990-4DFC-BDA2-658C044421FF}" type="presParOf" srcId="{B30DDAAE-4662-4C04-86F1-A50930A3BA7C}" destId="{15067389-E003-42F1-8332-99901FE82F38}" srcOrd="1" destOrd="0" presId="urn:microsoft.com/office/officeart/2005/8/layout/default"/>
    <dgm:cxn modelId="{81B43783-9559-4E75-A944-D2F650C9D1B7}" type="presParOf" srcId="{B30DDAAE-4662-4C04-86F1-A50930A3BA7C}" destId="{33C3B72D-C79D-4400-BF4F-A5698F1AA2F8}" srcOrd="2" destOrd="0" presId="urn:microsoft.com/office/officeart/2005/8/layout/default"/>
    <dgm:cxn modelId="{F3B8728A-25D6-4164-A5CD-00B1A9836571}" type="presParOf" srcId="{B30DDAAE-4662-4C04-86F1-A50930A3BA7C}" destId="{8F13BDCD-E61C-4B0A-9457-1F07F12B3096}" srcOrd="3" destOrd="0" presId="urn:microsoft.com/office/officeart/2005/8/layout/default"/>
    <dgm:cxn modelId="{7827E5F0-947B-439A-A1E1-A2A41B0725B1}" type="presParOf" srcId="{B30DDAAE-4662-4C04-86F1-A50930A3BA7C}" destId="{FDE9C4BF-7268-4EA1-9034-93D1D277E333}" srcOrd="4" destOrd="0" presId="urn:microsoft.com/office/officeart/2005/8/layout/default"/>
    <dgm:cxn modelId="{804CA41E-7FDE-4E86-BFCB-69085DBC3B2E}" type="presParOf" srcId="{B30DDAAE-4662-4C04-86F1-A50930A3BA7C}" destId="{D42476B2-82EF-4DBD-BFFB-4A50D5D035D3}" srcOrd="5" destOrd="0" presId="urn:microsoft.com/office/officeart/2005/8/layout/default"/>
    <dgm:cxn modelId="{0A860F58-A8FF-48AE-9232-1547CA5040E8}" type="presParOf" srcId="{B30DDAAE-4662-4C04-86F1-A50930A3BA7C}" destId="{2A470CAB-0E3E-4B5C-8E3E-1CC9F3A06797}" srcOrd="6" destOrd="0" presId="urn:microsoft.com/office/officeart/2005/8/layout/default"/>
    <dgm:cxn modelId="{C5561C38-3CE3-4394-A689-C6159260852A}" type="presParOf" srcId="{B30DDAAE-4662-4C04-86F1-A50930A3BA7C}" destId="{66424A6F-6B7B-4C18-810F-C8D74BE759E6}" srcOrd="7" destOrd="0" presId="urn:microsoft.com/office/officeart/2005/8/layout/default"/>
    <dgm:cxn modelId="{35CF72D6-8C62-4F11-BC50-F9F445D42CF3}" type="presParOf" srcId="{B30DDAAE-4662-4C04-86F1-A50930A3BA7C}" destId="{619B79EC-CBEE-44C1-8C49-37DE0430806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379EF59-0427-4B6C-8C63-77E6AF8F6D35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C9B3129-8D82-479C-9CB5-A27B2D42BB83}">
      <dgm:prSet phldrT="[Texto]"/>
      <dgm:spPr/>
      <dgm:t>
        <a:bodyPr/>
        <a:lstStyle/>
        <a:p>
          <a:r>
            <a:rPr lang="es-MX" dirty="0" smtClean="0"/>
            <a:t>Conocer los ámbitos en que se desenvuelve el ser humano te ayudan a plantear de manera integral las metas de tu Plan de vida y carrera.</a:t>
          </a:r>
        </a:p>
      </dgm:t>
    </dgm:pt>
    <dgm:pt modelId="{EDBF1306-5111-41DE-B716-5D9EFE58B2F3}" type="parTrans" cxnId="{E148AF02-7B33-410F-9A12-A7CA499BC7D9}">
      <dgm:prSet/>
      <dgm:spPr/>
      <dgm:t>
        <a:bodyPr/>
        <a:lstStyle/>
        <a:p>
          <a:endParaRPr lang="es-MX"/>
        </a:p>
      </dgm:t>
    </dgm:pt>
    <dgm:pt modelId="{84704D18-A59D-4ED1-BB6B-8A58F3805CC3}" type="sibTrans" cxnId="{E148AF02-7B33-410F-9A12-A7CA499BC7D9}">
      <dgm:prSet/>
      <dgm:spPr/>
      <dgm:t>
        <a:bodyPr/>
        <a:lstStyle/>
        <a:p>
          <a:endParaRPr lang="es-MX"/>
        </a:p>
      </dgm:t>
    </dgm:pt>
    <dgm:pt modelId="{2922D311-1E81-4BC3-8262-98B77D1FB654}">
      <dgm:prSet phldrT="[Texto]"/>
      <dgm:spPr/>
      <dgm:t>
        <a:bodyPr/>
        <a:lstStyle/>
        <a:p>
          <a:r>
            <a:rPr lang="es-MX" dirty="0" smtClean="0"/>
            <a:t>Para gozar de una vida plena, saludable y en armonía con los que te rodean es necesario cuidar de la calidad de tus relaciones: contigo mismo, con los otros y con el entorno, siendo consciente de que lo que haces (o dejas de hacer) tiene consecuencias buenas o malas en tu presente y en tu futuro.</a:t>
          </a:r>
        </a:p>
      </dgm:t>
    </dgm:pt>
    <dgm:pt modelId="{7B1D3442-434E-4C3D-AA7B-CDAAAC1D0CED}" type="parTrans" cxnId="{0494F3D7-ECD6-431C-9BB5-195230BBFBFE}">
      <dgm:prSet/>
      <dgm:spPr/>
      <dgm:t>
        <a:bodyPr/>
        <a:lstStyle/>
        <a:p>
          <a:endParaRPr lang="es-MX"/>
        </a:p>
      </dgm:t>
    </dgm:pt>
    <dgm:pt modelId="{EFA2FB56-D983-475E-8C98-FEDE3B75048B}" type="sibTrans" cxnId="{0494F3D7-ECD6-431C-9BB5-195230BBFBFE}">
      <dgm:prSet/>
      <dgm:spPr/>
      <dgm:t>
        <a:bodyPr/>
        <a:lstStyle/>
        <a:p>
          <a:endParaRPr lang="es-MX"/>
        </a:p>
      </dgm:t>
    </dgm:pt>
    <dgm:pt modelId="{2D8C2469-8ACD-4844-8D95-F29C0707520F}">
      <dgm:prSet phldrT="[Texto]"/>
      <dgm:spPr/>
      <dgm:t>
        <a:bodyPr/>
        <a:lstStyle/>
        <a:p>
          <a:r>
            <a:rPr lang="es-MX" dirty="0" smtClean="0"/>
            <a:t>Plantear metas acordes con cada aspecto de los aquí señalados te llevará a diseñar y a  presentizar*, el mejor de los futuros posibles.</a:t>
          </a:r>
        </a:p>
      </dgm:t>
    </dgm:pt>
    <dgm:pt modelId="{443B4EF7-340E-488D-AD39-FFF8E2EB8ABB}" type="parTrans" cxnId="{17EA8E2A-8003-4A38-821F-6EC430C95B40}">
      <dgm:prSet/>
      <dgm:spPr/>
      <dgm:t>
        <a:bodyPr/>
        <a:lstStyle/>
        <a:p>
          <a:endParaRPr lang="es-MX"/>
        </a:p>
      </dgm:t>
    </dgm:pt>
    <dgm:pt modelId="{9121DF20-D399-402F-B799-2FA0CE578C2E}" type="sibTrans" cxnId="{17EA8E2A-8003-4A38-821F-6EC430C95B40}">
      <dgm:prSet/>
      <dgm:spPr/>
      <dgm:t>
        <a:bodyPr/>
        <a:lstStyle/>
        <a:p>
          <a:endParaRPr lang="es-MX"/>
        </a:p>
      </dgm:t>
    </dgm:pt>
    <dgm:pt modelId="{984305AA-587C-4300-968B-748795A3EA49}">
      <dgm:prSet phldrT="[Texto]"/>
      <dgm:spPr/>
      <dgm:t>
        <a:bodyPr/>
        <a:lstStyle/>
        <a:p>
          <a:r>
            <a:rPr lang="es-MX" dirty="0" smtClean="0"/>
            <a:t>Finalmente, es importante tener en cuanta que el futuro se construye con las acciones del presente.</a:t>
          </a:r>
        </a:p>
      </dgm:t>
    </dgm:pt>
    <dgm:pt modelId="{1A9A46D0-FDB0-4877-B9B8-C09A9941FF89}" type="parTrans" cxnId="{7A2BAEC8-7D47-4125-A188-86B612D9B0A9}">
      <dgm:prSet/>
      <dgm:spPr/>
      <dgm:t>
        <a:bodyPr/>
        <a:lstStyle/>
        <a:p>
          <a:endParaRPr lang="es-MX"/>
        </a:p>
      </dgm:t>
    </dgm:pt>
    <dgm:pt modelId="{9AB401CF-20CA-4058-94F7-3A1B8373C60D}" type="sibTrans" cxnId="{7A2BAEC8-7D47-4125-A188-86B612D9B0A9}">
      <dgm:prSet/>
      <dgm:spPr/>
      <dgm:t>
        <a:bodyPr/>
        <a:lstStyle/>
        <a:p>
          <a:endParaRPr lang="es-MX"/>
        </a:p>
      </dgm:t>
    </dgm:pt>
    <dgm:pt modelId="{27334D43-0BC0-4102-980C-F9FF1D08E829}" type="pres">
      <dgm:prSet presAssocID="{A379EF59-0427-4B6C-8C63-77E6AF8F6D3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A87472-74F1-4FAF-A78D-5033430ACC95}" type="pres">
      <dgm:prSet presAssocID="{5C9B3129-8D82-479C-9CB5-A27B2D42BB83}" presName="composite" presStyleCnt="0"/>
      <dgm:spPr/>
    </dgm:pt>
    <dgm:pt modelId="{2EAB8E77-2970-43FD-BBA1-5DB348BEDB22}" type="pres">
      <dgm:prSet presAssocID="{5C9B3129-8D82-479C-9CB5-A27B2D42BB83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B94D79DE-50A8-41AA-BBF7-BBD4EE4041DB}" type="pres">
      <dgm:prSet presAssocID="{5C9B3129-8D82-479C-9CB5-A27B2D42BB83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41B84F-6A1F-43A3-AA1A-760224FEE365}" type="pres">
      <dgm:prSet presAssocID="{84704D18-A59D-4ED1-BB6B-8A58F3805CC3}" presName="spacing" presStyleCnt="0"/>
      <dgm:spPr/>
    </dgm:pt>
    <dgm:pt modelId="{808A44B8-4564-457E-85DC-B03235A6EBC4}" type="pres">
      <dgm:prSet presAssocID="{2922D311-1E81-4BC3-8262-98B77D1FB654}" presName="composite" presStyleCnt="0"/>
      <dgm:spPr/>
    </dgm:pt>
    <dgm:pt modelId="{2473B6CF-31E4-4178-958D-7847FCEF8DBF}" type="pres">
      <dgm:prSet presAssocID="{2922D311-1E81-4BC3-8262-98B77D1FB654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39057546-6354-4344-8BA3-216A62EDFD6D}" type="pres">
      <dgm:prSet presAssocID="{2922D311-1E81-4BC3-8262-98B77D1FB65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1285F5-A737-49BA-AA90-050B67D91BC0}" type="pres">
      <dgm:prSet presAssocID="{EFA2FB56-D983-475E-8C98-FEDE3B75048B}" presName="spacing" presStyleCnt="0"/>
      <dgm:spPr/>
    </dgm:pt>
    <dgm:pt modelId="{8D29141F-4323-4A4A-B832-EE85921619D6}" type="pres">
      <dgm:prSet presAssocID="{2D8C2469-8ACD-4844-8D95-F29C0707520F}" presName="composite" presStyleCnt="0"/>
      <dgm:spPr/>
    </dgm:pt>
    <dgm:pt modelId="{3B375CBA-B560-4A22-8F3A-A0754943EDD7}" type="pres">
      <dgm:prSet presAssocID="{2D8C2469-8ACD-4844-8D95-F29C0707520F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9D08440A-FC2A-42FE-AD1A-87E859337F23}" type="pres">
      <dgm:prSet presAssocID="{2D8C2469-8ACD-4844-8D95-F29C0707520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08C330-69F3-46F6-9454-3877720DB0B6}" type="pres">
      <dgm:prSet presAssocID="{9121DF20-D399-402F-B799-2FA0CE578C2E}" presName="spacing" presStyleCnt="0"/>
      <dgm:spPr/>
    </dgm:pt>
    <dgm:pt modelId="{6BD93726-FCB4-4E10-A861-CEAE13D5E675}" type="pres">
      <dgm:prSet presAssocID="{984305AA-587C-4300-968B-748795A3EA49}" presName="composite" presStyleCnt="0"/>
      <dgm:spPr/>
    </dgm:pt>
    <dgm:pt modelId="{C91479D5-A10F-47E7-9EDD-1967FDB880FB}" type="pres">
      <dgm:prSet presAssocID="{984305AA-587C-4300-968B-748795A3EA49}" presName="imgShp" presStyleLbl="fgImgPlace1" presStyleIdx="3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83E798E9-5EAF-4569-A858-F1CCB16F9432}" type="pres">
      <dgm:prSet presAssocID="{984305AA-587C-4300-968B-748795A3EA49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D44A27-5FCF-4972-A9F6-009DE21F0DF5}" type="presOf" srcId="{2922D311-1E81-4BC3-8262-98B77D1FB654}" destId="{39057546-6354-4344-8BA3-216A62EDFD6D}" srcOrd="0" destOrd="0" presId="urn:microsoft.com/office/officeart/2005/8/layout/vList3"/>
    <dgm:cxn modelId="{77AA2008-7674-40B4-801F-E84043D1B07A}" type="presOf" srcId="{984305AA-587C-4300-968B-748795A3EA49}" destId="{83E798E9-5EAF-4569-A858-F1CCB16F9432}" srcOrd="0" destOrd="0" presId="urn:microsoft.com/office/officeart/2005/8/layout/vList3"/>
    <dgm:cxn modelId="{D8C26716-A810-4B5B-A534-C98B4411BC3B}" type="presOf" srcId="{5C9B3129-8D82-479C-9CB5-A27B2D42BB83}" destId="{B94D79DE-50A8-41AA-BBF7-BBD4EE4041DB}" srcOrd="0" destOrd="0" presId="urn:microsoft.com/office/officeart/2005/8/layout/vList3"/>
    <dgm:cxn modelId="{0E6F0E6C-145B-4A75-AE79-09528B336AD0}" type="presOf" srcId="{2D8C2469-8ACD-4844-8D95-F29C0707520F}" destId="{9D08440A-FC2A-42FE-AD1A-87E859337F23}" srcOrd="0" destOrd="0" presId="urn:microsoft.com/office/officeart/2005/8/layout/vList3"/>
    <dgm:cxn modelId="{0494F3D7-ECD6-431C-9BB5-195230BBFBFE}" srcId="{A379EF59-0427-4B6C-8C63-77E6AF8F6D35}" destId="{2922D311-1E81-4BC3-8262-98B77D1FB654}" srcOrd="1" destOrd="0" parTransId="{7B1D3442-434E-4C3D-AA7B-CDAAAC1D0CED}" sibTransId="{EFA2FB56-D983-475E-8C98-FEDE3B75048B}"/>
    <dgm:cxn modelId="{E148AF02-7B33-410F-9A12-A7CA499BC7D9}" srcId="{A379EF59-0427-4B6C-8C63-77E6AF8F6D35}" destId="{5C9B3129-8D82-479C-9CB5-A27B2D42BB83}" srcOrd="0" destOrd="0" parTransId="{EDBF1306-5111-41DE-B716-5D9EFE58B2F3}" sibTransId="{84704D18-A59D-4ED1-BB6B-8A58F3805CC3}"/>
    <dgm:cxn modelId="{7A2BAEC8-7D47-4125-A188-86B612D9B0A9}" srcId="{A379EF59-0427-4B6C-8C63-77E6AF8F6D35}" destId="{984305AA-587C-4300-968B-748795A3EA49}" srcOrd="3" destOrd="0" parTransId="{1A9A46D0-FDB0-4877-B9B8-C09A9941FF89}" sibTransId="{9AB401CF-20CA-4058-94F7-3A1B8373C60D}"/>
    <dgm:cxn modelId="{17EA8E2A-8003-4A38-821F-6EC430C95B40}" srcId="{A379EF59-0427-4B6C-8C63-77E6AF8F6D35}" destId="{2D8C2469-8ACD-4844-8D95-F29C0707520F}" srcOrd="2" destOrd="0" parTransId="{443B4EF7-340E-488D-AD39-FFF8E2EB8ABB}" sibTransId="{9121DF20-D399-402F-B799-2FA0CE578C2E}"/>
    <dgm:cxn modelId="{C880066B-34D2-448B-8165-DC0E26D78909}" type="presOf" srcId="{A379EF59-0427-4B6C-8C63-77E6AF8F6D35}" destId="{27334D43-0BC0-4102-980C-F9FF1D08E829}" srcOrd="0" destOrd="0" presId="urn:microsoft.com/office/officeart/2005/8/layout/vList3"/>
    <dgm:cxn modelId="{9FC94C61-1380-441B-8F5D-795673FEEBF1}" type="presParOf" srcId="{27334D43-0BC0-4102-980C-F9FF1D08E829}" destId="{7AA87472-74F1-4FAF-A78D-5033430ACC95}" srcOrd="0" destOrd="0" presId="urn:microsoft.com/office/officeart/2005/8/layout/vList3"/>
    <dgm:cxn modelId="{2815D734-2686-4ACA-BCCD-30906FCF9A90}" type="presParOf" srcId="{7AA87472-74F1-4FAF-A78D-5033430ACC95}" destId="{2EAB8E77-2970-43FD-BBA1-5DB348BEDB22}" srcOrd="0" destOrd="0" presId="urn:microsoft.com/office/officeart/2005/8/layout/vList3"/>
    <dgm:cxn modelId="{EE5336B7-FB22-43BD-B51A-05670B94FA43}" type="presParOf" srcId="{7AA87472-74F1-4FAF-A78D-5033430ACC95}" destId="{B94D79DE-50A8-41AA-BBF7-BBD4EE4041DB}" srcOrd="1" destOrd="0" presId="urn:microsoft.com/office/officeart/2005/8/layout/vList3"/>
    <dgm:cxn modelId="{93BFDEAA-3738-4CFD-A590-13EB85BB5A6E}" type="presParOf" srcId="{27334D43-0BC0-4102-980C-F9FF1D08E829}" destId="{F441B84F-6A1F-43A3-AA1A-760224FEE365}" srcOrd="1" destOrd="0" presId="urn:microsoft.com/office/officeart/2005/8/layout/vList3"/>
    <dgm:cxn modelId="{3FD180D1-7B2A-4669-A4A7-9C6CD0410634}" type="presParOf" srcId="{27334D43-0BC0-4102-980C-F9FF1D08E829}" destId="{808A44B8-4564-457E-85DC-B03235A6EBC4}" srcOrd="2" destOrd="0" presId="urn:microsoft.com/office/officeart/2005/8/layout/vList3"/>
    <dgm:cxn modelId="{3E2256D5-5113-4F82-964F-3A5EEFFCDCE0}" type="presParOf" srcId="{808A44B8-4564-457E-85DC-B03235A6EBC4}" destId="{2473B6CF-31E4-4178-958D-7847FCEF8DBF}" srcOrd="0" destOrd="0" presId="urn:microsoft.com/office/officeart/2005/8/layout/vList3"/>
    <dgm:cxn modelId="{F1445C4A-1BB5-43CE-818D-2A6359FCBE69}" type="presParOf" srcId="{808A44B8-4564-457E-85DC-B03235A6EBC4}" destId="{39057546-6354-4344-8BA3-216A62EDFD6D}" srcOrd="1" destOrd="0" presId="urn:microsoft.com/office/officeart/2005/8/layout/vList3"/>
    <dgm:cxn modelId="{5D193072-853A-4642-AA25-38E5A5F5491B}" type="presParOf" srcId="{27334D43-0BC0-4102-980C-F9FF1D08E829}" destId="{7C1285F5-A737-49BA-AA90-050B67D91BC0}" srcOrd="3" destOrd="0" presId="urn:microsoft.com/office/officeart/2005/8/layout/vList3"/>
    <dgm:cxn modelId="{C75B37BB-3C49-44A4-B9A0-FA72793DBE4D}" type="presParOf" srcId="{27334D43-0BC0-4102-980C-F9FF1D08E829}" destId="{8D29141F-4323-4A4A-B832-EE85921619D6}" srcOrd="4" destOrd="0" presId="urn:microsoft.com/office/officeart/2005/8/layout/vList3"/>
    <dgm:cxn modelId="{DAA0EAFF-C28E-44C9-B9C9-CF357DF5A5F2}" type="presParOf" srcId="{8D29141F-4323-4A4A-B832-EE85921619D6}" destId="{3B375CBA-B560-4A22-8F3A-A0754943EDD7}" srcOrd="0" destOrd="0" presId="urn:microsoft.com/office/officeart/2005/8/layout/vList3"/>
    <dgm:cxn modelId="{7717D699-D33C-4293-897B-524241F549FB}" type="presParOf" srcId="{8D29141F-4323-4A4A-B832-EE85921619D6}" destId="{9D08440A-FC2A-42FE-AD1A-87E859337F23}" srcOrd="1" destOrd="0" presId="urn:microsoft.com/office/officeart/2005/8/layout/vList3"/>
    <dgm:cxn modelId="{DD5EF76F-B140-4726-8904-508C5AB82304}" type="presParOf" srcId="{27334D43-0BC0-4102-980C-F9FF1D08E829}" destId="{1608C330-69F3-46F6-9454-3877720DB0B6}" srcOrd="5" destOrd="0" presId="urn:microsoft.com/office/officeart/2005/8/layout/vList3"/>
    <dgm:cxn modelId="{58B48F53-DF39-463C-856E-3374D83BEC6D}" type="presParOf" srcId="{27334D43-0BC0-4102-980C-F9FF1D08E829}" destId="{6BD93726-FCB4-4E10-A861-CEAE13D5E675}" srcOrd="6" destOrd="0" presId="urn:microsoft.com/office/officeart/2005/8/layout/vList3"/>
    <dgm:cxn modelId="{679162C6-18A2-4956-8DE0-1953BBB03285}" type="presParOf" srcId="{6BD93726-FCB4-4E10-A861-CEAE13D5E675}" destId="{C91479D5-A10F-47E7-9EDD-1967FDB880FB}" srcOrd="0" destOrd="0" presId="urn:microsoft.com/office/officeart/2005/8/layout/vList3"/>
    <dgm:cxn modelId="{AA1F9EFB-5319-43D1-8744-92771329665E}" type="presParOf" srcId="{6BD93726-FCB4-4E10-A861-CEAE13D5E675}" destId="{83E798E9-5EAF-4569-A858-F1CCB16F943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EB529-3A12-47BF-B918-6ACDED20DD7A}" type="doc">
      <dgm:prSet loTypeId="urn:microsoft.com/office/officeart/2005/8/layout/b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125D700-C77E-4347-8D55-F9F271E63456}">
      <dgm:prSet phldrT="[Texto]" custT="1"/>
      <dgm:spPr/>
      <dgm:t>
        <a:bodyPr/>
        <a:lstStyle/>
        <a:p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Trazar metas y trabajar en llevarlas a cabo es una de las acciones más importantes que el hombre realiza para lograr su superación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personal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 Cada logro, fue un sueño en algún momento de su historia,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el cual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fue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alcanzado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con base en esfuerzo y tenacidad. </a:t>
          </a:r>
          <a:endParaRPr lang="es-ES" sz="1600" dirty="0"/>
        </a:p>
      </dgm:t>
    </dgm:pt>
    <dgm:pt modelId="{4C246710-7789-4A80-892E-911E359354CA}" type="parTrans" cxnId="{C5600342-48B0-4922-84AA-4A33FFB3B364}">
      <dgm:prSet/>
      <dgm:spPr/>
      <dgm:t>
        <a:bodyPr/>
        <a:lstStyle/>
        <a:p>
          <a:endParaRPr lang="es-ES"/>
        </a:p>
      </dgm:t>
    </dgm:pt>
    <dgm:pt modelId="{97CB1A95-4808-46A1-BDDB-1D7B4A54CBCD}" type="sibTrans" cxnId="{C5600342-48B0-4922-84AA-4A33FFB3B364}">
      <dgm:prSet/>
      <dgm:spPr/>
      <dgm:t>
        <a:bodyPr/>
        <a:lstStyle/>
        <a:p>
          <a:endParaRPr lang="es-ES" dirty="0"/>
        </a:p>
      </dgm:t>
    </dgm:pt>
    <dgm:pt modelId="{7E36E581-F3B1-4D9F-B2CC-C40CBFAFF3F7}">
      <dgm:prSet phldrT="[Texto]" custT="1"/>
      <dgm:spPr/>
      <dgm:t>
        <a:bodyPr/>
        <a:lstStyle/>
        <a:p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Si el ser humano quiere trascender, debe asumir la responsabilidad de dar dirección a su vida y caminar hacia adelante con determinación. </a:t>
          </a:r>
          <a:endParaRPr lang="es-ES" sz="1600" dirty="0"/>
        </a:p>
      </dgm:t>
    </dgm:pt>
    <dgm:pt modelId="{AABEEA41-17E1-4874-A4D9-37757AE6246B}" type="parTrans" cxnId="{8C103104-D3A6-4287-AA30-9E71F63ACDB1}">
      <dgm:prSet/>
      <dgm:spPr/>
      <dgm:t>
        <a:bodyPr/>
        <a:lstStyle/>
        <a:p>
          <a:endParaRPr lang="es-ES"/>
        </a:p>
      </dgm:t>
    </dgm:pt>
    <dgm:pt modelId="{0A0A56DA-3F96-470A-B7B9-671D2A0EA549}" type="sibTrans" cxnId="{8C103104-D3A6-4287-AA30-9E71F63ACDB1}">
      <dgm:prSet/>
      <dgm:spPr/>
      <dgm:t>
        <a:bodyPr/>
        <a:lstStyle/>
        <a:p>
          <a:endParaRPr lang="es-ES" dirty="0"/>
        </a:p>
      </dgm:t>
    </dgm:pt>
    <dgm:pt modelId="{EBC4B583-68F6-4883-B6D6-26E6010D813E}">
      <dgm:prSet phldrT="[Texto]" custT="1"/>
      <dgm:spPr/>
      <dgm:t>
        <a:bodyPr/>
        <a:lstStyle/>
        <a:p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De acuerdo con Castañeda (2001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), </a:t>
          </a:r>
          <a:r>
            <a:rPr lang="es-ES" sz="16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el éxito se construye paso a paso. Cada meta lograda es un paso dado o un peldaño de la vida que ha sido conquistado, cuya base es la toma de decisiones.</a:t>
          </a:r>
          <a:endParaRPr lang="es-ES" sz="1600" dirty="0"/>
        </a:p>
      </dgm:t>
    </dgm:pt>
    <dgm:pt modelId="{C1E309C7-EE0C-4094-B644-E4E5F3EF9E9D}" type="parTrans" cxnId="{E9D79DDA-0120-483D-9C4A-90133CEF4E0E}">
      <dgm:prSet/>
      <dgm:spPr/>
      <dgm:t>
        <a:bodyPr/>
        <a:lstStyle/>
        <a:p>
          <a:endParaRPr lang="es-ES"/>
        </a:p>
      </dgm:t>
    </dgm:pt>
    <dgm:pt modelId="{7E3B5585-7C12-42E9-B03E-82439481680D}" type="sibTrans" cxnId="{E9D79DDA-0120-483D-9C4A-90133CEF4E0E}">
      <dgm:prSet/>
      <dgm:spPr/>
      <dgm:t>
        <a:bodyPr/>
        <a:lstStyle/>
        <a:p>
          <a:endParaRPr lang="es-ES" dirty="0"/>
        </a:p>
      </dgm:t>
    </dgm:pt>
    <dgm:pt modelId="{D7EAD3BB-3BFE-4AE4-B3F1-9B9B1D03E2A6}">
      <dgm:prSet phldrT="[Texto]" custT="1"/>
      <dgm:spPr/>
      <dgm:t>
        <a:bodyPr/>
        <a:lstStyle/>
        <a:p>
          <a:r>
            <a:rPr lang="es-ES" sz="1100" dirty="0" smtClean="0"/>
            <a:t>                                                                                                                       </a:t>
          </a:r>
          <a:r>
            <a:rPr lang="es-ES" sz="1200" dirty="0" smtClean="0"/>
            <a:t>Para aspirar a un desarrollo integral, es conveniente considerar los siguientes ámbitos al plantear las metas de un Plan de vida y carrera (Castañeda 2001): corporal, familiar, afectivo-emocional, social, intelectual, ocupacional, recreativo, espiritual, entre otros</a:t>
          </a:r>
          <a:r>
            <a:rPr lang="es-ES" sz="1200" dirty="0" smtClean="0"/>
            <a:t>.</a:t>
          </a:r>
          <a:endParaRPr lang="es-ES" sz="1400" dirty="0" smtClean="0"/>
        </a:p>
        <a:p>
          <a:endParaRPr lang="es-ES" sz="600" dirty="0"/>
        </a:p>
      </dgm:t>
    </dgm:pt>
    <dgm:pt modelId="{EBDFC56C-6139-4DBE-9B39-6517D768E6D1}" type="parTrans" cxnId="{CF38EB61-674D-4C30-B9EA-4471390F0FB3}">
      <dgm:prSet/>
      <dgm:spPr/>
      <dgm:t>
        <a:bodyPr/>
        <a:lstStyle/>
        <a:p>
          <a:endParaRPr lang="es-ES"/>
        </a:p>
      </dgm:t>
    </dgm:pt>
    <dgm:pt modelId="{450BB856-4A1C-416B-B4A4-918A5537FD00}" type="sibTrans" cxnId="{CF38EB61-674D-4C30-B9EA-4471390F0FB3}">
      <dgm:prSet/>
      <dgm:spPr/>
      <dgm:t>
        <a:bodyPr/>
        <a:lstStyle/>
        <a:p>
          <a:endParaRPr lang="es-ES"/>
        </a:p>
      </dgm:t>
    </dgm:pt>
    <dgm:pt modelId="{11509499-60E6-4C47-BC14-7DA43FECAFE9}" type="pres">
      <dgm:prSet presAssocID="{16CEB529-3A12-47BF-B918-6ACDED20DD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559833-15E8-460C-BDB9-A64A2E83399D}" type="pres">
      <dgm:prSet presAssocID="{1125D700-C77E-4347-8D55-F9F271E6345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ED060F-1C0E-4F8F-99DF-F2CFBFB92FCD}" type="pres">
      <dgm:prSet presAssocID="{97CB1A95-4808-46A1-BDDB-1D7B4A54CBCD}" presName="sibTrans" presStyleLbl="sibTrans1D1" presStyleIdx="0" presStyleCnt="3"/>
      <dgm:spPr/>
      <dgm:t>
        <a:bodyPr/>
        <a:lstStyle/>
        <a:p>
          <a:endParaRPr lang="es-MX"/>
        </a:p>
      </dgm:t>
    </dgm:pt>
    <dgm:pt modelId="{04188427-D224-4689-9E16-541319388342}" type="pres">
      <dgm:prSet presAssocID="{97CB1A95-4808-46A1-BDDB-1D7B4A54CBCD}" presName="connectorText" presStyleLbl="sibTrans1D1" presStyleIdx="0" presStyleCnt="3"/>
      <dgm:spPr/>
      <dgm:t>
        <a:bodyPr/>
        <a:lstStyle/>
        <a:p>
          <a:endParaRPr lang="es-MX"/>
        </a:p>
      </dgm:t>
    </dgm:pt>
    <dgm:pt modelId="{09EA4736-7A22-4865-9756-B1E5C49FEFE1}" type="pres">
      <dgm:prSet presAssocID="{7E36E581-F3B1-4D9F-B2CC-C40CBFAFF3F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0B4FCB-DD75-4454-8D2A-1521AB27633C}" type="pres">
      <dgm:prSet presAssocID="{0A0A56DA-3F96-470A-B7B9-671D2A0EA549}" presName="sibTrans" presStyleLbl="sibTrans1D1" presStyleIdx="1" presStyleCnt="3"/>
      <dgm:spPr/>
      <dgm:t>
        <a:bodyPr/>
        <a:lstStyle/>
        <a:p>
          <a:endParaRPr lang="es-MX"/>
        </a:p>
      </dgm:t>
    </dgm:pt>
    <dgm:pt modelId="{EFEBF0C7-5700-4AB7-83FC-128AA12855EA}" type="pres">
      <dgm:prSet presAssocID="{0A0A56DA-3F96-470A-B7B9-671D2A0EA549}" presName="connectorText" presStyleLbl="sibTrans1D1" presStyleIdx="1" presStyleCnt="3"/>
      <dgm:spPr/>
      <dgm:t>
        <a:bodyPr/>
        <a:lstStyle/>
        <a:p>
          <a:endParaRPr lang="es-MX"/>
        </a:p>
      </dgm:t>
    </dgm:pt>
    <dgm:pt modelId="{E3BAEAD8-A2EA-4905-B0B1-A6146BDEB701}" type="pres">
      <dgm:prSet presAssocID="{EBC4B583-68F6-4883-B6D6-26E6010D813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FD7D2A-EF36-4944-BC49-6336625B9F3E}" type="pres">
      <dgm:prSet presAssocID="{7E3B5585-7C12-42E9-B03E-82439481680D}" presName="sibTrans" presStyleLbl="sibTrans1D1" presStyleIdx="2" presStyleCnt="3"/>
      <dgm:spPr/>
      <dgm:t>
        <a:bodyPr/>
        <a:lstStyle/>
        <a:p>
          <a:endParaRPr lang="es-MX"/>
        </a:p>
      </dgm:t>
    </dgm:pt>
    <dgm:pt modelId="{FFAB785C-BEDF-412B-A1CE-200EF0FD1C6A}" type="pres">
      <dgm:prSet presAssocID="{7E3B5585-7C12-42E9-B03E-82439481680D}" presName="connectorText" presStyleLbl="sibTrans1D1" presStyleIdx="2" presStyleCnt="3"/>
      <dgm:spPr/>
      <dgm:t>
        <a:bodyPr/>
        <a:lstStyle/>
        <a:p>
          <a:endParaRPr lang="es-MX"/>
        </a:p>
      </dgm:t>
    </dgm:pt>
    <dgm:pt modelId="{AE7EAD8F-6610-4626-B2C8-6D69AB1839DC}" type="pres">
      <dgm:prSet presAssocID="{D7EAD3BB-3BFE-4AE4-B3F1-9B9B1D03E2A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F38EB61-674D-4C30-B9EA-4471390F0FB3}" srcId="{16CEB529-3A12-47BF-B918-6ACDED20DD7A}" destId="{D7EAD3BB-3BFE-4AE4-B3F1-9B9B1D03E2A6}" srcOrd="3" destOrd="0" parTransId="{EBDFC56C-6139-4DBE-9B39-6517D768E6D1}" sibTransId="{450BB856-4A1C-416B-B4A4-918A5537FD00}"/>
    <dgm:cxn modelId="{D3296DCB-874A-495E-9A08-1F37BF8CF5A1}" type="presOf" srcId="{97CB1A95-4808-46A1-BDDB-1D7B4A54CBCD}" destId="{97ED060F-1C0E-4F8F-99DF-F2CFBFB92FCD}" srcOrd="0" destOrd="0" presId="urn:microsoft.com/office/officeart/2005/8/layout/bProcess3"/>
    <dgm:cxn modelId="{8C103104-D3A6-4287-AA30-9E71F63ACDB1}" srcId="{16CEB529-3A12-47BF-B918-6ACDED20DD7A}" destId="{7E36E581-F3B1-4D9F-B2CC-C40CBFAFF3F7}" srcOrd="1" destOrd="0" parTransId="{AABEEA41-17E1-4874-A4D9-37757AE6246B}" sibTransId="{0A0A56DA-3F96-470A-B7B9-671D2A0EA549}"/>
    <dgm:cxn modelId="{4EA80D21-E700-4ACF-B1C4-6292020B6327}" type="presOf" srcId="{7E3B5585-7C12-42E9-B03E-82439481680D}" destId="{B1FD7D2A-EF36-4944-BC49-6336625B9F3E}" srcOrd="0" destOrd="0" presId="urn:microsoft.com/office/officeart/2005/8/layout/bProcess3"/>
    <dgm:cxn modelId="{30B7DA3B-B523-4FB3-92E9-7C0D9D5DA825}" type="presOf" srcId="{0A0A56DA-3F96-470A-B7B9-671D2A0EA549}" destId="{E70B4FCB-DD75-4454-8D2A-1521AB27633C}" srcOrd="0" destOrd="0" presId="urn:microsoft.com/office/officeart/2005/8/layout/bProcess3"/>
    <dgm:cxn modelId="{E9D79DDA-0120-483D-9C4A-90133CEF4E0E}" srcId="{16CEB529-3A12-47BF-B918-6ACDED20DD7A}" destId="{EBC4B583-68F6-4883-B6D6-26E6010D813E}" srcOrd="2" destOrd="0" parTransId="{C1E309C7-EE0C-4094-B644-E4E5F3EF9E9D}" sibTransId="{7E3B5585-7C12-42E9-B03E-82439481680D}"/>
    <dgm:cxn modelId="{4226371F-F20F-4B80-AB45-F2A0A5426AD3}" type="presOf" srcId="{16CEB529-3A12-47BF-B918-6ACDED20DD7A}" destId="{11509499-60E6-4C47-BC14-7DA43FECAFE9}" srcOrd="0" destOrd="0" presId="urn:microsoft.com/office/officeart/2005/8/layout/bProcess3"/>
    <dgm:cxn modelId="{AA4FC27C-0B69-4495-9069-765FBE557B56}" type="presOf" srcId="{0A0A56DA-3F96-470A-B7B9-671D2A0EA549}" destId="{EFEBF0C7-5700-4AB7-83FC-128AA12855EA}" srcOrd="1" destOrd="0" presId="urn:microsoft.com/office/officeart/2005/8/layout/bProcess3"/>
    <dgm:cxn modelId="{3FAE44B9-DBD0-472A-B77C-B8225F0DFD31}" type="presOf" srcId="{7E3B5585-7C12-42E9-B03E-82439481680D}" destId="{FFAB785C-BEDF-412B-A1CE-200EF0FD1C6A}" srcOrd="1" destOrd="0" presId="urn:microsoft.com/office/officeart/2005/8/layout/bProcess3"/>
    <dgm:cxn modelId="{ADF4E372-725C-4BDC-BA40-A451C89629A8}" type="presOf" srcId="{97CB1A95-4808-46A1-BDDB-1D7B4A54CBCD}" destId="{04188427-D224-4689-9E16-541319388342}" srcOrd="1" destOrd="0" presId="urn:microsoft.com/office/officeart/2005/8/layout/bProcess3"/>
    <dgm:cxn modelId="{C5600342-48B0-4922-84AA-4A33FFB3B364}" srcId="{16CEB529-3A12-47BF-B918-6ACDED20DD7A}" destId="{1125D700-C77E-4347-8D55-F9F271E63456}" srcOrd="0" destOrd="0" parTransId="{4C246710-7789-4A80-892E-911E359354CA}" sibTransId="{97CB1A95-4808-46A1-BDDB-1D7B4A54CBCD}"/>
    <dgm:cxn modelId="{E512342E-E374-4318-BD8F-AE7AEE29F5C3}" type="presOf" srcId="{1125D700-C77E-4347-8D55-F9F271E63456}" destId="{51559833-15E8-460C-BDB9-A64A2E83399D}" srcOrd="0" destOrd="0" presId="urn:microsoft.com/office/officeart/2005/8/layout/bProcess3"/>
    <dgm:cxn modelId="{20EA7C75-CE6E-40A2-8EBC-EE1E58CAFA69}" type="presOf" srcId="{EBC4B583-68F6-4883-B6D6-26E6010D813E}" destId="{E3BAEAD8-A2EA-4905-B0B1-A6146BDEB701}" srcOrd="0" destOrd="0" presId="urn:microsoft.com/office/officeart/2005/8/layout/bProcess3"/>
    <dgm:cxn modelId="{2D9F4CFD-C94B-4F8C-AC62-13C4D749FFD6}" type="presOf" srcId="{D7EAD3BB-3BFE-4AE4-B3F1-9B9B1D03E2A6}" destId="{AE7EAD8F-6610-4626-B2C8-6D69AB1839DC}" srcOrd="0" destOrd="0" presId="urn:microsoft.com/office/officeart/2005/8/layout/bProcess3"/>
    <dgm:cxn modelId="{E9AA6305-43B5-44AF-997F-4D7E2229EE6B}" type="presOf" srcId="{7E36E581-F3B1-4D9F-B2CC-C40CBFAFF3F7}" destId="{09EA4736-7A22-4865-9756-B1E5C49FEFE1}" srcOrd="0" destOrd="0" presId="urn:microsoft.com/office/officeart/2005/8/layout/bProcess3"/>
    <dgm:cxn modelId="{786199CC-795A-4DCC-AB47-1FA76927CCD3}" type="presParOf" srcId="{11509499-60E6-4C47-BC14-7DA43FECAFE9}" destId="{51559833-15E8-460C-BDB9-A64A2E83399D}" srcOrd="0" destOrd="0" presId="urn:microsoft.com/office/officeart/2005/8/layout/bProcess3"/>
    <dgm:cxn modelId="{9373EEF5-FE95-482D-8D3A-3C651F247EA0}" type="presParOf" srcId="{11509499-60E6-4C47-BC14-7DA43FECAFE9}" destId="{97ED060F-1C0E-4F8F-99DF-F2CFBFB92FCD}" srcOrd="1" destOrd="0" presId="urn:microsoft.com/office/officeart/2005/8/layout/bProcess3"/>
    <dgm:cxn modelId="{4CBC2AA7-B61C-4075-9E7B-6758E814EFB9}" type="presParOf" srcId="{97ED060F-1C0E-4F8F-99DF-F2CFBFB92FCD}" destId="{04188427-D224-4689-9E16-541319388342}" srcOrd="0" destOrd="0" presId="urn:microsoft.com/office/officeart/2005/8/layout/bProcess3"/>
    <dgm:cxn modelId="{9F8FCFD9-7CC3-4B17-8DA2-5995FBDF78CF}" type="presParOf" srcId="{11509499-60E6-4C47-BC14-7DA43FECAFE9}" destId="{09EA4736-7A22-4865-9756-B1E5C49FEFE1}" srcOrd="2" destOrd="0" presId="urn:microsoft.com/office/officeart/2005/8/layout/bProcess3"/>
    <dgm:cxn modelId="{5C7BEB39-8122-485A-9287-009E19BADC09}" type="presParOf" srcId="{11509499-60E6-4C47-BC14-7DA43FECAFE9}" destId="{E70B4FCB-DD75-4454-8D2A-1521AB27633C}" srcOrd="3" destOrd="0" presId="urn:microsoft.com/office/officeart/2005/8/layout/bProcess3"/>
    <dgm:cxn modelId="{907A6BB8-8D82-4B09-8E49-6F960F329B0A}" type="presParOf" srcId="{E70B4FCB-DD75-4454-8D2A-1521AB27633C}" destId="{EFEBF0C7-5700-4AB7-83FC-128AA12855EA}" srcOrd="0" destOrd="0" presId="urn:microsoft.com/office/officeart/2005/8/layout/bProcess3"/>
    <dgm:cxn modelId="{1924883E-2B84-4175-BF34-DF4FA13368FA}" type="presParOf" srcId="{11509499-60E6-4C47-BC14-7DA43FECAFE9}" destId="{E3BAEAD8-A2EA-4905-B0B1-A6146BDEB701}" srcOrd="4" destOrd="0" presId="urn:microsoft.com/office/officeart/2005/8/layout/bProcess3"/>
    <dgm:cxn modelId="{8AB2200A-D151-410B-82D1-4D449380E791}" type="presParOf" srcId="{11509499-60E6-4C47-BC14-7DA43FECAFE9}" destId="{B1FD7D2A-EF36-4944-BC49-6336625B9F3E}" srcOrd="5" destOrd="0" presId="urn:microsoft.com/office/officeart/2005/8/layout/bProcess3"/>
    <dgm:cxn modelId="{BF5FCE6E-C61D-4C30-B363-FF877112ACE8}" type="presParOf" srcId="{B1FD7D2A-EF36-4944-BC49-6336625B9F3E}" destId="{FFAB785C-BEDF-412B-A1CE-200EF0FD1C6A}" srcOrd="0" destOrd="0" presId="urn:microsoft.com/office/officeart/2005/8/layout/bProcess3"/>
    <dgm:cxn modelId="{F7922388-18F2-4D17-AE20-CE50D0146D77}" type="presParOf" srcId="{11509499-60E6-4C47-BC14-7DA43FECAFE9}" destId="{AE7EAD8F-6610-4626-B2C8-6D69AB1839DC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385D5F-EE76-424B-88F9-41453E17677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42D74A0-0F3C-40DE-AF8D-11E23808292E}">
      <dgm:prSet phldrT="[Texto]"/>
      <dgm:spPr/>
      <dgm:t>
        <a:bodyPr/>
        <a:lstStyle/>
        <a:p>
          <a:r>
            <a:rPr lang="es-MX" dirty="0" smtClean="0"/>
            <a:t>¿Para ti, qué es una meta?</a:t>
          </a:r>
          <a:endParaRPr lang="es-MX" dirty="0"/>
        </a:p>
      </dgm:t>
    </dgm:pt>
    <dgm:pt modelId="{E1E68AD2-A5F3-4E61-89E7-4FFC3A38B711}" type="parTrans" cxnId="{048351A4-8676-4A78-BCA4-AAD2C53964D0}">
      <dgm:prSet/>
      <dgm:spPr/>
      <dgm:t>
        <a:bodyPr/>
        <a:lstStyle/>
        <a:p>
          <a:endParaRPr lang="es-MX"/>
        </a:p>
      </dgm:t>
    </dgm:pt>
    <dgm:pt modelId="{D037D56A-2F1B-43E3-9216-CF09873451BE}" type="sibTrans" cxnId="{048351A4-8676-4A78-BCA4-AAD2C53964D0}">
      <dgm:prSet/>
      <dgm:spPr/>
      <dgm:t>
        <a:bodyPr/>
        <a:lstStyle/>
        <a:p>
          <a:endParaRPr lang="es-MX"/>
        </a:p>
      </dgm:t>
    </dgm:pt>
    <dgm:pt modelId="{164AD2FB-A6E2-4CB3-A470-E9993B166AC7}">
      <dgm:prSet phldrT="[Texto]"/>
      <dgm:spPr/>
      <dgm:t>
        <a:bodyPr/>
        <a:lstStyle/>
        <a:p>
          <a:r>
            <a:rPr lang="es-MX" dirty="0" smtClean="0"/>
            <a:t>¿Por qué es importante tener metas?</a:t>
          </a:r>
          <a:endParaRPr lang="es-MX" dirty="0"/>
        </a:p>
      </dgm:t>
    </dgm:pt>
    <dgm:pt modelId="{96D5A319-ABB5-437B-840E-AD157CFB65F6}" type="parTrans" cxnId="{CF209517-9B69-4BEB-983D-AE5C195E24AC}">
      <dgm:prSet/>
      <dgm:spPr/>
      <dgm:t>
        <a:bodyPr/>
        <a:lstStyle/>
        <a:p>
          <a:endParaRPr lang="es-MX"/>
        </a:p>
      </dgm:t>
    </dgm:pt>
    <dgm:pt modelId="{0BC8A566-1907-4088-9026-0252F916B959}" type="sibTrans" cxnId="{CF209517-9B69-4BEB-983D-AE5C195E24AC}">
      <dgm:prSet/>
      <dgm:spPr/>
      <dgm:t>
        <a:bodyPr/>
        <a:lstStyle/>
        <a:p>
          <a:endParaRPr lang="es-MX"/>
        </a:p>
      </dgm:t>
    </dgm:pt>
    <dgm:pt modelId="{10ACF803-2A63-485F-99E2-377BB4E0D9BB}">
      <dgm:prSet phldrT="[Texto]"/>
      <dgm:spPr/>
      <dgm:t>
        <a:bodyPr/>
        <a:lstStyle/>
        <a:p>
          <a:r>
            <a:rPr lang="es-MX" dirty="0" smtClean="0"/>
            <a:t>¿Qué metas has logrado en tu vida?</a:t>
          </a:r>
          <a:endParaRPr lang="es-MX" dirty="0"/>
        </a:p>
      </dgm:t>
    </dgm:pt>
    <dgm:pt modelId="{1A5C5737-5B00-42AC-805C-0EDF5EBD2351}" type="parTrans" cxnId="{B261B759-76E2-4B06-8FC5-DFF72536EDE2}">
      <dgm:prSet/>
      <dgm:spPr/>
      <dgm:t>
        <a:bodyPr/>
        <a:lstStyle/>
        <a:p>
          <a:endParaRPr lang="es-MX"/>
        </a:p>
      </dgm:t>
    </dgm:pt>
    <dgm:pt modelId="{0C288256-253C-4977-A394-CA2BF313D6C6}" type="sibTrans" cxnId="{B261B759-76E2-4B06-8FC5-DFF72536EDE2}">
      <dgm:prSet/>
      <dgm:spPr/>
      <dgm:t>
        <a:bodyPr/>
        <a:lstStyle/>
        <a:p>
          <a:endParaRPr lang="es-MX"/>
        </a:p>
      </dgm:t>
    </dgm:pt>
    <dgm:pt modelId="{08D4FA00-5B7C-4E9F-8F3D-11C4186DC03B}" type="pres">
      <dgm:prSet presAssocID="{B7385D5F-EE76-424B-88F9-41453E17677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A86BA3D-FF7E-492D-BE27-E3512F00A7BB}" type="pres">
      <dgm:prSet presAssocID="{D42D74A0-0F3C-40DE-AF8D-11E23808292E}" presName="linNode" presStyleCnt="0"/>
      <dgm:spPr/>
    </dgm:pt>
    <dgm:pt modelId="{E9D762A7-AD0E-49BC-B224-553D39DBF294}" type="pres">
      <dgm:prSet presAssocID="{D42D74A0-0F3C-40DE-AF8D-11E23808292E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932826-00A8-4081-9F06-268F04D725AC}" type="pres">
      <dgm:prSet presAssocID="{D42D74A0-0F3C-40DE-AF8D-11E23808292E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FA2FD2-D408-4002-B5A6-8DB0EC84F6E3}" type="pres">
      <dgm:prSet presAssocID="{D037D56A-2F1B-43E3-9216-CF09873451BE}" presName="spacing" presStyleCnt="0"/>
      <dgm:spPr/>
    </dgm:pt>
    <dgm:pt modelId="{DC804EA0-1B55-4875-8BEB-5F1DE64D5140}" type="pres">
      <dgm:prSet presAssocID="{164AD2FB-A6E2-4CB3-A470-E9993B166AC7}" presName="linNode" presStyleCnt="0"/>
      <dgm:spPr/>
    </dgm:pt>
    <dgm:pt modelId="{DF703E9A-4CBC-4932-B1CC-E38E17BDF45A}" type="pres">
      <dgm:prSet presAssocID="{164AD2FB-A6E2-4CB3-A470-E9993B166AC7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CE5ABC-8BDC-495C-A72F-5F60F45280D3}" type="pres">
      <dgm:prSet presAssocID="{164AD2FB-A6E2-4CB3-A470-E9993B166AC7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08B6C7-6BBA-412F-80D7-5CB0FE1AADF8}" type="pres">
      <dgm:prSet presAssocID="{0BC8A566-1907-4088-9026-0252F916B959}" presName="spacing" presStyleCnt="0"/>
      <dgm:spPr/>
    </dgm:pt>
    <dgm:pt modelId="{28BAFFB4-D154-44A9-A31B-68E92719F7F1}" type="pres">
      <dgm:prSet presAssocID="{10ACF803-2A63-485F-99E2-377BB4E0D9BB}" presName="linNode" presStyleCnt="0"/>
      <dgm:spPr/>
    </dgm:pt>
    <dgm:pt modelId="{4D9ABE1E-76CD-4E22-82A1-0A15EC45346C}" type="pres">
      <dgm:prSet presAssocID="{10ACF803-2A63-485F-99E2-377BB4E0D9B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A0E6AC-268C-4DD3-BC2C-BBBCCBBB4A06}" type="pres">
      <dgm:prSet presAssocID="{10ACF803-2A63-485F-99E2-377BB4E0D9BB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CF209517-9B69-4BEB-983D-AE5C195E24AC}" srcId="{B7385D5F-EE76-424B-88F9-41453E176776}" destId="{164AD2FB-A6E2-4CB3-A470-E9993B166AC7}" srcOrd="1" destOrd="0" parTransId="{96D5A319-ABB5-437B-840E-AD157CFB65F6}" sibTransId="{0BC8A566-1907-4088-9026-0252F916B959}"/>
    <dgm:cxn modelId="{2BFEFB32-D118-4283-947E-99A9E7F2F810}" type="presOf" srcId="{10ACF803-2A63-485F-99E2-377BB4E0D9BB}" destId="{4D9ABE1E-76CD-4E22-82A1-0A15EC45346C}" srcOrd="0" destOrd="0" presId="urn:microsoft.com/office/officeart/2005/8/layout/vList6"/>
    <dgm:cxn modelId="{3E9EFF7E-A86E-44B4-A1FF-F24535CEE75F}" type="presOf" srcId="{B7385D5F-EE76-424B-88F9-41453E176776}" destId="{08D4FA00-5B7C-4E9F-8F3D-11C4186DC03B}" srcOrd="0" destOrd="0" presId="urn:microsoft.com/office/officeart/2005/8/layout/vList6"/>
    <dgm:cxn modelId="{B261B759-76E2-4B06-8FC5-DFF72536EDE2}" srcId="{B7385D5F-EE76-424B-88F9-41453E176776}" destId="{10ACF803-2A63-485F-99E2-377BB4E0D9BB}" srcOrd="2" destOrd="0" parTransId="{1A5C5737-5B00-42AC-805C-0EDF5EBD2351}" sibTransId="{0C288256-253C-4977-A394-CA2BF313D6C6}"/>
    <dgm:cxn modelId="{048351A4-8676-4A78-BCA4-AAD2C53964D0}" srcId="{B7385D5F-EE76-424B-88F9-41453E176776}" destId="{D42D74A0-0F3C-40DE-AF8D-11E23808292E}" srcOrd="0" destOrd="0" parTransId="{E1E68AD2-A5F3-4E61-89E7-4FFC3A38B711}" sibTransId="{D037D56A-2F1B-43E3-9216-CF09873451BE}"/>
    <dgm:cxn modelId="{75759B1F-7647-4B4D-B0A0-A0A13398CD07}" type="presOf" srcId="{D42D74A0-0F3C-40DE-AF8D-11E23808292E}" destId="{E9D762A7-AD0E-49BC-B224-553D39DBF294}" srcOrd="0" destOrd="0" presId="urn:microsoft.com/office/officeart/2005/8/layout/vList6"/>
    <dgm:cxn modelId="{F4AD72C4-FA68-449B-861E-D65C494BBA60}" type="presOf" srcId="{164AD2FB-A6E2-4CB3-A470-E9993B166AC7}" destId="{DF703E9A-4CBC-4932-B1CC-E38E17BDF45A}" srcOrd="0" destOrd="0" presId="urn:microsoft.com/office/officeart/2005/8/layout/vList6"/>
    <dgm:cxn modelId="{E94CC23F-1E34-43DF-80D4-6A88D8C7B43A}" type="presParOf" srcId="{08D4FA00-5B7C-4E9F-8F3D-11C4186DC03B}" destId="{EA86BA3D-FF7E-492D-BE27-E3512F00A7BB}" srcOrd="0" destOrd="0" presId="urn:microsoft.com/office/officeart/2005/8/layout/vList6"/>
    <dgm:cxn modelId="{EC848FCF-C44B-4CA6-899F-8F6BF4CB1666}" type="presParOf" srcId="{EA86BA3D-FF7E-492D-BE27-E3512F00A7BB}" destId="{E9D762A7-AD0E-49BC-B224-553D39DBF294}" srcOrd="0" destOrd="0" presId="urn:microsoft.com/office/officeart/2005/8/layout/vList6"/>
    <dgm:cxn modelId="{58769759-01F4-4067-96E5-4AED7C00962B}" type="presParOf" srcId="{EA86BA3D-FF7E-492D-BE27-E3512F00A7BB}" destId="{EB932826-00A8-4081-9F06-268F04D725AC}" srcOrd="1" destOrd="0" presId="urn:microsoft.com/office/officeart/2005/8/layout/vList6"/>
    <dgm:cxn modelId="{D33EA4D8-7F81-4824-AC0E-EE46067E5716}" type="presParOf" srcId="{08D4FA00-5B7C-4E9F-8F3D-11C4186DC03B}" destId="{C1FA2FD2-D408-4002-B5A6-8DB0EC84F6E3}" srcOrd="1" destOrd="0" presId="urn:microsoft.com/office/officeart/2005/8/layout/vList6"/>
    <dgm:cxn modelId="{510608F5-E855-4959-A8F8-B23F0AE55AA5}" type="presParOf" srcId="{08D4FA00-5B7C-4E9F-8F3D-11C4186DC03B}" destId="{DC804EA0-1B55-4875-8BEB-5F1DE64D5140}" srcOrd="2" destOrd="0" presId="urn:microsoft.com/office/officeart/2005/8/layout/vList6"/>
    <dgm:cxn modelId="{F25199AC-ED76-4259-A2D0-9237A903B1F3}" type="presParOf" srcId="{DC804EA0-1B55-4875-8BEB-5F1DE64D5140}" destId="{DF703E9A-4CBC-4932-B1CC-E38E17BDF45A}" srcOrd="0" destOrd="0" presId="urn:microsoft.com/office/officeart/2005/8/layout/vList6"/>
    <dgm:cxn modelId="{7D6A6EE7-CB6B-44BA-A63B-4F36CD4A7E14}" type="presParOf" srcId="{DC804EA0-1B55-4875-8BEB-5F1DE64D5140}" destId="{34CE5ABC-8BDC-495C-A72F-5F60F45280D3}" srcOrd="1" destOrd="0" presId="urn:microsoft.com/office/officeart/2005/8/layout/vList6"/>
    <dgm:cxn modelId="{40D3A931-F3AE-4568-B3E6-0A10B2EA7005}" type="presParOf" srcId="{08D4FA00-5B7C-4E9F-8F3D-11C4186DC03B}" destId="{ED08B6C7-6BBA-412F-80D7-5CB0FE1AADF8}" srcOrd="3" destOrd="0" presId="urn:microsoft.com/office/officeart/2005/8/layout/vList6"/>
    <dgm:cxn modelId="{A86A8EB6-D696-40FB-86F8-FE19C6FF86A0}" type="presParOf" srcId="{08D4FA00-5B7C-4E9F-8F3D-11C4186DC03B}" destId="{28BAFFB4-D154-44A9-A31B-68E92719F7F1}" srcOrd="4" destOrd="0" presId="urn:microsoft.com/office/officeart/2005/8/layout/vList6"/>
    <dgm:cxn modelId="{53A6A21D-F95A-4FC7-811A-7394CA16B35D}" type="presParOf" srcId="{28BAFFB4-D154-44A9-A31B-68E92719F7F1}" destId="{4D9ABE1E-76CD-4E22-82A1-0A15EC45346C}" srcOrd="0" destOrd="0" presId="urn:microsoft.com/office/officeart/2005/8/layout/vList6"/>
    <dgm:cxn modelId="{79BEFE70-2AD9-4662-B326-C8DA23A1679C}" type="presParOf" srcId="{28BAFFB4-D154-44A9-A31B-68E92719F7F1}" destId="{11A0E6AC-268C-4DD3-BC2C-BBBCCBBB4A0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8A6B5C-70A1-4C76-810F-595805987C55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153B591-2F30-4F98-B0D6-E400EA7AF782}">
      <dgm:prSet phldrT="[Texto]" custT="1"/>
      <dgm:spPr/>
      <dgm:t>
        <a:bodyPr/>
        <a:lstStyle/>
        <a:p>
          <a:r>
            <a:rPr lang="es-MX" sz="1100" dirty="0" smtClean="0">
              <a:hlinkClick xmlns:r="http://schemas.openxmlformats.org/officeDocument/2006/relationships" r:id="rId1" action="ppaction://hlinksldjump"/>
            </a:rPr>
            <a:t>Espiritual</a:t>
          </a:r>
          <a:endParaRPr lang="es-MX" sz="1200" dirty="0"/>
        </a:p>
      </dgm:t>
    </dgm:pt>
    <dgm:pt modelId="{C29B2A7F-9804-4400-B52C-4278A74A0A01}" type="parTrans" cxnId="{F1B4854B-15BE-4B84-B47C-1BE9B02B8893}">
      <dgm:prSet/>
      <dgm:spPr/>
      <dgm:t>
        <a:bodyPr/>
        <a:lstStyle/>
        <a:p>
          <a:endParaRPr lang="es-MX" sz="1600"/>
        </a:p>
      </dgm:t>
    </dgm:pt>
    <dgm:pt modelId="{B26D57BB-4FD8-46CA-BCD6-30C8BAC0EEE0}" type="sibTrans" cxnId="{F1B4854B-15BE-4B84-B47C-1BE9B02B8893}">
      <dgm:prSet/>
      <dgm:spPr/>
      <dgm:t>
        <a:bodyPr/>
        <a:lstStyle/>
        <a:p>
          <a:endParaRPr lang="es-MX" sz="1600"/>
        </a:p>
      </dgm:t>
    </dgm:pt>
    <dgm:pt modelId="{F176FB04-56F7-4A40-B483-0EBBFE85ADD9}">
      <dgm:prSet phldrT="[Texto]" custT="1"/>
      <dgm:spPr/>
      <dgm:t>
        <a:bodyPr/>
        <a:lstStyle/>
        <a:p>
          <a:r>
            <a:rPr lang="es-MX" sz="900" dirty="0" smtClean="0">
              <a:hlinkClick xmlns:r="http://schemas.openxmlformats.org/officeDocument/2006/relationships" r:id="rId2" action="ppaction://hlinksldjump"/>
            </a:rPr>
            <a:t>Ocupacional</a:t>
          </a:r>
          <a:endParaRPr lang="es-MX" sz="1000" dirty="0"/>
        </a:p>
      </dgm:t>
    </dgm:pt>
    <dgm:pt modelId="{7EE5D713-2582-4613-A69D-54B6E29C5FF1}" type="parTrans" cxnId="{AE737E23-1ADA-407D-A5F6-A3115DCA4548}">
      <dgm:prSet/>
      <dgm:spPr/>
      <dgm:t>
        <a:bodyPr/>
        <a:lstStyle/>
        <a:p>
          <a:endParaRPr lang="es-MX" sz="1600"/>
        </a:p>
      </dgm:t>
    </dgm:pt>
    <dgm:pt modelId="{74939306-1566-43FE-A767-9A0FA5415619}" type="sibTrans" cxnId="{AE737E23-1ADA-407D-A5F6-A3115DCA4548}">
      <dgm:prSet/>
      <dgm:spPr/>
      <dgm:t>
        <a:bodyPr/>
        <a:lstStyle/>
        <a:p>
          <a:endParaRPr lang="es-MX" sz="1600"/>
        </a:p>
      </dgm:t>
    </dgm:pt>
    <dgm:pt modelId="{828095E5-F120-4F03-914C-D4A520916BD3}">
      <dgm:prSet phldrT="[Texto]" custT="1"/>
      <dgm:spPr/>
      <dgm:t>
        <a:bodyPr/>
        <a:lstStyle/>
        <a:p>
          <a:r>
            <a:rPr lang="es-MX" sz="1200" dirty="0" smtClean="0">
              <a:hlinkClick xmlns:r="http://schemas.openxmlformats.org/officeDocument/2006/relationships" r:id="rId3" action="ppaction://hlinksldjump"/>
            </a:rPr>
            <a:t>Social</a:t>
          </a:r>
          <a:endParaRPr lang="es-MX" sz="1100" dirty="0"/>
        </a:p>
      </dgm:t>
    </dgm:pt>
    <dgm:pt modelId="{197D6FE7-D13A-44AF-B9EA-5312CEEA382C}" type="parTrans" cxnId="{883BC604-A201-4406-AEF5-A531832CDF39}">
      <dgm:prSet/>
      <dgm:spPr/>
      <dgm:t>
        <a:bodyPr/>
        <a:lstStyle/>
        <a:p>
          <a:endParaRPr lang="es-MX" sz="1600"/>
        </a:p>
      </dgm:t>
    </dgm:pt>
    <dgm:pt modelId="{143F910C-CFF9-4F85-A08A-86B6B7615C40}" type="sibTrans" cxnId="{883BC604-A201-4406-AEF5-A531832CDF39}">
      <dgm:prSet/>
      <dgm:spPr/>
      <dgm:t>
        <a:bodyPr/>
        <a:lstStyle/>
        <a:p>
          <a:endParaRPr lang="es-MX" sz="1600"/>
        </a:p>
      </dgm:t>
    </dgm:pt>
    <dgm:pt modelId="{27386470-1396-4590-8E4A-4A8E1702A0D4}">
      <dgm:prSet phldrT="[Texto]" custT="1"/>
      <dgm:spPr/>
      <dgm:t>
        <a:bodyPr/>
        <a:lstStyle/>
        <a:p>
          <a:r>
            <a:rPr lang="es-MX" sz="1000" dirty="0" smtClean="0">
              <a:hlinkClick xmlns:r="http://schemas.openxmlformats.org/officeDocument/2006/relationships" r:id="rId4" action="ppaction://hlinksldjump"/>
            </a:rPr>
            <a:t>Económico</a:t>
          </a:r>
          <a:endParaRPr lang="es-MX" sz="1100" dirty="0"/>
        </a:p>
      </dgm:t>
    </dgm:pt>
    <dgm:pt modelId="{79A1B14C-4371-4A35-9FD6-D13ABD2FB7EC}" type="parTrans" cxnId="{84CCB79F-0CFF-4F55-BF05-3852AD59E07A}">
      <dgm:prSet/>
      <dgm:spPr/>
      <dgm:t>
        <a:bodyPr/>
        <a:lstStyle/>
        <a:p>
          <a:endParaRPr lang="es-MX" sz="1600"/>
        </a:p>
      </dgm:t>
    </dgm:pt>
    <dgm:pt modelId="{3F9516A9-F28E-4744-A234-081DC6532066}" type="sibTrans" cxnId="{84CCB79F-0CFF-4F55-BF05-3852AD59E07A}">
      <dgm:prSet/>
      <dgm:spPr/>
      <dgm:t>
        <a:bodyPr/>
        <a:lstStyle/>
        <a:p>
          <a:endParaRPr lang="es-MX" sz="1600"/>
        </a:p>
      </dgm:t>
    </dgm:pt>
    <dgm:pt modelId="{5D77FA8C-63EB-42A6-BDAB-43374F965315}">
      <dgm:prSet phldrT="[Texto]" custT="1"/>
      <dgm:spPr/>
      <dgm:t>
        <a:bodyPr/>
        <a:lstStyle/>
        <a:p>
          <a:r>
            <a:rPr lang="es-MX" sz="1100" dirty="0" smtClean="0">
              <a:hlinkClick xmlns:r="http://schemas.openxmlformats.org/officeDocument/2006/relationships" r:id="rId5" action="ppaction://hlinksldjump"/>
            </a:rPr>
            <a:t>Corporal</a:t>
          </a:r>
          <a:endParaRPr lang="es-MX" sz="1100" dirty="0"/>
        </a:p>
      </dgm:t>
    </dgm:pt>
    <dgm:pt modelId="{90739555-0914-4B79-86AC-F492B1252011}" type="parTrans" cxnId="{CB09408D-DF7B-4428-80EE-6AC1A489F328}">
      <dgm:prSet/>
      <dgm:spPr/>
      <dgm:t>
        <a:bodyPr/>
        <a:lstStyle/>
        <a:p>
          <a:endParaRPr lang="es-MX" sz="1600"/>
        </a:p>
      </dgm:t>
    </dgm:pt>
    <dgm:pt modelId="{E42662AB-6768-4F26-A83D-50A7B1B176D7}" type="sibTrans" cxnId="{CB09408D-DF7B-4428-80EE-6AC1A489F328}">
      <dgm:prSet/>
      <dgm:spPr/>
      <dgm:t>
        <a:bodyPr/>
        <a:lstStyle/>
        <a:p>
          <a:endParaRPr lang="es-MX" sz="1600"/>
        </a:p>
      </dgm:t>
    </dgm:pt>
    <dgm:pt modelId="{95FA03D0-783C-42AA-8856-6078A8374435}">
      <dgm:prSet phldrT="[Texto]" custT="1"/>
      <dgm:spPr/>
      <dgm:t>
        <a:bodyPr/>
        <a:lstStyle/>
        <a:p>
          <a:r>
            <a:rPr lang="es-MX" sz="1050" dirty="0" smtClean="0">
              <a:hlinkClick xmlns:r="http://schemas.openxmlformats.org/officeDocument/2006/relationships" r:id="rId6" action="ppaction://hlinksldjump"/>
            </a:rPr>
            <a:t>Afectivo/</a:t>
          </a:r>
        </a:p>
        <a:p>
          <a:r>
            <a:rPr lang="es-MX" sz="1050" dirty="0" smtClean="0">
              <a:hlinkClick xmlns:r="http://schemas.openxmlformats.org/officeDocument/2006/relationships" r:id="rId6" action="ppaction://hlinksldjump"/>
            </a:rPr>
            <a:t>emocional</a:t>
          </a:r>
          <a:endParaRPr lang="es-MX" sz="1050" dirty="0"/>
        </a:p>
      </dgm:t>
    </dgm:pt>
    <dgm:pt modelId="{548B7777-6E7E-49DA-8D8A-6FCE63E5CE2B}" type="parTrans" cxnId="{62B6A518-A344-404A-99D1-48C79D6C7FF8}">
      <dgm:prSet/>
      <dgm:spPr/>
      <dgm:t>
        <a:bodyPr/>
        <a:lstStyle/>
        <a:p>
          <a:endParaRPr lang="es-MX" sz="1600"/>
        </a:p>
      </dgm:t>
    </dgm:pt>
    <dgm:pt modelId="{6B10208E-E648-432B-B8EE-D0412B764EFE}" type="sibTrans" cxnId="{62B6A518-A344-404A-99D1-48C79D6C7FF8}">
      <dgm:prSet/>
      <dgm:spPr/>
      <dgm:t>
        <a:bodyPr/>
        <a:lstStyle/>
        <a:p>
          <a:endParaRPr lang="es-MX" sz="1600"/>
        </a:p>
      </dgm:t>
    </dgm:pt>
    <dgm:pt modelId="{38E24236-226E-4160-BADE-AA216A985A1C}">
      <dgm:prSet phldrT="[Texto]" custT="1"/>
      <dgm:spPr/>
      <dgm:t>
        <a:bodyPr/>
        <a:lstStyle/>
        <a:p>
          <a:r>
            <a:rPr lang="es-MX" sz="1200" dirty="0" smtClean="0">
              <a:hlinkClick xmlns:r="http://schemas.openxmlformats.org/officeDocument/2006/relationships" r:id="rId7" action="ppaction://hlinksldjump"/>
            </a:rPr>
            <a:t>Familiar</a:t>
          </a:r>
          <a:endParaRPr lang="es-MX" sz="1200" dirty="0"/>
        </a:p>
      </dgm:t>
    </dgm:pt>
    <dgm:pt modelId="{1BFC9BE5-705B-480F-90A2-A75ECFC01954}" type="parTrans" cxnId="{889F0802-571A-46FE-97C1-571504C5CC1B}">
      <dgm:prSet/>
      <dgm:spPr/>
      <dgm:t>
        <a:bodyPr/>
        <a:lstStyle/>
        <a:p>
          <a:endParaRPr lang="es-MX" sz="1600"/>
        </a:p>
      </dgm:t>
    </dgm:pt>
    <dgm:pt modelId="{BC82FEB8-40D2-48DC-9012-58E2B5A918E5}" type="sibTrans" cxnId="{889F0802-571A-46FE-97C1-571504C5CC1B}">
      <dgm:prSet/>
      <dgm:spPr/>
      <dgm:t>
        <a:bodyPr/>
        <a:lstStyle/>
        <a:p>
          <a:endParaRPr lang="es-MX" sz="1600"/>
        </a:p>
      </dgm:t>
    </dgm:pt>
    <dgm:pt modelId="{75B99470-0044-471B-8C9C-3C24E928FB8B}">
      <dgm:prSet phldrT="[Texto]" custT="1"/>
      <dgm:spPr/>
      <dgm:t>
        <a:bodyPr/>
        <a:lstStyle/>
        <a:p>
          <a:r>
            <a:rPr lang="es-MX" sz="1050" dirty="0" smtClean="0">
              <a:hlinkClick xmlns:r="http://schemas.openxmlformats.org/officeDocument/2006/relationships" r:id="rId8" action="ppaction://hlinksldjump"/>
            </a:rPr>
            <a:t>Intelectual</a:t>
          </a:r>
          <a:endParaRPr lang="es-MX" sz="1000" dirty="0"/>
        </a:p>
      </dgm:t>
    </dgm:pt>
    <dgm:pt modelId="{F07C3617-B033-49EC-AEB0-5F1C9F0A2E61}" type="parTrans" cxnId="{0EEE707B-ED10-4662-9C16-8C67429729B1}">
      <dgm:prSet/>
      <dgm:spPr/>
      <dgm:t>
        <a:bodyPr/>
        <a:lstStyle/>
        <a:p>
          <a:endParaRPr lang="es-MX" sz="1600"/>
        </a:p>
      </dgm:t>
    </dgm:pt>
    <dgm:pt modelId="{434FEDF4-C941-47E2-98D5-A991A2A75D7A}" type="sibTrans" cxnId="{0EEE707B-ED10-4662-9C16-8C67429729B1}">
      <dgm:prSet/>
      <dgm:spPr/>
      <dgm:t>
        <a:bodyPr/>
        <a:lstStyle/>
        <a:p>
          <a:endParaRPr lang="es-MX" sz="1600"/>
        </a:p>
      </dgm:t>
    </dgm:pt>
    <dgm:pt modelId="{43F771CB-F955-4E17-AE11-8E987A946B75}">
      <dgm:prSet phldrT="[Texto]" custT="1"/>
      <dgm:spPr/>
      <dgm:t>
        <a:bodyPr/>
        <a:lstStyle/>
        <a:p>
          <a:r>
            <a:rPr lang="es-MX" sz="1050" dirty="0" smtClean="0">
              <a:hlinkClick xmlns:r="http://schemas.openxmlformats.org/officeDocument/2006/relationships" r:id="rId9" action="ppaction://hlinksldjump"/>
            </a:rPr>
            <a:t>Recreativo</a:t>
          </a:r>
          <a:endParaRPr lang="es-MX" sz="1100" dirty="0"/>
        </a:p>
      </dgm:t>
    </dgm:pt>
    <dgm:pt modelId="{695BED8A-120F-4244-BB70-6E507BD63D7B}" type="parTrans" cxnId="{B7DE64FF-A7CE-4320-B06D-90064E35B78C}">
      <dgm:prSet/>
      <dgm:spPr/>
      <dgm:t>
        <a:bodyPr/>
        <a:lstStyle/>
        <a:p>
          <a:endParaRPr lang="es-MX" sz="1600"/>
        </a:p>
      </dgm:t>
    </dgm:pt>
    <dgm:pt modelId="{74D5B823-1F92-4229-A2B2-E861E4A11497}" type="sibTrans" cxnId="{B7DE64FF-A7CE-4320-B06D-90064E35B78C}">
      <dgm:prSet/>
      <dgm:spPr/>
      <dgm:t>
        <a:bodyPr/>
        <a:lstStyle/>
        <a:p>
          <a:endParaRPr lang="es-MX" sz="1600"/>
        </a:p>
      </dgm:t>
    </dgm:pt>
    <dgm:pt modelId="{BC9F5B7A-9425-41D5-9BA6-ED5011B09F0B}">
      <dgm:prSet phldrT="[Texto]"/>
      <dgm:spPr/>
      <dgm:t>
        <a:bodyPr/>
        <a:lstStyle/>
        <a:p>
          <a:endParaRPr lang="es-MX" sz="1600" dirty="0"/>
        </a:p>
      </dgm:t>
    </dgm:pt>
    <dgm:pt modelId="{1FB38192-5B74-4D28-933A-168739AA8A85}" type="parTrans" cxnId="{B58E867B-B087-447F-9FDD-112BD894368C}">
      <dgm:prSet/>
      <dgm:spPr/>
      <dgm:t>
        <a:bodyPr/>
        <a:lstStyle/>
        <a:p>
          <a:endParaRPr lang="es-MX" sz="1600"/>
        </a:p>
      </dgm:t>
    </dgm:pt>
    <dgm:pt modelId="{5390088F-F08F-451C-AF9F-1CF9818F5FAA}" type="sibTrans" cxnId="{B58E867B-B087-447F-9FDD-112BD894368C}">
      <dgm:prSet/>
      <dgm:spPr/>
      <dgm:t>
        <a:bodyPr/>
        <a:lstStyle/>
        <a:p>
          <a:endParaRPr lang="es-MX" sz="1600"/>
        </a:p>
      </dgm:t>
    </dgm:pt>
    <dgm:pt modelId="{7E23BD01-3342-4A63-99DC-0C673E338DDA}" type="pres">
      <dgm:prSet presAssocID="{AA8A6B5C-70A1-4C76-810F-595805987C55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159286-7953-4578-B684-273D79420B34}" type="pres">
      <dgm:prSet presAssocID="{AA8A6B5C-70A1-4C76-810F-595805987C55}" presName="triangle1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C515E1-A539-402D-857D-1F3E4CB68D00}" type="pres">
      <dgm:prSet presAssocID="{AA8A6B5C-70A1-4C76-810F-595805987C55}" presName="triangle2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B20184-239F-4C0E-AE89-7197EAA64C05}" type="pres">
      <dgm:prSet presAssocID="{AA8A6B5C-70A1-4C76-810F-595805987C55}" presName="triangle3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FC4AE8-8CAC-47A7-9829-BD7B8330FACF}" type="pres">
      <dgm:prSet presAssocID="{AA8A6B5C-70A1-4C76-810F-595805987C55}" presName="triangle4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726EE7-6EB1-4D2D-B202-29E5A781C51B}" type="pres">
      <dgm:prSet presAssocID="{AA8A6B5C-70A1-4C76-810F-595805987C55}" presName="triangle5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D740E9-7100-4C9D-A690-43E41CE1F4CD}" type="pres">
      <dgm:prSet presAssocID="{AA8A6B5C-70A1-4C76-810F-595805987C55}" presName="triangle6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8BBF0C-46A1-4F5F-84AA-B501D1D49890}" type="pres">
      <dgm:prSet presAssocID="{AA8A6B5C-70A1-4C76-810F-595805987C55}" presName="triangle7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9BDDB-70C1-473A-B6B3-F061FE3C574C}" type="pres">
      <dgm:prSet presAssocID="{AA8A6B5C-70A1-4C76-810F-595805987C55}" presName="triangle8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850549-B117-4745-ACAB-7147F8C492E4}" type="pres">
      <dgm:prSet presAssocID="{AA8A6B5C-70A1-4C76-810F-595805987C55}" presName="triangle9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47B1B8-E52B-4535-9F72-54C74250070C}" type="presOf" srcId="{27386470-1396-4590-8E4A-4A8E1702A0D4}" destId="{99FC4AE8-8CAC-47A7-9829-BD7B8330FACF}" srcOrd="0" destOrd="0" presId="urn:microsoft.com/office/officeart/2005/8/layout/pyramid4"/>
    <dgm:cxn modelId="{D89C3E1A-9281-4A46-860E-D0314450F698}" type="presOf" srcId="{F176FB04-56F7-4A40-B483-0EBBFE85ADD9}" destId="{68C515E1-A539-402D-857D-1F3E4CB68D00}" srcOrd="0" destOrd="0" presId="urn:microsoft.com/office/officeart/2005/8/layout/pyramid4"/>
    <dgm:cxn modelId="{CE70B3E4-6277-4C1A-AB6B-557AD1C743F2}" type="presOf" srcId="{75B99470-0044-471B-8C9C-3C24E928FB8B}" destId="{F8A9BDDB-70C1-473A-B6B3-F061FE3C574C}" srcOrd="0" destOrd="0" presId="urn:microsoft.com/office/officeart/2005/8/layout/pyramid4"/>
    <dgm:cxn modelId="{883BC604-A201-4406-AEF5-A531832CDF39}" srcId="{AA8A6B5C-70A1-4C76-810F-595805987C55}" destId="{828095E5-F120-4F03-914C-D4A520916BD3}" srcOrd="2" destOrd="0" parTransId="{197D6FE7-D13A-44AF-B9EA-5312CEEA382C}" sibTransId="{143F910C-CFF9-4F85-A08A-86B6B7615C40}"/>
    <dgm:cxn modelId="{2A3803A5-9E1A-46DA-8CFF-C26D27C137E3}" type="presOf" srcId="{E153B591-2F30-4F98-B0D6-E400EA7AF782}" destId="{4F159286-7953-4578-B684-273D79420B34}" srcOrd="0" destOrd="0" presId="urn:microsoft.com/office/officeart/2005/8/layout/pyramid4"/>
    <dgm:cxn modelId="{9FDA2B11-5534-4BC1-A4C4-BB54ED783038}" type="presOf" srcId="{AA8A6B5C-70A1-4C76-810F-595805987C55}" destId="{7E23BD01-3342-4A63-99DC-0C673E338DDA}" srcOrd="0" destOrd="0" presId="urn:microsoft.com/office/officeart/2005/8/layout/pyramid4"/>
    <dgm:cxn modelId="{05CCFB20-1A9F-4A43-8D1A-678FBB72D06C}" type="presOf" srcId="{43F771CB-F955-4E17-AE11-8E987A946B75}" destId="{6F850549-B117-4745-ACAB-7147F8C492E4}" srcOrd="0" destOrd="0" presId="urn:microsoft.com/office/officeart/2005/8/layout/pyramid4"/>
    <dgm:cxn modelId="{B58E867B-B087-447F-9FDD-112BD894368C}" srcId="{AA8A6B5C-70A1-4C76-810F-595805987C55}" destId="{BC9F5B7A-9425-41D5-9BA6-ED5011B09F0B}" srcOrd="9" destOrd="0" parTransId="{1FB38192-5B74-4D28-933A-168739AA8A85}" sibTransId="{5390088F-F08F-451C-AF9F-1CF9818F5FAA}"/>
    <dgm:cxn modelId="{889F0802-571A-46FE-97C1-571504C5CC1B}" srcId="{AA8A6B5C-70A1-4C76-810F-595805987C55}" destId="{38E24236-226E-4160-BADE-AA216A985A1C}" srcOrd="6" destOrd="0" parTransId="{1BFC9BE5-705B-480F-90A2-A75ECFC01954}" sibTransId="{BC82FEB8-40D2-48DC-9012-58E2B5A918E5}"/>
    <dgm:cxn modelId="{0EEE707B-ED10-4662-9C16-8C67429729B1}" srcId="{AA8A6B5C-70A1-4C76-810F-595805987C55}" destId="{75B99470-0044-471B-8C9C-3C24E928FB8B}" srcOrd="7" destOrd="0" parTransId="{F07C3617-B033-49EC-AEB0-5F1C9F0A2E61}" sibTransId="{434FEDF4-C941-47E2-98D5-A991A2A75D7A}"/>
    <dgm:cxn modelId="{AE737E23-1ADA-407D-A5F6-A3115DCA4548}" srcId="{AA8A6B5C-70A1-4C76-810F-595805987C55}" destId="{F176FB04-56F7-4A40-B483-0EBBFE85ADD9}" srcOrd="1" destOrd="0" parTransId="{7EE5D713-2582-4613-A69D-54B6E29C5FF1}" sibTransId="{74939306-1566-43FE-A767-9A0FA5415619}"/>
    <dgm:cxn modelId="{CB09408D-DF7B-4428-80EE-6AC1A489F328}" srcId="{AA8A6B5C-70A1-4C76-810F-595805987C55}" destId="{5D77FA8C-63EB-42A6-BDAB-43374F965315}" srcOrd="4" destOrd="0" parTransId="{90739555-0914-4B79-86AC-F492B1252011}" sibTransId="{E42662AB-6768-4F26-A83D-50A7B1B176D7}"/>
    <dgm:cxn modelId="{CCBE7383-37DD-4D56-A818-7E5F9F565EB6}" type="presOf" srcId="{38E24236-226E-4160-BADE-AA216A985A1C}" destId="{8D8BBF0C-46A1-4F5F-84AA-B501D1D49890}" srcOrd="0" destOrd="0" presId="urn:microsoft.com/office/officeart/2005/8/layout/pyramid4"/>
    <dgm:cxn modelId="{F1B4854B-15BE-4B84-B47C-1BE9B02B8893}" srcId="{AA8A6B5C-70A1-4C76-810F-595805987C55}" destId="{E153B591-2F30-4F98-B0D6-E400EA7AF782}" srcOrd="0" destOrd="0" parTransId="{C29B2A7F-9804-4400-B52C-4278A74A0A01}" sibTransId="{B26D57BB-4FD8-46CA-BCD6-30C8BAC0EEE0}"/>
    <dgm:cxn modelId="{91DA2D37-BA5E-4F14-8185-8AC58A65C434}" type="presOf" srcId="{828095E5-F120-4F03-914C-D4A520916BD3}" destId="{15B20184-239F-4C0E-AE89-7197EAA64C05}" srcOrd="0" destOrd="0" presId="urn:microsoft.com/office/officeart/2005/8/layout/pyramid4"/>
    <dgm:cxn modelId="{78060ACE-B9A2-4EA8-BA2B-EBEDADA0EA52}" type="presOf" srcId="{5D77FA8C-63EB-42A6-BDAB-43374F965315}" destId="{5C726EE7-6EB1-4D2D-B202-29E5A781C51B}" srcOrd="0" destOrd="0" presId="urn:microsoft.com/office/officeart/2005/8/layout/pyramid4"/>
    <dgm:cxn modelId="{62B6A518-A344-404A-99D1-48C79D6C7FF8}" srcId="{AA8A6B5C-70A1-4C76-810F-595805987C55}" destId="{95FA03D0-783C-42AA-8856-6078A8374435}" srcOrd="5" destOrd="0" parTransId="{548B7777-6E7E-49DA-8D8A-6FCE63E5CE2B}" sibTransId="{6B10208E-E648-432B-B8EE-D0412B764EFE}"/>
    <dgm:cxn modelId="{84CCB79F-0CFF-4F55-BF05-3852AD59E07A}" srcId="{AA8A6B5C-70A1-4C76-810F-595805987C55}" destId="{27386470-1396-4590-8E4A-4A8E1702A0D4}" srcOrd="3" destOrd="0" parTransId="{79A1B14C-4371-4A35-9FD6-D13ABD2FB7EC}" sibTransId="{3F9516A9-F28E-4744-A234-081DC6532066}"/>
    <dgm:cxn modelId="{49467767-065A-4766-AD4D-24AF82D0E1D1}" type="presOf" srcId="{95FA03D0-783C-42AA-8856-6078A8374435}" destId="{9BD740E9-7100-4C9D-A690-43E41CE1F4CD}" srcOrd="0" destOrd="0" presId="urn:microsoft.com/office/officeart/2005/8/layout/pyramid4"/>
    <dgm:cxn modelId="{B7DE64FF-A7CE-4320-B06D-90064E35B78C}" srcId="{AA8A6B5C-70A1-4C76-810F-595805987C55}" destId="{43F771CB-F955-4E17-AE11-8E987A946B75}" srcOrd="8" destOrd="0" parTransId="{695BED8A-120F-4244-BB70-6E507BD63D7B}" sibTransId="{74D5B823-1F92-4229-A2B2-E861E4A11497}"/>
    <dgm:cxn modelId="{FA9A081D-8BDE-4E25-AF2D-3DDA60900C5E}" type="presParOf" srcId="{7E23BD01-3342-4A63-99DC-0C673E338DDA}" destId="{4F159286-7953-4578-B684-273D79420B34}" srcOrd="0" destOrd="0" presId="urn:microsoft.com/office/officeart/2005/8/layout/pyramid4"/>
    <dgm:cxn modelId="{4E740986-FE0B-4AD9-B25A-AFF0F5BB4F0F}" type="presParOf" srcId="{7E23BD01-3342-4A63-99DC-0C673E338DDA}" destId="{68C515E1-A539-402D-857D-1F3E4CB68D00}" srcOrd="1" destOrd="0" presId="urn:microsoft.com/office/officeart/2005/8/layout/pyramid4"/>
    <dgm:cxn modelId="{6AC5FF85-9E7D-4163-AFB7-0231AB8F9B26}" type="presParOf" srcId="{7E23BD01-3342-4A63-99DC-0C673E338DDA}" destId="{15B20184-239F-4C0E-AE89-7197EAA64C05}" srcOrd="2" destOrd="0" presId="urn:microsoft.com/office/officeart/2005/8/layout/pyramid4"/>
    <dgm:cxn modelId="{7EEE1DCB-9A4D-49EB-BAFA-B2051BAE683D}" type="presParOf" srcId="{7E23BD01-3342-4A63-99DC-0C673E338DDA}" destId="{99FC4AE8-8CAC-47A7-9829-BD7B8330FACF}" srcOrd="3" destOrd="0" presId="urn:microsoft.com/office/officeart/2005/8/layout/pyramid4"/>
    <dgm:cxn modelId="{6ADA48D2-65B7-49B6-8337-F7A838048191}" type="presParOf" srcId="{7E23BD01-3342-4A63-99DC-0C673E338DDA}" destId="{5C726EE7-6EB1-4D2D-B202-29E5A781C51B}" srcOrd="4" destOrd="0" presId="urn:microsoft.com/office/officeart/2005/8/layout/pyramid4"/>
    <dgm:cxn modelId="{1783357D-1A4A-4E47-9BE6-0F0F5705F62D}" type="presParOf" srcId="{7E23BD01-3342-4A63-99DC-0C673E338DDA}" destId="{9BD740E9-7100-4C9D-A690-43E41CE1F4CD}" srcOrd="5" destOrd="0" presId="urn:microsoft.com/office/officeart/2005/8/layout/pyramid4"/>
    <dgm:cxn modelId="{134AF215-C7EC-4BC4-9F91-56BBD4C2EE06}" type="presParOf" srcId="{7E23BD01-3342-4A63-99DC-0C673E338DDA}" destId="{8D8BBF0C-46A1-4F5F-84AA-B501D1D49890}" srcOrd="6" destOrd="0" presId="urn:microsoft.com/office/officeart/2005/8/layout/pyramid4"/>
    <dgm:cxn modelId="{35F3A5F7-4B01-4256-A1E9-D56F4ACDCF09}" type="presParOf" srcId="{7E23BD01-3342-4A63-99DC-0C673E338DDA}" destId="{F8A9BDDB-70C1-473A-B6B3-F061FE3C574C}" srcOrd="7" destOrd="0" presId="urn:microsoft.com/office/officeart/2005/8/layout/pyramid4"/>
    <dgm:cxn modelId="{07899C3F-7E7B-4CB0-9F76-B87BDCDF39F6}" type="presParOf" srcId="{7E23BD01-3342-4A63-99DC-0C673E338DDA}" destId="{6F850549-B117-4745-ACAB-7147F8C492E4}" srcOrd="8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AE9487-7E72-466E-98DD-F7CC5951BD06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828CDEC-D96E-4317-A03E-6DFF0884C751}">
      <dgm:prSet phldrT="[Texto]"/>
      <dgm:spPr/>
      <dgm:t>
        <a:bodyPr/>
        <a:lstStyle/>
        <a:p>
          <a:r>
            <a:rPr lang="es-MX" dirty="0" smtClean="0"/>
            <a:t>Procurar buenos hábitos alimenticios</a:t>
          </a:r>
          <a:endParaRPr lang="es-MX" dirty="0"/>
        </a:p>
      </dgm:t>
    </dgm:pt>
    <dgm:pt modelId="{5F22C002-9C1C-4FE9-B202-0B5D58B14526}" type="parTrans" cxnId="{BAABCC4B-92F8-428F-85E2-1CC8BBD6ED35}">
      <dgm:prSet/>
      <dgm:spPr/>
      <dgm:t>
        <a:bodyPr/>
        <a:lstStyle/>
        <a:p>
          <a:endParaRPr lang="es-MX"/>
        </a:p>
      </dgm:t>
    </dgm:pt>
    <dgm:pt modelId="{6FF9415E-3829-479B-8214-BDE44A21D912}" type="sibTrans" cxnId="{BAABCC4B-92F8-428F-85E2-1CC8BBD6ED35}">
      <dgm:prSet/>
      <dgm:spPr/>
      <dgm:t>
        <a:bodyPr/>
        <a:lstStyle/>
        <a:p>
          <a:endParaRPr lang="es-MX" dirty="0"/>
        </a:p>
      </dgm:t>
    </dgm:pt>
    <dgm:pt modelId="{BBA2DF6E-4412-4067-B522-AA0769BDBB8E}">
      <dgm:prSet phldrT="[Texto]" phldr="1"/>
      <dgm:spPr/>
      <dgm:t>
        <a:bodyPr/>
        <a:lstStyle/>
        <a:p>
          <a:endParaRPr lang="es-MX"/>
        </a:p>
      </dgm:t>
    </dgm:pt>
    <dgm:pt modelId="{2408C042-8413-40DB-83DC-EC587A6F0964}" type="parTrans" cxnId="{33B388FD-CF33-41FD-AC88-939793366D17}">
      <dgm:prSet/>
      <dgm:spPr/>
      <dgm:t>
        <a:bodyPr/>
        <a:lstStyle/>
        <a:p>
          <a:endParaRPr lang="es-MX"/>
        </a:p>
      </dgm:t>
    </dgm:pt>
    <dgm:pt modelId="{91DCE416-C86E-4599-ACDD-E72626B5E894}" type="sibTrans" cxnId="{33B388FD-CF33-41FD-AC88-939793366D17}">
      <dgm:prSet/>
      <dgm:spPr/>
      <dgm:t>
        <a:bodyPr/>
        <a:lstStyle/>
        <a:p>
          <a:endParaRPr lang="es-MX"/>
        </a:p>
      </dgm:t>
    </dgm:pt>
    <dgm:pt modelId="{ED6B1D8F-60CD-45CE-9FF7-33A9538C212F}">
      <dgm:prSet phldrT="[Texto]" phldr="1"/>
      <dgm:spPr/>
      <dgm:t>
        <a:bodyPr/>
        <a:lstStyle/>
        <a:p>
          <a:endParaRPr lang="es-MX"/>
        </a:p>
      </dgm:t>
    </dgm:pt>
    <dgm:pt modelId="{A30A9D10-9A88-4D10-880F-4315CAB85DF7}" type="parTrans" cxnId="{1BA65ADD-ECF5-40F5-86E2-B37FBC26A18E}">
      <dgm:prSet/>
      <dgm:spPr/>
      <dgm:t>
        <a:bodyPr/>
        <a:lstStyle/>
        <a:p>
          <a:endParaRPr lang="es-MX"/>
        </a:p>
      </dgm:t>
    </dgm:pt>
    <dgm:pt modelId="{3F45CA86-8D7E-455C-ABC4-419341FC7AF3}" type="sibTrans" cxnId="{1BA65ADD-ECF5-40F5-86E2-B37FBC26A18E}">
      <dgm:prSet/>
      <dgm:spPr/>
      <dgm:t>
        <a:bodyPr/>
        <a:lstStyle/>
        <a:p>
          <a:endParaRPr lang="es-MX"/>
        </a:p>
      </dgm:t>
    </dgm:pt>
    <dgm:pt modelId="{9858C30E-7201-4113-B3AA-4B7FD8426163}">
      <dgm:prSet/>
      <dgm:spPr/>
      <dgm:t>
        <a:bodyPr/>
        <a:lstStyle/>
        <a:p>
          <a:r>
            <a:rPr lang="es-MX" dirty="0" smtClean="0"/>
            <a:t>Poner atención al aseo y cuidado personal</a:t>
          </a:r>
        </a:p>
      </dgm:t>
    </dgm:pt>
    <dgm:pt modelId="{6E20C7C4-EC2C-4BC8-BD9A-EA9BD7CE8FF3}" type="parTrans" cxnId="{1DE23F56-ED9B-41A3-9F58-616AF7D68873}">
      <dgm:prSet/>
      <dgm:spPr/>
      <dgm:t>
        <a:bodyPr/>
        <a:lstStyle/>
        <a:p>
          <a:endParaRPr lang="es-MX"/>
        </a:p>
      </dgm:t>
    </dgm:pt>
    <dgm:pt modelId="{02E5FBCE-9FB0-4831-A647-FEBCC4F03A05}" type="sibTrans" cxnId="{1DE23F56-ED9B-41A3-9F58-616AF7D68873}">
      <dgm:prSet/>
      <dgm:spPr/>
      <dgm:t>
        <a:bodyPr/>
        <a:lstStyle/>
        <a:p>
          <a:endParaRPr lang="es-MX" dirty="0"/>
        </a:p>
      </dgm:t>
    </dgm:pt>
    <dgm:pt modelId="{C8E56AED-1389-4F36-B48A-7DB899FB8666}">
      <dgm:prSet/>
      <dgm:spPr/>
      <dgm:t>
        <a:bodyPr/>
        <a:lstStyle/>
        <a:p>
          <a:r>
            <a:rPr lang="es-MX" dirty="0" smtClean="0"/>
            <a:t>Dormir lo suficiente</a:t>
          </a:r>
        </a:p>
      </dgm:t>
    </dgm:pt>
    <dgm:pt modelId="{C56BAC02-2C4D-4830-A438-74E9D8999671}" type="parTrans" cxnId="{9CA82B54-6E84-4BEB-8339-89B1162B4848}">
      <dgm:prSet/>
      <dgm:spPr/>
      <dgm:t>
        <a:bodyPr/>
        <a:lstStyle/>
        <a:p>
          <a:endParaRPr lang="es-MX"/>
        </a:p>
      </dgm:t>
    </dgm:pt>
    <dgm:pt modelId="{C31B81B9-5AC4-4B32-958A-A54D3AEBF35A}" type="sibTrans" cxnId="{9CA82B54-6E84-4BEB-8339-89B1162B4848}">
      <dgm:prSet/>
      <dgm:spPr/>
      <dgm:t>
        <a:bodyPr/>
        <a:lstStyle/>
        <a:p>
          <a:endParaRPr lang="es-MX" dirty="0"/>
        </a:p>
      </dgm:t>
    </dgm:pt>
    <dgm:pt modelId="{E1F23DFB-FCD9-4622-900D-D0CE15D0F76D}">
      <dgm:prSet/>
      <dgm:spPr/>
      <dgm:t>
        <a:bodyPr/>
        <a:lstStyle/>
        <a:p>
          <a:r>
            <a:rPr lang="es-MX" dirty="0" smtClean="0"/>
            <a:t>Hacer ejercicio </a:t>
          </a:r>
        </a:p>
      </dgm:t>
    </dgm:pt>
    <dgm:pt modelId="{06C77E5E-8A46-4F14-BA48-23BB4053B3C3}" type="parTrans" cxnId="{9809B763-B2B6-4118-B123-76D95A20A6B3}">
      <dgm:prSet/>
      <dgm:spPr/>
      <dgm:t>
        <a:bodyPr/>
        <a:lstStyle/>
        <a:p>
          <a:endParaRPr lang="es-MX"/>
        </a:p>
      </dgm:t>
    </dgm:pt>
    <dgm:pt modelId="{0019AB87-F73C-4C52-B7A2-ED3320A7A00D}" type="sibTrans" cxnId="{9809B763-B2B6-4118-B123-76D95A20A6B3}">
      <dgm:prSet/>
      <dgm:spPr/>
      <dgm:t>
        <a:bodyPr/>
        <a:lstStyle/>
        <a:p>
          <a:endParaRPr lang="es-MX" dirty="0"/>
        </a:p>
      </dgm:t>
    </dgm:pt>
    <dgm:pt modelId="{375062AE-BEE8-46AA-9597-7012A0CA232F}">
      <dgm:prSet/>
      <dgm:spPr/>
      <dgm:t>
        <a:bodyPr/>
        <a:lstStyle/>
        <a:p>
          <a:r>
            <a:rPr lang="es-MX" dirty="0" smtClean="0"/>
            <a:t>Cuidar tu dentadura, aseándola y procurando revisiones periódicas</a:t>
          </a:r>
        </a:p>
      </dgm:t>
    </dgm:pt>
    <dgm:pt modelId="{1B3769CC-8F43-4F63-A583-A56DC896FF03}" type="parTrans" cxnId="{0DF727BE-32AC-4C5E-A03F-76847FF2BAC5}">
      <dgm:prSet/>
      <dgm:spPr/>
      <dgm:t>
        <a:bodyPr/>
        <a:lstStyle/>
        <a:p>
          <a:endParaRPr lang="es-MX"/>
        </a:p>
      </dgm:t>
    </dgm:pt>
    <dgm:pt modelId="{57621895-BB23-43C6-975B-085D7752CE1D}" type="sibTrans" cxnId="{0DF727BE-32AC-4C5E-A03F-76847FF2BAC5}">
      <dgm:prSet/>
      <dgm:spPr/>
      <dgm:t>
        <a:bodyPr/>
        <a:lstStyle/>
        <a:p>
          <a:endParaRPr lang="es-MX"/>
        </a:p>
      </dgm:t>
    </dgm:pt>
    <dgm:pt modelId="{2FEBA9DB-A762-42AF-869A-18237E190AFB}">
      <dgm:prSet/>
      <dgm:spPr/>
      <dgm:t>
        <a:bodyPr/>
        <a:lstStyle/>
        <a:p>
          <a:endParaRPr lang="es-MX"/>
        </a:p>
      </dgm:t>
    </dgm:pt>
    <dgm:pt modelId="{41A9C9AF-FDE3-4627-BD2D-9B1E5008BD77}" type="parTrans" cxnId="{E680A80C-DF20-4754-9556-E462C067D7C3}">
      <dgm:prSet/>
      <dgm:spPr/>
      <dgm:t>
        <a:bodyPr/>
        <a:lstStyle/>
        <a:p>
          <a:endParaRPr lang="es-MX"/>
        </a:p>
      </dgm:t>
    </dgm:pt>
    <dgm:pt modelId="{41F73F34-5E80-493C-915E-53FD844C7808}" type="sibTrans" cxnId="{E680A80C-DF20-4754-9556-E462C067D7C3}">
      <dgm:prSet/>
      <dgm:spPr/>
      <dgm:t>
        <a:bodyPr/>
        <a:lstStyle/>
        <a:p>
          <a:endParaRPr lang="es-MX"/>
        </a:p>
      </dgm:t>
    </dgm:pt>
    <dgm:pt modelId="{052F8E2A-4799-4231-B3C0-72A892BB0733}">
      <dgm:prSet/>
      <dgm:spPr/>
      <dgm:t>
        <a:bodyPr/>
        <a:lstStyle/>
        <a:p>
          <a:endParaRPr lang="es-MX"/>
        </a:p>
      </dgm:t>
    </dgm:pt>
    <dgm:pt modelId="{25D11098-90B7-4F11-BCDA-A588652DFB09}" type="parTrans" cxnId="{D9DF1413-1D71-4CB5-886F-74E63BFB9281}">
      <dgm:prSet/>
      <dgm:spPr/>
      <dgm:t>
        <a:bodyPr/>
        <a:lstStyle/>
        <a:p>
          <a:endParaRPr lang="es-MX"/>
        </a:p>
      </dgm:t>
    </dgm:pt>
    <dgm:pt modelId="{AD368833-D87A-4F91-9B00-2679AB334090}" type="sibTrans" cxnId="{D9DF1413-1D71-4CB5-886F-74E63BFB9281}">
      <dgm:prSet/>
      <dgm:spPr/>
      <dgm:t>
        <a:bodyPr/>
        <a:lstStyle/>
        <a:p>
          <a:endParaRPr lang="es-MX"/>
        </a:p>
      </dgm:t>
    </dgm:pt>
    <dgm:pt modelId="{22EE810C-5547-4893-BA40-890ED848916D}">
      <dgm:prSet/>
      <dgm:spPr/>
      <dgm:t>
        <a:bodyPr/>
        <a:lstStyle/>
        <a:p>
          <a:endParaRPr lang="es-MX" dirty="0" smtClean="0"/>
        </a:p>
      </dgm:t>
    </dgm:pt>
    <dgm:pt modelId="{DFB8AA56-068E-4A45-B157-D469F3F3384A}" type="parTrans" cxnId="{CC1E77D2-241D-4C66-9D37-546643E18B79}">
      <dgm:prSet/>
      <dgm:spPr/>
      <dgm:t>
        <a:bodyPr/>
        <a:lstStyle/>
        <a:p>
          <a:endParaRPr lang="es-MX"/>
        </a:p>
      </dgm:t>
    </dgm:pt>
    <dgm:pt modelId="{2042F61A-D332-4D2E-BDAC-CAA048571A22}" type="sibTrans" cxnId="{CC1E77D2-241D-4C66-9D37-546643E18B79}">
      <dgm:prSet/>
      <dgm:spPr/>
      <dgm:t>
        <a:bodyPr/>
        <a:lstStyle/>
        <a:p>
          <a:endParaRPr lang="es-MX"/>
        </a:p>
      </dgm:t>
    </dgm:pt>
    <dgm:pt modelId="{F6536482-6219-4EF9-AE3A-C23D73D34644}" type="pres">
      <dgm:prSet presAssocID="{C8AE9487-7E72-466E-98DD-F7CC5951BD0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9B9CCB-2888-4567-AE9D-E62FDA42CBCD}" type="pres">
      <dgm:prSet presAssocID="{C8AE9487-7E72-466E-98DD-F7CC5951BD06}" presName="dummyMaxCanvas" presStyleCnt="0">
        <dgm:presLayoutVars/>
      </dgm:prSet>
      <dgm:spPr/>
    </dgm:pt>
    <dgm:pt modelId="{706B1C2F-8F5F-4C5F-872A-01A3162E7C98}" type="pres">
      <dgm:prSet presAssocID="{C8AE9487-7E72-466E-98DD-F7CC5951BD06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4B074F-51AD-4024-90F5-A10E903C03C1}" type="pres">
      <dgm:prSet presAssocID="{C8AE9487-7E72-466E-98DD-F7CC5951BD06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8A2DD4-01F4-4E22-BED8-6C296744F7D4}" type="pres">
      <dgm:prSet presAssocID="{C8AE9487-7E72-466E-98DD-F7CC5951BD06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E4EE73-1C04-4A3E-AC0C-F0B90816F510}" type="pres">
      <dgm:prSet presAssocID="{C8AE9487-7E72-466E-98DD-F7CC5951BD0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726BA1-5EF1-4355-8E12-EDF1780589B1}" type="pres">
      <dgm:prSet presAssocID="{C8AE9487-7E72-466E-98DD-F7CC5951BD06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3C2350-47BA-4DC4-98FC-C0682C28732C}" type="pres">
      <dgm:prSet presAssocID="{C8AE9487-7E72-466E-98DD-F7CC5951BD0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577C11-BF19-4ED1-9F39-4F93CFCAACEE}" type="pres">
      <dgm:prSet presAssocID="{C8AE9487-7E72-466E-98DD-F7CC5951BD06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39297-F8BD-4A26-A0EC-DB3B44529857}" type="pres">
      <dgm:prSet presAssocID="{C8AE9487-7E72-466E-98DD-F7CC5951BD06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901240-6E0F-4278-8736-8466EFA5D2AE}" type="pres">
      <dgm:prSet presAssocID="{C8AE9487-7E72-466E-98DD-F7CC5951BD0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C19D2D-BA74-4CFA-81FB-6BA199E9AA95}" type="pres">
      <dgm:prSet presAssocID="{C8AE9487-7E72-466E-98DD-F7CC5951BD0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A69026-ED51-4C65-9BE3-AE1A716DD0D8}" type="pres">
      <dgm:prSet presAssocID="{C8AE9487-7E72-466E-98DD-F7CC5951BD0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6B0584-78B4-435C-8A81-1F9AA96628E2}" type="pres">
      <dgm:prSet presAssocID="{C8AE9487-7E72-466E-98DD-F7CC5951BD0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221203-7E57-42F8-A4E4-BCD52795A8E1}" type="pres">
      <dgm:prSet presAssocID="{C8AE9487-7E72-466E-98DD-F7CC5951BD0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B8C694-62CE-406E-ADDB-F751DFA85318}" type="pres">
      <dgm:prSet presAssocID="{C8AE9487-7E72-466E-98DD-F7CC5951BD0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F727BE-32AC-4C5E-A03F-76847FF2BAC5}" srcId="{C8AE9487-7E72-466E-98DD-F7CC5951BD06}" destId="{375062AE-BEE8-46AA-9597-7012A0CA232F}" srcOrd="4" destOrd="0" parTransId="{1B3769CC-8F43-4F63-A583-A56DC896FF03}" sibTransId="{57621895-BB23-43C6-975B-085D7752CE1D}"/>
    <dgm:cxn modelId="{CC1E77D2-241D-4C66-9D37-546643E18B79}" srcId="{C8AE9487-7E72-466E-98DD-F7CC5951BD06}" destId="{22EE810C-5547-4893-BA40-890ED848916D}" srcOrd="7" destOrd="0" parTransId="{DFB8AA56-068E-4A45-B157-D469F3F3384A}" sibTransId="{2042F61A-D332-4D2E-BDAC-CAA048571A22}"/>
    <dgm:cxn modelId="{4439191E-52DE-4DBB-B75C-4CF1A5CF0F6C}" type="presOf" srcId="{9858C30E-7201-4113-B3AA-4B7FD8426163}" destId="{3CA69026-ED51-4C65-9BE3-AE1A716DD0D8}" srcOrd="1" destOrd="0" presId="urn:microsoft.com/office/officeart/2005/8/layout/vProcess5"/>
    <dgm:cxn modelId="{5BBA24C2-3309-4064-9B05-BAA8E7A076B0}" type="presOf" srcId="{E1F23DFB-FCD9-4622-900D-D0CE15D0F76D}" destId="{C1221203-7E57-42F8-A4E4-BCD52795A8E1}" srcOrd="1" destOrd="0" presId="urn:microsoft.com/office/officeart/2005/8/layout/vProcess5"/>
    <dgm:cxn modelId="{3842F24D-4E61-46EC-B49F-CB6D766661EC}" type="presOf" srcId="{9858C30E-7201-4113-B3AA-4B7FD8426163}" destId="{3E4B074F-51AD-4024-90F5-A10E903C03C1}" srcOrd="0" destOrd="0" presId="urn:microsoft.com/office/officeart/2005/8/layout/vProcess5"/>
    <dgm:cxn modelId="{119C5780-8228-46F9-877D-1C833643CDC3}" type="presOf" srcId="{375062AE-BEE8-46AA-9597-7012A0CA232F}" destId="{99B8C694-62CE-406E-ADDB-F751DFA85318}" srcOrd="1" destOrd="0" presId="urn:microsoft.com/office/officeart/2005/8/layout/vProcess5"/>
    <dgm:cxn modelId="{4541FA20-FD5D-4A6A-BC09-C3608FAA71F5}" type="presOf" srcId="{C8E56AED-1389-4F36-B48A-7DB899FB8666}" destId="{D98A2DD4-01F4-4E22-BED8-6C296744F7D4}" srcOrd="0" destOrd="0" presId="urn:microsoft.com/office/officeart/2005/8/layout/vProcess5"/>
    <dgm:cxn modelId="{9809B763-B2B6-4118-B123-76D95A20A6B3}" srcId="{C8AE9487-7E72-466E-98DD-F7CC5951BD06}" destId="{E1F23DFB-FCD9-4622-900D-D0CE15D0F76D}" srcOrd="3" destOrd="0" parTransId="{06C77E5E-8A46-4F14-BA48-23BB4053B3C3}" sibTransId="{0019AB87-F73C-4C52-B7A2-ED3320A7A00D}"/>
    <dgm:cxn modelId="{1BA65ADD-ECF5-40F5-86E2-B37FBC26A18E}" srcId="{C8AE9487-7E72-466E-98DD-F7CC5951BD06}" destId="{ED6B1D8F-60CD-45CE-9FF7-33A9538C212F}" srcOrd="9" destOrd="0" parTransId="{A30A9D10-9A88-4D10-880F-4315CAB85DF7}" sibTransId="{3F45CA86-8D7E-455C-ABC4-419341FC7AF3}"/>
    <dgm:cxn modelId="{46CFCBF4-2447-429F-9C03-DE64C6686982}" type="presOf" srcId="{C8E56AED-1389-4F36-B48A-7DB899FB8666}" destId="{506B0584-78B4-435C-8A81-1F9AA96628E2}" srcOrd="1" destOrd="0" presId="urn:microsoft.com/office/officeart/2005/8/layout/vProcess5"/>
    <dgm:cxn modelId="{D9C3DE82-CA5B-4B11-8E5F-45B3390C1028}" type="presOf" srcId="{02E5FBCE-9FB0-4831-A647-FEBCC4F03A05}" destId="{DF577C11-BF19-4ED1-9F39-4F93CFCAACEE}" srcOrd="0" destOrd="0" presId="urn:microsoft.com/office/officeart/2005/8/layout/vProcess5"/>
    <dgm:cxn modelId="{616B18C9-9861-41A7-9273-B64B7C46EAC4}" type="presOf" srcId="{D828CDEC-D96E-4317-A03E-6DFF0884C751}" destId="{0CC19D2D-BA74-4CFA-81FB-6BA199E9AA95}" srcOrd="1" destOrd="0" presId="urn:microsoft.com/office/officeart/2005/8/layout/vProcess5"/>
    <dgm:cxn modelId="{853971B6-5BCE-44CF-8301-5E3D9D9DCC02}" type="presOf" srcId="{E1F23DFB-FCD9-4622-900D-D0CE15D0F76D}" destId="{53E4EE73-1C04-4A3E-AC0C-F0B90816F510}" srcOrd="0" destOrd="0" presId="urn:microsoft.com/office/officeart/2005/8/layout/vProcess5"/>
    <dgm:cxn modelId="{BAABCC4B-92F8-428F-85E2-1CC8BBD6ED35}" srcId="{C8AE9487-7E72-466E-98DD-F7CC5951BD06}" destId="{D828CDEC-D96E-4317-A03E-6DFF0884C751}" srcOrd="0" destOrd="0" parTransId="{5F22C002-9C1C-4FE9-B202-0B5D58B14526}" sibTransId="{6FF9415E-3829-479B-8214-BDE44A21D912}"/>
    <dgm:cxn modelId="{9069819A-D972-47EF-8625-3981FDF911E5}" type="presOf" srcId="{375062AE-BEE8-46AA-9597-7012A0CA232F}" destId="{CE726BA1-5EF1-4355-8E12-EDF1780589B1}" srcOrd="0" destOrd="0" presId="urn:microsoft.com/office/officeart/2005/8/layout/vProcess5"/>
    <dgm:cxn modelId="{9CA82B54-6E84-4BEB-8339-89B1162B4848}" srcId="{C8AE9487-7E72-466E-98DD-F7CC5951BD06}" destId="{C8E56AED-1389-4F36-B48A-7DB899FB8666}" srcOrd="2" destOrd="0" parTransId="{C56BAC02-2C4D-4830-A438-74E9D8999671}" sibTransId="{C31B81B9-5AC4-4B32-958A-A54D3AEBF35A}"/>
    <dgm:cxn modelId="{ABE9549B-7858-4969-8B4A-AC1DCB56CF5F}" type="presOf" srcId="{D828CDEC-D96E-4317-A03E-6DFF0884C751}" destId="{706B1C2F-8F5F-4C5F-872A-01A3162E7C98}" srcOrd="0" destOrd="0" presId="urn:microsoft.com/office/officeart/2005/8/layout/vProcess5"/>
    <dgm:cxn modelId="{E680A80C-DF20-4754-9556-E462C067D7C3}" srcId="{C8AE9487-7E72-466E-98DD-F7CC5951BD06}" destId="{2FEBA9DB-A762-42AF-869A-18237E190AFB}" srcOrd="5" destOrd="0" parTransId="{41A9C9AF-FDE3-4627-BD2D-9B1E5008BD77}" sibTransId="{41F73F34-5E80-493C-915E-53FD844C7808}"/>
    <dgm:cxn modelId="{1DE23F56-ED9B-41A3-9F58-616AF7D68873}" srcId="{C8AE9487-7E72-466E-98DD-F7CC5951BD06}" destId="{9858C30E-7201-4113-B3AA-4B7FD8426163}" srcOrd="1" destOrd="0" parTransId="{6E20C7C4-EC2C-4BC8-BD9A-EA9BD7CE8FF3}" sibTransId="{02E5FBCE-9FB0-4831-A647-FEBCC4F03A05}"/>
    <dgm:cxn modelId="{33B388FD-CF33-41FD-AC88-939793366D17}" srcId="{C8AE9487-7E72-466E-98DD-F7CC5951BD06}" destId="{BBA2DF6E-4412-4067-B522-AA0769BDBB8E}" srcOrd="8" destOrd="0" parTransId="{2408C042-8413-40DB-83DC-EC587A6F0964}" sibTransId="{91DCE416-C86E-4599-ACDD-E72626B5E894}"/>
    <dgm:cxn modelId="{AA5AC80D-39FB-4935-86B8-03B2719AE6D2}" type="presOf" srcId="{0019AB87-F73C-4C52-B7A2-ED3320A7A00D}" destId="{4C901240-6E0F-4278-8736-8466EFA5D2AE}" srcOrd="0" destOrd="0" presId="urn:microsoft.com/office/officeart/2005/8/layout/vProcess5"/>
    <dgm:cxn modelId="{10B200DF-BA5F-403A-AA6E-AB8AC9652B1D}" type="presOf" srcId="{6FF9415E-3829-479B-8214-BDE44A21D912}" destId="{453C2350-47BA-4DC4-98FC-C0682C28732C}" srcOrd="0" destOrd="0" presId="urn:microsoft.com/office/officeart/2005/8/layout/vProcess5"/>
    <dgm:cxn modelId="{87585AD5-048E-4FDA-8965-0DDFB91A9ADE}" type="presOf" srcId="{C31B81B9-5AC4-4B32-958A-A54D3AEBF35A}" destId="{81E39297-F8BD-4A26-A0EC-DB3B44529857}" srcOrd="0" destOrd="0" presId="urn:microsoft.com/office/officeart/2005/8/layout/vProcess5"/>
    <dgm:cxn modelId="{D9DF1413-1D71-4CB5-886F-74E63BFB9281}" srcId="{C8AE9487-7E72-466E-98DD-F7CC5951BD06}" destId="{052F8E2A-4799-4231-B3C0-72A892BB0733}" srcOrd="6" destOrd="0" parTransId="{25D11098-90B7-4F11-BCDA-A588652DFB09}" sibTransId="{AD368833-D87A-4F91-9B00-2679AB334090}"/>
    <dgm:cxn modelId="{A01EAC53-24D2-4D2F-9EFB-A2CB57BE896D}" type="presOf" srcId="{C8AE9487-7E72-466E-98DD-F7CC5951BD06}" destId="{F6536482-6219-4EF9-AE3A-C23D73D34644}" srcOrd="0" destOrd="0" presId="urn:microsoft.com/office/officeart/2005/8/layout/vProcess5"/>
    <dgm:cxn modelId="{E7F039E0-6EC7-471B-8798-A8EB8A8380D0}" type="presParOf" srcId="{F6536482-6219-4EF9-AE3A-C23D73D34644}" destId="{6C9B9CCB-2888-4567-AE9D-E62FDA42CBCD}" srcOrd="0" destOrd="0" presId="urn:microsoft.com/office/officeart/2005/8/layout/vProcess5"/>
    <dgm:cxn modelId="{A1092AC3-0B26-4941-A94B-00084F07EBDC}" type="presParOf" srcId="{F6536482-6219-4EF9-AE3A-C23D73D34644}" destId="{706B1C2F-8F5F-4C5F-872A-01A3162E7C98}" srcOrd="1" destOrd="0" presId="urn:microsoft.com/office/officeart/2005/8/layout/vProcess5"/>
    <dgm:cxn modelId="{73B28CE1-37F5-48A9-B9DC-6097182A7979}" type="presParOf" srcId="{F6536482-6219-4EF9-AE3A-C23D73D34644}" destId="{3E4B074F-51AD-4024-90F5-A10E903C03C1}" srcOrd="2" destOrd="0" presId="urn:microsoft.com/office/officeart/2005/8/layout/vProcess5"/>
    <dgm:cxn modelId="{1D556393-9732-4E56-B64D-C9C0170C2777}" type="presParOf" srcId="{F6536482-6219-4EF9-AE3A-C23D73D34644}" destId="{D98A2DD4-01F4-4E22-BED8-6C296744F7D4}" srcOrd="3" destOrd="0" presId="urn:microsoft.com/office/officeart/2005/8/layout/vProcess5"/>
    <dgm:cxn modelId="{F14FEFBD-3E04-466F-A553-913D0EA59EAE}" type="presParOf" srcId="{F6536482-6219-4EF9-AE3A-C23D73D34644}" destId="{53E4EE73-1C04-4A3E-AC0C-F0B90816F510}" srcOrd="4" destOrd="0" presId="urn:microsoft.com/office/officeart/2005/8/layout/vProcess5"/>
    <dgm:cxn modelId="{1AACDB29-B5EF-4F76-B324-9BC2E1E7E7EE}" type="presParOf" srcId="{F6536482-6219-4EF9-AE3A-C23D73D34644}" destId="{CE726BA1-5EF1-4355-8E12-EDF1780589B1}" srcOrd="5" destOrd="0" presId="urn:microsoft.com/office/officeart/2005/8/layout/vProcess5"/>
    <dgm:cxn modelId="{207B078B-696F-4993-B5CF-E691C0A6EFCF}" type="presParOf" srcId="{F6536482-6219-4EF9-AE3A-C23D73D34644}" destId="{453C2350-47BA-4DC4-98FC-C0682C28732C}" srcOrd="6" destOrd="0" presId="urn:microsoft.com/office/officeart/2005/8/layout/vProcess5"/>
    <dgm:cxn modelId="{623B407F-9CAF-42C1-B09E-1042404CD134}" type="presParOf" srcId="{F6536482-6219-4EF9-AE3A-C23D73D34644}" destId="{DF577C11-BF19-4ED1-9F39-4F93CFCAACEE}" srcOrd="7" destOrd="0" presId="urn:microsoft.com/office/officeart/2005/8/layout/vProcess5"/>
    <dgm:cxn modelId="{2074B65E-1EAE-47FB-BE0F-B3684067134A}" type="presParOf" srcId="{F6536482-6219-4EF9-AE3A-C23D73D34644}" destId="{81E39297-F8BD-4A26-A0EC-DB3B44529857}" srcOrd="8" destOrd="0" presId="urn:microsoft.com/office/officeart/2005/8/layout/vProcess5"/>
    <dgm:cxn modelId="{69470EC8-9E59-4DA0-9324-A04E44D79822}" type="presParOf" srcId="{F6536482-6219-4EF9-AE3A-C23D73D34644}" destId="{4C901240-6E0F-4278-8736-8466EFA5D2AE}" srcOrd="9" destOrd="0" presId="urn:microsoft.com/office/officeart/2005/8/layout/vProcess5"/>
    <dgm:cxn modelId="{BBC07529-B324-4003-B2EA-8756A17541D2}" type="presParOf" srcId="{F6536482-6219-4EF9-AE3A-C23D73D34644}" destId="{0CC19D2D-BA74-4CFA-81FB-6BA199E9AA95}" srcOrd="10" destOrd="0" presId="urn:microsoft.com/office/officeart/2005/8/layout/vProcess5"/>
    <dgm:cxn modelId="{5615FB29-A2EE-475E-A097-1914402AFFD2}" type="presParOf" srcId="{F6536482-6219-4EF9-AE3A-C23D73D34644}" destId="{3CA69026-ED51-4C65-9BE3-AE1A716DD0D8}" srcOrd="11" destOrd="0" presId="urn:microsoft.com/office/officeart/2005/8/layout/vProcess5"/>
    <dgm:cxn modelId="{461B96DB-B029-44D0-BD5B-179FA77BCC5A}" type="presParOf" srcId="{F6536482-6219-4EF9-AE3A-C23D73D34644}" destId="{506B0584-78B4-435C-8A81-1F9AA96628E2}" srcOrd="12" destOrd="0" presId="urn:microsoft.com/office/officeart/2005/8/layout/vProcess5"/>
    <dgm:cxn modelId="{E0689632-E51C-4503-8BCA-EEFF6B434078}" type="presParOf" srcId="{F6536482-6219-4EF9-AE3A-C23D73D34644}" destId="{C1221203-7E57-42F8-A4E4-BCD52795A8E1}" srcOrd="13" destOrd="0" presId="urn:microsoft.com/office/officeart/2005/8/layout/vProcess5"/>
    <dgm:cxn modelId="{DF9F1ACB-D314-43F0-8C1F-B025DD37397B}" type="presParOf" srcId="{F6536482-6219-4EF9-AE3A-C23D73D34644}" destId="{99B8C694-62CE-406E-ADDB-F751DFA853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F78E01-048D-43E4-BD71-73983F2EBF69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614BC9F-E39E-405B-AECA-2519971B6336}">
      <dgm:prSet phldrT="[Texto]"/>
      <dgm:spPr/>
      <dgm:t>
        <a:bodyPr/>
        <a:lstStyle/>
        <a:p>
          <a:r>
            <a:rPr lang="es-MX" dirty="0" smtClean="0"/>
            <a:t>Asertividad</a:t>
          </a:r>
          <a:endParaRPr lang="es-MX" dirty="0"/>
        </a:p>
      </dgm:t>
    </dgm:pt>
    <dgm:pt modelId="{48BDB713-7EF3-41C1-B473-CE43DDD0129F}" type="parTrans" cxnId="{43C57A15-693F-41C2-BED5-5F1392D68DF2}">
      <dgm:prSet/>
      <dgm:spPr/>
      <dgm:t>
        <a:bodyPr/>
        <a:lstStyle/>
        <a:p>
          <a:endParaRPr lang="es-MX"/>
        </a:p>
      </dgm:t>
    </dgm:pt>
    <dgm:pt modelId="{8C0A62BD-835D-4DAC-96A1-3672397FDCD0}" type="sibTrans" cxnId="{43C57A15-693F-41C2-BED5-5F1392D68DF2}">
      <dgm:prSet/>
      <dgm:spPr/>
      <dgm:t>
        <a:bodyPr/>
        <a:lstStyle/>
        <a:p>
          <a:endParaRPr lang="es-MX" dirty="0"/>
        </a:p>
      </dgm:t>
    </dgm:pt>
    <dgm:pt modelId="{B330B2AC-560F-4FB2-AC5D-E48846CBE96E}">
      <dgm:prSet phldrT="[Texto]"/>
      <dgm:spPr/>
      <dgm:t>
        <a:bodyPr/>
        <a:lstStyle/>
        <a:p>
          <a:r>
            <a:rPr lang="es-MX" dirty="0" smtClean="0"/>
            <a:t>Empatía</a:t>
          </a:r>
          <a:endParaRPr lang="es-MX" dirty="0"/>
        </a:p>
      </dgm:t>
    </dgm:pt>
    <dgm:pt modelId="{ABACBAA1-69BD-4C86-94FB-CCC6E3AF0CB3}" type="parTrans" cxnId="{7823F0CD-32B0-45AE-B32A-E231BDBD9497}">
      <dgm:prSet/>
      <dgm:spPr/>
      <dgm:t>
        <a:bodyPr/>
        <a:lstStyle/>
        <a:p>
          <a:endParaRPr lang="es-MX"/>
        </a:p>
      </dgm:t>
    </dgm:pt>
    <dgm:pt modelId="{868F7A4D-67F2-4667-BF3E-601071410A3C}" type="sibTrans" cxnId="{7823F0CD-32B0-45AE-B32A-E231BDBD9497}">
      <dgm:prSet/>
      <dgm:spPr/>
      <dgm:t>
        <a:bodyPr/>
        <a:lstStyle/>
        <a:p>
          <a:endParaRPr lang="es-MX" dirty="0"/>
        </a:p>
      </dgm:t>
    </dgm:pt>
    <dgm:pt modelId="{7EAA8305-C8E2-4945-A193-50FFF57C9863}">
      <dgm:prSet phldrT="[Texto]"/>
      <dgm:spPr/>
      <dgm:t>
        <a:bodyPr/>
        <a:lstStyle/>
        <a:p>
          <a:r>
            <a:rPr lang="es-MX" dirty="0" smtClean="0"/>
            <a:t>Tolerancia</a:t>
          </a:r>
          <a:endParaRPr lang="es-MX" dirty="0"/>
        </a:p>
      </dgm:t>
    </dgm:pt>
    <dgm:pt modelId="{23C3AE93-D778-4F1B-8EF6-6EDAC0000111}" type="parTrans" cxnId="{32B5C3B0-7A2A-41A6-AC4D-40CDB93F3163}">
      <dgm:prSet/>
      <dgm:spPr/>
      <dgm:t>
        <a:bodyPr/>
        <a:lstStyle/>
        <a:p>
          <a:endParaRPr lang="es-MX"/>
        </a:p>
      </dgm:t>
    </dgm:pt>
    <dgm:pt modelId="{2C3DA962-14D0-4208-B8B3-1F0F8E8FCD11}" type="sibTrans" cxnId="{32B5C3B0-7A2A-41A6-AC4D-40CDB93F3163}">
      <dgm:prSet/>
      <dgm:spPr/>
      <dgm:t>
        <a:bodyPr/>
        <a:lstStyle/>
        <a:p>
          <a:endParaRPr lang="es-MX" dirty="0"/>
        </a:p>
      </dgm:t>
    </dgm:pt>
    <dgm:pt modelId="{F2E8F48B-42E1-48B8-AC08-FD3D2B371B3E}">
      <dgm:prSet phldrT="[Texto]"/>
      <dgm:spPr/>
      <dgm:t>
        <a:bodyPr/>
        <a:lstStyle/>
        <a:p>
          <a:r>
            <a:rPr lang="es-MX" dirty="0" smtClean="0"/>
            <a:t>Respeto</a:t>
          </a:r>
          <a:endParaRPr lang="es-MX" dirty="0"/>
        </a:p>
      </dgm:t>
    </dgm:pt>
    <dgm:pt modelId="{27F9E58F-4A4C-4A78-A33C-F6BD2869ECAD}" type="parTrans" cxnId="{CF440C08-A51B-434E-8964-AD0417271D60}">
      <dgm:prSet/>
      <dgm:spPr/>
      <dgm:t>
        <a:bodyPr/>
        <a:lstStyle/>
        <a:p>
          <a:endParaRPr lang="es-MX"/>
        </a:p>
      </dgm:t>
    </dgm:pt>
    <dgm:pt modelId="{7231B9F3-0EEF-4243-9186-5FDBCCD5A300}" type="sibTrans" cxnId="{CF440C08-A51B-434E-8964-AD0417271D60}">
      <dgm:prSet/>
      <dgm:spPr/>
      <dgm:t>
        <a:bodyPr/>
        <a:lstStyle/>
        <a:p>
          <a:endParaRPr lang="es-MX" dirty="0"/>
        </a:p>
      </dgm:t>
    </dgm:pt>
    <dgm:pt modelId="{C7D6915B-4C13-45AA-B279-0F3FA23544D2}">
      <dgm:prSet phldrT="[Texto]"/>
      <dgm:spPr/>
      <dgm:t>
        <a:bodyPr/>
        <a:lstStyle/>
        <a:p>
          <a:r>
            <a:rPr lang="es-MX" dirty="0" smtClean="0"/>
            <a:t>Compromiso</a:t>
          </a:r>
          <a:endParaRPr lang="es-MX" dirty="0"/>
        </a:p>
      </dgm:t>
    </dgm:pt>
    <dgm:pt modelId="{0EF39BDF-D3BA-40C9-8F82-D83D7BBB81F5}" type="parTrans" cxnId="{66011CCC-21E0-44AE-9DA9-1318002A23A7}">
      <dgm:prSet/>
      <dgm:spPr/>
      <dgm:t>
        <a:bodyPr/>
        <a:lstStyle/>
        <a:p>
          <a:endParaRPr lang="es-MX"/>
        </a:p>
      </dgm:t>
    </dgm:pt>
    <dgm:pt modelId="{49FD9C56-47D5-4732-852B-2C7CE7B8F8BD}" type="sibTrans" cxnId="{66011CCC-21E0-44AE-9DA9-1318002A23A7}">
      <dgm:prSet/>
      <dgm:spPr/>
      <dgm:t>
        <a:bodyPr/>
        <a:lstStyle/>
        <a:p>
          <a:endParaRPr lang="es-MX" dirty="0"/>
        </a:p>
      </dgm:t>
    </dgm:pt>
    <dgm:pt modelId="{CE4E3847-CECA-4D28-9CB8-14378DFCBF1E}">
      <dgm:prSet phldrT="[Texto]"/>
      <dgm:spPr/>
      <dgm:t>
        <a:bodyPr/>
        <a:lstStyle/>
        <a:p>
          <a:r>
            <a:rPr lang="es-MX" dirty="0" smtClean="0"/>
            <a:t>Responsabilidad</a:t>
          </a:r>
          <a:endParaRPr lang="es-MX" dirty="0"/>
        </a:p>
      </dgm:t>
    </dgm:pt>
    <dgm:pt modelId="{365EB43E-76DF-4020-A2ED-848252843757}" type="parTrans" cxnId="{834FAFF9-4D87-464C-A5A8-69C84BA77162}">
      <dgm:prSet/>
      <dgm:spPr/>
      <dgm:t>
        <a:bodyPr/>
        <a:lstStyle/>
        <a:p>
          <a:endParaRPr lang="es-MX"/>
        </a:p>
      </dgm:t>
    </dgm:pt>
    <dgm:pt modelId="{717BA3EF-EE55-4CE2-AB35-3CF42D9D5875}" type="sibTrans" cxnId="{834FAFF9-4D87-464C-A5A8-69C84BA77162}">
      <dgm:prSet/>
      <dgm:spPr/>
      <dgm:t>
        <a:bodyPr/>
        <a:lstStyle/>
        <a:p>
          <a:endParaRPr lang="es-MX"/>
        </a:p>
      </dgm:t>
    </dgm:pt>
    <dgm:pt modelId="{09A1B424-23E5-45ED-A273-1D6F7C49AA60}" type="pres">
      <dgm:prSet presAssocID="{FFF78E01-048D-43E4-BD71-73983F2EBF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983DEB-97F2-4221-9333-A4EA77A6838F}" type="pres">
      <dgm:prSet presAssocID="{A614BC9F-E39E-405B-AECA-2519971B633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C8F758-C02A-42A4-98CF-0370D1310774}" type="pres">
      <dgm:prSet presAssocID="{8C0A62BD-835D-4DAC-96A1-3672397FDCD0}" presName="sibTrans" presStyleLbl="sibTrans1D1" presStyleIdx="0" presStyleCnt="5"/>
      <dgm:spPr/>
      <dgm:t>
        <a:bodyPr/>
        <a:lstStyle/>
        <a:p>
          <a:endParaRPr lang="es-MX"/>
        </a:p>
      </dgm:t>
    </dgm:pt>
    <dgm:pt modelId="{3F3FAC8D-31D3-485C-BB2F-3A5BF359F0FF}" type="pres">
      <dgm:prSet presAssocID="{8C0A62BD-835D-4DAC-96A1-3672397FDCD0}" presName="connectorText" presStyleLbl="sibTrans1D1" presStyleIdx="0" presStyleCnt="5"/>
      <dgm:spPr/>
      <dgm:t>
        <a:bodyPr/>
        <a:lstStyle/>
        <a:p>
          <a:endParaRPr lang="es-MX"/>
        </a:p>
      </dgm:t>
    </dgm:pt>
    <dgm:pt modelId="{E4558638-F22D-490F-B8D7-4BE75A0379FF}" type="pres">
      <dgm:prSet presAssocID="{B330B2AC-560F-4FB2-AC5D-E48846CBE96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1F82A3-3340-49B3-8C29-11E139A183BB}" type="pres">
      <dgm:prSet presAssocID="{868F7A4D-67F2-4667-BF3E-601071410A3C}" presName="sibTrans" presStyleLbl="sibTrans1D1" presStyleIdx="1" presStyleCnt="5"/>
      <dgm:spPr/>
      <dgm:t>
        <a:bodyPr/>
        <a:lstStyle/>
        <a:p>
          <a:endParaRPr lang="es-MX"/>
        </a:p>
      </dgm:t>
    </dgm:pt>
    <dgm:pt modelId="{269FF2DB-27F3-4201-8BD9-444EA797331C}" type="pres">
      <dgm:prSet presAssocID="{868F7A4D-67F2-4667-BF3E-601071410A3C}" presName="connectorText" presStyleLbl="sibTrans1D1" presStyleIdx="1" presStyleCnt="5"/>
      <dgm:spPr/>
      <dgm:t>
        <a:bodyPr/>
        <a:lstStyle/>
        <a:p>
          <a:endParaRPr lang="es-MX"/>
        </a:p>
      </dgm:t>
    </dgm:pt>
    <dgm:pt modelId="{5775DE6A-4E0A-4E6B-8A42-E777BFDAA6EE}" type="pres">
      <dgm:prSet presAssocID="{7EAA8305-C8E2-4945-A193-50FFF57C986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1C8DC1-A035-4C87-BCDC-9BE3819CE5BB}" type="pres">
      <dgm:prSet presAssocID="{2C3DA962-14D0-4208-B8B3-1F0F8E8FCD11}" presName="sibTrans" presStyleLbl="sibTrans1D1" presStyleIdx="2" presStyleCnt="5"/>
      <dgm:spPr/>
      <dgm:t>
        <a:bodyPr/>
        <a:lstStyle/>
        <a:p>
          <a:endParaRPr lang="es-MX"/>
        </a:p>
      </dgm:t>
    </dgm:pt>
    <dgm:pt modelId="{4B171893-175D-47ED-BE97-2A4A238EB394}" type="pres">
      <dgm:prSet presAssocID="{2C3DA962-14D0-4208-B8B3-1F0F8E8FCD11}" presName="connectorText" presStyleLbl="sibTrans1D1" presStyleIdx="2" presStyleCnt="5"/>
      <dgm:spPr/>
      <dgm:t>
        <a:bodyPr/>
        <a:lstStyle/>
        <a:p>
          <a:endParaRPr lang="es-MX"/>
        </a:p>
      </dgm:t>
    </dgm:pt>
    <dgm:pt modelId="{6DE78E56-271B-4C66-B774-4EFE7479428A}" type="pres">
      <dgm:prSet presAssocID="{F2E8F48B-42E1-48B8-AC08-FD3D2B371B3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BAA546-DE5F-462A-843C-CCB89ADFC5A0}" type="pres">
      <dgm:prSet presAssocID="{7231B9F3-0EEF-4243-9186-5FDBCCD5A300}" presName="sibTrans" presStyleLbl="sibTrans1D1" presStyleIdx="3" presStyleCnt="5"/>
      <dgm:spPr/>
      <dgm:t>
        <a:bodyPr/>
        <a:lstStyle/>
        <a:p>
          <a:endParaRPr lang="es-MX"/>
        </a:p>
      </dgm:t>
    </dgm:pt>
    <dgm:pt modelId="{8CE8B984-B23B-4E48-A53A-50CDC902ED9E}" type="pres">
      <dgm:prSet presAssocID="{7231B9F3-0EEF-4243-9186-5FDBCCD5A300}" presName="connectorText" presStyleLbl="sibTrans1D1" presStyleIdx="3" presStyleCnt="5"/>
      <dgm:spPr/>
      <dgm:t>
        <a:bodyPr/>
        <a:lstStyle/>
        <a:p>
          <a:endParaRPr lang="es-MX"/>
        </a:p>
      </dgm:t>
    </dgm:pt>
    <dgm:pt modelId="{62E82C6E-247D-4628-9240-A71E57D3207B}" type="pres">
      <dgm:prSet presAssocID="{C7D6915B-4C13-45AA-B279-0F3FA23544D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5E11A6-BC65-46B6-84A1-AE4932BFBEEA}" type="pres">
      <dgm:prSet presAssocID="{49FD9C56-47D5-4732-852B-2C7CE7B8F8BD}" presName="sibTrans" presStyleLbl="sibTrans1D1" presStyleIdx="4" presStyleCnt="5"/>
      <dgm:spPr/>
      <dgm:t>
        <a:bodyPr/>
        <a:lstStyle/>
        <a:p>
          <a:endParaRPr lang="es-MX"/>
        </a:p>
      </dgm:t>
    </dgm:pt>
    <dgm:pt modelId="{F69C5612-3819-457C-A9B6-FB0A13BE96C3}" type="pres">
      <dgm:prSet presAssocID="{49FD9C56-47D5-4732-852B-2C7CE7B8F8BD}" presName="connectorText" presStyleLbl="sibTrans1D1" presStyleIdx="4" presStyleCnt="5"/>
      <dgm:spPr/>
      <dgm:t>
        <a:bodyPr/>
        <a:lstStyle/>
        <a:p>
          <a:endParaRPr lang="es-MX"/>
        </a:p>
      </dgm:t>
    </dgm:pt>
    <dgm:pt modelId="{651B4BBF-2E17-4595-802A-3BF70C7C8435}" type="pres">
      <dgm:prSet presAssocID="{CE4E3847-CECA-4D28-9CB8-14378DFCBF1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296953-5305-4112-A5DA-DE104CA9EA8C}" type="presOf" srcId="{FFF78E01-048D-43E4-BD71-73983F2EBF69}" destId="{09A1B424-23E5-45ED-A273-1D6F7C49AA60}" srcOrd="0" destOrd="0" presId="urn:microsoft.com/office/officeart/2005/8/layout/bProcess3"/>
    <dgm:cxn modelId="{78C6B591-1E10-4205-B4A8-886B4E6C9932}" type="presOf" srcId="{A614BC9F-E39E-405B-AECA-2519971B6336}" destId="{92983DEB-97F2-4221-9333-A4EA77A6838F}" srcOrd="0" destOrd="0" presId="urn:microsoft.com/office/officeart/2005/8/layout/bProcess3"/>
    <dgm:cxn modelId="{0E70DBEA-40C8-43CE-B6BA-75B54571AEE0}" type="presOf" srcId="{F2E8F48B-42E1-48B8-AC08-FD3D2B371B3E}" destId="{6DE78E56-271B-4C66-B774-4EFE7479428A}" srcOrd="0" destOrd="0" presId="urn:microsoft.com/office/officeart/2005/8/layout/bProcess3"/>
    <dgm:cxn modelId="{56A27AF7-473D-48D0-9175-989E4AF99C4B}" type="presOf" srcId="{49FD9C56-47D5-4732-852B-2C7CE7B8F8BD}" destId="{F69C5612-3819-457C-A9B6-FB0A13BE96C3}" srcOrd="1" destOrd="0" presId="urn:microsoft.com/office/officeart/2005/8/layout/bProcess3"/>
    <dgm:cxn modelId="{16CAC03D-56A8-45C6-94FA-8F4437BEA0A0}" type="presOf" srcId="{8C0A62BD-835D-4DAC-96A1-3672397FDCD0}" destId="{84C8F758-C02A-42A4-98CF-0370D1310774}" srcOrd="0" destOrd="0" presId="urn:microsoft.com/office/officeart/2005/8/layout/bProcess3"/>
    <dgm:cxn modelId="{AAE6130E-7628-4FF1-80DC-E55ECDA0143F}" type="presOf" srcId="{7231B9F3-0EEF-4243-9186-5FDBCCD5A300}" destId="{71BAA546-DE5F-462A-843C-CCB89ADFC5A0}" srcOrd="0" destOrd="0" presId="urn:microsoft.com/office/officeart/2005/8/layout/bProcess3"/>
    <dgm:cxn modelId="{ABD27806-3991-4A48-850B-3679D152628E}" type="presOf" srcId="{8C0A62BD-835D-4DAC-96A1-3672397FDCD0}" destId="{3F3FAC8D-31D3-485C-BB2F-3A5BF359F0FF}" srcOrd="1" destOrd="0" presId="urn:microsoft.com/office/officeart/2005/8/layout/bProcess3"/>
    <dgm:cxn modelId="{E38F2782-682C-4A35-93EC-699ECC8E504C}" type="presOf" srcId="{C7D6915B-4C13-45AA-B279-0F3FA23544D2}" destId="{62E82C6E-247D-4628-9240-A71E57D3207B}" srcOrd="0" destOrd="0" presId="urn:microsoft.com/office/officeart/2005/8/layout/bProcess3"/>
    <dgm:cxn modelId="{AD381711-E5DD-4353-8EDB-4CB153CE7D18}" type="presOf" srcId="{2C3DA962-14D0-4208-B8B3-1F0F8E8FCD11}" destId="{4B171893-175D-47ED-BE97-2A4A238EB394}" srcOrd="1" destOrd="0" presId="urn:microsoft.com/office/officeart/2005/8/layout/bProcess3"/>
    <dgm:cxn modelId="{71C52A56-61EF-4369-B136-6389EBF241C3}" type="presOf" srcId="{B330B2AC-560F-4FB2-AC5D-E48846CBE96E}" destId="{E4558638-F22D-490F-B8D7-4BE75A0379FF}" srcOrd="0" destOrd="0" presId="urn:microsoft.com/office/officeart/2005/8/layout/bProcess3"/>
    <dgm:cxn modelId="{6B08C7FA-605B-4892-AE60-1A0483A82825}" type="presOf" srcId="{868F7A4D-67F2-4667-BF3E-601071410A3C}" destId="{269FF2DB-27F3-4201-8BD9-444EA797331C}" srcOrd="1" destOrd="0" presId="urn:microsoft.com/office/officeart/2005/8/layout/bProcess3"/>
    <dgm:cxn modelId="{CF440C08-A51B-434E-8964-AD0417271D60}" srcId="{FFF78E01-048D-43E4-BD71-73983F2EBF69}" destId="{F2E8F48B-42E1-48B8-AC08-FD3D2B371B3E}" srcOrd="3" destOrd="0" parTransId="{27F9E58F-4A4C-4A78-A33C-F6BD2869ECAD}" sibTransId="{7231B9F3-0EEF-4243-9186-5FDBCCD5A300}"/>
    <dgm:cxn modelId="{4449E4AA-AAC2-4F6C-841F-9996801EA18F}" type="presOf" srcId="{868F7A4D-67F2-4667-BF3E-601071410A3C}" destId="{301F82A3-3340-49B3-8C29-11E139A183BB}" srcOrd="0" destOrd="0" presId="urn:microsoft.com/office/officeart/2005/8/layout/bProcess3"/>
    <dgm:cxn modelId="{8FA56390-DB54-49D3-95E0-0D1719D347C9}" type="presOf" srcId="{7EAA8305-C8E2-4945-A193-50FFF57C9863}" destId="{5775DE6A-4E0A-4E6B-8A42-E777BFDAA6EE}" srcOrd="0" destOrd="0" presId="urn:microsoft.com/office/officeart/2005/8/layout/bProcess3"/>
    <dgm:cxn modelId="{7823F0CD-32B0-45AE-B32A-E231BDBD9497}" srcId="{FFF78E01-048D-43E4-BD71-73983F2EBF69}" destId="{B330B2AC-560F-4FB2-AC5D-E48846CBE96E}" srcOrd="1" destOrd="0" parTransId="{ABACBAA1-69BD-4C86-94FB-CCC6E3AF0CB3}" sibTransId="{868F7A4D-67F2-4667-BF3E-601071410A3C}"/>
    <dgm:cxn modelId="{66011CCC-21E0-44AE-9DA9-1318002A23A7}" srcId="{FFF78E01-048D-43E4-BD71-73983F2EBF69}" destId="{C7D6915B-4C13-45AA-B279-0F3FA23544D2}" srcOrd="4" destOrd="0" parTransId="{0EF39BDF-D3BA-40C9-8F82-D83D7BBB81F5}" sibTransId="{49FD9C56-47D5-4732-852B-2C7CE7B8F8BD}"/>
    <dgm:cxn modelId="{32B5C3B0-7A2A-41A6-AC4D-40CDB93F3163}" srcId="{FFF78E01-048D-43E4-BD71-73983F2EBF69}" destId="{7EAA8305-C8E2-4945-A193-50FFF57C9863}" srcOrd="2" destOrd="0" parTransId="{23C3AE93-D778-4F1B-8EF6-6EDAC0000111}" sibTransId="{2C3DA962-14D0-4208-B8B3-1F0F8E8FCD11}"/>
    <dgm:cxn modelId="{D3BB39DC-42AC-4864-A5EB-272665CDE51C}" type="presOf" srcId="{49FD9C56-47D5-4732-852B-2C7CE7B8F8BD}" destId="{AB5E11A6-BC65-46B6-84A1-AE4932BFBEEA}" srcOrd="0" destOrd="0" presId="urn:microsoft.com/office/officeart/2005/8/layout/bProcess3"/>
    <dgm:cxn modelId="{E7509687-4BF2-42D1-ADD1-42732567D508}" type="presOf" srcId="{7231B9F3-0EEF-4243-9186-5FDBCCD5A300}" destId="{8CE8B984-B23B-4E48-A53A-50CDC902ED9E}" srcOrd="1" destOrd="0" presId="urn:microsoft.com/office/officeart/2005/8/layout/bProcess3"/>
    <dgm:cxn modelId="{834FAFF9-4D87-464C-A5A8-69C84BA77162}" srcId="{FFF78E01-048D-43E4-BD71-73983F2EBF69}" destId="{CE4E3847-CECA-4D28-9CB8-14378DFCBF1E}" srcOrd="5" destOrd="0" parTransId="{365EB43E-76DF-4020-A2ED-848252843757}" sibTransId="{717BA3EF-EE55-4CE2-AB35-3CF42D9D5875}"/>
    <dgm:cxn modelId="{43C57A15-693F-41C2-BED5-5F1392D68DF2}" srcId="{FFF78E01-048D-43E4-BD71-73983F2EBF69}" destId="{A614BC9F-E39E-405B-AECA-2519971B6336}" srcOrd="0" destOrd="0" parTransId="{48BDB713-7EF3-41C1-B473-CE43DDD0129F}" sibTransId="{8C0A62BD-835D-4DAC-96A1-3672397FDCD0}"/>
    <dgm:cxn modelId="{79CED501-ABFE-4723-A34B-063E35FE6159}" type="presOf" srcId="{CE4E3847-CECA-4D28-9CB8-14378DFCBF1E}" destId="{651B4BBF-2E17-4595-802A-3BF70C7C8435}" srcOrd="0" destOrd="0" presId="urn:microsoft.com/office/officeart/2005/8/layout/bProcess3"/>
    <dgm:cxn modelId="{F354A7D4-39E8-40B6-8B19-3DF5B026AC1C}" type="presOf" srcId="{2C3DA962-14D0-4208-B8B3-1F0F8E8FCD11}" destId="{121C8DC1-A035-4C87-BCDC-9BE3819CE5BB}" srcOrd="0" destOrd="0" presId="urn:microsoft.com/office/officeart/2005/8/layout/bProcess3"/>
    <dgm:cxn modelId="{489B2E82-6714-4B5E-83FC-1AFD625EEAB0}" type="presParOf" srcId="{09A1B424-23E5-45ED-A273-1D6F7C49AA60}" destId="{92983DEB-97F2-4221-9333-A4EA77A6838F}" srcOrd="0" destOrd="0" presId="urn:microsoft.com/office/officeart/2005/8/layout/bProcess3"/>
    <dgm:cxn modelId="{A6CF020C-35E5-40ED-A194-A6477EF0C896}" type="presParOf" srcId="{09A1B424-23E5-45ED-A273-1D6F7C49AA60}" destId="{84C8F758-C02A-42A4-98CF-0370D1310774}" srcOrd="1" destOrd="0" presId="urn:microsoft.com/office/officeart/2005/8/layout/bProcess3"/>
    <dgm:cxn modelId="{13B23C21-8FFE-4EE2-AB0F-02717B60D51F}" type="presParOf" srcId="{84C8F758-C02A-42A4-98CF-0370D1310774}" destId="{3F3FAC8D-31D3-485C-BB2F-3A5BF359F0FF}" srcOrd="0" destOrd="0" presId="urn:microsoft.com/office/officeart/2005/8/layout/bProcess3"/>
    <dgm:cxn modelId="{D720C52E-E4BE-4DC2-9F2B-BB65585E188A}" type="presParOf" srcId="{09A1B424-23E5-45ED-A273-1D6F7C49AA60}" destId="{E4558638-F22D-490F-B8D7-4BE75A0379FF}" srcOrd="2" destOrd="0" presId="urn:microsoft.com/office/officeart/2005/8/layout/bProcess3"/>
    <dgm:cxn modelId="{983CE9C8-8FB3-4281-AB94-06E7CB1AFC3B}" type="presParOf" srcId="{09A1B424-23E5-45ED-A273-1D6F7C49AA60}" destId="{301F82A3-3340-49B3-8C29-11E139A183BB}" srcOrd="3" destOrd="0" presId="urn:microsoft.com/office/officeart/2005/8/layout/bProcess3"/>
    <dgm:cxn modelId="{594B3DD6-6BEB-4D64-A1E2-3C1010030232}" type="presParOf" srcId="{301F82A3-3340-49B3-8C29-11E139A183BB}" destId="{269FF2DB-27F3-4201-8BD9-444EA797331C}" srcOrd="0" destOrd="0" presId="urn:microsoft.com/office/officeart/2005/8/layout/bProcess3"/>
    <dgm:cxn modelId="{AFCFE26C-963B-4B80-84BF-49AF3702B53F}" type="presParOf" srcId="{09A1B424-23E5-45ED-A273-1D6F7C49AA60}" destId="{5775DE6A-4E0A-4E6B-8A42-E777BFDAA6EE}" srcOrd="4" destOrd="0" presId="urn:microsoft.com/office/officeart/2005/8/layout/bProcess3"/>
    <dgm:cxn modelId="{5287940B-6AE4-4B1D-A5FC-4AF4BBC2A643}" type="presParOf" srcId="{09A1B424-23E5-45ED-A273-1D6F7C49AA60}" destId="{121C8DC1-A035-4C87-BCDC-9BE3819CE5BB}" srcOrd="5" destOrd="0" presId="urn:microsoft.com/office/officeart/2005/8/layout/bProcess3"/>
    <dgm:cxn modelId="{63E9C6C5-BFB5-4924-AAFE-35D90A278C7A}" type="presParOf" srcId="{121C8DC1-A035-4C87-BCDC-9BE3819CE5BB}" destId="{4B171893-175D-47ED-BE97-2A4A238EB394}" srcOrd="0" destOrd="0" presId="urn:microsoft.com/office/officeart/2005/8/layout/bProcess3"/>
    <dgm:cxn modelId="{41D02D84-DD73-4551-A86F-21FEA6C0B888}" type="presParOf" srcId="{09A1B424-23E5-45ED-A273-1D6F7C49AA60}" destId="{6DE78E56-271B-4C66-B774-4EFE7479428A}" srcOrd="6" destOrd="0" presId="urn:microsoft.com/office/officeart/2005/8/layout/bProcess3"/>
    <dgm:cxn modelId="{DA4A9552-6251-45FC-89B8-72BA39EAA147}" type="presParOf" srcId="{09A1B424-23E5-45ED-A273-1D6F7C49AA60}" destId="{71BAA546-DE5F-462A-843C-CCB89ADFC5A0}" srcOrd="7" destOrd="0" presId="urn:microsoft.com/office/officeart/2005/8/layout/bProcess3"/>
    <dgm:cxn modelId="{E8406842-CF8C-4088-B46E-D26427E3A4EF}" type="presParOf" srcId="{71BAA546-DE5F-462A-843C-CCB89ADFC5A0}" destId="{8CE8B984-B23B-4E48-A53A-50CDC902ED9E}" srcOrd="0" destOrd="0" presId="urn:microsoft.com/office/officeart/2005/8/layout/bProcess3"/>
    <dgm:cxn modelId="{8311D560-3346-4CDA-8702-49A4A2B178BC}" type="presParOf" srcId="{09A1B424-23E5-45ED-A273-1D6F7C49AA60}" destId="{62E82C6E-247D-4628-9240-A71E57D3207B}" srcOrd="8" destOrd="0" presId="urn:microsoft.com/office/officeart/2005/8/layout/bProcess3"/>
    <dgm:cxn modelId="{C9CFB207-1947-4017-954D-391F9EBFCFCA}" type="presParOf" srcId="{09A1B424-23E5-45ED-A273-1D6F7C49AA60}" destId="{AB5E11A6-BC65-46B6-84A1-AE4932BFBEEA}" srcOrd="9" destOrd="0" presId="urn:microsoft.com/office/officeart/2005/8/layout/bProcess3"/>
    <dgm:cxn modelId="{FBEE5F42-803A-45C9-B82F-C3865AF13C24}" type="presParOf" srcId="{AB5E11A6-BC65-46B6-84A1-AE4932BFBEEA}" destId="{F69C5612-3819-457C-A9B6-FB0A13BE96C3}" srcOrd="0" destOrd="0" presId="urn:microsoft.com/office/officeart/2005/8/layout/bProcess3"/>
    <dgm:cxn modelId="{46F0A41A-5027-4D69-B967-1508D6952D6B}" type="presParOf" srcId="{09A1B424-23E5-45ED-A273-1D6F7C49AA60}" destId="{651B4BBF-2E17-4595-802A-3BF70C7C8435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C92D75-0FAD-45E3-84EF-DEAC26004E8E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44EA052-9FDE-464E-B6CC-90E450495224}">
      <dgm:prSet/>
      <dgm:spPr/>
      <dgm:t>
        <a:bodyPr/>
        <a:lstStyle/>
        <a:p>
          <a:pPr rtl="0"/>
          <a:r>
            <a:rPr lang="es-MX" dirty="0" smtClean="0"/>
            <a:t>De acuerdo con Castañeda (2001), entre las cualidades asociadas a la I-M, están:</a:t>
          </a:r>
          <a:endParaRPr lang="es-MX" dirty="0"/>
        </a:p>
      </dgm:t>
    </dgm:pt>
    <dgm:pt modelId="{C04C3076-9657-4E94-ADE5-7DEDA30A13F4}" type="parTrans" cxnId="{7CB79C95-DDE7-49D3-B94E-322868C26691}">
      <dgm:prSet/>
      <dgm:spPr/>
      <dgm:t>
        <a:bodyPr/>
        <a:lstStyle/>
        <a:p>
          <a:endParaRPr lang="es-MX"/>
        </a:p>
      </dgm:t>
    </dgm:pt>
    <dgm:pt modelId="{18FDF5E5-14DE-4E56-B12B-2D01B88E29CA}" type="sibTrans" cxnId="{7CB79C95-DDE7-49D3-B94E-322868C26691}">
      <dgm:prSet/>
      <dgm:spPr/>
      <dgm:t>
        <a:bodyPr/>
        <a:lstStyle/>
        <a:p>
          <a:endParaRPr lang="es-MX" dirty="0"/>
        </a:p>
      </dgm:t>
    </dgm:pt>
    <dgm:pt modelId="{2BCA0138-1DF9-497C-82D8-E155507B1220}">
      <dgm:prSet/>
      <dgm:spPr/>
      <dgm:t>
        <a:bodyPr/>
        <a:lstStyle/>
        <a:p>
          <a:pPr rtl="0"/>
          <a:r>
            <a:rPr lang="es-MX" dirty="0" smtClean="0"/>
            <a:t>Cuando llegues a este aspecto tendrás que detenerte a analizar con todo cuidado, lo que representa la parte afectivo-emocional en tu vida y posteriormente deberás darte la oportunidad de pensar a futuro, planteándote lo que quieres lograr en este ámbito tan importante en la vida de todo ser humano. </a:t>
          </a:r>
          <a:endParaRPr lang="es-MX" dirty="0"/>
        </a:p>
      </dgm:t>
    </dgm:pt>
    <dgm:pt modelId="{FBB9374D-DC3B-4E57-9225-46B8E635658D}" type="parTrans" cxnId="{8CAF16B2-0370-413A-BF15-BF50372513F5}">
      <dgm:prSet/>
      <dgm:spPr/>
      <dgm:t>
        <a:bodyPr/>
        <a:lstStyle/>
        <a:p>
          <a:endParaRPr lang="es-MX"/>
        </a:p>
      </dgm:t>
    </dgm:pt>
    <dgm:pt modelId="{CE0D2AD6-8FF7-490D-93D3-3F449B215759}" type="sibTrans" cxnId="{8CAF16B2-0370-413A-BF15-BF50372513F5}">
      <dgm:prSet/>
      <dgm:spPr/>
      <dgm:t>
        <a:bodyPr/>
        <a:lstStyle/>
        <a:p>
          <a:endParaRPr lang="es-MX"/>
        </a:p>
      </dgm:t>
    </dgm:pt>
    <dgm:pt modelId="{81EB60FF-59C9-4C91-A8D3-96C747BE138C}">
      <dgm:prSet/>
      <dgm:spPr/>
      <dgm:t>
        <a:bodyPr/>
        <a:lstStyle/>
        <a:p>
          <a:pPr rtl="0"/>
          <a:r>
            <a:rPr lang="es-MX" dirty="0" smtClean="0"/>
            <a:t>La empatía </a:t>
          </a:r>
        </a:p>
        <a:p>
          <a:pPr rtl="0"/>
          <a:r>
            <a:rPr lang="es-MX" dirty="0" smtClean="0"/>
            <a:t>La capacidad para expresar sentimientos</a:t>
          </a:r>
        </a:p>
        <a:p>
          <a:pPr rtl="0"/>
          <a:r>
            <a:rPr lang="es-MX" dirty="0" smtClean="0"/>
            <a:t>La adaptabilidad</a:t>
          </a:r>
        </a:p>
        <a:p>
          <a:pPr rtl="0"/>
          <a:r>
            <a:rPr lang="es-MX" dirty="0" smtClean="0"/>
            <a:t>La habilidad para resolver conflictos</a:t>
          </a:r>
        </a:p>
        <a:p>
          <a:pPr rtl="0"/>
          <a:r>
            <a:rPr lang="es-MX" dirty="0" smtClean="0"/>
            <a:t>La tenacidad y perseverancia</a:t>
          </a:r>
        </a:p>
        <a:p>
          <a:pPr rtl="0"/>
          <a:r>
            <a:rPr lang="es-MX" dirty="0" smtClean="0"/>
            <a:t>Así como la tolerancia y respeto hacia los demás, entre otras</a:t>
          </a:r>
          <a:endParaRPr lang="es-MX" dirty="0"/>
        </a:p>
      </dgm:t>
    </dgm:pt>
    <dgm:pt modelId="{0D34CE7E-9306-4659-A067-DF5C1C0DAF2B}" type="parTrans" cxnId="{2976CBDA-7A21-4922-B4F4-8ED5A7B168F5}">
      <dgm:prSet/>
      <dgm:spPr/>
      <dgm:t>
        <a:bodyPr/>
        <a:lstStyle/>
        <a:p>
          <a:endParaRPr lang="es-MX"/>
        </a:p>
      </dgm:t>
    </dgm:pt>
    <dgm:pt modelId="{EC4A5AC0-7C22-4CA4-9F5E-0093C59124CF}" type="sibTrans" cxnId="{2976CBDA-7A21-4922-B4F4-8ED5A7B168F5}">
      <dgm:prSet/>
      <dgm:spPr/>
      <dgm:t>
        <a:bodyPr/>
        <a:lstStyle/>
        <a:p>
          <a:endParaRPr lang="es-MX" dirty="0"/>
        </a:p>
      </dgm:t>
    </dgm:pt>
    <dgm:pt modelId="{434C1F9B-B090-4C05-B221-AC801FE30F51}" type="pres">
      <dgm:prSet presAssocID="{D4C92D75-0FAD-45E3-84EF-DEAC26004E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AFF7DB-C7F4-4F7C-A71E-7A152D51510A}" type="pres">
      <dgm:prSet presAssocID="{B44EA052-9FDE-464E-B6CC-90E45049522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057DF4-B380-4D60-8CA4-B0E9DCB42E38}" type="pres">
      <dgm:prSet presAssocID="{18FDF5E5-14DE-4E56-B12B-2D01B88E29CA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DA503A5-883D-4B78-8C39-AB697C13C29E}" type="pres">
      <dgm:prSet presAssocID="{18FDF5E5-14DE-4E56-B12B-2D01B88E29CA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45897CA5-34E8-4D8B-B3E4-B585DEC684EB}" type="pres">
      <dgm:prSet presAssocID="{81EB60FF-59C9-4C91-A8D3-96C747BE138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81F55-E9B8-4217-8587-4765FC71C031}" type="pres">
      <dgm:prSet presAssocID="{EC4A5AC0-7C22-4CA4-9F5E-0093C59124CF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D3A9D71-DEFF-42E3-BAC4-63305D804CA5}" type="pres">
      <dgm:prSet presAssocID="{EC4A5AC0-7C22-4CA4-9F5E-0093C59124CF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F4A4373-7062-4DFA-9C66-B6ECDBC3C081}" type="pres">
      <dgm:prSet presAssocID="{2BCA0138-1DF9-497C-82D8-E155507B122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722C4F-0911-48BA-BC9E-D2DF763389E3}" type="presOf" srcId="{2BCA0138-1DF9-497C-82D8-E155507B1220}" destId="{5F4A4373-7062-4DFA-9C66-B6ECDBC3C081}" srcOrd="0" destOrd="0" presId="urn:microsoft.com/office/officeart/2005/8/layout/process1"/>
    <dgm:cxn modelId="{0C41D138-4417-4093-AD0B-7C3AAD88AFB5}" type="presOf" srcId="{D4C92D75-0FAD-45E3-84EF-DEAC26004E8E}" destId="{434C1F9B-B090-4C05-B221-AC801FE30F51}" srcOrd="0" destOrd="0" presId="urn:microsoft.com/office/officeart/2005/8/layout/process1"/>
    <dgm:cxn modelId="{C307BDBC-36C1-40AC-BC89-1D31FA0CC1BB}" type="presOf" srcId="{EC4A5AC0-7C22-4CA4-9F5E-0093C59124CF}" destId="{EE881F55-E9B8-4217-8587-4765FC71C031}" srcOrd="0" destOrd="0" presId="urn:microsoft.com/office/officeart/2005/8/layout/process1"/>
    <dgm:cxn modelId="{7CB79C95-DDE7-49D3-B94E-322868C26691}" srcId="{D4C92D75-0FAD-45E3-84EF-DEAC26004E8E}" destId="{B44EA052-9FDE-464E-B6CC-90E450495224}" srcOrd="0" destOrd="0" parTransId="{C04C3076-9657-4E94-ADE5-7DEDA30A13F4}" sibTransId="{18FDF5E5-14DE-4E56-B12B-2D01B88E29CA}"/>
    <dgm:cxn modelId="{2976CBDA-7A21-4922-B4F4-8ED5A7B168F5}" srcId="{D4C92D75-0FAD-45E3-84EF-DEAC26004E8E}" destId="{81EB60FF-59C9-4C91-A8D3-96C747BE138C}" srcOrd="1" destOrd="0" parTransId="{0D34CE7E-9306-4659-A067-DF5C1C0DAF2B}" sibTransId="{EC4A5AC0-7C22-4CA4-9F5E-0093C59124CF}"/>
    <dgm:cxn modelId="{1F90DB17-AF0F-4680-8497-35DE00058102}" type="presOf" srcId="{EC4A5AC0-7C22-4CA4-9F5E-0093C59124CF}" destId="{7D3A9D71-DEFF-42E3-BAC4-63305D804CA5}" srcOrd="1" destOrd="0" presId="urn:microsoft.com/office/officeart/2005/8/layout/process1"/>
    <dgm:cxn modelId="{AD17E7EF-98A8-41BD-B94D-6256EB1AE946}" type="presOf" srcId="{B44EA052-9FDE-464E-B6CC-90E450495224}" destId="{28AFF7DB-C7F4-4F7C-A71E-7A152D51510A}" srcOrd="0" destOrd="0" presId="urn:microsoft.com/office/officeart/2005/8/layout/process1"/>
    <dgm:cxn modelId="{B4ABEA0C-F1B0-4040-AE25-BEA78ACD343F}" type="presOf" srcId="{18FDF5E5-14DE-4E56-B12B-2D01B88E29CA}" destId="{2E057DF4-B380-4D60-8CA4-B0E9DCB42E38}" srcOrd="0" destOrd="0" presId="urn:microsoft.com/office/officeart/2005/8/layout/process1"/>
    <dgm:cxn modelId="{8CAF16B2-0370-413A-BF15-BF50372513F5}" srcId="{D4C92D75-0FAD-45E3-84EF-DEAC26004E8E}" destId="{2BCA0138-1DF9-497C-82D8-E155507B1220}" srcOrd="2" destOrd="0" parTransId="{FBB9374D-DC3B-4E57-9225-46B8E635658D}" sibTransId="{CE0D2AD6-8FF7-490D-93D3-3F449B215759}"/>
    <dgm:cxn modelId="{FF5C24E3-071F-418D-8727-22EF60CA815C}" type="presOf" srcId="{18FDF5E5-14DE-4E56-B12B-2D01B88E29CA}" destId="{DDA503A5-883D-4B78-8C39-AB697C13C29E}" srcOrd="1" destOrd="0" presId="urn:microsoft.com/office/officeart/2005/8/layout/process1"/>
    <dgm:cxn modelId="{99E6E5F7-E6A4-4F12-B41E-8EADA32EF7B8}" type="presOf" srcId="{81EB60FF-59C9-4C91-A8D3-96C747BE138C}" destId="{45897CA5-34E8-4D8B-B3E4-B585DEC684EB}" srcOrd="0" destOrd="0" presId="urn:microsoft.com/office/officeart/2005/8/layout/process1"/>
    <dgm:cxn modelId="{8C710645-EA24-4BF5-993C-F6DBB778AE77}" type="presParOf" srcId="{434C1F9B-B090-4C05-B221-AC801FE30F51}" destId="{28AFF7DB-C7F4-4F7C-A71E-7A152D51510A}" srcOrd="0" destOrd="0" presId="urn:microsoft.com/office/officeart/2005/8/layout/process1"/>
    <dgm:cxn modelId="{C87AD3A0-9007-498A-A692-4F33E22DDE66}" type="presParOf" srcId="{434C1F9B-B090-4C05-B221-AC801FE30F51}" destId="{2E057DF4-B380-4D60-8CA4-B0E9DCB42E38}" srcOrd="1" destOrd="0" presId="urn:microsoft.com/office/officeart/2005/8/layout/process1"/>
    <dgm:cxn modelId="{B3A486B2-244F-4AA8-932E-59CF58BE153A}" type="presParOf" srcId="{2E057DF4-B380-4D60-8CA4-B0E9DCB42E38}" destId="{DDA503A5-883D-4B78-8C39-AB697C13C29E}" srcOrd="0" destOrd="0" presId="urn:microsoft.com/office/officeart/2005/8/layout/process1"/>
    <dgm:cxn modelId="{D5249FE7-87D1-451C-8EA7-42FDC070924D}" type="presParOf" srcId="{434C1F9B-B090-4C05-B221-AC801FE30F51}" destId="{45897CA5-34E8-4D8B-B3E4-B585DEC684EB}" srcOrd="2" destOrd="0" presId="urn:microsoft.com/office/officeart/2005/8/layout/process1"/>
    <dgm:cxn modelId="{62605C05-3CBA-4542-AC90-1BFC3109BFCB}" type="presParOf" srcId="{434C1F9B-B090-4C05-B221-AC801FE30F51}" destId="{EE881F55-E9B8-4217-8587-4765FC71C031}" srcOrd="3" destOrd="0" presId="urn:microsoft.com/office/officeart/2005/8/layout/process1"/>
    <dgm:cxn modelId="{CF6A04DE-07FE-43B5-9068-0FCBDA716E96}" type="presParOf" srcId="{EE881F55-E9B8-4217-8587-4765FC71C031}" destId="{7D3A9D71-DEFF-42E3-BAC4-63305D804CA5}" srcOrd="0" destOrd="0" presId="urn:microsoft.com/office/officeart/2005/8/layout/process1"/>
    <dgm:cxn modelId="{C5713CEC-A3E8-406B-9EA4-E154A79BA84B}" type="presParOf" srcId="{434C1F9B-B090-4C05-B221-AC801FE30F51}" destId="{5F4A4373-7062-4DFA-9C66-B6ECDBC3C08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20A82FF-6816-4C28-AAF8-9945906E42EA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A692786-C63B-4153-96E3-46A0ABFC67EB}">
      <dgm:prSet phldrT="[Texto]" custT="1"/>
      <dgm:spPr/>
      <dgm:t>
        <a:bodyPr/>
        <a:lstStyle/>
        <a:p>
          <a:r>
            <a:rPr lang="es-ES" sz="1400" dirty="0" smtClean="0"/>
            <a:t>Entender lo que lees y aplicarlo</a:t>
          </a:r>
          <a:endParaRPr lang="es-MX" sz="1400" dirty="0"/>
        </a:p>
      </dgm:t>
    </dgm:pt>
    <dgm:pt modelId="{C1CB84F6-5C49-4C94-B3A4-CB9C036BD918}" type="parTrans" cxnId="{4BAA47D1-1428-443D-AA0F-FF4768BE4A56}">
      <dgm:prSet/>
      <dgm:spPr/>
      <dgm:t>
        <a:bodyPr/>
        <a:lstStyle/>
        <a:p>
          <a:endParaRPr lang="es-MX"/>
        </a:p>
      </dgm:t>
    </dgm:pt>
    <dgm:pt modelId="{D42D87F1-DF07-4DB7-8A04-1407671CD358}" type="sibTrans" cxnId="{4BAA47D1-1428-443D-AA0F-FF4768BE4A56}">
      <dgm:prSet/>
      <dgm:spPr/>
      <dgm:t>
        <a:bodyPr/>
        <a:lstStyle/>
        <a:p>
          <a:endParaRPr lang="es-MX"/>
        </a:p>
      </dgm:t>
    </dgm:pt>
    <dgm:pt modelId="{2CCE97C3-96A6-4399-8EFE-177591CF3A0B}">
      <dgm:prSet phldrT="[Texto]" custT="1"/>
      <dgm:spPr/>
      <dgm:t>
        <a:bodyPr/>
        <a:lstStyle/>
        <a:p>
          <a:r>
            <a:rPr lang="es-ES" sz="1000" dirty="0" smtClean="0"/>
            <a:t>Cultivar y desarrollar la Mente, principal herramienta del éxito, a través de ejercicios como:</a:t>
          </a:r>
        </a:p>
      </dgm:t>
    </dgm:pt>
    <dgm:pt modelId="{A96E4CFD-97C0-4A6D-A402-05F8B60C88D2}" type="parTrans" cxnId="{91A1E767-28B0-4DFF-8343-8DA08063825A}">
      <dgm:prSet/>
      <dgm:spPr/>
      <dgm:t>
        <a:bodyPr/>
        <a:lstStyle/>
        <a:p>
          <a:endParaRPr lang="es-MX"/>
        </a:p>
      </dgm:t>
    </dgm:pt>
    <dgm:pt modelId="{A9B51E37-9D4A-4D59-960D-4C57C5A5C66A}" type="sibTrans" cxnId="{91A1E767-28B0-4DFF-8343-8DA08063825A}">
      <dgm:prSet/>
      <dgm:spPr/>
      <dgm:t>
        <a:bodyPr/>
        <a:lstStyle/>
        <a:p>
          <a:endParaRPr lang="es-MX"/>
        </a:p>
      </dgm:t>
    </dgm:pt>
    <dgm:pt modelId="{E62F0043-17A8-427C-A430-A9D26F28E7CD}">
      <dgm:prSet phldrT="[Texto]" custT="1"/>
      <dgm:spPr/>
      <dgm:t>
        <a:bodyPr/>
        <a:lstStyle/>
        <a:p>
          <a:r>
            <a:rPr lang="es-ES" sz="1050" dirty="0" smtClean="0"/>
            <a:t>Desarrollar las inteligencias múltiples, por ejemplo:</a:t>
          </a:r>
          <a:endParaRPr lang="es-MX" sz="1050" dirty="0"/>
        </a:p>
      </dgm:t>
    </dgm:pt>
    <dgm:pt modelId="{0406BCD2-F659-4178-B678-5AFB04B13450}" type="parTrans" cxnId="{6CBE7C9B-1242-4789-985C-A1913D14F357}">
      <dgm:prSet/>
      <dgm:spPr/>
      <dgm:t>
        <a:bodyPr/>
        <a:lstStyle/>
        <a:p>
          <a:endParaRPr lang="es-MX"/>
        </a:p>
      </dgm:t>
    </dgm:pt>
    <dgm:pt modelId="{15646BA9-767C-4A5B-BB0A-35F0657A32A6}" type="sibTrans" cxnId="{6CBE7C9B-1242-4789-985C-A1913D14F357}">
      <dgm:prSet/>
      <dgm:spPr/>
      <dgm:t>
        <a:bodyPr/>
        <a:lstStyle/>
        <a:p>
          <a:endParaRPr lang="es-MX"/>
        </a:p>
      </dgm:t>
    </dgm:pt>
    <dgm:pt modelId="{F2629E98-06AF-42E1-82AB-8D66399CF614}">
      <dgm:prSet phldrT="[Texto]" custT="1"/>
      <dgm:spPr/>
      <dgm:t>
        <a:bodyPr/>
        <a:lstStyle/>
        <a:p>
          <a:r>
            <a:rPr lang="es-ES" sz="1050" dirty="0" smtClean="0"/>
            <a:t>Verbal-lingüística</a:t>
          </a:r>
          <a:endParaRPr lang="es-MX" sz="1050" dirty="0"/>
        </a:p>
      </dgm:t>
    </dgm:pt>
    <dgm:pt modelId="{BA67C49E-AE7A-451A-ACC4-08DF49CD9CF2}" type="parTrans" cxnId="{41BA99DB-EFF3-442C-A235-1B3EF5B51B6A}">
      <dgm:prSet/>
      <dgm:spPr/>
      <dgm:t>
        <a:bodyPr/>
        <a:lstStyle/>
        <a:p>
          <a:endParaRPr lang="es-MX"/>
        </a:p>
      </dgm:t>
    </dgm:pt>
    <dgm:pt modelId="{CACCB3ED-184A-4E30-BBA8-B19B7B76ACAB}" type="sibTrans" cxnId="{41BA99DB-EFF3-442C-A235-1B3EF5B51B6A}">
      <dgm:prSet/>
      <dgm:spPr/>
      <dgm:t>
        <a:bodyPr/>
        <a:lstStyle/>
        <a:p>
          <a:endParaRPr lang="es-MX"/>
        </a:p>
      </dgm:t>
    </dgm:pt>
    <dgm:pt modelId="{32E93F03-3147-4153-845C-1598A423F84F}">
      <dgm:prSet phldrT="[Texto]" custT="1"/>
      <dgm:spPr/>
      <dgm:t>
        <a:bodyPr/>
        <a:lstStyle/>
        <a:p>
          <a:r>
            <a:rPr lang="es-ES" sz="1050" dirty="0" smtClean="0"/>
            <a:t>Pintar</a:t>
          </a:r>
          <a:endParaRPr lang="es-MX" sz="1050" dirty="0"/>
        </a:p>
      </dgm:t>
    </dgm:pt>
    <dgm:pt modelId="{D4121461-C126-4E19-9DE5-7D2C0052978C}" type="sibTrans" cxnId="{0433CBA5-CC9B-47D0-AD99-9926B95161F3}">
      <dgm:prSet/>
      <dgm:spPr/>
      <dgm:t>
        <a:bodyPr/>
        <a:lstStyle/>
        <a:p>
          <a:endParaRPr lang="es-MX"/>
        </a:p>
      </dgm:t>
    </dgm:pt>
    <dgm:pt modelId="{4B431211-ED5A-4BD9-96F8-8731F051FF0A}" type="parTrans" cxnId="{0433CBA5-CC9B-47D0-AD99-9926B95161F3}">
      <dgm:prSet/>
      <dgm:spPr/>
      <dgm:t>
        <a:bodyPr/>
        <a:lstStyle/>
        <a:p>
          <a:endParaRPr lang="es-MX"/>
        </a:p>
      </dgm:t>
    </dgm:pt>
    <dgm:pt modelId="{9DCAF626-3C66-4494-9C0A-34C17008B7C4}">
      <dgm:prSet phldrT="[Texto]" custT="1"/>
      <dgm:spPr/>
      <dgm:t>
        <a:bodyPr/>
        <a:lstStyle/>
        <a:p>
          <a:r>
            <a:rPr lang="es-ES" sz="1050" dirty="0" smtClean="0"/>
            <a:t>Leer, analizar, sintetizar</a:t>
          </a:r>
        </a:p>
      </dgm:t>
    </dgm:pt>
    <dgm:pt modelId="{3C827B60-DC7F-4229-8A73-6B6CDB03BAEA}" type="parTrans" cxnId="{CA163D4C-0D3F-4328-9092-180A2E44606C}">
      <dgm:prSet/>
      <dgm:spPr/>
      <dgm:t>
        <a:bodyPr/>
        <a:lstStyle/>
        <a:p>
          <a:endParaRPr lang="es-MX"/>
        </a:p>
      </dgm:t>
    </dgm:pt>
    <dgm:pt modelId="{DAE38206-22F7-43F8-9D1D-EF97A27D2C08}" type="sibTrans" cxnId="{CA163D4C-0D3F-4328-9092-180A2E44606C}">
      <dgm:prSet/>
      <dgm:spPr/>
      <dgm:t>
        <a:bodyPr/>
        <a:lstStyle/>
        <a:p>
          <a:endParaRPr lang="es-MX"/>
        </a:p>
      </dgm:t>
    </dgm:pt>
    <dgm:pt modelId="{73472826-0C27-435E-BDD1-13C1114A8057}">
      <dgm:prSet phldrT="[Texto]" custT="1"/>
      <dgm:spPr/>
      <dgm:t>
        <a:bodyPr/>
        <a:lstStyle/>
        <a:p>
          <a:r>
            <a:rPr lang="es-ES" sz="1050" dirty="0" smtClean="0"/>
            <a:t>Gimnasia para el cerebro</a:t>
          </a:r>
          <a:endParaRPr lang="es-MX" sz="1050" dirty="0"/>
        </a:p>
      </dgm:t>
    </dgm:pt>
    <dgm:pt modelId="{C267162B-AF39-4DE3-BD6F-6B0F5196E25A}" type="parTrans" cxnId="{1FA44B95-290C-47D1-A8AC-F72E291CBA57}">
      <dgm:prSet/>
      <dgm:spPr/>
      <dgm:t>
        <a:bodyPr/>
        <a:lstStyle/>
        <a:p>
          <a:endParaRPr lang="es-MX"/>
        </a:p>
      </dgm:t>
    </dgm:pt>
    <dgm:pt modelId="{DC1C0DDE-FCB1-48EF-8BF4-BD2005B0C132}" type="sibTrans" cxnId="{1FA44B95-290C-47D1-A8AC-F72E291CBA57}">
      <dgm:prSet/>
      <dgm:spPr/>
      <dgm:t>
        <a:bodyPr/>
        <a:lstStyle/>
        <a:p>
          <a:endParaRPr lang="es-MX"/>
        </a:p>
      </dgm:t>
    </dgm:pt>
    <dgm:pt modelId="{6F9E4A39-E125-4EDF-A0AC-3B1315967A16}">
      <dgm:prSet phldrT="[Texto]" custT="1"/>
      <dgm:spPr/>
      <dgm:t>
        <a:bodyPr/>
        <a:lstStyle/>
        <a:p>
          <a:r>
            <a:rPr lang="es-ES" sz="1050" dirty="0" smtClean="0"/>
            <a:t>Visual-espacial</a:t>
          </a:r>
          <a:endParaRPr lang="es-MX" sz="1050" dirty="0"/>
        </a:p>
      </dgm:t>
    </dgm:pt>
    <dgm:pt modelId="{396FFB30-009E-4E40-9E37-4591FF17575A}" type="parTrans" cxnId="{3806F47E-480F-4DF1-821A-926E4638CB3F}">
      <dgm:prSet/>
      <dgm:spPr/>
      <dgm:t>
        <a:bodyPr/>
        <a:lstStyle/>
        <a:p>
          <a:endParaRPr lang="es-MX"/>
        </a:p>
      </dgm:t>
    </dgm:pt>
    <dgm:pt modelId="{77BF1CBA-504F-4110-8EB0-50FA99CDDCF5}" type="sibTrans" cxnId="{3806F47E-480F-4DF1-821A-926E4638CB3F}">
      <dgm:prSet/>
      <dgm:spPr/>
      <dgm:t>
        <a:bodyPr/>
        <a:lstStyle/>
        <a:p>
          <a:endParaRPr lang="es-MX"/>
        </a:p>
      </dgm:t>
    </dgm:pt>
    <dgm:pt modelId="{6556E6D7-523F-41A5-B397-B4A8D4CFE3B0}">
      <dgm:prSet phldrT="[Texto]" custT="1"/>
      <dgm:spPr/>
      <dgm:t>
        <a:bodyPr/>
        <a:lstStyle/>
        <a:p>
          <a:r>
            <a:rPr lang="es-ES" sz="1050" dirty="0" smtClean="0"/>
            <a:t>Lógico-matemática</a:t>
          </a:r>
          <a:endParaRPr lang="es-MX" sz="1050" dirty="0"/>
        </a:p>
      </dgm:t>
    </dgm:pt>
    <dgm:pt modelId="{D7B75A4E-9379-4B2D-9621-711DF21B2E28}" type="sibTrans" cxnId="{293BD2AC-1078-4530-BC7C-03341A5112ED}">
      <dgm:prSet/>
      <dgm:spPr/>
      <dgm:t>
        <a:bodyPr/>
        <a:lstStyle/>
        <a:p>
          <a:endParaRPr lang="es-MX"/>
        </a:p>
      </dgm:t>
    </dgm:pt>
    <dgm:pt modelId="{134AED3E-EA4A-466B-A396-BB50273BA2F6}" type="parTrans" cxnId="{293BD2AC-1078-4530-BC7C-03341A5112ED}">
      <dgm:prSet/>
      <dgm:spPr/>
      <dgm:t>
        <a:bodyPr/>
        <a:lstStyle/>
        <a:p>
          <a:endParaRPr lang="es-MX"/>
        </a:p>
      </dgm:t>
    </dgm:pt>
    <dgm:pt modelId="{129FF2D7-125E-471F-BB60-86C60A1D191E}" type="pres">
      <dgm:prSet presAssocID="{A20A82FF-6816-4C28-AAF8-9945906E42E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FA9D26A-8AE4-4B2F-B48E-D35CB28CC7EE}" type="pres">
      <dgm:prSet presAssocID="{7A692786-C63B-4153-96E3-46A0ABFC67EB}" presName="root" presStyleCnt="0"/>
      <dgm:spPr/>
    </dgm:pt>
    <dgm:pt modelId="{7B486872-25DE-421F-9FC9-ACA33B7D25D9}" type="pres">
      <dgm:prSet presAssocID="{7A692786-C63B-4153-96E3-46A0ABFC67EB}" presName="rootComposite" presStyleCnt="0"/>
      <dgm:spPr/>
    </dgm:pt>
    <dgm:pt modelId="{675815FF-F999-40C6-B1DE-7E63505DA6E0}" type="pres">
      <dgm:prSet presAssocID="{7A692786-C63B-4153-96E3-46A0ABFC67EB}" presName="rootText" presStyleLbl="node1" presStyleIdx="0" presStyleCnt="3"/>
      <dgm:spPr/>
      <dgm:t>
        <a:bodyPr/>
        <a:lstStyle/>
        <a:p>
          <a:endParaRPr lang="es-MX"/>
        </a:p>
      </dgm:t>
    </dgm:pt>
    <dgm:pt modelId="{85B1ABBF-1BE1-4651-BA8E-35DFB5704E6B}" type="pres">
      <dgm:prSet presAssocID="{7A692786-C63B-4153-96E3-46A0ABFC67EB}" presName="rootConnector" presStyleLbl="node1" presStyleIdx="0" presStyleCnt="3"/>
      <dgm:spPr/>
      <dgm:t>
        <a:bodyPr/>
        <a:lstStyle/>
        <a:p>
          <a:endParaRPr lang="es-MX"/>
        </a:p>
      </dgm:t>
    </dgm:pt>
    <dgm:pt modelId="{F11D2052-07E6-41BA-8A29-715EF74521FA}" type="pres">
      <dgm:prSet presAssocID="{7A692786-C63B-4153-96E3-46A0ABFC67EB}" presName="childShape" presStyleCnt="0"/>
      <dgm:spPr/>
    </dgm:pt>
    <dgm:pt modelId="{E2D45A4A-6432-42B7-A8FD-6FD7764B51BF}" type="pres">
      <dgm:prSet presAssocID="{2CCE97C3-96A6-4399-8EFE-177591CF3A0B}" presName="root" presStyleCnt="0"/>
      <dgm:spPr/>
    </dgm:pt>
    <dgm:pt modelId="{0278E1DF-4830-41AE-A849-75A747013947}" type="pres">
      <dgm:prSet presAssocID="{2CCE97C3-96A6-4399-8EFE-177591CF3A0B}" presName="rootComposite" presStyleCnt="0"/>
      <dgm:spPr/>
    </dgm:pt>
    <dgm:pt modelId="{F5D55022-92ED-4411-8A17-7A22411C3877}" type="pres">
      <dgm:prSet presAssocID="{2CCE97C3-96A6-4399-8EFE-177591CF3A0B}" presName="rootText" presStyleLbl="node1" presStyleIdx="1" presStyleCnt="3"/>
      <dgm:spPr/>
      <dgm:t>
        <a:bodyPr/>
        <a:lstStyle/>
        <a:p>
          <a:endParaRPr lang="es-MX"/>
        </a:p>
      </dgm:t>
    </dgm:pt>
    <dgm:pt modelId="{7FBFA590-D4AA-4802-8B39-CC47D5B6390F}" type="pres">
      <dgm:prSet presAssocID="{2CCE97C3-96A6-4399-8EFE-177591CF3A0B}" presName="rootConnector" presStyleLbl="node1" presStyleIdx="1" presStyleCnt="3"/>
      <dgm:spPr/>
      <dgm:t>
        <a:bodyPr/>
        <a:lstStyle/>
        <a:p>
          <a:endParaRPr lang="es-MX"/>
        </a:p>
      </dgm:t>
    </dgm:pt>
    <dgm:pt modelId="{9CA5B955-456B-43A3-A496-7184C2910EEE}" type="pres">
      <dgm:prSet presAssocID="{2CCE97C3-96A6-4399-8EFE-177591CF3A0B}" presName="childShape" presStyleCnt="0"/>
      <dgm:spPr/>
    </dgm:pt>
    <dgm:pt modelId="{E12A94D6-2C99-40A8-9A39-78A9088FC1C7}" type="pres">
      <dgm:prSet presAssocID="{3C827B60-DC7F-4229-8A73-6B6CDB03BAEA}" presName="Name13" presStyleLbl="parChTrans1D2" presStyleIdx="0" presStyleCnt="6"/>
      <dgm:spPr/>
      <dgm:t>
        <a:bodyPr/>
        <a:lstStyle/>
        <a:p>
          <a:endParaRPr lang="es-MX"/>
        </a:p>
      </dgm:t>
    </dgm:pt>
    <dgm:pt modelId="{1C5C0BCF-77F6-43E1-8CD8-3138520E3880}" type="pres">
      <dgm:prSet presAssocID="{9DCAF626-3C66-4494-9C0A-34C17008B7C4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8C95B3-0A3B-4D5B-8188-DA99F02C51C8}" type="pres">
      <dgm:prSet presAssocID="{4B431211-ED5A-4BD9-96F8-8731F051FF0A}" presName="Name13" presStyleLbl="parChTrans1D2" presStyleIdx="1" presStyleCnt="6"/>
      <dgm:spPr/>
      <dgm:t>
        <a:bodyPr/>
        <a:lstStyle/>
        <a:p>
          <a:endParaRPr lang="es-MX"/>
        </a:p>
      </dgm:t>
    </dgm:pt>
    <dgm:pt modelId="{6E9A5704-8220-4DF6-BEB3-9D2F51DF8E54}" type="pres">
      <dgm:prSet presAssocID="{32E93F03-3147-4153-845C-1598A423F84F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4023A1-398B-453D-B1AD-38C9663322B6}" type="pres">
      <dgm:prSet presAssocID="{C267162B-AF39-4DE3-BD6F-6B0F5196E25A}" presName="Name13" presStyleLbl="parChTrans1D2" presStyleIdx="2" presStyleCnt="6"/>
      <dgm:spPr/>
      <dgm:t>
        <a:bodyPr/>
        <a:lstStyle/>
        <a:p>
          <a:endParaRPr lang="es-MX"/>
        </a:p>
      </dgm:t>
    </dgm:pt>
    <dgm:pt modelId="{2A3DEF49-5490-4953-8A6A-76DD6165E90D}" type="pres">
      <dgm:prSet presAssocID="{73472826-0C27-435E-BDD1-13C1114A8057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131EB3-5B4F-4620-8EA7-7184A74684DE}" type="pres">
      <dgm:prSet presAssocID="{E62F0043-17A8-427C-A430-A9D26F28E7CD}" presName="root" presStyleCnt="0"/>
      <dgm:spPr/>
    </dgm:pt>
    <dgm:pt modelId="{1F77DA2B-D22D-434E-A62C-5C80DAA6226E}" type="pres">
      <dgm:prSet presAssocID="{E62F0043-17A8-427C-A430-A9D26F28E7CD}" presName="rootComposite" presStyleCnt="0"/>
      <dgm:spPr/>
    </dgm:pt>
    <dgm:pt modelId="{9039A1DE-022A-4042-9E0E-0E0E216204A8}" type="pres">
      <dgm:prSet presAssocID="{E62F0043-17A8-427C-A430-A9D26F28E7CD}" presName="rootText" presStyleLbl="node1" presStyleIdx="2" presStyleCnt="3"/>
      <dgm:spPr/>
      <dgm:t>
        <a:bodyPr/>
        <a:lstStyle/>
        <a:p>
          <a:endParaRPr lang="es-MX"/>
        </a:p>
      </dgm:t>
    </dgm:pt>
    <dgm:pt modelId="{8D17BE8E-0562-43CA-A5C4-D7741D3049E1}" type="pres">
      <dgm:prSet presAssocID="{E62F0043-17A8-427C-A430-A9D26F28E7CD}" presName="rootConnector" presStyleLbl="node1" presStyleIdx="2" presStyleCnt="3"/>
      <dgm:spPr/>
      <dgm:t>
        <a:bodyPr/>
        <a:lstStyle/>
        <a:p>
          <a:endParaRPr lang="es-MX"/>
        </a:p>
      </dgm:t>
    </dgm:pt>
    <dgm:pt modelId="{1C2BD794-A718-4424-A80B-59EC2FC18755}" type="pres">
      <dgm:prSet presAssocID="{E62F0043-17A8-427C-A430-A9D26F28E7CD}" presName="childShape" presStyleCnt="0"/>
      <dgm:spPr/>
    </dgm:pt>
    <dgm:pt modelId="{AA46D098-DA23-417D-8AAF-A23AF1D9C86A}" type="pres">
      <dgm:prSet presAssocID="{134AED3E-EA4A-466B-A396-BB50273BA2F6}" presName="Name13" presStyleLbl="parChTrans1D2" presStyleIdx="3" presStyleCnt="6"/>
      <dgm:spPr/>
      <dgm:t>
        <a:bodyPr/>
        <a:lstStyle/>
        <a:p>
          <a:endParaRPr lang="es-MX"/>
        </a:p>
      </dgm:t>
    </dgm:pt>
    <dgm:pt modelId="{E7869434-48D3-4830-B2E1-625B6D8A8CC6}" type="pres">
      <dgm:prSet presAssocID="{6556E6D7-523F-41A5-B397-B4A8D4CFE3B0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E547C0-677C-446E-A129-1AFFB1621752}" type="pres">
      <dgm:prSet presAssocID="{BA67C49E-AE7A-451A-ACC4-08DF49CD9CF2}" presName="Name13" presStyleLbl="parChTrans1D2" presStyleIdx="4" presStyleCnt="6"/>
      <dgm:spPr/>
      <dgm:t>
        <a:bodyPr/>
        <a:lstStyle/>
        <a:p>
          <a:endParaRPr lang="es-MX"/>
        </a:p>
      </dgm:t>
    </dgm:pt>
    <dgm:pt modelId="{0AA1573E-AD57-4550-B795-E815BFAC0EE4}" type="pres">
      <dgm:prSet presAssocID="{F2629E98-06AF-42E1-82AB-8D66399CF614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3BE44C-5232-4C7D-9F7C-7FB3DCDC1E50}" type="pres">
      <dgm:prSet presAssocID="{396FFB30-009E-4E40-9E37-4591FF17575A}" presName="Name13" presStyleLbl="parChTrans1D2" presStyleIdx="5" presStyleCnt="6"/>
      <dgm:spPr/>
      <dgm:t>
        <a:bodyPr/>
        <a:lstStyle/>
        <a:p>
          <a:endParaRPr lang="es-MX"/>
        </a:p>
      </dgm:t>
    </dgm:pt>
    <dgm:pt modelId="{86586A94-3A54-4B8C-967E-C8CF379474E4}" type="pres">
      <dgm:prSet presAssocID="{6F9E4A39-E125-4EDF-A0AC-3B1315967A16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BA99DB-EFF3-442C-A235-1B3EF5B51B6A}" srcId="{E62F0043-17A8-427C-A430-A9D26F28E7CD}" destId="{F2629E98-06AF-42E1-82AB-8D66399CF614}" srcOrd="1" destOrd="0" parTransId="{BA67C49E-AE7A-451A-ACC4-08DF49CD9CF2}" sibTransId="{CACCB3ED-184A-4E30-BBA8-B19B7B76ACAB}"/>
    <dgm:cxn modelId="{293BD2AC-1078-4530-BC7C-03341A5112ED}" srcId="{E62F0043-17A8-427C-A430-A9D26F28E7CD}" destId="{6556E6D7-523F-41A5-B397-B4A8D4CFE3B0}" srcOrd="0" destOrd="0" parTransId="{134AED3E-EA4A-466B-A396-BB50273BA2F6}" sibTransId="{D7B75A4E-9379-4B2D-9621-711DF21B2E28}"/>
    <dgm:cxn modelId="{D0457C8F-C517-47A2-A677-B370509DFB80}" type="presOf" srcId="{E62F0043-17A8-427C-A430-A9D26F28E7CD}" destId="{9039A1DE-022A-4042-9E0E-0E0E216204A8}" srcOrd="0" destOrd="0" presId="urn:microsoft.com/office/officeart/2005/8/layout/hierarchy3"/>
    <dgm:cxn modelId="{09B4D45F-416B-4ED1-89BD-0C4FA55804D4}" type="presOf" srcId="{9DCAF626-3C66-4494-9C0A-34C17008B7C4}" destId="{1C5C0BCF-77F6-43E1-8CD8-3138520E3880}" srcOrd="0" destOrd="0" presId="urn:microsoft.com/office/officeart/2005/8/layout/hierarchy3"/>
    <dgm:cxn modelId="{2BC38B16-F357-495A-A750-DDF4C9162DEB}" type="presOf" srcId="{6556E6D7-523F-41A5-B397-B4A8D4CFE3B0}" destId="{E7869434-48D3-4830-B2E1-625B6D8A8CC6}" srcOrd="0" destOrd="0" presId="urn:microsoft.com/office/officeart/2005/8/layout/hierarchy3"/>
    <dgm:cxn modelId="{76744610-1017-42D6-B01E-A2FE36E5D2C2}" type="presOf" srcId="{7A692786-C63B-4153-96E3-46A0ABFC67EB}" destId="{85B1ABBF-1BE1-4651-BA8E-35DFB5704E6B}" srcOrd="1" destOrd="0" presId="urn:microsoft.com/office/officeart/2005/8/layout/hierarchy3"/>
    <dgm:cxn modelId="{7CC439E2-B9EB-48B6-8EB6-7666DCDD8B48}" type="presOf" srcId="{396FFB30-009E-4E40-9E37-4591FF17575A}" destId="{C43BE44C-5232-4C7D-9F7C-7FB3DCDC1E50}" srcOrd="0" destOrd="0" presId="urn:microsoft.com/office/officeart/2005/8/layout/hierarchy3"/>
    <dgm:cxn modelId="{0433CBA5-CC9B-47D0-AD99-9926B95161F3}" srcId="{2CCE97C3-96A6-4399-8EFE-177591CF3A0B}" destId="{32E93F03-3147-4153-845C-1598A423F84F}" srcOrd="1" destOrd="0" parTransId="{4B431211-ED5A-4BD9-96F8-8731F051FF0A}" sibTransId="{D4121461-C126-4E19-9DE5-7D2C0052978C}"/>
    <dgm:cxn modelId="{4BAA47D1-1428-443D-AA0F-FF4768BE4A56}" srcId="{A20A82FF-6816-4C28-AAF8-9945906E42EA}" destId="{7A692786-C63B-4153-96E3-46A0ABFC67EB}" srcOrd="0" destOrd="0" parTransId="{C1CB84F6-5C49-4C94-B3A4-CB9C036BD918}" sibTransId="{D42D87F1-DF07-4DB7-8A04-1407671CD358}"/>
    <dgm:cxn modelId="{1547765D-45C2-41C3-8FD7-A83CCB85F1A1}" type="presOf" srcId="{3C827B60-DC7F-4229-8A73-6B6CDB03BAEA}" destId="{E12A94D6-2C99-40A8-9A39-78A9088FC1C7}" srcOrd="0" destOrd="0" presId="urn:microsoft.com/office/officeart/2005/8/layout/hierarchy3"/>
    <dgm:cxn modelId="{FDA67348-DD28-4C11-9145-80151DAC6171}" type="presOf" srcId="{E62F0043-17A8-427C-A430-A9D26F28E7CD}" destId="{8D17BE8E-0562-43CA-A5C4-D7741D3049E1}" srcOrd="1" destOrd="0" presId="urn:microsoft.com/office/officeart/2005/8/layout/hierarchy3"/>
    <dgm:cxn modelId="{4AEA6C5B-76B2-4C88-9ACF-D39938A2B139}" type="presOf" srcId="{C267162B-AF39-4DE3-BD6F-6B0F5196E25A}" destId="{E94023A1-398B-453D-B1AD-38C9663322B6}" srcOrd="0" destOrd="0" presId="urn:microsoft.com/office/officeart/2005/8/layout/hierarchy3"/>
    <dgm:cxn modelId="{A7F51165-6F33-4C36-8181-AC0C384BA009}" type="presOf" srcId="{32E93F03-3147-4153-845C-1598A423F84F}" destId="{6E9A5704-8220-4DF6-BEB3-9D2F51DF8E54}" srcOrd="0" destOrd="0" presId="urn:microsoft.com/office/officeart/2005/8/layout/hierarchy3"/>
    <dgm:cxn modelId="{CA163D4C-0D3F-4328-9092-180A2E44606C}" srcId="{2CCE97C3-96A6-4399-8EFE-177591CF3A0B}" destId="{9DCAF626-3C66-4494-9C0A-34C17008B7C4}" srcOrd="0" destOrd="0" parTransId="{3C827B60-DC7F-4229-8A73-6B6CDB03BAEA}" sibTransId="{DAE38206-22F7-43F8-9D1D-EF97A27D2C08}"/>
    <dgm:cxn modelId="{DB5B0698-0D03-47E8-ACD9-89CE65A25011}" type="presOf" srcId="{2CCE97C3-96A6-4399-8EFE-177591CF3A0B}" destId="{F5D55022-92ED-4411-8A17-7A22411C3877}" srcOrd="0" destOrd="0" presId="urn:microsoft.com/office/officeart/2005/8/layout/hierarchy3"/>
    <dgm:cxn modelId="{F6288560-6F96-4CF3-A23B-604990311013}" type="presOf" srcId="{73472826-0C27-435E-BDD1-13C1114A8057}" destId="{2A3DEF49-5490-4953-8A6A-76DD6165E90D}" srcOrd="0" destOrd="0" presId="urn:microsoft.com/office/officeart/2005/8/layout/hierarchy3"/>
    <dgm:cxn modelId="{AC934897-AFFB-415A-B5B4-1FE7BD6593AB}" type="presOf" srcId="{6F9E4A39-E125-4EDF-A0AC-3B1315967A16}" destId="{86586A94-3A54-4B8C-967E-C8CF379474E4}" srcOrd="0" destOrd="0" presId="urn:microsoft.com/office/officeart/2005/8/layout/hierarchy3"/>
    <dgm:cxn modelId="{3686CF4A-1182-40F4-879F-424037651C7E}" type="presOf" srcId="{134AED3E-EA4A-466B-A396-BB50273BA2F6}" destId="{AA46D098-DA23-417D-8AAF-A23AF1D9C86A}" srcOrd="0" destOrd="0" presId="urn:microsoft.com/office/officeart/2005/8/layout/hierarchy3"/>
    <dgm:cxn modelId="{123E6D16-7035-4CC3-B380-C25389A6FF81}" type="presOf" srcId="{7A692786-C63B-4153-96E3-46A0ABFC67EB}" destId="{675815FF-F999-40C6-B1DE-7E63505DA6E0}" srcOrd="0" destOrd="0" presId="urn:microsoft.com/office/officeart/2005/8/layout/hierarchy3"/>
    <dgm:cxn modelId="{73A220A0-FAFA-4E8A-BD4F-6C7D3A7F9A51}" type="presOf" srcId="{4B431211-ED5A-4BD9-96F8-8731F051FF0A}" destId="{958C95B3-0A3B-4D5B-8188-DA99F02C51C8}" srcOrd="0" destOrd="0" presId="urn:microsoft.com/office/officeart/2005/8/layout/hierarchy3"/>
    <dgm:cxn modelId="{D1007303-3E31-4B0B-85E8-16133202F89C}" type="presOf" srcId="{A20A82FF-6816-4C28-AAF8-9945906E42EA}" destId="{129FF2D7-125E-471F-BB60-86C60A1D191E}" srcOrd="0" destOrd="0" presId="urn:microsoft.com/office/officeart/2005/8/layout/hierarchy3"/>
    <dgm:cxn modelId="{3806F47E-480F-4DF1-821A-926E4638CB3F}" srcId="{E62F0043-17A8-427C-A430-A9D26F28E7CD}" destId="{6F9E4A39-E125-4EDF-A0AC-3B1315967A16}" srcOrd="2" destOrd="0" parTransId="{396FFB30-009E-4E40-9E37-4591FF17575A}" sibTransId="{77BF1CBA-504F-4110-8EB0-50FA99CDDCF5}"/>
    <dgm:cxn modelId="{84F1F905-5254-456C-A216-07B9E6D45434}" type="presOf" srcId="{F2629E98-06AF-42E1-82AB-8D66399CF614}" destId="{0AA1573E-AD57-4550-B795-E815BFAC0EE4}" srcOrd="0" destOrd="0" presId="urn:microsoft.com/office/officeart/2005/8/layout/hierarchy3"/>
    <dgm:cxn modelId="{1FA44B95-290C-47D1-A8AC-F72E291CBA57}" srcId="{2CCE97C3-96A6-4399-8EFE-177591CF3A0B}" destId="{73472826-0C27-435E-BDD1-13C1114A8057}" srcOrd="2" destOrd="0" parTransId="{C267162B-AF39-4DE3-BD6F-6B0F5196E25A}" sibTransId="{DC1C0DDE-FCB1-48EF-8BF4-BD2005B0C132}"/>
    <dgm:cxn modelId="{91A1E767-28B0-4DFF-8343-8DA08063825A}" srcId="{A20A82FF-6816-4C28-AAF8-9945906E42EA}" destId="{2CCE97C3-96A6-4399-8EFE-177591CF3A0B}" srcOrd="1" destOrd="0" parTransId="{A96E4CFD-97C0-4A6D-A402-05F8B60C88D2}" sibTransId="{A9B51E37-9D4A-4D59-960D-4C57C5A5C66A}"/>
    <dgm:cxn modelId="{6CBE7C9B-1242-4789-985C-A1913D14F357}" srcId="{A20A82FF-6816-4C28-AAF8-9945906E42EA}" destId="{E62F0043-17A8-427C-A430-A9D26F28E7CD}" srcOrd="2" destOrd="0" parTransId="{0406BCD2-F659-4178-B678-5AFB04B13450}" sibTransId="{15646BA9-767C-4A5B-BB0A-35F0657A32A6}"/>
    <dgm:cxn modelId="{50FB85A6-2768-42B9-A468-885C1692C280}" type="presOf" srcId="{BA67C49E-AE7A-451A-ACC4-08DF49CD9CF2}" destId="{49E547C0-677C-446E-A129-1AFFB1621752}" srcOrd="0" destOrd="0" presId="urn:microsoft.com/office/officeart/2005/8/layout/hierarchy3"/>
    <dgm:cxn modelId="{8F7ABC7E-A723-49B2-BEFC-7781EB519585}" type="presOf" srcId="{2CCE97C3-96A6-4399-8EFE-177591CF3A0B}" destId="{7FBFA590-D4AA-4802-8B39-CC47D5B6390F}" srcOrd="1" destOrd="0" presId="urn:microsoft.com/office/officeart/2005/8/layout/hierarchy3"/>
    <dgm:cxn modelId="{2435E6BD-3DD7-42C3-8B1C-2DD3FD779A5F}" type="presParOf" srcId="{129FF2D7-125E-471F-BB60-86C60A1D191E}" destId="{CFA9D26A-8AE4-4B2F-B48E-D35CB28CC7EE}" srcOrd="0" destOrd="0" presId="urn:microsoft.com/office/officeart/2005/8/layout/hierarchy3"/>
    <dgm:cxn modelId="{3FFF6D9C-034B-45C6-85E5-613F1DAF7BF5}" type="presParOf" srcId="{CFA9D26A-8AE4-4B2F-B48E-D35CB28CC7EE}" destId="{7B486872-25DE-421F-9FC9-ACA33B7D25D9}" srcOrd="0" destOrd="0" presId="urn:microsoft.com/office/officeart/2005/8/layout/hierarchy3"/>
    <dgm:cxn modelId="{B5CCEC44-BA09-47FF-A136-A0B2D8F77314}" type="presParOf" srcId="{7B486872-25DE-421F-9FC9-ACA33B7D25D9}" destId="{675815FF-F999-40C6-B1DE-7E63505DA6E0}" srcOrd="0" destOrd="0" presId="urn:microsoft.com/office/officeart/2005/8/layout/hierarchy3"/>
    <dgm:cxn modelId="{E3E4896E-04BD-4419-9CF3-F288F31BBF50}" type="presParOf" srcId="{7B486872-25DE-421F-9FC9-ACA33B7D25D9}" destId="{85B1ABBF-1BE1-4651-BA8E-35DFB5704E6B}" srcOrd="1" destOrd="0" presId="urn:microsoft.com/office/officeart/2005/8/layout/hierarchy3"/>
    <dgm:cxn modelId="{C8056B81-67BF-4BE0-A6BE-B44BF22457EB}" type="presParOf" srcId="{CFA9D26A-8AE4-4B2F-B48E-D35CB28CC7EE}" destId="{F11D2052-07E6-41BA-8A29-715EF74521FA}" srcOrd="1" destOrd="0" presId="urn:microsoft.com/office/officeart/2005/8/layout/hierarchy3"/>
    <dgm:cxn modelId="{20AF806D-6F04-49F3-9336-8A2097C65A7F}" type="presParOf" srcId="{129FF2D7-125E-471F-BB60-86C60A1D191E}" destId="{E2D45A4A-6432-42B7-A8FD-6FD7764B51BF}" srcOrd="1" destOrd="0" presId="urn:microsoft.com/office/officeart/2005/8/layout/hierarchy3"/>
    <dgm:cxn modelId="{5ACDCC34-F18F-4DCF-B913-7B8BD098B1F0}" type="presParOf" srcId="{E2D45A4A-6432-42B7-A8FD-6FD7764B51BF}" destId="{0278E1DF-4830-41AE-A849-75A747013947}" srcOrd="0" destOrd="0" presId="urn:microsoft.com/office/officeart/2005/8/layout/hierarchy3"/>
    <dgm:cxn modelId="{8B262EBB-627D-4C97-8649-E1681E6257C6}" type="presParOf" srcId="{0278E1DF-4830-41AE-A849-75A747013947}" destId="{F5D55022-92ED-4411-8A17-7A22411C3877}" srcOrd="0" destOrd="0" presId="urn:microsoft.com/office/officeart/2005/8/layout/hierarchy3"/>
    <dgm:cxn modelId="{C7C311FB-5626-43CB-B482-E805A703E8B0}" type="presParOf" srcId="{0278E1DF-4830-41AE-A849-75A747013947}" destId="{7FBFA590-D4AA-4802-8B39-CC47D5B6390F}" srcOrd="1" destOrd="0" presId="urn:microsoft.com/office/officeart/2005/8/layout/hierarchy3"/>
    <dgm:cxn modelId="{C8F8AA95-E68C-4200-B550-61BAAB429188}" type="presParOf" srcId="{E2D45A4A-6432-42B7-A8FD-6FD7764B51BF}" destId="{9CA5B955-456B-43A3-A496-7184C2910EEE}" srcOrd="1" destOrd="0" presId="urn:microsoft.com/office/officeart/2005/8/layout/hierarchy3"/>
    <dgm:cxn modelId="{B6352F23-0604-4D2A-ABBE-F203B28AFC2C}" type="presParOf" srcId="{9CA5B955-456B-43A3-A496-7184C2910EEE}" destId="{E12A94D6-2C99-40A8-9A39-78A9088FC1C7}" srcOrd="0" destOrd="0" presId="urn:microsoft.com/office/officeart/2005/8/layout/hierarchy3"/>
    <dgm:cxn modelId="{529E1F2C-B06C-42AF-B4BF-3DB33E697A11}" type="presParOf" srcId="{9CA5B955-456B-43A3-A496-7184C2910EEE}" destId="{1C5C0BCF-77F6-43E1-8CD8-3138520E3880}" srcOrd="1" destOrd="0" presId="urn:microsoft.com/office/officeart/2005/8/layout/hierarchy3"/>
    <dgm:cxn modelId="{6DB40AB3-B94C-4E22-8441-4109B2092F31}" type="presParOf" srcId="{9CA5B955-456B-43A3-A496-7184C2910EEE}" destId="{958C95B3-0A3B-4D5B-8188-DA99F02C51C8}" srcOrd="2" destOrd="0" presId="urn:microsoft.com/office/officeart/2005/8/layout/hierarchy3"/>
    <dgm:cxn modelId="{D1E2D67A-2FB5-407D-A296-2FA5FD9973C7}" type="presParOf" srcId="{9CA5B955-456B-43A3-A496-7184C2910EEE}" destId="{6E9A5704-8220-4DF6-BEB3-9D2F51DF8E54}" srcOrd="3" destOrd="0" presId="urn:microsoft.com/office/officeart/2005/8/layout/hierarchy3"/>
    <dgm:cxn modelId="{395B3579-DD66-4E23-A7C2-F21DD1C351E7}" type="presParOf" srcId="{9CA5B955-456B-43A3-A496-7184C2910EEE}" destId="{E94023A1-398B-453D-B1AD-38C9663322B6}" srcOrd="4" destOrd="0" presId="urn:microsoft.com/office/officeart/2005/8/layout/hierarchy3"/>
    <dgm:cxn modelId="{E911DCD5-A39B-44C0-A93A-587E8825CFA7}" type="presParOf" srcId="{9CA5B955-456B-43A3-A496-7184C2910EEE}" destId="{2A3DEF49-5490-4953-8A6A-76DD6165E90D}" srcOrd="5" destOrd="0" presId="urn:microsoft.com/office/officeart/2005/8/layout/hierarchy3"/>
    <dgm:cxn modelId="{3AF1B10F-6C7B-4390-8F40-9FA6EDECFDEC}" type="presParOf" srcId="{129FF2D7-125E-471F-BB60-86C60A1D191E}" destId="{CA131EB3-5B4F-4620-8EA7-7184A74684DE}" srcOrd="2" destOrd="0" presId="urn:microsoft.com/office/officeart/2005/8/layout/hierarchy3"/>
    <dgm:cxn modelId="{B3344EA1-8E76-4AF2-B182-1FCE4116E313}" type="presParOf" srcId="{CA131EB3-5B4F-4620-8EA7-7184A74684DE}" destId="{1F77DA2B-D22D-434E-A62C-5C80DAA6226E}" srcOrd="0" destOrd="0" presId="urn:microsoft.com/office/officeart/2005/8/layout/hierarchy3"/>
    <dgm:cxn modelId="{1D6B62BC-2479-4CF5-98CA-F8D73AF8B58D}" type="presParOf" srcId="{1F77DA2B-D22D-434E-A62C-5C80DAA6226E}" destId="{9039A1DE-022A-4042-9E0E-0E0E216204A8}" srcOrd="0" destOrd="0" presId="urn:microsoft.com/office/officeart/2005/8/layout/hierarchy3"/>
    <dgm:cxn modelId="{865F4E6B-4541-4D36-A8A8-27B93625DF59}" type="presParOf" srcId="{1F77DA2B-D22D-434E-A62C-5C80DAA6226E}" destId="{8D17BE8E-0562-43CA-A5C4-D7741D3049E1}" srcOrd="1" destOrd="0" presId="urn:microsoft.com/office/officeart/2005/8/layout/hierarchy3"/>
    <dgm:cxn modelId="{8614E5E8-EA71-411F-9C7B-14714648FB61}" type="presParOf" srcId="{CA131EB3-5B4F-4620-8EA7-7184A74684DE}" destId="{1C2BD794-A718-4424-A80B-59EC2FC18755}" srcOrd="1" destOrd="0" presId="urn:microsoft.com/office/officeart/2005/8/layout/hierarchy3"/>
    <dgm:cxn modelId="{95E13C4A-0663-43C8-97F2-0CF7B5BC7E53}" type="presParOf" srcId="{1C2BD794-A718-4424-A80B-59EC2FC18755}" destId="{AA46D098-DA23-417D-8AAF-A23AF1D9C86A}" srcOrd="0" destOrd="0" presId="urn:microsoft.com/office/officeart/2005/8/layout/hierarchy3"/>
    <dgm:cxn modelId="{E8EF38E8-8C15-4E0C-8B18-B2F4D748CA03}" type="presParOf" srcId="{1C2BD794-A718-4424-A80B-59EC2FC18755}" destId="{E7869434-48D3-4830-B2E1-625B6D8A8CC6}" srcOrd="1" destOrd="0" presId="urn:microsoft.com/office/officeart/2005/8/layout/hierarchy3"/>
    <dgm:cxn modelId="{998AEA2E-3BB9-4633-81F6-4850D2406AEA}" type="presParOf" srcId="{1C2BD794-A718-4424-A80B-59EC2FC18755}" destId="{49E547C0-677C-446E-A129-1AFFB1621752}" srcOrd="2" destOrd="0" presId="urn:microsoft.com/office/officeart/2005/8/layout/hierarchy3"/>
    <dgm:cxn modelId="{DC18B84A-C465-4858-B694-1DE2FA1657AC}" type="presParOf" srcId="{1C2BD794-A718-4424-A80B-59EC2FC18755}" destId="{0AA1573E-AD57-4550-B795-E815BFAC0EE4}" srcOrd="3" destOrd="0" presId="urn:microsoft.com/office/officeart/2005/8/layout/hierarchy3"/>
    <dgm:cxn modelId="{E30F02B4-BC9F-47EB-9C60-24C603B9EE34}" type="presParOf" srcId="{1C2BD794-A718-4424-A80B-59EC2FC18755}" destId="{C43BE44C-5232-4C7D-9F7C-7FB3DCDC1E50}" srcOrd="4" destOrd="0" presId="urn:microsoft.com/office/officeart/2005/8/layout/hierarchy3"/>
    <dgm:cxn modelId="{792BC71D-954D-4C47-BDED-02D12477D195}" type="presParOf" srcId="{1C2BD794-A718-4424-A80B-59EC2FC18755}" destId="{86586A94-3A54-4B8C-967E-C8CF379474E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A453C38-B5D0-4407-A71A-196D80FAC662}" type="doc">
      <dgm:prSet loTypeId="urn:microsoft.com/office/officeart/2005/8/layout/cycle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744ABF7-44C4-4288-902A-2B7D912D5E65}">
      <dgm:prSet phldrT="[Texto]"/>
      <dgm:spPr/>
      <dgm:t>
        <a:bodyPr/>
        <a:lstStyle/>
        <a:p>
          <a:r>
            <a:rPr lang="es-MX" dirty="0" smtClean="0"/>
            <a:t>Diversión sana</a:t>
          </a:r>
          <a:endParaRPr lang="es-MX" dirty="0"/>
        </a:p>
      </dgm:t>
    </dgm:pt>
    <dgm:pt modelId="{4E2C32F3-9722-436B-A19F-410C15537708}" type="parTrans" cxnId="{B271F937-36AB-4D5B-BE5E-C2AD53C448B9}">
      <dgm:prSet/>
      <dgm:spPr/>
      <dgm:t>
        <a:bodyPr/>
        <a:lstStyle/>
        <a:p>
          <a:endParaRPr lang="es-MX"/>
        </a:p>
      </dgm:t>
    </dgm:pt>
    <dgm:pt modelId="{86F9413A-0EC8-4822-8459-94FD1B44794F}" type="sibTrans" cxnId="{B271F937-36AB-4D5B-BE5E-C2AD53C448B9}">
      <dgm:prSet/>
      <dgm:spPr/>
      <dgm:t>
        <a:bodyPr/>
        <a:lstStyle/>
        <a:p>
          <a:endParaRPr lang="es-MX"/>
        </a:p>
      </dgm:t>
    </dgm:pt>
    <dgm:pt modelId="{185C03BF-3DF6-45CB-A1FC-7BDE6E9C4146}">
      <dgm:prSet phldrT="[Texto]"/>
      <dgm:spPr/>
      <dgm:t>
        <a:bodyPr/>
        <a:lstStyle/>
        <a:p>
          <a:r>
            <a:rPr lang="es-MX" dirty="0" smtClean="0"/>
            <a:t>Descanso de tu actividad principal</a:t>
          </a:r>
          <a:endParaRPr lang="es-MX" dirty="0"/>
        </a:p>
      </dgm:t>
    </dgm:pt>
    <dgm:pt modelId="{0E91DBB0-59DC-45CB-AA9D-EDF6576B2BCB}" type="parTrans" cxnId="{CA1B21EE-E44E-43E2-9F9D-2DD288B392A7}">
      <dgm:prSet/>
      <dgm:spPr/>
      <dgm:t>
        <a:bodyPr/>
        <a:lstStyle/>
        <a:p>
          <a:endParaRPr lang="es-MX"/>
        </a:p>
      </dgm:t>
    </dgm:pt>
    <dgm:pt modelId="{DA458E02-E091-4326-9D54-AB604FFA32A5}" type="sibTrans" cxnId="{CA1B21EE-E44E-43E2-9F9D-2DD288B392A7}">
      <dgm:prSet/>
      <dgm:spPr/>
      <dgm:t>
        <a:bodyPr/>
        <a:lstStyle/>
        <a:p>
          <a:endParaRPr lang="es-MX"/>
        </a:p>
      </dgm:t>
    </dgm:pt>
    <dgm:pt modelId="{74FF8714-9E31-481F-AA46-0827538456CA}">
      <dgm:prSet phldrT="[Texto]"/>
      <dgm:spPr/>
      <dgm:t>
        <a:bodyPr/>
        <a:lstStyle/>
        <a:p>
          <a:r>
            <a:rPr lang="es-MX" dirty="0" smtClean="0"/>
            <a:t>Actividades deportivas</a:t>
          </a:r>
          <a:endParaRPr lang="es-MX" dirty="0"/>
        </a:p>
      </dgm:t>
    </dgm:pt>
    <dgm:pt modelId="{6DCF0975-0015-4BB9-9335-E7DF5F46261B}" type="parTrans" cxnId="{477520B2-733E-474F-8236-D5165AD60F12}">
      <dgm:prSet/>
      <dgm:spPr/>
      <dgm:t>
        <a:bodyPr/>
        <a:lstStyle/>
        <a:p>
          <a:endParaRPr lang="es-MX"/>
        </a:p>
      </dgm:t>
    </dgm:pt>
    <dgm:pt modelId="{3AACC94C-A21D-41C7-BEEF-D1AAD7C14D43}" type="sibTrans" cxnId="{477520B2-733E-474F-8236-D5165AD60F12}">
      <dgm:prSet/>
      <dgm:spPr/>
      <dgm:t>
        <a:bodyPr/>
        <a:lstStyle/>
        <a:p>
          <a:endParaRPr lang="es-MX"/>
        </a:p>
      </dgm:t>
    </dgm:pt>
    <dgm:pt modelId="{B0613C28-500A-4A89-864E-4A7203E9039B}">
      <dgm:prSet phldrT="[Texto]"/>
      <dgm:spPr/>
      <dgm:t>
        <a:bodyPr/>
        <a:lstStyle/>
        <a:p>
          <a:r>
            <a:rPr lang="es-MX" dirty="0" smtClean="0"/>
            <a:t>Actividades culturales</a:t>
          </a:r>
          <a:endParaRPr lang="es-MX" dirty="0"/>
        </a:p>
      </dgm:t>
    </dgm:pt>
    <dgm:pt modelId="{DDD31E13-633A-4917-8894-7A046E4BC3A7}" type="parTrans" cxnId="{E8BA9C63-AE8A-4FD9-9211-AE568B915AB0}">
      <dgm:prSet/>
      <dgm:spPr/>
      <dgm:t>
        <a:bodyPr/>
        <a:lstStyle/>
        <a:p>
          <a:endParaRPr lang="es-MX"/>
        </a:p>
      </dgm:t>
    </dgm:pt>
    <dgm:pt modelId="{D4B726D8-9D2A-4BF3-B31D-A218438041A1}" type="sibTrans" cxnId="{E8BA9C63-AE8A-4FD9-9211-AE568B915AB0}">
      <dgm:prSet/>
      <dgm:spPr/>
      <dgm:t>
        <a:bodyPr/>
        <a:lstStyle/>
        <a:p>
          <a:endParaRPr lang="es-MX"/>
        </a:p>
      </dgm:t>
    </dgm:pt>
    <dgm:pt modelId="{D89625A0-1E09-407F-B8BF-E60953291A9A}">
      <dgm:prSet phldrT="[Texto]"/>
      <dgm:spPr/>
      <dgm:t>
        <a:bodyPr/>
        <a:lstStyle/>
        <a:p>
          <a:r>
            <a:rPr lang="es-MX" dirty="0" smtClean="0"/>
            <a:t>Actividades artísticas</a:t>
          </a:r>
          <a:endParaRPr lang="es-MX" dirty="0"/>
        </a:p>
      </dgm:t>
    </dgm:pt>
    <dgm:pt modelId="{FEC08928-5876-4232-95A2-958D7EC8E720}" type="parTrans" cxnId="{92CB3823-F5FA-4556-8D85-32C81C708B62}">
      <dgm:prSet/>
      <dgm:spPr/>
      <dgm:t>
        <a:bodyPr/>
        <a:lstStyle/>
        <a:p>
          <a:endParaRPr lang="es-MX"/>
        </a:p>
      </dgm:t>
    </dgm:pt>
    <dgm:pt modelId="{A6104301-5D2F-4A6D-A4AC-A9E8A90619B2}" type="sibTrans" cxnId="{92CB3823-F5FA-4556-8D85-32C81C708B62}">
      <dgm:prSet/>
      <dgm:spPr/>
      <dgm:t>
        <a:bodyPr/>
        <a:lstStyle/>
        <a:p>
          <a:endParaRPr lang="es-MX"/>
        </a:p>
      </dgm:t>
    </dgm:pt>
    <dgm:pt modelId="{99CE5A8F-767A-44DA-ABF9-A0F0D33E879F}" type="pres">
      <dgm:prSet presAssocID="{0A453C38-B5D0-4407-A71A-196D80FAC66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1DA903-4E7C-43CD-8E43-8D06ABEF6292}" type="pres">
      <dgm:prSet presAssocID="{D744ABF7-44C4-4288-902A-2B7D912D5E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895F8E-D8F2-4870-BC23-4BE1D99D869E}" type="pres">
      <dgm:prSet presAssocID="{D744ABF7-44C4-4288-902A-2B7D912D5E65}" presName="spNode" presStyleCnt="0"/>
      <dgm:spPr/>
    </dgm:pt>
    <dgm:pt modelId="{E1B5F977-38AF-4CA4-B662-9B9087FADEA7}" type="pres">
      <dgm:prSet presAssocID="{86F9413A-0EC8-4822-8459-94FD1B44794F}" presName="sibTrans" presStyleLbl="sibTrans1D1" presStyleIdx="0" presStyleCnt="5"/>
      <dgm:spPr/>
      <dgm:t>
        <a:bodyPr/>
        <a:lstStyle/>
        <a:p>
          <a:endParaRPr lang="es-MX"/>
        </a:p>
      </dgm:t>
    </dgm:pt>
    <dgm:pt modelId="{34D7085E-E4B2-4BC9-8828-9FA71E8A7DD6}" type="pres">
      <dgm:prSet presAssocID="{185C03BF-3DF6-45CB-A1FC-7BDE6E9C414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F3FEB4-391C-4BE3-A76D-73724F1A0916}" type="pres">
      <dgm:prSet presAssocID="{185C03BF-3DF6-45CB-A1FC-7BDE6E9C4146}" presName="spNode" presStyleCnt="0"/>
      <dgm:spPr/>
    </dgm:pt>
    <dgm:pt modelId="{6082ED89-DEFD-4506-8CA1-27A83A568EFC}" type="pres">
      <dgm:prSet presAssocID="{DA458E02-E091-4326-9D54-AB604FFA32A5}" presName="sibTrans" presStyleLbl="sibTrans1D1" presStyleIdx="1" presStyleCnt="5"/>
      <dgm:spPr/>
      <dgm:t>
        <a:bodyPr/>
        <a:lstStyle/>
        <a:p>
          <a:endParaRPr lang="es-MX"/>
        </a:p>
      </dgm:t>
    </dgm:pt>
    <dgm:pt modelId="{CBB8324A-9C48-4AC3-9AD6-365BB422D99D}" type="pres">
      <dgm:prSet presAssocID="{74FF8714-9E31-481F-AA46-0827538456C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46D8B0-0EC4-473E-A87B-8F43715C235C}" type="pres">
      <dgm:prSet presAssocID="{74FF8714-9E31-481F-AA46-0827538456CA}" presName="spNode" presStyleCnt="0"/>
      <dgm:spPr/>
    </dgm:pt>
    <dgm:pt modelId="{55267B28-C354-44B9-A4A5-219037D2007C}" type="pres">
      <dgm:prSet presAssocID="{3AACC94C-A21D-41C7-BEEF-D1AAD7C14D43}" presName="sibTrans" presStyleLbl="sibTrans1D1" presStyleIdx="2" presStyleCnt="5"/>
      <dgm:spPr/>
      <dgm:t>
        <a:bodyPr/>
        <a:lstStyle/>
        <a:p>
          <a:endParaRPr lang="es-MX"/>
        </a:p>
      </dgm:t>
    </dgm:pt>
    <dgm:pt modelId="{539D982A-47D4-40C6-BDB9-512BBE51B8EC}" type="pres">
      <dgm:prSet presAssocID="{B0613C28-500A-4A89-864E-4A7203E9039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BEA52D-FF2B-4D34-A2D3-E138EBB45F82}" type="pres">
      <dgm:prSet presAssocID="{B0613C28-500A-4A89-864E-4A7203E9039B}" presName="spNode" presStyleCnt="0"/>
      <dgm:spPr/>
    </dgm:pt>
    <dgm:pt modelId="{55086048-9563-4478-8977-1D4F78D5F1EF}" type="pres">
      <dgm:prSet presAssocID="{D4B726D8-9D2A-4BF3-B31D-A218438041A1}" presName="sibTrans" presStyleLbl="sibTrans1D1" presStyleIdx="3" presStyleCnt="5"/>
      <dgm:spPr/>
      <dgm:t>
        <a:bodyPr/>
        <a:lstStyle/>
        <a:p>
          <a:endParaRPr lang="es-MX"/>
        </a:p>
      </dgm:t>
    </dgm:pt>
    <dgm:pt modelId="{B4019CA3-DDD9-44E0-B367-23402A807E00}" type="pres">
      <dgm:prSet presAssocID="{D89625A0-1E09-407F-B8BF-E60953291A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2F5453-DBD5-4DFC-8935-6A69B66C9877}" type="pres">
      <dgm:prSet presAssocID="{D89625A0-1E09-407F-B8BF-E60953291A9A}" presName="spNode" presStyleCnt="0"/>
      <dgm:spPr/>
    </dgm:pt>
    <dgm:pt modelId="{5F37479E-05A3-4F8E-8EA8-612A79425B02}" type="pres">
      <dgm:prSet presAssocID="{A6104301-5D2F-4A6D-A4AC-A9E8A90619B2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45292A02-7E12-4D00-A51E-E9F6B3D0A8D5}" type="presOf" srcId="{185C03BF-3DF6-45CB-A1FC-7BDE6E9C4146}" destId="{34D7085E-E4B2-4BC9-8828-9FA71E8A7DD6}" srcOrd="0" destOrd="0" presId="urn:microsoft.com/office/officeart/2005/8/layout/cycle6"/>
    <dgm:cxn modelId="{B271F937-36AB-4D5B-BE5E-C2AD53C448B9}" srcId="{0A453C38-B5D0-4407-A71A-196D80FAC662}" destId="{D744ABF7-44C4-4288-902A-2B7D912D5E65}" srcOrd="0" destOrd="0" parTransId="{4E2C32F3-9722-436B-A19F-410C15537708}" sibTransId="{86F9413A-0EC8-4822-8459-94FD1B44794F}"/>
    <dgm:cxn modelId="{48045709-F9DF-433C-9D80-ED6306D09ED4}" type="presOf" srcId="{A6104301-5D2F-4A6D-A4AC-A9E8A90619B2}" destId="{5F37479E-05A3-4F8E-8EA8-612A79425B02}" srcOrd="0" destOrd="0" presId="urn:microsoft.com/office/officeart/2005/8/layout/cycle6"/>
    <dgm:cxn modelId="{DA1D9DE5-AEAF-4687-BC0A-1D4738415A00}" type="presOf" srcId="{D744ABF7-44C4-4288-902A-2B7D912D5E65}" destId="{4A1DA903-4E7C-43CD-8E43-8D06ABEF6292}" srcOrd="0" destOrd="0" presId="urn:microsoft.com/office/officeart/2005/8/layout/cycle6"/>
    <dgm:cxn modelId="{E8BA9C63-AE8A-4FD9-9211-AE568B915AB0}" srcId="{0A453C38-B5D0-4407-A71A-196D80FAC662}" destId="{B0613C28-500A-4A89-864E-4A7203E9039B}" srcOrd="3" destOrd="0" parTransId="{DDD31E13-633A-4917-8894-7A046E4BC3A7}" sibTransId="{D4B726D8-9D2A-4BF3-B31D-A218438041A1}"/>
    <dgm:cxn modelId="{477520B2-733E-474F-8236-D5165AD60F12}" srcId="{0A453C38-B5D0-4407-A71A-196D80FAC662}" destId="{74FF8714-9E31-481F-AA46-0827538456CA}" srcOrd="2" destOrd="0" parTransId="{6DCF0975-0015-4BB9-9335-E7DF5F46261B}" sibTransId="{3AACC94C-A21D-41C7-BEEF-D1AAD7C14D43}"/>
    <dgm:cxn modelId="{F028AB39-3E57-434B-9211-3B98B5B08604}" type="presOf" srcId="{DA458E02-E091-4326-9D54-AB604FFA32A5}" destId="{6082ED89-DEFD-4506-8CA1-27A83A568EFC}" srcOrd="0" destOrd="0" presId="urn:microsoft.com/office/officeart/2005/8/layout/cycle6"/>
    <dgm:cxn modelId="{41D880EB-CA6B-4DBC-B5B4-A5175AC23E33}" type="presOf" srcId="{B0613C28-500A-4A89-864E-4A7203E9039B}" destId="{539D982A-47D4-40C6-BDB9-512BBE51B8EC}" srcOrd="0" destOrd="0" presId="urn:microsoft.com/office/officeart/2005/8/layout/cycle6"/>
    <dgm:cxn modelId="{0EEC84E4-A3A6-4B7A-8172-2526B3E3468B}" type="presOf" srcId="{86F9413A-0EC8-4822-8459-94FD1B44794F}" destId="{E1B5F977-38AF-4CA4-B662-9B9087FADEA7}" srcOrd="0" destOrd="0" presId="urn:microsoft.com/office/officeart/2005/8/layout/cycle6"/>
    <dgm:cxn modelId="{8632D6A2-81EE-4C5A-B419-DBDBAA7EA3FB}" type="presOf" srcId="{D89625A0-1E09-407F-B8BF-E60953291A9A}" destId="{B4019CA3-DDD9-44E0-B367-23402A807E00}" srcOrd="0" destOrd="0" presId="urn:microsoft.com/office/officeart/2005/8/layout/cycle6"/>
    <dgm:cxn modelId="{2216475C-6779-4EB1-A3CD-670B27FF0F6C}" type="presOf" srcId="{0A453C38-B5D0-4407-A71A-196D80FAC662}" destId="{99CE5A8F-767A-44DA-ABF9-A0F0D33E879F}" srcOrd="0" destOrd="0" presId="urn:microsoft.com/office/officeart/2005/8/layout/cycle6"/>
    <dgm:cxn modelId="{101F63BD-38A6-4CE7-A608-883B832E24ED}" type="presOf" srcId="{3AACC94C-A21D-41C7-BEEF-D1AAD7C14D43}" destId="{55267B28-C354-44B9-A4A5-219037D2007C}" srcOrd="0" destOrd="0" presId="urn:microsoft.com/office/officeart/2005/8/layout/cycle6"/>
    <dgm:cxn modelId="{F4F72C64-9085-42E8-9212-7436BDDD5FB1}" type="presOf" srcId="{74FF8714-9E31-481F-AA46-0827538456CA}" destId="{CBB8324A-9C48-4AC3-9AD6-365BB422D99D}" srcOrd="0" destOrd="0" presId="urn:microsoft.com/office/officeart/2005/8/layout/cycle6"/>
    <dgm:cxn modelId="{CA1B21EE-E44E-43E2-9F9D-2DD288B392A7}" srcId="{0A453C38-B5D0-4407-A71A-196D80FAC662}" destId="{185C03BF-3DF6-45CB-A1FC-7BDE6E9C4146}" srcOrd="1" destOrd="0" parTransId="{0E91DBB0-59DC-45CB-AA9D-EDF6576B2BCB}" sibTransId="{DA458E02-E091-4326-9D54-AB604FFA32A5}"/>
    <dgm:cxn modelId="{92CB3823-F5FA-4556-8D85-32C81C708B62}" srcId="{0A453C38-B5D0-4407-A71A-196D80FAC662}" destId="{D89625A0-1E09-407F-B8BF-E60953291A9A}" srcOrd="4" destOrd="0" parTransId="{FEC08928-5876-4232-95A2-958D7EC8E720}" sibTransId="{A6104301-5D2F-4A6D-A4AC-A9E8A90619B2}"/>
    <dgm:cxn modelId="{6EC1199D-20CC-4138-9FB9-4195D3757322}" type="presOf" srcId="{D4B726D8-9D2A-4BF3-B31D-A218438041A1}" destId="{55086048-9563-4478-8977-1D4F78D5F1EF}" srcOrd="0" destOrd="0" presId="urn:microsoft.com/office/officeart/2005/8/layout/cycle6"/>
    <dgm:cxn modelId="{4F99A793-5963-4A6A-B39B-F70F574114B3}" type="presParOf" srcId="{99CE5A8F-767A-44DA-ABF9-A0F0D33E879F}" destId="{4A1DA903-4E7C-43CD-8E43-8D06ABEF6292}" srcOrd="0" destOrd="0" presId="urn:microsoft.com/office/officeart/2005/8/layout/cycle6"/>
    <dgm:cxn modelId="{8EF5DBE8-A08A-4F6C-BE09-6F6C3B017C3B}" type="presParOf" srcId="{99CE5A8F-767A-44DA-ABF9-A0F0D33E879F}" destId="{3D895F8E-D8F2-4870-BC23-4BE1D99D869E}" srcOrd="1" destOrd="0" presId="urn:microsoft.com/office/officeart/2005/8/layout/cycle6"/>
    <dgm:cxn modelId="{5CE830AA-2838-4826-9559-B74CE604F23C}" type="presParOf" srcId="{99CE5A8F-767A-44DA-ABF9-A0F0D33E879F}" destId="{E1B5F977-38AF-4CA4-B662-9B9087FADEA7}" srcOrd="2" destOrd="0" presId="urn:microsoft.com/office/officeart/2005/8/layout/cycle6"/>
    <dgm:cxn modelId="{2B894689-271B-49D1-B7DC-F87B6A436A05}" type="presParOf" srcId="{99CE5A8F-767A-44DA-ABF9-A0F0D33E879F}" destId="{34D7085E-E4B2-4BC9-8828-9FA71E8A7DD6}" srcOrd="3" destOrd="0" presId="urn:microsoft.com/office/officeart/2005/8/layout/cycle6"/>
    <dgm:cxn modelId="{6A208C8B-730A-4118-B6F6-242B3D76D338}" type="presParOf" srcId="{99CE5A8F-767A-44DA-ABF9-A0F0D33E879F}" destId="{2BF3FEB4-391C-4BE3-A76D-73724F1A0916}" srcOrd="4" destOrd="0" presId="urn:microsoft.com/office/officeart/2005/8/layout/cycle6"/>
    <dgm:cxn modelId="{D3D28678-ADEE-4DD8-9854-0669069A5557}" type="presParOf" srcId="{99CE5A8F-767A-44DA-ABF9-A0F0D33E879F}" destId="{6082ED89-DEFD-4506-8CA1-27A83A568EFC}" srcOrd="5" destOrd="0" presId="urn:microsoft.com/office/officeart/2005/8/layout/cycle6"/>
    <dgm:cxn modelId="{11A4A584-7F62-4F6F-9D37-0E4E54AC1ADF}" type="presParOf" srcId="{99CE5A8F-767A-44DA-ABF9-A0F0D33E879F}" destId="{CBB8324A-9C48-4AC3-9AD6-365BB422D99D}" srcOrd="6" destOrd="0" presId="urn:microsoft.com/office/officeart/2005/8/layout/cycle6"/>
    <dgm:cxn modelId="{D1FA8ACE-67F5-4365-9D1C-43DE51FA1DCD}" type="presParOf" srcId="{99CE5A8F-767A-44DA-ABF9-A0F0D33E879F}" destId="{3346D8B0-0EC4-473E-A87B-8F43715C235C}" srcOrd="7" destOrd="0" presId="urn:microsoft.com/office/officeart/2005/8/layout/cycle6"/>
    <dgm:cxn modelId="{44719663-4899-4311-B87B-CB928CAEF2FD}" type="presParOf" srcId="{99CE5A8F-767A-44DA-ABF9-A0F0D33E879F}" destId="{55267B28-C354-44B9-A4A5-219037D2007C}" srcOrd="8" destOrd="0" presId="urn:microsoft.com/office/officeart/2005/8/layout/cycle6"/>
    <dgm:cxn modelId="{B4321029-07A7-4902-99A0-7F072AA93C64}" type="presParOf" srcId="{99CE5A8F-767A-44DA-ABF9-A0F0D33E879F}" destId="{539D982A-47D4-40C6-BDB9-512BBE51B8EC}" srcOrd="9" destOrd="0" presId="urn:microsoft.com/office/officeart/2005/8/layout/cycle6"/>
    <dgm:cxn modelId="{FFD0EA4E-08C4-4237-BD46-DA3D45D0D944}" type="presParOf" srcId="{99CE5A8F-767A-44DA-ABF9-A0F0D33E879F}" destId="{52BEA52D-FF2B-4D34-A2D3-E138EBB45F82}" srcOrd="10" destOrd="0" presId="urn:microsoft.com/office/officeart/2005/8/layout/cycle6"/>
    <dgm:cxn modelId="{81285885-AA20-4EAE-AE8D-78E4EECDE103}" type="presParOf" srcId="{99CE5A8F-767A-44DA-ABF9-A0F0D33E879F}" destId="{55086048-9563-4478-8977-1D4F78D5F1EF}" srcOrd="11" destOrd="0" presId="urn:microsoft.com/office/officeart/2005/8/layout/cycle6"/>
    <dgm:cxn modelId="{2A9E6802-B885-4CA3-9967-439F7926E40C}" type="presParOf" srcId="{99CE5A8F-767A-44DA-ABF9-A0F0D33E879F}" destId="{B4019CA3-DDD9-44E0-B367-23402A807E00}" srcOrd="12" destOrd="0" presId="urn:microsoft.com/office/officeart/2005/8/layout/cycle6"/>
    <dgm:cxn modelId="{0760C114-52C6-4547-93BB-4565A576B4C1}" type="presParOf" srcId="{99CE5A8F-767A-44DA-ABF9-A0F0D33E879F}" destId="{0F2F5453-DBD5-4DFC-8935-6A69B66C9877}" srcOrd="13" destOrd="0" presId="urn:microsoft.com/office/officeart/2005/8/layout/cycle6"/>
    <dgm:cxn modelId="{72B4A1E0-A0BE-4DE8-B3D7-DC3BF2750E70}" type="presParOf" srcId="{99CE5A8F-767A-44DA-ABF9-A0F0D33E879F}" destId="{5F37479E-05A3-4F8E-8EA8-612A79425B0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03571-A319-42AD-870B-2DAAACB2E80D}">
      <dsp:nvSpPr>
        <dsp:cNvPr id="0" name=""/>
        <dsp:cNvSpPr/>
      </dsp:nvSpPr>
      <dsp:spPr>
        <a:xfrm>
          <a:off x="0" y="657231"/>
          <a:ext cx="679241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D91573-8F5F-46C9-BE16-72FF37DC6104}">
      <dsp:nvSpPr>
        <dsp:cNvPr id="0" name=""/>
        <dsp:cNvSpPr/>
      </dsp:nvSpPr>
      <dsp:spPr>
        <a:xfrm>
          <a:off x="339620" y="391551"/>
          <a:ext cx="4754691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716" tIns="0" rIns="17971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hlinkClick xmlns:r="http://schemas.openxmlformats.org/officeDocument/2006/relationships" r:id="" action="ppaction://hlinksldjump"/>
            </a:rPr>
            <a:t>Guión explicativo y contextualización</a:t>
          </a:r>
          <a:endParaRPr lang="es-ES" sz="1800" kern="1200" dirty="0"/>
        </a:p>
      </dsp:txBody>
      <dsp:txXfrm>
        <a:off x="365559" y="417490"/>
        <a:ext cx="4702813" cy="479482"/>
      </dsp:txXfrm>
    </dsp:sp>
    <dsp:sp modelId="{15F6F39C-5877-407D-A826-0C511367777D}">
      <dsp:nvSpPr>
        <dsp:cNvPr id="0" name=""/>
        <dsp:cNvSpPr/>
      </dsp:nvSpPr>
      <dsp:spPr>
        <a:xfrm>
          <a:off x="0" y="1473711"/>
          <a:ext cx="679241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50AEDB-47A3-48C9-9B00-A2C9E5BAFC44}">
      <dsp:nvSpPr>
        <dsp:cNvPr id="0" name=""/>
        <dsp:cNvSpPr/>
      </dsp:nvSpPr>
      <dsp:spPr>
        <a:xfrm>
          <a:off x="339620" y="1208031"/>
          <a:ext cx="4754691" cy="531360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716" tIns="0" rIns="17971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hlinkClick xmlns:r="http://schemas.openxmlformats.org/officeDocument/2006/relationships" r:id="" action="ppaction://hlinksldjump"/>
            </a:rPr>
            <a:t>Inicio</a:t>
          </a:r>
          <a:endParaRPr lang="es-ES" sz="1800" kern="1200" dirty="0"/>
        </a:p>
      </dsp:txBody>
      <dsp:txXfrm>
        <a:off x="365559" y="1233970"/>
        <a:ext cx="4702813" cy="479482"/>
      </dsp:txXfrm>
    </dsp:sp>
    <dsp:sp modelId="{C7F300AA-7D8F-41A1-B8AB-1AA6E68947EA}">
      <dsp:nvSpPr>
        <dsp:cNvPr id="0" name=""/>
        <dsp:cNvSpPr/>
      </dsp:nvSpPr>
      <dsp:spPr>
        <a:xfrm>
          <a:off x="0" y="2290191"/>
          <a:ext cx="679241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BA9FC-CD66-4575-A2D8-3A000714AAD2}">
      <dsp:nvSpPr>
        <dsp:cNvPr id="0" name=""/>
        <dsp:cNvSpPr/>
      </dsp:nvSpPr>
      <dsp:spPr>
        <a:xfrm>
          <a:off x="339620" y="2024511"/>
          <a:ext cx="4754691" cy="53136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716" tIns="0" rIns="17971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hlinkClick xmlns:r="http://schemas.openxmlformats.org/officeDocument/2006/relationships" r:id="" action="ppaction://hlinksldjump"/>
            </a:rPr>
            <a:t>Desarrollo</a:t>
          </a:r>
          <a:endParaRPr lang="es-ES" sz="1800" kern="1200" dirty="0"/>
        </a:p>
      </dsp:txBody>
      <dsp:txXfrm>
        <a:off x="365559" y="2050450"/>
        <a:ext cx="4702813" cy="479482"/>
      </dsp:txXfrm>
    </dsp:sp>
    <dsp:sp modelId="{2018867F-F971-41EF-8857-DBF82171B620}">
      <dsp:nvSpPr>
        <dsp:cNvPr id="0" name=""/>
        <dsp:cNvSpPr/>
      </dsp:nvSpPr>
      <dsp:spPr>
        <a:xfrm>
          <a:off x="0" y="3106672"/>
          <a:ext cx="679241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1D9AC-3BB1-4C22-A38A-8C83D1C9033A}">
      <dsp:nvSpPr>
        <dsp:cNvPr id="0" name=""/>
        <dsp:cNvSpPr/>
      </dsp:nvSpPr>
      <dsp:spPr>
        <a:xfrm>
          <a:off x="339620" y="2840991"/>
          <a:ext cx="4754691" cy="531360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716" tIns="0" rIns="17971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hlinkClick xmlns:r="http://schemas.openxmlformats.org/officeDocument/2006/relationships" r:id="" action="ppaction://hlinksldjump"/>
            </a:rPr>
            <a:t>Cierre</a:t>
          </a:r>
          <a:endParaRPr lang="es-ES" sz="1800" kern="1200" dirty="0"/>
        </a:p>
      </dsp:txBody>
      <dsp:txXfrm>
        <a:off x="365559" y="2866930"/>
        <a:ext cx="4702813" cy="479482"/>
      </dsp:txXfrm>
    </dsp:sp>
    <dsp:sp modelId="{559B61D1-46E9-4881-8B74-C5391CF9FD3F}">
      <dsp:nvSpPr>
        <dsp:cNvPr id="0" name=""/>
        <dsp:cNvSpPr/>
      </dsp:nvSpPr>
      <dsp:spPr>
        <a:xfrm>
          <a:off x="0" y="3923152"/>
          <a:ext cx="679241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41E286-98F1-40EC-A97F-99F1A4EB25F4}">
      <dsp:nvSpPr>
        <dsp:cNvPr id="0" name=""/>
        <dsp:cNvSpPr/>
      </dsp:nvSpPr>
      <dsp:spPr>
        <a:xfrm>
          <a:off x="339620" y="3657472"/>
          <a:ext cx="4754691" cy="5313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716" tIns="0" rIns="17971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ES" sz="1800" kern="1200" dirty="0"/>
        </a:p>
      </dsp:txBody>
      <dsp:txXfrm>
        <a:off x="365559" y="3683411"/>
        <a:ext cx="4702813" cy="4794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A1B3E-9F6B-432B-B5CF-ACE4CF8DFFFD}">
      <dsp:nvSpPr>
        <dsp:cNvPr id="0" name=""/>
        <dsp:cNvSpPr/>
      </dsp:nvSpPr>
      <dsp:spPr>
        <a:xfrm>
          <a:off x="-5116991" y="-783865"/>
          <a:ext cx="6093692" cy="6093692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67AB0-63C4-428D-91D3-8AF8C71B1878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Cultivar las relaciones</a:t>
          </a:r>
          <a:endParaRPr lang="es-MX" sz="2400" kern="1200" dirty="0"/>
        </a:p>
      </dsp:txBody>
      <dsp:txXfrm>
        <a:off x="427226" y="282782"/>
        <a:ext cx="7739890" cy="565926"/>
      </dsp:txXfrm>
    </dsp:sp>
    <dsp:sp modelId="{90616413-8509-4F5C-ACF6-37D10E4F1E24}">
      <dsp:nvSpPr>
        <dsp:cNvPr id="0" name=""/>
        <dsp:cNvSpPr/>
      </dsp:nvSpPr>
      <dsp:spPr>
        <a:xfrm>
          <a:off x="73522" y="212041"/>
          <a:ext cx="707407" cy="7074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21C7A-B22B-4F76-917B-0746491BFD0C}">
      <dsp:nvSpPr>
        <dsp:cNvPr id="0" name=""/>
        <dsp:cNvSpPr/>
      </dsp:nvSpPr>
      <dsp:spPr>
        <a:xfrm>
          <a:off x="832752" y="1131399"/>
          <a:ext cx="7334364" cy="5659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Valorar la amistad</a:t>
          </a:r>
          <a:endParaRPr lang="es-MX" sz="2400" kern="1200" dirty="0"/>
        </a:p>
      </dsp:txBody>
      <dsp:txXfrm>
        <a:off x="832752" y="1131399"/>
        <a:ext cx="7334364" cy="565926"/>
      </dsp:txXfrm>
    </dsp:sp>
    <dsp:sp modelId="{290D662A-DF7B-4B59-ACA7-23D40432105E}">
      <dsp:nvSpPr>
        <dsp:cNvPr id="0" name=""/>
        <dsp:cNvSpPr/>
      </dsp:nvSpPr>
      <dsp:spPr>
        <a:xfrm>
          <a:off x="479048" y="1060659"/>
          <a:ext cx="707407" cy="7074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E7B5CE-92F8-4AD9-89D1-41B58CA06D23}">
      <dsp:nvSpPr>
        <dsp:cNvPr id="0" name=""/>
        <dsp:cNvSpPr/>
      </dsp:nvSpPr>
      <dsp:spPr>
        <a:xfrm>
          <a:off x="1019699" y="1947861"/>
          <a:ext cx="7209900" cy="5659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Vocación de servicio</a:t>
          </a:r>
          <a:endParaRPr lang="es-MX" sz="2400" kern="1200" dirty="0"/>
        </a:p>
      </dsp:txBody>
      <dsp:txXfrm>
        <a:off x="1019699" y="1947861"/>
        <a:ext cx="7209900" cy="565926"/>
      </dsp:txXfrm>
    </dsp:sp>
    <dsp:sp modelId="{10C131FD-DF95-4438-B904-DDC6B7FEA9F7}">
      <dsp:nvSpPr>
        <dsp:cNvPr id="0" name=""/>
        <dsp:cNvSpPr/>
      </dsp:nvSpPr>
      <dsp:spPr>
        <a:xfrm>
          <a:off x="603512" y="1909277"/>
          <a:ext cx="707407" cy="7074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E8915-FFC6-4418-93C9-D1821E9184D9}">
      <dsp:nvSpPr>
        <dsp:cNvPr id="0" name=""/>
        <dsp:cNvSpPr/>
      </dsp:nvSpPr>
      <dsp:spPr>
        <a:xfrm>
          <a:off x="832752" y="2828635"/>
          <a:ext cx="7334364" cy="5659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Sentido cívico</a:t>
          </a:r>
          <a:endParaRPr lang="es-MX" sz="2400" kern="1200" dirty="0"/>
        </a:p>
      </dsp:txBody>
      <dsp:txXfrm>
        <a:off x="832752" y="2828635"/>
        <a:ext cx="7334364" cy="565926"/>
      </dsp:txXfrm>
    </dsp:sp>
    <dsp:sp modelId="{DD405115-20A2-40FC-8149-8A216AF93E27}">
      <dsp:nvSpPr>
        <dsp:cNvPr id="0" name=""/>
        <dsp:cNvSpPr/>
      </dsp:nvSpPr>
      <dsp:spPr>
        <a:xfrm>
          <a:off x="479048" y="2757894"/>
          <a:ext cx="707407" cy="7074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0158D7-6EC8-4AFD-9892-0DE00CE0F902}">
      <dsp:nvSpPr>
        <dsp:cNvPr id="0" name=""/>
        <dsp:cNvSpPr/>
      </dsp:nvSpPr>
      <dsp:spPr>
        <a:xfrm>
          <a:off x="370415" y="3676053"/>
          <a:ext cx="7739890" cy="5659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Actitud solidaria</a:t>
          </a:r>
          <a:endParaRPr lang="es-MX" sz="2400" kern="1200" dirty="0"/>
        </a:p>
      </dsp:txBody>
      <dsp:txXfrm>
        <a:off x="370415" y="3676053"/>
        <a:ext cx="7739890" cy="565926"/>
      </dsp:txXfrm>
    </dsp:sp>
    <dsp:sp modelId="{D1D72B5A-5D7C-45C0-BB1F-49203CCA567E}">
      <dsp:nvSpPr>
        <dsp:cNvPr id="0" name=""/>
        <dsp:cNvSpPr/>
      </dsp:nvSpPr>
      <dsp:spPr>
        <a:xfrm>
          <a:off x="73522" y="3606512"/>
          <a:ext cx="707407" cy="7074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2E29A-B5C6-4700-87A7-54DF57FB8C92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Disciplina</a:t>
          </a:r>
          <a:endParaRPr lang="es-MX" sz="2700" kern="1200" dirty="0"/>
        </a:p>
      </dsp:txBody>
      <dsp:txXfrm>
        <a:off x="23861" y="23861"/>
        <a:ext cx="5362379" cy="766951"/>
      </dsp:txXfrm>
    </dsp:sp>
    <dsp:sp modelId="{72D82C1D-E027-45DB-8CC7-CAC3C8BA44E4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Respeto</a:t>
          </a:r>
          <a:endParaRPr lang="es-MX" sz="2700" kern="1200" dirty="0"/>
        </a:p>
      </dsp:txBody>
      <dsp:txXfrm>
        <a:off x="497063" y="951683"/>
        <a:ext cx="5286330" cy="766951"/>
      </dsp:txXfrm>
    </dsp:sp>
    <dsp:sp modelId="{F2698260-C2BA-431D-BF8D-9FE9798B31B4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Responsabilidad</a:t>
          </a:r>
          <a:endParaRPr lang="es-MX" sz="2700" kern="1200" dirty="0"/>
        </a:p>
      </dsp:txBody>
      <dsp:txXfrm>
        <a:off x="970265" y="1879505"/>
        <a:ext cx="5286330" cy="766951"/>
      </dsp:txXfrm>
    </dsp:sp>
    <dsp:sp modelId="{81EA00B5-6244-4624-A094-AC81A6BDCA4C}">
      <dsp:nvSpPr>
        <dsp:cNvPr id="0" name=""/>
        <dsp:cNvSpPr/>
      </dsp:nvSpPr>
      <dsp:spPr>
        <a:xfrm>
          <a:off x="1419605" y="2783466"/>
          <a:ext cx="6336792" cy="8146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Eficiencia y eficacia</a:t>
          </a:r>
          <a:endParaRPr lang="es-MX" sz="2700" kern="1200" dirty="0"/>
        </a:p>
      </dsp:txBody>
      <dsp:txXfrm>
        <a:off x="1443466" y="2807327"/>
        <a:ext cx="5286330" cy="766951"/>
      </dsp:txXfrm>
    </dsp:sp>
    <dsp:sp modelId="{58BEC66A-6009-4D3E-B5CD-3180C9721F66}">
      <dsp:nvSpPr>
        <dsp:cNvPr id="0" name=""/>
        <dsp:cNvSpPr/>
      </dsp:nvSpPr>
      <dsp:spPr>
        <a:xfrm>
          <a:off x="1892808" y="3711288"/>
          <a:ext cx="6336792" cy="81467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Comprometerse con la calidad</a:t>
          </a:r>
          <a:endParaRPr lang="es-MX" sz="2700" kern="1200" dirty="0"/>
        </a:p>
      </dsp:txBody>
      <dsp:txXfrm>
        <a:off x="1916669" y="3735149"/>
        <a:ext cx="5286330" cy="766951"/>
      </dsp:txXfrm>
    </dsp:sp>
    <dsp:sp modelId="{E796F33D-15C0-4331-B4D6-5B6594597905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5926400" y="595164"/>
        <a:ext cx="291245" cy="398477"/>
      </dsp:txXfrm>
    </dsp:sp>
    <dsp:sp modelId="{2ACC188B-6014-4D7E-A4DE-21E4947840F5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6399602" y="1522986"/>
        <a:ext cx="291245" cy="398477"/>
      </dsp:txXfrm>
    </dsp:sp>
    <dsp:sp modelId="{707CDF15-1BE7-4278-B370-4B2D3FE53BA5}">
      <dsp:nvSpPr>
        <dsp:cNvPr id="0" name=""/>
        <dsp:cNvSpPr/>
      </dsp:nvSpPr>
      <dsp:spPr>
        <a:xfrm>
          <a:off x="6753658" y="2437230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6872804" y="2437230"/>
        <a:ext cx="291245" cy="398477"/>
      </dsp:txXfrm>
    </dsp:sp>
    <dsp:sp modelId="{07A6A2FF-47EF-4639-A5DC-1E794E4DF099}">
      <dsp:nvSpPr>
        <dsp:cNvPr id="0" name=""/>
        <dsp:cNvSpPr/>
      </dsp:nvSpPr>
      <dsp:spPr>
        <a:xfrm>
          <a:off x="7226860" y="337410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7346006" y="3374104"/>
        <a:ext cx="291245" cy="39847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40E23-3897-4376-9C1E-4926D2A89E54}">
      <dsp:nvSpPr>
        <dsp:cNvPr id="0" name=""/>
        <dsp:cNvSpPr/>
      </dsp:nvSpPr>
      <dsp:spPr>
        <a:xfrm>
          <a:off x="1145634" y="1136"/>
          <a:ext cx="1649536" cy="16495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Preparación</a:t>
          </a:r>
          <a:endParaRPr lang="es-MX" sz="1400" kern="1200" dirty="0"/>
        </a:p>
      </dsp:txBody>
      <dsp:txXfrm>
        <a:off x="1387203" y="242705"/>
        <a:ext cx="1166398" cy="1166398"/>
      </dsp:txXfrm>
    </dsp:sp>
    <dsp:sp modelId="{6C336080-434A-40F4-B824-A923D38AB865}">
      <dsp:nvSpPr>
        <dsp:cNvPr id="0" name=""/>
        <dsp:cNvSpPr/>
      </dsp:nvSpPr>
      <dsp:spPr>
        <a:xfrm>
          <a:off x="1492036" y="1784615"/>
          <a:ext cx="956731" cy="956731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 dirty="0"/>
        </a:p>
      </dsp:txBody>
      <dsp:txXfrm>
        <a:off x="1618851" y="2150469"/>
        <a:ext cx="703101" cy="225023"/>
      </dsp:txXfrm>
    </dsp:sp>
    <dsp:sp modelId="{82B11294-89D6-4CBD-BE88-D89CD895078E}">
      <dsp:nvSpPr>
        <dsp:cNvPr id="0" name=""/>
        <dsp:cNvSpPr/>
      </dsp:nvSpPr>
      <dsp:spPr>
        <a:xfrm>
          <a:off x="1145634" y="2875288"/>
          <a:ext cx="1649536" cy="16495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Oportunidad</a:t>
          </a:r>
          <a:endParaRPr lang="es-MX" sz="1400" kern="1200" dirty="0"/>
        </a:p>
      </dsp:txBody>
      <dsp:txXfrm>
        <a:off x="1387203" y="3116857"/>
        <a:ext cx="1166398" cy="1166398"/>
      </dsp:txXfrm>
    </dsp:sp>
    <dsp:sp modelId="{F2199A54-D7B6-40E9-A49F-C2044889A01F}">
      <dsp:nvSpPr>
        <dsp:cNvPr id="0" name=""/>
        <dsp:cNvSpPr/>
      </dsp:nvSpPr>
      <dsp:spPr>
        <a:xfrm>
          <a:off x="3042601" y="1956167"/>
          <a:ext cx="524552" cy="6136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 dirty="0"/>
        </a:p>
      </dsp:txBody>
      <dsp:txXfrm>
        <a:off x="3042601" y="2078892"/>
        <a:ext cx="367186" cy="368177"/>
      </dsp:txXfrm>
    </dsp:sp>
    <dsp:sp modelId="{2BAFB30B-EC91-4B69-B33E-B8AD73706E53}">
      <dsp:nvSpPr>
        <dsp:cNvPr id="0" name=""/>
        <dsp:cNvSpPr/>
      </dsp:nvSpPr>
      <dsp:spPr>
        <a:xfrm>
          <a:off x="3784892" y="613444"/>
          <a:ext cx="3299073" cy="32990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Te da la “suerte” o posibilidad de obtener un trabajo bien remunerado</a:t>
          </a:r>
          <a:endParaRPr lang="es-MX" sz="2200" kern="1200" dirty="0"/>
        </a:p>
      </dsp:txBody>
      <dsp:txXfrm>
        <a:off x="4268030" y="1096582"/>
        <a:ext cx="2332797" cy="233279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7EF87-4270-4C7A-8580-C7D6925E7855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“Paz interior”</a:t>
          </a:r>
          <a:endParaRPr lang="es-MX" sz="2900" kern="1200" dirty="0"/>
        </a:p>
      </dsp:txBody>
      <dsp:txXfrm>
        <a:off x="0" y="591343"/>
        <a:ext cx="2571749" cy="1543050"/>
      </dsp:txXfrm>
    </dsp:sp>
    <dsp:sp modelId="{33C3B72D-C79D-4400-BF4F-A5698F1AA2F8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“Bondad”</a:t>
          </a:r>
          <a:endParaRPr lang="es-MX" sz="2900" kern="1200" dirty="0"/>
        </a:p>
      </dsp:txBody>
      <dsp:txXfrm>
        <a:off x="2828925" y="591343"/>
        <a:ext cx="2571749" cy="1543050"/>
      </dsp:txXfrm>
    </dsp:sp>
    <dsp:sp modelId="{FDE9C4BF-7268-4EA1-9034-93D1D277E333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“Amor”</a:t>
          </a:r>
          <a:endParaRPr lang="es-MX" sz="2900" kern="1200" dirty="0"/>
        </a:p>
      </dsp:txBody>
      <dsp:txXfrm>
        <a:off x="5657849" y="591343"/>
        <a:ext cx="2571749" cy="1543050"/>
      </dsp:txXfrm>
    </dsp:sp>
    <dsp:sp modelId="{2A470CAB-0E3E-4B5C-8E3E-1CC9F3A06797}">
      <dsp:nvSpPr>
        <dsp:cNvPr id="0" name=""/>
        <dsp:cNvSpPr/>
      </dsp:nvSpPr>
      <dsp:spPr>
        <a:xfrm>
          <a:off x="1414462" y="2391568"/>
          <a:ext cx="2571749" cy="1543050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“Inteligencia”</a:t>
          </a:r>
          <a:endParaRPr lang="es-MX" sz="2900" kern="1200" dirty="0"/>
        </a:p>
      </dsp:txBody>
      <dsp:txXfrm>
        <a:off x="1414462" y="2391568"/>
        <a:ext cx="2571749" cy="1543050"/>
      </dsp:txXfrm>
    </dsp:sp>
    <dsp:sp modelId="{619B79EC-CBEE-44C1-8C49-37DE0430806C}">
      <dsp:nvSpPr>
        <dsp:cNvPr id="0" name=""/>
        <dsp:cNvSpPr/>
      </dsp:nvSpPr>
      <dsp:spPr>
        <a:xfrm>
          <a:off x="4243387" y="2391568"/>
          <a:ext cx="2571749" cy="154305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“Sentido de vida”</a:t>
          </a:r>
          <a:endParaRPr lang="es-MX" sz="2900" kern="1200" dirty="0"/>
        </a:p>
      </dsp:txBody>
      <dsp:txXfrm>
        <a:off x="4243387" y="2391568"/>
        <a:ext cx="2571749" cy="15430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D79DE-50A8-41AA-BBF7-BBD4EE4041DB}">
      <dsp:nvSpPr>
        <dsp:cNvPr id="0" name=""/>
        <dsp:cNvSpPr/>
      </dsp:nvSpPr>
      <dsp:spPr>
        <a:xfrm rot="10800000">
          <a:off x="1693652" y="815"/>
          <a:ext cx="5746238" cy="98516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431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Conocer los ámbitos en que se desenvuelve el ser humano te ayudan a plantear de manera integral las metas de tu Plan de vida y carrera.</a:t>
          </a:r>
        </a:p>
      </dsp:txBody>
      <dsp:txXfrm rot="10800000">
        <a:off x="1939943" y="815"/>
        <a:ext cx="5499947" cy="985166"/>
      </dsp:txXfrm>
    </dsp:sp>
    <dsp:sp modelId="{2EAB8E77-2970-43FD-BBA1-5DB348BEDB22}">
      <dsp:nvSpPr>
        <dsp:cNvPr id="0" name=""/>
        <dsp:cNvSpPr/>
      </dsp:nvSpPr>
      <dsp:spPr>
        <a:xfrm>
          <a:off x="1201069" y="815"/>
          <a:ext cx="985166" cy="9851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057546-6354-4344-8BA3-216A62EDFD6D}">
      <dsp:nvSpPr>
        <dsp:cNvPr id="0" name=""/>
        <dsp:cNvSpPr/>
      </dsp:nvSpPr>
      <dsp:spPr>
        <a:xfrm rot="10800000">
          <a:off x="1693652" y="1280061"/>
          <a:ext cx="5746238" cy="98516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431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Para gozar de una vida plena, saludable y en armonía con los que te rodean es necesario cuidar de la calidad de tus relaciones: contigo mismo, con los otros y con el entorno, siendo consciente de que lo que haces (o dejas de hacer) tiene consecuencias buenas o malas en tu presente y en tu futuro.</a:t>
          </a:r>
        </a:p>
      </dsp:txBody>
      <dsp:txXfrm rot="10800000">
        <a:off x="1939943" y="1280061"/>
        <a:ext cx="5499947" cy="985166"/>
      </dsp:txXfrm>
    </dsp:sp>
    <dsp:sp modelId="{2473B6CF-31E4-4178-958D-7847FCEF8DBF}">
      <dsp:nvSpPr>
        <dsp:cNvPr id="0" name=""/>
        <dsp:cNvSpPr/>
      </dsp:nvSpPr>
      <dsp:spPr>
        <a:xfrm>
          <a:off x="1201069" y="1280061"/>
          <a:ext cx="985166" cy="9851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8440A-FC2A-42FE-AD1A-87E859337F23}">
      <dsp:nvSpPr>
        <dsp:cNvPr id="0" name=""/>
        <dsp:cNvSpPr/>
      </dsp:nvSpPr>
      <dsp:spPr>
        <a:xfrm rot="10800000">
          <a:off x="1693652" y="2559307"/>
          <a:ext cx="5746238" cy="98516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431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Plantear metas acordes con cada aspecto de los aquí señalados te llevará a diseñar y a  presentizar*, el mejor de los futuros posibles.</a:t>
          </a:r>
        </a:p>
      </dsp:txBody>
      <dsp:txXfrm rot="10800000">
        <a:off x="1939943" y="2559307"/>
        <a:ext cx="5499947" cy="985166"/>
      </dsp:txXfrm>
    </dsp:sp>
    <dsp:sp modelId="{3B375CBA-B560-4A22-8F3A-A0754943EDD7}">
      <dsp:nvSpPr>
        <dsp:cNvPr id="0" name=""/>
        <dsp:cNvSpPr/>
      </dsp:nvSpPr>
      <dsp:spPr>
        <a:xfrm>
          <a:off x="1201069" y="2559307"/>
          <a:ext cx="985166" cy="9851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798E9-5EAF-4569-A858-F1CCB16F9432}">
      <dsp:nvSpPr>
        <dsp:cNvPr id="0" name=""/>
        <dsp:cNvSpPr/>
      </dsp:nvSpPr>
      <dsp:spPr>
        <a:xfrm rot="10800000">
          <a:off x="1693652" y="3838553"/>
          <a:ext cx="5746238" cy="98516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431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Finalmente, es importante tener en cuanta que el futuro se construye con las acciones del presente.</a:t>
          </a:r>
        </a:p>
      </dsp:txBody>
      <dsp:txXfrm rot="10800000">
        <a:off x="1939943" y="3838553"/>
        <a:ext cx="5499947" cy="985166"/>
      </dsp:txXfrm>
    </dsp:sp>
    <dsp:sp modelId="{C91479D5-A10F-47E7-9EDD-1967FDB880FB}">
      <dsp:nvSpPr>
        <dsp:cNvPr id="0" name=""/>
        <dsp:cNvSpPr/>
      </dsp:nvSpPr>
      <dsp:spPr>
        <a:xfrm>
          <a:off x="1201069" y="3838553"/>
          <a:ext cx="985166" cy="9851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D060F-1C0E-4F8F-99DF-F2CFBFB92FCD}">
      <dsp:nvSpPr>
        <dsp:cNvPr id="0" name=""/>
        <dsp:cNvSpPr/>
      </dsp:nvSpPr>
      <dsp:spPr>
        <a:xfrm>
          <a:off x="3453459" y="1193202"/>
          <a:ext cx="7637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3737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3815469" y="1234951"/>
        <a:ext cx="39716" cy="7943"/>
      </dsp:txXfrm>
    </dsp:sp>
    <dsp:sp modelId="{51559833-15E8-460C-BDB9-A64A2E83399D}">
      <dsp:nvSpPr>
        <dsp:cNvPr id="0" name=""/>
        <dsp:cNvSpPr/>
      </dsp:nvSpPr>
      <dsp:spPr>
        <a:xfrm>
          <a:off x="1617" y="202830"/>
          <a:ext cx="3453641" cy="20721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Trazar metas y trabajar en llevarlas a cabo es una de las acciones más importantes que el hombre realiza para lograr su superación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personal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 Cada logro, fue un sueño en algún momento de su historia,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el cual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fue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alcanzado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con base en esfuerzo y tenacidad. </a:t>
          </a:r>
          <a:endParaRPr lang="es-ES" sz="1600" kern="1200" dirty="0"/>
        </a:p>
      </dsp:txBody>
      <dsp:txXfrm>
        <a:off x="1617" y="202830"/>
        <a:ext cx="3453641" cy="2072184"/>
      </dsp:txXfrm>
    </dsp:sp>
    <dsp:sp modelId="{E70B4FCB-DD75-4454-8D2A-1521AB27633C}">
      <dsp:nvSpPr>
        <dsp:cNvPr id="0" name=""/>
        <dsp:cNvSpPr/>
      </dsp:nvSpPr>
      <dsp:spPr>
        <a:xfrm>
          <a:off x="1728438" y="2273215"/>
          <a:ext cx="4247979" cy="763737"/>
        </a:xfrm>
        <a:custGeom>
          <a:avLst/>
          <a:gdLst/>
          <a:ahLst/>
          <a:cxnLst/>
          <a:rect l="0" t="0" r="0" b="0"/>
          <a:pathLst>
            <a:path>
              <a:moveTo>
                <a:pt x="4247979" y="0"/>
              </a:moveTo>
              <a:lnTo>
                <a:pt x="4247979" y="398968"/>
              </a:lnTo>
              <a:lnTo>
                <a:pt x="0" y="398968"/>
              </a:lnTo>
              <a:lnTo>
                <a:pt x="0" y="763737"/>
              </a:lnTo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3744387" y="2651112"/>
        <a:ext cx="216080" cy="7943"/>
      </dsp:txXfrm>
    </dsp:sp>
    <dsp:sp modelId="{09EA4736-7A22-4865-9756-B1E5C49FEFE1}">
      <dsp:nvSpPr>
        <dsp:cNvPr id="0" name=""/>
        <dsp:cNvSpPr/>
      </dsp:nvSpPr>
      <dsp:spPr>
        <a:xfrm>
          <a:off x="4249596" y="202830"/>
          <a:ext cx="3453641" cy="2072184"/>
        </a:xfrm>
        <a:prstGeom prst="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Si el ser humano quiere trascender, debe asumir la responsabilidad de dar dirección a su vida y caminar hacia adelante con determinación. </a:t>
          </a:r>
          <a:endParaRPr lang="es-ES" sz="1600" kern="1200" dirty="0"/>
        </a:p>
      </dsp:txBody>
      <dsp:txXfrm>
        <a:off x="4249596" y="202830"/>
        <a:ext cx="3453641" cy="2072184"/>
      </dsp:txXfrm>
    </dsp:sp>
    <dsp:sp modelId="{B1FD7D2A-EF36-4944-BC49-6336625B9F3E}">
      <dsp:nvSpPr>
        <dsp:cNvPr id="0" name=""/>
        <dsp:cNvSpPr/>
      </dsp:nvSpPr>
      <dsp:spPr>
        <a:xfrm>
          <a:off x="3453459" y="4059725"/>
          <a:ext cx="7637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3737" y="45720"/>
              </a:lnTo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3815469" y="4101473"/>
        <a:ext cx="39716" cy="7943"/>
      </dsp:txXfrm>
    </dsp:sp>
    <dsp:sp modelId="{E3BAEAD8-A2EA-4905-B0B1-A6146BDEB701}">
      <dsp:nvSpPr>
        <dsp:cNvPr id="0" name=""/>
        <dsp:cNvSpPr/>
      </dsp:nvSpPr>
      <dsp:spPr>
        <a:xfrm>
          <a:off x="1617" y="3069352"/>
          <a:ext cx="3453641" cy="2072184"/>
        </a:xfrm>
        <a:prstGeom prst="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De acuerdo con Castañeda (2001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), </a:t>
          </a:r>
          <a:r>
            <a:rPr lang="es-ES" sz="16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el éxito se construye paso a paso. Cada meta lograda es un paso dado o un peldaño de la vida que ha sido conquistado, cuya base es la toma de decisiones.</a:t>
          </a:r>
          <a:endParaRPr lang="es-ES" sz="1600" kern="1200" dirty="0"/>
        </a:p>
      </dsp:txBody>
      <dsp:txXfrm>
        <a:off x="1617" y="3069352"/>
        <a:ext cx="3453641" cy="2072184"/>
      </dsp:txXfrm>
    </dsp:sp>
    <dsp:sp modelId="{AE7EAD8F-6610-4626-B2C8-6D69AB1839DC}">
      <dsp:nvSpPr>
        <dsp:cNvPr id="0" name=""/>
        <dsp:cNvSpPr/>
      </dsp:nvSpPr>
      <dsp:spPr>
        <a:xfrm>
          <a:off x="4249596" y="3069352"/>
          <a:ext cx="3453641" cy="2072184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                                                                                                                       </a:t>
          </a:r>
          <a:r>
            <a:rPr lang="es-ES" sz="1200" kern="1200" dirty="0" smtClean="0"/>
            <a:t>Para aspirar a un desarrollo integral, es conveniente considerar los siguientes ámbitos al plantear las metas de un Plan de vida y carrera (Castañeda 2001): corporal, familiar, afectivo-emocional, social, intelectual, ocupacional, recreativo, espiritual, entre otros</a:t>
          </a:r>
          <a:r>
            <a:rPr lang="es-ES" sz="1200" kern="1200" dirty="0" smtClean="0"/>
            <a:t>.</a:t>
          </a:r>
          <a:endParaRPr lang="es-ES" sz="14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 dirty="0"/>
        </a:p>
      </dsp:txBody>
      <dsp:txXfrm>
        <a:off x="4249596" y="3069352"/>
        <a:ext cx="3453641" cy="20721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32826-00A8-4081-9F06-268F04D725AC}">
      <dsp:nvSpPr>
        <dsp:cNvPr id="0" name=""/>
        <dsp:cNvSpPr/>
      </dsp:nvSpPr>
      <dsp:spPr>
        <a:xfrm>
          <a:off x="2438399" y="0"/>
          <a:ext cx="3657600" cy="12699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762A7-AD0E-49BC-B224-553D39DBF294}">
      <dsp:nvSpPr>
        <dsp:cNvPr id="0" name=""/>
        <dsp:cNvSpPr/>
      </dsp:nvSpPr>
      <dsp:spPr>
        <a:xfrm>
          <a:off x="0" y="0"/>
          <a:ext cx="2438400" cy="1269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¿Para ti, qué es una meta?</a:t>
          </a:r>
          <a:endParaRPr lang="es-MX" sz="2000" kern="1200" dirty="0"/>
        </a:p>
      </dsp:txBody>
      <dsp:txXfrm>
        <a:off x="61996" y="61996"/>
        <a:ext cx="2314408" cy="1146007"/>
      </dsp:txXfrm>
    </dsp:sp>
    <dsp:sp modelId="{34CE5ABC-8BDC-495C-A72F-5F60F45280D3}">
      <dsp:nvSpPr>
        <dsp:cNvPr id="0" name=""/>
        <dsp:cNvSpPr/>
      </dsp:nvSpPr>
      <dsp:spPr>
        <a:xfrm>
          <a:off x="2438400" y="1397000"/>
          <a:ext cx="3657600" cy="12699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03E9A-4CBC-4932-B1CC-E38E17BDF45A}">
      <dsp:nvSpPr>
        <dsp:cNvPr id="0" name=""/>
        <dsp:cNvSpPr/>
      </dsp:nvSpPr>
      <dsp:spPr>
        <a:xfrm>
          <a:off x="0" y="1397000"/>
          <a:ext cx="2438400" cy="1269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¿Por qué es importante tener metas?</a:t>
          </a:r>
          <a:endParaRPr lang="es-MX" sz="2000" kern="1200" dirty="0"/>
        </a:p>
      </dsp:txBody>
      <dsp:txXfrm>
        <a:off x="61996" y="1458996"/>
        <a:ext cx="2314408" cy="1146007"/>
      </dsp:txXfrm>
    </dsp:sp>
    <dsp:sp modelId="{11A0E6AC-268C-4DD3-BC2C-BBBCCBBB4A06}">
      <dsp:nvSpPr>
        <dsp:cNvPr id="0" name=""/>
        <dsp:cNvSpPr/>
      </dsp:nvSpPr>
      <dsp:spPr>
        <a:xfrm>
          <a:off x="2438400" y="2793999"/>
          <a:ext cx="3657600" cy="12699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9ABE1E-76CD-4E22-82A1-0A15EC45346C}">
      <dsp:nvSpPr>
        <dsp:cNvPr id="0" name=""/>
        <dsp:cNvSpPr/>
      </dsp:nvSpPr>
      <dsp:spPr>
        <a:xfrm>
          <a:off x="0" y="2793999"/>
          <a:ext cx="2438400" cy="1269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¿Qué metas has logrado en tu vida?</a:t>
          </a:r>
          <a:endParaRPr lang="es-MX" sz="2000" kern="1200" dirty="0"/>
        </a:p>
      </dsp:txBody>
      <dsp:txXfrm>
        <a:off x="61996" y="2855995"/>
        <a:ext cx="2314408" cy="11460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59286-7953-4578-B684-273D79420B34}">
      <dsp:nvSpPr>
        <dsp:cNvPr id="0" name=""/>
        <dsp:cNvSpPr/>
      </dsp:nvSpPr>
      <dsp:spPr>
        <a:xfrm>
          <a:off x="3655604" y="23420"/>
          <a:ext cx="1545774" cy="1545774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hlinkClick xmlns:r="http://schemas.openxmlformats.org/officeDocument/2006/relationships" r:id="" action="ppaction://hlinksldjump"/>
            </a:rPr>
            <a:t>Espiritual</a:t>
          </a:r>
          <a:endParaRPr lang="es-MX" sz="1200" kern="1200" dirty="0"/>
        </a:p>
      </dsp:txBody>
      <dsp:txXfrm>
        <a:off x="4042048" y="796307"/>
        <a:ext cx="772887" cy="772887"/>
      </dsp:txXfrm>
    </dsp:sp>
    <dsp:sp modelId="{68C515E1-A539-402D-857D-1F3E4CB68D00}">
      <dsp:nvSpPr>
        <dsp:cNvPr id="0" name=""/>
        <dsp:cNvSpPr/>
      </dsp:nvSpPr>
      <dsp:spPr>
        <a:xfrm>
          <a:off x="2882717" y="1569195"/>
          <a:ext cx="1545774" cy="1545774"/>
        </a:xfrm>
        <a:prstGeom prst="triangle">
          <a:avLst/>
        </a:prstGeom>
        <a:solidFill>
          <a:schemeClr val="accent3">
            <a:hueOff val="1406283"/>
            <a:satOff val="-2110"/>
            <a:lumOff val="-34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>
              <a:hlinkClick xmlns:r="http://schemas.openxmlformats.org/officeDocument/2006/relationships" r:id="" action="ppaction://hlinksldjump"/>
            </a:rPr>
            <a:t>Ocupacional</a:t>
          </a:r>
          <a:endParaRPr lang="es-MX" sz="1000" kern="1200" dirty="0"/>
        </a:p>
      </dsp:txBody>
      <dsp:txXfrm>
        <a:off x="3269161" y="2342082"/>
        <a:ext cx="772887" cy="772887"/>
      </dsp:txXfrm>
    </dsp:sp>
    <dsp:sp modelId="{15B20184-239F-4C0E-AE89-7197EAA64C05}">
      <dsp:nvSpPr>
        <dsp:cNvPr id="0" name=""/>
        <dsp:cNvSpPr/>
      </dsp:nvSpPr>
      <dsp:spPr>
        <a:xfrm rot="10800000">
          <a:off x="3655604" y="1569195"/>
          <a:ext cx="1545774" cy="1545774"/>
        </a:xfrm>
        <a:prstGeom prst="triangl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hlinkClick xmlns:r="http://schemas.openxmlformats.org/officeDocument/2006/relationships" r:id="" action="ppaction://hlinksldjump"/>
            </a:rPr>
            <a:t>Social</a:t>
          </a:r>
          <a:endParaRPr lang="es-MX" sz="1100" kern="1200" dirty="0"/>
        </a:p>
      </dsp:txBody>
      <dsp:txXfrm rot="10800000">
        <a:off x="4042047" y="1569195"/>
        <a:ext cx="772887" cy="772887"/>
      </dsp:txXfrm>
    </dsp:sp>
    <dsp:sp modelId="{99FC4AE8-8CAC-47A7-9829-BD7B8330FACF}">
      <dsp:nvSpPr>
        <dsp:cNvPr id="0" name=""/>
        <dsp:cNvSpPr/>
      </dsp:nvSpPr>
      <dsp:spPr>
        <a:xfrm>
          <a:off x="4428492" y="1569195"/>
          <a:ext cx="1545774" cy="1545774"/>
        </a:xfrm>
        <a:prstGeom prst="triangle">
          <a:avLst/>
        </a:prstGeom>
        <a:solidFill>
          <a:schemeClr val="accent3">
            <a:hueOff val="4218849"/>
            <a:satOff val="-6330"/>
            <a:lumOff val="-102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hlinkClick xmlns:r="http://schemas.openxmlformats.org/officeDocument/2006/relationships" r:id="" action="ppaction://hlinksldjump"/>
            </a:rPr>
            <a:t>Económico</a:t>
          </a:r>
          <a:endParaRPr lang="es-MX" sz="1100" kern="1200" dirty="0"/>
        </a:p>
      </dsp:txBody>
      <dsp:txXfrm>
        <a:off x="4814936" y="2342082"/>
        <a:ext cx="772887" cy="772887"/>
      </dsp:txXfrm>
    </dsp:sp>
    <dsp:sp modelId="{5C726EE7-6EB1-4D2D-B202-29E5A781C51B}">
      <dsp:nvSpPr>
        <dsp:cNvPr id="0" name=""/>
        <dsp:cNvSpPr/>
      </dsp:nvSpPr>
      <dsp:spPr>
        <a:xfrm>
          <a:off x="2109829" y="3114970"/>
          <a:ext cx="1545774" cy="1545774"/>
        </a:xfrm>
        <a:prstGeom prst="triangl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hlinkClick xmlns:r="http://schemas.openxmlformats.org/officeDocument/2006/relationships" r:id="" action="ppaction://hlinksldjump"/>
            </a:rPr>
            <a:t>Corporal</a:t>
          </a:r>
          <a:endParaRPr lang="es-MX" sz="1100" kern="1200" dirty="0"/>
        </a:p>
      </dsp:txBody>
      <dsp:txXfrm>
        <a:off x="2496273" y="3887857"/>
        <a:ext cx="772887" cy="772887"/>
      </dsp:txXfrm>
    </dsp:sp>
    <dsp:sp modelId="{9BD740E9-7100-4C9D-A690-43E41CE1F4CD}">
      <dsp:nvSpPr>
        <dsp:cNvPr id="0" name=""/>
        <dsp:cNvSpPr/>
      </dsp:nvSpPr>
      <dsp:spPr>
        <a:xfrm rot="10800000">
          <a:off x="2882717" y="3114970"/>
          <a:ext cx="1545774" cy="1545774"/>
        </a:xfrm>
        <a:prstGeom prst="triangle">
          <a:avLst/>
        </a:prstGeom>
        <a:solidFill>
          <a:schemeClr val="accent3">
            <a:hueOff val="7031415"/>
            <a:satOff val="-10550"/>
            <a:lumOff val="-171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hlinkClick xmlns:r="http://schemas.openxmlformats.org/officeDocument/2006/relationships" r:id="" action="ppaction://hlinksldjump"/>
            </a:rPr>
            <a:t>Afectivo/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hlinkClick xmlns:r="http://schemas.openxmlformats.org/officeDocument/2006/relationships" r:id="" action="ppaction://hlinksldjump"/>
            </a:rPr>
            <a:t>emocional</a:t>
          </a:r>
          <a:endParaRPr lang="es-MX" sz="1050" kern="1200" dirty="0"/>
        </a:p>
      </dsp:txBody>
      <dsp:txXfrm rot="10800000">
        <a:off x="3269160" y="3114970"/>
        <a:ext cx="772887" cy="772887"/>
      </dsp:txXfrm>
    </dsp:sp>
    <dsp:sp modelId="{8D8BBF0C-46A1-4F5F-84AA-B501D1D49890}">
      <dsp:nvSpPr>
        <dsp:cNvPr id="0" name=""/>
        <dsp:cNvSpPr/>
      </dsp:nvSpPr>
      <dsp:spPr>
        <a:xfrm>
          <a:off x="3655604" y="3114970"/>
          <a:ext cx="1545774" cy="1545774"/>
        </a:xfrm>
        <a:prstGeom prst="triangl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hlinkClick xmlns:r="http://schemas.openxmlformats.org/officeDocument/2006/relationships" r:id="" action="ppaction://hlinksldjump"/>
            </a:rPr>
            <a:t>Familiar</a:t>
          </a:r>
          <a:endParaRPr lang="es-MX" sz="1200" kern="1200" dirty="0"/>
        </a:p>
      </dsp:txBody>
      <dsp:txXfrm>
        <a:off x="4042048" y="3887857"/>
        <a:ext cx="772887" cy="772887"/>
      </dsp:txXfrm>
    </dsp:sp>
    <dsp:sp modelId="{F8A9BDDB-70C1-473A-B6B3-F061FE3C574C}">
      <dsp:nvSpPr>
        <dsp:cNvPr id="0" name=""/>
        <dsp:cNvSpPr/>
      </dsp:nvSpPr>
      <dsp:spPr>
        <a:xfrm rot="10800000">
          <a:off x="4428492" y="3114970"/>
          <a:ext cx="1545774" cy="1545774"/>
        </a:xfrm>
        <a:prstGeom prst="triangle">
          <a:avLst/>
        </a:prstGeom>
        <a:solidFill>
          <a:schemeClr val="accent3">
            <a:hueOff val="9843981"/>
            <a:satOff val="-14770"/>
            <a:lumOff val="-240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hlinkClick xmlns:r="http://schemas.openxmlformats.org/officeDocument/2006/relationships" r:id="" action="ppaction://hlinksldjump"/>
            </a:rPr>
            <a:t>Intelectual</a:t>
          </a:r>
          <a:endParaRPr lang="es-MX" sz="1000" kern="1200" dirty="0"/>
        </a:p>
      </dsp:txBody>
      <dsp:txXfrm rot="10800000">
        <a:off x="4814935" y="3114970"/>
        <a:ext cx="772887" cy="772887"/>
      </dsp:txXfrm>
    </dsp:sp>
    <dsp:sp modelId="{6F850549-B117-4745-ACAB-7147F8C492E4}">
      <dsp:nvSpPr>
        <dsp:cNvPr id="0" name=""/>
        <dsp:cNvSpPr/>
      </dsp:nvSpPr>
      <dsp:spPr>
        <a:xfrm>
          <a:off x="5201379" y="3114970"/>
          <a:ext cx="1545774" cy="1545774"/>
        </a:xfrm>
        <a:prstGeom prst="triangl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hlinkClick xmlns:r="http://schemas.openxmlformats.org/officeDocument/2006/relationships" r:id="" action="ppaction://hlinksldjump"/>
            </a:rPr>
            <a:t>Recreativo</a:t>
          </a:r>
          <a:endParaRPr lang="es-MX" sz="1100" kern="1200" dirty="0"/>
        </a:p>
      </dsp:txBody>
      <dsp:txXfrm>
        <a:off x="5587823" y="3887857"/>
        <a:ext cx="772887" cy="7728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B1C2F-8F5F-4C5F-872A-01A3162E7C98}">
      <dsp:nvSpPr>
        <dsp:cNvPr id="0" name=""/>
        <dsp:cNvSpPr/>
      </dsp:nvSpPr>
      <dsp:spPr>
        <a:xfrm>
          <a:off x="0" y="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Procurar buenos hábitos alimenticios</a:t>
          </a:r>
          <a:endParaRPr lang="es-MX" sz="1500" kern="1200" dirty="0"/>
        </a:p>
      </dsp:txBody>
      <dsp:txXfrm>
        <a:off x="21425" y="21425"/>
        <a:ext cx="3818966" cy="688670"/>
      </dsp:txXfrm>
    </dsp:sp>
    <dsp:sp modelId="{3E4B074F-51AD-4024-90F5-A10E903C03C1}">
      <dsp:nvSpPr>
        <dsp:cNvPr id="0" name=""/>
        <dsp:cNvSpPr/>
      </dsp:nvSpPr>
      <dsp:spPr>
        <a:xfrm>
          <a:off x="350520" y="83312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Poner atención al aseo y cuidado personal</a:t>
          </a:r>
        </a:p>
      </dsp:txBody>
      <dsp:txXfrm>
        <a:off x="371945" y="854545"/>
        <a:ext cx="3825062" cy="688669"/>
      </dsp:txXfrm>
    </dsp:sp>
    <dsp:sp modelId="{D98A2DD4-01F4-4E22-BED8-6C296744F7D4}">
      <dsp:nvSpPr>
        <dsp:cNvPr id="0" name=""/>
        <dsp:cNvSpPr/>
      </dsp:nvSpPr>
      <dsp:spPr>
        <a:xfrm>
          <a:off x="701039" y="166624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Dormir lo suficiente</a:t>
          </a:r>
        </a:p>
      </dsp:txBody>
      <dsp:txXfrm>
        <a:off x="722464" y="1687665"/>
        <a:ext cx="3825062" cy="688669"/>
      </dsp:txXfrm>
    </dsp:sp>
    <dsp:sp modelId="{53E4EE73-1C04-4A3E-AC0C-F0B90816F510}">
      <dsp:nvSpPr>
        <dsp:cNvPr id="0" name=""/>
        <dsp:cNvSpPr/>
      </dsp:nvSpPr>
      <dsp:spPr>
        <a:xfrm>
          <a:off x="1051559" y="249936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Hacer ejercicio </a:t>
          </a:r>
        </a:p>
      </dsp:txBody>
      <dsp:txXfrm>
        <a:off x="1072984" y="2520785"/>
        <a:ext cx="3825062" cy="688669"/>
      </dsp:txXfrm>
    </dsp:sp>
    <dsp:sp modelId="{CE726BA1-5EF1-4355-8E12-EDF1780589B1}">
      <dsp:nvSpPr>
        <dsp:cNvPr id="0" name=""/>
        <dsp:cNvSpPr/>
      </dsp:nvSpPr>
      <dsp:spPr>
        <a:xfrm>
          <a:off x="1402079" y="3332480"/>
          <a:ext cx="4693920" cy="731520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Cuidar tu dentadura, aseándola y procurando revisiones periódicas</a:t>
          </a:r>
        </a:p>
      </dsp:txBody>
      <dsp:txXfrm>
        <a:off x="1423504" y="3353905"/>
        <a:ext cx="3825062" cy="688669"/>
      </dsp:txXfrm>
    </dsp:sp>
    <dsp:sp modelId="{453C2350-47BA-4DC4-98FC-C0682C28732C}">
      <dsp:nvSpPr>
        <dsp:cNvPr id="0" name=""/>
        <dsp:cNvSpPr/>
      </dsp:nvSpPr>
      <dsp:spPr>
        <a:xfrm>
          <a:off x="4218432" y="53441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>
        <a:off x="4325417" y="534416"/>
        <a:ext cx="261518" cy="357805"/>
      </dsp:txXfrm>
    </dsp:sp>
    <dsp:sp modelId="{DF577C11-BF19-4ED1-9F39-4F93CFCAACEE}">
      <dsp:nvSpPr>
        <dsp:cNvPr id="0" name=""/>
        <dsp:cNvSpPr/>
      </dsp:nvSpPr>
      <dsp:spPr>
        <a:xfrm>
          <a:off x="4568952" y="136753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3572285"/>
            <a:satOff val="-4598"/>
            <a:lumOff val="-358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>
        <a:off x="4675937" y="1367536"/>
        <a:ext cx="261518" cy="357805"/>
      </dsp:txXfrm>
    </dsp:sp>
    <dsp:sp modelId="{81E39297-F8BD-4A26-A0EC-DB3B44529857}">
      <dsp:nvSpPr>
        <dsp:cNvPr id="0" name=""/>
        <dsp:cNvSpPr/>
      </dsp:nvSpPr>
      <dsp:spPr>
        <a:xfrm>
          <a:off x="4919472" y="2188464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7144569"/>
            <a:satOff val="-9195"/>
            <a:lumOff val="-717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7144569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>
        <a:off x="5026457" y="2188464"/>
        <a:ext cx="261518" cy="357805"/>
      </dsp:txXfrm>
    </dsp:sp>
    <dsp:sp modelId="{4C901240-6E0F-4278-8736-8466EFA5D2AE}">
      <dsp:nvSpPr>
        <dsp:cNvPr id="0" name=""/>
        <dsp:cNvSpPr/>
      </dsp:nvSpPr>
      <dsp:spPr>
        <a:xfrm>
          <a:off x="5269992" y="302971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>
        <a:off x="5376977" y="3029712"/>
        <a:ext cx="261518" cy="3578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8F758-C02A-42A4-98CF-0370D1310774}">
      <dsp:nvSpPr>
        <dsp:cNvPr id="0" name=""/>
        <dsp:cNvSpPr/>
      </dsp:nvSpPr>
      <dsp:spPr>
        <a:xfrm>
          <a:off x="2839447" y="494069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3020562" y="537722"/>
        <a:ext cx="20675" cy="4135"/>
      </dsp:txXfrm>
    </dsp:sp>
    <dsp:sp modelId="{92983DEB-97F2-4221-9333-A4EA77A6838F}">
      <dsp:nvSpPr>
        <dsp:cNvPr id="0" name=""/>
        <dsp:cNvSpPr/>
      </dsp:nvSpPr>
      <dsp:spPr>
        <a:xfrm>
          <a:off x="1043404" y="436"/>
          <a:ext cx="1797843" cy="10787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Asertividad</a:t>
          </a:r>
          <a:endParaRPr lang="es-MX" sz="1500" kern="1200" dirty="0"/>
        </a:p>
      </dsp:txBody>
      <dsp:txXfrm>
        <a:off x="1043404" y="436"/>
        <a:ext cx="1797843" cy="1078706"/>
      </dsp:txXfrm>
    </dsp:sp>
    <dsp:sp modelId="{301F82A3-3340-49B3-8C29-11E139A183BB}">
      <dsp:nvSpPr>
        <dsp:cNvPr id="0" name=""/>
        <dsp:cNvSpPr/>
      </dsp:nvSpPr>
      <dsp:spPr>
        <a:xfrm>
          <a:off x="1942326" y="1077342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991758" y="1266727"/>
        <a:ext cx="112483" cy="4135"/>
      </dsp:txXfrm>
    </dsp:sp>
    <dsp:sp modelId="{E4558638-F22D-490F-B8D7-4BE75A0379FF}">
      <dsp:nvSpPr>
        <dsp:cNvPr id="0" name=""/>
        <dsp:cNvSpPr/>
      </dsp:nvSpPr>
      <dsp:spPr>
        <a:xfrm>
          <a:off x="3254752" y="436"/>
          <a:ext cx="1797843" cy="1078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Empatía</a:t>
          </a:r>
          <a:endParaRPr lang="es-MX" sz="1500" kern="1200" dirty="0"/>
        </a:p>
      </dsp:txBody>
      <dsp:txXfrm>
        <a:off x="3254752" y="436"/>
        <a:ext cx="1797843" cy="1078706"/>
      </dsp:txXfrm>
    </dsp:sp>
    <dsp:sp modelId="{121C8DC1-A035-4C87-BCDC-9BE3819CE5BB}">
      <dsp:nvSpPr>
        <dsp:cNvPr id="0" name=""/>
        <dsp:cNvSpPr/>
      </dsp:nvSpPr>
      <dsp:spPr>
        <a:xfrm>
          <a:off x="2839447" y="1986280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3020562" y="2029932"/>
        <a:ext cx="20675" cy="4135"/>
      </dsp:txXfrm>
    </dsp:sp>
    <dsp:sp modelId="{5775DE6A-4E0A-4E6B-8A42-E777BFDAA6EE}">
      <dsp:nvSpPr>
        <dsp:cNvPr id="0" name=""/>
        <dsp:cNvSpPr/>
      </dsp:nvSpPr>
      <dsp:spPr>
        <a:xfrm>
          <a:off x="1043404" y="1492646"/>
          <a:ext cx="1797843" cy="10787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Tolerancia</a:t>
          </a:r>
          <a:endParaRPr lang="es-MX" sz="1500" kern="1200" dirty="0"/>
        </a:p>
      </dsp:txBody>
      <dsp:txXfrm>
        <a:off x="1043404" y="1492646"/>
        <a:ext cx="1797843" cy="1078706"/>
      </dsp:txXfrm>
    </dsp:sp>
    <dsp:sp modelId="{71BAA546-DE5F-462A-843C-CCB89ADFC5A0}">
      <dsp:nvSpPr>
        <dsp:cNvPr id="0" name=""/>
        <dsp:cNvSpPr/>
      </dsp:nvSpPr>
      <dsp:spPr>
        <a:xfrm>
          <a:off x="1942326" y="2569553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991758" y="2758937"/>
        <a:ext cx="112483" cy="4135"/>
      </dsp:txXfrm>
    </dsp:sp>
    <dsp:sp modelId="{6DE78E56-271B-4C66-B774-4EFE7479428A}">
      <dsp:nvSpPr>
        <dsp:cNvPr id="0" name=""/>
        <dsp:cNvSpPr/>
      </dsp:nvSpPr>
      <dsp:spPr>
        <a:xfrm>
          <a:off x="3254752" y="1492646"/>
          <a:ext cx="1797843" cy="107870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Respeto</a:t>
          </a:r>
          <a:endParaRPr lang="es-MX" sz="1500" kern="1200" dirty="0"/>
        </a:p>
      </dsp:txBody>
      <dsp:txXfrm>
        <a:off x="3254752" y="1492646"/>
        <a:ext cx="1797843" cy="1078706"/>
      </dsp:txXfrm>
    </dsp:sp>
    <dsp:sp modelId="{AB5E11A6-BC65-46B6-84A1-AE4932BFBEEA}">
      <dsp:nvSpPr>
        <dsp:cNvPr id="0" name=""/>
        <dsp:cNvSpPr/>
      </dsp:nvSpPr>
      <dsp:spPr>
        <a:xfrm>
          <a:off x="2839447" y="3478490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3020562" y="3522142"/>
        <a:ext cx="20675" cy="4135"/>
      </dsp:txXfrm>
    </dsp:sp>
    <dsp:sp modelId="{62E82C6E-247D-4628-9240-A71E57D3207B}">
      <dsp:nvSpPr>
        <dsp:cNvPr id="0" name=""/>
        <dsp:cNvSpPr/>
      </dsp:nvSpPr>
      <dsp:spPr>
        <a:xfrm>
          <a:off x="1043404" y="2984857"/>
          <a:ext cx="1797843" cy="107870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Compromiso</a:t>
          </a:r>
          <a:endParaRPr lang="es-MX" sz="1500" kern="1200" dirty="0"/>
        </a:p>
      </dsp:txBody>
      <dsp:txXfrm>
        <a:off x="1043404" y="2984857"/>
        <a:ext cx="1797843" cy="1078706"/>
      </dsp:txXfrm>
    </dsp:sp>
    <dsp:sp modelId="{651B4BBF-2E17-4595-802A-3BF70C7C8435}">
      <dsp:nvSpPr>
        <dsp:cNvPr id="0" name=""/>
        <dsp:cNvSpPr/>
      </dsp:nvSpPr>
      <dsp:spPr>
        <a:xfrm>
          <a:off x="3254752" y="2984857"/>
          <a:ext cx="1797843" cy="10787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Responsabilidad</a:t>
          </a:r>
          <a:endParaRPr lang="es-MX" sz="1500" kern="1200" dirty="0"/>
        </a:p>
      </dsp:txBody>
      <dsp:txXfrm>
        <a:off x="3254752" y="2984857"/>
        <a:ext cx="1797843" cy="10787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AFF7DB-C7F4-4F7C-A71E-7A152D51510A}">
      <dsp:nvSpPr>
        <dsp:cNvPr id="0" name=""/>
        <dsp:cNvSpPr/>
      </dsp:nvSpPr>
      <dsp:spPr>
        <a:xfrm>
          <a:off x="7233" y="675775"/>
          <a:ext cx="2161877" cy="31744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 acuerdo con Castañeda (2001), entre las cualidades asociadas a la I-M, están:</a:t>
          </a:r>
          <a:endParaRPr lang="es-MX" sz="1200" kern="1200" dirty="0"/>
        </a:p>
      </dsp:txBody>
      <dsp:txXfrm>
        <a:off x="70552" y="739094"/>
        <a:ext cx="2035239" cy="3047774"/>
      </dsp:txXfrm>
    </dsp:sp>
    <dsp:sp modelId="{2E057DF4-B380-4D60-8CA4-B0E9DCB42E38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2385298" y="2102137"/>
        <a:ext cx="320822" cy="321687"/>
      </dsp:txXfrm>
    </dsp:sp>
    <dsp:sp modelId="{45897CA5-34E8-4D8B-B3E4-B585DEC684EB}">
      <dsp:nvSpPr>
        <dsp:cNvPr id="0" name=""/>
        <dsp:cNvSpPr/>
      </dsp:nvSpPr>
      <dsp:spPr>
        <a:xfrm>
          <a:off x="3033861" y="675775"/>
          <a:ext cx="2161877" cy="31744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empatía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capacidad para expresar sentimientos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adaptabilidad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habilidad para resolver conflictos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tenacidad y perseverancia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Así como la tolerancia y respeto hacia los demás, entre otras</a:t>
          </a:r>
          <a:endParaRPr lang="es-MX" sz="1200" kern="1200" dirty="0"/>
        </a:p>
      </dsp:txBody>
      <dsp:txXfrm>
        <a:off x="3097180" y="739094"/>
        <a:ext cx="2035239" cy="3047774"/>
      </dsp:txXfrm>
    </dsp:sp>
    <dsp:sp modelId="{EE881F55-E9B8-4217-8587-4765FC71C031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5411926" y="2102137"/>
        <a:ext cx="320822" cy="321687"/>
      </dsp:txXfrm>
    </dsp:sp>
    <dsp:sp modelId="{5F4A4373-7062-4DFA-9C66-B6ECDBC3C081}">
      <dsp:nvSpPr>
        <dsp:cNvPr id="0" name=""/>
        <dsp:cNvSpPr/>
      </dsp:nvSpPr>
      <dsp:spPr>
        <a:xfrm>
          <a:off x="6060489" y="675775"/>
          <a:ext cx="2161877" cy="31744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Cuando llegues a este aspecto tendrás que detenerte a analizar con todo cuidado, lo que representa la parte afectivo-emocional en tu vida y posteriormente deberás darte la oportunidad de pensar a futuro, planteándote lo que quieres lograr en este ámbito tan importante en la vida de todo ser humano. </a:t>
          </a:r>
          <a:endParaRPr lang="es-MX" sz="1200" kern="1200" dirty="0"/>
        </a:p>
      </dsp:txBody>
      <dsp:txXfrm>
        <a:off x="6123808" y="739094"/>
        <a:ext cx="2035239" cy="30477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815FF-F999-40C6-B1DE-7E63505DA6E0}">
      <dsp:nvSpPr>
        <dsp:cNvPr id="0" name=""/>
        <dsp:cNvSpPr/>
      </dsp:nvSpPr>
      <dsp:spPr>
        <a:xfrm>
          <a:off x="24555" y="3143"/>
          <a:ext cx="1967806" cy="9839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Entender lo que lees y aplicarlo</a:t>
          </a:r>
          <a:endParaRPr lang="es-MX" sz="1400" kern="1200" dirty="0"/>
        </a:p>
      </dsp:txBody>
      <dsp:txXfrm>
        <a:off x="53373" y="31961"/>
        <a:ext cx="1910170" cy="926267"/>
      </dsp:txXfrm>
    </dsp:sp>
    <dsp:sp modelId="{F5D55022-92ED-4411-8A17-7A22411C3877}">
      <dsp:nvSpPr>
        <dsp:cNvPr id="0" name=""/>
        <dsp:cNvSpPr/>
      </dsp:nvSpPr>
      <dsp:spPr>
        <a:xfrm>
          <a:off x="2484312" y="3143"/>
          <a:ext cx="1967806" cy="983903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Cultivar y desarrollar la Mente, principal herramienta del éxito, a través de ejercicios como:</a:t>
          </a:r>
        </a:p>
      </dsp:txBody>
      <dsp:txXfrm>
        <a:off x="2513130" y="31961"/>
        <a:ext cx="1910170" cy="926267"/>
      </dsp:txXfrm>
    </dsp:sp>
    <dsp:sp modelId="{E12A94D6-2C99-40A8-9A39-78A9088FC1C7}">
      <dsp:nvSpPr>
        <dsp:cNvPr id="0" name=""/>
        <dsp:cNvSpPr/>
      </dsp:nvSpPr>
      <dsp:spPr>
        <a:xfrm>
          <a:off x="2681093" y="987046"/>
          <a:ext cx="196780" cy="737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927"/>
              </a:lnTo>
              <a:lnTo>
                <a:pt x="196780" y="737927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C0BCF-77F6-43E1-8CD8-3138520E3880}">
      <dsp:nvSpPr>
        <dsp:cNvPr id="0" name=""/>
        <dsp:cNvSpPr/>
      </dsp:nvSpPr>
      <dsp:spPr>
        <a:xfrm>
          <a:off x="2877874" y="1233022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Leer, analizar, sintetizar</a:t>
          </a:r>
        </a:p>
      </dsp:txBody>
      <dsp:txXfrm>
        <a:off x="2906692" y="1261840"/>
        <a:ext cx="1516608" cy="926267"/>
      </dsp:txXfrm>
    </dsp:sp>
    <dsp:sp modelId="{958C95B3-0A3B-4D5B-8188-DA99F02C51C8}">
      <dsp:nvSpPr>
        <dsp:cNvPr id="0" name=""/>
        <dsp:cNvSpPr/>
      </dsp:nvSpPr>
      <dsp:spPr>
        <a:xfrm>
          <a:off x="2681093" y="987046"/>
          <a:ext cx="196780" cy="1967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7806"/>
              </a:lnTo>
              <a:lnTo>
                <a:pt x="196780" y="1967806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A5704-8220-4DF6-BEB3-9D2F51DF8E54}">
      <dsp:nvSpPr>
        <dsp:cNvPr id="0" name=""/>
        <dsp:cNvSpPr/>
      </dsp:nvSpPr>
      <dsp:spPr>
        <a:xfrm>
          <a:off x="2877874" y="2462900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Pintar</a:t>
          </a:r>
          <a:endParaRPr lang="es-MX" sz="1050" kern="1200" dirty="0"/>
        </a:p>
      </dsp:txBody>
      <dsp:txXfrm>
        <a:off x="2906692" y="2491718"/>
        <a:ext cx="1516608" cy="926267"/>
      </dsp:txXfrm>
    </dsp:sp>
    <dsp:sp modelId="{E94023A1-398B-453D-B1AD-38C9663322B6}">
      <dsp:nvSpPr>
        <dsp:cNvPr id="0" name=""/>
        <dsp:cNvSpPr/>
      </dsp:nvSpPr>
      <dsp:spPr>
        <a:xfrm>
          <a:off x="2681093" y="987046"/>
          <a:ext cx="196780" cy="3197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7684"/>
              </a:lnTo>
              <a:lnTo>
                <a:pt x="196780" y="3197684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DEF49-5490-4953-8A6A-76DD6165E90D}">
      <dsp:nvSpPr>
        <dsp:cNvPr id="0" name=""/>
        <dsp:cNvSpPr/>
      </dsp:nvSpPr>
      <dsp:spPr>
        <a:xfrm>
          <a:off x="2877874" y="3692779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Gimnasia para el cerebro</a:t>
          </a:r>
          <a:endParaRPr lang="es-MX" sz="1050" kern="1200" dirty="0"/>
        </a:p>
      </dsp:txBody>
      <dsp:txXfrm>
        <a:off x="2906692" y="3721597"/>
        <a:ext cx="1516608" cy="926267"/>
      </dsp:txXfrm>
    </dsp:sp>
    <dsp:sp modelId="{9039A1DE-022A-4042-9E0E-0E0E216204A8}">
      <dsp:nvSpPr>
        <dsp:cNvPr id="0" name=""/>
        <dsp:cNvSpPr/>
      </dsp:nvSpPr>
      <dsp:spPr>
        <a:xfrm>
          <a:off x="4944070" y="3143"/>
          <a:ext cx="1967806" cy="98390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Desarrollar las inteligencias múltiples, por ejemplo:</a:t>
          </a:r>
          <a:endParaRPr lang="es-MX" sz="1050" kern="1200" dirty="0"/>
        </a:p>
      </dsp:txBody>
      <dsp:txXfrm>
        <a:off x="4972888" y="31961"/>
        <a:ext cx="1910170" cy="926267"/>
      </dsp:txXfrm>
    </dsp:sp>
    <dsp:sp modelId="{AA46D098-DA23-417D-8AAF-A23AF1D9C86A}">
      <dsp:nvSpPr>
        <dsp:cNvPr id="0" name=""/>
        <dsp:cNvSpPr/>
      </dsp:nvSpPr>
      <dsp:spPr>
        <a:xfrm>
          <a:off x="5140851" y="987046"/>
          <a:ext cx="196780" cy="737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927"/>
              </a:lnTo>
              <a:lnTo>
                <a:pt x="196780" y="737927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69434-48D3-4830-B2E1-625B6D8A8CC6}">
      <dsp:nvSpPr>
        <dsp:cNvPr id="0" name=""/>
        <dsp:cNvSpPr/>
      </dsp:nvSpPr>
      <dsp:spPr>
        <a:xfrm>
          <a:off x="5337631" y="1233022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Lógico-matemática</a:t>
          </a:r>
          <a:endParaRPr lang="es-MX" sz="1050" kern="1200" dirty="0"/>
        </a:p>
      </dsp:txBody>
      <dsp:txXfrm>
        <a:off x="5366449" y="1261840"/>
        <a:ext cx="1516608" cy="926267"/>
      </dsp:txXfrm>
    </dsp:sp>
    <dsp:sp modelId="{49E547C0-677C-446E-A129-1AFFB1621752}">
      <dsp:nvSpPr>
        <dsp:cNvPr id="0" name=""/>
        <dsp:cNvSpPr/>
      </dsp:nvSpPr>
      <dsp:spPr>
        <a:xfrm>
          <a:off x="5140851" y="987046"/>
          <a:ext cx="196780" cy="1967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7806"/>
              </a:lnTo>
              <a:lnTo>
                <a:pt x="196780" y="1967806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A1573E-AD57-4550-B795-E815BFAC0EE4}">
      <dsp:nvSpPr>
        <dsp:cNvPr id="0" name=""/>
        <dsp:cNvSpPr/>
      </dsp:nvSpPr>
      <dsp:spPr>
        <a:xfrm>
          <a:off x="5337631" y="2462900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Verbal-lingüística</a:t>
          </a:r>
          <a:endParaRPr lang="es-MX" sz="1050" kern="1200" dirty="0"/>
        </a:p>
      </dsp:txBody>
      <dsp:txXfrm>
        <a:off x="5366449" y="2491718"/>
        <a:ext cx="1516608" cy="926267"/>
      </dsp:txXfrm>
    </dsp:sp>
    <dsp:sp modelId="{C43BE44C-5232-4C7D-9F7C-7FB3DCDC1E50}">
      <dsp:nvSpPr>
        <dsp:cNvPr id="0" name=""/>
        <dsp:cNvSpPr/>
      </dsp:nvSpPr>
      <dsp:spPr>
        <a:xfrm>
          <a:off x="5140851" y="987046"/>
          <a:ext cx="196780" cy="3197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7684"/>
              </a:lnTo>
              <a:lnTo>
                <a:pt x="196780" y="3197684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86A94-3A54-4B8C-967E-C8CF379474E4}">
      <dsp:nvSpPr>
        <dsp:cNvPr id="0" name=""/>
        <dsp:cNvSpPr/>
      </dsp:nvSpPr>
      <dsp:spPr>
        <a:xfrm>
          <a:off x="5337631" y="3692779"/>
          <a:ext cx="1574244" cy="98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 smtClean="0"/>
            <a:t>Visual-espacial</a:t>
          </a:r>
          <a:endParaRPr lang="es-MX" sz="1050" kern="1200" dirty="0"/>
        </a:p>
      </dsp:txBody>
      <dsp:txXfrm>
        <a:off x="5366449" y="3721597"/>
        <a:ext cx="1516608" cy="92626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DA903-4E7C-43CD-8E43-8D06ABEF6292}">
      <dsp:nvSpPr>
        <dsp:cNvPr id="0" name=""/>
        <dsp:cNvSpPr/>
      </dsp:nvSpPr>
      <dsp:spPr>
        <a:xfrm>
          <a:off x="2637099" y="1826"/>
          <a:ext cx="1566560" cy="10182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Diversión sana</a:t>
          </a:r>
          <a:endParaRPr lang="es-MX" sz="1500" kern="1200" dirty="0"/>
        </a:p>
      </dsp:txBody>
      <dsp:txXfrm>
        <a:off x="2686807" y="51534"/>
        <a:ext cx="1467144" cy="918848"/>
      </dsp:txXfrm>
    </dsp:sp>
    <dsp:sp modelId="{E1B5F977-38AF-4CA4-B662-9B9087FADEA7}">
      <dsp:nvSpPr>
        <dsp:cNvPr id="0" name=""/>
        <dsp:cNvSpPr/>
      </dsp:nvSpPr>
      <dsp:spPr>
        <a:xfrm>
          <a:off x="1386614" y="510958"/>
          <a:ext cx="4067531" cy="4067531"/>
        </a:xfrm>
        <a:custGeom>
          <a:avLst/>
          <a:gdLst/>
          <a:ahLst/>
          <a:cxnLst/>
          <a:rect l="0" t="0" r="0" b="0"/>
          <a:pathLst>
            <a:path>
              <a:moveTo>
                <a:pt x="2827799" y="161410"/>
              </a:moveTo>
              <a:arcTo wR="2033765" hR="2033765" stAng="17578859" swAng="196074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7085E-E4B2-4BC9-8828-9FA71E8A7DD6}">
      <dsp:nvSpPr>
        <dsp:cNvPr id="0" name=""/>
        <dsp:cNvSpPr/>
      </dsp:nvSpPr>
      <dsp:spPr>
        <a:xfrm>
          <a:off x="4571325" y="1407124"/>
          <a:ext cx="1566560" cy="10182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Descanso de tu actividad principal</a:t>
          </a:r>
          <a:endParaRPr lang="es-MX" sz="1500" kern="1200" dirty="0"/>
        </a:p>
      </dsp:txBody>
      <dsp:txXfrm>
        <a:off x="4621033" y="1456832"/>
        <a:ext cx="1467144" cy="918848"/>
      </dsp:txXfrm>
    </dsp:sp>
    <dsp:sp modelId="{6082ED89-DEFD-4506-8CA1-27A83A568EFC}">
      <dsp:nvSpPr>
        <dsp:cNvPr id="0" name=""/>
        <dsp:cNvSpPr/>
      </dsp:nvSpPr>
      <dsp:spPr>
        <a:xfrm>
          <a:off x="1386614" y="510958"/>
          <a:ext cx="4067531" cy="4067531"/>
        </a:xfrm>
        <a:custGeom>
          <a:avLst/>
          <a:gdLst/>
          <a:ahLst/>
          <a:cxnLst/>
          <a:rect l="0" t="0" r="0" b="0"/>
          <a:pathLst>
            <a:path>
              <a:moveTo>
                <a:pt x="4064749" y="1927426"/>
              </a:moveTo>
              <a:arcTo wR="2033765" hR="2033765" stAng="21420169" swAng="2195690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B8324A-9C48-4AC3-9AD6-365BB422D99D}">
      <dsp:nvSpPr>
        <dsp:cNvPr id="0" name=""/>
        <dsp:cNvSpPr/>
      </dsp:nvSpPr>
      <dsp:spPr>
        <a:xfrm>
          <a:off x="3832517" y="3680943"/>
          <a:ext cx="1566560" cy="10182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Actividades deportivas</a:t>
          </a:r>
          <a:endParaRPr lang="es-MX" sz="1500" kern="1200" dirty="0"/>
        </a:p>
      </dsp:txBody>
      <dsp:txXfrm>
        <a:off x="3882225" y="3730651"/>
        <a:ext cx="1467144" cy="918848"/>
      </dsp:txXfrm>
    </dsp:sp>
    <dsp:sp modelId="{55267B28-C354-44B9-A4A5-219037D2007C}">
      <dsp:nvSpPr>
        <dsp:cNvPr id="0" name=""/>
        <dsp:cNvSpPr/>
      </dsp:nvSpPr>
      <dsp:spPr>
        <a:xfrm>
          <a:off x="1386614" y="510958"/>
          <a:ext cx="4067531" cy="4067531"/>
        </a:xfrm>
        <a:custGeom>
          <a:avLst/>
          <a:gdLst/>
          <a:ahLst/>
          <a:cxnLst/>
          <a:rect l="0" t="0" r="0" b="0"/>
          <a:pathLst>
            <a:path>
              <a:moveTo>
                <a:pt x="2437827" y="4026988"/>
              </a:moveTo>
              <a:arcTo wR="2033765" hR="2033765" stAng="4712425" swAng="137515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D982A-47D4-40C6-BDB9-512BBE51B8EC}">
      <dsp:nvSpPr>
        <dsp:cNvPr id="0" name=""/>
        <dsp:cNvSpPr/>
      </dsp:nvSpPr>
      <dsp:spPr>
        <a:xfrm>
          <a:off x="1441682" y="3680943"/>
          <a:ext cx="1566560" cy="10182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Actividades culturales</a:t>
          </a:r>
          <a:endParaRPr lang="es-MX" sz="1500" kern="1200" dirty="0"/>
        </a:p>
      </dsp:txBody>
      <dsp:txXfrm>
        <a:off x="1491390" y="3730651"/>
        <a:ext cx="1467144" cy="918848"/>
      </dsp:txXfrm>
    </dsp:sp>
    <dsp:sp modelId="{55086048-9563-4478-8977-1D4F78D5F1EF}">
      <dsp:nvSpPr>
        <dsp:cNvPr id="0" name=""/>
        <dsp:cNvSpPr/>
      </dsp:nvSpPr>
      <dsp:spPr>
        <a:xfrm>
          <a:off x="1386614" y="510958"/>
          <a:ext cx="4067531" cy="4067531"/>
        </a:xfrm>
        <a:custGeom>
          <a:avLst/>
          <a:gdLst/>
          <a:ahLst/>
          <a:cxnLst/>
          <a:rect l="0" t="0" r="0" b="0"/>
          <a:pathLst>
            <a:path>
              <a:moveTo>
                <a:pt x="339753" y="3159165"/>
              </a:moveTo>
              <a:arcTo wR="2033765" hR="2033765" stAng="8784140" swAng="219569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019CA3-DDD9-44E0-B367-23402A807E00}">
      <dsp:nvSpPr>
        <dsp:cNvPr id="0" name=""/>
        <dsp:cNvSpPr/>
      </dsp:nvSpPr>
      <dsp:spPr>
        <a:xfrm>
          <a:off x="702873" y="1407124"/>
          <a:ext cx="1566560" cy="101826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Actividades artísticas</a:t>
          </a:r>
          <a:endParaRPr lang="es-MX" sz="1500" kern="1200" dirty="0"/>
        </a:p>
      </dsp:txBody>
      <dsp:txXfrm>
        <a:off x="752581" y="1456832"/>
        <a:ext cx="1467144" cy="918848"/>
      </dsp:txXfrm>
    </dsp:sp>
    <dsp:sp modelId="{5F37479E-05A3-4F8E-8EA8-612A79425B02}">
      <dsp:nvSpPr>
        <dsp:cNvPr id="0" name=""/>
        <dsp:cNvSpPr/>
      </dsp:nvSpPr>
      <dsp:spPr>
        <a:xfrm>
          <a:off x="1386614" y="510958"/>
          <a:ext cx="4067531" cy="4067531"/>
        </a:xfrm>
        <a:custGeom>
          <a:avLst/>
          <a:gdLst/>
          <a:ahLst/>
          <a:cxnLst/>
          <a:rect l="0" t="0" r="0" b="0"/>
          <a:pathLst>
            <a:path>
              <a:moveTo>
                <a:pt x="354475" y="886513"/>
              </a:moveTo>
              <a:arcTo wR="2033765" hR="2033765" stAng="12860400" swAng="196074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373AC-E1BE-4B43-812F-8061ADEC38A4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E3EC8-30D0-4A50-BF9A-1386C16B12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285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3EC8-30D0-4A50-BF9A-1386C16B125B}" type="slidenum">
              <a:rPr lang="es-MX" smtClean="0"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700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BA94C0-9B19-49D4-9185-3D0964EC9C2E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85F86C4-F6FE-4C15-ABAE-0E9AD8C459B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9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slide" Target="slide9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slide" Target="slide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9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9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9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slide" Target="slide9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iccareencarnada.net/2017/11/10/el-cuento-de-la-semana-la-alegoria-del-carruaje-jorge-bucay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8844" y="2996952"/>
            <a:ext cx="5108104" cy="1828800"/>
          </a:xfrm>
        </p:spPr>
        <p:txBody>
          <a:bodyPr>
            <a:noAutofit/>
          </a:bodyPr>
          <a:lstStyle/>
          <a:p>
            <a:pPr algn="ctr"/>
            <a:r>
              <a:rPr lang="es-MX" sz="3600" i="1" dirty="0" smtClean="0"/>
              <a:t>Aspectos </a:t>
            </a:r>
            <a:r>
              <a:rPr lang="es-MX" sz="3600" i="1" dirty="0"/>
              <a:t>a considerar en el planteamiento de </a:t>
            </a:r>
            <a:r>
              <a:rPr lang="es-MX" sz="3600" i="1" dirty="0" smtClean="0"/>
              <a:t>metas. </a:t>
            </a:r>
            <a:r>
              <a:rPr lang="es-MX" sz="3600" i="1" dirty="0"/>
              <a:t>A</a:t>
            </a:r>
            <a:r>
              <a:rPr lang="es-MX" sz="3600" i="1" dirty="0" smtClean="0"/>
              <a:t> </a:t>
            </a:r>
            <a:r>
              <a:rPr lang="es-MX" sz="3600" i="1" dirty="0"/>
              <a:t>partir de la propuesta de Castañeda 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352089" y="5602891"/>
            <a:ext cx="4572000" cy="1454888"/>
          </a:xfrm>
        </p:spPr>
        <p:txBody>
          <a:bodyPr/>
          <a:lstStyle/>
          <a:p>
            <a:pPr algn="r"/>
            <a:r>
              <a:rPr lang="es-MX" dirty="0" smtClean="0"/>
              <a:t>Presenta: </a:t>
            </a:r>
          </a:p>
          <a:p>
            <a:pPr algn="r"/>
            <a:r>
              <a:rPr lang="es-MX" dirty="0" smtClean="0"/>
              <a:t>Graciela Gómez Martínez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53827" y="6381328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2018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67544" y="332656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Universidad Autónoma del Estado de México</a:t>
            </a:r>
          </a:p>
          <a:p>
            <a:r>
              <a:rPr lang="es-MX" dirty="0" smtClean="0"/>
              <a:t>Secretaría de Docencia</a:t>
            </a:r>
          </a:p>
          <a:p>
            <a:r>
              <a:rPr lang="es-MX" dirty="0" smtClean="0"/>
              <a:t>Dirección de Educación Continua y a Distancia</a:t>
            </a:r>
          </a:p>
          <a:p>
            <a:r>
              <a:rPr lang="es-MX" dirty="0" smtClean="0"/>
              <a:t>Bachillerato Universitario en la Modalidad a Distancia (BUAD)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611560" y="2636912"/>
            <a:ext cx="16561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Asignatura: Plan de vida y carrera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9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636912"/>
            <a:ext cx="4330824" cy="2664296"/>
          </a:xfrm>
        </p:spPr>
        <p:txBody>
          <a:bodyPr>
            <a:noAutofit/>
          </a:bodyPr>
          <a:lstStyle/>
          <a:p>
            <a:r>
              <a:rPr lang="es-MX" sz="2400" dirty="0" smtClean="0">
                <a:solidFill>
                  <a:srgbClr val="0070C0"/>
                </a:solidFill>
              </a:rPr>
              <a:t>Aquí cabe preguntarte: </a:t>
            </a:r>
          </a:p>
          <a:p>
            <a:pPr lvl="1"/>
            <a:r>
              <a:rPr lang="es-MX" sz="2000" dirty="0" smtClean="0">
                <a:solidFill>
                  <a:srgbClr val="0070C0"/>
                </a:solidFill>
              </a:rPr>
              <a:t>¿Qué cuidados le tienes a tu cuerpo?: </a:t>
            </a:r>
          </a:p>
          <a:p>
            <a:pPr lvl="2"/>
            <a:r>
              <a:rPr lang="es-MX" sz="1600" dirty="0" smtClean="0">
                <a:solidFill>
                  <a:srgbClr val="0070C0"/>
                </a:solidFill>
              </a:rPr>
              <a:t>¿Lo alimentas sanamente, lo aseas, le das periodos de descanso, lo ejercitas y le procuras momentos de relajación?</a:t>
            </a:r>
          </a:p>
          <a:p>
            <a:pPr lvl="1"/>
            <a:r>
              <a:rPr lang="es-MX" sz="2000" dirty="0" smtClean="0">
                <a:solidFill>
                  <a:srgbClr val="0070C0"/>
                </a:solidFill>
              </a:rPr>
              <a:t>O, todo lo contrario</a:t>
            </a:r>
            <a:r>
              <a:rPr lang="es-MX" sz="2000" dirty="0">
                <a:solidFill>
                  <a:srgbClr val="0070C0"/>
                </a:solidFill>
              </a:rPr>
              <a:t>:</a:t>
            </a:r>
            <a:r>
              <a:rPr lang="es-MX" sz="2000" dirty="0" smtClean="0">
                <a:solidFill>
                  <a:srgbClr val="0070C0"/>
                </a:solidFill>
              </a:rPr>
              <a:t> </a:t>
            </a:r>
          </a:p>
          <a:p>
            <a:pPr lvl="2"/>
            <a:r>
              <a:rPr lang="es-MX" sz="1600" dirty="0" smtClean="0">
                <a:solidFill>
                  <a:srgbClr val="0070C0"/>
                </a:solidFill>
              </a:rPr>
              <a:t>¿Lo descuidas, no lo nutres y lo sometes a periodos prolongados de estrés?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Corporal (Salud integral)</a:t>
            </a:r>
            <a:endParaRPr lang="es-MX" dirty="0"/>
          </a:p>
        </p:txBody>
      </p:sp>
      <p:pic>
        <p:nvPicPr>
          <p:cNvPr id="1026" name="Picture 2" descr="Resultado de imagen para cuidado corpor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10702" r="19036" b="27254"/>
          <a:stretch/>
        </p:blipFill>
        <p:spPr bwMode="auto">
          <a:xfrm>
            <a:off x="4967998" y="2780928"/>
            <a:ext cx="359586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9552" y="1185355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FF0000"/>
                </a:solidFill>
              </a:rPr>
              <a:t>¿Te acuerdas del cuento de la “Alegoría del carruaje”? </a:t>
            </a:r>
          </a:p>
          <a:p>
            <a:pPr algn="just"/>
            <a:r>
              <a:rPr lang="es-MX" sz="2000" dirty="0" smtClean="0">
                <a:solidFill>
                  <a:srgbClr val="FF0000"/>
                </a:solidFill>
              </a:rPr>
              <a:t>Después de reflexionar en el  mensaje de esta historia concluimos en la importancia que tiene cuidar integralmente nuestro “carruaje”, es decir, nuestro cuerpo</a:t>
            </a:r>
            <a:r>
              <a:rPr lang="es-MX" sz="16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028" name="Picture 4" descr="Resultado de imagen para cuidado corpor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05527">
            <a:off x="6661283" y="4559533"/>
            <a:ext cx="2186608" cy="171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292080" y="621625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https://upload.wikimedia.org/wikipedia/commons/1/1d/NurseHousecall1936.jpg</a:t>
            </a:r>
            <a:endParaRPr lang="es-MX" sz="800" dirty="0"/>
          </a:p>
        </p:txBody>
      </p:sp>
      <p:sp>
        <p:nvSpPr>
          <p:cNvPr id="7" name="6 Rectángulo"/>
          <p:cNvSpPr/>
          <p:nvPr/>
        </p:nvSpPr>
        <p:spPr>
          <a:xfrm rot="16200000">
            <a:off x="7885569" y="3646639"/>
            <a:ext cx="1925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http://i.vimeocdn.com/video/567793665_1280x720.jpg</a:t>
            </a:r>
          </a:p>
        </p:txBody>
      </p:sp>
      <p:sp>
        <p:nvSpPr>
          <p:cNvPr id="8" name="7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60040" cy="23313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720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rgbClr val="FF0000"/>
                </a:solidFill>
              </a:rPr>
              <a:t>Para que el cuerpo se conserve sano y en buen estado debes darle el mantenimiento adecuado, evitando así que se enferme o se deteriore. </a:t>
            </a:r>
            <a:r>
              <a:rPr lang="es-MX" sz="2400" dirty="0">
                <a:solidFill>
                  <a:srgbClr val="FF0000"/>
                </a:solidFill>
              </a:rPr>
              <a:t>De acuerdo con, esto entre tus metas puedes incluir:</a:t>
            </a:r>
          </a:p>
          <a:p>
            <a:endParaRPr lang="es-MX" dirty="0"/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676456" y="6453336"/>
            <a:ext cx="360040" cy="2880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669787575"/>
              </p:ext>
            </p:extLst>
          </p:nvPr>
        </p:nvGraphicFramePr>
        <p:xfrm>
          <a:off x="2483768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26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7992888" cy="3240360"/>
          </a:xfrm>
        </p:spPr>
        <p:txBody>
          <a:bodyPr>
            <a:noAutofit/>
          </a:bodyPr>
          <a:lstStyle/>
          <a:p>
            <a:r>
              <a:rPr lang="es-MX" sz="2400" dirty="0" smtClean="0"/>
              <a:t>Las </a:t>
            </a:r>
            <a:r>
              <a:rPr lang="es-MX" sz="2400" dirty="0"/>
              <a:t>metas trazadas </a:t>
            </a:r>
            <a:r>
              <a:rPr lang="es-MX" sz="2400" dirty="0" smtClean="0"/>
              <a:t>en este ámbito deberán </a:t>
            </a:r>
            <a:r>
              <a:rPr lang="es-MX" sz="2400" dirty="0"/>
              <a:t>incluir la relación con tus seres </a:t>
            </a:r>
            <a:r>
              <a:rPr lang="es-MX" sz="2400" dirty="0" smtClean="0"/>
              <a:t>queridos:</a:t>
            </a:r>
          </a:p>
          <a:p>
            <a:pPr lvl="1"/>
            <a:r>
              <a:rPr lang="es-MX" sz="2000" dirty="0" smtClean="0"/>
              <a:t>padres</a:t>
            </a:r>
            <a:r>
              <a:rPr lang="es-MX" sz="2000" dirty="0"/>
              <a:t>, </a:t>
            </a:r>
            <a:endParaRPr lang="es-MX" sz="2000" dirty="0" smtClean="0"/>
          </a:p>
          <a:p>
            <a:pPr lvl="1"/>
            <a:r>
              <a:rPr lang="es-MX" sz="2000" dirty="0" smtClean="0"/>
              <a:t>hermanos</a:t>
            </a:r>
            <a:r>
              <a:rPr lang="es-MX" sz="2000" dirty="0"/>
              <a:t>, </a:t>
            </a:r>
            <a:endParaRPr lang="es-MX" sz="2000" dirty="0" smtClean="0"/>
          </a:p>
          <a:p>
            <a:pPr lvl="1"/>
            <a:r>
              <a:rPr lang="es-MX" sz="2000" dirty="0" smtClean="0"/>
              <a:t>esposo </a:t>
            </a:r>
            <a:r>
              <a:rPr lang="es-MX" sz="2000" dirty="0"/>
              <a:t>o esposa, </a:t>
            </a:r>
            <a:endParaRPr lang="es-MX" sz="2000" dirty="0" smtClean="0"/>
          </a:p>
          <a:p>
            <a:pPr lvl="1"/>
            <a:r>
              <a:rPr lang="es-MX" sz="2000" dirty="0" smtClean="0"/>
              <a:t>así </a:t>
            </a:r>
            <a:r>
              <a:rPr lang="es-MX" sz="2000" dirty="0"/>
              <a:t>como con los </a:t>
            </a:r>
            <a:r>
              <a:rPr lang="es-MX" sz="2000" dirty="0" smtClean="0"/>
              <a:t>hijos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s-MX" dirty="0"/>
              <a:t>Familiar</a:t>
            </a:r>
            <a:br>
              <a:rPr lang="es-MX" dirty="0"/>
            </a:br>
            <a:endParaRPr lang="es-MX" dirty="0"/>
          </a:p>
        </p:txBody>
      </p:sp>
      <p:sp>
        <p:nvSpPr>
          <p:cNvPr id="4" name="AutoShape 2" descr="Resultado de imagen para Familia"/>
          <p:cNvSpPr>
            <a:spLocks noChangeAspect="1" noChangeArrowheads="1"/>
          </p:cNvSpPr>
          <p:nvPr/>
        </p:nvSpPr>
        <p:spPr bwMode="auto">
          <a:xfrm>
            <a:off x="155575" y="-2528888"/>
            <a:ext cx="1051560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" name="AutoShape 4" descr="Resultado de imagen para Familia"/>
          <p:cNvSpPr>
            <a:spLocks noChangeAspect="1" noChangeArrowheads="1"/>
          </p:cNvSpPr>
          <p:nvPr/>
        </p:nvSpPr>
        <p:spPr bwMode="auto">
          <a:xfrm>
            <a:off x="307975" y="-2376488"/>
            <a:ext cx="1051560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25068">
            <a:off x="4062317" y="2998080"/>
            <a:ext cx="4824537" cy="241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7164287" y="5517232"/>
            <a:ext cx="185242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dirty="0" smtClean="0"/>
              <a:t>http://www.publicdomainpictures.net/download-picture.php?adresar=140000&amp;soubor=stick-family-1449578571lWc.jpg&amp;id=139332</a:t>
            </a:r>
            <a:endParaRPr lang="es-MX" sz="700" dirty="0"/>
          </a:p>
        </p:txBody>
      </p:sp>
      <p:sp>
        <p:nvSpPr>
          <p:cNvPr id="7" name="6 Rectángulo"/>
          <p:cNvSpPr/>
          <p:nvPr/>
        </p:nvSpPr>
        <p:spPr>
          <a:xfrm>
            <a:off x="755576" y="4293096"/>
            <a:ext cx="3816424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Es muy importante que te visualices en un hogar feliz, gozando de armonía </a:t>
            </a:r>
            <a:r>
              <a:rPr lang="es-MX" sz="2000" dirty="0" smtClean="0"/>
              <a:t>familiar</a:t>
            </a:r>
            <a:endParaRPr lang="es-MX" dirty="0"/>
          </a:p>
        </p:txBody>
      </p:sp>
      <p:sp>
        <p:nvSpPr>
          <p:cNvPr id="8" name="7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47824" y="6525344"/>
            <a:ext cx="360040" cy="2618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164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r>
              <a:rPr lang="es-MX" sz="2000" dirty="0"/>
              <a:t>Para ello será necesario que incorpores o te veas a tí mismo desplegando habilidades y cualidades tales como: </a:t>
            </a:r>
          </a:p>
          <a:p>
            <a:pPr marL="109728" indent="0">
              <a:buNone/>
            </a:pP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98299748"/>
              </p:ext>
            </p:extLst>
          </p:nvPr>
        </p:nvGraphicFramePr>
        <p:xfrm>
          <a:off x="226774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748464" y="6552728"/>
            <a:ext cx="360040" cy="2606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35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316835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400" dirty="0" smtClean="0"/>
              <a:t>Este es uno de los aspectos más importantes a cuidar para poder aspirar a tener relaciones sanas y nutricias contigo mismo y con los demás. </a:t>
            </a:r>
          </a:p>
          <a:p>
            <a:r>
              <a:rPr lang="es-MX" sz="2400" dirty="0" smtClean="0"/>
              <a:t>En su base encontramos a la Inteligencia Emocional (I-M), la cual implica el autocontrol de las emociones, necesario para salir avante en situaciones de crisis, peligro y/o ante conflictos interpersonales.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MX" dirty="0" smtClean="0"/>
              <a:t>Afectivo/emocional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622032" y="4472044"/>
            <a:ext cx="1944216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Frustración</a:t>
            </a:r>
          </a:p>
          <a:p>
            <a:pPr algn="ctr"/>
            <a:r>
              <a:rPr lang="es-MX" dirty="0" smtClean="0"/>
              <a:t>Depresión</a:t>
            </a:r>
          </a:p>
          <a:p>
            <a:pPr algn="ctr"/>
            <a:r>
              <a:rPr lang="es-MX" dirty="0" smtClean="0"/>
              <a:t>Angustia  </a:t>
            </a:r>
          </a:p>
          <a:p>
            <a:pPr algn="ctr"/>
            <a:r>
              <a:rPr lang="es-MX" dirty="0" smtClean="0"/>
              <a:t>Estrés</a:t>
            </a:r>
          </a:p>
          <a:p>
            <a:pPr algn="ctr"/>
            <a:r>
              <a:rPr lang="es-MX" dirty="0" smtClean="0"/>
              <a:t>Miedo</a:t>
            </a:r>
          </a:p>
          <a:p>
            <a:pPr algn="ctr"/>
            <a:r>
              <a:rPr lang="es-MX" dirty="0" smtClean="0"/>
              <a:t>Enojo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979924" y="5045589"/>
            <a:ext cx="277031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Si no se saben manejar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55576" y="5026042"/>
            <a:ext cx="267413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Que pueden provocar:</a:t>
            </a:r>
          </a:p>
        </p:txBody>
      </p:sp>
      <p:sp>
        <p:nvSpPr>
          <p:cNvPr id="7" name="6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6456" y="6597352"/>
            <a:ext cx="432048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89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531706"/>
              </p:ext>
            </p:extLst>
          </p:nvPr>
        </p:nvGraphicFramePr>
        <p:xfrm>
          <a:off x="539552" y="62068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abajo"/>
          <p:cNvSpPr/>
          <p:nvPr/>
        </p:nvSpPr>
        <p:spPr>
          <a:xfrm>
            <a:off x="3779912" y="4581128"/>
            <a:ext cx="180020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707904" y="5373216"/>
            <a:ext cx="1944216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¿</a:t>
            </a:r>
            <a:r>
              <a:rPr lang="es-MX" dirty="0" smtClean="0"/>
              <a:t>Cuáles de estas necesitas desarrollar?</a:t>
            </a:r>
            <a:endParaRPr lang="es-MX" dirty="0"/>
          </a:p>
        </p:txBody>
      </p:sp>
      <p:sp>
        <p:nvSpPr>
          <p:cNvPr id="7" name="6 Flecha izquierda y arriba"/>
          <p:cNvSpPr/>
          <p:nvPr/>
        </p:nvSpPr>
        <p:spPr>
          <a:xfrm>
            <a:off x="5796136" y="4653136"/>
            <a:ext cx="2304256" cy="1512168"/>
          </a:xfrm>
          <a:prstGeom prst="leftUpArrow">
            <a:avLst>
              <a:gd name="adj1" fmla="val 15872"/>
              <a:gd name="adj2" fmla="val 25000"/>
              <a:gd name="adj3" fmla="val 2500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676456" y="6597352"/>
            <a:ext cx="432048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61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9649"/>
            <a:ext cx="4784751" cy="4355059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es-MX" dirty="0" smtClean="0"/>
              <a:t>Deberás </a:t>
            </a:r>
            <a:r>
              <a:rPr lang="es-MX" dirty="0"/>
              <a:t>plantearte metas en relación con la manera </a:t>
            </a:r>
            <a:r>
              <a:rPr lang="es-MX" dirty="0" smtClean="0"/>
              <a:t>como desarrollarás y utilizarás </a:t>
            </a:r>
            <a:r>
              <a:rPr lang="es-MX" dirty="0"/>
              <a:t>tu capacidad </a:t>
            </a:r>
            <a:r>
              <a:rPr lang="es-MX" dirty="0" smtClean="0"/>
              <a:t>intelectual (muy vinculado con las Inteligencias Múltiples, propuestas por Gardner) </a:t>
            </a:r>
            <a:r>
              <a:rPr lang="es-MX" dirty="0"/>
              <a:t>y la forma </a:t>
            </a:r>
            <a:r>
              <a:rPr lang="es-MX" dirty="0" smtClean="0"/>
              <a:t>como implementarás todas </a:t>
            </a:r>
            <a:r>
              <a:rPr lang="es-MX" dirty="0"/>
              <a:t>aquellas estrategias que te permitirán aprovechar al máximo </a:t>
            </a:r>
            <a:r>
              <a:rPr lang="es-MX" dirty="0" smtClean="0"/>
              <a:t>tus potencialidades, aplicables para destacar en el ámbito</a:t>
            </a:r>
          </a:p>
          <a:p>
            <a:pPr lvl="1"/>
            <a:r>
              <a:rPr lang="es-MX" dirty="0"/>
              <a:t>A</a:t>
            </a:r>
            <a:r>
              <a:rPr lang="es-MX" dirty="0" smtClean="0"/>
              <a:t>cadémico y </a:t>
            </a:r>
          </a:p>
          <a:p>
            <a:pPr lvl="1"/>
            <a:r>
              <a:rPr lang="es-MX" dirty="0"/>
              <a:t>L</a:t>
            </a:r>
            <a:r>
              <a:rPr lang="es-MX" dirty="0" smtClean="0"/>
              <a:t>aboral</a:t>
            </a:r>
            <a:endParaRPr lang="es-MX" dirty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Intelectual</a:t>
            </a:r>
          </a:p>
        </p:txBody>
      </p:sp>
      <p:pic>
        <p:nvPicPr>
          <p:cNvPr id="1026" name="Picture 2" descr="Resultado de imagen para capacidad intelectu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8" t="10537" r="19495" b="27301"/>
          <a:stretch/>
        </p:blipFill>
        <p:spPr bwMode="auto">
          <a:xfrm>
            <a:off x="5390930" y="1196752"/>
            <a:ext cx="3550271" cy="201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521329" y="3366347"/>
            <a:ext cx="34198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/>
              <a:t>http://i.vimeocdn.com/video/566008041_1280x720.jpg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4" t="10888" r="19409" b="24870"/>
          <a:stretch/>
        </p:blipFill>
        <p:spPr bwMode="auto">
          <a:xfrm>
            <a:off x="5442902" y="3789040"/>
            <a:ext cx="3312369" cy="221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56130" y="6093296"/>
            <a:ext cx="34198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/>
              <a:t>http://i.vimeocdn.com/video/565816981_1280x720.jpg</a:t>
            </a:r>
          </a:p>
        </p:txBody>
      </p:sp>
      <p:sp>
        <p:nvSpPr>
          <p:cNvPr id="6" name="5 Botón de acción: Hacia atrás o Anterior">
            <a:hlinkClick r:id="rId4" action="ppaction://hlinksldjump" highlightClick="1"/>
          </p:cNvPr>
          <p:cNvSpPr/>
          <p:nvPr/>
        </p:nvSpPr>
        <p:spPr>
          <a:xfrm>
            <a:off x="8707625" y="6525344"/>
            <a:ext cx="336753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106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46856" y="27463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dirty="0" smtClean="0"/>
              <a:t>Entre los aspectos a cultivar están (Castañeda, 2001 y Gardner , 2001):</a:t>
            </a:r>
            <a:endParaRPr lang="es-MX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1529861"/>
              </p:ext>
            </p:extLst>
          </p:nvPr>
        </p:nvGraphicFramePr>
        <p:xfrm>
          <a:off x="683568" y="1413470"/>
          <a:ext cx="6936432" cy="4679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Botón de acción: Hacia atrás o Anterior 6">
            <a:hlinkClick r:id="rId7" action="ppaction://hlinksldjump" highlightClick="1"/>
          </p:cNvPr>
          <p:cNvSpPr/>
          <p:nvPr/>
        </p:nvSpPr>
        <p:spPr>
          <a:xfrm>
            <a:off x="8748464" y="6597352"/>
            <a:ext cx="36004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03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72434"/>
            <a:ext cx="3816424" cy="443194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es-MX" dirty="0" smtClean="0"/>
              <a:t>Para </a:t>
            </a:r>
            <a:r>
              <a:rPr lang="es-MX" dirty="0"/>
              <a:t>gozar de una vida plena es necesario considerar el aspecto recreativo que provea del merecido descanso y  distracción de nuestras ocupaciones diarias, al tiempo que fomente la convivencia con diferentes personas y en diferentes contextos (culturales, </a:t>
            </a:r>
            <a:r>
              <a:rPr lang="es-MX" dirty="0" smtClean="0"/>
              <a:t>deportivos</a:t>
            </a:r>
            <a:r>
              <a:rPr lang="es-MX" dirty="0"/>
              <a:t>, aire libre, etc.)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Recreativo</a:t>
            </a:r>
            <a:endParaRPr lang="es-MX" dirty="0"/>
          </a:p>
        </p:txBody>
      </p:sp>
      <p:pic>
        <p:nvPicPr>
          <p:cNvPr id="2050" name="Picture 2" descr="Resultado de imagen para recrea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34518"/>
            <a:ext cx="2030785" cy="203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436096" y="6165304"/>
            <a:ext cx="3168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/>
              <a:t>https://encrypted-tbn1.gstatic.com/images?q=tbn:ANd9GcRrcv_atVIKhAjQ43AA9ilG5DRVl2QZKRUsJ5kU-KjvNu8xET61OA</a:t>
            </a:r>
            <a:endParaRPr lang="es-MX" sz="1400" dirty="0"/>
          </a:p>
        </p:txBody>
      </p:sp>
      <p:pic>
        <p:nvPicPr>
          <p:cNvPr id="2052" name="Picture 4" descr="Resultado de imagen para recreativ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9" t="10743" r="19830" b="27712"/>
          <a:stretch/>
        </p:blipFill>
        <p:spPr bwMode="auto">
          <a:xfrm>
            <a:off x="4788024" y="1268760"/>
            <a:ext cx="3997268" cy="23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123860" y="3634648"/>
            <a:ext cx="34805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http://i.vimeocdn.com/video/567981448_1280x720.jpg</a:t>
            </a:r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58708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20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539552" y="274638"/>
            <a:ext cx="7690048" cy="1143000"/>
          </a:xfrm>
        </p:spPr>
        <p:txBody>
          <a:bodyPr>
            <a:noAutofit/>
          </a:bodyPr>
          <a:lstStyle/>
          <a:p>
            <a:r>
              <a:rPr lang="es-MX" sz="3200" dirty="0" smtClean="0"/>
              <a:t>Entre las actividades a desarrollar, Castañeda (2001), sugiere:</a:t>
            </a:r>
            <a:endParaRPr lang="es-MX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51445195"/>
              </p:ext>
            </p:extLst>
          </p:nvPr>
        </p:nvGraphicFramePr>
        <p:xfrm>
          <a:off x="1547664" y="1541016"/>
          <a:ext cx="684076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Hacia atrás o Anterior 4">
            <a:hlinkClick r:id="rId7" action="ppaction://hlinksldjump" highlightClick="1"/>
          </p:cNvPr>
          <p:cNvSpPr/>
          <p:nvPr/>
        </p:nvSpPr>
        <p:spPr>
          <a:xfrm>
            <a:off x="8820472" y="6597352"/>
            <a:ext cx="323528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79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construye tu futu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6119435" cy="262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267743" y="548680"/>
            <a:ext cx="50926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Construye tu futuro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548731" y="501317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800" dirty="0"/>
              <a:t>http://www.navarrogarcia.es/spip/IMG/jpg/si-se-puede-flickr-derek-markam.jpg</a:t>
            </a:r>
          </a:p>
        </p:txBody>
      </p:sp>
      <p:sp>
        <p:nvSpPr>
          <p:cNvPr id="8" name="3 Título"/>
          <p:cNvSpPr>
            <a:spLocks noGrp="1"/>
          </p:cNvSpPr>
          <p:nvPr>
            <p:ph type="title" idx="4294967295"/>
          </p:nvPr>
        </p:nvSpPr>
        <p:spPr>
          <a:xfrm>
            <a:off x="1371600" y="908050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135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5338936" cy="4525963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rgbClr val="00B0F0"/>
                </a:solidFill>
              </a:rPr>
              <a:t>Somos </a:t>
            </a:r>
            <a:r>
              <a:rPr lang="es-MX" dirty="0">
                <a:solidFill>
                  <a:srgbClr val="00B0F0"/>
                </a:solidFill>
              </a:rPr>
              <a:t>seres sociales por naturaleza, sin embargo es necesario aprender a interactuar para mantener relaciones de amistad adecuadas y nutricias, que contribuyan al desarrollo personal. </a:t>
            </a:r>
            <a:endParaRPr lang="es-MX" dirty="0" smtClean="0">
              <a:solidFill>
                <a:srgbClr val="00B0F0"/>
              </a:solidFill>
            </a:endParaRPr>
          </a:p>
          <a:p>
            <a:r>
              <a:rPr lang="es-MX" dirty="0" smtClean="0">
                <a:solidFill>
                  <a:srgbClr val="7030A0"/>
                </a:solidFill>
              </a:rPr>
              <a:t>Como </a:t>
            </a:r>
            <a:r>
              <a:rPr lang="es-MX" dirty="0">
                <a:solidFill>
                  <a:srgbClr val="7030A0"/>
                </a:solidFill>
              </a:rPr>
              <a:t>seres complementarios requerimos pasar de la dependencia, a la independencia, para aspirar a la interdependencia, con base en la ayuda, apoyo y respeto mutuos, </a:t>
            </a:r>
            <a:r>
              <a:rPr lang="es-MX" dirty="0" smtClean="0">
                <a:solidFill>
                  <a:srgbClr val="7030A0"/>
                </a:solidFill>
              </a:rPr>
              <a:t>desarrollando  </a:t>
            </a:r>
            <a:r>
              <a:rPr lang="es-MX" dirty="0">
                <a:solidFill>
                  <a:srgbClr val="7030A0"/>
                </a:solidFill>
              </a:rPr>
              <a:t>la empatía (ponerse en los zapatos del </a:t>
            </a:r>
            <a:r>
              <a:rPr lang="es-MX" dirty="0" smtClean="0">
                <a:solidFill>
                  <a:srgbClr val="7030A0"/>
                </a:solidFill>
              </a:rPr>
              <a:t>otro). </a:t>
            </a:r>
            <a:endParaRPr lang="es-MX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Social</a:t>
            </a:r>
            <a:endParaRPr lang="es-MX" dirty="0"/>
          </a:p>
        </p:txBody>
      </p:sp>
      <p:pic>
        <p:nvPicPr>
          <p:cNvPr id="3074" name="Picture 2" descr="Resultado de imagen para ser so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63" y="1721198"/>
            <a:ext cx="2706185" cy="289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796136" y="4855949"/>
            <a:ext cx="32403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/>
              <a:t>https://pixabay.com/p-33606/?no_redirect</a:t>
            </a:r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758808" y="6597352"/>
            <a:ext cx="349696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087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639846"/>
              </p:ext>
            </p:extLst>
          </p:nvPr>
        </p:nvGraphicFramePr>
        <p:xfrm>
          <a:off x="734888" y="171135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Autofit/>
          </a:bodyPr>
          <a:lstStyle/>
          <a:p>
            <a:r>
              <a:rPr lang="es-MX" sz="3600" dirty="0" smtClean="0"/>
              <a:t>Entre los aspectos a tener en cuanta están (Op cit.):</a:t>
            </a:r>
            <a:endParaRPr lang="es-MX" sz="3600" dirty="0"/>
          </a:p>
        </p:txBody>
      </p:sp>
      <p:sp>
        <p:nvSpPr>
          <p:cNvPr id="5" name="Botón de acción: Hacia atrás o Anterior 4">
            <a:hlinkClick r:id="rId7" action="ppaction://hlinksldjump" highlightClick="1"/>
          </p:cNvPr>
          <p:cNvSpPr/>
          <p:nvPr/>
        </p:nvSpPr>
        <p:spPr>
          <a:xfrm>
            <a:off x="8689675" y="6597352"/>
            <a:ext cx="446856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84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4690864" cy="4827992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>
                <a:solidFill>
                  <a:srgbClr val="7030A0"/>
                </a:solidFill>
              </a:rPr>
              <a:t>En la vida del hombre el trabajo es uno de los aspectos que mayormente permiten el desarrollo de habilidades y con ello, el crecimiento y superación personal.</a:t>
            </a:r>
          </a:p>
          <a:p>
            <a:r>
              <a:rPr lang="es-MX" dirty="0" smtClean="0">
                <a:solidFill>
                  <a:srgbClr val="00B0F0"/>
                </a:solidFill>
              </a:rPr>
              <a:t>El Trabajo siempre conlleva retos los cuales ponen a prueba la creatividad, determinación y deseo de ser cada día mejores, para brindar un servicio de calidad que nos enorgullezca.</a:t>
            </a:r>
            <a:endParaRPr lang="es-MX" dirty="0">
              <a:solidFill>
                <a:srgbClr val="00B0F0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Ocupacional</a:t>
            </a:r>
            <a:endParaRPr lang="es-MX" dirty="0"/>
          </a:p>
        </p:txBody>
      </p:sp>
      <p:sp>
        <p:nvSpPr>
          <p:cNvPr id="4" name="AutoShape 2" descr="Resultado de imagen para trabajo"/>
          <p:cNvSpPr>
            <a:spLocks noChangeAspect="1" noChangeArrowheads="1"/>
          </p:cNvSpPr>
          <p:nvPr/>
        </p:nvSpPr>
        <p:spPr bwMode="auto">
          <a:xfrm>
            <a:off x="155575" y="-28336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" name="AutoShape 4" descr="Resultado de imagen para trabajo"/>
          <p:cNvSpPr>
            <a:spLocks noChangeAspect="1" noChangeArrowheads="1"/>
          </p:cNvSpPr>
          <p:nvPr/>
        </p:nvSpPr>
        <p:spPr bwMode="auto">
          <a:xfrm>
            <a:off x="307975" y="-26812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6" name="AutoShape 6" descr="Resultado de imagen para trabajo"/>
          <p:cNvSpPr>
            <a:spLocks noChangeAspect="1" noChangeArrowheads="1"/>
          </p:cNvSpPr>
          <p:nvPr/>
        </p:nvSpPr>
        <p:spPr bwMode="auto">
          <a:xfrm>
            <a:off x="460375" y="-25288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7" name="AutoShape 8" descr="Resultado de imagen para trabajo"/>
          <p:cNvSpPr>
            <a:spLocks noChangeAspect="1" noChangeArrowheads="1"/>
          </p:cNvSpPr>
          <p:nvPr/>
        </p:nvSpPr>
        <p:spPr bwMode="auto">
          <a:xfrm>
            <a:off x="612775" y="-23764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8" name="AutoShape 10" descr="Resultado de imagen para trabajo"/>
          <p:cNvSpPr>
            <a:spLocks noChangeAspect="1" noChangeArrowheads="1"/>
          </p:cNvSpPr>
          <p:nvPr/>
        </p:nvSpPr>
        <p:spPr bwMode="auto">
          <a:xfrm>
            <a:off x="765175" y="-22240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9" name="AutoShape 12" descr="Resultado de imagen para trabajo"/>
          <p:cNvSpPr>
            <a:spLocks noChangeAspect="1" noChangeArrowheads="1"/>
          </p:cNvSpPr>
          <p:nvPr/>
        </p:nvSpPr>
        <p:spPr bwMode="auto">
          <a:xfrm>
            <a:off x="917575" y="-2071688"/>
            <a:ext cx="914400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1" name="10 Imagen"/>
          <p:cNvPicPr/>
          <p:nvPr/>
        </p:nvPicPr>
        <p:blipFill rotWithShape="1">
          <a:blip r:embed="rId2"/>
          <a:srcRect l="8605" t="28164" r="42112" b="15393"/>
          <a:stretch/>
        </p:blipFill>
        <p:spPr bwMode="auto">
          <a:xfrm>
            <a:off x="5032375" y="2016763"/>
            <a:ext cx="3779414" cy="27083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5391917" y="5056617"/>
            <a:ext cx="3419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" dirty="0"/>
              <a:t>https://www.google.com.mx/imgres?imgurl=https%3A%2F%2Fupload.wikimedia.org%2Fwikipedia%2Fcommons%2Fthumb%2F2%2F29%2FTrabajo_colaborativo_1.jpg%2F1280px-Trabajo_colaborativo_1.jpg&amp;imgrefurl=https%3A%2F%2Fes.m.wikipedia.org%2Fwiki%2FArchivo%3ATrabajo_colaborativo_1.jpg&amp;docid=aEQBSAC6-wiTvM&amp;tbnid=4R95OXst2bw7tM%3A&amp;w=1280&amp;h=960&amp;client=firefox-b&amp;bih=969&amp;biw=1920&amp;ved=0ahUKEwjZ9pzrr_TPAhWY0YMKHUoOCXMQMwhJKBAwEA&amp;iact=mrc&amp;uact=8</a:t>
            </a:r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32211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00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29634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Aspectos a considerar</a:t>
            </a:r>
            <a:endParaRPr lang="es-MX" dirty="0"/>
          </a:p>
        </p:txBody>
      </p:sp>
      <p:sp>
        <p:nvSpPr>
          <p:cNvPr id="5" name="Botón de acción: Hacia atrás o Anterior 4">
            <a:hlinkClick r:id="rId7" action="ppaction://hlinksldjump" highlightClick="1"/>
          </p:cNvPr>
          <p:cNvSpPr/>
          <p:nvPr/>
        </p:nvSpPr>
        <p:spPr>
          <a:xfrm>
            <a:off x="8651304" y="6597352"/>
            <a:ext cx="45720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518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4546848" cy="5188032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>
                <a:solidFill>
                  <a:srgbClr val="00B0F0"/>
                </a:solidFill>
              </a:rPr>
              <a:t>Aspecto estrechamente </a:t>
            </a:r>
            <a:r>
              <a:rPr lang="es-MX" dirty="0">
                <a:solidFill>
                  <a:srgbClr val="00B0F0"/>
                </a:solidFill>
              </a:rPr>
              <a:t>relacionado </a:t>
            </a:r>
            <a:r>
              <a:rPr lang="es-MX" dirty="0" smtClean="0">
                <a:solidFill>
                  <a:srgbClr val="00B0F0"/>
                </a:solidFill>
              </a:rPr>
              <a:t>con los anteriores</a:t>
            </a:r>
            <a:r>
              <a:rPr lang="es-MX" dirty="0">
                <a:solidFill>
                  <a:srgbClr val="00B0F0"/>
                </a:solidFill>
              </a:rPr>
              <a:t>, ya que en la medida que cuentes con un adecuada preparación, relaciones personales positivas, tengas un adecuado control emocional y goces de armonía familiar, así como que ejerzas el liderazgo personal, estarás en posibilidad de obtener y mantener un empleo u ocupación adecuados y bien remunerados. </a:t>
            </a:r>
            <a:endParaRPr lang="es-MX" dirty="0" smtClean="0">
              <a:solidFill>
                <a:srgbClr val="00B0F0"/>
              </a:solidFill>
            </a:endParaRPr>
          </a:p>
          <a:p>
            <a:r>
              <a:rPr lang="es-MX" dirty="0" smtClean="0">
                <a:solidFill>
                  <a:srgbClr val="7030A0"/>
                </a:solidFill>
              </a:rPr>
              <a:t>Por </a:t>
            </a:r>
            <a:r>
              <a:rPr lang="es-MX" dirty="0">
                <a:solidFill>
                  <a:srgbClr val="7030A0"/>
                </a:solidFill>
              </a:rPr>
              <a:t>lo anterior trata de ser muy especifico en lo que quieres lograr en este terreno, sin descuidar lo relacionado </a:t>
            </a:r>
            <a:r>
              <a:rPr lang="es-MX" dirty="0" smtClean="0">
                <a:solidFill>
                  <a:srgbClr val="7030A0"/>
                </a:solidFill>
              </a:rPr>
              <a:t>con el </a:t>
            </a:r>
            <a:r>
              <a:rPr lang="es-MX" dirty="0">
                <a:solidFill>
                  <a:srgbClr val="7030A0"/>
                </a:solidFill>
              </a:rPr>
              <a:t>autocontrol, que te permita gozar de finanzas sanas. 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Económico</a:t>
            </a:r>
            <a:endParaRPr lang="es-MX" dirty="0"/>
          </a:p>
        </p:txBody>
      </p:sp>
      <p:pic>
        <p:nvPicPr>
          <p:cNvPr id="5122" name="Picture 2" descr="Resultado de imagen para capacidad econom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3567922" cy="306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868144" y="5147161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800" dirty="0"/>
              <a:t>http://www.iuvalladolid.org/IMG/jpg/big_billetevivienda-2.jpg</a:t>
            </a:r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686800" y="6525344"/>
            <a:ext cx="45720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501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991681"/>
              </p:ext>
            </p:extLst>
          </p:nvPr>
        </p:nvGraphicFramePr>
        <p:xfrm>
          <a:off x="662880" y="1855366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51216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400" dirty="0" smtClean="0"/>
              <a:t>La conjunción de todas las metas anteriores, te permiten estar preparado para advertir y aprovechar las oportunidades del entorno y lograr la estabilidad financiera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7610978" y="3513782"/>
            <a:ext cx="1497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$$$</a:t>
            </a:r>
            <a:endParaRPr lang="es-E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4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783960" y="6647011"/>
            <a:ext cx="36004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111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4464496" cy="4525963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Aquí </a:t>
            </a:r>
            <a:r>
              <a:rPr lang="es-MX" dirty="0">
                <a:solidFill>
                  <a:srgbClr val="00B050"/>
                </a:solidFill>
              </a:rPr>
              <a:t>reflexionarás acerca de lo que quieres hacer para sentirte en paz contigo mismo, disfrutando todos aquellos pequeños momentos que la vida te ofrece, poniéndote en contacto con tu </a:t>
            </a:r>
            <a:r>
              <a:rPr lang="es-MX" b="1" i="1" dirty="0" smtClean="0">
                <a:solidFill>
                  <a:srgbClr val="00B050"/>
                </a:solidFill>
              </a:rPr>
              <a:t>Yo interno.</a:t>
            </a:r>
          </a:p>
          <a:p>
            <a:r>
              <a:rPr lang="es-MX" dirty="0" smtClean="0">
                <a:solidFill>
                  <a:srgbClr val="0070C0"/>
                </a:solidFill>
              </a:rPr>
              <a:t>De </a:t>
            </a:r>
            <a:r>
              <a:rPr lang="es-MX" dirty="0">
                <a:solidFill>
                  <a:srgbClr val="0070C0"/>
                </a:solidFill>
              </a:rPr>
              <a:t>esta </a:t>
            </a:r>
            <a:r>
              <a:rPr lang="es-MX" dirty="0" smtClean="0">
                <a:solidFill>
                  <a:srgbClr val="0070C0"/>
                </a:solidFill>
              </a:rPr>
              <a:t>manera, </a:t>
            </a:r>
            <a:r>
              <a:rPr lang="es-MX" dirty="0">
                <a:solidFill>
                  <a:srgbClr val="0070C0"/>
                </a:solidFill>
              </a:rPr>
              <a:t>estableciendo comunicación entre tu razón y tu espíritu, buscarás </a:t>
            </a:r>
            <a:r>
              <a:rPr lang="es-MX" dirty="0" smtClean="0">
                <a:solidFill>
                  <a:srgbClr val="0070C0"/>
                </a:solidFill>
              </a:rPr>
              <a:t>y encontrarás el </a:t>
            </a:r>
            <a:r>
              <a:rPr lang="es-MX" dirty="0">
                <a:solidFill>
                  <a:srgbClr val="0070C0"/>
                </a:solidFill>
              </a:rPr>
              <a:t>sentido que tiene tu vida. 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MX" dirty="0"/>
              <a:t>Espiritual</a:t>
            </a:r>
            <a:br>
              <a:rPr lang="es-MX" dirty="0"/>
            </a:br>
            <a:endParaRPr lang="es-MX" dirty="0"/>
          </a:p>
        </p:txBody>
      </p:sp>
      <p:pic>
        <p:nvPicPr>
          <p:cNvPr id="6146" name="Picture 2" descr="Resultado de imagen para imagenes de desarrollo espiritu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11920" r="19069" b="27462"/>
          <a:stretch/>
        </p:blipFill>
        <p:spPr bwMode="auto">
          <a:xfrm>
            <a:off x="4849048" y="2420888"/>
            <a:ext cx="4066203" cy="223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292080" y="4751349"/>
            <a:ext cx="33843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http://i.vimeocdn.com/video/567791325_1280x720.jpg</a:t>
            </a:r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6004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28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12289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¿Qué aspectos debemos incluir aquí? (</a:t>
            </a:r>
            <a:r>
              <a:rPr lang="es-MX" dirty="0" err="1" smtClean="0"/>
              <a:t>Op</a:t>
            </a:r>
            <a:r>
              <a:rPr lang="es-MX" smtClean="0"/>
              <a:t> cit.):</a:t>
            </a:r>
            <a:endParaRPr lang="es-MX" dirty="0"/>
          </a:p>
        </p:txBody>
      </p:sp>
      <p:sp>
        <p:nvSpPr>
          <p:cNvPr id="5" name="4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748464" y="6552728"/>
            <a:ext cx="360040" cy="2606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78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Cierre: Conclusiones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4149" y="652534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* </a:t>
            </a:r>
            <a:r>
              <a:rPr lang="es-MX" sz="1100" dirty="0" smtClean="0">
                <a:solidFill>
                  <a:schemeClr val="bg1"/>
                </a:solidFill>
              </a:rPr>
              <a:t>Es </a:t>
            </a:r>
            <a:r>
              <a:rPr lang="es-MX" sz="1100" dirty="0">
                <a:solidFill>
                  <a:schemeClr val="bg1"/>
                </a:solidFill>
              </a:rPr>
              <a:t>decir, traer el futuro al </a:t>
            </a:r>
            <a:r>
              <a:rPr lang="es-MX" sz="1100" dirty="0" smtClean="0">
                <a:solidFill>
                  <a:schemeClr val="bg1"/>
                </a:solidFill>
              </a:rPr>
              <a:t>presente.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34176205"/>
              </p:ext>
            </p:extLst>
          </p:nvPr>
        </p:nvGraphicFramePr>
        <p:xfrm>
          <a:off x="179512" y="1340768"/>
          <a:ext cx="864096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856984" y="6628710"/>
            <a:ext cx="251520" cy="184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76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Elabora tu Visión, Misión y Valores que guiarán tu Plan de vida y carrera</a:t>
            </a:r>
          </a:p>
          <a:p>
            <a:r>
              <a:rPr lang="es-MX" dirty="0" smtClean="0"/>
              <a:t>Plantea tus metas a corto, mediano y largo plazo, tomando en cuenta las dimensiones analizadas</a:t>
            </a:r>
          </a:p>
          <a:p>
            <a:r>
              <a:rPr lang="es-MX" dirty="0" smtClean="0"/>
              <a:t>Establece cuáles serán las evidencias de logro</a:t>
            </a:r>
          </a:p>
          <a:p>
            <a:r>
              <a:rPr lang="es-MX" dirty="0" smtClean="0"/>
              <a:t>Advierte cuáles serían los posibles riesgos a tomar en cuenta</a:t>
            </a:r>
          </a:p>
          <a:p>
            <a:r>
              <a:rPr lang="es-MX" dirty="0" smtClean="0"/>
              <a:t>Elabora un collage creativo en donde ilustres tus metas más trascendentes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Actividades de cierre:</a:t>
            </a:r>
            <a:endParaRPr lang="es-MX" dirty="0"/>
          </a:p>
        </p:txBody>
      </p:sp>
      <p:sp>
        <p:nvSpPr>
          <p:cNvPr id="5" name="Botón de acción: Hacia atrás o Anterior 4">
            <a:hlinkClick r:id="rId2" action="ppaction://hlinksldjump" highlightClick="1"/>
          </p:cNvPr>
          <p:cNvSpPr/>
          <p:nvPr/>
        </p:nvSpPr>
        <p:spPr>
          <a:xfrm>
            <a:off x="8666337" y="6641976"/>
            <a:ext cx="45720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27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52825615"/>
              </p:ext>
            </p:extLst>
          </p:nvPr>
        </p:nvGraphicFramePr>
        <p:xfrm>
          <a:off x="1524000" y="1397000"/>
          <a:ext cx="679241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99592" y="47667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CONTENIDO</a:t>
            </a:r>
            <a:endParaRPr lang="es-MX" sz="2800" dirty="0"/>
          </a:p>
        </p:txBody>
      </p:sp>
      <p:sp>
        <p:nvSpPr>
          <p:cNvPr id="2" name="CuadroTexto 1"/>
          <p:cNvSpPr txBox="1"/>
          <p:nvPr/>
        </p:nvSpPr>
        <p:spPr>
          <a:xfrm>
            <a:off x="6948264" y="476672"/>
            <a:ext cx="18002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Criterios de navegación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625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MX" dirty="0" smtClean="0"/>
              <a:t>Bibliografía:</a:t>
            </a:r>
          </a:p>
          <a:p>
            <a:pPr marL="109728" indent="0">
              <a:buNone/>
            </a:pPr>
            <a:endParaRPr lang="es-MX" dirty="0" smtClean="0"/>
          </a:p>
          <a:p>
            <a:r>
              <a:rPr lang="es-MX" dirty="0" smtClean="0"/>
              <a:t>Castañeda, 2001. </a:t>
            </a:r>
            <a:r>
              <a:rPr lang="es-MX" i="1" dirty="0" smtClean="0"/>
              <a:t>Un plan de vida para jóvenes ¿Qué harás el resto de tu vida? </a:t>
            </a:r>
            <a:r>
              <a:rPr lang="es-MX" dirty="0" smtClean="0"/>
              <a:t>México: Ediciones poder.</a:t>
            </a:r>
          </a:p>
          <a:p>
            <a:r>
              <a:rPr lang="es-MX" dirty="0" smtClean="0"/>
              <a:t>Gardner, 2001. La inteligencia reformulada. Las inteligencias múltiples del Siglo XXI. Barcelona: Paidós</a:t>
            </a:r>
          </a:p>
          <a:p>
            <a:r>
              <a:rPr lang="es-MX" dirty="0" smtClean="0"/>
              <a:t>UAEM (2016). Programa de estudios de Plan de Vida y Carrera. </a:t>
            </a:r>
            <a:r>
              <a:rPr lang="es-MX" dirty="0" err="1" smtClean="0"/>
              <a:t>Mimeo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i="1" dirty="0" smtClean="0"/>
              <a:t>Para saber más…</a:t>
            </a:r>
            <a:br>
              <a:rPr lang="es-MX" i="1" dirty="0" smtClean="0"/>
            </a:br>
            <a:endParaRPr lang="es-MX" dirty="0"/>
          </a:p>
        </p:txBody>
      </p:sp>
      <p:sp>
        <p:nvSpPr>
          <p:cNvPr id="4" name="3 Botón de acción: Hacia atrás o Anterior">
            <a:hlinkClick r:id="" action="ppaction://hlinkshowjump?jump=firstslide" highlightClick="1"/>
          </p:cNvPr>
          <p:cNvSpPr/>
          <p:nvPr/>
        </p:nvSpPr>
        <p:spPr>
          <a:xfrm>
            <a:off x="8748464" y="6597352"/>
            <a:ext cx="36004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5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2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43608" y="2086977"/>
            <a:ext cx="4536504" cy="39703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es-MX" b="1" dirty="0"/>
              <a:t>PROPÓSITO DEL MÓDULO:</a:t>
            </a:r>
            <a:r>
              <a:rPr lang="es-MX" dirty="0"/>
              <a:t> </a:t>
            </a:r>
          </a:p>
          <a:p>
            <a:pPr fontAlgn="base"/>
            <a:r>
              <a:rPr lang="es-MX" dirty="0"/>
              <a:t> </a:t>
            </a:r>
            <a:endParaRPr lang="es-MX" dirty="0" smtClean="0"/>
          </a:p>
          <a:p>
            <a:pPr fontAlgn="base"/>
            <a:r>
              <a:rPr lang="es-MX" dirty="0" smtClean="0"/>
              <a:t>Reconoce </a:t>
            </a:r>
            <a:r>
              <a:rPr lang="es-MX" dirty="0"/>
              <a:t>la importancia de la actividad física en su salud integral, valora el consumo responsable y advierte conductas de riesgo. </a:t>
            </a:r>
          </a:p>
          <a:p>
            <a:pPr fontAlgn="base"/>
            <a:r>
              <a:rPr lang="es-MX" dirty="0"/>
              <a:t> </a:t>
            </a:r>
          </a:p>
          <a:p>
            <a:pPr fontAlgn="base"/>
            <a:r>
              <a:rPr lang="es-MX" dirty="0"/>
              <a:t>Plantea un estilo de vida orientado a consolidar su salud física, mental y espiritual, asumiendo responsablemente y con una actitud de respeto y tolerancia, la relación que tiene consigo mismo, con los otros y con el entorno natural y sociocultural. 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120172" y="4581128"/>
            <a:ext cx="2088232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0000"/>
                </a:solidFill>
                <a:latin typeface="Arial Narrow" panose="020B0606020202030204" pitchFamily="34" charset="0"/>
              </a:rPr>
              <a:t>Definición de </a:t>
            </a:r>
            <a:r>
              <a:rPr lang="es-MX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metas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0000"/>
                </a:solidFill>
                <a:latin typeface="Arial Narrow" panose="020B0606020202030204" pitchFamily="34" charset="0"/>
              </a:rPr>
              <a:t>Escribir metas del </a:t>
            </a:r>
            <a:r>
              <a:rPr lang="es-MX" dirty="0" err="1">
                <a:solidFill>
                  <a:srgbClr val="000000"/>
                </a:solidFill>
                <a:latin typeface="Arial Narrow" panose="020B0606020202030204" pitchFamily="34" charset="0"/>
              </a:rPr>
              <a:t>PVyC</a:t>
            </a:r>
            <a:r>
              <a:rPr lang="es-MX" dirty="0">
                <a:solidFill>
                  <a:srgbClr val="000000"/>
                </a:solidFill>
                <a:latin typeface="Arial Narrow" panose="020B0606020202030204" pitchFamily="34" charset="0"/>
              </a:rPr>
              <a:t> en la Tabla Integradora</a:t>
            </a:r>
            <a:r>
              <a:rPr lang="es-MX" dirty="0"/>
              <a:t> </a:t>
            </a:r>
            <a:r>
              <a:rPr lang="es-MX" dirty="0">
                <a:solidFill>
                  <a:srgbClr val="000000"/>
                </a:solidFill>
                <a:latin typeface="Arial Narrow" panose="020B0606020202030204" pitchFamily="34" charset="0"/>
              </a:rPr>
              <a:t> 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043608" y="1098699"/>
            <a:ext cx="4536504" cy="9541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MÓDULO II</a:t>
            </a:r>
          </a:p>
          <a:p>
            <a:pPr algn="ctr"/>
            <a:r>
              <a:rPr lang="es-MX" b="1" i="1" dirty="0"/>
              <a:t>¿Qué hacer para tener un estilo de vida saludable?</a:t>
            </a:r>
            <a:r>
              <a:rPr lang="es-MX" b="1" dirty="0"/>
              <a:t> </a:t>
            </a:r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339752" y="47667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GUIÓN EXPLICATIVO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868144" y="2852936"/>
            <a:ext cx="280831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Temas </a:t>
            </a:r>
            <a:r>
              <a:rPr lang="es-MX" dirty="0" smtClean="0"/>
              <a:t>del Módulo que se </a:t>
            </a:r>
            <a:r>
              <a:rPr lang="es-MX" dirty="0" smtClean="0"/>
              <a:t>abordan:</a:t>
            </a:r>
            <a:endParaRPr lang="es-MX" dirty="0"/>
          </a:p>
        </p:txBody>
      </p:sp>
      <p:sp>
        <p:nvSpPr>
          <p:cNvPr id="7" name="Flecha doblada 6"/>
          <p:cNvSpPr/>
          <p:nvPr/>
        </p:nvSpPr>
        <p:spPr>
          <a:xfrm rot="5400000">
            <a:off x="6313454" y="1687546"/>
            <a:ext cx="1368152" cy="674596"/>
          </a:xfrm>
          <a:prstGeom prst="bentArrow">
            <a:avLst>
              <a:gd name="adj1" fmla="val 25000"/>
              <a:gd name="adj2" fmla="val 2562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8" name="Flecha abajo 7"/>
          <p:cNvSpPr/>
          <p:nvPr/>
        </p:nvSpPr>
        <p:spPr>
          <a:xfrm>
            <a:off x="7020272" y="3645024"/>
            <a:ext cx="2880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76456" y="6628978"/>
            <a:ext cx="401171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94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71664" y="26064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CONTEXTUALIZACIÓN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94931790"/>
              </p:ext>
            </p:extLst>
          </p:nvPr>
        </p:nvGraphicFramePr>
        <p:xfrm>
          <a:off x="899592" y="836712"/>
          <a:ext cx="770485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Hacia atrás o Anterior 2">
            <a:hlinkClick r:id="rId7" action="ppaction://hlinksldjump" highlightClick="1"/>
          </p:cNvPr>
          <p:cNvSpPr/>
          <p:nvPr/>
        </p:nvSpPr>
        <p:spPr>
          <a:xfrm>
            <a:off x="8748464" y="6597352"/>
            <a:ext cx="36004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779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27584" y="404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INICIO</a:t>
            </a:r>
            <a:endParaRPr lang="es-MX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99430654"/>
              </p:ext>
            </p:extLst>
          </p:nvPr>
        </p:nvGraphicFramePr>
        <p:xfrm>
          <a:off x="1547664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99592" y="83671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Evaluación diagnóstica: Reflexiona y contesta las siguientes preguntas:</a:t>
            </a:r>
            <a:endParaRPr lang="es-MX" dirty="0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748464" y="6597352"/>
            <a:ext cx="395536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8416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47667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Actividad Previa: La alegoría del carruaje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647564" y="1268760"/>
            <a:ext cx="738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Realiza la lectura de la </a:t>
            </a:r>
            <a:r>
              <a:rPr lang="es-MX" dirty="0" smtClean="0">
                <a:hlinkClick r:id="rId2"/>
              </a:rPr>
              <a:t>“Alegoría del carruaje</a:t>
            </a:r>
            <a:r>
              <a:rPr lang="es-MX" dirty="0" smtClean="0"/>
              <a:t>”, de Jorge Bucay, y contesta las preguntas que se plantean a continuación.</a:t>
            </a:r>
            <a:endParaRPr lang="es-MX" dirty="0"/>
          </a:p>
        </p:txBody>
      </p:sp>
      <p:pic>
        <p:nvPicPr>
          <p:cNvPr id="1026" name="Picture 2" descr="Resultado de imagen para carruaj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64904"/>
            <a:ext cx="28670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796136" y="4293096"/>
            <a:ext cx="2394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/>
              <a:t>https://encrypted-tbn0.gstatic.com/images?q=tbn:ANd9GcQqTnECsf4g-J_M4GBZjcKQAxV9SLWW5MvtFLpN6kvdMEboFLjH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27584" y="2348880"/>
            <a:ext cx="432048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¿Cuáles son los tres elementos que se destacan en el cuento?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¿Qué es lo que impulsa al carruaje?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¿Qué deseos impulsan tu vida? 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¿Qué cuidados debes darle a tu “carruaje”?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/>
              <a:t>¿Por qué el carruaje requiere de un cochero?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¿Quién decide qué camino debe tomar el carruaje”?</a:t>
            </a:r>
          </a:p>
          <a:p>
            <a:endParaRPr lang="es-MX" dirty="0"/>
          </a:p>
        </p:txBody>
      </p:sp>
      <p:sp>
        <p:nvSpPr>
          <p:cNvPr id="7" name="Botón de acción: Hacia atrás o Anterior 6">
            <a:hlinkClick r:id="rId4" action="ppaction://hlinksldjump" highlightClick="1"/>
          </p:cNvPr>
          <p:cNvSpPr/>
          <p:nvPr/>
        </p:nvSpPr>
        <p:spPr>
          <a:xfrm>
            <a:off x="8783960" y="6597352"/>
            <a:ext cx="360040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9768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09058" y="1054477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Todos queremos construir una vida llena de sentido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2587285" y="2793702"/>
            <a:ext cx="403244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Para ello es necesario desarrollar la toma de conciencia, que nos lleve a procurar: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4295591" y="2060848"/>
            <a:ext cx="576064" cy="50405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347864" y="4161854"/>
            <a:ext cx="2664296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El </a:t>
            </a:r>
            <a:r>
              <a:rPr lang="es-MX" dirty="0"/>
              <a:t>desarrollo integral</a:t>
            </a:r>
          </a:p>
          <a:p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2123728" y="5373216"/>
            <a:ext cx="496855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Considerando el planteamiento de Metas en las diferentes áreas o ámbitos en que se desenvuelve el ser humano:</a:t>
            </a:r>
            <a:endParaRPr lang="es-MX" dirty="0"/>
          </a:p>
        </p:txBody>
      </p:sp>
      <p:sp>
        <p:nvSpPr>
          <p:cNvPr id="9" name="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04448" y="6597352"/>
            <a:ext cx="432048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611560" y="33265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DESARROLLO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3112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81182"/>
              </p:ext>
            </p:extLst>
          </p:nvPr>
        </p:nvGraphicFramePr>
        <p:xfrm>
          <a:off x="179512" y="1481138"/>
          <a:ext cx="8856984" cy="4684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Aspectos a considerar en el planteamiento de metas (Castañeda, 2001):</a:t>
            </a:r>
            <a:endParaRPr lang="es-MX" sz="2800" dirty="0"/>
          </a:p>
        </p:txBody>
      </p:sp>
      <p:sp>
        <p:nvSpPr>
          <p:cNvPr id="5" name="4 Abrir llave"/>
          <p:cNvSpPr/>
          <p:nvPr/>
        </p:nvSpPr>
        <p:spPr>
          <a:xfrm>
            <a:off x="6804248" y="4653136"/>
            <a:ext cx="432048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7158242" y="4834607"/>
            <a:ext cx="16622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Relación con uno mismo: Auto-conocimiento</a:t>
            </a:r>
            <a:endParaRPr lang="es-MX" sz="1600" dirty="0"/>
          </a:p>
        </p:txBody>
      </p:sp>
      <p:sp>
        <p:nvSpPr>
          <p:cNvPr id="7" name="6 Abrir llave"/>
          <p:cNvSpPr/>
          <p:nvPr/>
        </p:nvSpPr>
        <p:spPr>
          <a:xfrm>
            <a:off x="6084168" y="3140968"/>
            <a:ext cx="432048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516216" y="3296887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Relación con los demás y con el mundo del trabajo (empatía)</a:t>
            </a:r>
          </a:p>
        </p:txBody>
      </p:sp>
      <p:sp>
        <p:nvSpPr>
          <p:cNvPr id="9" name="8 Abrir llave"/>
          <p:cNvSpPr/>
          <p:nvPr/>
        </p:nvSpPr>
        <p:spPr>
          <a:xfrm>
            <a:off x="5220072" y="1628800"/>
            <a:ext cx="432048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86243" y="1748715"/>
            <a:ext cx="2348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Relación con algo más grande y trascendente (sentido de la vida)</a:t>
            </a:r>
            <a:endParaRPr lang="es-MX" dirty="0"/>
          </a:p>
        </p:txBody>
      </p:sp>
      <p:sp>
        <p:nvSpPr>
          <p:cNvPr id="3" name="2 Flecha arriba"/>
          <p:cNvSpPr/>
          <p:nvPr/>
        </p:nvSpPr>
        <p:spPr>
          <a:xfrm>
            <a:off x="1763688" y="1700808"/>
            <a:ext cx="216024" cy="439248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732240" y="63813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1" name="Botón de acción: Hacia atrás o Anterior 10">
            <a:hlinkClick r:id="rId7" action="ppaction://hlinksldjump" highlightClick="1"/>
          </p:cNvPr>
          <p:cNvSpPr/>
          <p:nvPr/>
        </p:nvSpPr>
        <p:spPr>
          <a:xfrm>
            <a:off x="8758808" y="6597352"/>
            <a:ext cx="349696" cy="2606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710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1187</TotalTime>
  <Words>1803</Words>
  <Application>Microsoft Office PowerPoint</Application>
  <PresentationFormat>Presentación en pantalla (4:3)</PresentationFormat>
  <Paragraphs>204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0" baseType="lpstr">
      <vt:lpstr>Arial Narrow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Concurrencia</vt:lpstr>
      <vt:lpstr>Aspectos a considerar en el planteamiento de metas. A partir de la propuesta de Castañeda </vt:lpstr>
      <vt:lpstr>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Aspectos a considerar en el planteamiento de metas (Castañeda, 2001):</vt:lpstr>
      <vt:lpstr>Corporal (Salud integral)</vt:lpstr>
      <vt:lpstr>Presentación de PowerPoint</vt:lpstr>
      <vt:lpstr>Familiar </vt:lpstr>
      <vt:lpstr>Presentación de PowerPoint</vt:lpstr>
      <vt:lpstr>Afectivo/emocional </vt:lpstr>
      <vt:lpstr>Presentación de PowerPoint</vt:lpstr>
      <vt:lpstr>Intelectual</vt:lpstr>
      <vt:lpstr>Entre los aspectos a cultivar están (Castañeda, 2001 y Gardner , 2001):</vt:lpstr>
      <vt:lpstr>Recreativo</vt:lpstr>
      <vt:lpstr>Entre las actividades a desarrollar, Castañeda (2001), sugiere:</vt:lpstr>
      <vt:lpstr>Social</vt:lpstr>
      <vt:lpstr>Entre los aspectos a tener en cuanta están (Op cit.):</vt:lpstr>
      <vt:lpstr>Ocupacional</vt:lpstr>
      <vt:lpstr>Aspectos a considerar</vt:lpstr>
      <vt:lpstr>Económico</vt:lpstr>
      <vt:lpstr>La conjunción de todas las metas anteriores, te permiten estar preparado para advertir y aprovechar las oportunidades del entorno y lograr la estabilidad financiera</vt:lpstr>
      <vt:lpstr>Espiritual </vt:lpstr>
      <vt:lpstr>¿Qué aspectos debemos incluir aquí? (Op cit.):</vt:lpstr>
      <vt:lpstr>Cierre: Conclusiones</vt:lpstr>
      <vt:lpstr>Actividades de cierre:</vt:lpstr>
      <vt:lpstr>Para saber más… 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Graciela Gomez M</dc:creator>
  <cp:lastModifiedBy>Graciela Gomez</cp:lastModifiedBy>
  <cp:revision>87</cp:revision>
  <dcterms:created xsi:type="dcterms:W3CDTF">2016-10-20T18:27:19Z</dcterms:created>
  <dcterms:modified xsi:type="dcterms:W3CDTF">2018-09-28T02:20:16Z</dcterms:modified>
</cp:coreProperties>
</file>