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306" r:id="rId3"/>
    <p:sldId id="259" r:id="rId4"/>
    <p:sldId id="262" r:id="rId5"/>
    <p:sldId id="271" r:id="rId6"/>
    <p:sldId id="290" r:id="rId7"/>
    <p:sldId id="307" r:id="rId8"/>
    <p:sldId id="291" r:id="rId9"/>
    <p:sldId id="289" r:id="rId10"/>
    <p:sldId id="264" r:id="rId11"/>
    <p:sldId id="292" r:id="rId12"/>
    <p:sldId id="293" r:id="rId13"/>
    <p:sldId id="294" r:id="rId14"/>
    <p:sldId id="265" r:id="rId15"/>
    <p:sldId id="295" r:id="rId16"/>
    <p:sldId id="308" r:id="rId17"/>
    <p:sldId id="277" r:id="rId18"/>
    <p:sldId id="310" r:id="rId19"/>
    <p:sldId id="309" r:id="rId20"/>
    <p:sldId id="311" r:id="rId21"/>
    <p:sldId id="267" r:id="rId22"/>
    <p:sldId id="296" r:id="rId23"/>
    <p:sldId id="297" r:id="rId24"/>
    <p:sldId id="298" r:id="rId25"/>
    <p:sldId id="282" r:id="rId26"/>
    <p:sldId id="299" r:id="rId27"/>
    <p:sldId id="300" r:id="rId28"/>
    <p:sldId id="301" r:id="rId29"/>
    <p:sldId id="269" r:id="rId30"/>
    <p:sldId id="302" r:id="rId31"/>
    <p:sldId id="303" r:id="rId32"/>
    <p:sldId id="270" r:id="rId33"/>
    <p:sldId id="287" r:id="rId34"/>
    <p:sldId id="304" r:id="rId35"/>
    <p:sldId id="313" r:id="rId36"/>
    <p:sldId id="288" r:id="rId37"/>
    <p:sldId id="312" r:id="rId3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_rels/data13.xml.rels><?xml version="1.0" encoding="UTF-8" standalone="yes"?>
<Relationships xmlns="http://schemas.openxmlformats.org/package/2006/relationships"><Relationship Id="rId1" Type="http://schemas.openxmlformats.org/officeDocument/2006/relationships/image" Target="../media/image9.jpeg"/></Relationships>
</file>

<file path=ppt/diagrams/_rels/data14.xml.rels><?xml version="1.0" encoding="UTF-8" standalone="yes"?>
<Relationships xmlns="http://schemas.openxmlformats.org/package/2006/relationships"><Relationship Id="rId1" Type="http://schemas.openxmlformats.org/officeDocument/2006/relationships/image" Target="../media/image9.jpeg"/></Relationships>
</file>

<file path=ppt/diagrams/_rels/data15.xml.rels><?xml version="1.0" encoding="UTF-8" standalone="yes"?>
<Relationships xmlns="http://schemas.openxmlformats.org/package/2006/relationships"><Relationship Id="rId1" Type="http://schemas.openxmlformats.org/officeDocument/2006/relationships/image" Target="../media/image9.jpeg"/></Relationships>
</file>

<file path=ppt/diagrams/_rels/data16.xml.rels><?xml version="1.0" encoding="UTF-8" standalone="yes"?>
<Relationships xmlns="http://schemas.openxmlformats.org/package/2006/relationships"><Relationship Id="rId1" Type="http://schemas.openxmlformats.org/officeDocument/2006/relationships/image" Target="../media/image10.jpeg"/></Relationships>
</file>

<file path=ppt/diagrams/_rels/data17.xml.rels><?xml version="1.0" encoding="UTF-8" standalone="yes"?>
<Relationships xmlns="http://schemas.openxmlformats.org/package/2006/relationships"><Relationship Id="rId1" Type="http://schemas.openxmlformats.org/officeDocument/2006/relationships/image" Target="../media/image10.jpeg"/></Relationships>
</file>

<file path=ppt/diagrams/_rels/data18.xml.rels><?xml version="1.0" encoding="UTF-8" standalone="yes"?>
<Relationships xmlns="http://schemas.openxmlformats.org/package/2006/relationships"><Relationship Id="rId1" Type="http://schemas.openxmlformats.org/officeDocument/2006/relationships/image" Target="../media/image10.jpeg"/></Relationships>
</file>

<file path=ppt/diagrams/_rels/data2.xml.rels><?xml version="1.0" encoding="UTF-8" standalone="yes"?>
<Relationships xmlns="http://schemas.openxmlformats.org/package/2006/relationships"><Relationship Id="rId8" Type="http://schemas.openxmlformats.org/officeDocument/2006/relationships/slide" Target="../slides/slide14.xml"/><Relationship Id="rId3" Type="http://schemas.openxmlformats.org/officeDocument/2006/relationships/slide" Target="../slides/slide17.xml"/><Relationship Id="rId7" Type="http://schemas.openxmlformats.org/officeDocument/2006/relationships/slide" Target="../slides/slide32.xml"/><Relationship Id="rId2" Type="http://schemas.openxmlformats.org/officeDocument/2006/relationships/slide" Target="../slides/slide10.xml"/><Relationship Id="rId1" Type="http://schemas.openxmlformats.org/officeDocument/2006/relationships/slide" Target="../slides/slide5.xml"/><Relationship Id="rId6" Type="http://schemas.openxmlformats.org/officeDocument/2006/relationships/slide" Target="../slides/slide29.xml"/><Relationship Id="rId5" Type="http://schemas.openxmlformats.org/officeDocument/2006/relationships/slide" Target="../slides/slide25.xml"/><Relationship Id="rId4" Type="http://schemas.openxmlformats.org/officeDocument/2006/relationships/slide" Target="../slides/slide21.xml"/></Relationships>
</file>

<file path=ppt/diagrams/_rels/data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image" Target="../media/image11.JPG"/></Relationships>
</file>

<file path=ppt/diagrams/_rels/drawing13.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14.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15.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16.xml.rels><?xml version="1.0" encoding="UTF-8" standalone="yes"?>
<Relationships xmlns="http://schemas.openxmlformats.org/package/2006/relationships"><Relationship Id="rId1" Type="http://schemas.openxmlformats.org/officeDocument/2006/relationships/image" Target="../media/image10.jpeg"/></Relationships>
</file>

<file path=ppt/diagrams/_rels/drawing17.xml.rels><?xml version="1.0" encoding="UTF-8" standalone="yes"?>
<Relationships xmlns="http://schemas.openxmlformats.org/package/2006/relationships"><Relationship Id="rId1" Type="http://schemas.openxmlformats.org/officeDocument/2006/relationships/image" Target="../media/image10.jpeg"/></Relationships>
</file>

<file path=ppt/diagrams/_rels/drawing18.xml.rels><?xml version="1.0" encoding="UTF-8" standalone="yes"?>
<Relationships xmlns="http://schemas.openxmlformats.org/package/2006/relationships"><Relationship Id="rId1" Type="http://schemas.openxmlformats.org/officeDocument/2006/relationships/image" Target="../media/image10.jpeg"/></Relationships>
</file>

<file path=ppt/diagrams/_rels/drawing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image" Target="../media/image11.JP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34C921-21FF-4ED5-BDEE-05E45C0F7332}" type="doc">
      <dgm:prSet loTypeId="urn:microsoft.com/office/officeart/2005/8/layout/target3" loCatId="relationship" qsTypeId="urn:microsoft.com/office/officeart/2005/8/quickstyle/simple1" qsCatId="simple" csTypeId="urn:microsoft.com/office/officeart/2005/8/colors/colorful5" csCatId="colorful" phldr="1"/>
      <dgm:spPr/>
      <dgm:t>
        <a:bodyPr/>
        <a:lstStyle/>
        <a:p>
          <a:endParaRPr lang="es-MX"/>
        </a:p>
      </dgm:t>
    </dgm:pt>
    <dgm:pt modelId="{D9009F59-153C-4574-8C2A-A53DC1B7CB6D}">
      <dgm:prSet/>
      <dgm:spPr/>
      <dgm:t>
        <a:bodyPr/>
        <a:lstStyle/>
        <a:p>
          <a:pPr rtl="0"/>
          <a:r>
            <a:rPr lang="es-MX" dirty="0" smtClean="0"/>
            <a:t>De acuerdo con Tovar (2011), para la realización de un Plan de Vida y </a:t>
          </a:r>
          <a:r>
            <a:rPr lang="es-MX" dirty="0" smtClean="0"/>
            <a:t>Carrera (PVyC) </a:t>
          </a:r>
          <a:r>
            <a:rPr lang="es-MX" dirty="0" smtClean="0"/>
            <a:t>es importante desarrollar </a:t>
          </a:r>
          <a:r>
            <a:rPr lang="es-MX" b="1" i="1" dirty="0" smtClean="0"/>
            <a:t>procesos de pensamiento</a:t>
          </a:r>
          <a:r>
            <a:rPr lang="es-MX" dirty="0" smtClean="0"/>
            <a:t> </a:t>
          </a:r>
          <a:r>
            <a:rPr lang="es-MX" dirty="0" smtClean="0"/>
            <a:t>necesarias para ayudar a su planteamiento y concreción. </a:t>
          </a:r>
          <a:endParaRPr lang="es-MX" dirty="0"/>
        </a:p>
      </dgm:t>
    </dgm:pt>
    <dgm:pt modelId="{0A355773-8054-43AB-A66E-B5EE4652375A}" type="parTrans" cxnId="{075F44F5-F753-4AF1-8B49-CC78E6885B9E}">
      <dgm:prSet/>
      <dgm:spPr/>
      <dgm:t>
        <a:bodyPr/>
        <a:lstStyle/>
        <a:p>
          <a:endParaRPr lang="es-MX"/>
        </a:p>
      </dgm:t>
    </dgm:pt>
    <dgm:pt modelId="{38EE9970-88E2-4E2F-9492-CEA63F4CE9C4}" type="sibTrans" cxnId="{075F44F5-F753-4AF1-8B49-CC78E6885B9E}">
      <dgm:prSet/>
      <dgm:spPr/>
      <dgm:t>
        <a:bodyPr/>
        <a:lstStyle/>
        <a:p>
          <a:endParaRPr lang="es-MX"/>
        </a:p>
      </dgm:t>
    </dgm:pt>
    <dgm:pt modelId="{6B15701F-B284-4B6A-A3A0-069F246EF607}">
      <dgm:prSet/>
      <dgm:spPr/>
      <dgm:t>
        <a:bodyPr/>
        <a:lstStyle/>
        <a:p>
          <a:pPr rtl="0"/>
          <a:r>
            <a:rPr lang="es-MX" dirty="0" smtClean="0"/>
            <a:t>Entre estas destaca una serie de </a:t>
          </a:r>
          <a:r>
            <a:rPr lang="es-MX" dirty="0" smtClean="0"/>
            <a:t>«Operadores </a:t>
          </a:r>
          <a:r>
            <a:rPr lang="es-MX" dirty="0" smtClean="0"/>
            <a:t>mentales» que llevan a la expansión y contracción de ideas,  a saber:</a:t>
          </a:r>
          <a:endParaRPr lang="es-MX" dirty="0"/>
        </a:p>
      </dgm:t>
    </dgm:pt>
    <dgm:pt modelId="{4AE062F3-9462-494E-A4E4-119FE81D5A1D}" type="parTrans" cxnId="{1E0E5633-B3CB-43E8-A3C3-CD475038EF6B}">
      <dgm:prSet/>
      <dgm:spPr/>
      <dgm:t>
        <a:bodyPr/>
        <a:lstStyle/>
        <a:p>
          <a:endParaRPr lang="es-MX"/>
        </a:p>
      </dgm:t>
    </dgm:pt>
    <dgm:pt modelId="{9802AC17-6FAB-4306-A000-33BB153739D7}" type="sibTrans" cxnId="{1E0E5633-B3CB-43E8-A3C3-CD475038EF6B}">
      <dgm:prSet/>
      <dgm:spPr/>
      <dgm:t>
        <a:bodyPr/>
        <a:lstStyle/>
        <a:p>
          <a:endParaRPr lang="es-MX"/>
        </a:p>
      </dgm:t>
    </dgm:pt>
    <dgm:pt modelId="{2FAAD03D-F044-49EF-9EAC-33AB4B879C75}" type="pres">
      <dgm:prSet presAssocID="{7C34C921-21FF-4ED5-BDEE-05E45C0F7332}" presName="Name0" presStyleCnt="0">
        <dgm:presLayoutVars>
          <dgm:chMax val="7"/>
          <dgm:dir/>
          <dgm:animLvl val="lvl"/>
          <dgm:resizeHandles val="exact"/>
        </dgm:presLayoutVars>
      </dgm:prSet>
      <dgm:spPr/>
      <dgm:t>
        <a:bodyPr/>
        <a:lstStyle/>
        <a:p>
          <a:endParaRPr lang="es-MX"/>
        </a:p>
      </dgm:t>
    </dgm:pt>
    <dgm:pt modelId="{FD78B498-EBE8-4F06-9E5A-DCCAD7681007}" type="pres">
      <dgm:prSet presAssocID="{D9009F59-153C-4574-8C2A-A53DC1B7CB6D}" presName="circle1" presStyleLbl="node1" presStyleIdx="0" presStyleCnt="2"/>
      <dgm:spPr/>
    </dgm:pt>
    <dgm:pt modelId="{323F3B68-3B9E-4BF1-90D9-BAE572EF4E0D}" type="pres">
      <dgm:prSet presAssocID="{D9009F59-153C-4574-8C2A-A53DC1B7CB6D}" presName="space" presStyleCnt="0"/>
      <dgm:spPr/>
    </dgm:pt>
    <dgm:pt modelId="{0AAC8B12-D70C-475E-8ED1-875100946D2E}" type="pres">
      <dgm:prSet presAssocID="{D9009F59-153C-4574-8C2A-A53DC1B7CB6D}" presName="rect1" presStyleLbl="alignAcc1" presStyleIdx="0" presStyleCnt="2"/>
      <dgm:spPr/>
      <dgm:t>
        <a:bodyPr/>
        <a:lstStyle/>
        <a:p>
          <a:endParaRPr lang="es-MX"/>
        </a:p>
      </dgm:t>
    </dgm:pt>
    <dgm:pt modelId="{354473E9-6CCD-45B4-9C9D-B129FD273B08}" type="pres">
      <dgm:prSet presAssocID="{6B15701F-B284-4B6A-A3A0-069F246EF607}" presName="vertSpace2" presStyleLbl="node1" presStyleIdx="0" presStyleCnt="2"/>
      <dgm:spPr/>
    </dgm:pt>
    <dgm:pt modelId="{CC54B968-7844-464F-A65E-D44603CFBA8E}" type="pres">
      <dgm:prSet presAssocID="{6B15701F-B284-4B6A-A3A0-069F246EF607}" presName="circle2" presStyleLbl="node1" presStyleIdx="1" presStyleCnt="2"/>
      <dgm:spPr/>
    </dgm:pt>
    <dgm:pt modelId="{4214A674-4422-437E-8405-0B1841A58EAC}" type="pres">
      <dgm:prSet presAssocID="{6B15701F-B284-4B6A-A3A0-069F246EF607}" presName="rect2" presStyleLbl="alignAcc1" presStyleIdx="1" presStyleCnt="2"/>
      <dgm:spPr/>
      <dgm:t>
        <a:bodyPr/>
        <a:lstStyle/>
        <a:p>
          <a:endParaRPr lang="es-MX"/>
        </a:p>
      </dgm:t>
    </dgm:pt>
    <dgm:pt modelId="{748B014F-EFBB-44D2-94F4-C4D4A8E06C43}" type="pres">
      <dgm:prSet presAssocID="{D9009F59-153C-4574-8C2A-A53DC1B7CB6D}" presName="rect1ParTxNoCh" presStyleLbl="alignAcc1" presStyleIdx="1" presStyleCnt="2">
        <dgm:presLayoutVars>
          <dgm:chMax val="1"/>
          <dgm:bulletEnabled val="1"/>
        </dgm:presLayoutVars>
      </dgm:prSet>
      <dgm:spPr/>
      <dgm:t>
        <a:bodyPr/>
        <a:lstStyle/>
        <a:p>
          <a:endParaRPr lang="es-MX"/>
        </a:p>
      </dgm:t>
    </dgm:pt>
    <dgm:pt modelId="{63D67523-5B47-477A-953D-FD58B6480CD2}" type="pres">
      <dgm:prSet presAssocID="{6B15701F-B284-4B6A-A3A0-069F246EF607}" presName="rect2ParTxNoCh" presStyleLbl="alignAcc1" presStyleIdx="1" presStyleCnt="2">
        <dgm:presLayoutVars>
          <dgm:chMax val="1"/>
          <dgm:bulletEnabled val="1"/>
        </dgm:presLayoutVars>
      </dgm:prSet>
      <dgm:spPr/>
      <dgm:t>
        <a:bodyPr/>
        <a:lstStyle/>
        <a:p>
          <a:endParaRPr lang="es-MX"/>
        </a:p>
      </dgm:t>
    </dgm:pt>
  </dgm:ptLst>
  <dgm:cxnLst>
    <dgm:cxn modelId="{F1AA4DBF-F220-4EBD-AAD8-6DB4B62FD0D4}" type="presOf" srcId="{6B15701F-B284-4B6A-A3A0-069F246EF607}" destId="{4214A674-4422-437E-8405-0B1841A58EAC}" srcOrd="0" destOrd="0" presId="urn:microsoft.com/office/officeart/2005/8/layout/target3"/>
    <dgm:cxn modelId="{075F44F5-F753-4AF1-8B49-CC78E6885B9E}" srcId="{7C34C921-21FF-4ED5-BDEE-05E45C0F7332}" destId="{D9009F59-153C-4574-8C2A-A53DC1B7CB6D}" srcOrd="0" destOrd="0" parTransId="{0A355773-8054-43AB-A66E-B5EE4652375A}" sibTransId="{38EE9970-88E2-4E2F-9492-CEA63F4CE9C4}"/>
    <dgm:cxn modelId="{8EFA24B5-E078-4D25-BDC9-484F6EE4AA53}" type="presOf" srcId="{D9009F59-153C-4574-8C2A-A53DC1B7CB6D}" destId="{0AAC8B12-D70C-475E-8ED1-875100946D2E}" srcOrd="0" destOrd="0" presId="urn:microsoft.com/office/officeart/2005/8/layout/target3"/>
    <dgm:cxn modelId="{17B86D18-AC3E-4EFB-8648-ABC5E6B50961}" type="presOf" srcId="{6B15701F-B284-4B6A-A3A0-069F246EF607}" destId="{63D67523-5B47-477A-953D-FD58B6480CD2}" srcOrd="1" destOrd="0" presId="urn:microsoft.com/office/officeart/2005/8/layout/target3"/>
    <dgm:cxn modelId="{5B72464C-9934-42DB-B942-4F4B2DD4F245}" type="presOf" srcId="{D9009F59-153C-4574-8C2A-A53DC1B7CB6D}" destId="{748B014F-EFBB-44D2-94F4-C4D4A8E06C43}" srcOrd="1" destOrd="0" presId="urn:microsoft.com/office/officeart/2005/8/layout/target3"/>
    <dgm:cxn modelId="{1E0E5633-B3CB-43E8-A3C3-CD475038EF6B}" srcId="{7C34C921-21FF-4ED5-BDEE-05E45C0F7332}" destId="{6B15701F-B284-4B6A-A3A0-069F246EF607}" srcOrd="1" destOrd="0" parTransId="{4AE062F3-9462-494E-A4E4-119FE81D5A1D}" sibTransId="{9802AC17-6FAB-4306-A000-33BB153739D7}"/>
    <dgm:cxn modelId="{A2B29FCA-A0F6-4AA1-B148-CB754C3777CD}" type="presOf" srcId="{7C34C921-21FF-4ED5-BDEE-05E45C0F7332}" destId="{2FAAD03D-F044-49EF-9EAC-33AB4B879C75}" srcOrd="0" destOrd="0" presId="urn:microsoft.com/office/officeart/2005/8/layout/target3"/>
    <dgm:cxn modelId="{AFC9A49C-9197-440B-9746-C13313CA0C55}" type="presParOf" srcId="{2FAAD03D-F044-49EF-9EAC-33AB4B879C75}" destId="{FD78B498-EBE8-4F06-9E5A-DCCAD7681007}" srcOrd="0" destOrd="0" presId="urn:microsoft.com/office/officeart/2005/8/layout/target3"/>
    <dgm:cxn modelId="{54C1526E-0CB6-42A1-A102-F77C41F4738B}" type="presParOf" srcId="{2FAAD03D-F044-49EF-9EAC-33AB4B879C75}" destId="{323F3B68-3B9E-4BF1-90D9-BAE572EF4E0D}" srcOrd="1" destOrd="0" presId="urn:microsoft.com/office/officeart/2005/8/layout/target3"/>
    <dgm:cxn modelId="{22011D31-6549-4633-9611-C63781FEACDC}" type="presParOf" srcId="{2FAAD03D-F044-49EF-9EAC-33AB4B879C75}" destId="{0AAC8B12-D70C-475E-8ED1-875100946D2E}" srcOrd="2" destOrd="0" presId="urn:microsoft.com/office/officeart/2005/8/layout/target3"/>
    <dgm:cxn modelId="{B905A9A1-9197-4E97-8A8F-F830BAFA42DD}" type="presParOf" srcId="{2FAAD03D-F044-49EF-9EAC-33AB4B879C75}" destId="{354473E9-6CCD-45B4-9C9D-B129FD273B08}" srcOrd="3" destOrd="0" presId="urn:microsoft.com/office/officeart/2005/8/layout/target3"/>
    <dgm:cxn modelId="{6FC47576-41E9-4777-8FB0-9AD25AF36639}" type="presParOf" srcId="{2FAAD03D-F044-49EF-9EAC-33AB4B879C75}" destId="{CC54B968-7844-464F-A65E-D44603CFBA8E}" srcOrd="4" destOrd="0" presId="urn:microsoft.com/office/officeart/2005/8/layout/target3"/>
    <dgm:cxn modelId="{01A7C63E-7619-4679-8994-4D867E931778}" type="presParOf" srcId="{2FAAD03D-F044-49EF-9EAC-33AB4B879C75}" destId="{4214A674-4422-437E-8405-0B1841A58EAC}" srcOrd="5" destOrd="0" presId="urn:microsoft.com/office/officeart/2005/8/layout/target3"/>
    <dgm:cxn modelId="{50493797-1C3D-408E-87F6-FC6EEC90DDFD}" type="presParOf" srcId="{2FAAD03D-F044-49EF-9EAC-33AB4B879C75}" destId="{748B014F-EFBB-44D2-94F4-C4D4A8E06C43}" srcOrd="6" destOrd="0" presId="urn:microsoft.com/office/officeart/2005/8/layout/target3"/>
    <dgm:cxn modelId="{7E80FE02-A9FC-4E54-B571-4C1B7DA7E0A0}" type="presParOf" srcId="{2FAAD03D-F044-49EF-9EAC-33AB4B879C75}" destId="{63D67523-5B47-477A-953D-FD58B6480CD2}"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2C4FBFE-5AB5-4234-89BA-DBDAA918E323}" type="doc">
      <dgm:prSet loTypeId="urn:microsoft.com/office/officeart/2005/8/layout/chevron2" loCatId="process" qsTypeId="urn:microsoft.com/office/officeart/2005/8/quickstyle/simple1" qsCatId="simple" csTypeId="urn:microsoft.com/office/officeart/2005/8/colors/accent3_5" csCatId="accent3" phldr="1"/>
      <dgm:spPr/>
      <dgm:t>
        <a:bodyPr/>
        <a:lstStyle/>
        <a:p>
          <a:endParaRPr lang="es-MX"/>
        </a:p>
      </dgm:t>
    </dgm:pt>
    <dgm:pt modelId="{5E7B162A-7DB1-48D6-924E-3F621D8C291A}">
      <dgm:prSet/>
      <dgm:spPr/>
      <dgm:t>
        <a:bodyPr/>
        <a:lstStyle/>
        <a:p>
          <a:pPr rtl="0"/>
          <a:r>
            <a:rPr lang="es-MX" dirty="0" smtClean="0"/>
            <a:t>Oportunidad para desarrollar la creatividad al buscar más opciones y así tener mejores posibilidades de respuesta</a:t>
          </a:r>
          <a:endParaRPr lang="es-MX" dirty="0"/>
        </a:p>
      </dgm:t>
    </dgm:pt>
    <dgm:pt modelId="{68171BE7-35BD-4586-A161-CE3A4EF33468}">
      <dgm:prSet/>
      <dgm:spPr/>
      <dgm:t>
        <a:bodyPr/>
        <a:lstStyle/>
        <a:p>
          <a:pPr rtl="0"/>
          <a:r>
            <a:rPr lang="es-MX" dirty="0" smtClean="0"/>
            <a:t>Espacio de libertad para elegir y decidir</a:t>
          </a:r>
          <a:endParaRPr lang="es-MX" dirty="0"/>
        </a:p>
      </dgm:t>
    </dgm:pt>
    <dgm:pt modelId="{D9EDDCB8-9ADD-46FB-8240-9AB801B21184}">
      <dgm:prSet/>
      <dgm:spPr/>
      <dgm:t>
        <a:bodyPr/>
        <a:lstStyle/>
        <a:p>
          <a:pPr rtl="0"/>
          <a:r>
            <a:rPr lang="es-MX" dirty="0" smtClean="0"/>
            <a:t>Contar con vías de desarrollo congruentes con sus principios de vida</a:t>
          </a:r>
          <a:endParaRPr lang="es-MX" dirty="0"/>
        </a:p>
      </dgm:t>
    </dgm:pt>
    <dgm:pt modelId="{F2C2C6B1-0F24-4932-8465-9695A4159E2E}">
      <dgm:prSet/>
      <dgm:spPr/>
      <dgm:t>
        <a:bodyPr/>
        <a:lstStyle/>
        <a:p>
          <a:pPr rtl="0"/>
          <a:r>
            <a:rPr lang="es-MX" dirty="0" smtClean="0"/>
            <a:t>Gama de opciones para alcanzar objetivos y metas</a:t>
          </a:r>
          <a:endParaRPr lang="es-MX" dirty="0"/>
        </a:p>
      </dgm:t>
    </dgm:pt>
    <dgm:pt modelId="{F4430A34-9D63-47D2-8621-92862F9F6E38}">
      <dgm:prSet custT="1"/>
      <dgm:spPr/>
      <dgm:t>
        <a:bodyPr/>
        <a:lstStyle/>
        <a:p>
          <a:pPr rtl="0"/>
          <a:r>
            <a:rPr lang="es-MX" sz="2400" dirty="0" smtClean="0"/>
            <a:t>Qué le aporta esto a una persona en relación con la construcción de su PVyC:</a:t>
          </a:r>
          <a:endParaRPr lang="es-MX" sz="2400" dirty="0"/>
        </a:p>
      </dgm:t>
    </dgm:pt>
    <dgm:pt modelId="{23BC4F16-A607-4423-9E0D-44F2B543DAE7}" type="sibTrans" cxnId="{FD16832E-9FB5-40A0-A2CE-1450D5201523}">
      <dgm:prSet/>
      <dgm:spPr/>
      <dgm:t>
        <a:bodyPr/>
        <a:lstStyle/>
        <a:p>
          <a:endParaRPr lang="es-MX"/>
        </a:p>
      </dgm:t>
    </dgm:pt>
    <dgm:pt modelId="{E1AC0E74-BC14-4067-A6BE-0F2ABF1D3566}" type="parTrans" cxnId="{FD16832E-9FB5-40A0-A2CE-1450D5201523}">
      <dgm:prSet/>
      <dgm:spPr/>
      <dgm:t>
        <a:bodyPr/>
        <a:lstStyle/>
        <a:p>
          <a:endParaRPr lang="es-MX"/>
        </a:p>
      </dgm:t>
    </dgm:pt>
    <dgm:pt modelId="{E83BDB8D-1FF3-4657-9D59-F599D3BF6C3D}" type="sibTrans" cxnId="{E7ADACE2-9977-4995-BE7E-E3E24B1C3887}">
      <dgm:prSet/>
      <dgm:spPr/>
      <dgm:t>
        <a:bodyPr/>
        <a:lstStyle/>
        <a:p>
          <a:endParaRPr lang="es-MX"/>
        </a:p>
      </dgm:t>
    </dgm:pt>
    <dgm:pt modelId="{133A5CE3-3532-47DD-9F4B-28A4EC82A390}" type="parTrans" cxnId="{E7ADACE2-9977-4995-BE7E-E3E24B1C3887}">
      <dgm:prSet/>
      <dgm:spPr/>
      <dgm:t>
        <a:bodyPr/>
        <a:lstStyle/>
        <a:p>
          <a:endParaRPr lang="es-MX"/>
        </a:p>
      </dgm:t>
    </dgm:pt>
    <dgm:pt modelId="{50D34BEC-369E-4A6C-A3CF-547B10AE6FD7}" type="sibTrans" cxnId="{F3B3F9D0-8C14-47C3-9E85-85CAF6191C42}">
      <dgm:prSet/>
      <dgm:spPr/>
      <dgm:t>
        <a:bodyPr/>
        <a:lstStyle/>
        <a:p>
          <a:endParaRPr lang="es-MX"/>
        </a:p>
      </dgm:t>
    </dgm:pt>
    <dgm:pt modelId="{04193FA8-2E25-486E-8588-0C980DCEA602}" type="parTrans" cxnId="{F3B3F9D0-8C14-47C3-9E85-85CAF6191C42}">
      <dgm:prSet/>
      <dgm:spPr/>
      <dgm:t>
        <a:bodyPr/>
        <a:lstStyle/>
        <a:p>
          <a:endParaRPr lang="es-MX"/>
        </a:p>
      </dgm:t>
    </dgm:pt>
    <dgm:pt modelId="{72AFFF9D-867E-4CCA-BB16-556FC7A4ABEE}" type="sibTrans" cxnId="{406AFEAB-FD74-402A-BF40-A43D6805A2A1}">
      <dgm:prSet/>
      <dgm:spPr/>
      <dgm:t>
        <a:bodyPr/>
        <a:lstStyle/>
        <a:p>
          <a:endParaRPr lang="es-MX"/>
        </a:p>
      </dgm:t>
    </dgm:pt>
    <dgm:pt modelId="{BEB2DC48-3026-4D98-9D2F-485F9B9CBF6A}" type="parTrans" cxnId="{406AFEAB-FD74-402A-BF40-A43D6805A2A1}">
      <dgm:prSet/>
      <dgm:spPr/>
      <dgm:t>
        <a:bodyPr/>
        <a:lstStyle/>
        <a:p>
          <a:endParaRPr lang="es-MX"/>
        </a:p>
      </dgm:t>
    </dgm:pt>
    <dgm:pt modelId="{DF442485-3C7C-434D-A6DD-06729DB2D91A}" type="sibTrans" cxnId="{E5F1FCBA-BEA5-4919-A21A-9DEF507E8A22}">
      <dgm:prSet/>
      <dgm:spPr/>
      <dgm:t>
        <a:bodyPr/>
        <a:lstStyle/>
        <a:p>
          <a:endParaRPr lang="es-MX"/>
        </a:p>
      </dgm:t>
    </dgm:pt>
    <dgm:pt modelId="{F4294822-59E4-4174-AAF0-2E0E3B4C4AF1}" type="parTrans" cxnId="{E5F1FCBA-BEA5-4919-A21A-9DEF507E8A22}">
      <dgm:prSet/>
      <dgm:spPr/>
      <dgm:t>
        <a:bodyPr/>
        <a:lstStyle/>
        <a:p>
          <a:endParaRPr lang="es-MX"/>
        </a:p>
      </dgm:t>
    </dgm:pt>
    <dgm:pt modelId="{FFC3360A-B7BC-48BF-B036-DA4825ABD85C}" type="pres">
      <dgm:prSet presAssocID="{62C4FBFE-5AB5-4234-89BA-DBDAA918E323}" presName="linearFlow" presStyleCnt="0">
        <dgm:presLayoutVars>
          <dgm:dir/>
          <dgm:animLvl val="lvl"/>
          <dgm:resizeHandles val="exact"/>
        </dgm:presLayoutVars>
      </dgm:prSet>
      <dgm:spPr/>
      <dgm:t>
        <a:bodyPr/>
        <a:lstStyle/>
        <a:p>
          <a:endParaRPr lang="es-MX"/>
        </a:p>
      </dgm:t>
    </dgm:pt>
    <dgm:pt modelId="{58704763-5944-462D-8036-E580B676C5FA}" type="pres">
      <dgm:prSet presAssocID="{F4430A34-9D63-47D2-8621-92862F9F6E38}" presName="composite" presStyleCnt="0"/>
      <dgm:spPr/>
      <dgm:t>
        <a:bodyPr/>
        <a:lstStyle/>
        <a:p>
          <a:endParaRPr lang="es-MX"/>
        </a:p>
      </dgm:t>
    </dgm:pt>
    <dgm:pt modelId="{4D82089A-CC05-4372-B86E-87F5EE7AA80D}" type="pres">
      <dgm:prSet presAssocID="{F4430A34-9D63-47D2-8621-92862F9F6E38}" presName="parentText" presStyleLbl="alignNode1" presStyleIdx="0" presStyleCnt="1">
        <dgm:presLayoutVars>
          <dgm:chMax val="1"/>
          <dgm:bulletEnabled val="1"/>
        </dgm:presLayoutVars>
      </dgm:prSet>
      <dgm:spPr/>
      <dgm:t>
        <a:bodyPr/>
        <a:lstStyle/>
        <a:p>
          <a:endParaRPr lang="es-MX"/>
        </a:p>
      </dgm:t>
    </dgm:pt>
    <dgm:pt modelId="{3AB5A89A-5154-4282-AEB6-46A3F6BEC092}" type="pres">
      <dgm:prSet presAssocID="{F4430A34-9D63-47D2-8621-92862F9F6E38}" presName="descendantText" presStyleLbl="alignAcc1" presStyleIdx="0" presStyleCnt="1">
        <dgm:presLayoutVars>
          <dgm:bulletEnabled val="1"/>
        </dgm:presLayoutVars>
      </dgm:prSet>
      <dgm:spPr/>
      <dgm:t>
        <a:bodyPr/>
        <a:lstStyle/>
        <a:p>
          <a:endParaRPr lang="es-MX"/>
        </a:p>
      </dgm:t>
    </dgm:pt>
  </dgm:ptLst>
  <dgm:cxnLst>
    <dgm:cxn modelId="{12E5F408-6CE6-4987-87DD-55E31DC53464}" type="presOf" srcId="{D9EDDCB8-9ADD-46FB-8240-9AB801B21184}" destId="{3AB5A89A-5154-4282-AEB6-46A3F6BEC092}" srcOrd="0" destOrd="1" presId="urn:microsoft.com/office/officeart/2005/8/layout/chevron2"/>
    <dgm:cxn modelId="{F3B3F9D0-8C14-47C3-9E85-85CAF6191C42}" srcId="{F4430A34-9D63-47D2-8621-92862F9F6E38}" destId="{68171BE7-35BD-4586-A161-CE3A4EF33468}" srcOrd="2" destOrd="0" parTransId="{04193FA8-2E25-486E-8588-0C980DCEA602}" sibTransId="{50D34BEC-369E-4A6C-A3CF-547B10AE6FD7}"/>
    <dgm:cxn modelId="{E77A4C73-9BFE-4C54-A97D-773B0E21C706}" type="presOf" srcId="{68171BE7-35BD-4586-A161-CE3A4EF33468}" destId="{3AB5A89A-5154-4282-AEB6-46A3F6BEC092}" srcOrd="0" destOrd="2" presId="urn:microsoft.com/office/officeart/2005/8/layout/chevron2"/>
    <dgm:cxn modelId="{09D3CB0A-5FCD-4403-AD5E-728C3CADCAFB}" type="presOf" srcId="{62C4FBFE-5AB5-4234-89BA-DBDAA918E323}" destId="{FFC3360A-B7BC-48BF-B036-DA4825ABD85C}" srcOrd="0" destOrd="0" presId="urn:microsoft.com/office/officeart/2005/8/layout/chevron2"/>
    <dgm:cxn modelId="{FD16832E-9FB5-40A0-A2CE-1450D5201523}" srcId="{62C4FBFE-5AB5-4234-89BA-DBDAA918E323}" destId="{F4430A34-9D63-47D2-8621-92862F9F6E38}" srcOrd="0" destOrd="0" parTransId="{E1AC0E74-BC14-4067-A6BE-0F2ABF1D3566}" sibTransId="{23BC4F16-A607-4423-9E0D-44F2B543DAE7}"/>
    <dgm:cxn modelId="{E7ADACE2-9977-4995-BE7E-E3E24B1C3887}" srcId="{F4430A34-9D63-47D2-8621-92862F9F6E38}" destId="{5E7B162A-7DB1-48D6-924E-3F621D8C291A}" srcOrd="3" destOrd="0" parTransId="{133A5CE3-3532-47DD-9F4B-28A4EC82A390}" sibTransId="{E83BDB8D-1FF3-4657-9D59-F599D3BF6C3D}"/>
    <dgm:cxn modelId="{406AFEAB-FD74-402A-BF40-A43D6805A2A1}" srcId="{F4430A34-9D63-47D2-8621-92862F9F6E38}" destId="{D9EDDCB8-9ADD-46FB-8240-9AB801B21184}" srcOrd="1" destOrd="0" parTransId="{BEB2DC48-3026-4D98-9D2F-485F9B9CBF6A}" sibTransId="{72AFFF9D-867E-4CCA-BB16-556FC7A4ABEE}"/>
    <dgm:cxn modelId="{C9CBB5B4-9639-4782-A804-2403322D02B7}" type="presOf" srcId="{5E7B162A-7DB1-48D6-924E-3F621D8C291A}" destId="{3AB5A89A-5154-4282-AEB6-46A3F6BEC092}" srcOrd="0" destOrd="3" presId="urn:microsoft.com/office/officeart/2005/8/layout/chevron2"/>
    <dgm:cxn modelId="{E5F1FCBA-BEA5-4919-A21A-9DEF507E8A22}" srcId="{F4430A34-9D63-47D2-8621-92862F9F6E38}" destId="{F2C2C6B1-0F24-4932-8465-9695A4159E2E}" srcOrd="0" destOrd="0" parTransId="{F4294822-59E4-4174-AAF0-2E0E3B4C4AF1}" sibTransId="{DF442485-3C7C-434D-A6DD-06729DB2D91A}"/>
    <dgm:cxn modelId="{F8C0017C-0D5C-4353-A749-83EF109E648B}" type="presOf" srcId="{F4430A34-9D63-47D2-8621-92862F9F6E38}" destId="{4D82089A-CC05-4372-B86E-87F5EE7AA80D}" srcOrd="0" destOrd="0" presId="urn:microsoft.com/office/officeart/2005/8/layout/chevron2"/>
    <dgm:cxn modelId="{F62097FE-5EFA-4FD8-A1E9-2D2C7E08D6BA}" type="presOf" srcId="{F2C2C6B1-0F24-4932-8465-9695A4159E2E}" destId="{3AB5A89A-5154-4282-AEB6-46A3F6BEC092}" srcOrd="0" destOrd="0" presId="urn:microsoft.com/office/officeart/2005/8/layout/chevron2"/>
    <dgm:cxn modelId="{C2490B1D-B8A6-4907-A9F4-DC95C48EBEF5}" type="presParOf" srcId="{FFC3360A-B7BC-48BF-B036-DA4825ABD85C}" destId="{58704763-5944-462D-8036-E580B676C5FA}" srcOrd="0" destOrd="0" presId="urn:microsoft.com/office/officeart/2005/8/layout/chevron2"/>
    <dgm:cxn modelId="{317FABA2-71A1-42B6-8594-FC340540C745}" type="presParOf" srcId="{58704763-5944-462D-8036-E580B676C5FA}" destId="{4D82089A-CC05-4372-B86E-87F5EE7AA80D}" srcOrd="0" destOrd="0" presId="urn:microsoft.com/office/officeart/2005/8/layout/chevron2"/>
    <dgm:cxn modelId="{25D7EA9A-3C03-424F-96A5-F67B5E65513B}" type="presParOf" srcId="{58704763-5944-462D-8036-E580B676C5FA}" destId="{3AB5A89A-5154-4282-AEB6-46A3F6BEC09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7378C74-1723-4C05-B905-F085706D6D86}" type="doc">
      <dgm:prSet loTypeId="urn:microsoft.com/office/officeart/2009/layout/CircleArrowProcess" loCatId="process" qsTypeId="urn:microsoft.com/office/officeart/2005/8/quickstyle/simple1" qsCatId="simple" csTypeId="urn:microsoft.com/office/officeart/2005/8/colors/colorful5" csCatId="colorful" phldr="1"/>
      <dgm:spPr/>
      <dgm:t>
        <a:bodyPr/>
        <a:lstStyle/>
        <a:p>
          <a:endParaRPr lang="es-MX"/>
        </a:p>
      </dgm:t>
    </dgm:pt>
    <dgm:pt modelId="{1F7C9C2C-1BAE-4F79-9907-F01446C3ACDE}">
      <dgm:prSet custT="1"/>
      <dgm:spPr/>
      <dgm:t>
        <a:bodyPr/>
        <a:lstStyle/>
        <a:p>
          <a:pPr rtl="0"/>
          <a:r>
            <a:rPr lang="es-MX" sz="2000" dirty="0" smtClean="0">
              <a:solidFill>
                <a:schemeClr val="accent3">
                  <a:lumMod val="75000"/>
                </a:schemeClr>
              </a:solidFill>
            </a:rPr>
            <a:t>Posibles o potenciales</a:t>
          </a:r>
          <a:endParaRPr lang="es-MX" sz="2000" dirty="0">
            <a:solidFill>
              <a:schemeClr val="accent3">
                <a:lumMod val="75000"/>
              </a:schemeClr>
            </a:solidFill>
          </a:endParaRPr>
        </a:p>
      </dgm:t>
    </dgm:pt>
    <dgm:pt modelId="{C4694925-E870-4D11-89E0-396B3B50A9FA}">
      <dgm:prSet custT="1"/>
      <dgm:spPr/>
      <dgm:t>
        <a:bodyPr/>
        <a:lstStyle/>
        <a:p>
          <a:pPr rtl="0"/>
          <a:r>
            <a:rPr lang="es-MX" sz="2000" dirty="0" smtClean="0">
              <a:solidFill>
                <a:srgbClr val="FF0000"/>
              </a:solidFill>
            </a:rPr>
            <a:t>Mediatas o inmediatas</a:t>
          </a:r>
          <a:endParaRPr lang="es-MX" sz="1800" dirty="0">
            <a:solidFill>
              <a:srgbClr val="FF0000"/>
            </a:solidFill>
          </a:endParaRPr>
        </a:p>
      </dgm:t>
    </dgm:pt>
    <dgm:pt modelId="{A6B53093-B9C9-4DE8-99CC-C37863F1438F}">
      <dgm:prSet custT="1"/>
      <dgm:spPr/>
      <dgm:t>
        <a:bodyPr/>
        <a:lstStyle/>
        <a:p>
          <a:pPr rtl="0"/>
          <a:r>
            <a:rPr lang="es-MX" sz="2000" dirty="0" smtClean="0">
              <a:solidFill>
                <a:srgbClr val="FFC000"/>
              </a:solidFill>
            </a:rPr>
            <a:t>Perder el trabajo por algún descuido o falta de preparación</a:t>
          </a:r>
          <a:endParaRPr lang="es-MX" sz="2000" dirty="0">
            <a:solidFill>
              <a:srgbClr val="FFC000"/>
            </a:solidFill>
          </a:endParaRPr>
        </a:p>
      </dgm:t>
    </dgm:pt>
    <dgm:pt modelId="{19D41CF6-5089-4FF4-BE33-0E4233A363BE}">
      <dgm:prSet custT="1"/>
      <dgm:spPr/>
      <dgm:t>
        <a:bodyPr/>
        <a:lstStyle/>
        <a:p>
          <a:pPr rtl="0"/>
          <a:r>
            <a:rPr lang="es-MX" sz="2000" dirty="0" smtClean="0">
              <a:solidFill>
                <a:srgbClr val="FFC000"/>
              </a:solidFill>
            </a:rPr>
            <a:t>Perder al ser amado o a un amigo entrañable ante una infidelidad o indiscreción</a:t>
          </a:r>
          <a:endParaRPr lang="es-MX" sz="2000" dirty="0">
            <a:solidFill>
              <a:srgbClr val="FFC000"/>
            </a:solidFill>
          </a:endParaRPr>
        </a:p>
      </dgm:t>
    </dgm:pt>
    <dgm:pt modelId="{B5742D85-D443-438D-9D95-F13D37209F08}">
      <dgm:prSet custT="1"/>
      <dgm:spPr/>
      <dgm:t>
        <a:bodyPr/>
        <a:lstStyle/>
        <a:p>
          <a:pPr rtl="0"/>
          <a:r>
            <a:rPr lang="es-MX" sz="2000" dirty="0" smtClean="0">
              <a:solidFill>
                <a:srgbClr val="FFC000"/>
              </a:solidFill>
            </a:rPr>
            <a:t>Concebir un hijo no planeado</a:t>
          </a:r>
          <a:endParaRPr lang="es-MX" sz="2000" dirty="0">
            <a:solidFill>
              <a:srgbClr val="FFC000"/>
            </a:solidFill>
          </a:endParaRPr>
        </a:p>
      </dgm:t>
    </dgm:pt>
    <dgm:pt modelId="{ACC0A591-9ECF-4653-AF1A-BD1EF014A356}">
      <dgm:prSet custT="1"/>
      <dgm:spPr/>
      <dgm:t>
        <a:bodyPr/>
        <a:lstStyle/>
        <a:p>
          <a:pPr rtl="0"/>
          <a:r>
            <a:rPr lang="es-MX" sz="2000" dirty="0" smtClean="0">
              <a:solidFill>
                <a:srgbClr val="FFC000"/>
              </a:solidFill>
            </a:rPr>
            <a:t>Sufrir un accidente, por falta de prevención</a:t>
          </a:r>
          <a:endParaRPr lang="es-MX" sz="2000" dirty="0">
            <a:solidFill>
              <a:srgbClr val="FFC000"/>
            </a:solidFill>
          </a:endParaRPr>
        </a:p>
      </dgm:t>
    </dgm:pt>
    <dgm:pt modelId="{4EFE2F91-58C3-4A81-B3B6-756BCB0913E9}">
      <dgm:prSet custT="1"/>
      <dgm:spPr/>
      <dgm:t>
        <a:bodyPr/>
        <a:lstStyle/>
        <a:p>
          <a:pPr rtl="0"/>
          <a:r>
            <a:rPr lang="es-MX" sz="2800" dirty="0" smtClean="0">
              <a:solidFill>
                <a:srgbClr val="0070C0"/>
              </a:solidFill>
            </a:rPr>
            <a:t>Favorables o desfavorables,  como por ejemplo:</a:t>
          </a:r>
          <a:endParaRPr lang="es-MX" sz="2800" dirty="0">
            <a:solidFill>
              <a:srgbClr val="0070C0"/>
            </a:solidFill>
          </a:endParaRPr>
        </a:p>
      </dgm:t>
    </dgm:pt>
    <dgm:pt modelId="{B7DE62FA-D645-42E3-8D9C-B8CBF14FBB2D}" type="sibTrans" cxnId="{FB80859C-62EA-4E31-B590-FAC26DD24FAF}">
      <dgm:prSet/>
      <dgm:spPr/>
      <dgm:t>
        <a:bodyPr/>
        <a:lstStyle/>
        <a:p>
          <a:endParaRPr lang="es-MX"/>
        </a:p>
      </dgm:t>
    </dgm:pt>
    <dgm:pt modelId="{A52A0058-B4B7-47E7-8BE6-7935E88CA725}" type="parTrans" cxnId="{FB80859C-62EA-4E31-B590-FAC26DD24FAF}">
      <dgm:prSet/>
      <dgm:spPr/>
      <dgm:t>
        <a:bodyPr/>
        <a:lstStyle/>
        <a:p>
          <a:endParaRPr lang="es-MX"/>
        </a:p>
      </dgm:t>
    </dgm:pt>
    <dgm:pt modelId="{4D50E177-55D5-408A-9EE2-ACEBA672D18F}" type="sibTrans" cxnId="{2C5D781D-E579-4B14-A91D-44CBD774EF3B}">
      <dgm:prSet/>
      <dgm:spPr/>
      <dgm:t>
        <a:bodyPr/>
        <a:lstStyle/>
        <a:p>
          <a:endParaRPr lang="es-MX"/>
        </a:p>
      </dgm:t>
    </dgm:pt>
    <dgm:pt modelId="{E54BD0D4-6090-4C66-8B6E-04A67A8FE429}" type="parTrans" cxnId="{2C5D781D-E579-4B14-A91D-44CBD774EF3B}">
      <dgm:prSet/>
      <dgm:spPr/>
      <dgm:t>
        <a:bodyPr/>
        <a:lstStyle/>
        <a:p>
          <a:endParaRPr lang="es-MX"/>
        </a:p>
      </dgm:t>
    </dgm:pt>
    <dgm:pt modelId="{B33DAC88-37BF-44DB-8058-9EB8B8414137}" type="sibTrans" cxnId="{662ED604-23E7-4DF6-BC73-60E87CAFAB2C}">
      <dgm:prSet/>
      <dgm:spPr/>
      <dgm:t>
        <a:bodyPr/>
        <a:lstStyle/>
        <a:p>
          <a:endParaRPr lang="es-MX"/>
        </a:p>
      </dgm:t>
    </dgm:pt>
    <dgm:pt modelId="{D0C6338C-04EF-4025-A190-8EB2A283C5EC}" type="parTrans" cxnId="{662ED604-23E7-4DF6-BC73-60E87CAFAB2C}">
      <dgm:prSet/>
      <dgm:spPr/>
      <dgm:t>
        <a:bodyPr/>
        <a:lstStyle/>
        <a:p>
          <a:endParaRPr lang="es-MX"/>
        </a:p>
      </dgm:t>
    </dgm:pt>
    <dgm:pt modelId="{A90039F6-5521-482F-8241-3D7599A7C431}" type="sibTrans" cxnId="{0E860CEC-97B3-489F-9C7B-7B0A284DFBBB}">
      <dgm:prSet/>
      <dgm:spPr/>
      <dgm:t>
        <a:bodyPr/>
        <a:lstStyle/>
        <a:p>
          <a:endParaRPr lang="es-MX"/>
        </a:p>
      </dgm:t>
    </dgm:pt>
    <dgm:pt modelId="{72B2D74E-91A8-4591-B311-D67A556E1D20}" type="parTrans" cxnId="{0E860CEC-97B3-489F-9C7B-7B0A284DFBBB}">
      <dgm:prSet/>
      <dgm:spPr/>
      <dgm:t>
        <a:bodyPr/>
        <a:lstStyle/>
        <a:p>
          <a:endParaRPr lang="es-MX"/>
        </a:p>
      </dgm:t>
    </dgm:pt>
    <dgm:pt modelId="{515F36D3-3F98-4AE9-955F-55B29C41DC93}">
      <dgm:prSet custT="1"/>
      <dgm:spPr/>
      <dgm:t>
        <a:bodyPr/>
        <a:lstStyle/>
        <a:p>
          <a:pPr rtl="0"/>
          <a:r>
            <a:rPr lang="es-MX" sz="2800" dirty="0" smtClean="0"/>
            <a:t>Dados sus efectos, temporalidad o probabilidad, las consecuencias pueden ser:</a:t>
          </a:r>
          <a:endParaRPr lang="es-MX" sz="2800" dirty="0"/>
        </a:p>
      </dgm:t>
    </dgm:pt>
    <dgm:pt modelId="{1AEC455D-162A-467F-9A57-660546855A11}" type="sibTrans" cxnId="{79F6DA17-0A0F-40A8-9479-693ED3356760}">
      <dgm:prSet/>
      <dgm:spPr/>
      <dgm:t>
        <a:bodyPr/>
        <a:lstStyle/>
        <a:p>
          <a:endParaRPr lang="es-MX" dirty="0"/>
        </a:p>
      </dgm:t>
    </dgm:pt>
    <dgm:pt modelId="{D4F4A025-1AEB-4221-AB7E-25F960884CB9}" type="parTrans" cxnId="{79F6DA17-0A0F-40A8-9479-693ED3356760}">
      <dgm:prSet/>
      <dgm:spPr/>
      <dgm:t>
        <a:bodyPr/>
        <a:lstStyle/>
        <a:p>
          <a:endParaRPr lang="es-MX"/>
        </a:p>
      </dgm:t>
    </dgm:pt>
    <dgm:pt modelId="{875A752A-E568-40C3-8139-E719B5B5D9C7}" type="sibTrans" cxnId="{33E6577D-54A1-458B-BB90-6E9ED562B96B}">
      <dgm:prSet/>
      <dgm:spPr/>
      <dgm:t>
        <a:bodyPr/>
        <a:lstStyle/>
        <a:p>
          <a:endParaRPr lang="es-MX"/>
        </a:p>
      </dgm:t>
    </dgm:pt>
    <dgm:pt modelId="{12C877BD-C439-45E8-9B7D-9310DBE60714}" type="parTrans" cxnId="{33E6577D-54A1-458B-BB90-6E9ED562B96B}">
      <dgm:prSet/>
      <dgm:spPr/>
      <dgm:t>
        <a:bodyPr/>
        <a:lstStyle/>
        <a:p>
          <a:endParaRPr lang="es-MX"/>
        </a:p>
      </dgm:t>
    </dgm:pt>
    <dgm:pt modelId="{E48C4D26-0448-46DD-8B4C-80CA07CDEADB}" type="sibTrans" cxnId="{563AE20C-AC46-4593-BAB4-DBAA5B930E42}">
      <dgm:prSet/>
      <dgm:spPr/>
      <dgm:t>
        <a:bodyPr/>
        <a:lstStyle/>
        <a:p>
          <a:endParaRPr lang="es-MX"/>
        </a:p>
      </dgm:t>
    </dgm:pt>
    <dgm:pt modelId="{761FA3CC-D8D5-4064-B6E7-107262DB63F9}" type="parTrans" cxnId="{563AE20C-AC46-4593-BAB4-DBAA5B930E42}">
      <dgm:prSet/>
      <dgm:spPr/>
      <dgm:t>
        <a:bodyPr/>
        <a:lstStyle/>
        <a:p>
          <a:endParaRPr lang="es-MX"/>
        </a:p>
      </dgm:t>
    </dgm:pt>
    <dgm:pt modelId="{A5CE1DDE-12C5-41B3-BD02-297F96AE4F1F}" type="sibTrans" cxnId="{47A11115-1BD1-4CAD-987A-7E0AA926394B}">
      <dgm:prSet/>
      <dgm:spPr/>
      <dgm:t>
        <a:bodyPr/>
        <a:lstStyle/>
        <a:p>
          <a:endParaRPr lang="es-MX"/>
        </a:p>
      </dgm:t>
    </dgm:pt>
    <dgm:pt modelId="{1A8E6CA4-63E9-488D-9B2E-585A8B2E802A}" type="parTrans" cxnId="{47A11115-1BD1-4CAD-987A-7E0AA926394B}">
      <dgm:prSet/>
      <dgm:spPr/>
      <dgm:t>
        <a:bodyPr/>
        <a:lstStyle/>
        <a:p>
          <a:endParaRPr lang="es-MX"/>
        </a:p>
      </dgm:t>
    </dgm:pt>
    <dgm:pt modelId="{6ABCE79B-1FF9-4CE1-B933-8F847AF3D68D}" type="pres">
      <dgm:prSet presAssocID="{17378C74-1723-4C05-B905-F085706D6D86}" presName="Name0" presStyleCnt="0">
        <dgm:presLayoutVars>
          <dgm:chMax val="7"/>
          <dgm:chPref val="7"/>
          <dgm:dir/>
          <dgm:animLvl val="lvl"/>
        </dgm:presLayoutVars>
      </dgm:prSet>
      <dgm:spPr/>
      <dgm:t>
        <a:bodyPr/>
        <a:lstStyle/>
        <a:p>
          <a:endParaRPr lang="es-MX"/>
        </a:p>
      </dgm:t>
    </dgm:pt>
    <dgm:pt modelId="{2F2060D0-0A7C-413A-9AF1-78BDDAF65E89}" type="pres">
      <dgm:prSet presAssocID="{515F36D3-3F98-4AE9-955F-55B29C41DC93}" presName="Accent1" presStyleCnt="0"/>
      <dgm:spPr/>
    </dgm:pt>
    <dgm:pt modelId="{84F6D576-0CDA-4C8B-B626-A596C9B095C5}" type="pres">
      <dgm:prSet presAssocID="{515F36D3-3F98-4AE9-955F-55B29C41DC93}" presName="Accent" presStyleLbl="node1" presStyleIdx="0" presStyleCnt="1"/>
      <dgm:spPr/>
    </dgm:pt>
    <dgm:pt modelId="{C14AF91A-7922-4C10-B5F0-6B00B6172890}" type="pres">
      <dgm:prSet presAssocID="{515F36D3-3F98-4AE9-955F-55B29C41DC93}" presName="Child1" presStyleLbl="revTx" presStyleIdx="0" presStyleCnt="2">
        <dgm:presLayoutVars>
          <dgm:chMax val="0"/>
          <dgm:chPref val="0"/>
          <dgm:bulletEnabled val="1"/>
        </dgm:presLayoutVars>
      </dgm:prSet>
      <dgm:spPr/>
      <dgm:t>
        <a:bodyPr/>
        <a:lstStyle/>
        <a:p>
          <a:endParaRPr lang="es-MX"/>
        </a:p>
      </dgm:t>
    </dgm:pt>
    <dgm:pt modelId="{385CA5C1-6C6C-40DF-90E6-3C22BD5D8EBC}" type="pres">
      <dgm:prSet presAssocID="{515F36D3-3F98-4AE9-955F-55B29C41DC93}" presName="Parent1" presStyleLbl="revTx" presStyleIdx="1" presStyleCnt="2">
        <dgm:presLayoutVars>
          <dgm:chMax val="1"/>
          <dgm:chPref val="1"/>
          <dgm:bulletEnabled val="1"/>
        </dgm:presLayoutVars>
      </dgm:prSet>
      <dgm:spPr/>
      <dgm:t>
        <a:bodyPr/>
        <a:lstStyle/>
        <a:p>
          <a:endParaRPr lang="es-MX"/>
        </a:p>
      </dgm:t>
    </dgm:pt>
  </dgm:ptLst>
  <dgm:cxnLst>
    <dgm:cxn modelId="{24E1F487-2F5B-4832-987D-75EF1444D5F1}" type="presOf" srcId="{ACC0A591-9ECF-4653-AF1A-BD1EF014A356}" destId="{C14AF91A-7922-4C10-B5F0-6B00B6172890}" srcOrd="0" destOrd="1" presId="urn:microsoft.com/office/officeart/2009/layout/CircleArrowProcess"/>
    <dgm:cxn modelId="{F6EC6294-A7F2-4B5D-91A2-CC062A011A32}" type="presOf" srcId="{515F36D3-3F98-4AE9-955F-55B29C41DC93}" destId="{385CA5C1-6C6C-40DF-90E6-3C22BD5D8EBC}" srcOrd="0" destOrd="0" presId="urn:microsoft.com/office/officeart/2009/layout/CircleArrowProcess"/>
    <dgm:cxn modelId="{347B2B90-7215-4224-9845-4F451E57EB3D}" type="presOf" srcId="{4EFE2F91-58C3-4A81-B3B6-756BCB0913E9}" destId="{C14AF91A-7922-4C10-B5F0-6B00B6172890}" srcOrd="0" destOrd="0" presId="urn:microsoft.com/office/officeart/2009/layout/CircleArrowProcess"/>
    <dgm:cxn modelId="{C015CFC2-CD65-4602-99AD-5F3156023DFA}" type="presOf" srcId="{A6B53093-B9C9-4DE8-99CC-C37863F1438F}" destId="{C14AF91A-7922-4C10-B5F0-6B00B6172890}" srcOrd="0" destOrd="4" presId="urn:microsoft.com/office/officeart/2009/layout/CircleArrowProcess"/>
    <dgm:cxn modelId="{46D0895E-FB50-450C-8312-0FCE3D9A5906}" type="presOf" srcId="{C4694925-E870-4D11-89E0-396B3B50A9FA}" destId="{C14AF91A-7922-4C10-B5F0-6B00B6172890}" srcOrd="0" destOrd="5" presId="urn:microsoft.com/office/officeart/2009/layout/CircleArrowProcess"/>
    <dgm:cxn modelId="{563AE20C-AC46-4593-BAB4-DBAA5B930E42}" srcId="{515F36D3-3F98-4AE9-955F-55B29C41DC93}" destId="{C4694925-E870-4D11-89E0-396B3B50A9FA}" srcOrd="1" destOrd="0" parTransId="{761FA3CC-D8D5-4064-B6E7-107262DB63F9}" sibTransId="{E48C4D26-0448-46DD-8B4C-80CA07CDEADB}"/>
    <dgm:cxn modelId="{D83AB2E6-AE3A-4B8F-A0DF-BA59C9DDB2B1}" type="presOf" srcId="{1F7C9C2C-1BAE-4F79-9907-F01446C3ACDE}" destId="{C14AF91A-7922-4C10-B5F0-6B00B6172890}" srcOrd="0" destOrd="6" presId="urn:microsoft.com/office/officeart/2009/layout/CircleArrowProcess"/>
    <dgm:cxn modelId="{662ED604-23E7-4DF6-BC73-60E87CAFAB2C}" srcId="{4EFE2F91-58C3-4A81-B3B6-756BCB0913E9}" destId="{B5742D85-D443-438D-9D95-F13D37209F08}" srcOrd="1" destOrd="0" parTransId="{D0C6338C-04EF-4025-A190-8EB2A283C5EC}" sibTransId="{B33DAC88-37BF-44DB-8058-9EB8B8414137}"/>
    <dgm:cxn modelId="{47A11115-1BD1-4CAD-987A-7E0AA926394B}" srcId="{515F36D3-3F98-4AE9-955F-55B29C41DC93}" destId="{4EFE2F91-58C3-4A81-B3B6-756BCB0913E9}" srcOrd="0" destOrd="0" parTransId="{1A8E6CA4-63E9-488D-9B2E-585A8B2E802A}" sibTransId="{A5CE1DDE-12C5-41B3-BD02-297F96AE4F1F}"/>
    <dgm:cxn modelId="{2C5D781D-E579-4B14-A91D-44CBD774EF3B}" srcId="{4EFE2F91-58C3-4A81-B3B6-756BCB0913E9}" destId="{19D41CF6-5089-4FF4-BE33-0E4233A363BE}" srcOrd="2" destOrd="0" parTransId="{E54BD0D4-6090-4C66-8B6E-04A67A8FE429}" sibTransId="{4D50E177-55D5-408A-9EE2-ACEBA672D18F}"/>
    <dgm:cxn modelId="{FB80859C-62EA-4E31-B590-FAC26DD24FAF}" srcId="{4EFE2F91-58C3-4A81-B3B6-756BCB0913E9}" destId="{A6B53093-B9C9-4DE8-99CC-C37863F1438F}" srcOrd="3" destOrd="0" parTransId="{A52A0058-B4B7-47E7-8BE6-7935E88CA725}" sibTransId="{B7DE62FA-D645-42E3-8D9C-B8CBF14FBB2D}"/>
    <dgm:cxn modelId="{6FF10506-C862-4615-B2AA-243D77264C2F}" type="presOf" srcId="{19D41CF6-5089-4FF4-BE33-0E4233A363BE}" destId="{C14AF91A-7922-4C10-B5F0-6B00B6172890}" srcOrd="0" destOrd="3" presId="urn:microsoft.com/office/officeart/2009/layout/CircleArrowProcess"/>
    <dgm:cxn modelId="{B5BE6CCE-FE86-4D4E-8DBD-CCF92ABF55DC}" type="presOf" srcId="{17378C74-1723-4C05-B905-F085706D6D86}" destId="{6ABCE79B-1FF9-4CE1-B933-8F847AF3D68D}" srcOrd="0" destOrd="0" presId="urn:microsoft.com/office/officeart/2009/layout/CircleArrowProcess"/>
    <dgm:cxn modelId="{33E6577D-54A1-458B-BB90-6E9ED562B96B}" srcId="{515F36D3-3F98-4AE9-955F-55B29C41DC93}" destId="{1F7C9C2C-1BAE-4F79-9907-F01446C3ACDE}" srcOrd="2" destOrd="0" parTransId="{12C877BD-C439-45E8-9B7D-9310DBE60714}" sibTransId="{875A752A-E568-40C3-8139-E719B5B5D9C7}"/>
    <dgm:cxn modelId="{79F6DA17-0A0F-40A8-9479-693ED3356760}" srcId="{17378C74-1723-4C05-B905-F085706D6D86}" destId="{515F36D3-3F98-4AE9-955F-55B29C41DC93}" srcOrd="0" destOrd="0" parTransId="{D4F4A025-1AEB-4221-AB7E-25F960884CB9}" sibTransId="{1AEC455D-162A-467F-9A57-660546855A11}"/>
    <dgm:cxn modelId="{D529DF7F-39F1-4EBB-A44D-E13FA173C243}" type="presOf" srcId="{B5742D85-D443-438D-9D95-F13D37209F08}" destId="{C14AF91A-7922-4C10-B5F0-6B00B6172890}" srcOrd="0" destOrd="2" presId="urn:microsoft.com/office/officeart/2009/layout/CircleArrowProcess"/>
    <dgm:cxn modelId="{0E860CEC-97B3-489F-9C7B-7B0A284DFBBB}" srcId="{4EFE2F91-58C3-4A81-B3B6-756BCB0913E9}" destId="{ACC0A591-9ECF-4653-AF1A-BD1EF014A356}" srcOrd="0" destOrd="0" parTransId="{72B2D74E-91A8-4591-B311-D67A556E1D20}" sibTransId="{A90039F6-5521-482F-8241-3D7599A7C431}"/>
    <dgm:cxn modelId="{5009EBE0-B49B-4965-A12F-C9A6ADCC66BC}" type="presParOf" srcId="{6ABCE79B-1FF9-4CE1-B933-8F847AF3D68D}" destId="{2F2060D0-0A7C-413A-9AF1-78BDDAF65E89}" srcOrd="0" destOrd="0" presId="urn:microsoft.com/office/officeart/2009/layout/CircleArrowProcess"/>
    <dgm:cxn modelId="{88536475-294F-4846-857D-5FDBB34ED481}" type="presParOf" srcId="{2F2060D0-0A7C-413A-9AF1-78BDDAF65E89}" destId="{84F6D576-0CDA-4C8B-B626-A596C9B095C5}" srcOrd="0" destOrd="0" presId="urn:microsoft.com/office/officeart/2009/layout/CircleArrowProcess"/>
    <dgm:cxn modelId="{0B42B75F-C559-465D-BEA0-C05E20AA2130}" type="presParOf" srcId="{6ABCE79B-1FF9-4CE1-B933-8F847AF3D68D}" destId="{C14AF91A-7922-4C10-B5F0-6B00B6172890}" srcOrd="1" destOrd="0" presId="urn:microsoft.com/office/officeart/2009/layout/CircleArrowProcess"/>
    <dgm:cxn modelId="{ABD612A7-0CD9-4FC4-9C79-B3C10EE591DC}" type="presParOf" srcId="{6ABCE79B-1FF9-4CE1-B933-8F847AF3D68D}" destId="{385CA5C1-6C6C-40DF-90E6-3C22BD5D8EBC}" srcOrd="2"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7378C74-1723-4C05-B905-F085706D6D86}"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s-MX"/>
        </a:p>
      </dgm:t>
    </dgm:pt>
    <dgm:pt modelId="{5F4F7444-21C6-45A8-A1B3-2444EDC8F5AE}">
      <dgm:prSet custT="1"/>
      <dgm:spPr/>
      <dgm:t>
        <a:bodyPr/>
        <a:lstStyle/>
        <a:p>
          <a:pPr rtl="0"/>
          <a:r>
            <a:rPr lang="es-MX" sz="3600" kern="1200" dirty="0" smtClean="0"/>
            <a:t>¿Qué le aporta esto a una persona, en relación con la construcción de su PVyC?:</a:t>
          </a:r>
          <a:endParaRPr lang="es-MX" sz="3600" kern="1200" dirty="0"/>
        </a:p>
      </dgm:t>
    </dgm:pt>
    <dgm:pt modelId="{A3D374FD-6EA5-4955-925F-FF772D2904C0}" type="parTrans" cxnId="{35F48CFB-FB1E-4CE9-BDDA-AFE78ACDC35D}">
      <dgm:prSet/>
      <dgm:spPr/>
      <dgm:t>
        <a:bodyPr/>
        <a:lstStyle/>
        <a:p>
          <a:endParaRPr lang="es-MX"/>
        </a:p>
      </dgm:t>
    </dgm:pt>
    <dgm:pt modelId="{AB6564BC-46D8-46B9-BC58-F012069B586D}" type="sibTrans" cxnId="{35F48CFB-FB1E-4CE9-BDDA-AFE78ACDC35D}">
      <dgm:prSet/>
      <dgm:spPr/>
      <dgm:t>
        <a:bodyPr/>
        <a:lstStyle/>
        <a:p>
          <a:endParaRPr lang="es-MX"/>
        </a:p>
      </dgm:t>
    </dgm:pt>
    <dgm:pt modelId="{E6F9D420-0934-4466-A908-288ECC219DA3}">
      <dgm:prSet/>
      <dgm:spPr/>
      <dgm:t>
        <a:bodyPr/>
        <a:lstStyle/>
        <a:p>
          <a:pPr rtl="0"/>
          <a:r>
            <a:rPr lang="es-MX" dirty="0" smtClean="0"/>
            <a:t>Dado que nadie puede escapar de las consecuencias de sus actos; es importante desarrollar la habilidad para:</a:t>
          </a:r>
          <a:endParaRPr lang="es-MX" dirty="0"/>
        </a:p>
      </dgm:t>
    </dgm:pt>
    <dgm:pt modelId="{32C9CC2B-2144-4D54-A294-42C3C09B6C94}" type="parTrans" cxnId="{BB3233B9-2DCD-40DA-AD52-B9A523B195F3}">
      <dgm:prSet/>
      <dgm:spPr/>
      <dgm:t>
        <a:bodyPr/>
        <a:lstStyle/>
        <a:p>
          <a:endParaRPr lang="es-MX"/>
        </a:p>
      </dgm:t>
    </dgm:pt>
    <dgm:pt modelId="{D34590BC-DAF9-48F8-9D13-44EAF5308111}" type="sibTrans" cxnId="{BB3233B9-2DCD-40DA-AD52-B9A523B195F3}">
      <dgm:prSet/>
      <dgm:spPr/>
      <dgm:t>
        <a:bodyPr/>
        <a:lstStyle/>
        <a:p>
          <a:endParaRPr lang="es-MX"/>
        </a:p>
      </dgm:t>
    </dgm:pt>
    <dgm:pt modelId="{F1A2DB38-7089-4155-BF9A-9C4371D169CC}">
      <dgm:prSet/>
      <dgm:spPr/>
      <dgm:t>
        <a:bodyPr/>
        <a:lstStyle/>
        <a:p>
          <a:pPr rtl="0"/>
          <a:r>
            <a:rPr lang="es-MX" b="1" dirty="0" smtClean="0"/>
            <a:t>Reflexionar</a:t>
          </a:r>
          <a:r>
            <a:rPr lang="es-MX" dirty="0" smtClean="0"/>
            <a:t> </a:t>
          </a:r>
          <a:r>
            <a:rPr lang="es-MX" b="1" dirty="0" smtClean="0"/>
            <a:t>para</a:t>
          </a:r>
          <a:r>
            <a:rPr lang="es-MX" dirty="0" smtClean="0"/>
            <a:t> (antes de), </a:t>
          </a:r>
          <a:endParaRPr lang="es-MX" b="1" dirty="0"/>
        </a:p>
      </dgm:t>
    </dgm:pt>
    <dgm:pt modelId="{917AE06F-B9A9-4858-BD2D-8297B9129938}" type="parTrans" cxnId="{9945477B-B745-4F0D-9151-85395F1C078F}">
      <dgm:prSet/>
      <dgm:spPr/>
      <dgm:t>
        <a:bodyPr/>
        <a:lstStyle/>
        <a:p>
          <a:endParaRPr lang="es-MX"/>
        </a:p>
      </dgm:t>
    </dgm:pt>
    <dgm:pt modelId="{EE6E075D-987B-474F-903F-6050FF179BFC}" type="sibTrans" cxnId="{9945477B-B745-4F0D-9151-85395F1C078F}">
      <dgm:prSet/>
      <dgm:spPr/>
      <dgm:t>
        <a:bodyPr/>
        <a:lstStyle/>
        <a:p>
          <a:endParaRPr lang="es-MX"/>
        </a:p>
      </dgm:t>
    </dgm:pt>
    <dgm:pt modelId="{BA24EB8C-D179-4A74-B230-A9ED7C7E6633}">
      <dgm:prSet/>
      <dgm:spPr/>
      <dgm:t>
        <a:bodyPr/>
        <a:lstStyle/>
        <a:p>
          <a:pPr rtl="0"/>
          <a:r>
            <a:rPr lang="es-MX" dirty="0" smtClean="0"/>
            <a:t>y </a:t>
          </a:r>
          <a:r>
            <a:rPr lang="es-MX" b="1" dirty="0" smtClean="0"/>
            <a:t>sobre</a:t>
          </a:r>
          <a:r>
            <a:rPr lang="es-MX" dirty="0" smtClean="0"/>
            <a:t> (después de) </a:t>
          </a:r>
          <a:r>
            <a:rPr lang="es-MX" b="1" dirty="0" smtClean="0"/>
            <a:t>la</a:t>
          </a:r>
          <a:r>
            <a:rPr lang="es-MX" dirty="0" smtClean="0"/>
            <a:t> </a:t>
          </a:r>
          <a:r>
            <a:rPr lang="es-MX" b="1" dirty="0" smtClean="0"/>
            <a:t>acción </a:t>
          </a:r>
          <a:endParaRPr lang="es-MX" b="1" dirty="0"/>
        </a:p>
      </dgm:t>
    </dgm:pt>
    <dgm:pt modelId="{4B9DE8A4-2270-44EE-A661-03B72D1D4483}" type="parTrans" cxnId="{5AAD6F33-64A8-417F-828B-EF0A619CD50F}">
      <dgm:prSet/>
      <dgm:spPr/>
      <dgm:t>
        <a:bodyPr/>
        <a:lstStyle/>
        <a:p>
          <a:endParaRPr lang="es-MX"/>
        </a:p>
      </dgm:t>
    </dgm:pt>
    <dgm:pt modelId="{DE39B93E-7ECF-40E5-84D8-52BCA4AEFB37}" type="sibTrans" cxnId="{5AAD6F33-64A8-417F-828B-EF0A619CD50F}">
      <dgm:prSet/>
      <dgm:spPr/>
      <dgm:t>
        <a:bodyPr/>
        <a:lstStyle/>
        <a:p>
          <a:endParaRPr lang="es-MX"/>
        </a:p>
      </dgm:t>
    </dgm:pt>
    <dgm:pt modelId="{626DA535-B211-4F0F-B3F5-7EDDE5AFA18A}">
      <dgm:prSet/>
      <dgm:spPr/>
      <dgm:t>
        <a:bodyPr/>
        <a:lstStyle/>
        <a:p>
          <a:pPr rtl="0"/>
          <a:r>
            <a:rPr lang="es-MX" b="1" dirty="0" smtClean="0"/>
            <a:t>desde</a:t>
          </a:r>
          <a:r>
            <a:rPr lang="es-MX" dirty="0" smtClean="0"/>
            <a:t>  (durante)</a:t>
          </a:r>
          <a:endParaRPr lang="es-MX" b="1" dirty="0"/>
        </a:p>
      </dgm:t>
    </dgm:pt>
    <dgm:pt modelId="{F42CEF5E-1513-461B-A01B-B5F9D2F40FB9}" type="parTrans" cxnId="{408CD208-7683-438D-BE2F-0D6082485862}">
      <dgm:prSet/>
      <dgm:spPr/>
      <dgm:t>
        <a:bodyPr/>
        <a:lstStyle/>
        <a:p>
          <a:endParaRPr lang="es-MX"/>
        </a:p>
      </dgm:t>
    </dgm:pt>
    <dgm:pt modelId="{BF4A41C5-5D9B-48A7-AABD-EC236CBD38DF}" type="sibTrans" cxnId="{408CD208-7683-438D-BE2F-0D6082485862}">
      <dgm:prSet/>
      <dgm:spPr/>
      <dgm:t>
        <a:bodyPr/>
        <a:lstStyle/>
        <a:p>
          <a:endParaRPr lang="es-MX"/>
        </a:p>
      </dgm:t>
    </dgm:pt>
    <dgm:pt modelId="{39A699AE-7B2A-4404-9B20-8BDC0A87F980}" type="pres">
      <dgm:prSet presAssocID="{17378C74-1723-4C05-B905-F085706D6D86}" presName="Name0" presStyleCnt="0">
        <dgm:presLayoutVars>
          <dgm:dir/>
          <dgm:animLvl val="lvl"/>
          <dgm:resizeHandles val="exact"/>
        </dgm:presLayoutVars>
      </dgm:prSet>
      <dgm:spPr/>
      <dgm:t>
        <a:bodyPr/>
        <a:lstStyle/>
        <a:p>
          <a:endParaRPr lang="es-MX"/>
        </a:p>
      </dgm:t>
    </dgm:pt>
    <dgm:pt modelId="{508627DB-A9BF-482C-A386-D571C64E8602}" type="pres">
      <dgm:prSet presAssocID="{5F4F7444-21C6-45A8-A1B3-2444EDC8F5AE}" presName="boxAndChildren" presStyleCnt="0"/>
      <dgm:spPr/>
    </dgm:pt>
    <dgm:pt modelId="{59B9771B-CD4C-4331-94AB-8A43C4570E1E}" type="pres">
      <dgm:prSet presAssocID="{5F4F7444-21C6-45A8-A1B3-2444EDC8F5AE}" presName="parentTextBox" presStyleLbl="node1" presStyleIdx="0" presStyleCnt="1"/>
      <dgm:spPr/>
      <dgm:t>
        <a:bodyPr/>
        <a:lstStyle/>
        <a:p>
          <a:endParaRPr lang="es-MX"/>
        </a:p>
      </dgm:t>
    </dgm:pt>
    <dgm:pt modelId="{8B27168B-2854-4265-949D-9CAD6085EA64}" type="pres">
      <dgm:prSet presAssocID="{5F4F7444-21C6-45A8-A1B3-2444EDC8F5AE}" presName="entireBox" presStyleLbl="node1" presStyleIdx="0" presStyleCnt="1" custLinFactNeighborY="-1439"/>
      <dgm:spPr/>
      <dgm:t>
        <a:bodyPr/>
        <a:lstStyle/>
        <a:p>
          <a:endParaRPr lang="es-MX"/>
        </a:p>
      </dgm:t>
    </dgm:pt>
    <dgm:pt modelId="{AED90240-046E-4595-90BC-B7D971539154}" type="pres">
      <dgm:prSet presAssocID="{5F4F7444-21C6-45A8-A1B3-2444EDC8F5AE}" presName="descendantBox" presStyleCnt="0"/>
      <dgm:spPr/>
    </dgm:pt>
    <dgm:pt modelId="{8D2F5448-E37E-4A00-A687-824C8BF86898}" type="pres">
      <dgm:prSet presAssocID="{E6F9D420-0934-4466-A908-288ECC219DA3}" presName="childTextBox" presStyleLbl="fgAccFollowNode1" presStyleIdx="0" presStyleCnt="1">
        <dgm:presLayoutVars>
          <dgm:bulletEnabled val="1"/>
        </dgm:presLayoutVars>
      </dgm:prSet>
      <dgm:spPr/>
      <dgm:t>
        <a:bodyPr/>
        <a:lstStyle/>
        <a:p>
          <a:endParaRPr lang="es-MX"/>
        </a:p>
      </dgm:t>
    </dgm:pt>
  </dgm:ptLst>
  <dgm:cxnLst>
    <dgm:cxn modelId="{35F48CFB-FB1E-4CE9-BDDA-AFE78ACDC35D}" srcId="{17378C74-1723-4C05-B905-F085706D6D86}" destId="{5F4F7444-21C6-45A8-A1B3-2444EDC8F5AE}" srcOrd="0" destOrd="0" parTransId="{A3D374FD-6EA5-4955-925F-FF772D2904C0}" sibTransId="{AB6564BC-46D8-46B9-BC58-F012069B586D}"/>
    <dgm:cxn modelId="{CC5E01EC-294E-418B-B82E-B67E2F26F95A}" type="presOf" srcId="{626DA535-B211-4F0F-B3F5-7EDDE5AFA18A}" destId="{8D2F5448-E37E-4A00-A687-824C8BF86898}" srcOrd="0" destOrd="2" presId="urn:microsoft.com/office/officeart/2005/8/layout/process4"/>
    <dgm:cxn modelId="{5AAD6F33-64A8-417F-828B-EF0A619CD50F}" srcId="{E6F9D420-0934-4466-A908-288ECC219DA3}" destId="{BA24EB8C-D179-4A74-B230-A9ED7C7E6633}" srcOrd="2" destOrd="0" parTransId="{4B9DE8A4-2270-44EE-A661-03B72D1D4483}" sibTransId="{DE39B93E-7ECF-40E5-84D8-52BCA4AEFB37}"/>
    <dgm:cxn modelId="{9945477B-B745-4F0D-9151-85395F1C078F}" srcId="{E6F9D420-0934-4466-A908-288ECC219DA3}" destId="{F1A2DB38-7089-4155-BF9A-9C4371D169CC}" srcOrd="0" destOrd="0" parTransId="{917AE06F-B9A9-4858-BD2D-8297B9129938}" sibTransId="{EE6E075D-987B-474F-903F-6050FF179BFC}"/>
    <dgm:cxn modelId="{04C9FAB4-91F2-49CA-A432-12C9A3CC4EE6}" type="presOf" srcId="{5F4F7444-21C6-45A8-A1B3-2444EDC8F5AE}" destId="{59B9771B-CD4C-4331-94AB-8A43C4570E1E}" srcOrd="0" destOrd="0" presId="urn:microsoft.com/office/officeart/2005/8/layout/process4"/>
    <dgm:cxn modelId="{408CD208-7683-438D-BE2F-0D6082485862}" srcId="{E6F9D420-0934-4466-A908-288ECC219DA3}" destId="{626DA535-B211-4F0F-B3F5-7EDDE5AFA18A}" srcOrd="1" destOrd="0" parTransId="{F42CEF5E-1513-461B-A01B-B5F9D2F40FB9}" sibTransId="{BF4A41C5-5D9B-48A7-AABD-EC236CBD38DF}"/>
    <dgm:cxn modelId="{33587A99-EFFF-46F6-8EAF-626837D43FB0}" type="presOf" srcId="{5F4F7444-21C6-45A8-A1B3-2444EDC8F5AE}" destId="{8B27168B-2854-4265-949D-9CAD6085EA64}" srcOrd="1" destOrd="0" presId="urn:microsoft.com/office/officeart/2005/8/layout/process4"/>
    <dgm:cxn modelId="{118A0C1A-F734-4009-AC29-952FA417EFEA}" type="presOf" srcId="{F1A2DB38-7089-4155-BF9A-9C4371D169CC}" destId="{8D2F5448-E37E-4A00-A687-824C8BF86898}" srcOrd="0" destOrd="1" presId="urn:microsoft.com/office/officeart/2005/8/layout/process4"/>
    <dgm:cxn modelId="{BB3233B9-2DCD-40DA-AD52-B9A523B195F3}" srcId="{5F4F7444-21C6-45A8-A1B3-2444EDC8F5AE}" destId="{E6F9D420-0934-4466-A908-288ECC219DA3}" srcOrd="0" destOrd="0" parTransId="{32C9CC2B-2144-4D54-A294-42C3C09B6C94}" sibTransId="{D34590BC-DAF9-48F8-9D13-44EAF5308111}"/>
    <dgm:cxn modelId="{1FCC9874-A19A-4E6E-8743-261D5D772761}" type="presOf" srcId="{17378C74-1723-4C05-B905-F085706D6D86}" destId="{39A699AE-7B2A-4404-9B20-8BDC0A87F980}" srcOrd="0" destOrd="0" presId="urn:microsoft.com/office/officeart/2005/8/layout/process4"/>
    <dgm:cxn modelId="{7835F8D0-BC39-4779-8F3C-68956D9A46F2}" type="presOf" srcId="{E6F9D420-0934-4466-A908-288ECC219DA3}" destId="{8D2F5448-E37E-4A00-A687-824C8BF86898}" srcOrd="0" destOrd="0" presId="urn:microsoft.com/office/officeart/2005/8/layout/process4"/>
    <dgm:cxn modelId="{E42500D3-CC91-4D9B-8C86-C5390D61AF81}" type="presOf" srcId="{BA24EB8C-D179-4A74-B230-A9ED7C7E6633}" destId="{8D2F5448-E37E-4A00-A687-824C8BF86898}" srcOrd="0" destOrd="3" presId="urn:microsoft.com/office/officeart/2005/8/layout/process4"/>
    <dgm:cxn modelId="{733DA23B-CD65-42BA-B309-5D661CFF9A4F}" type="presParOf" srcId="{39A699AE-7B2A-4404-9B20-8BDC0A87F980}" destId="{508627DB-A9BF-482C-A386-D571C64E8602}" srcOrd="0" destOrd="0" presId="urn:microsoft.com/office/officeart/2005/8/layout/process4"/>
    <dgm:cxn modelId="{34A98B5F-BC52-4A3D-941B-AAB8F8DC337C}" type="presParOf" srcId="{508627DB-A9BF-482C-A386-D571C64E8602}" destId="{59B9771B-CD4C-4331-94AB-8A43C4570E1E}" srcOrd="0" destOrd="0" presId="urn:microsoft.com/office/officeart/2005/8/layout/process4"/>
    <dgm:cxn modelId="{DC69AA39-477A-4D4D-926B-9D0DB978C6F1}" type="presParOf" srcId="{508627DB-A9BF-482C-A386-D571C64E8602}" destId="{8B27168B-2854-4265-949D-9CAD6085EA64}" srcOrd="1" destOrd="0" presId="urn:microsoft.com/office/officeart/2005/8/layout/process4"/>
    <dgm:cxn modelId="{3A7522F4-1C0F-4650-9BF3-E184226BAC6B}" type="presParOf" srcId="{508627DB-A9BF-482C-A386-D571C64E8602}" destId="{AED90240-046E-4595-90BC-B7D971539154}" srcOrd="2" destOrd="0" presId="urn:microsoft.com/office/officeart/2005/8/layout/process4"/>
    <dgm:cxn modelId="{39ABADBC-4108-4B52-BAE5-DB212F8684CE}" type="presParOf" srcId="{AED90240-046E-4595-90BC-B7D971539154}" destId="{8D2F5448-E37E-4A00-A687-824C8BF8689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46ADA6C-43A6-4169-B364-980AD9644507}" type="doc">
      <dgm:prSet loTypeId="urn:microsoft.com/office/officeart/2005/8/layout/bList2" loCatId="list" qsTypeId="urn:microsoft.com/office/officeart/2005/8/quickstyle/simple1" qsCatId="simple" csTypeId="urn:microsoft.com/office/officeart/2005/8/colors/colorful5" csCatId="colorful" phldr="1"/>
      <dgm:spPr/>
      <dgm:t>
        <a:bodyPr/>
        <a:lstStyle/>
        <a:p>
          <a:endParaRPr lang="es-MX"/>
        </a:p>
      </dgm:t>
    </dgm:pt>
    <dgm:pt modelId="{BC8F8409-2817-454A-AE36-11F13669CD76}">
      <dgm:prSet/>
      <dgm:spPr/>
      <dgm:t>
        <a:bodyPr/>
        <a:lstStyle/>
        <a:p>
          <a:pPr rtl="0"/>
          <a:r>
            <a:rPr lang="es-MX" dirty="0" smtClean="0"/>
            <a:t>¿En qué situaciones procuramos pedir una segunda opinión?</a:t>
          </a:r>
          <a:endParaRPr lang="es-MX" dirty="0"/>
        </a:p>
      </dgm:t>
    </dgm:pt>
    <dgm:pt modelId="{A0896F6F-8B4B-4FE5-B151-FBA614CA145B}" type="parTrans" cxnId="{C253F14F-B8D2-4E04-A9DA-06A5860A76BF}">
      <dgm:prSet/>
      <dgm:spPr/>
      <dgm:t>
        <a:bodyPr/>
        <a:lstStyle/>
        <a:p>
          <a:endParaRPr lang="es-MX"/>
        </a:p>
      </dgm:t>
    </dgm:pt>
    <dgm:pt modelId="{5FF437C2-6076-4F30-AC12-191E247D90D6}" type="sibTrans" cxnId="{C253F14F-B8D2-4E04-A9DA-06A5860A76BF}">
      <dgm:prSet/>
      <dgm:spPr/>
      <dgm:t>
        <a:bodyPr/>
        <a:lstStyle/>
        <a:p>
          <a:endParaRPr lang="es-MX"/>
        </a:p>
      </dgm:t>
    </dgm:pt>
    <dgm:pt modelId="{5DCDC0C6-F061-4843-8CE9-06DE4AA72643}">
      <dgm:prSet/>
      <dgm:spPr/>
      <dgm:t>
        <a:bodyPr/>
        <a:lstStyle/>
        <a:p>
          <a:pPr rtl="0"/>
          <a:r>
            <a:rPr lang="es-MX" dirty="0" smtClean="0"/>
            <a:t>Ante una enfermedad delicada</a:t>
          </a:r>
          <a:endParaRPr lang="es-MX" dirty="0"/>
        </a:p>
      </dgm:t>
    </dgm:pt>
    <dgm:pt modelId="{8CC30FA4-C6F2-49BC-B66D-BF0A1A5F66FD}" type="parTrans" cxnId="{405DED1C-ECE6-454F-B424-DAE36AF82452}">
      <dgm:prSet/>
      <dgm:spPr/>
      <dgm:t>
        <a:bodyPr/>
        <a:lstStyle/>
        <a:p>
          <a:endParaRPr lang="es-MX"/>
        </a:p>
      </dgm:t>
    </dgm:pt>
    <dgm:pt modelId="{DD481703-3720-48F2-B7F3-5E9303D033C8}" type="sibTrans" cxnId="{405DED1C-ECE6-454F-B424-DAE36AF82452}">
      <dgm:prSet/>
      <dgm:spPr/>
      <dgm:t>
        <a:bodyPr/>
        <a:lstStyle/>
        <a:p>
          <a:endParaRPr lang="es-MX"/>
        </a:p>
      </dgm:t>
    </dgm:pt>
    <dgm:pt modelId="{6F178705-6DA2-4023-8D28-5BCF27AB2AEA}">
      <dgm:prSet/>
      <dgm:spPr/>
      <dgm:t>
        <a:bodyPr/>
        <a:lstStyle/>
        <a:p>
          <a:pPr rtl="0"/>
          <a:r>
            <a:rPr lang="es-MX" dirty="0" smtClean="0"/>
            <a:t>Ante un problema laboral</a:t>
          </a:r>
          <a:endParaRPr lang="es-MX" dirty="0"/>
        </a:p>
      </dgm:t>
    </dgm:pt>
    <dgm:pt modelId="{1573754F-7AF1-4906-9EF9-0AE1764C17C3}" type="parTrans" cxnId="{91A12F18-FE63-43EE-95FA-0A4D8FE7B76D}">
      <dgm:prSet/>
      <dgm:spPr/>
      <dgm:t>
        <a:bodyPr/>
        <a:lstStyle/>
        <a:p>
          <a:endParaRPr lang="es-MX"/>
        </a:p>
      </dgm:t>
    </dgm:pt>
    <dgm:pt modelId="{0F2EB2A1-DFE5-4578-A79F-5413A2AF4D1A}" type="sibTrans" cxnId="{91A12F18-FE63-43EE-95FA-0A4D8FE7B76D}">
      <dgm:prSet/>
      <dgm:spPr/>
      <dgm:t>
        <a:bodyPr/>
        <a:lstStyle/>
        <a:p>
          <a:endParaRPr lang="es-MX"/>
        </a:p>
      </dgm:t>
    </dgm:pt>
    <dgm:pt modelId="{45ACE004-D6C8-4142-8894-F14CCA6840CC}">
      <dgm:prSet/>
      <dgm:spPr/>
      <dgm:t>
        <a:bodyPr/>
        <a:lstStyle/>
        <a:p>
          <a:pPr rtl="0"/>
          <a:r>
            <a:rPr lang="es-MX" dirty="0" smtClean="0"/>
            <a:t>Ante una situación familiar complicada</a:t>
          </a:r>
          <a:endParaRPr lang="es-MX" dirty="0"/>
        </a:p>
      </dgm:t>
    </dgm:pt>
    <dgm:pt modelId="{A63542FC-B146-4BD7-A53B-93FA174E1972}" type="parTrans" cxnId="{55D67B45-6AA2-4B90-AC70-83493E8A4BC5}">
      <dgm:prSet/>
      <dgm:spPr/>
      <dgm:t>
        <a:bodyPr/>
        <a:lstStyle/>
        <a:p>
          <a:endParaRPr lang="es-MX"/>
        </a:p>
      </dgm:t>
    </dgm:pt>
    <dgm:pt modelId="{01D25BD2-3270-44F8-8161-3A952CDDE049}" type="sibTrans" cxnId="{55D67B45-6AA2-4B90-AC70-83493E8A4BC5}">
      <dgm:prSet/>
      <dgm:spPr/>
      <dgm:t>
        <a:bodyPr/>
        <a:lstStyle/>
        <a:p>
          <a:endParaRPr lang="es-MX"/>
        </a:p>
      </dgm:t>
    </dgm:pt>
    <dgm:pt modelId="{91A35BC1-1021-4CD8-8B90-60EEAF450364}" type="pres">
      <dgm:prSet presAssocID="{E46ADA6C-43A6-4169-B364-980AD9644507}" presName="diagram" presStyleCnt="0">
        <dgm:presLayoutVars>
          <dgm:dir/>
          <dgm:animLvl val="lvl"/>
          <dgm:resizeHandles val="exact"/>
        </dgm:presLayoutVars>
      </dgm:prSet>
      <dgm:spPr/>
      <dgm:t>
        <a:bodyPr/>
        <a:lstStyle/>
        <a:p>
          <a:endParaRPr lang="es-MX"/>
        </a:p>
      </dgm:t>
    </dgm:pt>
    <dgm:pt modelId="{45C690B9-F09E-49FE-9B71-784D29B4A3B2}" type="pres">
      <dgm:prSet presAssocID="{BC8F8409-2817-454A-AE36-11F13669CD76}" presName="compNode" presStyleCnt="0"/>
      <dgm:spPr/>
    </dgm:pt>
    <dgm:pt modelId="{BE65B629-6192-48C4-A3D9-83E9D9F3F0FE}" type="pres">
      <dgm:prSet presAssocID="{BC8F8409-2817-454A-AE36-11F13669CD76}" presName="childRect" presStyleLbl="bgAcc1" presStyleIdx="0" presStyleCnt="1">
        <dgm:presLayoutVars>
          <dgm:bulletEnabled val="1"/>
        </dgm:presLayoutVars>
      </dgm:prSet>
      <dgm:spPr/>
      <dgm:t>
        <a:bodyPr/>
        <a:lstStyle/>
        <a:p>
          <a:endParaRPr lang="es-MX"/>
        </a:p>
      </dgm:t>
    </dgm:pt>
    <dgm:pt modelId="{CF2DDCEC-A6ED-409A-8EDB-F23E3124C92B}" type="pres">
      <dgm:prSet presAssocID="{BC8F8409-2817-454A-AE36-11F13669CD76}" presName="parentText" presStyleLbl="node1" presStyleIdx="0" presStyleCnt="0">
        <dgm:presLayoutVars>
          <dgm:chMax val="0"/>
          <dgm:bulletEnabled val="1"/>
        </dgm:presLayoutVars>
      </dgm:prSet>
      <dgm:spPr/>
      <dgm:t>
        <a:bodyPr/>
        <a:lstStyle/>
        <a:p>
          <a:endParaRPr lang="es-MX"/>
        </a:p>
      </dgm:t>
    </dgm:pt>
    <dgm:pt modelId="{BB3FAFFA-BDCE-481B-9D23-B55DA1F587DF}" type="pres">
      <dgm:prSet presAssocID="{BC8F8409-2817-454A-AE36-11F13669CD76}" presName="parentRect" presStyleLbl="alignNode1" presStyleIdx="0" presStyleCnt="1"/>
      <dgm:spPr/>
      <dgm:t>
        <a:bodyPr/>
        <a:lstStyle/>
        <a:p>
          <a:endParaRPr lang="es-MX"/>
        </a:p>
      </dgm:t>
    </dgm:pt>
    <dgm:pt modelId="{F1E62EFC-24D2-4449-84BB-B8294A9C3F6E}" type="pres">
      <dgm:prSet presAssocID="{BC8F8409-2817-454A-AE36-11F13669CD76}" presName="adorn" presStyleLbl="fgAccFollowNod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s-MX"/>
        </a:p>
      </dgm:t>
    </dgm:pt>
  </dgm:ptLst>
  <dgm:cxnLst>
    <dgm:cxn modelId="{591E7BEC-360D-4DF0-B346-56C4A99DF944}" type="presOf" srcId="{5DCDC0C6-F061-4843-8CE9-06DE4AA72643}" destId="{BE65B629-6192-48C4-A3D9-83E9D9F3F0FE}" srcOrd="0" destOrd="0" presId="urn:microsoft.com/office/officeart/2005/8/layout/bList2"/>
    <dgm:cxn modelId="{D958607A-8570-4202-8E75-7CE26F73B06C}" type="presOf" srcId="{BC8F8409-2817-454A-AE36-11F13669CD76}" destId="{BB3FAFFA-BDCE-481B-9D23-B55DA1F587DF}" srcOrd="1" destOrd="0" presId="urn:microsoft.com/office/officeart/2005/8/layout/bList2"/>
    <dgm:cxn modelId="{55D67B45-6AA2-4B90-AC70-83493E8A4BC5}" srcId="{BC8F8409-2817-454A-AE36-11F13669CD76}" destId="{45ACE004-D6C8-4142-8894-F14CCA6840CC}" srcOrd="2" destOrd="0" parTransId="{A63542FC-B146-4BD7-A53B-93FA174E1972}" sibTransId="{01D25BD2-3270-44F8-8161-3A952CDDE049}"/>
    <dgm:cxn modelId="{8F3EC598-0B4A-461A-8AB3-0F6B6F648390}" type="presOf" srcId="{BC8F8409-2817-454A-AE36-11F13669CD76}" destId="{CF2DDCEC-A6ED-409A-8EDB-F23E3124C92B}" srcOrd="0" destOrd="0" presId="urn:microsoft.com/office/officeart/2005/8/layout/bList2"/>
    <dgm:cxn modelId="{405DED1C-ECE6-454F-B424-DAE36AF82452}" srcId="{BC8F8409-2817-454A-AE36-11F13669CD76}" destId="{5DCDC0C6-F061-4843-8CE9-06DE4AA72643}" srcOrd="0" destOrd="0" parTransId="{8CC30FA4-C6F2-49BC-B66D-BF0A1A5F66FD}" sibTransId="{DD481703-3720-48F2-B7F3-5E9303D033C8}"/>
    <dgm:cxn modelId="{91A12F18-FE63-43EE-95FA-0A4D8FE7B76D}" srcId="{BC8F8409-2817-454A-AE36-11F13669CD76}" destId="{6F178705-6DA2-4023-8D28-5BCF27AB2AEA}" srcOrd="1" destOrd="0" parTransId="{1573754F-7AF1-4906-9EF9-0AE1764C17C3}" sibTransId="{0F2EB2A1-DFE5-4578-A79F-5413A2AF4D1A}"/>
    <dgm:cxn modelId="{C253F14F-B8D2-4E04-A9DA-06A5860A76BF}" srcId="{E46ADA6C-43A6-4169-B364-980AD9644507}" destId="{BC8F8409-2817-454A-AE36-11F13669CD76}" srcOrd="0" destOrd="0" parTransId="{A0896F6F-8B4B-4FE5-B151-FBA614CA145B}" sibTransId="{5FF437C2-6076-4F30-AC12-191E247D90D6}"/>
    <dgm:cxn modelId="{6094CC3E-1D02-4CF7-9C0F-2E2A87CACE1F}" type="presOf" srcId="{45ACE004-D6C8-4142-8894-F14CCA6840CC}" destId="{BE65B629-6192-48C4-A3D9-83E9D9F3F0FE}" srcOrd="0" destOrd="2" presId="urn:microsoft.com/office/officeart/2005/8/layout/bList2"/>
    <dgm:cxn modelId="{5C5CAE91-F236-4BA7-92DB-3B6A1D3148AD}" type="presOf" srcId="{E46ADA6C-43A6-4169-B364-980AD9644507}" destId="{91A35BC1-1021-4CD8-8B90-60EEAF450364}" srcOrd="0" destOrd="0" presId="urn:microsoft.com/office/officeart/2005/8/layout/bList2"/>
    <dgm:cxn modelId="{C4F97B9A-367C-4321-A4E1-CBDC44EE5CE8}" type="presOf" srcId="{6F178705-6DA2-4023-8D28-5BCF27AB2AEA}" destId="{BE65B629-6192-48C4-A3D9-83E9D9F3F0FE}" srcOrd="0" destOrd="1" presId="urn:microsoft.com/office/officeart/2005/8/layout/bList2"/>
    <dgm:cxn modelId="{B1774157-DD70-4D91-963A-89468615AD48}" type="presParOf" srcId="{91A35BC1-1021-4CD8-8B90-60EEAF450364}" destId="{45C690B9-F09E-49FE-9B71-784D29B4A3B2}" srcOrd="0" destOrd="0" presId="urn:microsoft.com/office/officeart/2005/8/layout/bList2"/>
    <dgm:cxn modelId="{85E35FEA-3DC6-46D2-A422-1AE34FA3BE77}" type="presParOf" srcId="{45C690B9-F09E-49FE-9B71-784D29B4A3B2}" destId="{BE65B629-6192-48C4-A3D9-83E9D9F3F0FE}" srcOrd="0" destOrd="0" presId="urn:microsoft.com/office/officeart/2005/8/layout/bList2"/>
    <dgm:cxn modelId="{7F219190-E230-4FF1-B338-0D66AF9E5E1C}" type="presParOf" srcId="{45C690B9-F09E-49FE-9B71-784D29B4A3B2}" destId="{CF2DDCEC-A6ED-409A-8EDB-F23E3124C92B}" srcOrd="1" destOrd="0" presId="urn:microsoft.com/office/officeart/2005/8/layout/bList2"/>
    <dgm:cxn modelId="{FD8D430F-F7F2-44F5-B366-0DB08B269238}" type="presParOf" srcId="{45C690B9-F09E-49FE-9B71-784D29B4A3B2}" destId="{BB3FAFFA-BDCE-481B-9D23-B55DA1F587DF}" srcOrd="2" destOrd="0" presId="urn:microsoft.com/office/officeart/2005/8/layout/bList2"/>
    <dgm:cxn modelId="{2494AFCF-0206-4900-8711-4DA619D078AB}" type="presParOf" srcId="{45C690B9-F09E-49FE-9B71-784D29B4A3B2}" destId="{F1E62EFC-24D2-4449-84BB-B8294A9C3F6E}"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46ADA6C-43A6-4169-B364-980AD9644507}" type="doc">
      <dgm:prSet loTypeId="urn:microsoft.com/office/officeart/2005/8/layout/bList2" loCatId="list" qsTypeId="urn:microsoft.com/office/officeart/2005/8/quickstyle/simple1" qsCatId="simple" csTypeId="urn:microsoft.com/office/officeart/2005/8/colors/colorful2" csCatId="colorful" phldr="1"/>
      <dgm:spPr/>
      <dgm:t>
        <a:bodyPr/>
        <a:lstStyle/>
        <a:p>
          <a:endParaRPr lang="es-MX"/>
        </a:p>
      </dgm:t>
    </dgm:pt>
    <dgm:pt modelId="{7F6A32B8-02E1-4F7D-A03E-7D3B61A76E75}">
      <dgm:prSet/>
      <dgm:spPr/>
      <dgm:t>
        <a:bodyPr/>
        <a:lstStyle/>
        <a:p>
          <a:pPr rtl="0"/>
          <a:r>
            <a:rPr lang="es-MX" dirty="0" smtClean="0"/>
            <a:t>¿Para qué nos sirve esto?</a:t>
          </a:r>
          <a:endParaRPr lang="es-MX" dirty="0"/>
        </a:p>
      </dgm:t>
    </dgm:pt>
    <dgm:pt modelId="{43C26F19-37E3-4712-8C62-C5BA35A0FC0B}" type="parTrans" cxnId="{2F964011-2DF6-44F9-97E5-853DC2E37AFD}">
      <dgm:prSet/>
      <dgm:spPr/>
      <dgm:t>
        <a:bodyPr/>
        <a:lstStyle/>
        <a:p>
          <a:endParaRPr lang="es-MX"/>
        </a:p>
      </dgm:t>
    </dgm:pt>
    <dgm:pt modelId="{30278D04-FB38-4896-99CF-191C69BFE59B}" type="sibTrans" cxnId="{2F964011-2DF6-44F9-97E5-853DC2E37AFD}">
      <dgm:prSet/>
      <dgm:spPr/>
      <dgm:t>
        <a:bodyPr/>
        <a:lstStyle/>
        <a:p>
          <a:endParaRPr lang="es-MX"/>
        </a:p>
      </dgm:t>
    </dgm:pt>
    <dgm:pt modelId="{F64F4854-8486-4F5A-9FD5-06908DAFB062}">
      <dgm:prSet/>
      <dgm:spPr/>
      <dgm:t>
        <a:bodyPr/>
        <a:lstStyle/>
        <a:p>
          <a:pPr rtl="0"/>
          <a:r>
            <a:rPr lang="es-MX" dirty="0" smtClean="0"/>
            <a:t>Para analizar la situación desde distintas perspectivas</a:t>
          </a:r>
          <a:endParaRPr lang="es-MX" dirty="0"/>
        </a:p>
      </dgm:t>
    </dgm:pt>
    <dgm:pt modelId="{7F3CB66D-527F-4A71-B6CB-619F0494EE00}" type="parTrans" cxnId="{D19F2C2B-691A-4C6E-B68A-F4C099DC00D2}">
      <dgm:prSet/>
      <dgm:spPr/>
      <dgm:t>
        <a:bodyPr/>
        <a:lstStyle/>
        <a:p>
          <a:endParaRPr lang="es-MX"/>
        </a:p>
      </dgm:t>
    </dgm:pt>
    <dgm:pt modelId="{10B37733-2181-4775-A776-441055A1A7B2}" type="sibTrans" cxnId="{D19F2C2B-691A-4C6E-B68A-F4C099DC00D2}">
      <dgm:prSet/>
      <dgm:spPr/>
      <dgm:t>
        <a:bodyPr/>
        <a:lstStyle/>
        <a:p>
          <a:endParaRPr lang="es-MX"/>
        </a:p>
      </dgm:t>
    </dgm:pt>
    <dgm:pt modelId="{177EB65A-B3E8-4F3C-8976-376ED4B2057F}">
      <dgm:prSet/>
      <dgm:spPr/>
      <dgm:t>
        <a:bodyPr/>
        <a:lstStyle/>
        <a:p>
          <a:pPr rtl="0"/>
          <a:r>
            <a:rPr lang="es-MX" dirty="0" smtClean="0"/>
            <a:t>Poder entender cómo enfocan otras personas el mismo problema y comprender sus reacciones</a:t>
          </a:r>
          <a:endParaRPr lang="es-MX" dirty="0"/>
        </a:p>
      </dgm:t>
    </dgm:pt>
    <dgm:pt modelId="{EA180F66-2CB5-435D-AA8F-84A85ABDF6B5}" type="parTrans" cxnId="{6567C1FC-7806-42D8-BBD5-625A9370041F}">
      <dgm:prSet/>
      <dgm:spPr/>
      <dgm:t>
        <a:bodyPr/>
        <a:lstStyle/>
        <a:p>
          <a:endParaRPr lang="es-MX"/>
        </a:p>
      </dgm:t>
    </dgm:pt>
    <dgm:pt modelId="{CF1592EF-2221-4A92-A46C-575EAE1B5FCF}" type="sibTrans" cxnId="{6567C1FC-7806-42D8-BBD5-625A9370041F}">
      <dgm:prSet/>
      <dgm:spPr/>
      <dgm:t>
        <a:bodyPr/>
        <a:lstStyle/>
        <a:p>
          <a:endParaRPr lang="es-MX"/>
        </a:p>
      </dgm:t>
    </dgm:pt>
    <dgm:pt modelId="{25180B8B-CFC0-47A8-9AA8-2728F254B79A}">
      <dgm:prSet/>
      <dgm:spPr/>
      <dgm:t>
        <a:bodyPr/>
        <a:lstStyle/>
        <a:p>
          <a:pPr rtl="0"/>
          <a:r>
            <a:rPr lang="es-MX" dirty="0" smtClean="0"/>
            <a:t>Desarrollar flexibilidad al analizar y resolver un problema</a:t>
          </a:r>
          <a:endParaRPr lang="es-MX" dirty="0"/>
        </a:p>
      </dgm:t>
    </dgm:pt>
    <dgm:pt modelId="{8A05438E-3854-4B2E-B3B8-0AE98C3BCD13}" type="parTrans" cxnId="{9A8815F9-96BA-45D3-9B9B-57BD35269F82}">
      <dgm:prSet/>
      <dgm:spPr/>
      <dgm:t>
        <a:bodyPr/>
        <a:lstStyle/>
        <a:p>
          <a:endParaRPr lang="es-MX"/>
        </a:p>
      </dgm:t>
    </dgm:pt>
    <dgm:pt modelId="{0D2A00FE-911B-45B6-AD3D-1C20ABE9B4D9}" type="sibTrans" cxnId="{9A8815F9-96BA-45D3-9B9B-57BD35269F82}">
      <dgm:prSet/>
      <dgm:spPr/>
      <dgm:t>
        <a:bodyPr/>
        <a:lstStyle/>
        <a:p>
          <a:endParaRPr lang="es-MX"/>
        </a:p>
      </dgm:t>
    </dgm:pt>
    <dgm:pt modelId="{91A35BC1-1021-4CD8-8B90-60EEAF450364}" type="pres">
      <dgm:prSet presAssocID="{E46ADA6C-43A6-4169-B364-980AD9644507}" presName="diagram" presStyleCnt="0">
        <dgm:presLayoutVars>
          <dgm:dir/>
          <dgm:animLvl val="lvl"/>
          <dgm:resizeHandles val="exact"/>
        </dgm:presLayoutVars>
      </dgm:prSet>
      <dgm:spPr/>
      <dgm:t>
        <a:bodyPr/>
        <a:lstStyle/>
        <a:p>
          <a:endParaRPr lang="es-MX"/>
        </a:p>
      </dgm:t>
    </dgm:pt>
    <dgm:pt modelId="{DFF5BFAF-A38E-4108-9CAA-09558B2D67F8}" type="pres">
      <dgm:prSet presAssocID="{7F6A32B8-02E1-4F7D-A03E-7D3B61A76E75}" presName="compNode" presStyleCnt="0"/>
      <dgm:spPr/>
      <dgm:t>
        <a:bodyPr/>
        <a:lstStyle/>
        <a:p>
          <a:endParaRPr lang="es-MX"/>
        </a:p>
      </dgm:t>
    </dgm:pt>
    <dgm:pt modelId="{55769A35-F40D-494D-99E1-00330CC4BB59}" type="pres">
      <dgm:prSet presAssocID="{7F6A32B8-02E1-4F7D-A03E-7D3B61A76E75}" presName="childRect" presStyleLbl="bgAcc1" presStyleIdx="0" presStyleCnt="1">
        <dgm:presLayoutVars>
          <dgm:bulletEnabled val="1"/>
        </dgm:presLayoutVars>
      </dgm:prSet>
      <dgm:spPr/>
      <dgm:t>
        <a:bodyPr/>
        <a:lstStyle/>
        <a:p>
          <a:endParaRPr lang="es-MX"/>
        </a:p>
      </dgm:t>
    </dgm:pt>
    <dgm:pt modelId="{68E6EF0F-5BE7-47A3-920E-8787384E0C9D}" type="pres">
      <dgm:prSet presAssocID="{7F6A32B8-02E1-4F7D-A03E-7D3B61A76E75}" presName="parentText" presStyleLbl="node1" presStyleIdx="0" presStyleCnt="0">
        <dgm:presLayoutVars>
          <dgm:chMax val="0"/>
          <dgm:bulletEnabled val="1"/>
        </dgm:presLayoutVars>
      </dgm:prSet>
      <dgm:spPr/>
      <dgm:t>
        <a:bodyPr/>
        <a:lstStyle/>
        <a:p>
          <a:endParaRPr lang="es-MX"/>
        </a:p>
      </dgm:t>
    </dgm:pt>
    <dgm:pt modelId="{7BBC53DF-F539-4882-BAAF-E06212FB133C}" type="pres">
      <dgm:prSet presAssocID="{7F6A32B8-02E1-4F7D-A03E-7D3B61A76E75}" presName="parentRect" presStyleLbl="alignNode1" presStyleIdx="0" presStyleCnt="1"/>
      <dgm:spPr/>
      <dgm:t>
        <a:bodyPr/>
        <a:lstStyle/>
        <a:p>
          <a:endParaRPr lang="es-MX"/>
        </a:p>
      </dgm:t>
    </dgm:pt>
    <dgm:pt modelId="{56D2FF1F-2C83-4870-9BA8-28CAF6C9F7DC}" type="pres">
      <dgm:prSet presAssocID="{7F6A32B8-02E1-4F7D-A03E-7D3B61A76E75}" presName="adorn" presStyleLbl="fgAccFollowNod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s-MX"/>
        </a:p>
      </dgm:t>
    </dgm:pt>
  </dgm:ptLst>
  <dgm:cxnLst>
    <dgm:cxn modelId="{D19F2C2B-691A-4C6E-B68A-F4C099DC00D2}" srcId="{7F6A32B8-02E1-4F7D-A03E-7D3B61A76E75}" destId="{F64F4854-8486-4F5A-9FD5-06908DAFB062}" srcOrd="0" destOrd="0" parTransId="{7F3CB66D-527F-4A71-B6CB-619F0494EE00}" sibTransId="{10B37733-2181-4775-A776-441055A1A7B2}"/>
    <dgm:cxn modelId="{97B31992-5C14-4D54-827B-62A601251710}" type="presOf" srcId="{25180B8B-CFC0-47A8-9AA8-2728F254B79A}" destId="{55769A35-F40D-494D-99E1-00330CC4BB59}" srcOrd="0" destOrd="2" presId="urn:microsoft.com/office/officeart/2005/8/layout/bList2"/>
    <dgm:cxn modelId="{0572DE6F-6480-4882-95C0-478194B58BBA}" type="presOf" srcId="{7F6A32B8-02E1-4F7D-A03E-7D3B61A76E75}" destId="{7BBC53DF-F539-4882-BAAF-E06212FB133C}" srcOrd="1" destOrd="0" presId="urn:microsoft.com/office/officeart/2005/8/layout/bList2"/>
    <dgm:cxn modelId="{2F964011-2DF6-44F9-97E5-853DC2E37AFD}" srcId="{E46ADA6C-43A6-4169-B364-980AD9644507}" destId="{7F6A32B8-02E1-4F7D-A03E-7D3B61A76E75}" srcOrd="0" destOrd="0" parTransId="{43C26F19-37E3-4712-8C62-C5BA35A0FC0B}" sibTransId="{30278D04-FB38-4896-99CF-191C69BFE59B}"/>
    <dgm:cxn modelId="{152AED66-7D19-46FF-BE4C-4BCD4EBCD9EF}" type="presOf" srcId="{177EB65A-B3E8-4F3C-8976-376ED4B2057F}" destId="{55769A35-F40D-494D-99E1-00330CC4BB59}" srcOrd="0" destOrd="1" presId="urn:microsoft.com/office/officeart/2005/8/layout/bList2"/>
    <dgm:cxn modelId="{9A8815F9-96BA-45D3-9B9B-57BD35269F82}" srcId="{7F6A32B8-02E1-4F7D-A03E-7D3B61A76E75}" destId="{25180B8B-CFC0-47A8-9AA8-2728F254B79A}" srcOrd="2" destOrd="0" parTransId="{8A05438E-3854-4B2E-B3B8-0AE98C3BCD13}" sibTransId="{0D2A00FE-911B-45B6-AD3D-1C20ABE9B4D9}"/>
    <dgm:cxn modelId="{D637B241-E9AB-4269-81AE-77D666F56B3C}" type="presOf" srcId="{7F6A32B8-02E1-4F7D-A03E-7D3B61A76E75}" destId="{68E6EF0F-5BE7-47A3-920E-8787384E0C9D}" srcOrd="0" destOrd="0" presId="urn:microsoft.com/office/officeart/2005/8/layout/bList2"/>
    <dgm:cxn modelId="{5828A82F-1F9D-4DB1-A352-02E0E8D8D208}" type="presOf" srcId="{E46ADA6C-43A6-4169-B364-980AD9644507}" destId="{91A35BC1-1021-4CD8-8B90-60EEAF450364}" srcOrd="0" destOrd="0" presId="urn:microsoft.com/office/officeart/2005/8/layout/bList2"/>
    <dgm:cxn modelId="{6567C1FC-7806-42D8-BBD5-625A9370041F}" srcId="{7F6A32B8-02E1-4F7D-A03E-7D3B61A76E75}" destId="{177EB65A-B3E8-4F3C-8976-376ED4B2057F}" srcOrd="1" destOrd="0" parTransId="{EA180F66-2CB5-435D-AA8F-84A85ABDF6B5}" sibTransId="{CF1592EF-2221-4A92-A46C-575EAE1B5FCF}"/>
    <dgm:cxn modelId="{7BF5E562-1F64-4AC0-ABFF-89F1D0E2E977}" type="presOf" srcId="{F64F4854-8486-4F5A-9FD5-06908DAFB062}" destId="{55769A35-F40D-494D-99E1-00330CC4BB59}" srcOrd="0" destOrd="0" presId="urn:microsoft.com/office/officeart/2005/8/layout/bList2"/>
    <dgm:cxn modelId="{1901B654-C31A-44A5-81CB-F36608855F17}" type="presParOf" srcId="{91A35BC1-1021-4CD8-8B90-60EEAF450364}" destId="{DFF5BFAF-A38E-4108-9CAA-09558B2D67F8}" srcOrd="0" destOrd="0" presId="urn:microsoft.com/office/officeart/2005/8/layout/bList2"/>
    <dgm:cxn modelId="{DD2DC302-B506-4C61-8AD0-E406F843426E}" type="presParOf" srcId="{DFF5BFAF-A38E-4108-9CAA-09558B2D67F8}" destId="{55769A35-F40D-494D-99E1-00330CC4BB59}" srcOrd="0" destOrd="0" presId="urn:microsoft.com/office/officeart/2005/8/layout/bList2"/>
    <dgm:cxn modelId="{7089842B-6EC6-4991-B557-343C367C5F71}" type="presParOf" srcId="{DFF5BFAF-A38E-4108-9CAA-09558B2D67F8}" destId="{68E6EF0F-5BE7-47A3-920E-8787384E0C9D}" srcOrd="1" destOrd="0" presId="urn:microsoft.com/office/officeart/2005/8/layout/bList2"/>
    <dgm:cxn modelId="{9E67E626-828F-42C6-AA32-A519E2D2DF23}" type="presParOf" srcId="{DFF5BFAF-A38E-4108-9CAA-09558B2D67F8}" destId="{7BBC53DF-F539-4882-BAAF-E06212FB133C}" srcOrd="2" destOrd="0" presId="urn:microsoft.com/office/officeart/2005/8/layout/bList2"/>
    <dgm:cxn modelId="{8860F909-0C97-492A-BDE2-6FFB4921290A}" type="presParOf" srcId="{DFF5BFAF-A38E-4108-9CAA-09558B2D67F8}" destId="{56D2FF1F-2C83-4870-9BA8-28CAF6C9F7DC}"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46ADA6C-43A6-4169-B364-980AD9644507}" type="doc">
      <dgm:prSet loTypeId="urn:microsoft.com/office/officeart/2005/8/layout/bList2" loCatId="list" qsTypeId="urn:microsoft.com/office/officeart/2005/8/quickstyle/simple1" qsCatId="simple" csTypeId="urn:microsoft.com/office/officeart/2005/8/colors/accent3_5" csCatId="accent3" phldr="1"/>
      <dgm:spPr/>
      <dgm:t>
        <a:bodyPr/>
        <a:lstStyle/>
        <a:p>
          <a:endParaRPr lang="es-MX"/>
        </a:p>
      </dgm:t>
    </dgm:pt>
    <dgm:pt modelId="{DE7C9AEC-8164-499C-A40B-99A39F94E15D}">
      <dgm:prSet/>
      <dgm:spPr/>
      <dgm:t>
        <a:bodyPr/>
        <a:lstStyle/>
        <a:p>
          <a:pPr rtl="0"/>
          <a:r>
            <a:rPr lang="es-MX" dirty="0" smtClean="0"/>
            <a:t>¿Qué le aporta esto a una persona, en relación con la construcción de su PVyC:</a:t>
          </a:r>
          <a:endParaRPr lang="es-MX" dirty="0"/>
        </a:p>
      </dgm:t>
    </dgm:pt>
    <dgm:pt modelId="{1E54A4F1-3D5F-4FF9-BC37-5BC4F94A82A8}" type="parTrans" cxnId="{ECF23C58-E352-4F88-896B-CB0C38B23610}">
      <dgm:prSet/>
      <dgm:spPr/>
      <dgm:t>
        <a:bodyPr/>
        <a:lstStyle/>
        <a:p>
          <a:endParaRPr lang="es-MX"/>
        </a:p>
      </dgm:t>
    </dgm:pt>
    <dgm:pt modelId="{F5C7D720-EF4C-4812-BFC1-BD3A1E3EADD0}" type="sibTrans" cxnId="{ECF23C58-E352-4F88-896B-CB0C38B23610}">
      <dgm:prSet/>
      <dgm:spPr/>
      <dgm:t>
        <a:bodyPr/>
        <a:lstStyle/>
        <a:p>
          <a:endParaRPr lang="es-MX"/>
        </a:p>
      </dgm:t>
    </dgm:pt>
    <dgm:pt modelId="{891FA4FB-BDE3-44AD-A7D8-66C0C6F16310}">
      <dgm:prSet/>
      <dgm:spPr/>
      <dgm:t>
        <a:bodyPr/>
        <a:lstStyle/>
        <a:p>
          <a:pPr rtl="0"/>
          <a:r>
            <a:rPr lang="es-MX" dirty="0" smtClean="0"/>
            <a:t>Considerar puntos de vista no contemplados originalmente, los cuales podrían ampliar o modificar algún aspecto de nuestro plan de vida.</a:t>
          </a:r>
          <a:endParaRPr lang="es-MX" dirty="0"/>
        </a:p>
      </dgm:t>
    </dgm:pt>
    <dgm:pt modelId="{A10D9390-AA2D-4DF5-8FBB-6CC576217EA7}" type="parTrans" cxnId="{9AC5B86C-C592-4230-8FE6-8F779F878A49}">
      <dgm:prSet/>
      <dgm:spPr/>
      <dgm:t>
        <a:bodyPr/>
        <a:lstStyle/>
        <a:p>
          <a:endParaRPr lang="es-MX"/>
        </a:p>
      </dgm:t>
    </dgm:pt>
    <dgm:pt modelId="{5A07876D-5CBD-4133-9F66-302CC3206E3C}" type="sibTrans" cxnId="{9AC5B86C-C592-4230-8FE6-8F779F878A49}">
      <dgm:prSet/>
      <dgm:spPr/>
      <dgm:t>
        <a:bodyPr/>
        <a:lstStyle/>
        <a:p>
          <a:endParaRPr lang="es-MX"/>
        </a:p>
      </dgm:t>
    </dgm:pt>
    <dgm:pt modelId="{FAF2A252-359A-4B34-9826-649EE63AE574}">
      <dgm:prSet/>
      <dgm:spPr/>
      <dgm:t>
        <a:bodyPr/>
        <a:lstStyle/>
        <a:p>
          <a:pPr rtl="0"/>
          <a:r>
            <a:rPr lang="es-MX" dirty="0" smtClean="0"/>
            <a:t>Vernos actuando en distintos escenarios, de manera que valoremos la posibilidad de acción y desarrollo en distintos campos o circunstancias</a:t>
          </a:r>
          <a:endParaRPr lang="es-MX" dirty="0"/>
        </a:p>
      </dgm:t>
    </dgm:pt>
    <dgm:pt modelId="{078E774D-AA3F-49F3-AF38-AC6BDB634DF0}" type="parTrans" cxnId="{326F210A-5866-42CC-895E-EF1E4D6B53A5}">
      <dgm:prSet/>
      <dgm:spPr/>
      <dgm:t>
        <a:bodyPr/>
        <a:lstStyle/>
        <a:p>
          <a:endParaRPr lang="es-MX"/>
        </a:p>
      </dgm:t>
    </dgm:pt>
    <dgm:pt modelId="{D3CA2A24-E599-47A6-81EF-2FE1324B93B1}" type="sibTrans" cxnId="{326F210A-5866-42CC-895E-EF1E4D6B53A5}">
      <dgm:prSet/>
      <dgm:spPr/>
      <dgm:t>
        <a:bodyPr/>
        <a:lstStyle/>
        <a:p>
          <a:endParaRPr lang="es-MX"/>
        </a:p>
      </dgm:t>
    </dgm:pt>
    <dgm:pt modelId="{91A35BC1-1021-4CD8-8B90-60EEAF450364}" type="pres">
      <dgm:prSet presAssocID="{E46ADA6C-43A6-4169-B364-980AD9644507}" presName="diagram" presStyleCnt="0">
        <dgm:presLayoutVars>
          <dgm:dir/>
          <dgm:animLvl val="lvl"/>
          <dgm:resizeHandles val="exact"/>
        </dgm:presLayoutVars>
      </dgm:prSet>
      <dgm:spPr/>
      <dgm:t>
        <a:bodyPr/>
        <a:lstStyle/>
        <a:p>
          <a:endParaRPr lang="es-MX"/>
        </a:p>
      </dgm:t>
    </dgm:pt>
    <dgm:pt modelId="{F9C11BAE-B4BD-492E-84C5-9B0ED9CEF7FA}" type="pres">
      <dgm:prSet presAssocID="{DE7C9AEC-8164-499C-A40B-99A39F94E15D}" presName="compNode" presStyleCnt="0"/>
      <dgm:spPr/>
      <dgm:t>
        <a:bodyPr/>
        <a:lstStyle/>
        <a:p>
          <a:endParaRPr lang="es-MX"/>
        </a:p>
      </dgm:t>
    </dgm:pt>
    <dgm:pt modelId="{EBAB8768-3F2E-4FE7-9810-625AB19FB8B2}" type="pres">
      <dgm:prSet presAssocID="{DE7C9AEC-8164-499C-A40B-99A39F94E15D}" presName="childRect" presStyleLbl="bgAcc1" presStyleIdx="0" presStyleCnt="1">
        <dgm:presLayoutVars>
          <dgm:bulletEnabled val="1"/>
        </dgm:presLayoutVars>
      </dgm:prSet>
      <dgm:spPr/>
      <dgm:t>
        <a:bodyPr/>
        <a:lstStyle/>
        <a:p>
          <a:endParaRPr lang="es-MX"/>
        </a:p>
      </dgm:t>
    </dgm:pt>
    <dgm:pt modelId="{41BDFAF7-CA5E-4C81-870B-00BE2282C7E5}" type="pres">
      <dgm:prSet presAssocID="{DE7C9AEC-8164-499C-A40B-99A39F94E15D}" presName="parentText" presStyleLbl="node1" presStyleIdx="0" presStyleCnt="0">
        <dgm:presLayoutVars>
          <dgm:chMax val="0"/>
          <dgm:bulletEnabled val="1"/>
        </dgm:presLayoutVars>
      </dgm:prSet>
      <dgm:spPr/>
      <dgm:t>
        <a:bodyPr/>
        <a:lstStyle/>
        <a:p>
          <a:endParaRPr lang="es-MX"/>
        </a:p>
      </dgm:t>
    </dgm:pt>
    <dgm:pt modelId="{609BE684-0D21-4166-829E-A8119F59FADD}" type="pres">
      <dgm:prSet presAssocID="{DE7C9AEC-8164-499C-A40B-99A39F94E15D}" presName="parentRect" presStyleLbl="alignNode1" presStyleIdx="0" presStyleCnt="1"/>
      <dgm:spPr/>
      <dgm:t>
        <a:bodyPr/>
        <a:lstStyle/>
        <a:p>
          <a:endParaRPr lang="es-MX"/>
        </a:p>
      </dgm:t>
    </dgm:pt>
    <dgm:pt modelId="{02715846-D57E-4DF8-90E8-3E9DF90E4EAB}" type="pres">
      <dgm:prSet presAssocID="{DE7C9AEC-8164-499C-A40B-99A39F94E15D}" presName="adorn" presStyleLbl="fgAccFollowNod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s-MX"/>
        </a:p>
      </dgm:t>
    </dgm:pt>
  </dgm:ptLst>
  <dgm:cxnLst>
    <dgm:cxn modelId="{DCE812F3-893F-455B-BB44-1BBAD557F899}" type="presOf" srcId="{FAF2A252-359A-4B34-9826-649EE63AE574}" destId="{EBAB8768-3F2E-4FE7-9810-625AB19FB8B2}" srcOrd="0" destOrd="1" presId="urn:microsoft.com/office/officeart/2005/8/layout/bList2"/>
    <dgm:cxn modelId="{9AC5B86C-C592-4230-8FE6-8F779F878A49}" srcId="{DE7C9AEC-8164-499C-A40B-99A39F94E15D}" destId="{891FA4FB-BDE3-44AD-A7D8-66C0C6F16310}" srcOrd="0" destOrd="0" parTransId="{A10D9390-AA2D-4DF5-8FBB-6CC576217EA7}" sibTransId="{5A07876D-5CBD-4133-9F66-302CC3206E3C}"/>
    <dgm:cxn modelId="{ECF23C58-E352-4F88-896B-CB0C38B23610}" srcId="{E46ADA6C-43A6-4169-B364-980AD9644507}" destId="{DE7C9AEC-8164-499C-A40B-99A39F94E15D}" srcOrd="0" destOrd="0" parTransId="{1E54A4F1-3D5F-4FF9-BC37-5BC4F94A82A8}" sibTransId="{F5C7D720-EF4C-4812-BFC1-BD3A1E3EADD0}"/>
    <dgm:cxn modelId="{E541F927-272D-4265-817C-8AD813A3E08E}" type="presOf" srcId="{E46ADA6C-43A6-4169-B364-980AD9644507}" destId="{91A35BC1-1021-4CD8-8B90-60EEAF450364}" srcOrd="0" destOrd="0" presId="urn:microsoft.com/office/officeart/2005/8/layout/bList2"/>
    <dgm:cxn modelId="{2773A13E-CBE7-4084-8CB5-6CB98BCD7697}" type="presOf" srcId="{DE7C9AEC-8164-499C-A40B-99A39F94E15D}" destId="{41BDFAF7-CA5E-4C81-870B-00BE2282C7E5}" srcOrd="0" destOrd="0" presId="urn:microsoft.com/office/officeart/2005/8/layout/bList2"/>
    <dgm:cxn modelId="{8F44D4C8-F966-4C92-9986-C355286E104B}" type="presOf" srcId="{DE7C9AEC-8164-499C-A40B-99A39F94E15D}" destId="{609BE684-0D21-4166-829E-A8119F59FADD}" srcOrd="1" destOrd="0" presId="urn:microsoft.com/office/officeart/2005/8/layout/bList2"/>
    <dgm:cxn modelId="{326F210A-5866-42CC-895E-EF1E4D6B53A5}" srcId="{DE7C9AEC-8164-499C-A40B-99A39F94E15D}" destId="{FAF2A252-359A-4B34-9826-649EE63AE574}" srcOrd="1" destOrd="0" parTransId="{078E774D-AA3F-49F3-AF38-AC6BDB634DF0}" sibTransId="{D3CA2A24-E599-47A6-81EF-2FE1324B93B1}"/>
    <dgm:cxn modelId="{D81E2AF1-97F5-4BCC-A0A5-FCFAB810F3E0}" type="presOf" srcId="{891FA4FB-BDE3-44AD-A7D8-66C0C6F16310}" destId="{EBAB8768-3F2E-4FE7-9810-625AB19FB8B2}" srcOrd="0" destOrd="0" presId="urn:microsoft.com/office/officeart/2005/8/layout/bList2"/>
    <dgm:cxn modelId="{35497600-0596-420C-80F4-7A9DC4ABCCD6}" type="presParOf" srcId="{91A35BC1-1021-4CD8-8B90-60EEAF450364}" destId="{F9C11BAE-B4BD-492E-84C5-9B0ED9CEF7FA}" srcOrd="0" destOrd="0" presId="urn:microsoft.com/office/officeart/2005/8/layout/bList2"/>
    <dgm:cxn modelId="{9406D306-7FC9-4ED0-AC79-E35A3F491705}" type="presParOf" srcId="{F9C11BAE-B4BD-492E-84C5-9B0ED9CEF7FA}" destId="{EBAB8768-3F2E-4FE7-9810-625AB19FB8B2}" srcOrd="0" destOrd="0" presId="urn:microsoft.com/office/officeart/2005/8/layout/bList2"/>
    <dgm:cxn modelId="{39FAD4B2-09CF-4395-82D8-55ABCD2E71B7}" type="presParOf" srcId="{F9C11BAE-B4BD-492E-84C5-9B0ED9CEF7FA}" destId="{41BDFAF7-CA5E-4C81-870B-00BE2282C7E5}" srcOrd="1" destOrd="0" presId="urn:microsoft.com/office/officeart/2005/8/layout/bList2"/>
    <dgm:cxn modelId="{4B16AD1C-B37A-457F-93A2-68A955CBD130}" type="presParOf" srcId="{F9C11BAE-B4BD-492E-84C5-9B0ED9CEF7FA}" destId="{609BE684-0D21-4166-829E-A8119F59FADD}" srcOrd="2" destOrd="0" presId="urn:microsoft.com/office/officeart/2005/8/layout/bList2"/>
    <dgm:cxn modelId="{6131456B-F169-4BF3-BD7B-6C90D792E9AC}" type="presParOf" srcId="{F9C11BAE-B4BD-492E-84C5-9B0ED9CEF7FA}" destId="{02715846-D57E-4DF8-90E8-3E9DF90E4EAB}"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DCD7C38-D133-4B48-9719-D76438B172AA}" type="doc">
      <dgm:prSet loTypeId="urn:microsoft.com/office/officeart/2005/8/layout/hList2" loCatId="list" qsTypeId="urn:microsoft.com/office/officeart/2005/8/quickstyle/simple1" qsCatId="simple" csTypeId="urn:microsoft.com/office/officeart/2005/8/colors/colorful5" csCatId="colorful" phldr="1"/>
      <dgm:spPr/>
      <dgm:t>
        <a:bodyPr/>
        <a:lstStyle/>
        <a:p>
          <a:endParaRPr lang="es-MX"/>
        </a:p>
      </dgm:t>
    </dgm:pt>
    <dgm:pt modelId="{E3E7D318-1D34-409E-B402-001BC1D6FC1C}">
      <dgm:prSet/>
      <dgm:spPr/>
      <dgm:t>
        <a:bodyPr/>
        <a:lstStyle/>
        <a:p>
          <a:pPr rtl="0"/>
          <a:r>
            <a:rPr lang="es-MX" dirty="0" smtClean="0"/>
            <a:t>De ahí la necesidad de desarrollar o concretar, en cada situación:</a:t>
          </a:r>
          <a:endParaRPr lang="es-MX" dirty="0"/>
        </a:p>
      </dgm:t>
    </dgm:pt>
    <dgm:pt modelId="{E5C3B524-6591-48E5-85F6-5BF223E200B6}" type="parTrans" cxnId="{9112BA72-DE80-4163-9628-DD0ACCD56261}">
      <dgm:prSet/>
      <dgm:spPr/>
      <dgm:t>
        <a:bodyPr/>
        <a:lstStyle/>
        <a:p>
          <a:endParaRPr lang="es-MX"/>
        </a:p>
      </dgm:t>
    </dgm:pt>
    <dgm:pt modelId="{238785A5-FDAB-4D2F-BCE9-6660DD453DE6}" type="sibTrans" cxnId="{9112BA72-DE80-4163-9628-DD0ACCD56261}">
      <dgm:prSet/>
      <dgm:spPr/>
      <dgm:t>
        <a:bodyPr/>
        <a:lstStyle/>
        <a:p>
          <a:endParaRPr lang="es-MX"/>
        </a:p>
      </dgm:t>
    </dgm:pt>
    <dgm:pt modelId="{ADBC7903-CE1D-4ADA-95A5-7CD717321A7C}">
      <dgm:prSet custT="1"/>
      <dgm:spPr/>
      <dgm:t>
        <a:bodyPr/>
        <a:lstStyle/>
        <a:p>
          <a:pPr rtl="0"/>
          <a:r>
            <a:rPr lang="es-MX" sz="2400" dirty="0" smtClean="0"/>
            <a:t>Lo positivo y lo negativo; </a:t>
          </a:r>
          <a:endParaRPr lang="es-MX" sz="2400" dirty="0"/>
        </a:p>
      </dgm:t>
    </dgm:pt>
    <dgm:pt modelId="{B28E4947-9C40-4884-A0F8-42C4BEA6D6D8}" type="parTrans" cxnId="{BB343289-D20E-4F36-8F2F-8E05D88350B5}">
      <dgm:prSet/>
      <dgm:spPr/>
      <dgm:t>
        <a:bodyPr/>
        <a:lstStyle/>
        <a:p>
          <a:endParaRPr lang="es-MX"/>
        </a:p>
      </dgm:t>
    </dgm:pt>
    <dgm:pt modelId="{206AB07B-0D32-405A-9C2D-4B38F8FBF0BB}" type="sibTrans" cxnId="{BB343289-D20E-4F36-8F2F-8E05D88350B5}">
      <dgm:prSet/>
      <dgm:spPr/>
      <dgm:t>
        <a:bodyPr/>
        <a:lstStyle/>
        <a:p>
          <a:endParaRPr lang="es-MX"/>
        </a:p>
      </dgm:t>
    </dgm:pt>
    <dgm:pt modelId="{33E64092-962B-4D45-9BB2-F9105965D809}">
      <dgm:prSet custT="1"/>
      <dgm:spPr/>
      <dgm:t>
        <a:bodyPr/>
        <a:lstStyle/>
        <a:p>
          <a:pPr rtl="0"/>
          <a:r>
            <a:rPr lang="es-MX" sz="2000" dirty="0" smtClean="0"/>
            <a:t>La </a:t>
          </a:r>
          <a:r>
            <a:rPr lang="es-MX" sz="2400" dirty="0" smtClean="0"/>
            <a:t>capacidad </a:t>
          </a:r>
          <a:r>
            <a:rPr lang="es-MX" sz="4000" dirty="0" smtClean="0"/>
            <a:t>analítica y sintética </a:t>
          </a:r>
          <a:r>
            <a:rPr lang="es-MX" sz="2400" dirty="0" smtClean="0"/>
            <a:t>que nos lleve a distinguir …</a:t>
          </a:r>
          <a:endParaRPr lang="es-MX" sz="2400" dirty="0"/>
        </a:p>
      </dgm:t>
    </dgm:pt>
    <dgm:pt modelId="{1F6B2FF8-DAF2-41A2-BEB0-60053A767CA2}" type="parTrans" cxnId="{5FA1D6BF-B10F-4B32-9A8A-4E415E9662BA}">
      <dgm:prSet/>
      <dgm:spPr/>
      <dgm:t>
        <a:bodyPr/>
        <a:lstStyle/>
        <a:p>
          <a:endParaRPr lang="es-MX"/>
        </a:p>
      </dgm:t>
    </dgm:pt>
    <dgm:pt modelId="{3370E3A7-C319-4464-8951-2AC8BCF8A6C8}" type="sibTrans" cxnId="{5FA1D6BF-B10F-4B32-9A8A-4E415E9662BA}">
      <dgm:prSet/>
      <dgm:spPr/>
      <dgm:t>
        <a:bodyPr/>
        <a:lstStyle/>
        <a:p>
          <a:endParaRPr lang="es-MX"/>
        </a:p>
      </dgm:t>
    </dgm:pt>
    <dgm:pt modelId="{5E4C6729-46CD-498C-B386-F6A504ECC40B}">
      <dgm:prSet custT="1"/>
      <dgm:spPr/>
      <dgm:t>
        <a:bodyPr/>
        <a:lstStyle/>
        <a:p>
          <a:pPr rtl="0"/>
          <a:r>
            <a:rPr lang="es-MX" sz="2400" dirty="0" smtClean="0"/>
            <a:t>Las </a:t>
          </a:r>
          <a:r>
            <a:rPr lang="es-MX" sz="2400" dirty="0" smtClean="0"/>
            <a:t>ventajas y desventajas o</a:t>
          </a:r>
          <a:endParaRPr lang="es-MX" sz="2400" dirty="0"/>
        </a:p>
      </dgm:t>
    </dgm:pt>
    <dgm:pt modelId="{C11258B4-E8EA-42AD-852E-1A744176A64B}" type="sibTrans" cxnId="{1FBB55A0-BE60-44CE-85B2-E68E16FF326A}">
      <dgm:prSet/>
      <dgm:spPr/>
      <dgm:t>
        <a:bodyPr/>
        <a:lstStyle/>
        <a:p>
          <a:endParaRPr lang="es-MX"/>
        </a:p>
      </dgm:t>
    </dgm:pt>
    <dgm:pt modelId="{83EAF28D-CD10-4781-B935-F27693ED110F}" type="parTrans" cxnId="{1FBB55A0-BE60-44CE-85B2-E68E16FF326A}">
      <dgm:prSet/>
      <dgm:spPr/>
      <dgm:t>
        <a:bodyPr/>
        <a:lstStyle/>
        <a:p>
          <a:endParaRPr lang="es-MX"/>
        </a:p>
      </dgm:t>
    </dgm:pt>
    <dgm:pt modelId="{A659409E-3BAF-4CFE-82DE-5CDCA205E6F0}">
      <dgm:prSet custT="1"/>
      <dgm:spPr/>
      <dgm:t>
        <a:bodyPr/>
        <a:lstStyle/>
        <a:p>
          <a:pPr rtl="0"/>
          <a:r>
            <a:rPr lang="es-MX" sz="2400" dirty="0" smtClean="0"/>
            <a:t>Los </a:t>
          </a:r>
          <a:r>
            <a:rPr lang="es-MX" sz="2400" dirty="0" smtClean="0"/>
            <a:t>aspectos agradables y desagradables … que conlleva (cada situación y elección)</a:t>
          </a:r>
          <a:endParaRPr lang="es-MX" sz="2400" dirty="0"/>
        </a:p>
      </dgm:t>
    </dgm:pt>
    <dgm:pt modelId="{8B0694F5-ADCE-4853-B96C-C3E6CC684334}" type="parTrans" cxnId="{E7B47732-25C8-4067-8152-EA1693986DCD}">
      <dgm:prSet/>
      <dgm:spPr/>
      <dgm:t>
        <a:bodyPr/>
        <a:lstStyle/>
        <a:p>
          <a:endParaRPr lang="es-MX"/>
        </a:p>
      </dgm:t>
    </dgm:pt>
    <dgm:pt modelId="{EA42A852-080F-4B1A-8120-373E51452559}" type="sibTrans" cxnId="{E7B47732-25C8-4067-8152-EA1693986DCD}">
      <dgm:prSet/>
      <dgm:spPr/>
      <dgm:t>
        <a:bodyPr/>
        <a:lstStyle/>
        <a:p>
          <a:endParaRPr lang="es-MX"/>
        </a:p>
      </dgm:t>
    </dgm:pt>
    <dgm:pt modelId="{40AD6FD2-AE0D-47BE-97F1-904E13A6DBE3}" type="pres">
      <dgm:prSet presAssocID="{9DCD7C38-D133-4B48-9719-D76438B172AA}" presName="linearFlow" presStyleCnt="0">
        <dgm:presLayoutVars>
          <dgm:dir/>
          <dgm:animLvl val="lvl"/>
          <dgm:resizeHandles/>
        </dgm:presLayoutVars>
      </dgm:prSet>
      <dgm:spPr/>
      <dgm:t>
        <a:bodyPr/>
        <a:lstStyle/>
        <a:p>
          <a:endParaRPr lang="es-MX"/>
        </a:p>
      </dgm:t>
    </dgm:pt>
    <dgm:pt modelId="{9589D9B7-60AC-4FCE-964E-FD718C318068}" type="pres">
      <dgm:prSet presAssocID="{E3E7D318-1D34-409E-B402-001BC1D6FC1C}" presName="compositeNode" presStyleCnt="0">
        <dgm:presLayoutVars>
          <dgm:bulletEnabled val="1"/>
        </dgm:presLayoutVars>
      </dgm:prSet>
      <dgm:spPr/>
    </dgm:pt>
    <dgm:pt modelId="{9D35758B-4497-4D65-A6A5-C5E2A1A8BE07}" type="pres">
      <dgm:prSet presAssocID="{E3E7D318-1D34-409E-B402-001BC1D6FC1C}" presName="image"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s-MX"/>
        </a:p>
      </dgm:t>
    </dgm:pt>
    <dgm:pt modelId="{99E7288E-F1D3-48AB-901D-F8F655F02A38}" type="pres">
      <dgm:prSet presAssocID="{E3E7D318-1D34-409E-B402-001BC1D6FC1C}" presName="childNode" presStyleLbl="node1" presStyleIdx="0" presStyleCnt="1">
        <dgm:presLayoutVars>
          <dgm:bulletEnabled val="1"/>
        </dgm:presLayoutVars>
      </dgm:prSet>
      <dgm:spPr/>
      <dgm:t>
        <a:bodyPr/>
        <a:lstStyle/>
        <a:p>
          <a:endParaRPr lang="es-MX"/>
        </a:p>
      </dgm:t>
    </dgm:pt>
    <dgm:pt modelId="{D1A1B9C9-BEAE-42B9-87E8-306FA5DC1D0A}" type="pres">
      <dgm:prSet presAssocID="{E3E7D318-1D34-409E-B402-001BC1D6FC1C}" presName="parentNode" presStyleLbl="revTx" presStyleIdx="0" presStyleCnt="1">
        <dgm:presLayoutVars>
          <dgm:chMax val="0"/>
          <dgm:bulletEnabled val="1"/>
        </dgm:presLayoutVars>
      </dgm:prSet>
      <dgm:spPr/>
      <dgm:t>
        <a:bodyPr/>
        <a:lstStyle/>
        <a:p>
          <a:endParaRPr lang="es-MX"/>
        </a:p>
      </dgm:t>
    </dgm:pt>
  </dgm:ptLst>
  <dgm:cxnLst>
    <dgm:cxn modelId="{5FA1D6BF-B10F-4B32-9A8A-4E415E9662BA}" srcId="{E3E7D318-1D34-409E-B402-001BC1D6FC1C}" destId="{33E64092-962B-4D45-9BB2-F9105965D809}" srcOrd="0" destOrd="0" parTransId="{1F6B2FF8-DAF2-41A2-BEB0-60053A767CA2}" sibTransId="{3370E3A7-C319-4464-8951-2AC8BCF8A6C8}"/>
    <dgm:cxn modelId="{202BBA93-2E60-4F30-BB81-47C084E1D6B6}" type="presOf" srcId="{9DCD7C38-D133-4B48-9719-D76438B172AA}" destId="{40AD6FD2-AE0D-47BE-97F1-904E13A6DBE3}" srcOrd="0" destOrd="0" presId="urn:microsoft.com/office/officeart/2005/8/layout/hList2"/>
    <dgm:cxn modelId="{C40C0C51-A0B4-4173-AB92-7FBC1A621E11}" type="presOf" srcId="{ADBC7903-CE1D-4ADA-95A5-7CD717321A7C}" destId="{99E7288E-F1D3-48AB-901D-F8F655F02A38}" srcOrd="0" destOrd="1" presId="urn:microsoft.com/office/officeart/2005/8/layout/hList2"/>
    <dgm:cxn modelId="{9112BA72-DE80-4163-9628-DD0ACCD56261}" srcId="{9DCD7C38-D133-4B48-9719-D76438B172AA}" destId="{E3E7D318-1D34-409E-B402-001BC1D6FC1C}" srcOrd="0" destOrd="0" parTransId="{E5C3B524-6591-48E5-85F6-5BF223E200B6}" sibTransId="{238785A5-FDAB-4D2F-BCE9-6660DD453DE6}"/>
    <dgm:cxn modelId="{CE15079E-1B69-4AC4-9C1C-A55C477A4BBD}" type="presOf" srcId="{5E4C6729-46CD-498C-B386-F6A504ECC40B}" destId="{99E7288E-F1D3-48AB-901D-F8F655F02A38}" srcOrd="0" destOrd="2" presId="urn:microsoft.com/office/officeart/2005/8/layout/hList2"/>
    <dgm:cxn modelId="{1FBB55A0-BE60-44CE-85B2-E68E16FF326A}" srcId="{33E64092-962B-4D45-9BB2-F9105965D809}" destId="{5E4C6729-46CD-498C-B386-F6A504ECC40B}" srcOrd="1" destOrd="0" parTransId="{83EAF28D-CD10-4781-B935-F27693ED110F}" sibTransId="{C11258B4-E8EA-42AD-852E-1A744176A64B}"/>
    <dgm:cxn modelId="{EED109C5-9C04-4438-9123-8807BBE9B8E6}" type="presOf" srcId="{E3E7D318-1D34-409E-B402-001BC1D6FC1C}" destId="{D1A1B9C9-BEAE-42B9-87E8-306FA5DC1D0A}" srcOrd="0" destOrd="0" presId="urn:microsoft.com/office/officeart/2005/8/layout/hList2"/>
    <dgm:cxn modelId="{E7B47732-25C8-4067-8152-EA1693986DCD}" srcId="{33E64092-962B-4D45-9BB2-F9105965D809}" destId="{A659409E-3BAF-4CFE-82DE-5CDCA205E6F0}" srcOrd="2" destOrd="0" parTransId="{8B0694F5-ADCE-4853-B96C-C3E6CC684334}" sibTransId="{EA42A852-080F-4B1A-8120-373E51452559}"/>
    <dgm:cxn modelId="{39DC4E7A-31EB-4C13-9EBB-7B16E2CB74A3}" type="presOf" srcId="{A659409E-3BAF-4CFE-82DE-5CDCA205E6F0}" destId="{99E7288E-F1D3-48AB-901D-F8F655F02A38}" srcOrd="0" destOrd="3" presId="urn:microsoft.com/office/officeart/2005/8/layout/hList2"/>
    <dgm:cxn modelId="{BB343289-D20E-4F36-8F2F-8E05D88350B5}" srcId="{33E64092-962B-4D45-9BB2-F9105965D809}" destId="{ADBC7903-CE1D-4ADA-95A5-7CD717321A7C}" srcOrd="0" destOrd="0" parTransId="{B28E4947-9C40-4884-A0F8-42C4BEA6D6D8}" sibTransId="{206AB07B-0D32-405A-9C2D-4B38F8FBF0BB}"/>
    <dgm:cxn modelId="{18996603-E474-49D3-ABB0-C9950E43A898}" type="presOf" srcId="{33E64092-962B-4D45-9BB2-F9105965D809}" destId="{99E7288E-F1D3-48AB-901D-F8F655F02A38}" srcOrd="0" destOrd="0" presId="urn:microsoft.com/office/officeart/2005/8/layout/hList2"/>
    <dgm:cxn modelId="{0CBF7A05-5D8A-47E1-9617-22F3FCBDE662}" type="presParOf" srcId="{40AD6FD2-AE0D-47BE-97F1-904E13A6DBE3}" destId="{9589D9B7-60AC-4FCE-964E-FD718C318068}" srcOrd="0" destOrd="0" presId="urn:microsoft.com/office/officeart/2005/8/layout/hList2"/>
    <dgm:cxn modelId="{8A085FCC-0AC7-470B-93D5-2AE77F2E1BA4}" type="presParOf" srcId="{9589D9B7-60AC-4FCE-964E-FD718C318068}" destId="{9D35758B-4497-4D65-A6A5-C5E2A1A8BE07}" srcOrd="0" destOrd="0" presId="urn:microsoft.com/office/officeart/2005/8/layout/hList2"/>
    <dgm:cxn modelId="{F18A8D1F-9D6A-473A-B32F-A87BEBF4DEA6}" type="presParOf" srcId="{9589D9B7-60AC-4FCE-964E-FD718C318068}" destId="{99E7288E-F1D3-48AB-901D-F8F655F02A38}" srcOrd="1" destOrd="0" presId="urn:microsoft.com/office/officeart/2005/8/layout/hList2"/>
    <dgm:cxn modelId="{C205F668-064B-4BE3-BA1F-77EF65E1EF63}" type="presParOf" srcId="{9589D9B7-60AC-4FCE-964E-FD718C318068}" destId="{D1A1B9C9-BEAE-42B9-87E8-306FA5DC1D0A}"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9DCD7C38-D133-4B48-9719-D76438B172AA}" type="doc">
      <dgm:prSet loTypeId="urn:microsoft.com/office/officeart/2005/8/layout/hList2" loCatId="list" qsTypeId="urn:microsoft.com/office/officeart/2005/8/quickstyle/simple1" qsCatId="simple" csTypeId="urn:microsoft.com/office/officeart/2005/8/colors/colorful3" csCatId="colorful" phldr="1"/>
      <dgm:spPr/>
      <dgm:t>
        <a:bodyPr/>
        <a:lstStyle/>
        <a:p>
          <a:endParaRPr lang="es-MX"/>
        </a:p>
      </dgm:t>
    </dgm:pt>
    <dgm:pt modelId="{157E9FF0-2ED8-488C-93F2-528C3B9FE63D}">
      <dgm:prSet custT="1"/>
      <dgm:spPr/>
      <dgm:t>
        <a:bodyPr/>
        <a:lstStyle/>
        <a:p>
          <a:pPr rtl="0"/>
          <a:r>
            <a:rPr lang="es-MX" sz="2800" dirty="0" smtClean="0"/>
            <a:t>La capacidad de </a:t>
          </a:r>
          <a:r>
            <a:rPr lang="es-MX" sz="4400" dirty="0" smtClean="0"/>
            <a:t>observación </a:t>
          </a:r>
          <a:r>
            <a:rPr lang="es-MX" sz="2800" dirty="0" smtClean="0"/>
            <a:t>de sus características favorables y desfavorables, a fin de tener una buena base para la toma de decisiones</a:t>
          </a:r>
          <a:endParaRPr lang="es-MX" sz="2800" dirty="0"/>
        </a:p>
      </dgm:t>
    </dgm:pt>
    <dgm:pt modelId="{127D7886-7A00-41A6-B490-61FBCD67EA2B}" type="parTrans" cxnId="{A9C18770-2267-4CDD-BB04-A85932FC9C88}">
      <dgm:prSet/>
      <dgm:spPr/>
      <dgm:t>
        <a:bodyPr/>
        <a:lstStyle/>
        <a:p>
          <a:endParaRPr lang="es-MX"/>
        </a:p>
      </dgm:t>
    </dgm:pt>
    <dgm:pt modelId="{A62A7188-29A0-488A-A017-840E3A5C60EA}" type="sibTrans" cxnId="{A9C18770-2267-4CDD-BB04-A85932FC9C88}">
      <dgm:prSet/>
      <dgm:spPr/>
      <dgm:t>
        <a:bodyPr/>
        <a:lstStyle/>
        <a:p>
          <a:endParaRPr lang="es-MX"/>
        </a:p>
      </dgm:t>
    </dgm:pt>
    <dgm:pt modelId="{3D082E9D-696C-42A6-94FF-F8EA32384DB1}">
      <dgm:prSet custT="1"/>
      <dgm:spPr/>
      <dgm:t>
        <a:bodyPr/>
        <a:lstStyle/>
        <a:p>
          <a:pPr rtl="0"/>
          <a:r>
            <a:rPr lang="es-MX" sz="2000" dirty="0" smtClean="0"/>
            <a:t>Para ello es necesario aplicar, de manera objetiva e imparcial</a:t>
          </a:r>
          <a:r>
            <a:rPr lang="es-MX" sz="900" dirty="0" smtClean="0"/>
            <a:t>:</a:t>
          </a:r>
          <a:endParaRPr lang="es-MX" sz="900" dirty="0"/>
        </a:p>
      </dgm:t>
    </dgm:pt>
    <dgm:pt modelId="{68C744FB-C3EE-4F6C-8773-2026B047A616}" type="sibTrans" cxnId="{67CC11D7-6968-4CA3-B828-C295464720AD}">
      <dgm:prSet/>
      <dgm:spPr/>
      <dgm:t>
        <a:bodyPr/>
        <a:lstStyle/>
        <a:p>
          <a:endParaRPr lang="es-MX"/>
        </a:p>
      </dgm:t>
    </dgm:pt>
    <dgm:pt modelId="{E0632877-62F7-4416-89FC-CF40A191799E}" type="parTrans" cxnId="{67CC11D7-6968-4CA3-B828-C295464720AD}">
      <dgm:prSet/>
      <dgm:spPr/>
      <dgm:t>
        <a:bodyPr/>
        <a:lstStyle/>
        <a:p>
          <a:endParaRPr lang="es-MX"/>
        </a:p>
      </dgm:t>
    </dgm:pt>
    <dgm:pt modelId="{40AD6FD2-AE0D-47BE-97F1-904E13A6DBE3}" type="pres">
      <dgm:prSet presAssocID="{9DCD7C38-D133-4B48-9719-D76438B172AA}" presName="linearFlow" presStyleCnt="0">
        <dgm:presLayoutVars>
          <dgm:dir/>
          <dgm:animLvl val="lvl"/>
          <dgm:resizeHandles/>
        </dgm:presLayoutVars>
      </dgm:prSet>
      <dgm:spPr/>
      <dgm:t>
        <a:bodyPr/>
        <a:lstStyle/>
        <a:p>
          <a:endParaRPr lang="es-MX"/>
        </a:p>
      </dgm:t>
    </dgm:pt>
    <dgm:pt modelId="{BCCF84B4-99AB-4AE8-85BF-5626851BEA77}" type="pres">
      <dgm:prSet presAssocID="{3D082E9D-696C-42A6-94FF-F8EA32384DB1}" presName="compositeNode" presStyleCnt="0">
        <dgm:presLayoutVars>
          <dgm:bulletEnabled val="1"/>
        </dgm:presLayoutVars>
      </dgm:prSet>
      <dgm:spPr/>
      <dgm:t>
        <a:bodyPr/>
        <a:lstStyle/>
        <a:p>
          <a:endParaRPr lang="es-MX"/>
        </a:p>
      </dgm:t>
    </dgm:pt>
    <dgm:pt modelId="{7DA5F66F-E615-4639-9062-968D8F9CEC3D}" type="pres">
      <dgm:prSet presAssocID="{3D082E9D-696C-42A6-94FF-F8EA32384DB1}" presName="image"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s-MX"/>
        </a:p>
      </dgm:t>
    </dgm:pt>
    <dgm:pt modelId="{6AC6E2EF-EA8E-414B-BAF7-CC4525B36A9A}" type="pres">
      <dgm:prSet presAssocID="{3D082E9D-696C-42A6-94FF-F8EA32384DB1}" presName="childNode" presStyleLbl="node1" presStyleIdx="0" presStyleCnt="1" custLinFactNeighborX="503" custLinFactNeighborY="-1355">
        <dgm:presLayoutVars>
          <dgm:bulletEnabled val="1"/>
        </dgm:presLayoutVars>
      </dgm:prSet>
      <dgm:spPr/>
      <dgm:t>
        <a:bodyPr/>
        <a:lstStyle/>
        <a:p>
          <a:endParaRPr lang="es-MX"/>
        </a:p>
      </dgm:t>
    </dgm:pt>
    <dgm:pt modelId="{0405783B-8F08-40B7-92C3-D89AAB3B6114}" type="pres">
      <dgm:prSet presAssocID="{3D082E9D-696C-42A6-94FF-F8EA32384DB1}" presName="parentNode" presStyleLbl="revTx" presStyleIdx="0" presStyleCnt="1">
        <dgm:presLayoutVars>
          <dgm:chMax val="0"/>
          <dgm:bulletEnabled val="1"/>
        </dgm:presLayoutVars>
      </dgm:prSet>
      <dgm:spPr/>
      <dgm:t>
        <a:bodyPr/>
        <a:lstStyle/>
        <a:p>
          <a:endParaRPr lang="es-MX"/>
        </a:p>
      </dgm:t>
    </dgm:pt>
  </dgm:ptLst>
  <dgm:cxnLst>
    <dgm:cxn modelId="{709C934A-6FD4-4860-9C6C-23FFB26F5826}" type="presOf" srcId="{9DCD7C38-D133-4B48-9719-D76438B172AA}" destId="{40AD6FD2-AE0D-47BE-97F1-904E13A6DBE3}" srcOrd="0" destOrd="0" presId="urn:microsoft.com/office/officeart/2005/8/layout/hList2"/>
    <dgm:cxn modelId="{ECA22525-05C3-4306-9B15-35580C92703B}" type="presOf" srcId="{157E9FF0-2ED8-488C-93F2-528C3B9FE63D}" destId="{6AC6E2EF-EA8E-414B-BAF7-CC4525B36A9A}" srcOrd="0" destOrd="0" presId="urn:microsoft.com/office/officeart/2005/8/layout/hList2"/>
    <dgm:cxn modelId="{A9C18770-2267-4CDD-BB04-A85932FC9C88}" srcId="{3D082E9D-696C-42A6-94FF-F8EA32384DB1}" destId="{157E9FF0-2ED8-488C-93F2-528C3B9FE63D}" srcOrd="0" destOrd="0" parTransId="{127D7886-7A00-41A6-B490-61FBCD67EA2B}" sibTransId="{A62A7188-29A0-488A-A017-840E3A5C60EA}"/>
    <dgm:cxn modelId="{67CC11D7-6968-4CA3-B828-C295464720AD}" srcId="{9DCD7C38-D133-4B48-9719-D76438B172AA}" destId="{3D082E9D-696C-42A6-94FF-F8EA32384DB1}" srcOrd="0" destOrd="0" parTransId="{E0632877-62F7-4416-89FC-CF40A191799E}" sibTransId="{68C744FB-C3EE-4F6C-8773-2026B047A616}"/>
    <dgm:cxn modelId="{695618F9-6C3C-47D0-AEC2-A446AECA5112}" type="presOf" srcId="{3D082E9D-696C-42A6-94FF-F8EA32384DB1}" destId="{0405783B-8F08-40B7-92C3-D89AAB3B6114}" srcOrd="0" destOrd="0" presId="urn:microsoft.com/office/officeart/2005/8/layout/hList2"/>
    <dgm:cxn modelId="{DD0ABDD1-4F78-4B34-943A-6B4AFA717C88}" type="presParOf" srcId="{40AD6FD2-AE0D-47BE-97F1-904E13A6DBE3}" destId="{BCCF84B4-99AB-4AE8-85BF-5626851BEA77}" srcOrd="0" destOrd="0" presId="urn:microsoft.com/office/officeart/2005/8/layout/hList2"/>
    <dgm:cxn modelId="{4BDCCFB4-D7F3-4360-8528-F4AE2766E88D}" type="presParOf" srcId="{BCCF84B4-99AB-4AE8-85BF-5626851BEA77}" destId="{7DA5F66F-E615-4639-9062-968D8F9CEC3D}" srcOrd="0" destOrd="0" presId="urn:microsoft.com/office/officeart/2005/8/layout/hList2"/>
    <dgm:cxn modelId="{39853006-2431-439F-9761-2313136085E7}" type="presParOf" srcId="{BCCF84B4-99AB-4AE8-85BF-5626851BEA77}" destId="{6AC6E2EF-EA8E-414B-BAF7-CC4525B36A9A}" srcOrd="1" destOrd="0" presId="urn:microsoft.com/office/officeart/2005/8/layout/hList2"/>
    <dgm:cxn modelId="{2E7008FB-B097-4319-8018-6BA39622CA2A}" type="presParOf" srcId="{BCCF84B4-99AB-4AE8-85BF-5626851BEA77}" destId="{0405783B-8F08-40B7-92C3-D89AAB3B6114}"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DCD7C38-D133-4B48-9719-D76438B172AA}" type="doc">
      <dgm:prSet loTypeId="urn:microsoft.com/office/officeart/2005/8/layout/hList2" loCatId="list" qsTypeId="urn:microsoft.com/office/officeart/2005/8/quickstyle/simple1" qsCatId="simple" csTypeId="urn:microsoft.com/office/officeart/2005/8/colors/accent2_5" csCatId="accent2" phldr="1"/>
      <dgm:spPr/>
      <dgm:t>
        <a:bodyPr/>
        <a:lstStyle/>
        <a:p>
          <a:endParaRPr lang="es-MX"/>
        </a:p>
      </dgm:t>
    </dgm:pt>
    <dgm:pt modelId="{61B49F15-AEEE-48B0-8161-1D1F8E211F0F}">
      <dgm:prSet custT="1"/>
      <dgm:spPr/>
      <dgm:t>
        <a:bodyPr/>
        <a:lstStyle/>
        <a:p>
          <a:pPr rtl="0"/>
          <a:r>
            <a:rPr lang="es-MX" sz="2000" dirty="0" smtClean="0"/>
            <a:t>¿Qué le aporta esto a una persona en relación con la construcción de su PVyC</a:t>
          </a:r>
          <a:r>
            <a:rPr lang="es-MX" sz="1200" dirty="0" smtClean="0"/>
            <a:t>:</a:t>
          </a:r>
          <a:endParaRPr lang="es-MX" sz="1200" dirty="0"/>
        </a:p>
      </dgm:t>
    </dgm:pt>
    <dgm:pt modelId="{3D6C8B29-0600-4041-809C-ADB904E3E3AF}" type="parTrans" cxnId="{26C86063-FDEE-4339-A502-3DF4F3321ABE}">
      <dgm:prSet/>
      <dgm:spPr/>
      <dgm:t>
        <a:bodyPr/>
        <a:lstStyle/>
        <a:p>
          <a:endParaRPr lang="es-MX"/>
        </a:p>
      </dgm:t>
    </dgm:pt>
    <dgm:pt modelId="{5AA4B9A7-475B-4FCC-BEFE-15DF0AA5C01E}" type="sibTrans" cxnId="{26C86063-FDEE-4339-A502-3DF4F3321ABE}">
      <dgm:prSet/>
      <dgm:spPr/>
      <dgm:t>
        <a:bodyPr/>
        <a:lstStyle/>
        <a:p>
          <a:endParaRPr lang="es-MX"/>
        </a:p>
      </dgm:t>
    </dgm:pt>
    <dgm:pt modelId="{1C13B92F-F615-4720-BE56-5385D7638BA3}">
      <dgm:prSet custT="1"/>
      <dgm:spPr/>
      <dgm:t>
        <a:bodyPr/>
        <a:lstStyle/>
        <a:p>
          <a:pPr rtl="0"/>
          <a:r>
            <a:rPr lang="es-MX" sz="2400" dirty="0" smtClean="0"/>
            <a:t>El desarrollo de la flexibilidad, empatía y aceptación de la diversidad</a:t>
          </a:r>
          <a:endParaRPr lang="es-MX" sz="2400" dirty="0"/>
        </a:p>
      </dgm:t>
    </dgm:pt>
    <dgm:pt modelId="{E4F7B336-2F01-4862-B104-A82715640E6D}" type="parTrans" cxnId="{3DA75B96-427A-4802-86C6-A502F5492F02}">
      <dgm:prSet/>
      <dgm:spPr/>
      <dgm:t>
        <a:bodyPr/>
        <a:lstStyle/>
        <a:p>
          <a:endParaRPr lang="es-MX"/>
        </a:p>
      </dgm:t>
    </dgm:pt>
    <dgm:pt modelId="{7A1B3905-C3DD-481E-AB80-55B6106FB5BA}" type="sibTrans" cxnId="{3DA75B96-427A-4802-86C6-A502F5492F02}">
      <dgm:prSet/>
      <dgm:spPr/>
      <dgm:t>
        <a:bodyPr/>
        <a:lstStyle/>
        <a:p>
          <a:endParaRPr lang="es-MX"/>
        </a:p>
      </dgm:t>
    </dgm:pt>
    <dgm:pt modelId="{9F1D8B8F-48E9-4CB3-878D-AD18D4FC4ADB}">
      <dgm:prSet custT="1"/>
      <dgm:spPr/>
      <dgm:t>
        <a:bodyPr/>
        <a:lstStyle/>
        <a:p>
          <a:pPr rtl="0"/>
          <a:r>
            <a:rPr lang="es-MX" sz="2400" dirty="0" smtClean="0"/>
            <a:t>Evaluar opciones, colocándolas en una balanza para  contrastar y ponderar que pesa más (lo positivo o lo negativo), antes de tomar una decisión </a:t>
          </a:r>
          <a:endParaRPr lang="es-MX" sz="2400" dirty="0"/>
        </a:p>
      </dgm:t>
    </dgm:pt>
    <dgm:pt modelId="{66508F69-97A1-4194-A6E6-177FDBA516BD}" type="parTrans" cxnId="{3B55C3F3-F0C2-4F35-BCC6-B28D8CE0A165}">
      <dgm:prSet/>
      <dgm:spPr/>
      <dgm:t>
        <a:bodyPr/>
        <a:lstStyle/>
        <a:p>
          <a:endParaRPr lang="es-MX"/>
        </a:p>
      </dgm:t>
    </dgm:pt>
    <dgm:pt modelId="{A54C9A53-B537-4BB1-8099-69A5ECD018B9}" type="sibTrans" cxnId="{3B55C3F3-F0C2-4F35-BCC6-B28D8CE0A165}">
      <dgm:prSet/>
      <dgm:spPr/>
      <dgm:t>
        <a:bodyPr/>
        <a:lstStyle/>
        <a:p>
          <a:endParaRPr lang="es-MX"/>
        </a:p>
      </dgm:t>
    </dgm:pt>
    <dgm:pt modelId="{7E341B15-2C31-4970-A216-2B84CB5E92F0}">
      <dgm:prSet custT="1"/>
      <dgm:spPr/>
      <dgm:t>
        <a:bodyPr/>
        <a:lstStyle/>
        <a:p>
          <a:pPr rtl="0"/>
          <a:r>
            <a:rPr lang="es-MX" sz="2400" dirty="0" smtClean="0"/>
            <a:t>Analizar cada situación para advertir ventajas y desventajas de manera objetiva y realista y no idealizada por la emoción del momento, que lleve a elegir con mejores argumentos, por ejemplo: Pareja, Carrera, Trabajo, etc.</a:t>
          </a:r>
          <a:endParaRPr lang="es-MX" sz="2400" dirty="0"/>
        </a:p>
      </dgm:t>
    </dgm:pt>
    <dgm:pt modelId="{0E596C5D-651F-4B54-BB0D-07D77830AE83}" type="parTrans" cxnId="{972F2AE9-5F25-47D0-9D2C-397F40700F91}">
      <dgm:prSet/>
      <dgm:spPr/>
      <dgm:t>
        <a:bodyPr/>
        <a:lstStyle/>
        <a:p>
          <a:endParaRPr lang="es-MX"/>
        </a:p>
      </dgm:t>
    </dgm:pt>
    <dgm:pt modelId="{20F703D2-7792-4480-B99B-D0675DE66260}" type="sibTrans" cxnId="{972F2AE9-5F25-47D0-9D2C-397F40700F91}">
      <dgm:prSet/>
      <dgm:spPr/>
      <dgm:t>
        <a:bodyPr/>
        <a:lstStyle/>
        <a:p>
          <a:endParaRPr lang="es-MX"/>
        </a:p>
      </dgm:t>
    </dgm:pt>
    <dgm:pt modelId="{40AD6FD2-AE0D-47BE-97F1-904E13A6DBE3}" type="pres">
      <dgm:prSet presAssocID="{9DCD7C38-D133-4B48-9719-D76438B172AA}" presName="linearFlow" presStyleCnt="0">
        <dgm:presLayoutVars>
          <dgm:dir/>
          <dgm:animLvl val="lvl"/>
          <dgm:resizeHandles/>
        </dgm:presLayoutVars>
      </dgm:prSet>
      <dgm:spPr/>
      <dgm:t>
        <a:bodyPr/>
        <a:lstStyle/>
        <a:p>
          <a:endParaRPr lang="es-MX"/>
        </a:p>
      </dgm:t>
    </dgm:pt>
    <dgm:pt modelId="{F099B365-C3BE-4AB0-A95F-DFA6D52B667C}" type="pres">
      <dgm:prSet presAssocID="{61B49F15-AEEE-48B0-8161-1D1F8E211F0F}" presName="compositeNode" presStyleCnt="0">
        <dgm:presLayoutVars>
          <dgm:bulletEnabled val="1"/>
        </dgm:presLayoutVars>
      </dgm:prSet>
      <dgm:spPr/>
      <dgm:t>
        <a:bodyPr/>
        <a:lstStyle/>
        <a:p>
          <a:endParaRPr lang="es-MX"/>
        </a:p>
      </dgm:t>
    </dgm:pt>
    <dgm:pt modelId="{BBF34E11-7869-4BD9-8675-0044D638C360}" type="pres">
      <dgm:prSet presAssocID="{61B49F15-AEEE-48B0-8161-1D1F8E211F0F}" presName="image" presStyleLbl="fgImgPlace1" presStyleIdx="0" presStyleCnt="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s-MX"/>
        </a:p>
      </dgm:t>
    </dgm:pt>
    <dgm:pt modelId="{2BD45D49-74A3-4C2D-8F86-908D63FF5921}" type="pres">
      <dgm:prSet presAssocID="{61B49F15-AEEE-48B0-8161-1D1F8E211F0F}" presName="childNode" presStyleLbl="node1" presStyleIdx="0" presStyleCnt="1" custLinFactNeighborX="868" custLinFactNeighborY="-1424">
        <dgm:presLayoutVars>
          <dgm:bulletEnabled val="1"/>
        </dgm:presLayoutVars>
      </dgm:prSet>
      <dgm:spPr/>
      <dgm:t>
        <a:bodyPr/>
        <a:lstStyle/>
        <a:p>
          <a:endParaRPr lang="es-MX"/>
        </a:p>
      </dgm:t>
    </dgm:pt>
    <dgm:pt modelId="{C08DFC78-26BC-49E5-82E9-E48186BFB7E6}" type="pres">
      <dgm:prSet presAssocID="{61B49F15-AEEE-48B0-8161-1D1F8E211F0F}" presName="parentNode" presStyleLbl="revTx" presStyleIdx="0" presStyleCnt="1">
        <dgm:presLayoutVars>
          <dgm:chMax val="0"/>
          <dgm:bulletEnabled val="1"/>
        </dgm:presLayoutVars>
      </dgm:prSet>
      <dgm:spPr/>
      <dgm:t>
        <a:bodyPr/>
        <a:lstStyle/>
        <a:p>
          <a:endParaRPr lang="es-MX"/>
        </a:p>
      </dgm:t>
    </dgm:pt>
  </dgm:ptLst>
  <dgm:cxnLst>
    <dgm:cxn modelId="{C9F7EE9F-C39F-40FF-BDA4-B9F6C9E2AF1A}" type="presOf" srcId="{7E341B15-2C31-4970-A216-2B84CB5E92F0}" destId="{2BD45D49-74A3-4C2D-8F86-908D63FF5921}" srcOrd="0" destOrd="2" presId="urn:microsoft.com/office/officeart/2005/8/layout/hList2"/>
    <dgm:cxn modelId="{DABF618C-A704-4C27-8EE8-140D8C8E34CF}" type="presOf" srcId="{9F1D8B8F-48E9-4CB3-878D-AD18D4FC4ADB}" destId="{2BD45D49-74A3-4C2D-8F86-908D63FF5921}" srcOrd="0" destOrd="1" presId="urn:microsoft.com/office/officeart/2005/8/layout/hList2"/>
    <dgm:cxn modelId="{95EA64CD-5D57-41D2-B024-55AC301D66B8}" type="presOf" srcId="{61B49F15-AEEE-48B0-8161-1D1F8E211F0F}" destId="{C08DFC78-26BC-49E5-82E9-E48186BFB7E6}" srcOrd="0" destOrd="0" presId="urn:microsoft.com/office/officeart/2005/8/layout/hList2"/>
    <dgm:cxn modelId="{972F2AE9-5F25-47D0-9D2C-397F40700F91}" srcId="{61B49F15-AEEE-48B0-8161-1D1F8E211F0F}" destId="{7E341B15-2C31-4970-A216-2B84CB5E92F0}" srcOrd="2" destOrd="0" parTransId="{0E596C5D-651F-4B54-BB0D-07D77830AE83}" sibTransId="{20F703D2-7792-4480-B99B-D0675DE66260}"/>
    <dgm:cxn modelId="{26C86063-FDEE-4339-A502-3DF4F3321ABE}" srcId="{9DCD7C38-D133-4B48-9719-D76438B172AA}" destId="{61B49F15-AEEE-48B0-8161-1D1F8E211F0F}" srcOrd="0" destOrd="0" parTransId="{3D6C8B29-0600-4041-809C-ADB904E3E3AF}" sibTransId="{5AA4B9A7-475B-4FCC-BEFE-15DF0AA5C01E}"/>
    <dgm:cxn modelId="{3DA75B96-427A-4802-86C6-A502F5492F02}" srcId="{61B49F15-AEEE-48B0-8161-1D1F8E211F0F}" destId="{1C13B92F-F615-4720-BE56-5385D7638BA3}" srcOrd="0" destOrd="0" parTransId="{E4F7B336-2F01-4862-B104-A82715640E6D}" sibTransId="{7A1B3905-C3DD-481E-AB80-55B6106FB5BA}"/>
    <dgm:cxn modelId="{3B55C3F3-F0C2-4F35-BCC6-B28D8CE0A165}" srcId="{61B49F15-AEEE-48B0-8161-1D1F8E211F0F}" destId="{9F1D8B8F-48E9-4CB3-878D-AD18D4FC4ADB}" srcOrd="1" destOrd="0" parTransId="{66508F69-97A1-4194-A6E6-177FDBA516BD}" sibTransId="{A54C9A53-B537-4BB1-8099-69A5ECD018B9}"/>
    <dgm:cxn modelId="{51E34938-FC43-4551-9137-087070358F22}" type="presOf" srcId="{1C13B92F-F615-4720-BE56-5385D7638BA3}" destId="{2BD45D49-74A3-4C2D-8F86-908D63FF5921}" srcOrd="0" destOrd="0" presId="urn:microsoft.com/office/officeart/2005/8/layout/hList2"/>
    <dgm:cxn modelId="{09AEED12-5E43-4D16-906D-4E0AD3524379}" type="presOf" srcId="{9DCD7C38-D133-4B48-9719-D76438B172AA}" destId="{40AD6FD2-AE0D-47BE-97F1-904E13A6DBE3}" srcOrd="0" destOrd="0" presId="urn:microsoft.com/office/officeart/2005/8/layout/hList2"/>
    <dgm:cxn modelId="{41CF0EE4-805F-4B1B-B81F-2D472975039C}" type="presParOf" srcId="{40AD6FD2-AE0D-47BE-97F1-904E13A6DBE3}" destId="{F099B365-C3BE-4AB0-A95F-DFA6D52B667C}" srcOrd="0" destOrd="0" presId="urn:microsoft.com/office/officeart/2005/8/layout/hList2"/>
    <dgm:cxn modelId="{C91E8687-FC34-449F-8D7C-E6B9604DB5A4}" type="presParOf" srcId="{F099B365-C3BE-4AB0-A95F-DFA6D52B667C}" destId="{BBF34E11-7869-4BD9-8675-0044D638C360}" srcOrd="0" destOrd="0" presId="urn:microsoft.com/office/officeart/2005/8/layout/hList2"/>
    <dgm:cxn modelId="{9F5111CD-E1CA-4A6A-BE35-5D06EFEA4692}" type="presParOf" srcId="{F099B365-C3BE-4AB0-A95F-DFA6D52B667C}" destId="{2BD45D49-74A3-4C2D-8F86-908D63FF5921}" srcOrd="1" destOrd="0" presId="urn:microsoft.com/office/officeart/2005/8/layout/hList2"/>
    <dgm:cxn modelId="{CD2B03A3-9235-4BED-A0F4-804063563B95}" type="presParOf" srcId="{F099B365-C3BE-4AB0-A95F-DFA6D52B667C}" destId="{C08DFC78-26BC-49E5-82E9-E48186BFB7E6}"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91C2DFA-06EF-44E7-8318-5214B628FBCE}" type="doc">
      <dgm:prSet loTypeId="urn:microsoft.com/office/officeart/2009/3/layout/PieProcess" loCatId="list" qsTypeId="urn:microsoft.com/office/officeart/2005/8/quickstyle/simple1" qsCatId="simple" csTypeId="urn:microsoft.com/office/officeart/2005/8/colors/colorful5" csCatId="colorful" phldr="1"/>
      <dgm:spPr/>
      <dgm:t>
        <a:bodyPr/>
        <a:lstStyle/>
        <a:p>
          <a:endParaRPr lang="es-MX"/>
        </a:p>
      </dgm:t>
    </dgm:pt>
    <dgm:pt modelId="{95196DE5-36CD-4F96-AAD5-38FA35DE3C57}">
      <dgm:prSet/>
      <dgm:spPr/>
      <dgm:t>
        <a:bodyPr/>
        <a:lstStyle/>
        <a:p>
          <a:pPr rtl="0"/>
          <a:r>
            <a:rPr lang="es-MX" dirty="0" smtClean="0"/>
            <a:t>Son:</a:t>
          </a:r>
          <a:endParaRPr lang="es-MX" dirty="0"/>
        </a:p>
      </dgm:t>
    </dgm:pt>
    <dgm:pt modelId="{C8DE2B63-4E0E-4AD6-A75B-061F77157F2A}" type="parTrans" cxnId="{8B92636F-487A-4777-BAA8-8DE9E4F91913}">
      <dgm:prSet/>
      <dgm:spPr/>
      <dgm:t>
        <a:bodyPr/>
        <a:lstStyle/>
        <a:p>
          <a:endParaRPr lang="es-MX"/>
        </a:p>
      </dgm:t>
    </dgm:pt>
    <dgm:pt modelId="{6037E34C-5594-4E4D-9126-A0A7FF844367}" type="sibTrans" cxnId="{8B92636F-487A-4777-BAA8-8DE9E4F91913}">
      <dgm:prSet/>
      <dgm:spPr/>
      <dgm:t>
        <a:bodyPr/>
        <a:lstStyle/>
        <a:p>
          <a:endParaRPr lang="es-MX"/>
        </a:p>
      </dgm:t>
    </dgm:pt>
    <dgm:pt modelId="{2EB5F8A9-BB9C-44DD-B37E-B75C6217BDB4}">
      <dgm:prSet custT="1"/>
      <dgm:spPr/>
      <dgm:t>
        <a:bodyPr/>
        <a:lstStyle/>
        <a:p>
          <a:pPr rtl="0"/>
          <a:r>
            <a:rPr lang="es-MX" sz="2800" dirty="0" smtClean="0"/>
            <a:t>Todo aquello que precisa dedicarle mayor cuidado, vigilancia y esmero; es decir, ponerse en la mira de nuestro interés</a:t>
          </a:r>
          <a:endParaRPr lang="es-MX" sz="2800" dirty="0"/>
        </a:p>
      </dgm:t>
    </dgm:pt>
    <dgm:pt modelId="{98BE4628-6328-46CB-92F4-556C696BE754}" type="parTrans" cxnId="{CA4DDCBF-712D-4539-9017-1B919CE0BBFF}">
      <dgm:prSet/>
      <dgm:spPr/>
      <dgm:t>
        <a:bodyPr/>
        <a:lstStyle/>
        <a:p>
          <a:endParaRPr lang="es-MX"/>
        </a:p>
      </dgm:t>
    </dgm:pt>
    <dgm:pt modelId="{276FEB75-61C6-455C-BEE3-5AF3F2922D4B}" type="sibTrans" cxnId="{CA4DDCBF-712D-4539-9017-1B919CE0BBFF}">
      <dgm:prSet/>
      <dgm:spPr/>
      <dgm:t>
        <a:bodyPr/>
        <a:lstStyle/>
        <a:p>
          <a:endParaRPr lang="es-MX"/>
        </a:p>
      </dgm:t>
    </dgm:pt>
    <dgm:pt modelId="{30A9FA27-9C4A-47AE-8E3C-0F15B339EA4F}">
      <dgm:prSet/>
      <dgm:spPr/>
      <dgm:t>
        <a:bodyPr/>
        <a:lstStyle/>
        <a:p>
          <a:pPr rtl="0"/>
          <a:r>
            <a:rPr lang="es-MX" dirty="0" smtClean="0"/>
            <a:t>Sirven para:</a:t>
          </a:r>
          <a:endParaRPr lang="es-MX" dirty="0"/>
        </a:p>
      </dgm:t>
    </dgm:pt>
    <dgm:pt modelId="{0B12A937-1287-4688-80D2-CB5A8C552897}" type="parTrans" cxnId="{1A485A0F-DB0E-4097-B3AF-BF847C74F070}">
      <dgm:prSet/>
      <dgm:spPr/>
      <dgm:t>
        <a:bodyPr/>
        <a:lstStyle/>
        <a:p>
          <a:endParaRPr lang="es-MX"/>
        </a:p>
      </dgm:t>
    </dgm:pt>
    <dgm:pt modelId="{7EF7FCDC-68B9-4292-9B7E-840EDEC8B866}" type="sibTrans" cxnId="{1A485A0F-DB0E-4097-B3AF-BF847C74F070}">
      <dgm:prSet/>
      <dgm:spPr/>
      <dgm:t>
        <a:bodyPr/>
        <a:lstStyle/>
        <a:p>
          <a:endParaRPr lang="es-MX"/>
        </a:p>
      </dgm:t>
    </dgm:pt>
    <dgm:pt modelId="{2E06F75F-FE34-45F6-96E4-B0593D46CBCC}">
      <dgm:prSet custT="1"/>
      <dgm:spPr/>
      <dgm:t>
        <a:bodyPr/>
        <a:lstStyle/>
        <a:p>
          <a:pPr rtl="0"/>
          <a:r>
            <a:rPr lang="es-MX" sz="2800" dirty="0" smtClean="0"/>
            <a:t>Ordenar o jerarquizar, por su importancia, nuestros:</a:t>
          </a:r>
          <a:endParaRPr lang="es-MX" sz="2800" dirty="0"/>
        </a:p>
      </dgm:t>
    </dgm:pt>
    <dgm:pt modelId="{CABFCB82-B467-4981-B71D-B83988B3C0BF}" type="parTrans" cxnId="{102A3992-D870-4F82-A351-E8CCACC7827C}">
      <dgm:prSet/>
      <dgm:spPr/>
      <dgm:t>
        <a:bodyPr/>
        <a:lstStyle/>
        <a:p>
          <a:endParaRPr lang="es-MX"/>
        </a:p>
      </dgm:t>
    </dgm:pt>
    <dgm:pt modelId="{F425B32C-5F22-4DD5-B941-ADA7CC71F82C}" type="sibTrans" cxnId="{102A3992-D870-4F82-A351-E8CCACC7827C}">
      <dgm:prSet/>
      <dgm:spPr/>
      <dgm:t>
        <a:bodyPr/>
        <a:lstStyle/>
        <a:p>
          <a:endParaRPr lang="es-MX"/>
        </a:p>
      </dgm:t>
    </dgm:pt>
    <dgm:pt modelId="{726763E7-D820-4341-944D-532E1404C2D2}">
      <dgm:prSet custT="1"/>
      <dgm:spPr/>
      <dgm:t>
        <a:bodyPr/>
        <a:lstStyle/>
        <a:p>
          <a:pPr rtl="0"/>
          <a:r>
            <a:rPr lang="es-MX" sz="2000" dirty="0" smtClean="0"/>
            <a:t>Propósitos </a:t>
          </a:r>
          <a:endParaRPr lang="es-MX" sz="2000" dirty="0"/>
        </a:p>
      </dgm:t>
    </dgm:pt>
    <dgm:pt modelId="{BC8AC42B-C9FB-447A-B4C4-AA1B4E21E6F0}" type="parTrans" cxnId="{7991F0C5-2D3A-4845-A968-89EB16354FD4}">
      <dgm:prSet/>
      <dgm:spPr/>
      <dgm:t>
        <a:bodyPr/>
        <a:lstStyle/>
        <a:p>
          <a:endParaRPr lang="es-MX"/>
        </a:p>
      </dgm:t>
    </dgm:pt>
    <dgm:pt modelId="{8B4133A5-BCD9-4562-8400-EFDBE2C2EAB0}" type="sibTrans" cxnId="{7991F0C5-2D3A-4845-A968-89EB16354FD4}">
      <dgm:prSet/>
      <dgm:spPr/>
      <dgm:t>
        <a:bodyPr/>
        <a:lstStyle/>
        <a:p>
          <a:endParaRPr lang="es-MX"/>
        </a:p>
      </dgm:t>
    </dgm:pt>
    <dgm:pt modelId="{A9082BE3-061A-481A-B7E3-A98488B2FD9C}">
      <dgm:prSet custT="1"/>
      <dgm:spPr/>
      <dgm:t>
        <a:bodyPr/>
        <a:lstStyle/>
        <a:p>
          <a:pPr rtl="0"/>
          <a:r>
            <a:rPr lang="es-MX" sz="2000" dirty="0" smtClean="0"/>
            <a:t>Metas</a:t>
          </a:r>
          <a:endParaRPr lang="es-MX" sz="2000" dirty="0"/>
        </a:p>
      </dgm:t>
    </dgm:pt>
    <dgm:pt modelId="{EDC91D2F-C0DB-462D-B307-C4CCC8B22A2E}" type="parTrans" cxnId="{A98423B7-0894-48D6-9450-6DB7EF19ED50}">
      <dgm:prSet/>
      <dgm:spPr/>
      <dgm:t>
        <a:bodyPr/>
        <a:lstStyle/>
        <a:p>
          <a:endParaRPr lang="es-MX"/>
        </a:p>
      </dgm:t>
    </dgm:pt>
    <dgm:pt modelId="{106F873E-CE33-4A16-A764-B9BD616064DF}" type="sibTrans" cxnId="{A98423B7-0894-48D6-9450-6DB7EF19ED50}">
      <dgm:prSet/>
      <dgm:spPr/>
      <dgm:t>
        <a:bodyPr/>
        <a:lstStyle/>
        <a:p>
          <a:endParaRPr lang="es-MX"/>
        </a:p>
      </dgm:t>
    </dgm:pt>
    <dgm:pt modelId="{FA1AE887-7CF5-4294-8934-944BD5977F2F}">
      <dgm:prSet custT="1"/>
      <dgm:spPr/>
      <dgm:t>
        <a:bodyPr/>
        <a:lstStyle/>
        <a:p>
          <a:pPr rtl="0"/>
          <a:r>
            <a:rPr lang="es-MX" sz="2000" dirty="0" smtClean="0"/>
            <a:t>Recursos</a:t>
          </a:r>
          <a:endParaRPr lang="es-MX" sz="2000" dirty="0"/>
        </a:p>
      </dgm:t>
    </dgm:pt>
    <dgm:pt modelId="{C7541A15-51BE-43C1-A712-B03FD264838E}" type="parTrans" cxnId="{9DD3F420-6162-432B-8152-0DC1C205ABD8}">
      <dgm:prSet/>
      <dgm:spPr/>
      <dgm:t>
        <a:bodyPr/>
        <a:lstStyle/>
        <a:p>
          <a:endParaRPr lang="es-MX"/>
        </a:p>
      </dgm:t>
    </dgm:pt>
    <dgm:pt modelId="{8536A329-9EDE-4F82-B9B0-6D4C1DE6008D}" type="sibTrans" cxnId="{9DD3F420-6162-432B-8152-0DC1C205ABD8}">
      <dgm:prSet/>
      <dgm:spPr/>
      <dgm:t>
        <a:bodyPr/>
        <a:lstStyle/>
        <a:p>
          <a:endParaRPr lang="es-MX"/>
        </a:p>
      </dgm:t>
    </dgm:pt>
    <dgm:pt modelId="{3D860DC4-A3D3-491C-AC85-30DD453564F3}">
      <dgm:prSet custT="1"/>
      <dgm:spPr/>
      <dgm:t>
        <a:bodyPr/>
        <a:lstStyle/>
        <a:p>
          <a:pPr rtl="0"/>
          <a:r>
            <a:rPr lang="es-MX" sz="2000" dirty="0" smtClean="0"/>
            <a:t>Estrategias</a:t>
          </a:r>
          <a:endParaRPr lang="es-MX" sz="2000" dirty="0"/>
        </a:p>
      </dgm:t>
    </dgm:pt>
    <dgm:pt modelId="{5BC55151-6C6F-4517-8D69-E6C958AFA385}" type="parTrans" cxnId="{F63D153B-D5E2-4245-8F44-465B3A07A175}">
      <dgm:prSet/>
      <dgm:spPr/>
      <dgm:t>
        <a:bodyPr/>
        <a:lstStyle/>
        <a:p>
          <a:endParaRPr lang="es-MX"/>
        </a:p>
      </dgm:t>
    </dgm:pt>
    <dgm:pt modelId="{2059A754-2446-420B-8E3B-F0055B385C7B}" type="sibTrans" cxnId="{F63D153B-D5E2-4245-8F44-465B3A07A175}">
      <dgm:prSet/>
      <dgm:spPr/>
      <dgm:t>
        <a:bodyPr/>
        <a:lstStyle/>
        <a:p>
          <a:endParaRPr lang="es-MX"/>
        </a:p>
      </dgm:t>
    </dgm:pt>
    <dgm:pt modelId="{7F472417-76B5-46D2-A756-43BD6CB03293}">
      <dgm:prSet custT="1"/>
      <dgm:spPr/>
      <dgm:t>
        <a:bodyPr/>
        <a:lstStyle/>
        <a:p>
          <a:pPr rtl="0"/>
          <a:r>
            <a:rPr lang="es-MX" sz="2000" dirty="0" smtClean="0"/>
            <a:t>Etc.</a:t>
          </a:r>
          <a:endParaRPr lang="es-MX" sz="2000" dirty="0"/>
        </a:p>
      </dgm:t>
    </dgm:pt>
    <dgm:pt modelId="{EE56925B-AFF1-4B14-9F27-4DC972C0E3DE}" type="parTrans" cxnId="{4CFDE50A-57F8-4AA1-AC5D-5FE92B09CBB5}">
      <dgm:prSet/>
      <dgm:spPr/>
      <dgm:t>
        <a:bodyPr/>
        <a:lstStyle/>
        <a:p>
          <a:endParaRPr lang="es-MX"/>
        </a:p>
      </dgm:t>
    </dgm:pt>
    <dgm:pt modelId="{4964B524-384A-47FC-B2CB-6AAF1FD6423C}" type="sibTrans" cxnId="{4CFDE50A-57F8-4AA1-AC5D-5FE92B09CBB5}">
      <dgm:prSet/>
      <dgm:spPr/>
      <dgm:t>
        <a:bodyPr/>
        <a:lstStyle/>
        <a:p>
          <a:endParaRPr lang="es-MX"/>
        </a:p>
      </dgm:t>
    </dgm:pt>
    <dgm:pt modelId="{253DC67F-7A84-43D8-9FA5-B7CF1E491048}" type="pres">
      <dgm:prSet presAssocID="{491C2DFA-06EF-44E7-8318-5214B628FBCE}" presName="Name0" presStyleCnt="0">
        <dgm:presLayoutVars>
          <dgm:chMax val="7"/>
          <dgm:chPref val="7"/>
          <dgm:dir/>
          <dgm:animOne val="branch"/>
          <dgm:animLvl val="lvl"/>
        </dgm:presLayoutVars>
      </dgm:prSet>
      <dgm:spPr/>
      <dgm:t>
        <a:bodyPr/>
        <a:lstStyle/>
        <a:p>
          <a:endParaRPr lang="es-MX"/>
        </a:p>
      </dgm:t>
    </dgm:pt>
    <dgm:pt modelId="{992472F8-4DFF-45A3-808D-68808DA92124}" type="pres">
      <dgm:prSet presAssocID="{95196DE5-36CD-4F96-AAD5-38FA35DE3C57}" presName="ParentComposite" presStyleCnt="0"/>
      <dgm:spPr/>
    </dgm:pt>
    <dgm:pt modelId="{2F71C81A-291E-45A1-B49C-02E2C4EA2445}" type="pres">
      <dgm:prSet presAssocID="{95196DE5-36CD-4F96-AAD5-38FA35DE3C57}" presName="Chord" presStyleLbl="bgShp" presStyleIdx="0" presStyleCnt="2"/>
      <dgm:spPr/>
    </dgm:pt>
    <dgm:pt modelId="{D765189E-EDEB-4FB2-A9DD-E4C3A888445A}" type="pres">
      <dgm:prSet presAssocID="{95196DE5-36CD-4F96-AAD5-38FA35DE3C57}" presName="Pie" presStyleLbl="alignNode1" presStyleIdx="0" presStyleCnt="2"/>
      <dgm:spPr/>
    </dgm:pt>
    <dgm:pt modelId="{0CB7A2EA-03B2-49DD-9244-1AC44FF9039D}" type="pres">
      <dgm:prSet presAssocID="{95196DE5-36CD-4F96-AAD5-38FA35DE3C57}" presName="Parent" presStyleLbl="revTx" presStyleIdx="0" presStyleCnt="4">
        <dgm:presLayoutVars>
          <dgm:chMax val="1"/>
          <dgm:chPref val="1"/>
          <dgm:bulletEnabled val="1"/>
        </dgm:presLayoutVars>
      </dgm:prSet>
      <dgm:spPr/>
      <dgm:t>
        <a:bodyPr/>
        <a:lstStyle/>
        <a:p>
          <a:endParaRPr lang="es-MX"/>
        </a:p>
      </dgm:t>
    </dgm:pt>
    <dgm:pt modelId="{D0882684-28B1-4E90-AE3B-0D897D1E2727}" type="pres">
      <dgm:prSet presAssocID="{276FEB75-61C6-455C-BEE3-5AF3F2922D4B}" presName="negSibTrans" presStyleCnt="0"/>
      <dgm:spPr/>
    </dgm:pt>
    <dgm:pt modelId="{9D93CCFF-13CC-44D9-B801-1F5A862CFA48}" type="pres">
      <dgm:prSet presAssocID="{95196DE5-36CD-4F96-AAD5-38FA35DE3C57}" presName="composite" presStyleCnt="0"/>
      <dgm:spPr/>
    </dgm:pt>
    <dgm:pt modelId="{5BF48D23-D843-42E0-B83E-2D65CD05BCA7}" type="pres">
      <dgm:prSet presAssocID="{95196DE5-36CD-4F96-AAD5-38FA35DE3C57}" presName="Child" presStyleLbl="revTx" presStyleIdx="1" presStyleCnt="4">
        <dgm:presLayoutVars>
          <dgm:chMax val="0"/>
          <dgm:chPref val="0"/>
          <dgm:bulletEnabled val="1"/>
        </dgm:presLayoutVars>
      </dgm:prSet>
      <dgm:spPr/>
      <dgm:t>
        <a:bodyPr/>
        <a:lstStyle/>
        <a:p>
          <a:endParaRPr lang="es-MX"/>
        </a:p>
      </dgm:t>
    </dgm:pt>
    <dgm:pt modelId="{A11C196B-8925-4EFF-85AA-8EC638394B55}" type="pres">
      <dgm:prSet presAssocID="{6037E34C-5594-4E4D-9126-A0A7FF844367}" presName="sibTrans" presStyleCnt="0"/>
      <dgm:spPr/>
    </dgm:pt>
    <dgm:pt modelId="{DD3C90F0-DF54-483D-8560-7D6A60E6114C}" type="pres">
      <dgm:prSet presAssocID="{30A9FA27-9C4A-47AE-8E3C-0F15B339EA4F}" presName="ParentComposite" presStyleCnt="0"/>
      <dgm:spPr/>
    </dgm:pt>
    <dgm:pt modelId="{0057109C-AAD0-41D2-909B-55C3B70F12BA}" type="pres">
      <dgm:prSet presAssocID="{30A9FA27-9C4A-47AE-8E3C-0F15B339EA4F}" presName="Chord" presStyleLbl="bgShp" presStyleIdx="1" presStyleCnt="2"/>
      <dgm:spPr/>
    </dgm:pt>
    <dgm:pt modelId="{DBA6AD33-C1FE-493A-9A14-B72BD09F49B9}" type="pres">
      <dgm:prSet presAssocID="{30A9FA27-9C4A-47AE-8E3C-0F15B339EA4F}" presName="Pie" presStyleLbl="alignNode1" presStyleIdx="1" presStyleCnt="2"/>
      <dgm:spPr/>
    </dgm:pt>
    <dgm:pt modelId="{490784E9-2F0D-4A92-8FBD-C9ECFD6605A6}" type="pres">
      <dgm:prSet presAssocID="{30A9FA27-9C4A-47AE-8E3C-0F15B339EA4F}" presName="Parent" presStyleLbl="revTx" presStyleIdx="2" presStyleCnt="4">
        <dgm:presLayoutVars>
          <dgm:chMax val="1"/>
          <dgm:chPref val="1"/>
          <dgm:bulletEnabled val="1"/>
        </dgm:presLayoutVars>
      </dgm:prSet>
      <dgm:spPr/>
      <dgm:t>
        <a:bodyPr/>
        <a:lstStyle/>
        <a:p>
          <a:endParaRPr lang="es-MX"/>
        </a:p>
      </dgm:t>
    </dgm:pt>
    <dgm:pt modelId="{95D9A400-CA7B-4F7E-A40A-C0F14EEDFD8F}" type="pres">
      <dgm:prSet presAssocID="{F425B32C-5F22-4DD5-B941-ADA7CC71F82C}" presName="negSibTrans" presStyleCnt="0"/>
      <dgm:spPr/>
    </dgm:pt>
    <dgm:pt modelId="{136C9099-F98F-4FE2-9165-C70543FBD65B}" type="pres">
      <dgm:prSet presAssocID="{30A9FA27-9C4A-47AE-8E3C-0F15B339EA4F}" presName="composite" presStyleCnt="0"/>
      <dgm:spPr/>
    </dgm:pt>
    <dgm:pt modelId="{7B93C209-A654-4DB3-9979-62416FD5E384}" type="pres">
      <dgm:prSet presAssocID="{30A9FA27-9C4A-47AE-8E3C-0F15B339EA4F}" presName="Child" presStyleLbl="revTx" presStyleIdx="3" presStyleCnt="4">
        <dgm:presLayoutVars>
          <dgm:chMax val="0"/>
          <dgm:chPref val="0"/>
          <dgm:bulletEnabled val="1"/>
        </dgm:presLayoutVars>
      </dgm:prSet>
      <dgm:spPr/>
      <dgm:t>
        <a:bodyPr/>
        <a:lstStyle/>
        <a:p>
          <a:endParaRPr lang="es-MX"/>
        </a:p>
      </dgm:t>
    </dgm:pt>
  </dgm:ptLst>
  <dgm:cxnLst>
    <dgm:cxn modelId="{1A485A0F-DB0E-4097-B3AF-BF847C74F070}" srcId="{491C2DFA-06EF-44E7-8318-5214B628FBCE}" destId="{30A9FA27-9C4A-47AE-8E3C-0F15B339EA4F}" srcOrd="1" destOrd="0" parTransId="{0B12A937-1287-4688-80D2-CB5A8C552897}" sibTransId="{7EF7FCDC-68B9-4292-9B7E-840EDEC8B866}"/>
    <dgm:cxn modelId="{4528F646-25C6-4265-9F34-99DDF2A86EC8}" type="presOf" srcId="{A9082BE3-061A-481A-B7E3-A98488B2FD9C}" destId="{7B93C209-A654-4DB3-9979-62416FD5E384}" srcOrd="0" destOrd="2" presId="urn:microsoft.com/office/officeart/2009/3/layout/PieProcess"/>
    <dgm:cxn modelId="{B1C37795-A4BF-4EFB-B692-BE265CA2E9BE}" type="presOf" srcId="{30A9FA27-9C4A-47AE-8E3C-0F15B339EA4F}" destId="{490784E9-2F0D-4A92-8FBD-C9ECFD6605A6}" srcOrd="0" destOrd="0" presId="urn:microsoft.com/office/officeart/2009/3/layout/PieProcess"/>
    <dgm:cxn modelId="{CD731343-CCCF-46A4-A134-0FD6F73554D7}" type="presOf" srcId="{FA1AE887-7CF5-4294-8934-944BD5977F2F}" destId="{7B93C209-A654-4DB3-9979-62416FD5E384}" srcOrd="0" destOrd="4" presId="urn:microsoft.com/office/officeart/2009/3/layout/PieProcess"/>
    <dgm:cxn modelId="{F63D153B-D5E2-4245-8F44-465B3A07A175}" srcId="{2E06F75F-FE34-45F6-96E4-B0593D46CBCC}" destId="{3D860DC4-A3D3-491C-AC85-30DD453564F3}" srcOrd="2" destOrd="0" parTransId="{5BC55151-6C6F-4517-8D69-E6C958AFA385}" sibTransId="{2059A754-2446-420B-8E3B-F0055B385C7B}"/>
    <dgm:cxn modelId="{7991F0C5-2D3A-4845-A968-89EB16354FD4}" srcId="{2E06F75F-FE34-45F6-96E4-B0593D46CBCC}" destId="{726763E7-D820-4341-944D-532E1404C2D2}" srcOrd="0" destOrd="0" parTransId="{BC8AC42B-C9FB-447A-B4C4-AA1B4E21E6F0}" sibTransId="{8B4133A5-BCD9-4562-8400-EFDBE2C2EAB0}"/>
    <dgm:cxn modelId="{A98423B7-0894-48D6-9450-6DB7EF19ED50}" srcId="{2E06F75F-FE34-45F6-96E4-B0593D46CBCC}" destId="{A9082BE3-061A-481A-B7E3-A98488B2FD9C}" srcOrd="1" destOrd="0" parTransId="{EDC91D2F-C0DB-462D-B307-C4CCC8B22A2E}" sibTransId="{106F873E-CE33-4A16-A764-B9BD616064DF}"/>
    <dgm:cxn modelId="{F0CE320D-5BB8-491B-9FBB-64530D0722C1}" type="presOf" srcId="{491C2DFA-06EF-44E7-8318-5214B628FBCE}" destId="{253DC67F-7A84-43D8-9FA5-B7CF1E491048}" srcOrd="0" destOrd="0" presId="urn:microsoft.com/office/officeart/2009/3/layout/PieProcess"/>
    <dgm:cxn modelId="{443A488C-15AC-4D5C-B48B-C5002EFB6F18}" type="presOf" srcId="{726763E7-D820-4341-944D-532E1404C2D2}" destId="{7B93C209-A654-4DB3-9979-62416FD5E384}" srcOrd="0" destOrd="1" presId="urn:microsoft.com/office/officeart/2009/3/layout/PieProcess"/>
    <dgm:cxn modelId="{102A3992-D870-4F82-A351-E8CCACC7827C}" srcId="{30A9FA27-9C4A-47AE-8E3C-0F15B339EA4F}" destId="{2E06F75F-FE34-45F6-96E4-B0593D46CBCC}" srcOrd="0" destOrd="0" parTransId="{CABFCB82-B467-4981-B71D-B83988B3C0BF}" sibTransId="{F425B32C-5F22-4DD5-B941-ADA7CC71F82C}"/>
    <dgm:cxn modelId="{83BED5B8-147F-4BC0-982C-B165CBED1F9F}" type="presOf" srcId="{2EB5F8A9-BB9C-44DD-B37E-B75C6217BDB4}" destId="{5BF48D23-D843-42E0-B83E-2D65CD05BCA7}" srcOrd="0" destOrd="0" presId="urn:microsoft.com/office/officeart/2009/3/layout/PieProcess"/>
    <dgm:cxn modelId="{8B92636F-487A-4777-BAA8-8DE9E4F91913}" srcId="{491C2DFA-06EF-44E7-8318-5214B628FBCE}" destId="{95196DE5-36CD-4F96-AAD5-38FA35DE3C57}" srcOrd="0" destOrd="0" parTransId="{C8DE2B63-4E0E-4AD6-A75B-061F77157F2A}" sibTransId="{6037E34C-5594-4E4D-9126-A0A7FF844367}"/>
    <dgm:cxn modelId="{9D974A8F-FA15-4C86-A60D-40C09176EEFB}" type="presOf" srcId="{2E06F75F-FE34-45F6-96E4-B0593D46CBCC}" destId="{7B93C209-A654-4DB3-9979-62416FD5E384}" srcOrd="0" destOrd="0" presId="urn:microsoft.com/office/officeart/2009/3/layout/PieProcess"/>
    <dgm:cxn modelId="{6D559961-8855-4FAB-935F-29920CE85964}" type="presOf" srcId="{7F472417-76B5-46D2-A756-43BD6CB03293}" destId="{7B93C209-A654-4DB3-9979-62416FD5E384}" srcOrd="0" destOrd="5" presId="urn:microsoft.com/office/officeart/2009/3/layout/PieProcess"/>
    <dgm:cxn modelId="{CA4DDCBF-712D-4539-9017-1B919CE0BBFF}" srcId="{95196DE5-36CD-4F96-AAD5-38FA35DE3C57}" destId="{2EB5F8A9-BB9C-44DD-B37E-B75C6217BDB4}" srcOrd="0" destOrd="0" parTransId="{98BE4628-6328-46CB-92F4-556C696BE754}" sibTransId="{276FEB75-61C6-455C-BEE3-5AF3F2922D4B}"/>
    <dgm:cxn modelId="{9DD3F420-6162-432B-8152-0DC1C205ABD8}" srcId="{2E06F75F-FE34-45F6-96E4-B0593D46CBCC}" destId="{FA1AE887-7CF5-4294-8934-944BD5977F2F}" srcOrd="3" destOrd="0" parTransId="{C7541A15-51BE-43C1-A712-B03FD264838E}" sibTransId="{8536A329-9EDE-4F82-B9B0-6D4C1DE6008D}"/>
    <dgm:cxn modelId="{89FC56A8-FA1D-47EA-A204-0F00E3D14626}" type="presOf" srcId="{3D860DC4-A3D3-491C-AC85-30DD453564F3}" destId="{7B93C209-A654-4DB3-9979-62416FD5E384}" srcOrd="0" destOrd="3" presId="urn:microsoft.com/office/officeart/2009/3/layout/PieProcess"/>
    <dgm:cxn modelId="{999E3890-8CFC-4C23-AF16-F19B7B3665CE}" type="presOf" srcId="{95196DE5-36CD-4F96-AAD5-38FA35DE3C57}" destId="{0CB7A2EA-03B2-49DD-9244-1AC44FF9039D}" srcOrd="0" destOrd="0" presId="urn:microsoft.com/office/officeart/2009/3/layout/PieProcess"/>
    <dgm:cxn modelId="{4CFDE50A-57F8-4AA1-AC5D-5FE92B09CBB5}" srcId="{2E06F75F-FE34-45F6-96E4-B0593D46CBCC}" destId="{7F472417-76B5-46D2-A756-43BD6CB03293}" srcOrd="4" destOrd="0" parTransId="{EE56925B-AFF1-4B14-9F27-4DC972C0E3DE}" sibTransId="{4964B524-384A-47FC-B2CB-6AAF1FD6423C}"/>
    <dgm:cxn modelId="{2D84BAF2-8355-4636-AA0A-F0A040DFD727}" type="presParOf" srcId="{253DC67F-7A84-43D8-9FA5-B7CF1E491048}" destId="{992472F8-4DFF-45A3-808D-68808DA92124}" srcOrd="0" destOrd="0" presId="urn:microsoft.com/office/officeart/2009/3/layout/PieProcess"/>
    <dgm:cxn modelId="{BFD0FE1C-2738-4689-81D3-B4476CD82ADF}" type="presParOf" srcId="{992472F8-4DFF-45A3-808D-68808DA92124}" destId="{2F71C81A-291E-45A1-B49C-02E2C4EA2445}" srcOrd="0" destOrd="0" presId="urn:microsoft.com/office/officeart/2009/3/layout/PieProcess"/>
    <dgm:cxn modelId="{A6264F51-465D-4368-A324-3DDC5014EAEA}" type="presParOf" srcId="{992472F8-4DFF-45A3-808D-68808DA92124}" destId="{D765189E-EDEB-4FB2-A9DD-E4C3A888445A}" srcOrd="1" destOrd="0" presId="urn:microsoft.com/office/officeart/2009/3/layout/PieProcess"/>
    <dgm:cxn modelId="{3570D344-CF34-4456-BE82-4FC629F00891}" type="presParOf" srcId="{992472F8-4DFF-45A3-808D-68808DA92124}" destId="{0CB7A2EA-03B2-49DD-9244-1AC44FF9039D}" srcOrd="2" destOrd="0" presId="urn:microsoft.com/office/officeart/2009/3/layout/PieProcess"/>
    <dgm:cxn modelId="{06076DD9-12A7-45F6-AACB-1426C19B5884}" type="presParOf" srcId="{253DC67F-7A84-43D8-9FA5-B7CF1E491048}" destId="{D0882684-28B1-4E90-AE3B-0D897D1E2727}" srcOrd="1" destOrd="0" presId="urn:microsoft.com/office/officeart/2009/3/layout/PieProcess"/>
    <dgm:cxn modelId="{A0036E9C-11E7-4434-B7B4-4A857B245C77}" type="presParOf" srcId="{253DC67F-7A84-43D8-9FA5-B7CF1E491048}" destId="{9D93CCFF-13CC-44D9-B801-1F5A862CFA48}" srcOrd="2" destOrd="0" presId="urn:microsoft.com/office/officeart/2009/3/layout/PieProcess"/>
    <dgm:cxn modelId="{72B1D3B7-772E-40DC-921D-512DE77FA38D}" type="presParOf" srcId="{9D93CCFF-13CC-44D9-B801-1F5A862CFA48}" destId="{5BF48D23-D843-42E0-B83E-2D65CD05BCA7}" srcOrd="0" destOrd="0" presId="urn:microsoft.com/office/officeart/2009/3/layout/PieProcess"/>
    <dgm:cxn modelId="{DE99755D-C538-4C36-80EA-A6AD4EC02165}" type="presParOf" srcId="{253DC67F-7A84-43D8-9FA5-B7CF1E491048}" destId="{A11C196B-8925-4EFF-85AA-8EC638394B55}" srcOrd="3" destOrd="0" presId="urn:microsoft.com/office/officeart/2009/3/layout/PieProcess"/>
    <dgm:cxn modelId="{5C8C3C10-5825-4D72-A488-202E73ABB476}" type="presParOf" srcId="{253DC67F-7A84-43D8-9FA5-B7CF1E491048}" destId="{DD3C90F0-DF54-483D-8560-7D6A60E6114C}" srcOrd="4" destOrd="0" presId="urn:microsoft.com/office/officeart/2009/3/layout/PieProcess"/>
    <dgm:cxn modelId="{16BB2F63-A44D-4A01-98CF-DA9BA92250FA}" type="presParOf" srcId="{DD3C90F0-DF54-483D-8560-7D6A60E6114C}" destId="{0057109C-AAD0-41D2-909B-55C3B70F12BA}" srcOrd="0" destOrd="0" presId="urn:microsoft.com/office/officeart/2009/3/layout/PieProcess"/>
    <dgm:cxn modelId="{C049F043-C728-4EB6-8509-30095A6347F1}" type="presParOf" srcId="{DD3C90F0-DF54-483D-8560-7D6A60E6114C}" destId="{DBA6AD33-C1FE-493A-9A14-B72BD09F49B9}" srcOrd="1" destOrd="0" presId="urn:microsoft.com/office/officeart/2009/3/layout/PieProcess"/>
    <dgm:cxn modelId="{04E1EB01-2831-4CF1-996D-DDC0E1B01394}" type="presParOf" srcId="{DD3C90F0-DF54-483D-8560-7D6A60E6114C}" destId="{490784E9-2F0D-4A92-8FBD-C9ECFD6605A6}" srcOrd="2" destOrd="0" presId="urn:microsoft.com/office/officeart/2009/3/layout/PieProcess"/>
    <dgm:cxn modelId="{BAB2CE5C-EE7A-42E3-BABC-56C1016EF5C7}" type="presParOf" srcId="{253DC67F-7A84-43D8-9FA5-B7CF1E491048}" destId="{95D9A400-CA7B-4F7E-A40A-C0F14EEDFD8F}" srcOrd="5" destOrd="0" presId="urn:microsoft.com/office/officeart/2009/3/layout/PieProcess"/>
    <dgm:cxn modelId="{39A0EBBB-66C0-453B-A1EB-52880AFD5E9E}" type="presParOf" srcId="{253DC67F-7A84-43D8-9FA5-B7CF1E491048}" destId="{136C9099-F98F-4FE2-9165-C70543FBD65B}" srcOrd="6" destOrd="0" presId="urn:microsoft.com/office/officeart/2009/3/layout/PieProcess"/>
    <dgm:cxn modelId="{1430FDA0-184E-4D2F-A548-F49B1ED4806A}" type="presParOf" srcId="{136C9099-F98F-4FE2-9165-C70543FBD65B}" destId="{7B93C209-A654-4DB3-9979-62416FD5E384}" srcOrd="0" destOrd="0" presId="urn:microsoft.com/office/officeart/2009/3/layout/Pi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3DF9A6-C927-426A-BDF0-5C0DC440B7B0}" type="doc">
      <dgm:prSet loTypeId="urn:microsoft.com/office/officeart/2005/8/layout/pyramid2" loCatId="pyramid" qsTypeId="urn:microsoft.com/office/officeart/2005/8/quickstyle/simple1" qsCatId="simple" csTypeId="urn:microsoft.com/office/officeart/2005/8/colors/colorful5" csCatId="colorful" phldr="1"/>
      <dgm:spPr/>
      <dgm:t>
        <a:bodyPr/>
        <a:lstStyle/>
        <a:p>
          <a:endParaRPr lang="es-MX"/>
        </a:p>
      </dgm:t>
    </dgm:pt>
    <dgm:pt modelId="{D3358CF8-B2D8-4451-A778-A70450573AF1}">
      <dgm:prSet/>
      <dgm:spPr/>
      <dgm:t>
        <a:bodyPr/>
        <a:lstStyle/>
        <a:p>
          <a:pPr rtl="0"/>
          <a:r>
            <a:rPr lang="es-MX" dirty="0" smtClean="0">
              <a:hlinkClick xmlns:r="http://schemas.openxmlformats.org/officeDocument/2006/relationships" r:id="rId1" action="ppaction://hlinksldjump"/>
            </a:rPr>
            <a:t>Objetivos</a:t>
          </a:r>
          <a:endParaRPr lang="es-MX" dirty="0"/>
        </a:p>
      </dgm:t>
    </dgm:pt>
    <dgm:pt modelId="{746D2F0F-BD6B-4D41-8B78-D92F854FDB05}" type="parTrans" cxnId="{C481A75E-49BE-4D0D-B5BC-179B73A025F6}">
      <dgm:prSet/>
      <dgm:spPr/>
      <dgm:t>
        <a:bodyPr/>
        <a:lstStyle/>
        <a:p>
          <a:endParaRPr lang="es-MX"/>
        </a:p>
      </dgm:t>
    </dgm:pt>
    <dgm:pt modelId="{66F7805D-B0E4-4EBC-B3C8-1BD2D03C5088}" type="sibTrans" cxnId="{C481A75E-49BE-4D0D-B5BC-179B73A025F6}">
      <dgm:prSet/>
      <dgm:spPr/>
      <dgm:t>
        <a:bodyPr/>
        <a:lstStyle/>
        <a:p>
          <a:endParaRPr lang="es-MX"/>
        </a:p>
      </dgm:t>
    </dgm:pt>
    <dgm:pt modelId="{ACF0D7A2-5C65-4537-9A22-623EAB47B585}">
      <dgm:prSet/>
      <dgm:spPr/>
      <dgm:t>
        <a:bodyPr/>
        <a:lstStyle/>
        <a:p>
          <a:pPr rtl="0"/>
          <a:r>
            <a:rPr lang="es-MX" dirty="0" smtClean="0">
              <a:hlinkClick xmlns:r="http://schemas.openxmlformats.org/officeDocument/2006/relationships" r:id="rId2" action="ppaction://hlinksldjump"/>
            </a:rPr>
            <a:t>Variables y características</a:t>
          </a:r>
          <a:endParaRPr lang="es-MX" dirty="0"/>
        </a:p>
      </dgm:t>
    </dgm:pt>
    <dgm:pt modelId="{70290BA4-0297-4356-89D3-AE4190BA059E}" type="parTrans" cxnId="{4F21B5F7-52CB-4EC5-9A4D-A65D0811086F}">
      <dgm:prSet/>
      <dgm:spPr/>
      <dgm:t>
        <a:bodyPr/>
        <a:lstStyle/>
        <a:p>
          <a:endParaRPr lang="es-MX"/>
        </a:p>
      </dgm:t>
    </dgm:pt>
    <dgm:pt modelId="{8238C832-102B-466B-A949-0B86F55813F9}" type="sibTrans" cxnId="{4F21B5F7-52CB-4EC5-9A4D-A65D0811086F}">
      <dgm:prSet/>
      <dgm:spPr/>
      <dgm:t>
        <a:bodyPr/>
        <a:lstStyle/>
        <a:p>
          <a:endParaRPr lang="es-MX"/>
        </a:p>
      </dgm:t>
    </dgm:pt>
    <dgm:pt modelId="{25628AEF-3C44-4229-BA8D-DF8E8E00B159}">
      <dgm:prSet/>
      <dgm:spPr/>
      <dgm:t>
        <a:bodyPr/>
        <a:lstStyle/>
        <a:p>
          <a:pPr rtl="0"/>
          <a:r>
            <a:rPr lang="es-MX" dirty="0" smtClean="0">
              <a:hlinkClick xmlns:r="http://schemas.openxmlformats.org/officeDocument/2006/relationships" r:id="rId3" action="ppaction://hlinksldjump"/>
            </a:rPr>
            <a:t>Consecuencias</a:t>
          </a:r>
          <a:endParaRPr lang="es-MX" dirty="0"/>
        </a:p>
      </dgm:t>
    </dgm:pt>
    <dgm:pt modelId="{2CC4A2B9-872E-4841-8CD0-AC457F180404}" type="parTrans" cxnId="{0AC7224E-ACAB-44C1-9D93-993517D4125C}">
      <dgm:prSet/>
      <dgm:spPr/>
      <dgm:t>
        <a:bodyPr/>
        <a:lstStyle/>
        <a:p>
          <a:endParaRPr lang="es-MX"/>
        </a:p>
      </dgm:t>
    </dgm:pt>
    <dgm:pt modelId="{054ACEFF-D09B-40CC-8688-DF148A2A0F57}" type="sibTrans" cxnId="{0AC7224E-ACAB-44C1-9D93-993517D4125C}">
      <dgm:prSet/>
      <dgm:spPr/>
      <dgm:t>
        <a:bodyPr/>
        <a:lstStyle/>
        <a:p>
          <a:endParaRPr lang="es-MX"/>
        </a:p>
      </dgm:t>
    </dgm:pt>
    <dgm:pt modelId="{79FEDBBB-C230-4E7C-9D05-62F13E6BC564}">
      <dgm:prSet/>
      <dgm:spPr/>
      <dgm:t>
        <a:bodyPr/>
        <a:lstStyle/>
        <a:p>
          <a:pPr rtl="0"/>
          <a:r>
            <a:rPr lang="es-MX" dirty="0" smtClean="0">
              <a:hlinkClick xmlns:r="http://schemas.openxmlformats.org/officeDocument/2006/relationships" r:id="rId4" action="ppaction://hlinksldjump"/>
            </a:rPr>
            <a:t>Otros puntos de vista</a:t>
          </a:r>
          <a:endParaRPr lang="es-MX" dirty="0"/>
        </a:p>
      </dgm:t>
    </dgm:pt>
    <dgm:pt modelId="{CC4C3D60-F342-4B9E-AF3E-A7106CD03786}" type="parTrans" cxnId="{23007F6C-25A4-4CD7-84C0-B5C1D8FD77CE}">
      <dgm:prSet/>
      <dgm:spPr/>
      <dgm:t>
        <a:bodyPr/>
        <a:lstStyle/>
        <a:p>
          <a:endParaRPr lang="es-MX"/>
        </a:p>
      </dgm:t>
    </dgm:pt>
    <dgm:pt modelId="{ADF71CDB-4609-4D9A-BFE6-DF24EE4BE671}" type="sibTrans" cxnId="{23007F6C-25A4-4CD7-84C0-B5C1D8FD77CE}">
      <dgm:prSet/>
      <dgm:spPr/>
      <dgm:t>
        <a:bodyPr/>
        <a:lstStyle/>
        <a:p>
          <a:endParaRPr lang="es-MX"/>
        </a:p>
      </dgm:t>
    </dgm:pt>
    <dgm:pt modelId="{6480FD8F-D9E9-4B9C-8656-772C93EEE681}">
      <dgm:prSet/>
      <dgm:spPr/>
      <dgm:t>
        <a:bodyPr/>
        <a:lstStyle/>
        <a:p>
          <a:pPr rtl="0"/>
          <a:r>
            <a:rPr lang="es-MX" dirty="0" smtClean="0">
              <a:hlinkClick xmlns:r="http://schemas.openxmlformats.org/officeDocument/2006/relationships" r:id="rId5" action="ppaction://hlinksldjump"/>
            </a:rPr>
            <a:t>Lo positivo y negativo</a:t>
          </a:r>
          <a:endParaRPr lang="es-MX" dirty="0"/>
        </a:p>
      </dgm:t>
    </dgm:pt>
    <dgm:pt modelId="{19DBC28F-C13A-4A03-BB88-B7BD9E424990}" type="parTrans" cxnId="{13B0DDE0-9C0E-409B-9109-A561EC0FAA3F}">
      <dgm:prSet/>
      <dgm:spPr/>
      <dgm:t>
        <a:bodyPr/>
        <a:lstStyle/>
        <a:p>
          <a:endParaRPr lang="es-MX"/>
        </a:p>
      </dgm:t>
    </dgm:pt>
    <dgm:pt modelId="{0F0AEE78-A1A9-440B-8422-A98043A5F525}" type="sibTrans" cxnId="{13B0DDE0-9C0E-409B-9109-A561EC0FAA3F}">
      <dgm:prSet/>
      <dgm:spPr/>
      <dgm:t>
        <a:bodyPr/>
        <a:lstStyle/>
        <a:p>
          <a:endParaRPr lang="es-MX"/>
        </a:p>
      </dgm:t>
    </dgm:pt>
    <dgm:pt modelId="{B4C271F7-F59C-4961-B911-6C1780E5B7DC}">
      <dgm:prSet/>
      <dgm:spPr/>
      <dgm:t>
        <a:bodyPr/>
        <a:lstStyle/>
        <a:p>
          <a:pPr rtl="0"/>
          <a:r>
            <a:rPr lang="es-MX" dirty="0" smtClean="0">
              <a:hlinkClick xmlns:r="http://schemas.openxmlformats.org/officeDocument/2006/relationships" r:id="rId6" action="ppaction://hlinksldjump"/>
            </a:rPr>
            <a:t>Prioridades</a:t>
          </a:r>
          <a:r>
            <a:rPr lang="es-MX" dirty="0" smtClean="0"/>
            <a:t> </a:t>
          </a:r>
          <a:endParaRPr lang="es-MX" dirty="0"/>
        </a:p>
      </dgm:t>
    </dgm:pt>
    <dgm:pt modelId="{7C02F4B7-93DF-4FB3-9FC0-28997FF543E3}" type="parTrans" cxnId="{187CB980-C04A-440D-9AFF-A331783060D5}">
      <dgm:prSet/>
      <dgm:spPr/>
      <dgm:t>
        <a:bodyPr/>
        <a:lstStyle/>
        <a:p>
          <a:endParaRPr lang="es-MX"/>
        </a:p>
      </dgm:t>
    </dgm:pt>
    <dgm:pt modelId="{558DE84A-C5CE-4D91-8A1D-C1308DF20F02}" type="sibTrans" cxnId="{187CB980-C04A-440D-9AFF-A331783060D5}">
      <dgm:prSet/>
      <dgm:spPr/>
      <dgm:t>
        <a:bodyPr/>
        <a:lstStyle/>
        <a:p>
          <a:endParaRPr lang="es-MX"/>
        </a:p>
      </dgm:t>
    </dgm:pt>
    <dgm:pt modelId="{1896B024-54C9-40D0-8E41-56520E4C124F}">
      <dgm:prSet/>
      <dgm:spPr/>
      <dgm:t>
        <a:bodyPr/>
        <a:lstStyle/>
        <a:p>
          <a:pPr rtl="0"/>
          <a:r>
            <a:rPr lang="es-MX" dirty="0" smtClean="0">
              <a:hlinkClick xmlns:r="http://schemas.openxmlformats.org/officeDocument/2006/relationships" r:id="rId7" action="ppaction://hlinksldjump"/>
            </a:rPr>
            <a:t>Patrones de pensamiento</a:t>
          </a:r>
          <a:endParaRPr lang="es-MX" dirty="0"/>
        </a:p>
      </dgm:t>
    </dgm:pt>
    <dgm:pt modelId="{8F603E31-5CEE-4083-8E46-65B0291223F1}" type="parTrans" cxnId="{27A321F7-613F-4470-88ED-F483C26B3745}">
      <dgm:prSet/>
      <dgm:spPr/>
      <dgm:t>
        <a:bodyPr/>
        <a:lstStyle/>
        <a:p>
          <a:endParaRPr lang="es-MX"/>
        </a:p>
      </dgm:t>
    </dgm:pt>
    <dgm:pt modelId="{F8411722-E935-416F-A6BC-13B19713395A}" type="sibTrans" cxnId="{27A321F7-613F-4470-88ED-F483C26B3745}">
      <dgm:prSet/>
      <dgm:spPr/>
      <dgm:t>
        <a:bodyPr/>
        <a:lstStyle/>
        <a:p>
          <a:endParaRPr lang="es-MX"/>
        </a:p>
      </dgm:t>
    </dgm:pt>
    <dgm:pt modelId="{EC430F01-5472-4A58-BE30-30FB0F3DE825}">
      <dgm:prSet/>
      <dgm:spPr/>
      <dgm:t>
        <a:bodyPr/>
        <a:lstStyle/>
        <a:p>
          <a:pPr rtl="0"/>
          <a:r>
            <a:rPr lang="es-MX" dirty="0" smtClean="0">
              <a:hlinkClick xmlns:r="http://schemas.openxmlformats.org/officeDocument/2006/relationships" r:id="rId8" action="ppaction://hlinksldjump"/>
            </a:rPr>
            <a:t>Alternativas</a:t>
          </a:r>
          <a:endParaRPr lang="es-MX" dirty="0"/>
        </a:p>
      </dgm:t>
    </dgm:pt>
    <dgm:pt modelId="{2C08FBC3-74ED-42C1-90F3-C5E673110079}" type="parTrans" cxnId="{D2187586-CDE9-42A8-A592-F24401214C82}">
      <dgm:prSet/>
      <dgm:spPr/>
      <dgm:t>
        <a:bodyPr/>
        <a:lstStyle/>
        <a:p>
          <a:endParaRPr lang="es-MX"/>
        </a:p>
      </dgm:t>
    </dgm:pt>
    <dgm:pt modelId="{2576B398-F644-47DA-BC77-1D23C43F48CF}" type="sibTrans" cxnId="{D2187586-CDE9-42A8-A592-F24401214C82}">
      <dgm:prSet/>
      <dgm:spPr/>
      <dgm:t>
        <a:bodyPr/>
        <a:lstStyle/>
        <a:p>
          <a:endParaRPr lang="es-MX"/>
        </a:p>
      </dgm:t>
    </dgm:pt>
    <dgm:pt modelId="{1E58D4CA-1AC3-4130-AFB3-66C375150B53}" type="pres">
      <dgm:prSet presAssocID="{C53DF9A6-C927-426A-BDF0-5C0DC440B7B0}" presName="compositeShape" presStyleCnt="0">
        <dgm:presLayoutVars>
          <dgm:dir/>
          <dgm:resizeHandles/>
        </dgm:presLayoutVars>
      </dgm:prSet>
      <dgm:spPr/>
      <dgm:t>
        <a:bodyPr/>
        <a:lstStyle/>
        <a:p>
          <a:endParaRPr lang="es-MX"/>
        </a:p>
      </dgm:t>
    </dgm:pt>
    <dgm:pt modelId="{523426F1-1DA4-45AD-926A-12122CE5A8C4}" type="pres">
      <dgm:prSet presAssocID="{C53DF9A6-C927-426A-BDF0-5C0DC440B7B0}" presName="pyramid" presStyleLbl="node1" presStyleIdx="0" presStyleCnt="1" custLinFactNeighborY="1591"/>
      <dgm:spPr/>
    </dgm:pt>
    <dgm:pt modelId="{64338A5F-17C1-4CBD-9D82-C82D92042C3C}" type="pres">
      <dgm:prSet presAssocID="{C53DF9A6-C927-426A-BDF0-5C0DC440B7B0}" presName="theList" presStyleCnt="0"/>
      <dgm:spPr/>
    </dgm:pt>
    <dgm:pt modelId="{AC7A48AB-8C52-4B61-A478-5A08A5D54D98}" type="pres">
      <dgm:prSet presAssocID="{D3358CF8-B2D8-4451-A778-A70450573AF1}" presName="aNode" presStyleLbl="fgAcc1" presStyleIdx="0" presStyleCnt="8">
        <dgm:presLayoutVars>
          <dgm:bulletEnabled val="1"/>
        </dgm:presLayoutVars>
      </dgm:prSet>
      <dgm:spPr/>
      <dgm:t>
        <a:bodyPr/>
        <a:lstStyle/>
        <a:p>
          <a:endParaRPr lang="es-MX"/>
        </a:p>
      </dgm:t>
    </dgm:pt>
    <dgm:pt modelId="{E287B758-090C-438F-9496-F713102208DD}" type="pres">
      <dgm:prSet presAssocID="{D3358CF8-B2D8-4451-A778-A70450573AF1}" presName="aSpace" presStyleCnt="0"/>
      <dgm:spPr/>
    </dgm:pt>
    <dgm:pt modelId="{AB3A7D87-50D9-42AB-8F5F-54A481202386}" type="pres">
      <dgm:prSet presAssocID="{ACF0D7A2-5C65-4537-9A22-623EAB47B585}" presName="aNode" presStyleLbl="fgAcc1" presStyleIdx="1" presStyleCnt="8">
        <dgm:presLayoutVars>
          <dgm:bulletEnabled val="1"/>
        </dgm:presLayoutVars>
      </dgm:prSet>
      <dgm:spPr/>
      <dgm:t>
        <a:bodyPr/>
        <a:lstStyle/>
        <a:p>
          <a:endParaRPr lang="es-MX"/>
        </a:p>
      </dgm:t>
    </dgm:pt>
    <dgm:pt modelId="{2438A0DF-4196-4F96-BCAD-29DDE0E2B656}" type="pres">
      <dgm:prSet presAssocID="{ACF0D7A2-5C65-4537-9A22-623EAB47B585}" presName="aSpace" presStyleCnt="0"/>
      <dgm:spPr/>
    </dgm:pt>
    <dgm:pt modelId="{08DDCCA1-482D-47B6-8D62-21609ABC09FA}" type="pres">
      <dgm:prSet presAssocID="{EC430F01-5472-4A58-BE30-30FB0F3DE825}" presName="aNode" presStyleLbl="fgAcc1" presStyleIdx="2" presStyleCnt="8">
        <dgm:presLayoutVars>
          <dgm:bulletEnabled val="1"/>
        </dgm:presLayoutVars>
      </dgm:prSet>
      <dgm:spPr/>
      <dgm:t>
        <a:bodyPr/>
        <a:lstStyle/>
        <a:p>
          <a:endParaRPr lang="es-MX"/>
        </a:p>
      </dgm:t>
    </dgm:pt>
    <dgm:pt modelId="{FFE334D2-758F-443D-8AD6-4F1817923800}" type="pres">
      <dgm:prSet presAssocID="{EC430F01-5472-4A58-BE30-30FB0F3DE825}" presName="aSpace" presStyleCnt="0"/>
      <dgm:spPr/>
    </dgm:pt>
    <dgm:pt modelId="{F9CA70E7-5FD4-4E7B-8A6B-6CFE7F6C4D9D}" type="pres">
      <dgm:prSet presAssocID="{25628AEF-3C44-4229-BA8D-DF8E8E00B159}" presName="aNode" presStyleLbl="fgAcc1" presStyleIdx="3" presStyleCnt="8">
        <dgm:presLayoutVars>
          <dgm:bulletEnabled val="1"/>
        </dgm:presLayoutVars>
      </dgm:prSet>
      <dgm:spPr/>
      <dgm:t>
        <a:bodyPr/>
        <a:lstStyle/>
        <a:p>
          <a:endParaRPr lang="es-MX"/>
        </a:p>
      </dgm:t>
    </dgm:pt>
    <dgm:pt modelId="{084E3EF2-1561-404F-A708-66C6C013063A}" type="pres">
      <dgm:prSet presAssocID="{25628AEF-3C44-4229-BA8D-DF8E8E00B159}" presName="aSpace" presStyleCnt="0"/>
      <dgm:spPr/>
    </dgm:pt>
    <dgm:pt modelId="{0A3B8C13-4909-4027-A7C7-8B4C5CC12F05}" type="pres">
      <dgm:prSet presAssocID="{79FEDBBB-C230-4E7C-9D05-62F13E6BC564}" presName="aNode" presStyleLbl="fgAcc1" presStyleIdx="4" presStyleCnt="8">
        <dgm:presLayoutVars>
          <dgm:bulletEnabled val="1"/>
        </dgm:presLayoutVars>
      </dgm:prSet>
      <dgm:spPr/>
      <dgm:t>
        <a:bodyPr/>
        <a:lstStyle/>
        <a:p>
          <a:endParaRPr lang="es-MX"/>
        </a:p>
      </dgm:t>
    </dgm:pt>
    <dgm:pt modelId="{061B1C91-58E1-4B42-BB85-577F39F480F5}" type="pres">
      <dgm:prSet presAssocID="{79FEDBBB-C230-4E7C-9D05-62F13E6BC564}" presName="aSpace" presStyleCnt="0"/>
      <dgm:spPr/>
    </dgm:pt>
    <dgm:pt modelId="{CB013C18-016D-475A-8D8C-CA3D5CDE897A}" type="pres">
      <dgm:prSet presAssocID="{6480FD8F-D9E9-4B9C-8656-772C93EEE681}" presName="aNode" presStyleLbl="fgAcc1" presStyleIdx="5" presStyleCnt="8">
        <dgm:presLayoutVars>
          <dgm:bulletEnabled val="1"/>
        </dgm:presLayoutVars>
      </dgm:prSet>
      <dgm:spPr/>
      <dgm:t>
        <a:bodyPr/>
        <a:lstStyle/>
        <a:p>
          <a:endParaRPr lang="es-MX"/>
        </a:p>
      </dgm:t>
    </dgm:pt>
    <dgm:pt modelId="{37BA2EB7-974E-4762-BEE0-FF5B5FF1E63A}" type="pres">
      <dgm:prSet presAssocID="{6480FD8F-D9E9-4B9C-8656-772C93EEE681}" presName="aSpace" presStyleCnt="0"/>
      <dgm:spPr/>
    </dgm:pt>
    <dgm:pt modelId="{C87F1AF6-537B-4BBD-BD32-70A3CDA3C18E}" type="pres">
      <dgm:prSet presAssocID="{B4C271F7-F59C-4961-B911-6C1780E5B7DC}" presName="aNode" presStyleLbl="fgAcc1" presStyleIdx="6" presStyleCnt="8">
        <dgm:presLayoutVars>
          <dgm:bulletEnabled val="1"/>
        </dgm:presLayoutVars>
      </dgm:prSet>
      <dgm:spPr/>
      <dgm:t>
        <a:bodyPr/>
        <a:lstStyle/>
        <a:p>
          <a:endParaRPr lang="es-MX"/>
        </a:p>
      </dgm:t>
    </dgm:pt>
    <dgm:pt modelId="{F89939CD-09D4-462F-950A-FC0B13EEEFF9}" type="pres">
      <dgm:prSet presAssocID="{B4C271F7-F59C-4961-B911-6C1780E5B7DC}" presName="aSpace" presStyleCnt="0"/>
      <dgm:spPr/>
    </dgm:pt>
    <dgm:pt modelId="{670AFBEB-B5EE-4126-9BCE-E3113BCA0443}" type="pres">
      <dgm:prSet presAssocID="{1896B024-54C9-40D0-8E41-56520E4C124F}" presName="aNode" presStyleLbl="fgAcc1" presStyleIdx="7" presStyleCnt="8">
        <dgm:presLayoutVars>
          <dgm:bulletEnabled val="1"/>
        </dgm:presLayoutVars>
      </dgm:prSet>
      <dgm:spPr/>
      <dgm:t>
        <a:bodyPr/>
        <a:lstStyle/>
        <a:p>
          <a:endParaRPr lang="es-MX"/>
        </a:p>
      </dgm:t>
    </dgm:pt>
    <dgm:pt modelId="{2F10CE6C-E465-4EE8-8467-B367551C0C21}" type="pres">
      <dgm:prSet presAssocID="{1896B024-54C9-40D0-8E41-56520E4C124F}" presName="aSpace" presStyleCnt="0"/>
      <dgm:spPr/>
    </dgm:pt>
  </dgm:ptLst>
  <dgm:cxnLst>
    <dgm:cxn modelId="{E178A060-213B-4242-B961-75B6105E438A}" type="presOf" srcId="{6480FD8F-D9E9-4B9C-8656-772C93EEE681}" destId="{CB013C18-016D-475A-8D8C-CA3D5CDE897A}" srcOrd="0" destOrd="0" presId="urn:microsoft.com/office/officeart/2005/8/layout/pyramid2"/>
    <dgm:cxn modelId="{23007F6C-25A4-4CD7-84C0-B5C1D8FD77CE}" srcId="{C53DF9A6-C927-426A-BDF0-5C0DC440B7B0}" destId="{79FEDBBB-C230-4E7C-9D05-62F13E6BC564}" srcOrd="4" destOrd="0" parTransId="{CC4C3D60-F342-4B9E-AF3E-A7106CD03786}" sibTransId="{ADF71CDB-4609-4D9A-BFE6-DF24EE4BE671}"/>
    <dgm:cxn modelId="{6C974235-BB70-4415-A18F-0F19EB8C7DF4}" type="presOf" srcId="{79FEDBBB-C230-4E7C-9D05-62F13E6BC564}" destId="{0A3B8C13-4909-4027-A7C7-8B4C5CC12F05}" srcOrd="0" destOrd="0" presId="urn:microsoft.com/office/officeart/2005/8/layout/pyramid2"/>
    <dgm:cxn modelId="{27A321F7-613F-4470-88ED-F483C26B3745}" srcId="{C53DF9A6-C927-426A-BDF0-5C0DC440B7B0}" destId="{1896B024-54C9-40D0-8E41-56520E4C124F}" srcOrd="7" destOrd="0" parTransId="{8F603E31-5CEE-4083-8E46-65B0291223F1}" sibTransId="{F8411722-E935-416F-A6BC-13B19713395A}"/>
    <dgm:cxn modelId="{061D439E-5DEF-4B1A-B2AA-4C795EE31548}" type="presOf" srcId="{D3358CF8-B2D8-4451-A778-A70450573AF1}" destId="{AC7A48AB-8C52-4B61-A478-5A08A5D54D98}" srcOrd="0" destOrd="0" presId="urn:microsoft.com/office/officeart/2005/8/layout/pyramid2"/>
    <dgm:cxn modelId="{1C8B1619-1525-4F10-8EC0-5DE1973D7487}" type="presOf" srcId="{C53DF9A6-C927-426A-BDF0-5C0DC440B7B0}" destId="{1E58D4CA-1AC3-4130-AFB3-66C375150B53}" srcOrd="0" destOrd="0" presId="urn:microsoft.com/office/officeart/2005/8/layout/pyramid2"/>
    <dgm:cxn modelId="{9101C15F-8647-4BF8-8AA3-2BEA5BFDFB10}" type="presOf" srcId="{ACF0D7A2-5C65-4537-9A22-623EAB47B585}" destId="{AB3A7D87-50D9-42AB-8F5F-54A481202386}" srcOrd="0" destOrd="0" presId="urn:microsoft.com/office/officeart/2005/8/layout/pyramid2"/>
    <dgm:cxn modelId="{2B55A0D5-2108-4D3C-A186-7696657D7D78}" type="presOf" srcId="{B4C271F7-F59C-4961-B911-6C1780E5B7DC}" destId="{C87F1AF6-537B-4BBD-BD32-70A3CDA3C18E}" srcOrd="0" destOrd="0" presId="urn:microsoft.com/office/officeart/2005/8/layout/pyramid2"/>
    <dgm:cxn modelId="{C1E4ED07-8A85-4C3D-A32D-36A5767353AD}" type="presOf" srcId="{25628AEF-3C44-4229-BA8D-DF8E8E00B159}" destId="{F9CA70E7-5FD4-4E7B-8A6B-6CFE7F6C4D9D}" srcOrd="0" destOrd="0" presId="urn:microsoft.com/office/officeart/2005/8/layout/pyramid2"/>
    <dgm:cxn modelId="{187CB980-C04A-440D-9AFF-A331783060D5}" srcId="{C53DF9A6-C927-426A-BDF0-5C0DC440B7B0}" destId="{B4C271F7-F59C-4961-B911-6C1780E5B7DC}" srcOrd="6" destOrd="0" parTransId="{7C02F4B7-93DF-4FB3-9FC0-28997FF543E3}" sibTransId="{558DE84A-C5CE-4D91-8A1D-C1308DF20F02}"/>
    <dgm:cxn modelId="{85E39D3C-1FAE-4E2F-9DE4-3D41B1673C8F}" type="presOf" srcId="{1896B024-54C9-40D0-8E41-56520E4C124F}" destId="{670AFBEB-B5EE-4126-9BCE-E3113BCA0443}" srcOrd="0" destOrd="0" presId="urn:microsoft.com/office/officeart/2005/8/layout/pyramid2"/>
    <dgm:cxn modelId="{D50D5905-A9A2-4403-98C7-187A1BBBBB78}" type="presOf" srcId="{EC430F01-5472-4A58-BE30-30FB0F3DE825}" destId="{08DDCCA1-482D-47B6-8D62-21609ABC09FA}" srcOrd="0" destOrd="0" presId="urn:microsoft.com/office/officeart/2005/8/layout/pyramid2"/>
    <dgm:cxn modelId="{4F21B5F7-52CB-4EC5-9A4D-A65D0811086F}" srcId="{C53DF9A6-C927-426A-BDF0-5C0DC440B7B0}" destId="{ACF0D7A2-5C65-4537-9A22-623EAB47B585}" srcOrd="1" destOrd="0" parTransId="{70290BA4-0297-4356-89D3-AE4190BA059E}" sibTransId="{8238C832-102B-466B-A949-0B86F55813F9}"/>
    <dgm:cxn modelId="{13B0DDE0-9C0E-409B-9109-A561EC0FAA3F}" srcId="{C53DF9A6-C927-426A-BDF0-5C0DC440B7B0}" destId="{6480FD8F-D9E9-4B9C-8656-772C93EEE681}" srcOrd="5" destOrd="0" parTransId="{19DBC28F-C13A-4A03-BB88-B7BD9E424990}" sibTransId="{0F0AEE78-A1A9-440B-8422-A98043A5F525}"/>
    <dgm:cxn modelId="{D2187586-CDE9-42A8-A592-F24401214C82}" srcId="{C53DF9A6-C927-426A-BDF0-5C0DC440B7B0}" destId="{EC430F01-5472-4A58-BE30-30FB0F3DE825}" srcOrd="2" destOrd="0" parTransId="{2C08FBC3-74ED-42C1-90F3-C5E673110079}" sibTransId="{2576B398-F644-47DA-BC77-1D23C43F48CF}"/>
    <dgm:cxn modelId="{0AC7224E-ACAB-44C1-9D93-993517D4125C}" srcId="{C53DF9A6-C927-426A-BDF0-5C0DC440B7B0}" destId="{25628AEF-3C44-4229-BA8D-DF8E8E00B159}" srcOrd="3" destOrd="0" parTransId="{2CC4A2B9-872E-4841-8CD0-AC457F180404}" sibTransId="{054ACEFF-D09B-40CC-8688-DF148A2A0F57}"/>
    <dgm:cxn modelId="{C481A75E-49BE-4D0D-B5BC-179B73A025F6}" srcId="{C53DF9A6-C927-426A-BDF0-5C0DC440B7B0}" destId="{D3358CF8-B2D8-4451-A778-A70450573AF1}" srcOrd="0" destOrd="0" parTransId="{746D2F0F-BD6B-4D41-8B78-D92F854FDB05}" sibTransId="{66F7805D-B0E4-4EBC-B3C8-1BD2D03C5088}"/>
    <dgm:cxn modelId="{8C0F840D-DF74-43F3-A98D-BB723F555437}" type="presParOf" srcId="{1E58D4CA-1AC3-4130-AFB3-66C375150B53}" destId="{523426F1-1DA4-45AD-926A-12122CE5A8C4}" srcOrd="0" destOrd="0" presId="urn:microsoft.com/office/officeart/2005/8/layout/pyramid2"/>
    <dgm:cxn modelId="{04DEEA96-73C0-46ED-9A33-035A85651CD6}" type="presParOf" srcId="{1E58D4CA-1AC3-4130-AFB3-66C375150B53}" destId="{64338A5F-17C1-4CBD-9D82-C82D92042C3C}" srcOrd="1" destOrd="0" presId="urn:microsoft.com/office/officeart/2005/8/layout/pyramid2"/>
    <dgm:cxn modelId="{7CAE6EF7-C7AB-43A9-B221-63B3BAD0F79A}" type="presParOf" srcId="{64338A5F-17C1-4CBD-9D82-C82D92042C3C}" destId="{AC7A48AB-8C52-4B61-A478-5A08A5D54D98}" srcOrd="0" destOrd="0" presId="urn:microsoft.com/office/officeart/2005/8/layout/pyramid2"/>
    <dgm:cxn modelId="{CB7EC057-479F-4266-A98D-5B60018C7384}" type="presParOf" srcId="{64338A5F-17C1-4CBD-9D82-C82D92042C3C}" destId="{E287B758-090C-438F-9496-F713102208DD}" srcOrd="1" destOrd="0" presId="urn:microsoft.com/office/officeart/2005/8/layout/pyramid2"/>
    <dgm:cxn modelId="{06A0B606-46D7-4DC1-81C1-8C1A642C3DC4}" type="presParOf" srcId="{64338A5F-17C1-4CBD-9D82-C82D92042C3C}" destId="{AB3A7D87-50D9-42AB-8F5F-54A481202386}" srcOrd="2" destOrd="0" presId="urn:microsoft.com/office/officeart/2005/8/layout/pyramid2"/>
    <dgm:cxn modelId="{4B4EAC0F-FF6B-4C0E-AE84-8A9AD00277CE}" type="presParOf" srcId="{64338A5F-17C1-4CBD-9D82-C82D92042C3C}" destId="{2438A0DF-4196-4F96-BCAD-29DDE0E2B656}" srcOrd="3" destOrd="0" presId="urn:microsoft.com/office/officeart/2005/8/layout/pyramid2"/>
    <dgm:cxn modelId="{BC5B65FB-6F1B-4C18-A8DD-F551573E1ECF}" type="presParOf" srcId="{64338A5F-17C1-4CBD-9D82-C82D92042C3C}" destId="{08DDCCA1-482D-47B6-8D62-21609ABC09FA}" srcOrd="4" destOrd="0" presId="urn:microsoft.com/office/officeart/2005/8/layout/pyramid2"/>
    <dgm:cxn modelId="{3BF83D3E-4CDF-4111-A3FE-AFA690672115}" type="presParOf" srcId="{64338A5F-17C1-4CBD-9D82-C82D92042C3C}" destId="{FFE334D2-758F-443D-8AD6-4F1817923800}" srcOrd="5" destOrd="0" presId="urn:microsoft.com/office/officeart/2005/8/layout/pyramid2"/>
    <dgm:cxn modelId="{B9B2D1CE-5C70-45C8-912F-8C8361C83ABF}" type="presParOf" srcId="{64338A5F-17C1-4CBD-9D82-C82D92042C3C}" destId="{F9CA70E7-5FD4-4E7B-8A6B-6CFE7F6C4D9D}" srcOrd="6" destOrd="0" presId="urn:microsoft.com/office/officeart/2005/8/layout/pyramid2"/>
    <dgm:cxn modelId="{048479BF-1B2B-49F6-BC4A-999505C950E1}" type="presParOf" srcId="{64338A5F-17C1-4CBD-9D82-C82D92042C3C}" destId="{084E3EF2-1561-404F-A708-66C6C013063A}" srcOrd="7" destOrd="0" presId="urn:microsoft.com/office/officeart/2005/8/layout/pyramid2"/>
    <dgm:cxn modelId="{89560561-5024-423B-AF8F-D2842ACC0AAA}" type="presParOf" srcId="{64338A5F-17C1-4CBD-9D82-C82D92042C3C}" destId="{0A3B8C13-4909-4027-A7C7-8B4C5CC12F05}" srcOrd="8" destOrd="0" presId="urn:microsoft.com/office/officeart/2005/8/layout/pyramid2"/>
    <dgm:cxn modelId="{82FD7ACF-011F-46A7-9D9A-8FBE92635F24}" type="presParOf" srcId="{64338A5F-17C1-4CBD-9D82-C82D92042C3C}" destId="{061B1C91-58E1-4B42-BB85-577F39F480F5}" srcOrd="9" destOrd="0" presId="urn:microsoft.com/office/officeart/2005/8/layout/pyramid2"/>
    <dgm:cxn modelId="{CE3304F0-8120-4F78-9276-E026A6813EA0}" type="presParOf" srcId="{64338A5F-17C1-4CBD-9D82-C82D92042C3C}" destId="{CB013C18-016D-475A-8D8C-CA3D5CDE897A}" srcOrd="10" destOrd="0" presId="urn:microsoft.com/office/officeart/2005/8/layout/pyramid2"/>
    <dgm:cxn modelId="{7148F2BF-89DC-4A1A-92B9-41BC97F2617F}" type="presParOf" srcId="{64338A5F-17C1-4CBD-9D82-C82D92042C3C}" destId="{37BA2EB7-974E-4762-BEE0-FF5B5FF1E63A}" srcOrd="11" destOrd="0" presId="urn:microsoft.com/office/officeart/2005/8/layout/pyramid2"/>
    <dgm:cxn modelId="{90EBCCCC-D7AF-43B7-A38E-BA5DFA44EF17}" type="presParOf" srcId="{64338A5F-17C1-4CBD-9D82-C82D92042C3C}" destId="{C87F1AF6-537B-4BBD-BD32-70A3CDA3C18E}" srcOrd="12" destOrd="0" presId="urn:microsoft.com/office/officeart/2005/8/layout/pyramid2"/>
    <dgm:cxn modelId="{77697953-34FB-475F-A53C-BF3A52048DD9}" type="presParOf" srcId="{64338A5F-17C1-4CBD-9D82-C82D92042C3C}" destId="{F89939CD-09D4-462F-950A-FC0B13EEEFF9}" srcOrd="13" destOrd="0" presId="urn:microsoft.com/office/officeart/2005/8/layout/pyramid2"/>
    <dgm:cxn modelId="{0E44D2B6-D4C6-40A4-AEA2-4F1C00FEFF68}" type="presParOf" srcId="{64338A5F-17C1-4CBD-9D82-C82D92042C3C}" destId="{670AFBEB-B5EE-4126-9BCE-E3113BCA0443}" srcOrd="14" destOrd="0" presId="urn:microsoft.com/office/officeart/2005/8/layout/pyramid2"/>
    <dgm:cxn modelId="{C3FBA137-1F98-47A9-992F-B610572A3D49}" type="presParOf" srcId="{64338A5F-17C1-4CBD-9D82-C82D92042C3C}" destId="{2F10CE6C-E465-4EE8-8467-B367551C0C21}" srcOrd="1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91C2DFA-06EF-44E7-8318-5214B628FBCE}" type="doc">
      <dgm:prSet loTypeId="urn:microsoft.com/office/officeart/2009/3/layout/PieProcess" loCatId="list" qsTypeId="urn:microsoft.com/office/officeart/2005/8/quickstyle/simple1" qsCatId="simple" csTypeId="urn:microsoft.com/office/officeart/2005/8/colors/colorful5" csCatId="colorful" phldr="1"/>
      <dgm:spPr/>
      <dgm:t>
        <a:bodyPr/>
        <a:lstStyle/>
        <a:p>
          <a:endParaRPr lang="es-MX"/>
        </a:p>
      </dgm:t>
    </dgm:pt>
    <dgm:pt modelId="{258BAD16-2973-40CC-BE09-8C13ED4A4C13}">
      <dgm:prSet/>
      <dgm:spPr/>
      <dgm:t>
        <a:bodyPr/>
        <a:lstStyle/>
        <a:p>
          <a:pPr rtl="0"/>
          <a:r>
            <a:rPr lang="es-MX" dirty="0" smtClean="0"/>
            <a:t>Hacen:</a:t>
          </a:r>
          <a:endParaRPr lang="es-MX" dirty="0"/>
        </a:p>
      </dgm:t>
    </dgm:pt>
    <dgm:pt modelId="{D0449B90-A7D6-464C-951E-75672F3CA843}" type="parTrans" cxnId="{A788D816-07CD-4651-BAA6-272A1E7EEC00}">
      <dgm:prSet/>
      <dgm:spPr/>
      <dgm:t>
        <a:bodyPr/>
        <a:lstStyle/>
        <a:p>
          <a:endParaRPr lang="es-MX"/>
        </a:p>
      </dgm:t>
    </dgm:pt>
    <dgm:pt modelId="{128E8957-3777-4700-B794-AD8E5339B019}" type="sibTrans" cxnId="{A788D816-07CD-4651-BAA6-272A1E7EEC00}">
      <dgm:prSet/>
      <dgm:spPr/>
      <dgm:t>
        <a:bodyPr/>
        <a:lstStyle/>
        <a:p>
          <a:endParaRPr lang="es-MX"/>
        </a:p>
      </dgm:t>
    </dgm:pt>
    <dgm:pt modelId="{7FE6B7DE-961D-477E-ABAE-C655997D106F}">
      <dgm:prSet custT="1"/>
      <dgm:spPr/>
      <dgm:t>
        <a:bodyPr/>
        <a:lstStyle/>
        <a:p>
          <a:pPr rtl="0"/>
          <a:r>
            <a:rPr lang="es-MX" sz="3200" dirty="0" smtClean="0">
              <a:solidFill>
                <a:srgbClr val="00B0F0"/>
              </a:solidFill>
            </a:rPr>
            <a:t>La función de «contracción», lo cual es posterior y consecuente a la generación </a:t>
          </a:r>
          <a:r>
            <a:rPr lang="es-MX" sz="3200" dirty="0" smtClean="0">
              <a:solidFill>
                <a:srgbClr val="00B0F0"/>
              </a:solidFill>
            </a:rPr>
            <a:t>o «expansión</a:t>
          </a:r>
          <a:r>
            <a:rPr lang="es-MX" sz="3200" dirty="0" smtClean="0">
              <a:solidFill>
                <a:srgbClr val="00B0F0"/>
              </a:solidFill>
            </a:rPr>
            <a:t>» de ideas para:</a:t>
          </a:r>
          <a:endParaRPr lang="es-MX" sz="3200" dirty="0">
            <a:solidFill>
              <a:srgbClr val="00B0F0"/>
            </a:solidFill>
          </a:endParaRPr>
        </a:p>
      </dgm:t>
    </dgm:pt>
    <dgm:pt modelId="{17095DB7-3181-4F4D-9CA6-C307D78454F1}" type="parTrans" cxnId="{786B25BF-D4AC-47F0-94D1-2181C5ECFA64}">
      <dgm:prSet/>
      <dgm:spPr/>
      <dgm:t>
        <a:bodyPr/>
        <a:lstStyle/>
        <a:p>
          <a:endParaRPr lang="es-MX"/>
        </a:p>
      </dgm:t>
    </dgm:pt>
    <dgm:pt modelId="{02345AD7-4D6A-4990-A3B9-78EBC6BE37F8}" type="sibTrans" cxnId="{786B25BF-D4AC-47F0-94D1-2181C5ECFA64}">
      <dgm:prSet/>
      <dgm:spPr/>
      <dgm:t>
        <a:bodyPr/>
        <a:lstStyle/>
        <a:p>
          <a:endParaRPr lang="es-MX"/>
        </a:p>
      </dgm:t>
    </dgm:pt>
    <dgm:pt modelId="{5FD77377-E338-4D44-8B60-C1368DB97734}">
      <dgm:prSet custT="1"/>
      <dgm:spPr/>
      <dgm:t>
        <a:bodyPr/>
        <a:lstStyle/>
        <a:p>
          <a:pPr rtl="0"/>
          <a:r>
            <a:rPr lang="es-MX" sz="2000" dirty="0" smtClean="0">
              <a:solidFill>
                <a:srgbClr val="FFC000"/>
              </a:solidFill>
            </a:rPr>
            <a:t>Organizarlas  según su relevancia o importancia, para identificar y utilizar las más adecuadas y efectivas  según cada propósito</a:t>
          </a:r>
          <a:endParaRPr lang="es-MX" sz="2000" dirty="0">
            <a:solidFill>
              <a:srgbClr val="FFC000"/>
            </a:solidFill>
          </a:endParaRPr>
        </a:p>
      </dgm:t>
    </dgm:pt>
    <dgm:pt modelId="{42661154-52A7-4262-8F63-FE27166E12A1}" type="parTrans" cxnId="{FBA2B3E1-0E8F-491C-BD8E-A907133A26D3}">
      <dgm:prSet/>
      <dgm:spPr/>
      <dgm:t>
        <a:bodyPr/>
        <a:lstStyle/>
        <a:p>
          <a:endParaRPr lang="es-MX"/>
        </a:p>
      </dgm:t>
    </dgm:pt>
    <dgm:pt modelId="{DC38901C-7B0E-4C5B-BAB7-800514477B0B}" type="sibTrans" cxnId="{FBA2B3E1-0E8F-491C-BD8E-A907133A26D3}">
      <dgm:prSet/>
      <dgm:spPr/>
      <dgm:t>
        <a:bodyPr/>
        <a:lstStyle/>
        <a:p>
          <a:endParaRPr lang="es-MX"/>
        </a:p>
      </dgm:t>
    </dgm:pt>
    <dgm:pt modelId="{B3686EFD-09D8-47F2-BAE4-0D9C3A05D55A}">
      <dgm:prSet custT="1"/>
      <dgm:spPr/>
      <dgm:t>
        <a:bodyPr/>
        <a:lstStyle/>
        <a:p>
          <a:pPr rtl="0"/>
          <a:r>
            <a:rPr lang="es-MX" sz="2000" dirty="0" smtClean="0">
              <a:solidFill>
                <a:srgbClr val="FFC000"/>
              </a:solidFill>
            </a:rPr>
            <a:t>Separar lo urgente de lo importante</a:t>
          </a:r>
          <a:endParaRPr lang="es-MX" sz="2000" dirty="0">
            <a:solidFill>
              <a:srgbClr val="FFC000"/>
            </a:solidFill>
          </a:endParaRPr>
        </a:p>
      </dgm:t>
    </dgm:pt>
    <dgm:pt modelId="{35C8DABC-6034-4644-A056-B08A0B40E8C5}" type="parTrans" cxnId="{0F04FCA4-E4A2-4431-9BF0-7F232B7A6E1E}">
      <dgm:prSet/>
      <dgm:spPr/>
      <dgm:t>
        <a:bodyPr/>
        <a:lstStyle/>
        <a:p>
          <a:endParaRPr lang="es-MX"/>
        </a:p>
      </dgm:t>
    </dgm:pt>
    <dgm:pt modelId="{602D07D2-2829-4A4C-A4BE-084613DD16B6}" type="sibTrans" cxnId="{0F04FCA4-E4A2-4431-9BF0-7F232B7A6E1E}">
      <dgm:prSet/>
      <dgm:spPr/>
      <dgm:t>
        <a:bodyPr/>
        <a:lstStyle/>
        <a:p>
          <a:endParaRPr lang="es-MX"/>
        </a:p>
      </dgm:t>
    </dgm:pt>
    <dgm:pt modelId="{FFE98BB9-664D-4521-BAA8-2D6BC09FEE1D}">
      <dgm:prSet custT="1"/>
      <dgm:spPr/>
      <dgm:t>
        <a:bodyPr/>
        <a:lstStyle/>
        <a:p>
          <a:pPr rtl="0"/>
          <a:r>
            <a:rPr lang="es-MX" sz="3200" dirty="0" smtClean="0">
              <a:solidFill>
                <a:srgbClr val="00B0F0"/>
              </a:solidFill>
            </a:rPr>
            <a:t>En un PVyC permiten ubicar:</a:t>
          </a:r>
          <a:endParaRPr lang="es-MX" sz="3200" dirty="0">
            <a:solidFill>
              <a:srgbClr val="00B0F0"/>
            </a:solidFill>
          </a:endParaRPr>
        </a:p>
      </dgm:t>
    </dgm:pt>
    <dgm:pt modelId="{41E72AF6-2F31-4859-B639-11F5B88BD287}" type="parTrans" cxnId="{EFE8CF71-62D5-476D-893B-BF02F1364EAA}">
      <dgm:prSet/>
      <dgm:spPr/>
      <dgm:t>
        <a:bodyPr/>
        <a:lstStyle/>
        <a:p>
          <a:endParaRPr lang="es-MX"/>
        </a:p>
      </dgm:t>
    </dgm:pt>
    <dgm:pt modelId="{DBB3D0AF-70F0-4BE7-AD16-9DB237382078}" type="sibTrans" cxnId="{EFE8CF71-62D5-476D-893B-BF02F1364EAA}">
      <dgm:prSet/>
      <dgm:spPr/>
      <dgm:t>
        <a:bodyPr/>
        <a:lstStyle/>
        <a:p>
          <a:endParaRPr lang="es-MX"/>
        </a:p>
      </dgm:t>
    </dgm:pt>
    <dgm:pt modelId="{3A903A90-D7DF-49A5-9D9D-5A710017C130}">
      <dgm:prSet custT="1"/>
      <dgm:spPr/>
      <dgm:t>
        <a:bodyPr/>
        <a:lstStyle/>
        <a:p>
          <a:pPr rtl="0"/>
          <a:r>
            <a:rPr lang="es-MX" sz="2000" dirty="0" smtClean="0">
              <a:solidFill>
                <a:srgbClr val="FFC000"/>
              </a:solidFill>
            </a:rPr>
            <a:t>Metas, variables, alternativas, consecuencias, aspectos positivos y negativos y puntos de vista trascendentes, adecuados o de mayor impacto para lograr nuestras metas de vida</a:t>
          </a:r>
          <a:endParaRPr lang="es-MX" sz="2000" dirty="0">
            <a:solidFill>
              <a:srgbClr val="FFC000"/>
            </a:solidFill>
          </a:endParaRPr>
        </a:p>
      </dgm:t>
    </dgm:pt>
    <dgm:pt modelId="{3DEC1487-FCB6-4251-A22C-EE23F0DB80C7}" type="parTrans" cxnId="{82481263-398A-48FF-A5BA-2A342BE08735}">
      <dgm:prSet/>
      <dgm:spPr/>
      <dgm:t>
        <a:bodyPr/>
        <a:lstStyle/>
        <a:p>
          <a:endParaRPr lang="es-MX"/>
        </a:p>
      </dgm:t>
    </dgm:pt>
    <dgm:pt modelId="{212BF5FB-54F1-4B35-BDEB-1391ED25169D}" type="sibTrans" cxnId="{82481263-398A-48FF-A5BA-2A342BE08735}">
      <dgm:prSet/>
      <dgm:spPr/>
      <dgm:t>
        <a:bodyPr/>
        <a:lstStyle/>
        <a:p>
          <a:endParaRPr lang="es-MX"/>
        </a:p>
      </dgm:t>
    </dgm:pt>
    <dgm:pt modelId="{98F4A4E9-D2ED-4F79-B07F-BEC6CC69CF5A}">
      <dgm:prSet custT="1"/>
      <dgm:spPr/>
      <dgm:t>
        <a:bodyPr/>
        <a:lstStyle/>
        <a:p>
          <a:pPr rtl="0"/>
          <a:endParaRPr lang="es-MX" sz="1600" dirty="0"/>
        </a:p>
      </dgm:t>
    </dgm:pt>
    <dgm:pt modelId="{7F41AB8C-F17B-41DB-B684-701249066118}" type="parTrans" cxnId="{BEE7C786-943A-4AEF-B778-0D61BBF717AB}">
      <dgm:prSet/>
      <dgm:spPr/>
      <dgm:t>
        <a:bodyPr/>
        <a:lstStyle/>
        <a:p>
          <a:endParaRPr lang="es-MX"/>
        </a:p>
      </dgm:t>
    </dgm:pt>
    <dgm:pt modelId="{B82C030D-7D06-4C47-A8E5-C4E9A3A12FA8}" type="sibTrans" cxnId="{BEE7C786-943A-4AEF-B778-0D61BBF717AB}">
      <dgm:prSet/>
      <dgm:spPr/>
      <dgm:t>
        <a:bodyPr/>
        <a:lstStyle/>
        <a:p>
          <a:endParaRPr lang="es-MX"/>
        </a:p>
      </dgm:t>
    </dgm:pt>
    <dgm:pt modelId="{253DC67F-7A84-43D8-9FA5-B7CF1E491048}" type="pres">
      <dgm:prSet presAssocID="{491C2DFA-06EF-44E7-8318-5214B628FBCE}" presName="Name0" presStyleCnt="0">
        <dgm:presLayoutVars>
          <dgm:chMax val="7"/>
          <dgm:chPref val="7"/>
          <dgm:dir/>
          <dgm:animOne val="branch"/>
          <dgm:animLvl val="lvl"/>
        </dgm:presLayoutVars>
      </dgm:prSet>
      <dgm:spPr/>
      <dgm:t>
        <a:bodyPr/>
        <a:lstStyle/>
        <a:p>
          <a:endParaRPr lang="es-MX"/>
        </a:p>
      </dgm:t>
    </dgm:pt>
    <dgm:pt modelId="{DBE457CB-450D-48B6-8A96-42445E0006C4}" type="pres">
      <dgm:prSet presAssocID="{258BAD16-2973-40CC-BE09-8C13ED4A4C13}" presName="ParentComposite" presStyleCnt="0"/>
      <dgm:spPr/>
    </dgm:pt>
    <dgm:pt modelId="{6B6E4CB8-5C22-49AD-9C08-713EA27D5CF9}" type="pres">
      <dgm:prSet presAssocID="{258BAD16-2973-40CC-BE09-8C13ED4A4C13}" presName="Chord" presStyleLbl="bgShp" presStyleIdx="0" presStyleCnt="1"/>
      <dgm:spPr/>
    </dgm:pt>
    <dgm:pt modelId="{B0A57674-C0C4-4C7A-AE08-C457E0C9CF75}" type="pres">
      <dgm:prSet presAssocID="{258BAD16-2973-40CC-BE09-8C13ED4A4C13}" presName="Pie" presStyleLbl="alignNode1" presStyleIdx="0" presStyleCnt="1"/>
      <dgm:spPr/>
    </dgm:pt>
    <dgm:pt modelId="{EB1579D4-BADC-4D39-BEE9-4D8327D1F601}" type="pres">
      <dgm:prSet presAssocID="{258BAD16-2973-40CC-BE09-8C13ED4A4C13}" presName="Parent" presStyleLbl="revTx" presStyleIdx="0" presStyleCnt="2">
        <dgm:presLayoutVars>
          <dgm:chMax val="1"/>
          <dgm:chPref val="1"/>
          <dgm:bulletEnabled val="1"/>
        </dgm:presLayoutVars>
      </dgm:prSet>
      <dgm:spPr/>
      <dgm:t>
        <a:bodyPr/>
        <a:lstStyle/>
        <a:p>
          <a:endParaRPr lang="es-MX"/>
        </a:p>
      </dgm:t>
    </dgm:pt>
    <dgm:pt modelId="{2EE00997-5ED0-4978-B705-D2AFE31E89C3}" type="pres">
      <dgm:prSet presAssocID="{02345AD7-4D6A-4990-A3B9-78EBC6BE37F8}" presName="negSibTrans" presStyleCnt="0"/>
      <dgm:spPr/>
    </dgm:pt>
    <dgm:pt modelId="{A0F95065-F7DB-4705-B48C-F4699791EB99}" type="pres">
      <dgm:prSet presAssocID="{258BAD16-2973-40CC-BE09-8C13ED4A4C13}" presName="composite" presStyleCnt="0"/>
      <dgm:spPr/>
    </dgm:pt>
    <dgm:pt modelId="{E965B234-961D-46A9-A469-5D0BA2950E89}" type="pres">
      <dgm:prSet presAssocID="{258BAD16-2973-40CC-BE09-8C13ED4A4C13}" presName="Child" presStyleLbl="revTx" presStyleIdx="1" presStyleCnt="2" custScaleX="201541">
        <dgm:presLayoutVars>
          <dgm:chMax val="0"/>
          <dgm:chPref val="0"/>
          <dgm:bulletEnabled val="1"/>
        </dgm:presLayoutVars>
      </dgm:prSet>
      <dgm:spPr/>
      <dgm:t>
        <a:bodyPr/>
        <a:lstStyle/>
        <a:p>
          <a:endParaRPr lang="es-MX"/>
        </a:p>
      </dgm:t>
    </dgm:pt>
  </dgm:ptLst>
  <dgm:cxnLst>
    <dgm:cxn modelId="{FBA2B3E1-0E8F-491C-BD8E-A907133A26D3}" srcId="{7FE6B7DE-961D-477E-ABAE-C655997D106F}" destId="{5FD77377-E338-4D44-8B60-C1368DB97734}" srcOrd="0" destOrd="0" parTransId="{42661154-52A7-4262-8F63-FE27166E12A1}" sibTransId="{DC38901C-7B0E-4C5B-BAB7-800514477B0B}"/>
    <dgm:cxn modelId="{0F04FCA4-E4A2-4431-9BF0-7F232B7A6E1E}" srcId="{7FE6B7DE-961D-477E-ABAE-C655997D106F}" destId="{B3686EFD-09D8-47F2-BAE4-0D9C3A05D55A}" srcOrd="1" destOrd="0" parTransId="{35C8DABC-6034-4644-A056-B08A0B40E8C5}" sibTransId="{602D07D2-2829-4A4C-A4BE-084613DD16B6}"/>
    <dgm:cxn modelId="{EFE8CF71-62D5-476D-893B-BF02F1364EAA}" srcId="{258BAD16-2973-40CC-BE09-8C13ED4A4C13}" destId="{FFE98BB9-664D-4521-BAA8-2D6BC09FEE1D}" srcOrd="2" destOrd="0" parTransId="{41E72AF6-2F31-4859-B639-11F5B88BD287}" sibTransId="{DBB3D0AF-70F0-4BE7-AD16-9DB237382078}"/>
    <dgm:cxn modelId="{783C9F39-4BEB-4A44-815B-A393819F9448}" type="presOf" srcId="{3A903A90-D7DF-49A5-9D9D-5A710017C130}" destId="{E965B234-961D-46A9-A469-5D0BA2950E89}" srcOrd="0" destOrd="5" presId="urn:microsoft.com/office/officeart/2009/3/layout/PieProcess"/>
    <dgm:cxn modelId="{A696E32D-EBB2-41D4-9377-7148C0B84B27}" type="presOf" srcId="{7FE6B7DE-961D-477E-ABAE-C655997D106F}" destId="{E965B234-961D-46A9-A469-5D0BA2950E89}" srcOrd="0" destOrd="0" presId="urn:microsoft.com/office/officeart/2009/3/layout/PieProcess"/>
    <dgm:cxn modelId="{B401D4BF-E8CC-4B1A-B0F0-F63B8DB2BF44}" type="presOf" srcId="{B3686EFD-09D8-47F2-BAE4-0D9C3A05D55A}" destId="{E965B234-961D-46A9-A469-5D0BA2950E89}" srcOrd="0" destOrd="2" presId="urn:microsoft.com/office/officeart/2009/3/layout/PieProcess"/>
    <dgm:cxn modelId="{786B25BF-D4AC-47F0-94D1-2181C5ECFA64}" srcId="{258BAD16-2973-40CC-BE09-8C13ED4A4C13}" destId="{7FE6B7DE-961D-477E-ABAE-C655997D106F}" srcOrd="0" destOrd="0" parTransId="{17095DB7-3181-4F4D-9CA6-C307D78454F1}" sibTransId="{02345AD7-4D6A-4990-A3B9-78EBC6BE37F8}"/>
    <dgm:cxn modelId="{E24C765E-BC13-43AA-B297-9E0BABFBC9EF}" type="presOf" srcId="{98F4A4E9-D2ED-4F79-B07F-BEC6CC69CF5A}" destId="{E965B234-961D-46A9-A469-5D0BA2950E89}" srcOrd="0" destOrd="3" presId="urn:microsoft.com/office/officeart/2009/3/layout/PieProcess"/>
    <dgm:cxn modelId="{BEE7C786-943A-4AEF-B778-0D61BBF717AB}" srcId="{258BAD16-2973-40CC-BE09-8C13ED4A4C13}" destId="{98F4A4E9-D2ED-4F79-B07F-BEC6CC69CF5A}" srcOrd="1" destOrd="0" parTransId="{7F41AB8C-F17B-41DB-B684-701249066118}" sibTransId="{B82C030D-7D06-4C47-A8E5-C4E9A3A12FA8}"/>
    <dgm:cxn modelId="{3A729BE3-BABF-4CBA-B818-F0798882EFD7}" type="presOf" srcId="{5FD77377-E338-4D44-8B60-C1368DB97734}" destId="{E965B234-961D-46A9-A469-5D0BA2950E89}" srcOrd="0" destOrd="1" presId="urn:microsoft.com/office/officeart/2009/3/layout/PieProcess"/>
    <dgm:cxn modelId="{483C34D1-6568-4D3A-84D1-32F14C0FECD4}" type="presOf" srcId="{491C2DFA-06EF-44E7-8318-5214B628FBCE}" destId="{253DC67F-7A84-43D8-9FA5-B7CF1E491048}" srcOrd="0" destOrd="0" presId="urn:microsoft.com/office/officeart/2009/3/layout/PieProcess"/>
    <dgm:cxn modelId="{A788D816-07CD-4651-BAA6-272A1E7EEC00}" srcId="{491C2DFA-06EF-44E7-8318-5214B628FBCE}" destId="{258BAD16-2973-40CC-BE09-8C13ED4A4C13}" srcOrd="0" destOrd="0" parTransId="{D0449B90-A7D6-464C-951E-75672F3CA843}" sibTransId="{128E8957-3777-4700-B794-AD8E5339B019}"/>
    <dgm:cxn modelId="{0E3CF2F8-419C-45B1-9C24-3C3B9EB7D453}" type="presOf" srcId="{FFE98BB9-664D-4521-BAA8-2D6BC09FEE1D}" destId="{E965B234-961D-46A9-A469-5D0BA2950E89}" srcOrd="0" destOrd="4" presId="urn:microsoft.com/office/officeart/2009/3/layout/PieProcess"/>
    <dgm:cxn modelId="{82481263-398A-48FF-A5BA-2A342BE08735}" srcId="{FFE98BB9-664D-4521-BAA8-2D6BC09FEE1D}" destId="{3A903A90-D7DF-49A5-9D9D-5A710017C130}" srcOrd="0" destOrd="0" parTransId="{3DEC1487-FCB6-4251-A22C-EE23F0DB80C7}" sibTransId="{212BF5FB-54F1-4B35-BDEB-1391ED25169D}"/>
    <dgm:cxn modelId="{14F7778C-D35E-42AD-BAEB-68D360527F97}" type="presOf" srcId="{258BAD16-2973-40CC-BE09-8C13ED4A4C13}" destId="{EB1579D4-BADC-4D39-BEE9-4D8327D1F601}" srcOrd="0" destOrd="0" presId="urn:microsoft.com/office/officeart/2009/3/layout/PieProcess"/>
    <dgm:cxn modelId="{4A8B9312-C7EF-4235-A199-72CDC638AADE}" type="presParOf" srcId="{253DC67F-7A84-43D8-9FA5-B7CF1E491048}" destId="{DBE457CB-450D-48B6-8A96-42445E0006C4}" srcOrd="0" destOrd="0" presId="urn:microsoft.com/office/officeart/2009/3/layout/PieProcess"/>
    <dgm:cxn modelId="{2746B8A3-C406-4A26-AF25-B51209C0CA17}" type="presParOf" srcId="{DBE457CB-450D-48B6-8A96-42445E0006C4}" destId="{6B6E4CB8-5C22-49AD-9C08-713EA27D5CF9}" srcOrd="0" destOrd="0" presId="urn:microsoft.com/office/officeart/2009/3/layout/PieProcess"/>
    <dgm:cxn modelId="{2DFC4C2A-DF91-4268-B92A-ABEECDAE7061}" type="presParOf" srcId="{DBE457CB-450D-48B6-8A96-42445E0006C4}" destId="{B0A57674-C0C4-4C7A-AE08-C457E0C9CF75}" srcOrd="1" destOrd="0" presId="urn:microsoft.com/office/officeart/2009/3/layout/PieProcess"/>
    <dgm:cxn modelId="{291E0794-CD2A-425F-AC63-FD6FE7E9FE53}" type="presParOf" srcId="{DBE457CB-450D-48B6-8A96-42445E0006C4}" destId="{EB1579D4-BADC-4D39-BEE9-4D8327D1F601}" srcOrd="2" destOrd="0" presId="urn:microsoft.com/office/officeart/2009/3/layout/PieProcess"/>
    <dgm:cxn modelId="{13E2A0B1-C412-4641-8DD3-35E3BFC03A7D}" type="presParOf" srcId="{253DC67F-7A84-43D8-9FA5-B7CF1E491048}" destId="{2EE00997-5ED0-4978-B705-D2AFE31E89C3}" srcOrd="1" destOrd="0" presId="urn:microsoft.com/office/officeart/2009/3/layout/PieProcess"/>
    <dgm:cxn modelId="{B10F4995-5208-435F-9067-6A27602EE1BF}" type="presParOf" srcId="{253DC67F-7A84-43D8-9FA5-B7CF1E491048}" destId="{A0F95065-F7DB-4705-B48C-F4699791EB99}" srcOrd="2" destOrd="0" presId="urn:microsoft.com/office/officeart/2009/3/layout/PieProcess"/>
    <dgm:cxn modelId="{4C0F7634-7980-4695-B0D3-B80325F96FFF}" type="presParOf" srcId="{A0F95065-F7DB-4705-B48C-F4699791EB99}" destId="{E965B234-961D-46A9-A469-5D0BA2950E89}" srcOrd="0" destOrd="0" presId="urn:microsoft.com/office/officeart/2009/3/layout/Pi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BD826F5-36B9-48AD-8D5B-C22A20753E95}"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s-MX"/>
        </a:p>
      </dgm:t>
    </dgm:pt>
    <dgm:pt modelId="{862E9763-A011-4EB2-9F2F-A8EE3F467D6F}">
      <dgm:prSet/>
      <dgm:spPr/>
      <dgm:t>
        <a:bodyPr/>
        <a:lstStyle/>
        <a:p>
          <a:pPr rtl="0"/>
          <a:r>
            <a:rPr lang="es-MX" dirty="0" smtClean="0"/>
            <a:t>Un patrón constituye:</a:t>
          </a:r>
          <a:endParaRPr lang="es-MX" dirty="0"/>
        </a:p>
      </dgm:t>
    </dgm:pt>
    <dgm:pt modelId="{F8E7A297-FAB1-4EC1-98B3-E1DA6657715B}" type="parTrans" cxnId="{9C8E9D5B-3054-43A4-B873-3EBAD72FCB57}">
      <dgm:prSet/>
      <dgm:spPr/>
      <dgm:t>
        <a:bodyPr/>
        <a:lstStyle/>
        <a:p>
          <a:endParaRPr lang="es-MX"/>
        </a:p>
      </dgm:t>
    </dgm:pt>
    <dgm:pt modelId="{8EBD4054-3DE3-401C-8469-EA29F2F2BECB}" type="sibTrans" cxnId="{9C8E9D5B-3054-43A4-B873-3EBAD72FCB57}">
      <dgm:prSet/>
      <dgm:spPr/>
      <dgm:t>
        <a:bodyPr/>
        <a:lstStyle/>
        <a:p>
          <a:endParaRPr lang="es-MX"/>
        </a:p>
      </dgm:t>
    </dgm:pt>
    <dgm:pt modelId="{B70E943E-2BD8-4679-B2F0-E027E6DC6AA9}">
      <dgm:prSet/>
      <dgm:spPr/>
      <dgm:t>
        <a:bodyPr/>
        <a:lstStyle/>
        <a:p>
          <a:pPr rtl="0"/>
          <a:r>
            <a:rPr lang="es-MX" dirty="0" smtClean="0"/>
            <a:t>Una secuencia de pasos que se repiten sistemáticamente para lograr un propósito. </a:t>
          </a:r>
          <a:endParaRPr lang="es-MX" dirty="0"/>
        </a:p>
      </dgm:t>
    </dgm:pt>
    <dgm:pt modelId="{E615F6E3-8143-4551-A954-5673299D1772}" type="parTrans" cxnId="{475218BD-883D-47A4-9814-26883EEE6CBC}">
      <dgm:prSet/>
      <dgm:spPr/>
      <dgm:t>
        <a:bodyPr/>
        <a:lstStyle/>
        <a:p>
          <a:endParaRPr lang="es-MX"/>
        </a:p>
      </dgm:t>
    </dgm:pt>
    <dgm:pt modelId="{6E1F95D5-A976-4722-9CF2-4A5E5E000161}" type="sibTrans" cxnId="{475218BD-883D-47A4-9814-26883EEE6CBC}">
      <dgm:prSet/>
      <dgm:spPr/>
      <dgm:t>
        <a:bodyPr/>
        <a:lstStyle/>
        <a:p>
          <a:endParaRPr lang="es-MX"/>
        </a:p>
      </dgm:t>
    </dgm:pt>
    <dgm:pt modelId="{A09B8AB7-5990-4F99-9130-34F71273FC72}">
      <dgm:prSet/>
      <dgm:spPr/>
      <dgm:t>
        <a:bodyPr/>
        <a:lstStyle/>
        <a:p>
          <a:pPr rtl="0"/>
          <a:r>
            <a:rPr lang="es-MX" dirty="0" smtClean="0"/>
            <a:t>Implica la combinación de al menos 3 operaciones de pensamiento (antes revisados), cuya influencia es determinante para la realización de procesos superiores como:</a:t>
          </a:r>
          <a:endParaRPr lang="es-MX" dirty="0"/>
        </a:p>
      </dgm:t>
    </dgm:pt>
    <dgm:pt modelId="{87D9785D-3B9D-470B-A9A4-0C6669C88977}" type="parTrans" cxnId="{56DAE16E-2D2F-433A-95C5-F24D5946A674}">
      <dgm:prSet/>
      <dgm:spPr/>
      <dgm:t>
        <a:bodyPr/>
        <a:lstStyle/>
        <a:p>
          <a:endParaRPr lang="es-MX"/>
        </a:p>
      </dgm:t>
    </dgm:pt>
    <dgm:pt modelId="{0E26DC77-81A2-4631-B634-ED73B1334B04}" type="sibTrans" cxnId="{56DAE16E-2D2F-433A-95C5-F24D5946A674}">
      <dgm:prSet/>
      <dgm:spPr/>
      <dgm:t>
        <a:bodyPr/>
        <a:lstStyle/>
        <a:p>
          <a:endParaRPr lang="es-MX"/>
        </a:p>
      </dgm:t>
    </dgm:pt>
    <dgm:pt modelId="{6D64A57E-7C78-43CB-8B60-0B5976FACB5D}">
      <dgm:prSet/>
      <dgm:spPr/>
      <dgm:t>
        <a:bodyPr/>
        <a:lstStyle/>
        <a:p>
          <a:pPr rtl="0"/>
          <a:r>
            <a:rPr lang="es-MX" dirty="0" smtClean="0"/>
            <a:t>La planeación</a:t>
          </a:r>
          <a:endParaRPr lang="es-MX" dirty="0"/>
        </a:p>
      </dgm:t>
    </dgm:pt>
    <dgm:pt modelId="{0056C05D-786C-417A-8D67-81CC283936DF}" type="parTrans" cxnId="{67C12E94-A614-4907-98E2-41EE1CB8262D}">
      <dgm:prSet/>
      <dgm:spPr/>
      <dgm:t>
        <a:bodyPr/>
        <a:lstStyle/>
        <a:p>
          <a:endParaRPr lang="es-MX"/>
        </a:p>
      </dgm:t>
    </dgm:pt>
    <dgm:pt modelId="{1ADF8CAE-7164-4461-BB99-85604626328E}" type="sibTrans" cxnId="{67C12E94-A614-4907-98E2-41EE1CB8262D}">
      <dgm:prSet/>
      <dgm:spPr/>
      <dgm:t>
        <a:bodyPr/>
        <a:lstStyle/>
        <a:p>
          <a:endParaRPr lang="es-MX"/>
        </a:p>
      </dgm:t>
    </dgm:pt>
    <dgm:pt modelId="{2D9A7441-1EFB-489E-BEE6-CB45B929EF28}">
      <dgm:prSet/>
      <dgm:spPr/>
      <dgm:t>
        <a:bodyPr/>
        <a:lstStyle/>
        <a:p>
          <a:pPr rtl="0"/>
          <a:r>
            <a:rPr lang="es-MX" dirty="0" smtClean="0"/>
            <a:t>La toma de decisiones</a:t>
          </a:r>
          <a:endParaRPr lang="es-MX" dirty="0"/>
        </a:p>
      </dgm:t>
    </dgm:pt>
    <dgm:pt modelId="{6F2E901E-489E-4989-98D4-179B7FE2D369}" type="parTrans" cxnId="{FD938195-C025-42F1-A565-5E228DCC91A9}">
      <dgm:prSet/>
      <dgm:spPr/>
      <dgm:t>
        <a:bodyPr/>
        <a:lstStyle/>
        <a:p>
          <a:endParaRPr lang="es-MX"/>
        </a:p>
      </dgm:t>
    </dgm:pt>
    <dgm:pt modelId="{894A0E4B-7067-4B8F-A4BD-68F558513CC4}" type="sibTrans" cxnId="{FD938195-C025-42F1-A565-5E228DCC91A9}">
      <dgm:prSet/>
      <dgm:spPr/>
      <dgm:t>
        <a:bodyPr/>
        <a:lstStyle/>
        <a:p>
          <a:endParaRPr lang="es-MX"/>
        </a:p>
      </dgm:t>
    </dgm:pt>
    <dgm:pt modelId="{81761F22-553C-4E99-BDE0-45558526186F}">
      <dgm:prSet/>
      <dgm:spPr/>
      <dgm:t>
        <a:bodyPr/>
        <a:lstStyle/>
        <a:p>
          <a:pPr rtl="0"/>
          <a:r>
            <a:rPr lang="es-MX" dirty="0" smtClean="0"/>
            <a:t>Rutas neuronales que los individuos inteligentes y estratégicos utilizan para generar:</a:t>
          </a:r>
          <a:endParaRPr lang="es-MX" dirty="0"/>
        </a:p>
      </dgm:t>
    </dgm:pt>
    <dgm:pt modelId="{07071AA1-DEFD-4FF5-93AB-8068BBB69DA4}" type="parTrans" cxnId="{4E861D81-4865-4737-A18E-565A380983E1}">
      <dgm:prSet/>
      <dgm:spPr/>
      <dgm:t>
        <a:bodyPr/>
        <a:lstStyle/>
        <a:p>
          <a:endParaRPr lang="es-MX"/>
        </a:p>
      </dgm:t>
    </dgm:pt>
    <dgm:pt modelId="{210759C7-BFD6-4436-9046-10845AB906AC}" type="sibTrans" cxnId="{4E861D81-4865-4737-A18E-565A380983E1}">
      <dgm:prSet/>
      <dgm:spPr/>
      <dgm:t>
        <a:bodyPr/>
        <a:lstStyle/>
        <a:p>
          <a:endParaRPr lang="es-MX"/>
        </a:p>
      </dgm:t>
    </dgm:pt>
    <dgm:pt modelId="{B38CA4D9-F5CF-4E26-9738-6E7CCC161641}">
      <dgm:prSet/>
      <dgm:spPr/>
      <dgm:t>
        <a:bodyPr/>
        <a:lstStyle/>
        <a:p>
          <a:pPr rtl="0"/>
          <a:r>
            <a:rPr lang="es-MX" dirty="0" smtClean="0"/>
            <a:t>Procesos de información y de acción</a:t>
          </a:r>
          <a:endParaRPr lang="es-MX" dirty="0"/>
        </a:p>
      </dgm:t>
    </dgm:pt>
    <dgm:pt modelId="{5F0D6DDE-38F0-450A-9E88-72C28009FB0D}" type="parTrans" cxnId="{567BCC18-0084-40EC-8299-B62D701FD33A}">
      <dgm:prSet/>
      <dgm:spPr/>
      <dgm:t>
        <a:bodyPr/>
        <a:lstStyle/>
        <a:p>
          <a:endParaRPr lang="es-MX"/>
        </a:p>
      </dgm:t>
    </dgm:pt>
    <dgm:pt modelId="{32B0D3B4-1BA4-4E4D-939B-F802D622E35D}" type="sibTrans" cxnId="{567BCC18-0084-40EC-8299-B62D701FD33A}">
      <dgm:prSet/>
      <dgm:spPr/>
      <dgm:t>
        <a:bodyPr/>
        <a:lstStyle/>
        <a:p>
          <a:endParaRPr lang="es-MX"/>
        </a:p>
      </dgm:t>
    </dgm:pt>
    <dgm:pt modelId="{0162C9B5-3C98-4C37-964E-E1553840F49A}" type="pres">
      <dgm:prSet presAssocID="{2BD826F5-36B9-48AD-8D5B-C22A20753E95}" presName="Name0" presStyleCnt="0">
        <dgm:presLayoutVars>
          <dgm:dir/>
          <dgm:animLvl val="lvl"/>
          <dgm:resizeHandles val="exact"/>
        </dgm:presLayoutVars>
      </dgm:prSet>
      <dgm:spPr/>
      <dgm:t>
        <a:bodyPr/>
        <a:lstStyle/>
        <a:p>
          <a:endParaRPr lang="es-MX"/>
        </a:p>
      </dgm:t>
    </dgm:pt>
    <dgm:pt modelId="{AC93741C-88A5-4C5D-A069-15B9EC4D3C9A}" type="pres">
      <dgm:prSet presAssocID="{862E9763-A011-4EB2-9F2F-A8EE3F467D6F}" presName="linNode" presStyleCnt="0"/>
      <dgm:spPr/>
    </dgm:pt>
    <dgm:pt modelId="{5BBAC4DC-BE7D-412D-AD5B-B885439E0405}" type="pres">
      <dgm:prSet presAssocID="{862E9763-A011-4EB2-9F2F-A8EE3F467D6F}" presName="parentText" presStyleLbl="node1" presStyleIdx="0" presStyleCnt="1">
        <dgm:presLayoutVars>
          <dgm:chMax val="1"/>
          <dgm:bulletEnabled val="1"/>
        </dgm:presLayoutVars>
      </dgm:prSet>
      <dgm:spPr/>
      <dgm:t>
        <a:bodyPr/>
        <a:lstStyle/>
        <a:p>
          <a:endParaRPr lang="es-MX"/>
        </a:p>
      </dgm:t>
    </dgm:pt>
    <dgm:pt modelId="{044CF80A-C846-4628-84FF-25C668147D9A}" type="pres">
      <dgm:prSet presAssocID="{862E9763-A011-4EB2-9F2F-A8EE3F467D6F}" presName="descendantText" presStyleLbl="alignAccFollowNode1" presStyleIdx="0" presStyleCnt="1">
        <dgm:presLayoutVars>
          <dgm:bulletEnabled val="1"/>
        </dgm:presLayoutVars>
      </dgm:prSet>
      <dgm:spPr/>
      <dgm:t>
        <a:bodyPr/>
        <a:lstStyle/>
        <a:p>
          <a:endParaRPr lang="es-MX"/>
        </a:p>
      </dgm:t>
    </dgm:pt>
  </dgm:ptLst>
  <dgm:cxnLst>
    <dgm:cxn modelId="{567BCC18-0084-40EC-8299-B62D701FD33A}" srcId="{81761F22-553C-4E99-BDE0-45558526186F}" destId="{B38CA4D9-F5CF-4E26-9738-6E7CCC161641}" srcOrd="0" destOrd="0" parTransId="{5F0D6DDE-38F0-450A-9E88-72C28009FB0D}" sibTransId="{32B0D3B4-1BA4-4E4D-939B-F802D622E35D}"/>
    <dgm:cxn modelId="{1902A857-F2DD-43A8-B828-A72F39A8E6C5}" type="presOf" srcId="{862E9763-A011-4EB2-9F2F-A8EE3F467D6F}" destId="{5BBAC4DC-BE7D-412D-AD5B-B885439E0405}" srcOrd="0" destOrd="0" presId="urn:microsoft.com/office/officeart/2005/8/layout/vList5"/>
    <dgm:cxn modelId="{475218BD-883D-47A4-9814-26883EEE6CBC}" srcId="{862E9763-A011-4EB2-9F2F-A8EE3F467D6F}" destId="{B70E943E-2BD8-4679-B2F0-E027E6DC6AA9}" srcOrd="0" destOrd="0" parTransId="{E615F6E3-8143-4551-A954-5673299D1772}" sibTransId="{6E1F95D5-A976-4722-9CF2-4A5E5E000161}"/>
    <dgm:cxn modelId="{9C8E9D5B-3054-43A4-B873-3EBAD72FCB57}" srcId="{2BD826F5-36B9-48AD-8D5B-C22A20753E95}" destId="{862E9763-A011-4EB2-9F2F-A8EE3F467D6F}" srcOrd="0" destOrd="0" parTransId="{F8E7A297-FAB1-4EC1-98B3-E1DA6657715B}" sibTransId="{8EBD4054-3DE3-401C-8469-EA29F2F2BECB}"/>
    <dgm:cxn modelId="{CAEE3671-9831-459C-8734-9F6C2A730E0A}" type="presOf" srcId="{2D9A7441-1EFB-489E-BEE6-CB45B929EF28}" destId="{044CF80A-C846-4628-84FF-25C668147D9A}" srcOrd="0" destOrd="3" presId="urn:microsoft.com/office/officeart/2005/8/layout/vList5"/>
    <dgm:cxn modelId="{FD938195-C025-42F1-A565-5E228DCC91A9}" srcId="{A09B8AB7-5990-4F99-9130-34F71273FC72}" destId="{2D9A7441-1EFB-489E-BEE6-CB45B929EF28}" srcOrd="1" destOrd="0" parTransId="{6F2E901E-489E-4989-98D4-179B7FE2D369}" sibTransId="{894A0E4B-7067-4B8F-A4BD-68F558513CC4}"/>
    <dgm:cxn modelId="{56DAE16E-2D2F-433A-95C5-F24D5946A674}" srcId="{862E9763-A011-4EB2-9F2F-A8EE3F467D6F}" destId="{A09B8AB7-5990-4F99-9130-34F71273FC72}" srcOrd="1" destOrd="0" parTransId="{87D9785D-3B9D-470B-A9A4-0C6669C88977}" sibTransId="{0E26DC77-81A2-4631-B634-ED73B1334B04}"/>
    <dgm:cxn modelId="{3B41AC7A-5142-4A4C-8CF6-34FF63E57733}" type="presOf" srcId="{A09B8AB7-5990-4F99-9130-34F71273FC72}" destId="{044CF80A-C846-4628-84FF-25C668147D9A}" srcOrd="0" destOrd="1" presId="urn:microsoft.com/office/officeart/2005/8/layout/vList5"/>
    <dgm:cxn modelId="{C469AFE6-017C-48FA-8696-E73ACF609FF9}" type="presOf" srcId="{B38CA4D9-F5CF-4E26-9738-6E7CCC161641}" destId="{044CF80A-C846-4628-84FF-25C668147D9A}" srcOrd="0" destOrd="5" presId="urn:microsoft.com/office/officeart/2005/8/layout/vList5"/>
    <dgm:cxn modelId="{050C715D-79F3-4515-ACBF-A2150CB3BA38}" type="presOf" srcId="{6D64A57E-7C78-43CB-8B60-0B5976FACB5D}" destId="{044CF80A-C846-4628-84FF-25C668147D9A}" srcOrd="0" destOrd="2" presId="urn:microsoft.com/office/officeart/2005/8/layout/vList5"/>
    <dgm:cxn modelId="{8BB25261-62EE-4B1C-B372-7161CA5215EF}" type="presOf" srcId="{2BD826F5-36B9-48AD-8D5B-C22A20753E95}" destId="{0162C9B5-3C98-4C37-964E-E1553840F49A}" srcOrd="0" destOrd="0" presId="urn:microsoft.com/office/officeart/2005/8/layout/vList5"/>
    <dgm:cxn modelId="{B10723D9-719F-4857-83C9-ACDFBA04F130}" type="presOf" srcId="{B70E943E-2BD8-4679-B2F0-E027E6DC6AA9}" destId="{044CF80A-C846-4628-84FF-25C668147D9A}" srcOrd="0" destOrd="0" presId="urn:microsoft.com/office/officeart/2005/8/layout/vList5"/>
    <dgm:cxn modelId="{67C12E94-A614-4907-98E2-41EE1CB8262D}" srcId="{A09B8AB7-5990-4F99-9130-34F71273FC72}" destId="{6D64A57E-7C78-43CB-8B60-0B5976FACB5D}" srcOrd="0" destOrd="0" parTransId="{0056C05D-786C-417A-8D67-81CC283936DF}" sibTransId="{1ADF8CAE-7164-4461-BB99-85604626328E}"/>
    <dgm:cxn modelId="{4C29990A-ABC9-4B61-BD3C-26FCE325B698}" type="presOf" srcId="{81761F22-553C-4E99-BDE0-45558526186F}" destId="{044CF80A-C846-4628-84FF-25C668147D9A}" srcOrd="0" destOrd="4" presId="urn:microsoft.com/office/officeart/2005/8/layout/vList5"/>
    <dgm:cxn modelId="{4E861D81-4865-4737-A18E-565A380983E1}" srcId="{862E9763-A011-4EB2-9F2F-A8EE3F467D6F}" destId="{81761F22-553C-4E99-BDE0-45558526186F}" srcOrd="2" destOrd="0" parTransId="{07071AA1-DEFD-4FF5-93AB-8068BBB69DA4}" sibTransId="{210759C7-BFD6-4436-9046-10845AB906AC}"/>
    <dgm:cxn modelId="{11521A71-AD57-4518-A1CF-69771B52C5B4}" type="presParOf" srcId="{0162C9B5-3C98-4C37-964E-E1553840F49A}" destId="{AC93741C-88A5-4C5D-A069-15B9EC4D3C9A}" srcOrd="0" destOrd="0" presId="urn:microsoft.com/office/officeart/2005/8/layout/vList5"/>
    <dgm:cxn modelId="{5776DA98-E478-44D2-81B4-B19E82B3A63A}" type="presParOf" srcId="{AC93741C-88A5-4C5D-A069-15B9EC4D3C9A}" destId="{5BBAC4DC-BE7D-412D-AD5B-B885439E0405}" srcOrd="0" destOrd="0" presId="urn:microsoft.com/office/officeart/2005/8/layout/vList5"/>
    <dgm:cxn modelId="{D02FD98B-4BB6-439D-A5B9-CD29A197E8E8}" type="presParOf" srcId="{AC93741C-88A5-4C5D-A069-15B9EC4D3C9A}" destId="{044CF80A-C846-4628-84FF-25C668147D9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D57F1D5-930E-4441-A24F-556A267188FB}" type="doc">
      <dgm:prSet loTypeId="urn:microsoft.com/office/officeart/2008/layout/TitlePictureLineup" loCatId="picture" qsTypeId="urn:microsoft.com/office/officeart/2005/8/quickstyle/simple1" qsCatId="simple" csTypeId="urn:microsoft.com/office/officeart/2005/8/colors/colorful3" csCatId="colorful" phldr="1"/>
      <dgm:spPr/>
      <dgm:t>
        <a:bodyPr/>
        <a:lstStyle/>
        <a:p>
          <a:endParaRPr lang="es-MX"/>
        </a:p>
      </dgm:t>
    </dgm:pt>
    <dgm:pt modelId="{FD4E2E64-9B12-4215-8757-76F8B98663E0}">
      <dgm:prSet/>
      <dgm:spPr/>
      <dgm:t>
        <a:bodyPr/>
        <a:lstStyle/>
        <a:p>
          <a:pPr rtl="0"/>
          <a:r>
            <a:rPr lang="es-MX" dirty="0" smtClean="0"/>
            <a:t>[Procesos] mentales</a:t>
          </a:r>
          <a:r>
            <a:rPr lang="es-MX" dirty="0" smtClean="0"/>
            <a:t>:</a:t>
          </a:r>
          <a:endParaRPr lang="es-MX" dirty="0"/>
        </a:p>
      </dgm:t>
    </dgm:pt>
    <dgm:pt modelId="{05E93965-5193-4A2B-9806-01BAEA551E05}" type="parTrans" cxnId="{F01550CB-6B6D-4B4C-BF35-95DB541E4DE4}">
      <dgm:prSet/>
      <dgm:spPr/>
      <dgm:t>
        <a:bodyPr/>
        <a:lstStyle/>
        <a:p>
          <a:endParaRPr lang="es-MX"/>
        </a:p>
      </dgm:t>
    </dgm:pt>
    <dgm:pt modelId="{1939ADBA-15B1-40C0-B33B-6F992DEFA54A}" type="sibTrans" cxnId="{F01550CB-6B6D-4B4C-BF35-95DB541E4DE4}">
      <dgm:prSet/>
      <dgm:spPr/>
      <dgm:t>
        <a:bodyPr/>
        <a:lstStyle/>
        <a:p>
          <a:endParaRPr lang="es-MX"/>
        </a:p>
      </dgm:t>
    </dgm:pt>
    <dgm:pt modelId="{765B442E-D6FA-4C85-B581-FD15B24546C2}">
      <dgm:prSet custT="1"/>
      <dgm:spPr/>
      <dgm:t>
        <a:bodyPr/>
        <a:lstStyle/>
        <a:p>
          <a:pPr rtl="0"/>
          <a:r>
            <a:rPr lang="es-MX" sz="1600" dirty="0" smtClean="0"/>
            <a:t>(</a:t>
          </a:r>
          <a:r>
            <a:rPr lang="es-MX" sz="1400" dirty="0" smtClean="0"/>
            <a:t>1) Objetivos</a:t>
          </a:r>
          <a:endParaRPr lang="es-MX" sz="1400" dirty="0"/>
        </a:p>
      </dgm:t>
    </dgm:pt>
    <dgm:pt modelId="{F2854A89-611B-4612-9DAE-C5B763A2F445}" type="parTrans" cxnId="{66BF785C-B4F9-46E5-A7BF-0A65F4212D3D}">
      <dgm:prSet/>
      <dgm:spPr/>
      <dgm:t>
        <a:bodyPr/>
        <a:lstStyle/>
        <a:p>
          <a:endParaRPr lang="es-MX"/>
        </a:p>
      </dgm:t>
    </dgm:pt>
    <dgm:pt modelId="{7DE92FE5-8402-4A30-A6EF-4CFCBB7CA5EA}" type="sibTrans" cxnId="{66BF785C-B4F9-46E5-A7BF-0A65F4212D3D}">
      <dgm:prSet/>
      <dgm:spPr/>
      <dgm:t>
        <a:bodyPr/>
        <a:lstStyle/>
        <a:p>
          <a:endParaRPr lang="es-MX"/>
        </a:p>
      </dgm:t>
    </dgm:pt>
    <dgm:pt modelId="{62C1D03F-B1A8-40D3-8ED1-341E6DED030E}">
      <dgm:prSet custT="1"/>
      <dgm:spPr/>
      <dgm:t>
        <a:bodyPr/>
        <a:lstStyle/>
        <a:p>
          <a:pPr rtl="0"/>
          <a:r>
            <a:rPr lang="es-MX" sz="1400" dirty="0" smtClean="0"/>
            <a:t>(2) Variables y características</a:t>
          </a:r>
          <a:endParaRPr lang="es-MX" sz="1400" dirty="0"/>
        </a:p>
      </dgm:t>
    </dgm:pt>
    <dgm:pt modelId="{20145B0A-E516-4B37-BDAB-EE47E1CA6CFD}" type="parTrans" cxnId="{EECCA956-9C69-4EF3-974A-FB59AF700C79}">
      <dgm:prSet/>
      <dgm:spPr/>
      <dgm:t>
        <a:bodyPr/>
        <a:lstStyle/>
        <a:p>
          <a:endParaRPr lang="es-MX"/>
        </a:p>
      </dgm:t>
    </dgm:pt>
    <dgm:pt modelId="{1040FF70-AE2B-492E-9B37-E629FFF84F17}" type="sibTrans" cxnId="{EECCA956-9C69-4EF3-974A-FB59AF700C79}">
      <dgm:prSet/>
      <dgm:spPr/>
      <dgm:t>
        <a:bodyPr/>
        <a:lstStyle/>
        <a:p>
          <a:endParaRPr lang="es-MX"/>
        </a:p>
      </dgm:t>
    </dgm:pt>
    <dgm:pt modelId="{9EC8362A-A697-4862-B51C-6F9BB23D0ED5}">
      <dgm:prSet custT="1"/>
      <dgm:spPr/>
      <dgm:t>
        <a:bodyPr/>
        <a:lstStyle/>
        <a:p>
          <a:pPr rtl="0"/>
          <a:r>
            <a:rPr lang="es-MX" sz="1400" dirty="0" smtClean="0"/>
            <a:t>(3) Alternativas</a:t>
          </a:r>
          <a:endParaRPr lang="es-MX" sz="1400" dirty="0"/>
        </a:p>
      </dgm:t>
    </dgm:pt>
    <dgm:pt modelId="{89FCE471-C5C0-40B4-BFCD-6DDCA48DB6AE}" type="parTrans" cxnId="{3A07D704-81B4-40CC-921E-239C901119E2}">
      <dgm:prSet/>
      <dgm:spPr/>
      <dgm:t>
        <a:bodyPr/>
        <a:lstStyle/>
        <a:p>
          <a:endParaRPr lang="es-MX"/>
        </a:p>
      </dgm:t>
    </dgm:pt>
    <dgm:pt modelId="{9614FEAB-CC57-4263-93BB-194E2F662664}" type="sibTrans" cxnId="{3A07D704-81B4-40CC-921E-239C901119E2}">
      <dgm:prSet/>
      <dgm:spPr/>
      <dgm:t>
        <a:bodyPr/>
        <a:lstStyle/>
        <a:p>
          <a:endParaRPr lang="es-MX"/>
        </a:p>
      </dgm:t>
    </dgm:pt>
    <dgm:pt modelId="{3820648D-E533-495E-9E8B-61279A8730E6}">
      <dgm:prSet custT="1"/>
      <dgm:spPr/>
      <dgm:t>
        <a:bodyPr/>
        <a:lstStyle/>
        <a:p>
          <a:pPr rtl="0"/>
          <a:r>
            <a:rPr lang="es-MX" sz="1400" dirty="0" smtClean="0"/>
            <a:t>(4) Consecuencias</a:t>
          </a:r>
          <a:endParaRPr lang="es-MX" sz="1400" dirty="0"/>
        </a:p>
      </dgm:t>
    </dgm:pt>
    <dgm:pt modelId="{B7E1F4AC-E348-48B2-96DE-AF4048158E04}" type="parTrans" cxnId="{AC18C80B-2744-4121-8B6C-D31923603CCB}">
      <dgm:prSet/>
      <dgm:spPr/>
      <dgm:t>
        <a:bodyPr/>
        <a:lstStyle/>
        <a:p>
          <a:endParaRPr lang="es-MX"/>
        </a:p>
      </dgm:t>
    </dgm:pt>
    <dgm:pt modelId="{43A6995F-B9C8-48CA-A5DD-A97A75F53762}" type="sibTrans" cxnId="{AC18C80B-2744-4121-8B6C-D31923603CCB}">
      <dgm:prSet/>
      <dgm:spPr/>
      <dgm:t>
        <a:bodyPr/>
        <a:lstStyle/>
        <a:p>
          <a:endParaRPr lang="es-MX"/>
        </a:p>
      </dgm:t>
    </dgm:pt>
    <dgm:pt modelId="{9A1567BB-AF89-479A-950F-7E92E9977DD9}">
      <dgm:prSet custT="1"/>
      <dgm:spPr/>
      <dgm:t>
        <a:bodyPr/>
        <a:lstStyle/>
        <a:p>
          <a:pPr rtl="0"/>
          <a:r>
            <a:rPr lang="es-MX" sz="1400" dirty="0" smtClean="0"/>
            <a:t>(5) Otros puntos de vista</a:t>
          </a:r>
          <a:endParaRPr lang="es-MX" sz="1400" dirty="0"/>
        </a:p>
      </dgm:t>
    </dgm:pt>
    <dgm:pt modelId="{9ACC7425-A550-476D-9D01-6CC3B1BD23B5}" type="parTrans" cxnId="{FF1B97A3-7244-4106-9E24-9E519C96897D}">
      <dgm:prSet/>
      <dgm:spPr/>
      <dgm:t>
        <a:bodyPr/>
        <a:lstStyle/>
        <a:p>
          <a:endParaRPr lang="es-MX"/>
        </a:p>
      </dgm:t>
    </dgm:pt>
    <dgm:pt modelId="{E38B7307-3EEC-4CCA-AD37-D45DAA1E956E}" type="sibTrans" cxnId="{FF1B97A3-7244-4106-9E24-9E519C96897D}">
      <dgm:prSet/>
      <dgm:spPr/>
      <dgm:t>
        <a:bodyPr/>
        <a:lstStyle/>
        <a:p>
          <a:endParaRPr lang="es-MX"/>
        </a:p>
      </dgm:t>
    </dgm:pt>
    <dgm:pt modelId="{DF0E5D03-7FE3-4149-AF32-BF166C185D41}">
      <dgm:prSet custT="1"/>
      <dgm:spPr/>
      <dgm:t>
        <a:bodyPr/>
        <a:lstStyle/>
        <a:p>
          <a:pPr rtl="0"/>
          <a:r>
            <a:rPr lang="es-MX" sz="1400" dirty="0" smtClean="0"/>
            <a:t>(6) Lo positivo y negativo</a:t>
          </a:r>
          <a:endParaRPr lang="es-MX" sz="1400" dirty="0"/>
        </a:p>
      </dgm:t>
    </dgm:pt>
    <dgm:pt modelId="{24BB43F8-6562-421A-BCC9-4EC0F5C806A7}" type="parTrans" cxnId="{B11E7D4E-D737-4990-923A-C6319DA4B800}">
      <dgm:prSet/>
      <dgm:spPr/>
      <dgm:t>
        <a:bodyPr/>
        <a:lstStyle/>
        <a:p>
          <a:endParaRPr lang="es-MX"/>
        </a:p>
      </dgm:t>
    </dgm:pt>
    <dgm:pt modelId="{572485A8-6F74-4740-B5A6-61E088DD6B7E}" type="sibTrans" cxnId="{B11E7D4E-D737-4990-923A-C6319DA4B800}">
      <dgm:prSet/>
      <dgm:spPr/>
      <dgm:t>
        <a:bodyPr/>
        <a:lstStyle/>
        <a:p>
          <a:endParaRPr lang="es-MX"/>
        </a:p>
      </dgm:t>
    </dgm:pt>
    <dgm:pt modelId="{B120DDA3-D558-40D5-A9C0-87031181AFA7}">
      <dgm:prSet custT="1"/>
      <dgm:spPr/>
      <dgm:t>
        <a:bodyPr/>
        <a:lstStyle/>
        <a:p>
          <a:pPr rtl="0"/>
          <a:r>
            <a:rPr lang="es-MX" sz="1400" dirty="0" smtClean="0"/>
            <a:t>( 7) Prioridades </a:t>
          </a:r>
          <a:endParaRPr lang="es-MX" sz="1400" dirty="0"/>
        </a:p>
      </dgm:t>
    </dgm:pt>
    <dgm:pt modelId="{6FB5700F-C6DA-4BF1-A745-5722F1F7F212}" type="parTrans" cxnId="{E7C2CA55-1986-4210-A12B-FA1EA20D0D1F}">
      <dgm:prSet/>
      <dgm:spPr/>
      <dgm:t>
        <a:bodyPr/>
        <a:lstStyle/>
        <a:p>
          <a:endParaRPr lang="es-MX"/>
        </a:p>
      </dgm:t>
    </dgm:pt>
    <dgm:pt modelId="{50639B70-984A-414D-A262-C2304EB486FE}" type="sibTrans" cxnId="{E7C2CA55-1986-4210-A12B-FA1EA20D0D1F}">
      <dgm:prSet/>
      <dgm:spPr/>
      <dgm:t>
        <a:bodyPr/>
        <a:lstStyle/>
        <a:p>
          <a:endParaRPr lang="es-MX"/>
        </a:p>
      </dgm:t>
    </dgm:pt>
    <dgm:pt modelId="{3705DE57-3775-4AF6-B70C-A16DADB0CFB3}">
      <dgm:prSet/>
      <dgm:spPr/>
      <dgm:t>
        <a:bodyPr/>
        <a:lstStyle/>
        <a:p>
          <a:pPr rtl="0"/>
          <a:r>
            <a:rPr lang="es-MX" dirty="0" smtClean="0"/>
            <a:t>Proceso de planeación</a:t>
          </a:r>
          <a:endParaRPr lang="es-MX" dirty="0"/>
        </a:p>
      </dgm:t>
    </dgm:pt>
    <dgm:pt modelId="{D326D97C-99AC-458D-86DE-88A85573BE48}" type="parTrans" cxnId="{DE8FD013-1617-47D4-BC01-FCFBF65EF182}">
      <dgm:prSet/>
      <dgm:spPr/>
      <dgm:t>
        <a:bodyPr/>
        <a:lstStyle/>
        <a:p>
          <a:endParaRPr lang="es-MX"/>
        </a:p>
      </dgm:t>
    </dgm:pt>
    <dgm:pt modelId="{CBE87EE7-D0A0-4FCE-BA73-981810AE71D0}" type="sibTrans" cxnId="{DE8FD013-1617-47D4-BC01-FCFBF65EF182}">
      <dgm:prSet/>
      <dgm:spPr/>
      <dgm:t>
        <a:bodyPr/>
        <a:lstStyle/>
        <a:p>
          <a:endParaRPr lang="es-MX"/>
        </a:p>
      </dgm:t>
    </dgm:pt>
    <dgm:pt modelId="{8F553686-1E35-4E26-8A5D-4418F4A0B073}">
      <dgm:prSet/>
      <dgm:spPr/>
      <dgm:t>
        <a:bodyPr/>
        <a:lstStyle/>
        <a:p>
          <a:pPr rtl="0"/>
          <a:r>
            <a:rPr lang="es-MX" dirty="0" smtClean="0"/>
            <a:t>Secuencia:</a:t>
          </a:r>
          <a:endParaRPr lang="es-MX" dirty="0"/>
        </a:p>
      </dgm:t>
    </dgm:pt>
    <dgm:pt modelId="{E83C19E3-0B72-4E56-9962-7211E02901E6}" type="parTrans" cxnId="{C2F4ECA2-CAC4-472F-A141-2B1AC6F67421}">
      <dgm:prSet/>
      <dgm:spPr/>
      <dgm:t>
        <a:bodyPr/>
        <a:lstStyle/>
        <a:p>
          <a:endParaRPr lang="es-MX"/>
        </a:p>
      </dgm:t>
    </dgm:pt>
    <dgm:pt modelId="{B5BE1A17-9DA3-433A-8107-7F7FA47695C4}" type="sibTrans" cxnId="{C2F4ECA2-CAC4-472F-A141-2B1AC6F67421}">
      <dgm:prSet/>
      <dgm:spPr/>
      <dgm:t>
        <a:bodyPr/>
        <a:lstStyle/>
        <a:p>
          <a:endParaRPr lang="es-MX"/>
        </a:p>
      </dgm:t>
    </dgm:pt>
    <dgm:pt modelId="{8DDBE386-AA76-4F80-9A7C-5C3DCFE0C789}">
      <dgm:prSet/>
      <dgm:spPr/>
      <dgm:t>
        <a:bodyPr/>
        <a:lstStyle/>
        <a:p>
          <a:pPr rtl="0"/>
          <a:r>
            <a:rPr lang="es-MX" dirty="0" smtClean="0"/>
            <a:t>4, 5 y 6</a:t>
          </a:r>
          <a:endParaRPr lang="es-MX" dirty="0"/>
        </a:p>
      </dgm:t>
    </dgm:pt>
    <dgm:pt modelId="{602F434E-C1CA-40B5-97FF-A003491E5909}" type="parTrans" cxnId="{F3E88B85-091E-4ECB-97E0-53CD384774B9}">
      <dgm:prSet/>
      <dgm:spPr/>
      <dgm:t>
        <a:bodyPr/>
        <a:lstStyle/>
        <a:p>
          <a:endParaRPr lang="es-MX"/>
        </a:p>
      </dgm:t>
    </dgm:pt>
    <dgm:pt modelId="{F01BA1D8-B2B7-4784-8029-6B8ED07F3445}" type="sibTrans" cxnId="{F3E88B85-091E-4ECB-97E0-53CD384774B9}">
      <dgm:prSet/>
      <dgm:spPr/>
      <dgm:t>
        <a:bodyPr/>
        <a:lstStyle/>
        <a:p>
          <a:endParaRPr lang="es-MX"/>
        </a:p>
      </dgm:t>
    </dgm:pt>
    <dgm:pt modelId="{25AB9578-9014-47BF-8C93-1663D3DA1AA7}">
      <dgm:prSet/>
      <dgm:spPr/>
      <dgm:t>
        <a:bodyPr/>
        <a:lstStyle/>
        <a:p>
          <a:pPr rtl="0"/>
          <a:r>
            <a:rPr lang="es-MX" dirty="0" smtClean="0"/>
            <a:t>1</a:t>
          </a:r>
          <a:endParaRPr lang="es-MX" dirty="0"/>
        </a:p>
      </dgm:t>
    </dgm:pt>
    <dgm:pt modelId="{45ADD23F-F15E-4FA5-9F95-F2E498CA3E6D}" type="parTrans" cxnId="{33FAB270-45D8-4CBB-A235-82A46880B14C}">
      <dgm:prSet/>
      <dgm:spPr/>
      <dgm:t>
        <a:bodyPr/>
        <a:lstStyle/>
        <a:p>
          <a:endParaRPr lang="es-MX"/>
        </a:p>
      </dgm:t>
    </dgm:pt>
    <dgm:pt modelId="{6E9E4CE4-8ECD-4DB1-A575-51769EDDB630}" type="sibTrans" cxnId="{33FAB270-45D8-4CBB-A235-82A46880B14C}">
      <dgm:prSet/>
      <dgm:spPr/>
      <dgm:t>
        <a:bodyPr/>
        <a:lstStyle/>
        <a:p>
          <a:endParaRPr lang="es-MX"/>
        </a:p>
      </dgm:t>
    </dgm:pt>
    <dgm:pt modelId="{0B47B6F2-297E-4AA2-BB2A-97314266DAC7}">
      <dgm:prSet/>
      <dgm:spPr/>
      <dgm:t>
        <a:bodyPr/>
        <a:lstStyle/>
        <a:p>
          <a:pPr rtl="0"/>
          <a:r>
            <a:rPr lang="es-MX" dirty="0" smtClean="0"/>
            <a:t>2</a:t>
          </a:r>
          <a:endParaRPr lang="es-MX" dirty="0"/>
        </a:p>
      </dgm:t>
    </dgm:pt>
    <dgm:pt modelId="{66936D54-2723-48CF-A388-0C3FEAAA6B1E}" type="parTrans" cxnId="{32B294B6-0333-42F9-80FC-A09D6DC04FD4}">
      <dgm:prSet/>
      <dgm:spPr/>
      <dgm:t>
        <a:bodyPr/>
        <a:lstStyle/>
        <a:p>
          <a:endParaRPr lang="es-MX"/>
        </a:p>
      </dgm:t>
    </dgm:pt>
    <dgm:pt modelId="{6730B3E4-81F4-4131-9E97-CA6B27091669}" type="sibTrans" cxnId="{32B294B6-0333-42F9-80FC-A09D6DC04FD4}">
      <dgm:prSet/>
      <dgm:spPr/>
      <dgm:t>
        <a:bodyPr/>
        <a:lstStyle/>
        <a:p>
          <a:endParaRPr lang="es-MX"/>
        </a:p>
      </dgm:t>
    </dgm:pt>
    <dgm:pt modelId="{15AD0F7F-C705-4B61-BA60-9E501F12C61B}">
      <dgm:prSet/>
      <dgm:spPr/>
      <dgm:t>
        <a:bodyPr/>
        <a:lstStyle/>
        <a:p>
          <a:pPr rtl="0"/>
          <a:r>
            <a:rPr lang="es-MX" dirty="0" smtClean="0"/>
            <a:t>3</a:t>
          </a:r>
          <a:endParaRPr lang="es-MX" dirty="0"/>
        </a:p>
      </dgm:t>
    </dgm:pt>
    <dgm:pt modelId="{268EA1F0-3C78-4C39-B73C-D3AF217FBEEC}" type="parTrans" cxnId="{8EA300AA-0739-4E20-A91D-EEDC8B6FDA6A}">
      <dgm:prSet/>
      <dgm:spPr/>
      <dgm:t>
        <a:bodyPr/>
        <a:lstStyle/>
        <a:p>
          <a:endParaRPr lang="es-MX"/>
        </a:p>
      </dgm:t>
    </dgm:pt>
    <dgm:pt modelId="{389C4455-DB41-4911-996F-5E76427D8E95}" type="sibTrans" cxnId="{8EA300AA-0739-4E20-A91D-EEDC8B6FDA6A}">
      <dgm:prSet/>
      <dgm:spPr/>
      <dgm:t>
        <a:bodyPr/>
        <a:lstStyle/>
        <a:p>
          <a:endParaRPr lang="es-MX"/>
        </a:p>
      </dgm:t>
    </dgm:pt>
    <dgm:pt modelId="{E3BCCF73-4EB5-4D49-81A8-E8028A0F47AC}">
      <dgm:prSet/>
      <dgm:spPr/>
      <dgm:t>
        <a:bodyPr/>
        <a:lstStyle/>
        <a:p>
          <a:pPr rtl="0"/>
          <a:r>
            <a:rPr lang="es-MX" dirty="0" smtClean="0"/>
            <a:t>7</a:t>
          </a:r>
          <a:endParaRPr lang="es-MX" dirty="0"/>
        </a:p>
      </dgm:t>
    </dgm:pt>
    <dgm:pt modelId="{454596D7-0245-4C45-A033-5A30A224AD7F}" type="parTrans" cxnId="{A2BC7D20-C982-4311-8A24-AC3D8C059659}">
      <dgm:prSet/>
      <dgm:spPr/>
      <dgm:t>
        <a:bodyPr/>
        <a:lstStyle/>
        <a:p>
          <a:endParaRPr lang="es-MX"/>
        </a:p>
      </dgm:t>
    </dgm:pt>
    <dgm:pt modelId="{51D109C9-B57A-4C97-8690-244DBD1FA95C}" type="sibTrans" cxnId="{A2BC7D20-C982-4311-8A24-AC3D8C059659}">
      <dgm:prSet/>
      <dgm:spPr/>
      <dgm:t>
        <a:bodyPr/>
        <a:lstStyle/>
        <a:p>
          <a:endParaRPr lang="es-MX"/>
        </a:p>
      </dgm:t>
    </dgm:pt>
    <dgm:pt modelId="{3A61E8DA-17AE-452E-8AA0-140122F4FEE2}">
      <dgm:prSet/>
      <dgm:spPr/>
      <dgm:t>
        <a:bodyPr/>
        <a:lstStyle/>
        <a:p>
          <a:pPr rtl="0"/>
          <a:r>
            <a:rPr lang="es-MX" dirty="0" smtClean="0"/>
            <a:t>Proceso de Toma de decisiones</a:t>
          </a:r>
          <a:endParaRPr lang="es-MX" dirty="0"/>
        </a:p>
      </dgm:t>
    </dgm:pt>
    <dgm:pt modelId="{F0C7325E-5257-4D9B-BFB9-54AD3C3A0B9C}" type="parTrans" cxnId="{7C29156E-D4AE-4588-80D9-97B46618C066}">
      <dgm:prSet/>
      <dgm:spPr/>
      <dgm:t>
        <a:bodyPr/>
        <a:lstStyle/>
        <a:p>
          <a:endParaRPr lang="es-MX"/>
        </a:p>
      </dgm:t>
    </dgm:pt>
    <dgm:pt modelId="{A9F0FEB5-52AF-4498-8435-13EB9983E37F}" type="sibTrans" cxnId="{7C29156E-D4AE-4588-80D9-97B46618C066}">
      <dgm:prSet/>
      <dgm:spPr/>
      <dgm:t>
        <a:bodyPr/>
        <a:lstStyle/>
        <a:p>
          <a:endParaRPr lang="es-MX"/>
        </a:p>
      </dgm:t>
    </dgm:pt>
    <dgm:pt modelId="{0305294A-4E8A-475C-8744-551515697C20}">
      <dgm:prSet/>
      <dgm:spPr/>
      <dgm:t>
        <a:bodyPr/>
        <a:lstStyle/>
        <a:p>
          <a:pPr rtl="0"/>
          <a:r>
            <a:rPr lang="es-MX" dirty="0" smtClean="0"/>
            <a:t>Secuencia:</a:t>
          </a:r>
          <a:endParaRPr lang="es-MX" dirty="0"/>
        </a:p>
      </dgm:t>
    </dgm:pt>
    <dgm:pt modelId="{D25DE54E-2224-4A68-9098-5D74DDEE52B9}" type="parTrans" cxnId="{C9D42CE0-C1A0-49C9-B87E-1EA05F457C8C}">
      <dgm:prSet/>
      <dgm:spPr/>
      <dgm:t>
        <a:bodyPr/>
        <a:lstStyle/>
        <a:p>
          <a:endParaRPr lang="es-MX"/>
        </a:p>
      </dgm:t>
    </dgm:pt>
    <dgm:pt modelId="{D2476C6E-DA82-408D-9F7C-98D40E7F4C5E}" type="sibTrans" cxnId="{C9D42CE0-C1A0-49C9-B87E-1EA05F457C8C}">
      <dgm:prSet/>
      <dgm:spPr/>
      <dgm:t>
        <a:bodyPr/>
        <a:lstStyle/>
        <a:p>
          <a:endParaRPr lang="es-MX"/>
        </a:p>
      </dgm:t>
    </dgm:pt>
    <dgm:pt modelId="{C63A5DF4-C557-4A8E-8F30-0EDFA233C1A1}">
      <dgm:prSet/>
      <dgm:spPr/>
      <dgm:t>
        <a:bodyPr/>
        <a:lstStyle/>
        <a:p>
          <a:pPr rtl="0"/>
          <a:r>
            <a:rPr lang="es-MX" dirty="0" smtClean="0"/>
            <a:t>1</a:t>
          </a:r>
          <a:endParaRPr lang="es-MX" dirty="0"/>
        </a:p>
      </dgm:t>
    </dgm:pt>
    <dgm:pt modelId="{24A3A5EE-2B7A-4C18-A16F-41D69789CDCE}" type="parTrans" cxnId="{35A7F400-6975-4F68-A39B-772AF52C04AD}">
      <dgm:prSet/>
      <dgm:spPr/>
      <dgm:t>
        <a:bodyPr/>
        <a:lstStyle/>
        <a:p>
          <a:endParaRPr lang="es-MX"/>
        </a:p>
      </dgm:t>
    </dgm:pt>
    <dgm:pt modelId="{9AD9B59C-C722-499E-AABD-C96D45FEC518}" type="sibTrans" cxnId="{35A7F400-6975-4F68-A39B-772AF52C04AD}">
      <dgm:prSet/>
      <dgm:spPr/>
      <dgm:t>
        <a:bodyPr/>
        <a:lstStyle/>
        <a:p>
          <a:endParaRPr lang="es-MX"/>
        </a:p>
      </dgm:t>
    </dgm:pt>
    <dgm:pt modelId="{67F46D6A-EFFC-43F1-9F13-C5597130C111}">
      <dgm:prSet/>
      <dgm:spPr/>
      <dgm:t>
        <a:bodyPr/>
        <a:lstStyle/>
        <a:p>
          <a:pPr rtl="0"/>
          <a:r>
            <a:rPr lang="es-MX" dirty="0" smtClean="0"/>
            <a:t>3</a:t>
          </a:r>
          <a:endParaRPr lang="es-MX" dirty="0"/>
        </a:p>
      </dgm:t>
    </dgm:pt>
    <dgm:pt modelId="{C479159A-78E1-4194-9538-A65DA0676E27}" type="parTrans" cxnId="{DB3CBF43-0929-4C7C-8021-D2CDB46DE9E4}">
      <dgm:prSet/>
      <dgm:spPr/>
      <dgm:t>
        <a:bodyPr/>
        <a:lstStyle/>
        <a:p>
          <a:endParaRPr lang="es-MX"/>
        </a:p>
      </dgm:t>
    </dgm:pt>
    <dgm:pt modelId="{E0238161-6752-4A36-9C83-2A4B1ACC533C}" type="sibTrans" cxnId="{DB3CBF43-0929-4C7C-8021-D2CDB46DE9E4}">
      <dgm:prSet/>
      <dgm:spPr/>
      <dgm:t>
        <a:bodyPr/>
        <a:lstStyle/>
        <a:p>
          <a:endParaRPr lang="es-MX"/>
        </a:p>
      </dgm:t>
    </dgm:pt>
    <dgm:pt modelId="{2B820BB4-C1C4-4DFB-A295-E4DEDC08E613}">
      <dgm:prSet/>
      <dgm:spPr/>
      <dgm:t>
        <a:bodyPr/>
        <a:lstStyle/>
        <a:p>
          <a:pPr rtl="0"/>
          <a:r>
            <a:rPr lang="es-MX" dirty="0" smtClean="0"/>
            <a:t>2</a:t>
          </a:r>
          <a:endParaRPr lang="es-MX" dirty="0"/>
        </a:p>
      </dgm:t>
    </dgm:pt>
    <dgm:pt modelId="{E62599AC-4981-47DB-BEAF-8EAE61FD91EB}" type="parTrans" cxnId="{D57F7983-57D5-4989-8DD6-462C44911BBA}">
      <dgm:prSet/>
      <dgm:spPr/>
      <dgm:t>
        <a:bodyPr/>
        <a:lstStyle/>
        <a:p>
          <a:endParaRPr lang="es-MX"/>
        </a:p>
      </dgm:t>
    </dgm:pt>
    <dgm:pt modelId="{112D3737-A341-406B-A630-031EE23E10D2}" type="sibTrans" cxnId="{D57F7983-57D5-4989-8DD6-462C44911BBA}">
      <dgm:prSet/>
      <dgm:spPr/>
      <dgm:t>
        <a:bodyPr/>
        <a:lstStyle/>
        <a:p>
          <a:endParaRPr lang="es-MX"/>
        </a:p>
      </dgm:t>
    </dgm:pt>
    <dgm:pt modelId="{BDA63874-0236-496B-8E18-7D8F98C1C6CE}">
      <dgm:prSet/>
      <dgm:spPr/>
      <dgm:t>
        <a:bodyPr/>
        <a:lstStyle/>
        <a:p>
          <a:pPr rtl="0"/>
          <a:r>
            <a:rPr lang="es-MX" dirty="0" smtClean="0"/>
            <a:t>6</a:t>
          </a:r>
          <a:endParaRPr lang="es-MX" dirty="0"/>
        </a:p>
      </dgm:t>
    </dgm:pt>
    <dgm:pt modelId="{AC2ECD8E-B49E-4FD1-9B87-B2FB5C6ECC29}" type="parTrans" cxnId="{4243C2B5-9D26-4A58-9C82-9420C5EFB179}">
      <dgm:prSet/>
      <dgm:spPr/>
      <dgm:t>
        <a:bodyPr/>
        <a:lstStyle/>
        <a:p>
          <a:endParaRPr lang="es-MX"/>
        </a:p>
      </dgm:t>
    </dgm:pt>
    <dgm:pt modelId="{701E84C4-EBE2-4AF4-9614-2EA2ED9D6747}" type="sibTrans" cxnId="{4243C2B5-9D26-4A58-9C82-9420C5EFB179}">
      <dgm:prSet/>
      <dgm:spPr/>
      <dgm:t>
        <a:bodyPr/>
        <a:lstStyle/>
        <a:p>
          <a:endParaRPr lang="es-MX"/>
        </a:p>
      </dgm:t>
    </dgm:pt>
    <dgm:pt modelId="{41008E85-956D-44C4-851F-E0975CD9E9F5}">
      <dgm:prSet/>
      <dgm:spPr/>
      <dgm:t>
        <a:bodyPr/>
        <a:lstStyle/>
        <a:p>
          <a:pPr rtl="0"/>
          <a:r>
            <a:rPr lang="es-MX" dirty="0" smtClean="0"/>
            <a:t>7</a:t>
          </a:r>
          <a:endParaRPr lang="es-MX" dirty="0"/>
        </a:p>
      </dgm:t>
    </dgm:pt>
    <dgm:pt modelId="{7D687433-AEA0-4346-A52A-39D29E82FAF6}" type="parTrans" cxnId="{D129AA0E-BBF1-4E81-AD46-2C836A1694FC}">
      <dgm:prSet/>
      <dgm:spPr/>
      <dgm:t>
        <a:bodyPr/>
        <a:lstStyle/>
        <a:p>
          <a:endParaRPr lang="es-MX"/>
        </a:p>
      </dgm:t>
    </dgm:pt>
    <dgm:pt modelId="{87A62508-9CA2-448E-B40D-98BEE89EEB00}" type="sibTrans" cxnId="{D129AA0E-BBF1-4E81-AD46-2C836A1694FC}">
      <dgm:prSet/>
      <dgm:spPr/>
      <dgm:t>
        <a:bodyPr/>
        <a:lstStyle/>
        <a:p>
          <a:endParaRPr lang="es-MX"/>
        </a:p>
      </dgm:t>
    </dgm:pt>
    <dgm:pt modelId="{73B9A5E3-2F5B-403E-8538-31B052E065FA}" type="pres">
      <dgm:prSet presAssocID="{AD57F1D5-930E-4441-A24F-556A267188FB}" presName="Name0" presStyleCnt="0">
        <dgm:presLayoutVars>
          <dgm:dir/>
        </dgm:presLayoutVars>
      </dgm:prSet>
      <dgm:spPr/>
      <dgm:t>
        <a:bodyPr/>
        <a:lstStyle/>
        <a:p>
          <a:endParaRPr lang="es-MX"/>
        </a:p>
      </dgm:t>
    </dgm:pt>
    <dgm:pt modelId="{CB51BC24-ADB9-4B9C-845A-DA291A040661}" type="pres">
      <dgm:prSet presAssocID="{FD4E2E64-9B12-4215-8757-76F8B98663E0}" presName="composite" presStyleCnt="0"/>
      <dgm:spPr/>
    </dgm:pt>
    <dgm:pt modelId="{9E848591-94CE-4B45-8035-AEB51C723937}" type="pres">
      <dgm:prSet presAssocID="{FD4E2E64-9B12-4215-8757-76F8B98663E0}" presName="Accent" presStyleLbl="alignAcc1" presStyleIdx="0" presStyleCnt="3"/>
      <dgm:spPr/>
    </dgm:pt>
    <dgm:pt modelId="{12A0C355-26DD-4EFB-A327-2D27CB27A79E}" type="pres">
      <dgm:prSet presAssocID="{FD4E2E64-9B12-4215-8757-76F8B98663E0}" presName="Image" presStyleLbl="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pt>
    <dgm:pt modelId="{58D87033-2F10-4668-8067-08A4C0681768}" type="pres">
      <dgm:prSet presAssocID="{FD4E2E64-9B12-4215-8757-76F8B98663E0}" presName="Child" presStyleLbl="revTx" presStyleIdx="0" presStyleCnt="3">
        <dgm:presLayoutVars>
          <dgm:bulletEnabled val="1"/>
        </dgm:presLayoutVars>
      </dgm:prSet>
      <dgm:spPr/>
      <dgm:t>
        <a:bodyPr/>
        <a:lstStyle/>
        <a:p>
          <a:endParaRPr lang="es-MX"/>
        </a:p>
      </dgm:t>
    </dgm:pt>
    <dgm:pt modelId="{F0F0BA11-D243-4360-9B47-8978499F9F53}" type="pres">
      <dgm:prSet presAssocID="{FD4E2E64-9B12-4215-8757-76F8B98663E0}" presName="Parent" presStyleLbl="alignNode1" presStyleIdx="0" presStyleCnt="3">
        <dgm:presLayoutVars>
          <dgm:bulletEnabled val="1"/>
        </dgm:presLayoutVars>
      </dgm:prSet>
      <dgm:spPr/>
      <dgm:t>
        <a:bodyPr/>
        <a:lstStyle/>
        <a:p>
          <a:endParaRPr lang="es-MX"/>
        </a:p>
      </dgm:t>
    </dgm:pt>
    <dgm:pt modelId="{B7D882EE-3876-429D-8231-FD42CAA2A1D4}" type="pres">
      <dgm:prSet presAssocID="{1939ADBA-15B1-40C0-B33B-6F992DEFA54A}" presName="sibTrans" presStyleCnt="0"/>
      <dgm:spPr/>
    </dgm:pt>
    <dgm:pt modelId="{45324712-8DAF-46DD-B59E-C0F2F4A4DC22}" type="pres">
      <dgm:prSet presAssocID="{3705DE57-3775-4AF6-B70C-A16DADB0CFB3}" presName="composite" presStyleCnt="0"/>
      <dgm:spPr/>
    </dgm:pt>
    <dgm:pt modelId="{20105BB4-D210-417D-A8C5-1A7F7FFC9D74}" type="pres">
      <dgm:prSet presAssocID="{3705DE57-3775-4AF6-B70C-A16DADB0CFB3}" presName="Accent" presStyleLbl="alignAcc1" presStyleIdx="1" presStyleCnt="3"/>
      <dgm:spPr/>
    </dgm:pt>
    <dgm:pt modelId="{DB370E20-F44D-4409-9831-CB8B0F2D349E}" type="pres">
      <dgm:prSet presAssocID="{3705DE57-3775-4AF6-B70C-A16DADB0CFB3}" presName="Image" presStyleLbl="nod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36000" r="-36000"/>
          </a:stretch>
        </a:blipFill>
      </dgm:spPr>
    </dgm:pt>
    <dgm:pt modelId="{CF1116E4-1942-400D-B2C5-BA5A8CC33D72}" type="pres">
      <dgm:prSet presAssocID="{3705DE57-3775-4AF6-B70C-A16DADB0CFB3}" presName="Child" presStyleLbl="revTx" presStyleIdx="1" presStyleCnt="3">
        <dgm:presLayoutVars>
          <dgm:bulletEnabled val="1"/>
        </dgm:presLayoutVars>
      </dgm:prSet>
      <dgm:spPr/>
      <dgm:t>
        <a:bodyPr/>
        <a:lstStyle/>
        <a:p>
          <a:endParaRPr lang="es-MX"/>
        </a:p>
      </dgm:t>
    </dgm:pt>
    <dgm:pt modelId="{8503670C-606A-425B-9726-46166851FB21}" type="pres">
      <dgm:prSet presAssocID="{3705DE57-3775-4AF6-B70C-A16DADB0CFB3}" presName="Parent" presStyleLbl="alignNode1" presStyleIdx="1" presStyleCnt="3">
        <dgm:presLayoutVars>
          <dgm:bulletEnabled val="1"/>
        </dgm:presLayoutVars>
      </dgm:prSet>
      <dgm:spPr/>
      <dgm:t>
        <a:bodyPr/>
        <a:lstStyle/>
        <a:p>
          <a:endParaRPr lang="es-MX"/>
        </a:p>
      </dgm:t>
    </dgm:pt>
    <dgm:pt modelId="{041D72F3-0F98-417F-9F11-DE4FE9666F75}" type="pres">
      <dgm:prSet presAssocID="{CBE87EE7-D0A0-4FCE-BA73-981810AE71D0}" presName="sibTrans" presStyleCnt="0"/>
      <dgm:spPr/>
    </dgm:pt>
    <dgm:pt modelId="{9DB7DD44-4D88-4B29-AABA-7C8CB067DD4D}" type="pres">
      <dgm:prSet presAssocID="{3A61E8DA-17AE-452E-8AA0-140122F4FEE2}" presName="composite" presStyleCnt="0"/>
      <dgm:spPr/>
    </dgm:pt>
    <dgm:pt modelId="{1D04F24E-C706-41D1-AAA9-6B18396D76BE}" type="pres">
      <dgm:prSet presAssocID="{3A61E8DA-17AE-452E-8AA0-140122F4FEE2}" presName="Accent" presStyleLbl="alignAcc1" presStyleIdx="2" presStyleCnt="3"/>
      <dgm:spPr/>
    </dgm:pt>
    <dgm:pt modelId="{D91F64E6-7D4B-4D1B-8027-16223B06750D}" type="pres">
      <dgm:prSet presAssocID="{3A61E8DA-17AE-452E-8AA0-140122F4FEE2}" presName="Image" presStyleLbl="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dgm:spPr>
    </dgm:pt>
    <dgm:pt modelId="{90C1ABDC-DE6F-495D-B3F1-54E2C75D4839}" type="pres">
      <dgm:prSet presAssocID="{3A61E8DA-17AE-452E-8AA0-140122F4FEE2}" presName="Child" presStyleLbl="revTx" presStyleIdx="2" presStyleCnt="3">
        <dgm:presLayoutVars>
          <dgm:bulletEnabled val="1"/>
        </dgm:presLayoutVars>
      </dgm:prSet>
      <dgm:spPr/>
      <dgm:t>
        <a:bodyPr/>
        <a:lstStyle/>
        <a:p>
          <a:endParaRPr lang="es-MX"/>
        </a:p>
      </dgm:t>
    </dgm:pt>
    <dgm:pt modelId="{0B59AEDF-FC6B-472E-B6B0-27ACF0DFA3C5}" type="pres">
      <dgm:prSet presAssocID="{3A61E8DA-17AE-452E-8AA0-140122F4FEE2}" presName="Parent" presStyleLbl="alignNode1" presStyleIdx="2" presStyleCnt="3">
        <dgm:presLayoutVars>
          <dgm:bulletEnabled val="1"/>
        </dgm:presLayoutVars>
      </dgm:prSet>
      <dgm:spPr/>
      <dgm:t>
        <a:bodyPr/>
        <a:lstStyle/>
        <a:p>
          <a:endParaRPr lang="es-MX"/>
        </a:p>
      </dgm:t>
    </dgm:pt>
  </dgm:ptLst>
  <dgm:cxnLst>
    <dgm:cxn modelId="{C2F4ECA2-CAC4-472F-A141-2B1AC6F67421}" srcId="{3705DE57-3775-4AF6-B70C-A16DADB0CFB3}" destId="{8F553686-1E35-4E26-8A5D-4418F4A0B073}" srcOrd="0" destOrd="0" parTransId="{E83C19E3-0B72-4E56-9962-7211E02901E6}" sibTransId="{B5BE1A17-9DA3-433A-8107-7F7FA47695C4}"/>
    <dgm:cxn modelId="{93D256D5-3EDF-46FE-898A-A172CD322CFB}" type="presOf" srcId="{DF0E5D03-7FE3-4149-AF32-BF166C185D41}" destId="{58D87033-2F10-4668-8067-08A4C0681768}" srcOrd="0" destOrd="5" presId="urn:microsoft.com/office/officeart/2008/layout/TitlePictureLineup"/>
    <dgm:cxn modelId="{DB3CBF43-0929-4C7C-8021-D2CDB46DE9E4}" srcId="{0305294A-4E8A-475C-8744-551515697C20}" destId="{67F46D6A-EFFC-43F1-9F13-C5597130C111}" srcOrd="1" destOrd="0" parTransId="{C479159A-78E1-4194-9538-A65DA0676E27}" sibTransId="{E0238161-6752-4A36-9C83-2A4B1ACC533C}"/>
    <dgm:cxn modelId="{BD4A8D98-8140-4EE5-A7AF-8EF493BBF711}" type="presOf" srcId="{62C1D03F-B1A8-40D3-8ED1-341E6DED030E}" destId="{58D87033-2F10-4668-8067-08A4C0681768}" srcOrd="0" destOrd="1" presId="urn:microsoft.com/office/officeart/2008/layout/TitlePictureLineup"/>
    <dgm:cxn modelId="{71AC714C-9696-421E-B7FD-220F97BCF09D}" type="presOf" srcId="{0B47B6F2-297E-4AA2-BB2A-97314266DAC7}" destId="{CF1116E4-1942-400D-B2C5-BA5A8CC33D72}" srcOrd="0" destOrd="3" presId="urn:microsoft.com/office/officeart/2008/layout/TitlePictureLineup"/>
    <dgm:cxn modelId="{89E8CD0F-8601-481A-B0A9-368E9EF96BFF}" type="presOf" srcId="{41008E85-956D-44C4-851F-E0975CD9E9F5}" destId="{90C1ABDC-DE6F-495D-B3F1-54E2C75D4839}" srcOrd="0" destOrd="5" presId="urn:microsoft.com/office/officeart/2008/layout/TitlePictureLineup"/>
    <dgm:cxn modelId="{85A4F789-1335-423D-815E-063F1B61E5F8}" type="presOf" srcId="{67F46D6A-EFFC-43F1-9F13-C5597130C111}" destId="{90C1ABDC-DE6F-495D-B3F1-54E2C75D4839}" srcOrd="0" destOrd="2" presId="urn:microsoft.com/office/officeart/2008/layout/TitlePictureLineup"/>
    <dgm:cxn modelId="{22E40F2D-06CC-44CD-9107-761F2978B86E}" type="presOf" srcId="{15AD0F7F-C705-4B61-BA60-9E501F12C61B}" destId="{CF1116E4-1942-400D-B2C5-BA5A8CC33D72}" srcOrd="0" destOrd="4" presId="urn:microsoft.com/office/officeart/2008/layout/TitlePictureLineup"/>
    <dgm:cxn modelId="{12B9DAB7-62A9-4E15-A8A3-6A83F91C09F0}" type="presOf" srcId="{E3BCCF73-4EB5-4D49-81A8-E8028A0F47AC}" destId="{CF1116E4-1942-400D-B2C5-BA5A8CC33D72}" srcOrd="0" destOrd="5" presId="urn:microsoft.com/office/officeart/2008/layout/TitlePictureLineup"/>
    <dgm:cxn modelId="{35A7F400-6975-4F68-A39B-772AF52C04AD}" srcId="{0305294A-4E8A-475C-8744-551515697C20}" destId="{C63A5DF4-C557-4A8E-8F30-0EDFA233C1A1}" srcOrd="0" destOrd="0" parTransId="{24A3A5EE-2B7A-4C18-A16F-41D69789CDCE}" sibTransId="{9AD9B59C-C722-499E-AABD-C96D45FEC518}"/>
    <dgm:cxn modelId="{9E67D45E-BCD3-47CB-8994-FDC486B6EB47}" type="presOf" srcId="{25AB9578-9014-47BF-8C93-1663D3DA1AA7}" destId="{CF1116E4-1942-400D-B2C5-BA5A8CC33D72}" srcOrd="0" destOrd="2" presId="urn:microsoft.com/office/officeart/2008/layout/TitlePictureLineup"/>
    <dgm:cxn modelId="{C9D50F3F-369A-4741-88A0-4BB6B2C32605}" type="presOf" srcId="{3A61E8DA-17AE-452E-8AA0-140122F4FEE2}" destId="{0B59AEDF-FC6B-472E-B6B0-27ACF0DFA3C5}" srcOrd="0" destOrd="0" presId="urn:microsoft.com/office/officeart/2008/layout/TitlePictureLineup"/>
    <dgm:cxn modelId="{108BD673-2569-4284-9BB0-230120204785}" type="presOf" srcId="{0305294A-4E8A-475C-8744-551515697C20}" destId="{90C1ABDC-DE6F-495D-B3F1-54E2C75D4839}" srcOrd="0" destOrd="0" presId="urn:microsoft.com/office/officeart/2008/layout/TitlePictureLineup"/>
    <dgm:cxn modelId="{41A88184-21A9-47CE-B469-9DC37441470F}" type="presOf" srcId="{BDA63874-0236-496B-8E18-7D8F98C1C6CE}" destId="{90C1ABDC-DE6F-495D-B3F1-54E2C75D4839}" srcOrd="0" destOrd="4" presId="urn:microsoft.com/office/officeart/2008/layout/TitlePictureLineup"/>
    <dgm:cxn modelId="{FF1B97A3-7244-4106-9E24-9E519C96897D}" srcId="{FD4E2E64-9B12-4215-8757-76F8B98663E0}" destId="{9A1567BB-AF89-479A-950F-7E92E9977DD9}" srcOrd="4" destOrd="0" parTransId="{9ACC7425-A550-476D-9D01-6CC3B1BD23B5}" sibTransId="{E38B7307-3EEC-4CCA-AD37-D45DAA1E956E}"/>
    <dgm:cxn modelId="{8E4E1D19-54A0-41C0-A25E-BCB7CCDC2DAD}" type="presOf" srcId="{C63A5DF4-C557-4A8E-8F30-0EDFA233C1A1}" destId="{90C1ABDC-DE6F-495D-B3F1-54E2C75D4839}" srcOrd="0" destOrd="1" presId="urn:microsoft.com/office/officeart/2008/layout/TitlePictureLineup"/>
    <dgm:cxn modelId="{F01550CB-6B6D-4B4C-BF35-95DB541E4DE4}" srcId="{AD57F1D5-930E-4441-A24F-556A267188FB}" destId="{FD4E2E64-9B12-4215-8757-76F8B98663E0}" srcOrd="0" destOrd="0" parTransId="{05E93965-5193-4A2B-9806-01BAEA551E05}" sibTransId="{1939ADBA-15B1-40C0-B33B-6F992DEFA54A}"/>
    <dgm:cxn modelId="{8EA300AA-0739-4E20-A91D-EEDC8B6FDA6A}" srcId="{8F553686-1E35-4E26-8A5D-4418F4A0B073}" destId="{15AD0F7F-C705-4B61-BA60-9E501F12C61B}" srcOrd="3" destOrd="0" parTransId="{268EA1F0-3C78-4C39-B73C-D3AF217FBEEC}" sibTransId="{389C4455-DB41-4911-996F-5E76427D8E95}"/>
    <dgm:cxn modelId="{7C29156E-D4AE-4588-80D9-97B46618C066}" srcId="{AD57F1D5-930E-4441-A24F-556A267188FB}" destId="{3A61E8DA-17AE-452E-8AA0-140122F4FEE2}" srcOrd="2" destOrd="0" parTransId="{F0C7325E-5257-4D9B-BFB9-54AD3C3A0B9C}" sibTransId="{A9F0FEB5-52AF-4498-8435-13EB9983E37F}"/>
    <dgm:cxn modelId="{A7AFBDD8-0E04-40F0-8A57-6564AF62EEF3}" type="presOf" srcId="{8DDBE386-AA76-4F80-9A7C-5C3DCFE0C789}" destId="{CF1116E4-1942-400D-B2C5-BA5A8CC33D72}" srcOrd="0" destOrd="1" presId="urn:microsoft.com/office/officeart/2008/layout/TitlePictureLineup"/>
    <dgm:cxn modelId="{11FB00CA-954D-4F99-809C-B99D9FEDA6C4}" type="presOf" srcId="{9A1567BB-AF89-479A-950F-7E92E9977DD9}" destId="{58D87033-2F10-4668-8067-08A4C0681768}" srcOrd="0" destOrd="4" presId="urn:microsoft.com/office/officeart/2008/layout/TitlePictureLineup"/>
    <dgm:cxn modelId="{F3E88B85-091E-4ECB-97E0-53CD384774B9}" srcId="{8F553686-1E35-4E26-8A5D-4418F4A0B073}" destId="{8DDBE386-AA76-4F80-9A7C-5C3DCFE0C789}" srcOrd="0" destOrd="0" parTransId="{602F434E-C1CA-40B5-97FF-A003491E5909}" sibTransId="{F01BA1D8-B2B7-4784-8029-6B8ED07F3445}"/>
    <dgm:cxn modelId="{66BF785C-B4F9-46E5-A7BF-0A65F4212D3D}" srcId="{FD4E2E64-9B12-4215-8757-76F8B98663E0}" destId="{765B442E-D6FA-4C85-B581-FD15B24546C2}" srcOrd="0" destOrd="0" parTransId="{F2854A89-611B-4612-9DAE-C5B763A2F445}" sibTransId="{7DE92FE5-8402-4A30-A6EF-4CFCBB7CA5EA}"/>
    <dgm:cxn modelId="{EC3A92C3-0B77-4C2C-8BD5-6A384DF8EBBE}" type="presOf" srcId="{2B820BB4-C1C4-4DFB-A295-E4DEDC08E613}" destId="{90C1ABDC-DE6F-495D-B3F1-54E2C75D4839}" srcOrd="0" destOrd="3" presId="urn:microsoft.com/office/officeart/2008/layout/TitlePictureLineup"/>
    <dgm:cxn modelId="{A2BC7D20-C982-4311-8A24-AC3D8C059659}" srcId="{8F553686-1E35-4E26-8A5D-4418F4A0B073}" destId="{E3BCCF73-4EB5-4D49-81A8-E8028A0F47AC}" srcOrd="4" destOrd="0" parTransId="{454596D7-0245-4C45-A033-5A30A224AD7F}" sibTransId="{51D109C9-B57A-4C97-8690-244DBD1FA95C}"/>
    <dgm:cxn modelId="{E7C2CA55-1986-4210-A12B-FA1EA20D0D1F}" srcId="{FD4E2E64-9B12-4215-8757-76F8B98663E0}" destId="{B120DDA3-D558-40D5-A9C0-87031181AFA7}" srcOrd="6" destOrd="0" parTransId="{6FB5700F-C6DA-4BF1-A745-5722F1F7F212}" sibTransId="{50639B70-984A-414D-A262-C2304EB486FE}"/>
    <dgm:cxn modelId="{0B273460-43B1-4082-B72F-B08DD5F4F61B}" type="presOf" srcId="{3705DE57-3775-4AF6-B70C-A16DADB0CFB3}" destId="{8503670C-606A-425B-9726-46166851FB21}" srcOrd="0" destOrd="0" presId="urn:microsoft.com/office/officeart/2008/layout/TitlePictureLineup"/>
    <dgm:cxn modelId="{D57F7983-57D5-4989-8DD6-462C44911BBA}" srcId="{0305294A-4E8A-475C-8744-551515697C20}" destId="{2B820BB4-C1C4-4DFB-A295-E4DEDC08E613}" srcOrd="2" destOrd="0" parTransId="{E62599AC-4981-47DB-BEAF-8EAE61FD91EB}" sibTransId="{112D3737-A341-406B-A630-031EE23E10D2}"/>
    <dgm:cxn modelId="{3E920416-9454-44C6-92D3-C62CA214FAB4}" type="presOf" srcId="{3820648D-E533-495E-9E8B-61279A8730E6}" destId="{58D87033-2F10-4668-8067-08A4C0681768}" srcOrd="0" destOrd="3" presId="urn:microsoft.com/office/officeart/2008/layout/TitlePictureLineup"/>
    <dgm:cxn modelId="{32B294B6-0333-42F9-80FC-A09D6DC04FD4}" srcId="{8F553686-1E35-4E26-8A5D-4418F4A0B073}" destId="{0B47B6F2-297E-4AA2-BB2A-97314266DAC7}" srcOrd="2" destOrd="0" parTransId="{66936D54-2723-48CF-A388-0C3FEAAA6B1E}" sibTransId="{6730B3E4-81F4-4131-9E97-CA6B27091669}"/>
    <dgm:cxn modelId="{33FAB270-45D8-4CBB-A235-82A46880B14C}" srcId="{8F553686-1E35-4E26-8A5D-4418F4A0B073}" destId="{25AB9578-9014-47BF-8C93-1663D3DA1AA7}" srcOrd="1" destOrd="0" parTransId="{45ADD23F-F15E-4FA5-9F95-F2E498CA3E6D}" sibTransId="{6E9E4CE4-8ECD-4DB1-A575-51769EDDB630}"/>
    <dgm:cxn modelId="{EECCA956-9C69-4EF3-974A-FB59AF700C79}" srcId="{FD4E2E64-9B12-4215-8757-76F8B98663E0}" destId="{62C1D03F-B1A8-40D3-8ED1-341E6DED030E}" srcOrd="1" destOrd="0" parTransId="{20145B0A-E516-4B37-BDAB-EE47E1CA6CFD}" sibTransId="{1040FF70-AE2B-492E-9B37-E629FFF84F17}"/>
    <dgm:cxn modelId="{D129AA0E-BBF1-4E81-AD46-2C836A1694FC}" srcId="{0305294A-4E8A-475C-8744-551515697C20}" destId="{41008E85-956D-44C4-851F-E0975CD9E9F5}" srcOrd="4" destOrd="0" parTransId="{7D687433-AEA0-4346-A52A-39D29E82FAF6}" sibTransId="{87A62508-9CA2-448E-B40D-98BEE89EEB00}"/>
    <dgm:cxn modelId="{DE8FD013-1617-47D4-BC01-FCFBF65EF182}" srcId="{AD57F1D5-930E-4441-A24F-556A267188FB}" destId="{3705DE57-3775-4AF6-B70C-A16DADB0CFB3}" srcOrd="1" destOrd="0" parTransId="{D326D97C-99AC-458D-86DE-88A85573BE48}" sibTransId="{CBE87EE7-D0A0-4FCE-BA73-981810AE71D0}"/>
    <dgm:cxn modelId="{C2779778-D919-4FD0-B46B-E4DDEEE6AB11}" type="presOf" srcId="{8F553686-1E35-4E26-8A5D-4418F4A0B073}" destId="{CF1116E4-1942-400D-B2C5-BA5A8CC33D72}" srcOrd="0" destOrd="0" presId="urn:microsoft.com/office/officeart/2008/layout/TitlePictureLineup"/>
    <dgm:cxn modelId="{B11E7D4E-D737-4990-923A-C6319DA4B800}" srcId="{FD4E2E64-9B12-4215-8757-76F8B98663E0}" destId="{DF0E5D03-7FE3-4149-AF32-BF166C185D41}" srcOrd="5" destOrd="0" parTransId="{24BB43F8-6562-421A-BCC9-4EC0F5C806A7}" sibTransId="{572485A8-6F74-4740-B5A6-61E088DD6B7E}"/>
    <dgm:cxn modelId="{3E9AE392-D427-4613-A40A-AAB2F849B915}" type="presOf" srcId="{FD4E2E64-9B12-4215-8757-76F8B98663E0}" destId="{F0F0BA11-D243-4360-9B47-8978499F9F53}" srcOrd="0" destOrd="0" presId="urn:microsoft.com/office/officeart/2008/layout/TitlePictureLineup"/>
    <dgm:cxn modelId="{57A3B244-DE9A-4F34-A19D-9864701D0750}" type="presOf" srcId="{B120DDA3-D558-40D5-A9C0-87031181AFA7}" destId="{58D87033-2F10-4668-8067-08A4C0681768}" srcOrd="0" destOrd="6" presId="urn:microsoft.com/office/officeart/2008/layout/TitlePictureLineup"/>
    <dgm:cxn modelId="{4243C2B5-9D26-4A58-9C82-9420C5EFB179}" srcId="{0305294A-4E8A-475C-8744-551515697C20}" destId="{BDA63874-0236-496B-8E18-7D8F98C1C6CE}" srcOrd="3" destOrd="0" parTransId="{AC2ECD8E-B49E-4FD1-9B87-B2FB5C6ECC29}" sibTransId="{701E84C4-EBE2-4AF4-9614-2EA2ED9D6747}"/>
    <dgm:cxn modelId="{AC18C80B-2744-4121-8B6C-D31923603CCB}" srcId="{FD4E2E64-9B12-4215-8757-76F8B98663E0}" destId="{3820648D-E533-495E-9E8B-61279A8730E6}" srcOrd="3" destOrd="0" parTransId="{B7E1F4AC-E348-48B2-96DE-AF4048158E04}" sibTransId="{43A6995F-B9C8-48CA-A5DD-A97A75F53762}"/>
    <dgm:cxn modelId="{3A07D704-81B4-40CC-921E-239C901119E2}" srcId="{FD4E2E64-9B12-4215-8757-76F8B98663E0}" destId="{9EC8362A-A697-4862-B51C-6F9BB23D0ED5}" srcOrd="2" destOrd="0" parTransId="{89FCE471-C5C0-40B4-BFCD-6DDCA48DB6AE}" sibTransId="{9614FEAB-CC57-4263-93BB-194E2F662664}"/>
    <dgm:cxn modelId="{C9D42CE0-C1A0-49C9-B87E-1EA05F457C8C}" srcId="{3A61E8DA-17AE-452E-8AA0-140122F4FEE2}" destId="{0305294A-4E8A-475C-8744-551515697C20}" srcOrd="0" destOrd="0" parTransId="{D25DE54E-2224-4A68-9098-5D74DDEE52B9}" sibTransId="{D2476C6E-DA82-408D-9F7C-98D40E7F4C5E}"/>
    <dgm:cxn modelId="{430A1506-475E-4BDB-9EE8-4E0AE95A21B9}" type="presOf" srcId="{765B442E-D6FA-4C85-B581-FD15B24546C2}" destId="{58D87033-2F10-4668-8067-08A4C0681768}" srcOrd="0" destOrd="0" presId="urn:microsoft.com/office/officeart/2008/layout/TitlePictureLineup"/>
    <dgm:cxn modelId="{7901C728-206A-465E-A24F-78206CD6FA2E}" type="presOf" srcId="{9EC8362A-A697-4862-B51C-6F9BB23D0ED5}" destId="{58D87033-2F10-4668-8067-08A4C0681768}" srcOrd="0" destOrd="2" presId="urn:microsoft.com/office/officeart/2008/layout/TitlePictureLineup"/>
    <dgm:cxn modelId="{CD8AEF89-D277-4F4A-9AF1-7DD974FAF0BF}" type="presOf" srcId="{AD57F1D5-930E-4441-A24F-556A267188FB}" destId="{73B9A5E3-2F5B-403E-8538-31B052E065FA}" srcOrd="0" destOrd="0" presId="urn:microsoft.com/office/officeart/2008/layout/TitlePictureLineup"/>
    <dgm:cxn modelId="{679E8287-204B-4DD6-97AD-15966ADB559F}" type="presParOf" srcId="{73B9A5E3-2F5B-403E-8538-31B052E065FA}" destId="{CB51BC24-ADB9-4B9C-845A-DA291A040661}" srcOrd="0" destOrd="0" presId="urn:microsoft.com/office/officeart/2008/layout/TitlePictureLineup"/>
    <dgm:cxn modelId="{F820B94A-F481-441E-AE4F-1A339FB8783C}" type="presParOf" srcId="{CB51BC24-ADB9-4B9C-845A-DA291A040661}" destId="{9E848591-94CE-4B45-8035-AEB51C723937}" srcOrd="0" destOrd="0" presId="urn:microsoft.com/office/officeart/2008/layout/TitlePictureLineup"/>
    <dgm:cxn modelId="{EEE99B87-5669-4101-B44E-BA6034162967}" type="presParOf" srcId="{CB51BC24-ADB9-4B9C-845A-DA291A040661}" destId="{12A0C355-26DD-4EFB-A327-2D27CB27A79E}" srcOrd="1" destOrd="0" presId="urn:microsoft.com/office/officeart/2008/layout/TitlePictureLineup"/>
    <dgm:cxn modelId="{9A7C80A7-E308-4C4F-8839-007E9861D1EF}" type="presParOf" srcId="{CB51BC24-ADB9-4B9C-845A-DA291A040661}" destId="{58D87033-2F10-4668-8067-08A4C0681768}" srcOrd="2" destOrd="0" presId="urn:microsoft.com/office/officeart/2008/layout/TitlePictureLineup"/>
    <dgm:cxn modelId="{05304FD9-6CDE-4BF7-BD70-641F7EBD95C7}" type="presParOf" srcId="{CB51BC24-ADB9-4B9C-845A-DA291A040661}" destId="{F0F0BA11-D243-4360-9B47-8978499F9F53}" srcOrd="3" destOrd="0" presId="urn:microsoft.com/office/officeart/2008/layout/TitlePictureLineup"/>
    <dgm:cxn modelId="{55F91DB8-D52B-40B6-9A79-584C689E55F1}" type="presParOf" srcId="{73B9A5E3-2F5B-403E-8538-31B052E065FA}" destId="{B7D882EE-3876-429D-8231-FD42CAA2A1D4}" srcOrd="1" destOrd="0" presId="urn:microsoft.com/office/officeart/2008/layout/TitlePictureLineup"/>
    <dgm:cxn modelId="{9828BFEA-54CC-4413-9235-9AA2A14A33FC}" type="presParOf" srcId="{73B9A5E3-2F5B-403E-8538-31B052E065FA}" destId="{45324712-8DAF-46DD-B59E-C0F2F4A4DC22}" srcOrd="2" destOrd="0" presId="urn:microsoft.com/office/officeart/2008/layout/TitlePictureLineup"/>
    <dgm:cxn modelId="{9C45CE1C-1892-4644-9CE1-3842CFAEC8F7}" type="presParOf" srcId="{45324712-8DAF-46DD-B59E-C0F2F4A4DC22}" destId="{20105BB4-D210-417D-A8C5-1A7F7FFC9D74}" srcOrd="0" destOrd="0" presId="urn:microsoft.com/office/officeart/2008/layout/TitlePictureLineup"/>
    <dgm:cxn modelId="{53752B10-2C56-4D70-8A84-B59BCF26BE85}" type="presParOf" srcId="{45324712-8DAF-46DD-B59E-C0F2F4A4DC22}" destId="{DB370E20-F44D-4409-9831-CB8B0F2D349E}" srcOrd="1" destOrd="0" presId="urn:microsoft.com/office/officeart/2008/layout/TitlePictureLineup"/>
    <dgm:cxn modelId="{FCEA6CD5-2E0A-4057-8E78-05E01E04BAA5}" type="presParOf" srcId="{45324712-8DAF-46DD-B59E-C0F2F4A4DC22}" destId="{CF1116E4-1942-400D-B2C5-BA5A8CC33D72}" srcOrd="2" destOrd="0" presId="urn:microsoft.com/office/officeart/2008/layout/TitlePictureLineup"/>
    <dgm:cxn modelId="{9964C187-34D7-4680-B080-F76CCE89FAEC}" type="presParOf" srcId="{45324712-8DAF-46DD-B59E-C0F2F4A4DC22}" destId="{8503670C-606A-425B-9726-46166851FB21}" srcOrd="3" destOrd="0" presId="urn:microsoft.com/office/officeart/2008/layout/TitlePictureLineup"/>
    <dgm:cxn modelId="{EA9570EF-D697-415A-B7D6-714657A47A2A}" type="presParOf" srcId="{73B9A5E3-2F5B-403E-8538-31B052E065FA}" destId="{041D72F3-0F98-417F-9F11-DE4FE9666F75}" srcOrd="3" destOrd="0" presId="urn:microsoft.com/office/officeart/2008/layout/TitlePictureLineup"/>
    <dgm:cxn modelId="{1959160B-4E0B-4125-89A2-414AAD5D2C21}" type="presParOf" srcId="{73B9A5E3-2F5B-403E-8538-31B052E065FA}" destId="{9DB7DD44-4D88-4B29-AABA-7C8CB067DD4D}" srcOrd="4" destOrd="0" presId="urn:microsoft.com/office/officeart/2008/layout/TitlePictureLineup"/>
    <dgm:cxn modelId="{3EBB9F8C-79D3-4CDB-9BB9-A87394D0F569}" type="presParOf" srcId="{9DB7DD44-4D88-4B29-AABA-7C8CB067DD4D}" destId="{1D04F24E-C706-41D1-AAA9-6B18396D76BE}" srcOrd="0" destOrd="0" presId="urn:microsoft.com/office/officeart/2008/layout/TitlePictureLineup"/>
    <dgm:cxn modelId="{8E0B3F9B-AF3B-4025-AA69-0B07BCFD7D25}" type="presParOf" srcId="{9DB7DD44-4D88-4B29-AABA-7C8CB067DD4D}" destId="{D91F64E6-7D4B-4D1B-8027-16223B06750D}" srcOrd="1" destOrd="0" presId="urn:microsoft.com/office/officeart/2008/layout/TitlePictureLineup"/>
    <dgm:cxn modelId="{B8F41563-6388-4A30-B13E-F3E056A392B6}" type="presParOf" srcId="{9DB7DD44-4D88-4B29-AABA-7C8CB067DD4D}" destId="{90C1ABDC-DE6F-495D-B3F1-54E2C75D4839}" srcOrd="2" destOrd="0" presId="urn:microsoft.com/office/officeart/2008/layout/TitlePictureLineup"/>
    <dgm:cxn modelId="{B8F58EC3-8C7A-48D7-BA87-A9EF1F96542A}" type="presParOf" srcId="{9DB7DD44-4D88-4B29-AABA-7C8CB067DD4D}" destId="{0B59AEDF-FC6B-472E-B6B0-27ACF0DFA3C5}" srcOrd="3" destOrd="0" presId="urn:microsoft.com/office/officeart/2008/layout/TitlePictureLineu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981BDB-06DE-40BF-B7A1-58AC7B948A05}" type="doc">
      <dgm:prSet loTypeId="urn:microsoft.com/office/officeart/2005/8/layout/process4" loCatId="list" qsTypeId="urn:microsoft.com/office/officeart/2005/8/quickstyle/simple1" qsCatId="simple" csTypeId="urn:microsoft.com/office/officeart/2005/8/colors/colorful5" csCatId="colorful" phldr="1"/>
      <dgm:spPr/>
      <dgm:t>
        <a:bodyPr/>
        <a:lstStyle/>
        <a:p>
          <a:endParaRPr lang="es-MX"/>
        </a:p>
      </dgm:t>
    </dgm:pt>
    <dgm:pt modelId="{6C278744-ED7D-47F8-825B-A571A085ADEF}">
      <dgm:prSet custT="1"/>
      <dgm:spPr/>
      <dgm:t>
        <a:bodyPr/>
        <a:lstStyle/>
        <a:p>
          <a:pPr rtl="0"/>
          <a:r>
            <a:rPr lang="es-MX" sz="3200" dirty="0" smtClean="0"/>
            <a:t>No tener objetivos claros y definidos nos puede llevar a </a:t>
          </a:r>
          <a:r>
            <a:rPr lang="es-MX" sz="3200" i="1" dirty="0" smtClean="0"/>
            <a:t>vivir</a:t>
          </a:r>
          <a:r>
            <a:rPr lang="es-MX" sz="3200" dirty="0" smtClean="0"/>
            <a:t> pero no a </a:t>
          </a:r>
          <a:r>
            <a:rPr lang="es-MX" sz="3200" i="1" dirty="0" smtClean="0"/>
            <a:t>existir</a:t>
          </a:r>
          <a:r>
            <a:rPr lang="es-MX" sz="3200" dirty="0" smtClean="0"/>
            <a:t>; es decir, a no ejercer nuestra capacidad para elegir  y decidir con libertad el rumbo que queremos darle a nuestra vida</a:t>
          </a:r>
          <a:r>
            <a:rPr lang="es-MX" sz="3600" dirty="0" smtClean="0"/>
            <a:t>.</a:t>
          </a:r>
          <a:endParaRPr lang="es-MX" sz="3600" dirty="0"/>
        </a:p>
      </dgm:t>
    </dgm:pt>
    <dgm:pt modelId="{C1CCA260-E2AA-4CFB-AC85-9F7F76D5F9EC}" type="parTrans" cxnId="{A6800427-0C7A-484A-802C-B13D3A0C1385}">
      <dgm:prSet/>
      <dgm:spPr/>
      <dgm:t>
        <a:bodyPr/>
        <a:lstStyle/>
        <a:p>
          <a:endParaRPr lang="es-MX"/>
        </a:p>
      </dgm:t>
    </dgm:pt>
    <dgm:pt modelId="{959C15EA-7238-4138-90B7-A40246E9B70D}" type="sibTrans" cxnId="{A6800427-0C7A-484A-802C-B13D3A0C1385}">
      <dgm:prSet/>
      <dgm:spPr/>
      <dgm:t>
        <a:bodyPr/>
        <a:lstStyle/>
        <a:p>
          <a:endParaRPr lang="es-MX"/>
        </a:p>
      </dgm:t>
    </dgm:pt>
    <dgm:pt modelId="{AD6BCA34-B3EE-46BE-8A3C-EDB447B798FB}" type="pres">
      <dgm:prSet presAssocID="{48981BDB-06DE-40BF-B7A1-58AC7B948A05}" presName="Name0" presStyleCnt="0">
        <dgm:presLayoutVars>
          <dgm:dir/>
          <dgm:animLvl val="lvl"/>
          <dgm:resizeHandles val="exact"/>
        </dgm:presLayoutVars>
      </dgm:prSet>
      <dgm:spPr/>
      <dgm:t>
        <a:bodyPr/>
        <a:lstStyle/>
        <a:p>
          <a:endParaRPr lang="es-MX"/>
        </a:p>
      </dgm:t>
    </dgm:pt>
    <dgm:pt modelId="{44872F45-245D-4068-96ED-419876C2DAED}" type="pres">
      <dgm:prSet presAssocID="{6C278744-ED7D-47F8-825B-A571A085ADEF}" presName="boxAndChildren" presStyleCnt="0"/>
      <dgm:spPr/>
    </dgm:pt>
    <dgm:pt modelId="{D69465F4-05EF-4F90-80AC-52A819B19470}" type="pres">
      <dgm:prSet presAssocID="{6C278744-ED7D-47F8-825B-A571A085ADEF}" presName="parentTextBox" presStyleLbl="node1" presStyleIdx="0" presStyleCnt="1" custScaleY="80769" custLinFactNeighborY="-1974"/>
      <dgm:spPr/>
      <dgm:t>
        <a:bodyPr/>
        <a:lstStyle/>
        <a:p>
          <a:endParaRPr lang="es-MX"/>
        </a:p>
      </dgm:t>
    </dgm:pt>
  </dgm:ptLst>
  <dgm:cxnLst>
    <dgm:cxn modelId="{A6800427-0C7A-484A-802C-B13D3A0C1385}" srcId="{48981BDB-06DE-40BF-B7A1-58AC7B948A05}" destId="{6C278744-ED7D-47F8-825B-A571A085ADEF}" srcOrd="0" destOrd="0" parTransId="{C1CCA260-E2AA-4CFB-AC85-9F7F76D5F9EC}" sibTransId="{959C15EA-7238-4138-90B7-A40246E9B70D}"/>
    <dgm:cxn modelId="{EB431840-44EB-4001-9585-2B43DF49155A}" type="presOf" srcId="{48981BDB-06DE-40BF-B7A1-58AC7B948A05}" destId="{AD6BCA34-B3EE-46BE-8A3C-EDB447B798FB}" srcOrd="0" destOrd="0" presId="urn:microsoft.com/office/officeart/2005/8/layout/process4"/>
    <dgm:cxn modelId="{EC1A5754-0B07-4D04-A9A1-8EAAFA2C850A}" type="presOf" srcId="{6C278744-ED7D-47F8-825B-A571A085ADEF}" destId="{D69465F4-05EF-4F90-80AC-52A819B19470}" srcOrd="0" destOrd="0" presId="urn:microsoft.com/office/officeart/2005/8/layout/process4"/>
    <dgm:cxn modelId="{5D0ADFFA-3E60-435F-94DD-D807553E3BB8}" type="presParOf" srcId="{AD6BCA34-B3EE-46BE-8A3C-EDB447B798FB}" destId="{44872F45-245D-4068-96ED-419876C2DAED}" srcOrd="0" destOrd="0" presId="urn:microsoft.com/office/officeart/2005/8/layout/process4"/>
    <dgm:cxn modelId="{7D4115AB-4ECA-423A-8202-A98526283B3D}" type="presParOf" srcId="{44872F45-245D-4068-96ED-419876C2DAED}" destId="{D69465F4-05EF-4F90-80AC-52A819B1947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981BDB-06DE-40BF-B7A1-58AC7B948A05}" type="doc">
      <dgm:prSet loTypeId="urn:microsoft.com/office/officeart/2005/8/layout/process4" loCatId="list" qsTypeId="urn:microsoft.com/office/officeart/2005/8/quickstyle/simple1" qsCatId="simple" csTypeId="urn:microsoft.com/office/officeart/2005/8/colors/colorful5" csCatId="colorful" phldr="1"/>
      <dgm:spPr/>
      <dgm:t>
        <a:bodyPr/>
        <a:lstStyle/>
        <a:p>
          <a:endParaRPr lang="es-MX"/>
        </a:p>
      </dgm:t>
    </dgm:pt>
    <dgm:pt modelId="{C8E073DC-5BB7-4197-B46E-B53AD195BC97}">
      <dgm:prSet custT="1"/>
      <dgm:spPr/>
      <dgm:t>
        <a:bodyPr/>
        <a:lstStyle/>
        <a:p>
          <a:pPr rtl="0"/>
          <a:r>
            <a:rPr lang="es-MX" sz="3600" dirty="0" smtClean="0"/>
            <a:t>En este sentido, tener objetivos  permite dirigir nuestros pasos al logro de los grandes y pequeños propósitos de vida; lo que en sí mismo le confiere sentido a nuestra existencia, </a:t>
          </a:r>
          <a:endParaRPr lang="es-MX" sz="3600" dirty="0"/>
        </a:p>
      </dgm:t>
    </dgm:pt>
    <dgm:pt modelId="{59E62083-14C5-4BE4-8F54-29A82473F570}" type="parTrans" cxnId="{A434089F-5CF8-4445-8685-A439489DB169}">
      <dgm:prSet/>
      <dgm:spPr/>
      <dgm:t>
        <a:bodyPr/>
        <a:lstStyle/>
        <a:p>
          <a:endParaRPr lang="es-MX"/>
        </a:p>
      </dgm:t>
    </dgm:pt>
    <dgm:pt modelId="{05999498-C547-4AF6-9766-D25E46236402}" type="sibTrans" cxnId="{A434089F-5CF8-4445-8685-A439489DB169}">
      <dgm:prSet/>
      <dgm:spPr/>
      <dgm:t>
        <a:bodyPr/>
        <a:lstStyle/>
        <a:p>
          <a:endParaRPr lang="es-MX"/>
        </a:p>
      </dgm:t>
    </dgm:pt>
    <dgm:pt modelId="{AD6BCA34-B3EE-46BE-8A3C-EDB447B798FB}" type="pres">
      <dgm:prSet presAssocID="{48981BDB-06DE-40BF-B7A1-58AC7B948A05}" presName="Name0" presStyleCnt="0">
        <dgm:presLayoutVars>
          <dgm:dir/>
          <dgm:animLvl val="lvl"/>
          <dgm:resizeHandles val="exact"/>
        </dgm:presLayoutVars>
      </dgm:prSet>
      <dgm:spPr/>
      <dgm:t>
        <a:bodyPr/>
        <a:lstStyle/>
        <a:p>
          <a:endParaRPr lang="es-MX"/>
        </a:p>
      </dgm:t>
    </dgm:pt>
    <dgm:pt modelId="{C098F67D-274A-4C08-AA95-5A734516B8A6}" type="pres">
      <dgm:prSet presAssocID="{C8E073DC-5BB7-4197-B46E-B53AD195BC97}" presName="boxAndChildren" presStyleCnt="0"/>
      <dgm:spPr/>
    </dgm:pt>
    <dgm:pt modelId="{6D01A502-82CC-4340-8FB0-470DB4EF1C2A}" type="pres">
      <dgm:prSet presAssocID="{C8E073DC-5BB7-4197-B46E-B53AD195BC97}" presName="parentTextBox" presStyleLbl="node1" presStyleIdx="0" presStyleCnt="1" custLinFactNeighborX="-1389" custLinFactNeighborY="-49"/>
      <dgm:spPr/>
      <dgm:t>
        <a:bodyPr/>
        <a:lstStyle/>
        <a:p>
          <a:endParaRPr lang="es-MX"/>
        </a:p>
      </dgm:t>
    </dgm:pt>
  </dgm:ptLst>
  <dgm:cxnLst>
    <dgm:cxn modelId="{28B7B1EE-CA0D-4E16-B8B3-D56E42DDED37}" type="presOf" srcId="{48981BDB-06DE-40BF-B7A1-58AC7B948A05}" destId="{AD6BCA34-B3EE-46BE-8A3C-EDB447B798FB}" srcOrd="0" destOrd="0" presId="urn:microsoft.com/office/officeart/2005/8/layout/process4"/>
    <dgm:cxn modelId="{ABD2C1E5-47CE-4599-A612-3785FE7D980D}" type="presOf" srcId="{C8E073DC-5BB7-4197-B46E-B53AD195BC97}" destId="{6D01A502-82CC-4340-8FB0-470DB4EF1C2A}" srcOrd="0" destOrd="0" presId="urn:microsoft.com/office/officeart/2005/8/layout/process4"/>
    <dgm:cxn modelId="{A434089F-5CF8-4445-8685-A439489DB169}" srcId="{48981BDB-06DE-40BF-B7A1-58AC7B948A05}" destId="{C8E073DC-5BB7-4197-B46E-B53AD195BC97}" srcOrd="0" destOrd="0" parTransId="{59E62083-14C5-4BE4-8F54-29A82473F570}" sibTransId="{05999498-C547-4AF6-9766-D25E46236402}"/>
    <dgm:cxn modelId="{EA183021-F66B-4F3E-9DB9-8C40CAD867E4}" type="presParOf" srcId="{AD6BCA34-B3EE-46BE-8A3C-EDB447B798FB}" destId="{C098F67D-274A-4C08-AA95-5A734516B8A6}" srcOrd="0" destOrd="0" presId="urn:microsoft.com/office/officeart/2005/8/layout/process4"/>
    <dgm:cxn modelId="{87F4438E-B68B-4F45-9B8B-74FDFDAFB588}" type="presParOf" srcId="{C098F67D-274A-4C08-AA95-5A734516B8A6}" destId="{6D01A502-82CC-4340-8FB0-470DB4EF1C2A}"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981BDB-06DE-40BF-B7A1-58AC7B948A05}" type="doc">
      <dgm:prSet loTypeId="urn:microsoft.com/office/officeart/2005/8/layout/process4" loCatId="list" qsTypeId="urn:microsoft.com/office/officeart/2005/8/quickstyle/simple1" qsCatId="simple" csTypeId="urn:microsoft.com/office/officeart/2005/8/colors/colorful5" csCatId="colorful" phldr="1"/>
      <dgm:spPr/>
      <dgm:t>
        <a:bodyPr/>
        <a:lstStyle/>
        <a:p>
          <a:endParaRPr lang="es-MX"/>
        </a:p>
      </dgm:t>
    </dgm:pt>
    <dgm:pt modelId="{F851F548-3039-4E87-B5A6-B37948DB1626}">
      <dgm:prSet/>
      <dgm:spPr/>
      <dgm:t>
        <a:bodyPr/>
        <a:lstStyle/>
        <a:p>
          <a:pPr rtl="0"/>
          <a:r>
            <a:rPr lang="es-MX" dirty="0" smtClean="0"/>
            <a:t>Contar con energía y entusiasmo para realizar las acciones del día a día, que por si solas podrían parecernos tediosas, pero que resultan relevantes a la luz de nuestro PV y C.</a:t>
          </a:r>
          <a:endParaRPr lang="es-MX" dirty="0"/>
        </a:p>
      </dgm:t>
    </dgm:pt>
    <dgm:pt modelId="{7717462A-09DE-4DA2-9A38-5F06FBD5F61F}" type="parTrans" cxnId="{C32EBC3C-5F4D-4D3E-B126-EB00BEA20679}">
      <dgm:prSet/>
      <dgm:spPr/>
      <dgm:t>
        <a:bodyPr/>
        <a:lstStyle/>
        <a:p>
          <a:endParaRPr lang="es-MX"/>
        </a:p>
      </dgm:t>
    </dgm:pt>
    <dgm:pt modelId="{22644700-CAD4-4DD9-A7D4-15B653FC8A01}" type="sibTrans" cxnId="{C32EBC3C-5F4D-4D3E-B126-EB00BEA20679}">
      <dgm:prSet/>
      <dgm:spPr/>
      <dgm:t>
        <a:bodyPr/>
        <a:lstStyle/>
        <a:p>
          <a:endParaRPr lang="es-MX"/>
        </a:p>
      </dgm:t>
    </dgm:pt>
    <dgm:pt modelId="{F2A8CC4C-39CF-411B-B08A-C8316AF57951}">
      <dgm:prSet/>
      <dgm:spPr/>
      <dgm:t>
        <a:bodyPr/>
        <a:lstStyle/>
        <a:p>
          <a:pPr rtl="0"/>
          <a:r>
            <a:rPr lang="es-MX" dirty="0" smtClean="0"/>
            <a:t>Responder a preguntas cómo: ¿qué quiero lograr?, ¿para qué lo quiero lograr?, es decir, ¿hacia dónde voy? y ¿qué camino debo tomar para llegar ahí?</a:t>
          </a:r>
          <a:endParaRPr lang="es-MX" dirty="0"/>
        </a:p>
      </dgm:t>
    </dgm:pt>
    <dgm:pt modelId="{A5E89341-63C3-4493-8D91-EE9B55F8583F}" type="parTrans" cxnId="{AA7A7E66-93D1-4632-8622-B124A4210543}">
      <dgm:prSet/>
      <dgm:spPr/>
      <dgm:t>
        <a:bodyPr/>
        <a:lstStyle/>
        <a:p>
          <a:endParaRPr lang="es-MX"/>
        </a:p>
      </dgm:t>
    </dgm:pt>
    <dgm:pt modelId="{8EBD7342-D692-4692-A94F-A7CD7E917451}" type="sibTrans" cxnId="{AA7A7E66-93D1-4632-8622-B124A4210543}">
      <dgm:prSet/>
      <dgm:spPr/>
      <dgm:t>
        <a:bodyPr/>
        <a:lstStyle/>
        <a:p>
          <a:endParaRPr lang="es-MX"/>
        </a:p>
      </dgm:t>
    </dgm:pt>
    <dgm:pt modelId="{A0C2D22F-368B-4071-9BF1-68EDBFFE51AE}">
      <dgm:prSet/>
      <dgm:spPr/>
      <dgm:t>
        <a:bodyPr/>
        <a:lstStyle/>
        <a:p>
          <a:pPr rtl="0"/>
          <a:r>
            <a:rPr lang="es-MX" dirty="0" smtClean="0"/>
            <a:t>Ubicar la temporalidad de aquello que queremos lograr a corto, mediano y largo </a:t>
          </a:r>
          <a:r>
            <a:rPr lang="es-MX" dirty="0" smtClean="0"/>
            <a:t>plazo.</a:t>
          </a:r>
          <a:endParaRPr lang="es-MX" dirty="0"/>
        </a:p>
      </dgm:t>
    </dgm:pt>
    <dgm:pt modelId="{972936AD-2043-4CE0-A07E-5F283EA62654}" type="parTrans" cxnId="{13367792-8B00-430A-B423-9E82F7854A48}">
      <dgm:prSet/>
      <dgm:spPr/>
      <dgm:t>
        <a:bodyPr/>
        <a:lstStyle/>
        <a:p>
          <a:endParaRPr lang="es-MX"/>
        </a:p>
      </dgm:t>
    </dgm:pt>
    <dgm:pt modelId="{9EF94BB5-A3C9-4D2B-9B5B-50036386A75F}" type="sibTrans" cxnId="{13367792-8B00-430A-B423-9E82F7854A48}">
      <dgm:prSet/>
      <dgm:spPr/>
      <dgm:t>
        <a:bodyPr/>
        <a:lstStyle/>
        <a:p>
          <a:endParaRPr lang="es-MX"/>
        </a:p>
      </dgm:t>
    </dgm:pt>
    <dgm:pt modelId="{AD6BCA34-B3EE-46BE-8A3C-EDB447B798FB}" type="pres">
      <dgm:prSet presAssocID="{48981BDB-06DE-40BF-B7A1-58AC7B948A05}" presName="Name0" presStyleCnt="0">
        <dgm:presLayoutVars>
          <dgm:dir/>
          <dgm:animLvl val="lvl"/>
          <dgm:resizeHandles val="exact"/>
        </dgm:presLayoutVars>
      </dgm:prSet>
      <dgm:spPr/>
      <dgm:t>
        <a:bodyPr/>
        <a:lstStyle/>
        <a:p>
          <a:endParaRPr lang="es-MX"/>
        </a:p>
      </dgm:t>
    </dgm:pt>
    <dgm:pt modelId="{76BB7423-6E8D-408C-9A6A-5F2DFA33E0D3}" type="pres">
      <dgm:prSet presAssocID="{A0C2D22F-368B-4071-9BF1-68EDBFFE51AE}" presName="boxAndChildren" presStyleCnt="0"/>
      <dgm:spPr/>
    </dgm:pt>
    <dgm:pt modelId="{5D73A37F-BEE5-41CB-AE5E-32DC73BD960B}" type="pres">
      <dgm:prSet presAssocID="{A0C2D22F-368B-4071-9BF1-68EDBFFE51AE}" presName="parentTextBox" presStyleLbl="node1" presStyleIdx="0" presStyleCnt="3"/>
      <dgm:spPr/>
      <dgm:t>
        <a:bodyPr/>
        <a:lstStyle/>
        <a:p>
          <a:endParaRPr lang="es-MX"/>
        </a:p>
      </dgm:t>
    </dgm:pt>
    <dgm:pt modelId="{EE521747-A5FE-4A78-A6CA-0512A685A48D}" type="pres">
      <dgm:prSet presAssocID="{8EBD7342-D692-4692-A94F-A7CD7E917451}" presName="sp" presStyleCnt="0"/>
      <dgm:spPr/>
    </dgm:pt>
    <dgm:pt modelId="{E4A77CCA-706A-4A61-8DD7-2959915CB354}" type="pres">
      <dgm:prSet presAssocID="{F2A8CC4C-39CF-411B-B08A-C8316AF57951}" presName="arrowAndChildren" presStyleCnt="0"/>
      <dgm:spPr/>
    </dgm:pt>
    <dgm:pt modelId="{104292FE-498C-4EBF-8D90-6AABD24546E3}" type="pres">
      <dgm:prSet presAssocID="{F2A8CC4C-39CF-411B-B08A-C8316AF57951}" presName="parentTextArrow" presStyleLbl="node1" presStyleIdx="1" presStyleCnt="3"/>
      <dgm:spPr/>
      <dgm:t>
        <a:bodyPr/>
        <a:lstStyle/>
        <a:p>
          <a:endParaRPr lang="es-MX"/>
        </a:p>
      </dgm:t>
    </dgm:pt>
    <dgm:pt modelId="{801DAEC8-7FCD-4D82-A25D-6204F710322F}" type="pres">
      <dgm:prSet presAssocID="{22644700-CAD4-4DD9-A7D4-15B653FC8A01}" presName="sp" presStyleCnt="0"/>
      <dgm:spPr/>
    </dgm:pt>
    <dgm:pt modelId="{69D939AE-89BE-4C6A-8E9B-FCAF09323EF5}" type="pres">
      <dgm:prSet presAssocID="{F851F548-3039-4E87-B5A6-B37948DB1626}" presName="arrowAndChildren" presStyleCnt="0"/>
      <dgm:spPr/>
    </dgm:pt>
    <dgm:pt modelId="{5158BD9A-50D5-4A3C-B375-6A8305A27E60}" type="pres">
      <dgm:prSet presAssocID="{F851F548-3039-4E87-B5A6-B37948DB1626}" presName="parentTextArrow" presStyleLbl="node1" presStyleIdx="2" presStyleCnt="3" custLinFactNeighborY="-10715"/>
      <dgm:spPr/>
      <dgm:t>
        <a:bodyPr/>
        <a:lstStyle/>
        <a:p>
          <a:endParaRPr lang="es-MX"/>
        </a:p>
      </dgm:t>
    </dgm:pt>
  </dgm:ptLst>
  <dgm:cxnLst>
    <dgm:cxn modelId="{13367792-8B00-430A-B423-9E82F7854A48}" srcId="{48981BDB-06DE-40BF-B7A1-58AC7B948A05}" destId="{A0C2D22F-368B-4071-9BF1-68EDBFFE51AE}" srcOrd="2" destOrd="0" parTransId="{972936AD-2043-4CE0-A07E-5F283EA62654}" sibTransId="{9EF94BB5-A3C9-4D2B-9B5B-50036386A75F}"/>
    <dgm:cxn modelId="{AA7A7E66-93D1-4632-8622-B124A4210543}" srcId="{48981BDB-06DE-40BF-B7A1-58AC7B948A05}" destId="{F2A8CC4C-39CF-411B-B08A-C8316AF57951}" srcOrd="1" destOrd="0" parTransId="{A5E89341-63C3-4493-8D91-EE9B55F8583F}" sibTransId="{8EBD7342-D692-4692-A94F-A7CD7E917451}"/>
    <dgm:cxn modelId="{ED06A810-2FFB-4720-A31E-097CD61C5304}" type="presOf" srcId="{F2A8CC4C-39CF-411B-B08A-C8316AF57951}" destId="{104292FE-498C-4EBF-8D90-6AABD24546E3}" srcOrd="0" destOrd="0" presId="urn:microsoft.com/office/officeart/2005/8/layout/process4"/>
    <dgm:cxn modelId="{BEDB5E51-3B38-473F-A927-661277C5AA38}" type="presOf" srcId="{F851F548-3039-4E87-B5A6-B37948DB1626}" destId="{5158BD9A-50D5-4A3C-B375-6A8305A27E60}" srcOrd="0" destOrd="0" presId="urn:microsoft.com/office/officeart/2005/8/layout/process4"/>
    <dgm:cxn modelId="{49E9A797-2279-4384-A228-3B261705CBA5}" type="presOf" srcId="{48981BDB-06DE-40BF-B7A1-58AC7B948A05}" destId="{AD6BCA34-B3EE-46BE-8A3C-EDB447B798FB}" srcOrd="0" destOrd="0" presId="urn:microsoft.com/office/officeart/2005/8/layout/process4"/>
    <dgm:cxn modelId="{C32EBC3C-5F4D-4D3E-B126-EB00BEA20679}" srcId="{48981BDB-06DE-40BF-B7A1-58AC7B948A05}" destId="{F851F548-3039-4E87-B5A6-B37948DB1626}" srcOrd="0" destOrd="0" parTransId="{7717462A-09DE-4DA2-9A38-5F06FBD5F61F}" sibTransId="{22644700-CAD4-4DD9-A7D4-15B653FC8A01}"/>
    <dgm:cxn modelId="{7DA0EE18-19D0-42C3-926D-EF5042F63080}" type="presOf" srcId="{A0C2D22F-368B-4071-9BF1-68EDBFFE51AE}" destId="{5D73A37F-BEE5-41CB-AE5E-32DC73BD960B}" srcOrd="0" destOrd="0" presId="urn:microsoft.com/office/officeart/2005/8/layout/process4"/>
    <dgm:cxn modelId="{3855CCBF-65A6-4443-9BDA-F9CE44CD0613}" type="presParOf" srcId="{AD6BCA34-B3EE-46BE-8A3C-EDB447B798FB}" destId="{76BB7423-6E8D-408C-9A6A-5F2DFA33E0D3}" srcOrd="0" destOrd="0" presId="urn:microsoft.com/office/officeart/2005/8/layout/process4"/>
    <dgm:cxn modelId="{1928FC95-8B3D-441B-9C3C-778779565C8C}" type="presParOf" srcId="{76BB7423-6E8D-408C-9A6A-5F2DFA33E0D3}" destId="{5D73A37F-BEE5-41CB-AE5E-32DC73BD960B}" srcOrd="0" destOrd="0" presId="urn:microsoft.com/office/officeart/2005/8/layout/process4"/>
    <dgm:cxn modelId="{948F265C-BC12-4E21-9D1D-0BBBC237E0F3}" type="presParOf" srcId="{AD6BCA34-B3EE-46BE-8A3C-EDB447B798FB}" destId="{EE521747-A5FE-4A78-A6CA-0512A685A48D}" srcOrd="1" destOrd="0" presId="urn:microsoft.com/office/officeart/2005/8/layout/process4"/>
    <dgm:cxn modelId="{E2E4F05E-54E1-4A60-8863-0AC7B8979DE2}" type="presParOf" srcId="{AD6BCA34-B3EE-46BE-8A3C-EDB447B798FB}" destId="{E4A77CCA-706A-4A61-8DD7-2959915CB354}" srcOrd="2" destOrd="0" presId="urn:microsoft.com/office/officeart/2005/8/layout/process4"/>
    <dgm:cxn modelId="{759A7244-4ABA-46A5-A5AD-22E417E6605F}" type="presParOf" srcId="{E4A77CCA-706A-4A61-8DD7-2959915CB354}" destId="{104292FE-498C-4EBF-8D90-6AABD24546E3}" srcOrd="0" destOrd="0" presId="urn:microsoft.com/office/officeart/2005/8/layout/process4"/>
    <dgm:cxn modelId="{29847321-CCCF-41FB-8496-87CA7BB5377B}" type="presParOf" srcId="{AD6BCA34-B3EE-46BE-8A3C-EDB447B798FB}" destId="{801DAEC8-7FCD-4D82-A25D-6204F710322F}" srcOrd="3" destOrd="0" presId="urn:microsoft.com/office/officeart/2005/8/layout/process4"/>
    <dgm:cxn modelId="{322F0776-5555-4AB8-A1DC-AD38FC4814C8}" type="presParOf" srcId="{AD6BCA34-B3EE-46BE-8A3C-EDB447B798FB}" destId="{69D939AE-89BE-4C6A-8E9B-FCAF09323EF5}" srcOrd="4" destOrd="0" presId="urn:microsoft.com/office/officeart/2005/8/layout/process4"/>
    <dgm:cxn modelId="{D5889ADC-1E22-4A87-9822-ECE4C8F426E9}" type="presParOf" srcId="{69D939AE-89BE-4C6A-8E9B-FCAF09323EF5}" destId="{5158BD9A-50D5-4A3C-B375-6A8305A27E6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8981BDB-06DE-40BF-B7A1-58AC7B948A05}" type="doc">
      <dgm:prSet loTypeId="urn:microsoft.com/office/officeart/2005/8/layout/process4" loCatId="list" qsTypeId="urn:microsoft.com/office/officeart/2005/8/quickstyle/simple1" qsCatId="simple" csTypeId="urn:microsoft.com/office/officeart/2005/8/colors/colorful5" csCatId="colorful" phldr="1"/>
      <dgm:spPr/>
      <dgm:t>
        <a:bodyPr/>
        <a:lstStyle/>
        <a:p>
          <a:endParaRPr lang="es-MX"/>
        </a:p>
      </dgm:t>
    </dgm:pt>
    <dgm:pt modelId="{620293CA-8928-4C6C-90A1-E58EBBFAA6F8}">
      <dgm:prSet/>
      <dgm:spPr/>
      <dgm:t>
        <a:bodyPr/>
        <a:lstStyle/>
        <a:p>
          <a:pPr rtl="0"/>
          <a:r>
            <a:rPr lang="es-MX" dirty="0" smtClean="0"/>
            <a:t>Desarrollar la competencia de plantear metas u objetivos aporta beneficios como: saber a dónde vamos, optimizar recursos, contar con una motivación extra para desarrollar las actividades del día a día, aportar una base importante para desarrollar procesos superiores tales como:</a:t>
          </a:r>
          <a:endParaRPr lang="es-MX" dirty="0"/>
        </a:p>
      </dgm:t>
    </dgm:pt>
    <dgm:pt modelId="{4A32D637-F540-42CE-9F66-409DA85E4A32}" type="parTrans" cxnId="{7AE6F9C1-7D83-44CD-875C-58069DFD27A5}">
      <dgm:prSet/>
      <dgm:spPr/>
      <dgm:t>
        <a:bodyPr/>
        <a:lstStyle/>
        <a:p>
          <a:endParaRPr lang="es-MX"/>
        </a:p>
      </dgm:t>
    </dgm:pt>
    <dgm:pt modelId="{F9F15847-CC81-4EC4-A47A-B97203A6FAD8}" type="sibTrans" cxnId="{7AE6F9C1-7D83-44CD-875C-58069DFD27A5}">
      <dgm:prSet/>
      <dgm:spPr/>
      <dgm:t>
        <a:bodyPr/>
        <a:lstStyle/>
        <a:p>
          <a:endParaRPr lang="es-MX"/>
        </a:p>
      </dgm:t>
    </dgm:pt>
    <dgm:pt modelId="{23F3DDF0-44F1-4A11-9609-0F0F653B5FFC}">
      <dgm:prSet custT="1"/>
      <dgm:spPr/>
      <dgm:t>
        <a:bodyPr/>
        <a:lstStyle/>
        <a:p>
          <a:pPr rtl="0"/>
          <a:r>
            <a:rPr lang="es-MX" sz="2400" dirty="0" smtClean="0"/>
            <a:t>La Toma de decisiones</a:t>
          </a:r>
          <a:endParaRPr lang="es-MX" sz="2400" dirty="0"/>
        </a:p>
      </dgm:t>
    </dgm:pt>
    <dgm:pt modelId="{C6AC2088-70A0-47CB-8623-61AFB941D569}" type="parTrans" cxnId="{E5A84259-FDE0-43F4-BAA0-BE0A91A8B6B2}">
      <dgm:prSet/>
      <dgm:spPr/>
      <dgm:t>
        <a:bodyPr/>
        <a:lstStyle/>
        <a:p>
          <a:endParaRPr lang="es-MX"/>
        </a:p>
      </dgm:t>
    </dgm:pt>
    <dgm:pt modelId="{7DED074F-FD03-4D80-BA1F-D240C5417AAE}" type="sibTrans" cxnId="{E5A84259-FDE0-43F4-BAA0-BE0A91A8B6B2}">
      <dgm:prSet/>
      <dgm:spPr/>
      <dgm:t>
        <a:bodyPr/>
        <a:lstStyle/>
        <a:p>
          <a:endParaRPr lang="es-MX"/>
        </a:p>
      </dgm:t>
    </dgm:pt>
    <dgm:pt modelId="{DCBE70CD-C339-4B38-AAB7-C22F7A205280}">
      <dgm:prSet custT="1"/>
      <dgm:spPr/>
      <dgm:t>
        <a:bodyPr/>
        <a:lstStyle/>
        <a:p>
          <a:pPr rtl="0"/>
          <a:r>
            <a:rPr lang="es-MX" sz="2400" dirty="0" smtClean="0"/>
            <a:t>La planeación</a:t>
          </a:r>
          <a:endParaRPr lang="es-MX" sz="2400" dirty="0"/>
        </a:p>
      </dgm:t>
    </dgm:pt>
    <dgm:pt modelId="{0A75A54F-3602-491E-A393-873C1DDFE549}" type="parTrans" cxnId="{D2DFE681-3B34-45DA-8C24-5ECB7322860B}">
      <dgm:prSet/>
      <dgm:spPr/>
      <dgm:t>
        <a:bodyPr/>
        <a:lstStyle/>
        <a:p>
          <a:endParaRPr lang="es-MX"/>
        </a:p>
      </dgm:t>
    </dgm:pt>
    <dgm:pt modelId="{A1779C0A-A945-4D2B-BF1B-DD334976CEE7}" type="sibTrans" cxnId="{D2DFE681-3B34-45DA-8C24-5ECB7322860B}">
      <dgm:prSet/>
      <dgm:spPr/>
      <dgm:t>
        <a:bodyPr/>
        <a:lstStyle/>
        <a:p>
          <a:endParaRPr lang="es-MX"/>
        </a:p>
      </dgm:t>
    </dgm:pt>
    <dgm:pt modelId="{AD6BCA34-B3EE-46BE-8A3C-EDB447B798FB}" type="pres">
      <dgm:prSet presAssocID="{48981BDB-06DE-40BF-B7A1-58AC7B948A05}" presName="Name0" presStyleCnt="0">
        <dgm:presLayoutVars>
          <dgm:dir/>
          <dgm:animLvl val="lvl"/>
          <dgm:resizeHandles val="exact"/>
        </dgm:presLayoutVars>
      </dgm:prSet>
      <dgm:spPr/>
      <dgm:t>
        <a:bodyPr/>
        <a:lstStyle/>
        <a:p>
          <a:endParaRPr lang="es-MX"/>
        </a:p>
      </dgm:t>
    </dgm:pt>
    <dgm:pt modelId="{C4FFF43A-AAC0-46D0-BA8E-82CCCD6E27CE}" type="pres">
      <dgm:prSet presAssocID="{620293CA-8928-4C6C-90A1-E58EBBFAA6F8}" presName="boxAndChildren" presStyleCnt="0"/>
      <dgm:spPr/>
    </dgm:pt>
    <dgm:pt modelId="{E24BFAE1-659C-45F4-8D7C-A379D7C234EE}" type="pres">
      <dgm:prSet presAssocID="{620293CA-8928-4C6C-90A1-E58EBBFAA6F8}" presName="parentTextBox" presStyleLbl="node1" presStyleIdx="0" presStyleCnt="1"/>
      <dgm:spPr/>
      <dgm:t>
        <a:bodyPr/>
        <a:lstStyle/>
        <a:p>
          <a:endParaRPr lang="es-MX"/>
        </a:p>
      </dgm:t>
    </dgm:pt>
    <dgm:pt modelId="{AA9F0729-D577-46F8-B568-B247A8EAFB1A}" type="pres">
      <dgm:prSet presAssocID="{620293CA-8928-4C6C-90A1-E58EBBFAA6F8}" presName="entireBox" presStyleLbl="node1" presStyleIdx="0" presStyleCnt="1"/>
      <dgm:spPr/>
      <dgm:t>
        <a:bodyPr/>
        <a:lstStyle/>
        <a:p>
          <a:endParaRPr lang="es-MX"/>
        </a:p>
      </dgm:t>
    </dgm:pt>
    <dgm:pt modelId="{8AA2F299-A009-49A8-B7BF-9C86D8B2C444}" type="pres">
      <dgm:prSet presAssocID="{620293CA-8928-4C6C-90A1-E58EBBFAA6F8}" presName="descendantBox" presStyleCnt="0"/>
      <dgm:spPr/>
    </dgm:pt>
    <dgm:pt modelId="{7786F74C-76B2-44BF-9155-F572E3E9E51A}" type="pres">
      <dgm:prSet presAssocID="{23F3DDF0-44F1-4A11-9609-0F0F653B5FFC}" presName="childTextBox" presStyleLbl="fgAccFollowNode1" presStyleIdx="0" presStyleCnt="2">
        <dgm:presLayoutVars>
          <dgm:bulletEnabled val="1"/>
        </dgm:presLayoutVars>
      </dgm:prSet>
      <dgm:spPr/>
      <dgm:t>
        <a:bodyPr/>
        <a:lstStyle/>
        <a:p>
          <a:endParaRPr lang="es-MX"/>
        </a:p>
      </dgm:t>
    </dgm:pt>
    <dgm:pt modelId="{088BA813-E181-46FE-9C1B-B2E4C562B4A0}" type="pres">
      <dgm:prSet presAssocID="{DCBE70CD-C339-4B38-AAB7-C22F7A205280}" presName="childTextBox" presStyleLbl="fgAccFollowNode1" presStyleIdx="1" presStyleCnt="2">
        <dgm:presLayoutVars>
          <dgm:bulletEnabled val="1"/>
        </dgm:presLayoutVars>
      </dgm:prSet>
      <dgm:spPr/>
      <dgm:t>
        <a:bodyPr/>
        <a:lstStyle/>
        <a:p>
          <a:endParaRPr lang="es-MX"/>
        </a:p>
      </dgm:t>
    </dgm:pt>
  </dgm:ptLst>
  <dgm:cxnLst>
    <dgm:cxn modelId="{91A699F2-1A69-4841-827B-C11DC53A73E2}" type="presOf" srcId="{48981BDB-06DE-40BF-B7A1-58AC7B948A05}" destId="{AD6BCA34-B3EE-46BE-8A3C-EDB447B798FB}" srcOrd="0" destOrd="0" presId="urn:microsoft.com/office/officeart/2005/8/layout/process4"/>
    <dgm:cxn modelId="{7AE6F9C1-7D83-44CD-875C-58069DFD27A5}" srcId="{48981BDB-06DE-40BF-B7A1-58AC7B948A05}" destId="{620293CA-8928-4C6C-90A1-E58EBBFAA6F8}" srcOrd="0" destOrd="0" parTransId="{4A32D637-F540-42CE-9F66-409DA85E4A32}" sibTransId="{F9F15847-CC81-4EC4-A47A-B97203A6FAD8}"/>
    <dgm:cxn modelId="{E2D99B38-F0BE-4825-BE94-D40780C03A03}" type="presOf" srcId="{620293CA-8928-4C6C-90A1-E58EBBFAA6F8}" destId="{E24BFAE1-659C-45F4-8D7C-A379D7C234EE}" srcOrd="0" destOrd="0" presId="urn:microsoft.com/office/officeart/2005/8/layout/process4"/>
    <dgm:cxn modelId="{E5A84259-FDE0-43F4-BAA0-BE0A91A8B6B2}" srcId="{620293CA-8928-4C6C-90A1-E58EBBFAA6F8}" destId="{23F3DDF0-44F1-4A11-9609-0F0F653B5FFC}" srcOrd="0" destOrd="0" parTransId="{C6AC2088-70A0-47CB-8623-61AFB941D569}" sibTransId="{7DED074F-FD03-4D80-BA1F-D240C5417AAE}"/>
    <dgm:cxn modelId="{8742ABE6-ABFE-47ED-BC86-9A8F0C0272AA}" type="presOf" srcId="{620293CA-8928-4C6C-90A1-E58EBBFAA6F8}" destId="{AA9F0729-D577-46F8-B568-B247A8EAFB1A}" srcOrd="1" destOrd="0" presId="urn:microsoft.com/office/officeart/2005/8/layout/process4"/>
    <dgm:cxn modelId="{0ED6B06E-8A23-4C8C-94C4-0E2476D73725}" type="presOf" srcId="{DCBE70CD-C339-4B38-AAB7-C22F7A205280}" destId="{088BA813-E181-46FE-9C1B-B2E4C562B4A0}" srcOrd="0" destOrd="0" presId="urn:microsoft.com/office/officeart/2005/8/layout/process4"/>
    <dgm:cxn modelId="{D2DFE681-3B34-45DA-8C24-5ECB7322860B}" srcId="{620293CA-8928-4C6C-90A1-E58EBBFAA6F8}" destId="{DCBE70CD-C339-4B38-AAB7-C22F7A205280}" srcOrd="1" destOrd="0" parTransId="{0A75A54F-3602-491E-A393-873C1DDFE549}" sibTransId="{A1779C0A-A945-4D2B-BF1B-DD334976CEE7}"/>
    <dgm:cxn modelId="{CE11F012-0050-4B65-9524-D1B1A866F12C}" type="presOf" srcId="{23F3DDF0-44F1-4A11-9609-0F0F653B5FFC}" destId="{7786F74C-76B2-44BF-9155-F572E3E9E51A}" srcOrd="0" destOrd="0" presId="urn:microsoft.com/office/officeart/2005/8/layout/process4"/>
    <dgm:cxn modelId="{F4B8F1E3-4844-4379-8396-A6279D1E4A38}" type="presParOf" srcId="{AD6BCA34-B3EE-46BE-8A3C-EDB447B798FB}" destId="{C4FFF43A-AAC0-46D0-BA8E-82CCCD6E27CE}" srcOrd="0" destOrd="0" presId="urn:microsoft.com/office/officeart/2005/8/layout/process4"/>
    <dgm:cxn modelId="{9DD4795A-A3E0-4D17-A34A-FCF4F3622E09}" type="presParOf" srcId="{C4FFF43A-AAC0-46D0-BA8E-82CCCD6E27CE}" destId="{E24BFAE1-659C-45F4-8D7C-A379D7C234EE}" srcOrd="0" destOrd="0" presId="urn:microsoft.com/office/officeart/2005/8/layout/process4"/>
    <dgm:cxn modelId="{D4490981-B82C-4B58-ACF5-484A8B003913}" type="presParOf" srcId="{C4FFF43A-AAC0-46D0-BA8E-82CCCD6E27CE}" destId="{AA9F0729-D577-46F8-B568-B247A8EAFB1A}" srcOrd="1" destOrd="0" presId="urn:microsoft.com/office/officeart/2005/8/layout/process4"/>
    <dgm:cxn modelId="{98A39D30-137D-4856-9BBF-630DE3899ABA}" type="presParOf" srcId="{C4FFF43A-AAC0-46D0-BA8E-82CCCD6E27CE}" destId="{8AA2F299-A009-49A8-B7BF-9C86D8B2C444}" srcOrd="2" destOrd="0" presId="urn:microsoft.com/office/officeart/2005/8/layout/process4"/>
    <dgm:cxn modelId="{237D7EC6-E338-45FF-A879-8B5167143DC3}" type="presParOf" srcId="{8AA2F299-A009-49A8-B7BF-9C86D8B2C444}" destId="{7786F74C-76B2-44BF-9155-F572E3E9E51A}" srcOrd="0" destOrd="0" presId="urn:microsoft.com/office/officeart/2005/8/layout/process4"/>
    <dgm:cxn modelId="{C7C64BF9-1979-46C7-B24B-D09BB50BB9EE}" type="presParOf" srcId="{8AA2F299-A009-49A8-B7BF-9C86D8B2C444}" destId="{088BA813-E181-46FE-9C1B-B2E4C562B4A0}"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06BFA31-EBD1-457B-BA6E-2FBBEDBD5C79}" type="doc">
      <dgm:prSet loTypeId="urn:diagrams.loki3.com/BracketList+Icon" loCatId="list" qsTypeId="urn:microsoft.com/office/officeart/2005/8/quickstyle/simple1" qsCatId="simple" csTypeId="urn:microsoft.com/office/officeart/2005/8/colors/colorful3" csCatId="colorful" phldr="1"/>
      <dgm:spPr/>
      <dgm:t>
        <a:bodyPr/>
        <a:lstStyle/>
        <a:p>
          <a:endParaRPr lang="es-MX"/>
        </a:p>
      </dgm:t>
    </dgm:pt>
    <dgm:pt modelId="{1D74656B-25DB-4925-A0AB-EF8D8E07A1E0}">
      <dgm:prSet/>
      <dgm:spPr/>
      <dgm:t>
        <a:bodyPr/>
        <a:lstStyle/>
        <a:p>
          <a:pPr rtl="0"/>
          <a:r>
            <a:rPr lang="es-MX" dirty="0" smtClean="0"/>
            <a:t>Tener en cuenta las variables implica considerar los distintos, criterios,  que determinan en una realidad particular. Así por ejemplo:</a:t>
          </a:r>
          <a:endParaRPr lang="es-MX" dirty="0"/>
        </a:p>
      </dgm:t>
    </dgm:pt>
    <dgm:pt modelId="{63AECC19-665B-4D9E-87E1-07F479B3F1AE}" type="parTrans" cxnId="{39577FB0-2457-415E-9D39-0B997BBC3CCA}">
      <dgm:prSet/>
      <dgm:spPr/>
      <dgm:t>
        <a:bodyPr/>
        <a:lstStyle/>
        <a:p>
          <a:endParaRPr lang="es-MX"/>
        </a:p>
      </dgm:t>
    </dgm:pt>
    <dgm:pt modelId="{7674FB4D-6BCB-4E51-A976-BD98837F0F59}" type="sibTrans" cxnId="{39577FB0-2457-415E-9D39-0B997BBC3CCA}">
      <dgm:prSet/>
      <dgm:spPr/>
      <dgm:t>
        <a:bodyPr/>
        <a:lstStyle/>
        <a:p>
          <a:endParaRPr lang="es-MX"/>
        </a:p>
      </dgm:t>
    </dgm:pt>
    <dgm:pt modelId="{09B62C27-63D1-4081-817D-6D3A4B7A3123}">
      <dgm:prSet custT="1"/>
      <dgm:spPr/>
      <dgm:t>
        <a:bodyPr/>
        <a:lstStyle/>
        <a:p>
          <a:pPr rtl="0"/>
          <a:r>
            <a:rPr lang="es-MX" sz="2400" dirty="0" smtClean="0"/>
            <a:t>Cuando queremos adquirir un automóvil, al igual que si requerimos elegir una computadora, debemos considerar el mayor número de variables que permita comparar sus características, para elegir la mejor opción de acuerdo con nuestras necesidades y recursos, y a partir de ello:</a:t>
          </a:r>
          <a:endParaRPr lang="es-MX" sz="2400" dirty="0"/>
        </a:p>
      </dgm:t>
    </dgm:pt>
    <dgm:pt modelId="{255997F1-366E-4088-B0C4-ABDA7E4324DF}" type="parTrans" cxnId="{69CD5B2D-AA5B-4B06-B476-929125D28EC1}">
      <dgm:prSet/>
      <dgm:spPr/>
      <dgm:t>
        <a:bodyPr/>
        <a:lstStyle/>
        <a:p>
          <a:endParaRPr lang="es-MX"/>
        </a:p>
      </dgm:t>
    </dgm:pt>
    <dgm:pt modelId="{39A4A795-C674-4310-A1F2-C4E54D6B9E11}" type="sibTrans" cxnId="{69CD5B2D-AA5B-4B06-B476-929125D28EC1}">
      <dgm:prSet/>
      <dgm:spPr/>
      <dgm:t>
        <a:bodyPr/>
        <a:lstStyle/>
        <a:p>
          <a:endParaRPr lang="es-MX"/>
        </a:p>
      </dgm:t>
    </dgm:pt>
    <dgm:pt modelId="{77F78EE3-89C1-4E16-8EB9-EFD93C1D11E2}" type="pres">
      <dgm:prSet presAssocID="{206BFA31-EBD1-457B-BA6E-2FBBEDBD5C79}" presName="Name0" presStyleCnt="0">
        <dgm:presLayoutVars>
          <dgm:dir/>
          <dgm:animLvl val="lvl"/>
          <dgm:resizeHandles val="exact"/>
        </dgm:presLayoutVars>
      </dgm:prSet>
      <dgm:spPr/>
      <dgm:t>
        <a:bodyPr/>
        <a:lstStyle/>
        <a:p>
          <a:endParaRPr lang="es-MX"/>
        </a:p>
      </dgm:t>
    </dgm:pt>
    <dgm:pt modelId="{00FEAA6D-6F82-436B-8388-69506D2548BA}" type="pres">
      <dgm:prSet presAssocID="{1D74656B-25DB-4925-A0AB-EF8D8E07A1E0}" presName="linNode" presStyleCnt="0"/>
      <dgm:spPr/>
    </dgm:pt>
    <dgm:pt modelId="{306D00D9-E79C-448F-B2F2-B511156490C3}" type="pres">
      <dgm:prSet presAssocID="{1D74656B-25DB-4925-A0AB-EF8D8E07A1E0}" presName="parTx" presStyleLbl="revTx" presStyleIdx="0" presStyleCnt="1">
        <dgm:presLayoutVars>
          <dgm:chMax val="1"/>
          <dgm:bulletEnabled val="1"/>
        </dgm:presLayoutVars>
      </dgm:prSet>
      <dgm:spPr/>
      <dgm:t>
        <a:bodyPr/>
        <a:lstStyle/>
        <a:p>
          <a:endParaRPr lang="es-MX"/>
        </a:p>
      </dgm:t>
    </dgm:pt>
    <dgm:pt modelId="{1DE5542D-6D51-4F72-B50C-9F910DA4BEF3}" type="pres">
      <dgm:prSet presAssocID="{1D74656B-25DB-4925-A0AB-EF8D8E07A1E0}" presName="bracket" presStyleLbl="parChTrans1D1" presStyleIdx="0" presStyleCnt="1"/>
      <dgm:spPr/>
    </dgm:pt>
    <dgm:pt modelId="{17FA6CF7-4950-49D4-9D6E-45765FF5DC1D}" type="pres">
      <dgm:prSet presAssocID="{1D74656B-25DB-4925-A0AB-EF8D8E07A1E0}" presName="spH" presStyleCnt="0"/>
      <dgm:spPr/>
    </dgm:pt>
    <dgm:pt modelId="{4D68B8F8-11A1-4FAF-9139-C13E16B8EF91}" type="pres">
      <dgm:prSet presAssocID="{1D74656B-25DB-4925-A0AB-EF8D8E07A1E0}" presName="desTx" presStyleLbl="node1" presStyleIdx="0" presStyleCnt="1">
        <dgm:presLayoutVars>
          <dgm:bulletEnabled val="1"/>
        </dgm:presLayoutVars>
      </dgm:prSet>
      <dgm:spPr/>
      <dgm:t>
        <a:bodyPr/>
        <a:lstStyle/>
        <a:p>
          <a:endParaRPr lang="es-MX"/>
        </a:p>
      </dgm:t>
    </dgm:pt>
  </dgm:ptLst>
  <dgm:cxnLst>
    <dgm:cxn modelId="{EC1078A2-0346-47DE-8520-BA2172DE3269}" type="presOf" srcId="{206BFA31-EBD1-457B-BA6E-2FBBEDBD5C79}" destId="{77F78EE3-89C1-4E16-8EB9-EFD93C1D11E2}" srcOrd="0" destOrd="0" presId="urn:diagrams.loki3.com/BracketList+Icon"/>
    <dgm:cxn modelId="{B7CA1B36-0C4A-4B44-945E-23D31E923180}" type="presOf" srcId="{1D74656B-25DB-4925-A0AB-EF8D8E07A1E0}" destId="{306D00D9-E79C-448F-B2F2-B511156490C3}" srcOrd="0" destOrd="0" presId="urn:diagrams.loki3.com/BracketList+Icon"/>
    <dgm:cxn modelId="{69CD5B2D-AA5B-4B06-B476-929125D28EC1}" srcId="{1D74656B-25DB-4925-A0AB-EF8D8E07A1E0}" destId="{09B62C27-63D1-4081-817D-6D3A4B7A3123}" srcOrd="0" destOrd="0" parTransId="{255997F1-366E-4088-B0C4-ABDA7E4324DF}" sibTransId="{39A4A795-C674-4310-A1F2-C4E54D6B9E11}"/>
    <dgm:cxn modelId="{099C01E6-6F3A-4712-8186-0404BC6CC621}" type="presOf" srcId="{09B62C27-63D1-4081-817D-6D3A4B7A3123}" destId="{4D68B8F8-11A1-4FAF-9139-C13E16B8EF91}" srcOrd="0" destOrd="0" presId="urn:diagrams.loki3.com/BracketList+Icon"/>
    <dgm:cxn modelId="{39577FB0-2457-415E-9D39-0B997BBC3CCA}" srcId="{206BFA31-EBD1-457B-BA6E-2FBBEDBD5C79}" destId="{1D74656B-25DB-4925-A0AB-EF8D8E07A1E0}" srcOrd="0" destOrd="0" parTransId="{63AECC19-665B-4D9E-87E1-07F479B3F1AE}" sibTransId="{7674FB4D-6BCB-4E51-A976-BD98837F0F59}"/>
    <dgm:cxn modelId="{A7817A16-ED0E-4438-83FF-61DDBCBF240E}" type="presParOf" srcId="{77F78EE3-89C1-4E16-8EB9-EFD93C1D11E2}" destId="{00FEAA6D-6F82-436B-8388-69506D2548BA}" srcOrd="0" destOrd="0" presId="urn:diagrams.loki3.com/BracketList+Icon"/>
    <dgm:cxn modelId="{DB7EC2C4-124A-4921-AE37-6C7CD3C12BCE}" type="presParOf" srcId="{00FEAA6D-6F82-436B-8388-69506D2548BA}" destId="{306D00D9-E79C-448F-B2F2-B511156490C3}" srcOrd="0" destOrd="0" presId="urn:diagrams.loki3.com/BracketList+Icon"/>
    <dgm:cxn modelId="{22A68F26-D6FD-4094-B271-2E69F8C3B087}" type="presParOf" srcId="{00FEAA6D-6F82-436B-8388-69506D2548BA}" destId="{1DE5542D-6D51-4F72-B50C-9F910DA4BEF3}" srcOrd="1" destOrd="0" presId="urn:diagrams.loki3.com/BracketList+Icon"/>
    <dgm:cxn modelId="{CF615275-A39B-42ED-BD49-3144605B0D46}" type="presParOf" srcId="{00FEAA6D-6F82-436B-8388-69506D2548BA}" destId="{17FA6CF7-4950-49D4-9D6E-45765FF5DC1D}" srcOrd="2" destOrd="0" presId="urn:diagrams.loki3.com/BracketList+Icon"/>
    <dgm:cxn modelId="{8A0EB820-3BE5-41DD-9487-172E1A899F7E}" type="presParOf" srcId="{00FEAA6D-6F82-436B-8388-69506D2548BA}" destId="{4D68B8F8-11A1-4FAF-9139-C13E16B8EF91}"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06BFA31-EBD1-457B-BA6E-2FBBEDBD5C79}" type="doc">
      <dgm:prSet loTypeId="urn:diagrams.loki3.com/BracketList+Icon" loCatId="list" qsTypeId="urn:microsoft.com/office/officeart/2005/8/quickstyle/simple1" qsCatId="simple" csTypeId="urn:microsoft.com/office/officeart/2005/8/colors/colorful3" csCatId="colorful" phldr="1"/>
      <dgm:spPr/>
      <dgm:t>
        <a:bodyPr/>
        <a:lstStyle/>
        <a:p>
          <a:endParaRPr lang="es-MX"/>
        </a:p>
      </dgm:t>
    </dgm:pt>
    <dgm:pt modelId="{67569E5C-D53B-49A7-908D-8630A692E1AD}">
      <dgm:prSet/>
      <dgm:spPr/>
      <dgm:t>
        <a:bodyPr/>
        <a:lstStyle/>
        <a:p>
          <a:pPr rtl="0"/>
          <a:r>
            <a:rPr lang="es-MX" i="1" dirty="0" smtClean="0"/>
            <a:t>Qué le aporta esto a una persona en relación con la construcción de un PVyC:</a:t>
          </a:r>
          <a:endParaRPr lang="es-MX" i="1" dirty="0"/>
        </a:p>
      </dgm:t>
    </dgm:pt>
    <dgm:pt modelId="{AEF22063-5006-4832-AB62-2A7F9F8B04B0}" type="parTrans" cxnId="{BEDD0E8A-8F3C-4D74-AE4B-BC070D68218A}">
      <dgm:prSet/>
      <dgm:spPr/>
      <dgm:t>
        <a:bodyPr/>
        <a:lstStyle/>
        <a:p>
          <a:endParaRPr lang="es-MX"/>
        </a:p>
      </dgm:t>
    </dgm:pt>
    <dgm:pt modelId="{B34ED101-A252-4B93-95E4-F4A973D36A56}" type="sibTrans" cxnId="{BEDD0E8A-8F3C-4D74-AE4B-BC070D68218A}">
      <dgm:prSet/>
      <dgm:spPr/>
      <dgm:t>
        <a:bodyPr/>
        <a:lstStyle/>
        <a:p>
          <a:endParaRPr lang="es-MX"/>
        </a:p>
      </dgm:t>
    </dgm:pt>
    <dgm:pt modelId="{8C174ADB-4052-4FBD-A1BD-BA69F560958F}">
      <dgm:prSet/>
      <dgm:spPr/>
      <dgm:t>
        <a:bodyPr/>
        <a:lstStyle/>
        <a:p>
          <a:pPr rtl="0"/>
          <a:r>
            <a:rPr lang="es-MX" dirty="0" smtClean="0"/>
            <a:t>Contar con criterios de evaluación para apoyar y evaluar la toma de decisiones  </a:t>
          </a:r>
          <a:endParaRPr lang="es-MX" dirty="0"/>
        </a:p>
      </dgm:t>
    </dgm:pt>
    <dgm:pt modelId="{B5C93689-16D0-4085-B109-E17F2CD3EA7C}" type="sibTrans" cxnId="{E9A1702D-BF14-4D5C-A88E-5FC75E6A59ED}">
      <dgm:prSet/>
      <dgm:spPr/>
      <dgm:t>
        <a:bodyPr/>
        <a:lstStyle/>
        <a:p>
          <a:endParaRPr lang="es-MX"/>
        </a:p>
      </dgm:t>
    </dgm:pt>
    <dgm:pt modelId="{E3B1435B-F371-4D2B-A62C-2E584CA47B05}" type="parTrans" cxnId="{E9A1702D-BF14-4D5C-A88E-5FC75E6A59ED}">
      <dgm:prSet/>
      <dgm:spPr/>
      <dgm:t>
        <a:bodyPr/>
        <a:lstStyle/>
        <a:p>
          <a:endParaRPr lang="es-MX"/>
        </a:p>
      </dgm:t>
    </dgm:pt>
    <dgm:pt modelId="{55D94526-41D3-4B07-9903-48E82DFCE38D}">
      <dgm:prSet/>
      <dgm:spPr/>
      <dgm:t>
        <a:bodyPr/>
        <a:lstStyle/>
        <a:p>
          <a:pPr rtl="0"/>
          <a:r>
            <a:rPr lang="es-MX" dirty="0" smtClean="0"/>
            <a:t>Describir con mayor detalle y especificidad lo que se quiere</a:t>
          </a:r>
          <a:endParaRPr lang="es-MX" dirty="0"/>
        </a:p>
      </dgm:t>
    </dgm:pt>
    <dgm:pt modelId="{E7F353CC-F883-468B-BBA3-C209876D6342}" type="sibTrans" cxnId="{2D4D2E7F-1884-46A7-88B4-01197107BB6C}">
      <dgm:prSet/>
      <dgm:spPr/>
      <dgm:t>
        <a:bodyPr/>
        <a:lstStyle/>
        <a:p>
          <a:endParaRPr lang="es-MX"/>
        </a:p>
      </dgm:t>
    </dgm:pt>
    <dgm:pt modelId="{0C1EFBCF-DA08-4A28-9D60-BB69BEF940AE}" type="parTrans" cxnId="{2D4D2E7F-1884-46A7-88B4-01197107BB6C}">
      <dgm:prSet/>
      <dgm:spPr/>
      <dgm:t>
        <a:bodyPr/>
        <a:lstStyle/>
        <a:p>
          <a:endParaRPr lang="es-MX"/>
        </a:p>
      </dgm:t>
    </dgm:pt>
    <dgm:pt modelId="{03890C53-0968-457A-90A9-EB3D05E05450}">
      <dgm:prSet/>
      <dgm:spPr/>
      <dgm:t>
        <a:bodyPr/>
        <a:lstStyle/>
        <a:p>
          <a:pPr rtl="0"/>
          <a:r>
            <a:rPr lang="es-MX" dirty="0" smtClean="0"/>
            <a:t>Esferas: (ver posiciograma)</a:t>
          </a:r>
          <a:endParaRPr lang="es-MX" dirty="0"/>
        </a:p>
      </dgm:t>
    </dgm:pt>
    <dgm:pt modelId="{283EE1C5-39A6-4FF2-A62D-012742E6F832}">
      <dgm:prSet/>
      <dgm:spPr/>
      <dgm:t>
        <a:bodyPr/>
        <a:lstStyle/>
        <a:p>
          <a:pPr rtl="0"/>
          <a:r>
            <a:rPr lang="es-MX" dirty="0" smtClean="0"/>
            <a:t>Ejes: </a:t>
          </a:r>
          <a:r>
            <a:rPr lang="es-MX" b="0" i="0" dirty="0" smtClean="0"/>
            <a:t>Consigo mismo, con los otros (Familia, amigos, compañeros, otros), con el mundo (entorno), con el trabajo</a:t>
          </a:r>
          <a:endParaRPr lang="es-MX" dirty="0"/>
        </a:p>
      </dgm:t>
    </dgm:pt>
    <dgm:pt modelId="{F93B7415-24CF-484D-A0EE-106F55166871}">
      <dgm:prSet/>
      <dgm:spPr/>
      <dgm:t>
        <a:bodyPr/>
        <a:lstStyle/>
        <a:p>
          <a:pPr rtl="0"/>
          <a:r>
            <a:rPr lang="es-MX" dirty="0" smtClean="0"/>
            <a:t>Dimensiones: personal, social, salud, espiritual</a:t>
          </a:r>
          <a:endParaRPr lang="es-MX" dirty="0"/>
        </a:p>
      </dgm:t>
    </dgm:pt>
    <dgm:pt modelId="{F48027C1-A9D1-46FE-B87A-ABBB3E5A3398}">
      <dgm:prSet/>
      <dgm:spPr/>
      <dgm:t>
        <a:bodyPr/>
        <a:lstStyle/>
        <a:p>
          <a:pPr rtl="0"/>
          <a:r>
            <a:rPr lang="es-MX" dirty="0" smtClean="0"/>
            <a:t>La posibilidad de tomar en cuenta, al momento de proyectarlo, distintas:</a:t>
          </a:r>
          <a:endParaRPr lang="es-MX" dirty="0"/>
        </a:p>
      </dgm:t>
    </dgm:pt>
    <dgm:pt modelId="{FF4AB494-6FAC-49F0-9CF0-93ADD8F4C2DB}" type="sibTrans" cxnId="{2570FD2F-4860-477A-A524-D9B0E0781660}">
      <dgm:prSet/>
      <dgm:spPr/>
      <dgm:t>
        <a:bodyPr/>
        <a:lstStyle/>
        <a:p>
          <a:endParaRPr lang="es-MX"/>
        </a:p>
      </dgm:t>
    </dgm:pt>
    <dgm:pt modelId="{37F1A6AD-6DF5-40E1-A3C8-48558B95A96B}" type="parTrans" cxnId="{2570FD2F-4860-477A-A524-D9B0E0781660}">
      <dgm:prSet/>
      <dgm:spPr/>
      <dgm:t>
        <a:bodyPr/>
        <a:lstStyle/>
        <a:p>
          <a:endParaRPr lang="es-MX"/>
        </a:p>
      </dgm:t>
    </dgm:pt>
    <dgm:pt modelId="{84FE6771-987B-44EA-9C60-35E7A588AEE8}" type="sibTrans" cxnId="{F9BF82A9-7FFB-4656-974D-6E1BDD588A0B}">
      <dgm:prSet/>
      <dgm:spPr/>
      <dgm:t>
        <a:bodyPr/>
        <a:lstStyle/>
        <a:p>
          <a:endParaRPr lang="es-MX"/>
        </a:p>
      </dgm:t>
    </dgm:pt>
    <dgm:pt modelId="{3B7B5AEE-1B02-4647-970A-F27EC73B2BB7}" type="parTrans" cxnId="{F9BF82A9-7FFB-4656-974D-6E1BDD588A0B}">
      <dgm:prSet/>
      <dgm:spPr/>
      <dgm:t>
        <a:bodyPr/>
        <a:lstStyle/>
        <a:p>
          <a:endParaRPr lang="es-MX"/>
        </a:p>
      </dgm:t>
    </dgm:pt>
    <dgm:pt modelId="{74C89540-49CF-40FB-B60F-7754ADEB181D}" type="sibTrans" cxnId="{F3854AEE-4C39-4DD0-BF5E-2A1E0B62D83A}">
      <dgm:prSet/>
      <dgm:spPr/>
      <dgm:t>
        <a:bodyPr/>
        <a:lstStyle/>
        <a:p>
          <a:endParaRPr lang="es-MX"/>
        </a:p>
      </dgm:t>
    </dgm:pt>
    <dgm:pt modelId="{5D0FB8E5-EAB4-475A-B6B7-1B13C26FCAD2}" type="parTrans" cxnId="{F3854AEE-4C39-4DD0-BF5E-2A1E0B62D83A}">
      <dgm:prSet/>
      <dgm:spPr/>
      <dgm:t>
        <a:bodyPr/>
        <a:lstStyle/>
        <a:p>
          <a:endParaRPr lang="es-MX"/>
        </a:p>
      </dgm:t>
    </dgm:pt>
    <dgm:pt modelId="{3DE96848-5400-447B-8A60-180F9172B6D6}" type="sibTrans" cxnId="{8BE22F5E-6860-4BCA-B1F8-F28E01C65D25}">
      <dgm:prSet/>
      <dgm:spPr/>
      <dgm:t>
        <a:bodyPr/>
        <a:lstStyle/>
        <a:p>
          <a:endParaRPr lang="es-MX"/>
        </a:p>
      </dgm:t>
    </dgm:pt>
    <dgm:pt modelId="{6ABCFD98-BEC6-403D-947F-51E51331F8C6}" type="parTrans" cxnId="{8BE22F5E-6860-4BCA-B1F8-F28E01C65D25}">
      <dgm:prSet/>
      <dgm:spPr/>
      <dgm:t>
        <a:bodyPr/>
        <a:lstStyle/>
        <a:p>
          <a:endParaRPr lang="es-MX"/>
        </a:p>
      </dgm:t>
    </dgm:pt>
    <dgm:pt modelId="{77F78EE3-89C1-4E16-8EB9-EFD93C1D11E2}" type="pres">
      <dgm:prSet presAssocID="{206BFA31-EBD1-457B-BA6E-2FBBEDBD5C79}" presName="Name0" presStyleCnt="0">
        <dgm:presLayoutVars>
          <dgm:dir/>
          <dgm:animLvl val="lvl"/>
          <dgm:resizeHandles val="exact"/>
        </dgm:presLayoutVars>
      </dgm:prSet>
      <dgm:spPr/>
      <dgm:t>
        <a:bodyPr/>
        <a:lstStyle/>
        <a:p>
          <a:endParaRPr lang="es-MX"/>
        </a:p>
      </dgm:t>
    </dgm:pt>
    <dgm:pt modelId="{E07CD247-C697-4BB3-8D41-94B325695ED1}" type="pres">
      <dgm:prSet presAssocID="{67569E5C-D53B-49A7-908D-8630A692E1AD}" presName="linNode" presStyleCnt="0"/>
      <dgm:spPr/>
    </dgm:pt>
    <dgm:pt modelId="{FC5F9FF5-A435-4BE1-BDE7-FADED606AE8B}" type="pres">
      <dgm:prSet presAssocID="{67569E5C-D53B-49A7-908D-8630A692E1AD}" presName="parTx" presStyleLbl="revTx" presStyleIdx="0" presStyleCnt="1" custScaleX="82791" custScaleY="136847" custLinFactX="-25946" custLinFactNeighborX="-100000" custLinFactNeighborY="23500">
        <dgm:presLayoutVars>
          <dgm:chMax val="1"/>
          <dgm:bulletEnabled val="1"/>
        </dgm:presLayoutVars>
      </dgm:prSet>
      <dgm:spPr/>
      <dgm:t>
        <a:bodyPr/>
        <a:lstStyle/>
        <a:p>
          <a:endParaRPr lang="es-MX"/>
        </a:p>
      </dgm:t>
    </dgm:pt>
    <dgm:pt modelId="{C5115A51-21C0-4910-B1E9-D06A5BFDF9B8}" type="pres">
      <dgm:prSet presAssocID="{67569E5C-D53B-49A7-908D-8630A692E1AD}" presName="bracket" presStyleLbl="parChTrans1D1" presStyleIdx="0" presStyleCnt="1" custLinFactX="-152980" custLinFactNeighborX="-200000" custLinFactNeighborY="10381"/>
      <dgm:spPr/>
    </dgm:pt>
    <dgm:pt modelId="{082518EA-DC7A-4E97-BD0B-051077662A5A}" type="pres">
      <dgm:prSet presAssocID="{67569E5C-D53B-49A7-908D-8630A692E1AD}" presName="spH" presStyleCnt="0"/>
      <dgm:spPr/>
    </dgm:pt>
    <dgm:pt modelId="{84339BD7-0E2A-4FA6-B893-B77C8844359B}" type="pres">
      <dgm:prSet presAssocID="{67569E5C-D53B-49A7-908D-8630A692E1AD}" presName="desTx" presStyleLbl="node1" presStyleIdx="0" presStyleCnt="1" custScaleX="72687" custScaleY="116348" custLinFactX="-16217" custLinFactNeighborX="-100000" custLinFactNeighborY="10361">
        <dgm:presLayoutVars>
          <dgm:bulletEnabled val="1"/>
        </dgm:presLayoutVars>
      </dgm:prSet>
      <dgm:spPr/>
      <dgm:t>
        <a:bodyPr/>
        <a:lstStyle/>
        <a:p>
          <a:endParaRPr lang="es-MX"/>
        </a:p>
      </dgm:t>
    </dgm:pt>
  </dgm:ptLst>
  <dgm:cxnLst>
    <dgm:cxn modelId="{BB91E875-4851-48A4-89B3-3ECFA09E8544}" type="presOf" srcId="{55D94526-41D3-4B07-9903-48E82DFCE38D}" destId="{84339BD7-0E2A-4FA6-B893-B77C8844359B}" srcOrd="0" destOrd="4" presId="urn:diagrams.loki3.com/BracketList+Icon"/>
    <dgm:cxn modelId="{2570FD2F-4860-477A-A524-D9B0E0781660}" srcId="{67569E5C-D53B-49A7-908D-8630A692E1AD}" destId="{F48027C1-A9D1-46FE-B87A-ABBB3E5A3398}" srcOrd="0" destOrd="0" parTransId="{37F1A6AD-6DF5-40E1-A3C8-48558B95A96B}" sibTransId="{FF4AB494-6FAC-49F0-9CF0-93ADD8F4C2DB}"/>
    <dgm:cxn modelId="{43359D08-532D-424F-A4ED-A24B4B203B65}" type="presOf" srcId="{F48027C1-A9D1-46FE-B87A-ABBB3E5A3398}" destId="{84339BD7-0E2A-4FA6-B893-B77C8844359B}" srcOrd="0" destOrd="0" presId="urn:diagrams.loki3.com/BracketList+Icon"/>
    <dgm:cxn modelId="{6BAFD977-E2A2-4CF5-A661-AF80A959363C}" type="presOf" srcId="{F93B7415-24CF-484D-A0EE-106F55166871}" destId="{84339BD7-0E2A-4FA6-B893-B77C8844359B}" srcOrd="0" destOrd="1" presId="urn:diagrams.loki3.com/BracketList+Icon"/>
    <dgm:cxn modelId="{AF2BAC42-AE85-4DD5-ABB1-A9BD8449EA1E}" type="presOf" srcId="{283EE1C5-39A6-4FF2-A62D-012742E6F832}" destId="{84339BD7-0E2A-4FA6-B893-B77C8844359B}" srcOrd="0" destOrd="2" presId="urn:diagrams.loki3.com/BracketList+Icon"/>
    <dgm:cxn modelId="{C138250C-45CB-4DC8-90BB-E879B5DE6356}" type="presOf" srcId="{03890C53-0968-457A-90A9-EB3D05E05450}" destId="{84339BD7-0E2A-4FA6-B893-B77C8844359B}" srcOrd="0" destOrd="3" presId="urn:diagrams.loki3.com/BracketList+Icon"/>
    <dgm:cxn modelId="{C5A37045-9B37-404B-8983-369B7D766A84}" type="presOf" srcId="{67569E5C-D53B-49A7-908D-8630A692E1AD}" destId="{FC5F9FF5-A435-4BE1-BDE7-FADED606AE8B}" srcOrd="0" destOrd="0" presId="urn:diagrams.loki3.com/BracketList+Icon"/>
    <dgm:cxn modelId="{F3854AEE-4C39-4DD0-BF5E-2A1E0B62D83A}" srcId="{F48027C1-A9D1-46FE-B87A-ABBB3E5A3398}" destId="{283EE1C5-39A6-4FF2-A62D-012742E6F832}" srcOrd="1" destOrd="0" parTransId="{5D0FB8E5-EAB4-475A-B6B7-1B13C26FCAD2}" sibTransId="{74C89540-49CF-40FB-B60F-7754ADEB181D}"/>
    <dgm:cxn modelId="{90856A57-57E4-4BDD-8C3D-E479BD93B2C6}" type="presOf" srcId="{8C174ADB-4052-4FBD-A1BD-BA69F560958F}" destId="{84339BD7-0E2A-4FA6-B893-B77C8844359B}" srcOrd="0" destOrd="5" presId="urn:diagrams.loki3.com/BracketList+Icon"/>
    <dgm:cxn modelId="{E9A1702D-BF14-4D5C-A88E-5FC75E6A59ED}" srcId="{67569E5C-D53B-49A7-908D-8630A692E1AD}" destId="{8C174ADB-4052-4FBD-A1BD-BA69F560958F}" srcOrd="2" destOrd="0" parTransId="{E3B1435B-F371-4D2B-A62C-2E584CA47B05}" sibTransId="{B5C93689-16D0-4085-B109-E17F2CD3EA7C}"/>
    <dgm:cxn modelId="{F9BF82A9-7FFB-4656-974D-6E1BDD588A0B}" srcId="{F48027C1-A9D1-46FE-B87A-ABBB3E5A3398}" destId="{03890C53-0968-457A-90A9-EB3D05E05450}" srcOrd="2" destOrd="0" parTransId="{3B7B5AEE-1B02-4647-970A-F27EC73B2BB7}" sibTransId="{84FE6771-987B-44EA-9C60-35E7A588AEE8}"/>
    <dgm:cxn modelId="{8BE22F5E-6860-4BCA-B1F8-F28E01C65D25}" srcId="{F48027C1-A9D1-46FE-B87A-ABBB3E5A3398}" destId="{F93B7415-24CF-484D-A0EE-106F55166871}" srcOrd="0" destOrd="0" parTransId="{6ABCFD98-BEC6-403D-947F-51E51331F8C6}" sibTransId="{3DE96848-5400-447B-8A60-180F9172B6D6}"/>
    <dgm:cxn modelId="{2D4D2E7F-1884-46A7-88B4-01197107BB6C}" srcId="{67569E5C-D53B-49A7-908D-8630A692E1AD}" destId="{55D94526-41D3-4B07-9903-48E82DFCE38D}" srcOrd="1" destOrd="0" parTransId="{0C1EFBCF-DA08-4A28-9D60-BB69BEF940AE}" sibTransId="{E7F353CC-F883-468B-BBA3-C209876D6342}"/>
    <dgm:cxn modelId="{BEDD0E8A-8F3C-4D74-AE4B-BC070D68218A}" srcId="{206BFA31-EBD1-457B-BA6E-2FBBEDBD5C79}" destId="{67569E5C-D53B-49A7-908D-8630A692E1AD}" srcOrd="0" destOrd="0" parTransId="{AEF22063-5006-4832-AB62-2A7F9F8B04B0}" sibTransId="{B34ED101-A252-4B93-95E4-F4A973D36A56}"/>
    <dgm:cxn modelId="{5EEB9371-222E-417D-A8D1-EE66A685C570}" type="presOf" srcId="{206BFA31-EBD1-457B-BA6E-2FBBEDBD5C79}" destId="{77F78EE3-89C1-4E16-8EB9-EFD93C1D11E2}" srcOrd="0" destOrd="0" presId="urn:diagrams.loki3.com/BracketList+Icon"/>
    <dgm:cxn modelId="{DE9F1B1C-0912-4AF1-B7E6-C91441BF8503}" type="presParOf" srcId="{77F78EE3-89C1-4E16-8EB9-EFD93C1D11E2}" destId="{E07CD247-C697-4BB3-8D41-94B325695ED1}" srcOrd="0" destOrd="0" presId="urn:diagrams.loki3.com/BracketList+Icon"/>
    <dgm:cxn modelId="{A7D5FBA9-37FB-4BFF-9AD9-FCCE3E570DF9}" type="presParOf" srcId="{E07CD247-C697-4BB3-8D41-94B325695ED1}" destId="{FC5F9FF5-A435-4BE1-BDE7-FADED606AE8B}" srcOrd="0" destOrd="0" presId="urn:diagrams.loki3.com/BracketList+Icon"/>
    <dgm:cxn modelId="{20FD980D-8206-46C2-A71C-02B1E90C522C}" type="presParOf" srcId="{E07CD247-C697-4BB3-8D41-94B325695ED1}" destId="{C5115A51-21C0-4910-B1E9-D06A5BFDF9B8}" srcOrd="1" destOrd="0" presId="urn:diagrams.loki3.com/BracketList+Icon"/>
    <dgm:cxn modelId="{E7BA2598-C4D4-4264-B571-FF3EC0620CD0}" type="presParOf" srcId="{E07CD247-C697-4BB3-8D41-94B325695ED1}" destId="{082518EA-DC7A-4E97-BD0B-051077662A5A}" srcOrd="2" destOrd="0" presId="urn:diagrams.loki3.com/BracketList+Icon"/>
    <dgm:cxn modelId="{348FBA23-AFA8-4757-B1E3-6AFA50111B2D}" type="presParOf" srcId="{E07CD247-C697-4BB3-8D41-94B325695ED1}" destId="{84339BD7-0E2A-4FA6-B893-B77C8844359B}"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2C4FBFE-5AB5-4234-89BA-DBDAA918E323}" type="doc">
      <dgm:prSet loTypeId="urn:microsoft.com/office/officeart/2005/8/layout/chevron2" loCatId="process" qsTypeId="urn:microsoft.com/office/officeart/2005/8/quickstyle/simple1" qsCatId="simple" csTypeId="urn:microsoft.com/office/officeart/2005/8/colors/accent2_2" csCatId="accent2" phldr="1"/>
      <dgm:spPr/>
      <dgm:t>
        <a:bodyPr/>
        <a:lstStyle/>
        <a:p>
          <a:endParaRPr lang="es-MX"/>
        </a:p>
      </dgm:t>
    </dgm:pt>
    <dgm:pt modelId="{DD7F493A-14DA-498E-A2B6-3517D86080B2}">
      <dgm:prSet custT="1"/>
      <dgm:spPr/>
      <dgm:t>
        <a:bodyPr/>
        <a:lstStyle/>
        <a:p>
          <a:pPr rtl="0"/>
          <a:r>
            <a:rPr lang="es-MX" sz="1800" dirty="0" smtClean="0"/>
            <a:t>Constituyen formas distintas de plantearse una situación y de solucionar conflictos, dado que aportan:</a:t>
          </a:r>
          <a:endParaRPr lang="es-MX" sz="1800" dirty="0"/>
        </a:p>
      </dgm:t>
    </dgm:pt>
    <dgm:pt modelId="{5F133927-EC6E-45ED-9437-B0D42EEC09CE}" type="parTrans" cxnId="{26841CD7-A691-4E3F-8BED-57033AB59202}">
      <dgm:prSet/>
      <dgm:spPr/>
      <dgm:t>
        <a:bodyPr/>
        <a:lstStyle/>
        <a:p>
          <a:endParaRPr lang="es-MX"/>
        </a:p>
      </dgm:t>
    </dgm:pt>
    <dgm:pt modelId="{8CC0C21A-C589-4CF3-8274-F9BB800BF410}" type="sibTrans" cxnId="{26841CD7-A691-4E3F-8BED-57033AB59202}">
      <dgm:prSet/>
      <dgm:spPr/>
      <dgm:t>
        <a:bodyPr/>
        <a:lstStyle/>
        <a:p>
          <a:endParaRPr lang="es-MX"/>
        </a:p>
      </dgm:t>
    </dgm:pt>
    <dgm:pt modelId="{FAF32252-5E37-4278-B3F2-880A56285FF2}">
      <dgm:prSet/>
      <dgm:spPr/>
      <dgm:t>
        <a:bodyPr/>
        <a:lstStyle/>
        <a:p>
          <a:pPr rtl="0"/>
          <a:r>
            <a:rPr lang="es-MX" dirty="0" smtClean="0"/>
            <a:t>Opciones y posibilidades que tienen las personas para enfrentar los retos del día a día</a:t>
          </a:r>
          <a:endParaRPr lang="es-MX" dirty="0"/>
        </a:p>
      </dgm:t>
    </dgm:pt>
    <dgm:pt modelId="{92E4C208-8050-4B7B-B408-40D2D9A60383}" type="parTrans" cxnId="{EBDADC5B-A025-4311-B705-8EF0BA486910}">
      <dgm:prSet/>
      <dgm:spPr/>
      <dgm:t>
        <a:bodyPr/>
        <a:lstStyle/>
        <a:p>
          <a:endParaRPr lang="es-MX"/>
        </a:p>
      </dgm:t>
    </dgm:pt>
    <dgm:pt modelId="{27ADAA82-BD9C-41A3-BD03-17D482D85610}" type="sibTrans" cxnId="{EBDADC5B-A025-4311-B705-8EF0BA486910}">
      <dgm:prSet/>
      <dgm:spPr/>
      <dgm:t>
        <a:bodyPr/>
        <a:lstStyle/>
        <a:p>
          <a:endParaRPr lang="es-MX"/>
        </a:p>
      </dgm:t>
    </dgm:pt>
    <dgm:pt modelId="{B447FCD9-53AD-4D33-A3BB-C5090CA96291}">
      <dgm:prSet/>
      <dgm:spPr/>
      <dgm:t>
        <a:bodyPr/>
        <a:lstStyle/>
        <a:p>
          <a:pPr rtl="0"/>
          <a:r>
            <a:rPr lang="es-MX" dirty="0" smtClean="0"/>
            <a:t>Formas distintas de interpretar y afrontar una misma situación</a:t>
          </a:r>
          <a:endParaRPr lang="es-MX" dirty="0"/>
        </a:p>
      </dgm:t>
    </dgm:pt>
    <dgm:pt modelId="{7090EAD1-6882-460A-8BF8-B56B5E5D711C}" type="parTrans" cxnId="{6C39EA34-D75E-4A49-B957-197CEE264262}">
      <dgm:prSet/>
      <dgm:spPr/>
      <dgm:t>
        <a:bodyPr/>
        <a:lstStyle/>
        <a:p>
          <a:endParaRPr lang="es-MX"/>
        </a:p>
      </dgm:t>
    </dgm:pt>
    <dgm:pt modelId="{72A36CD4-496F-4CCF-A753-152FAEB0535D}" type="sibTrans" cxnId="{6C39EA34-D75E-4A49-B957-197CEE264262}">
      <dgm:prSet/>
      <dgm:spPr/>
      <dgm:t>
        <a:bodyPr/>
        <a:lstStyle/>
        <a:p>
          <a:endParaRPr lang="es-MX"/>
        </a:p>
      </dgm:t>
    </dgm:pt>
    <dgm:pt modelId="{861D18AD-CBB9-4AE7-8A2B-052F314F3194}">
      <dgm:prSet/>
      <dgm:spPr/>
      <dgm:t>
        <a:bodyPr/>
        <a:lstStyle/>
        <a:p>
          <a:pPr rtl="0"/>
          <a:r>
            <a:rPr lang="es-MX" dirty="0" smtClean="0"/>
            <a:t>Vías para el desarrollo de habilidades muy importantes como la flexibilidad y facilidad para actuar en situaciones de crisis, propio de las personas creativas e inteligentes</a:t>
          </a:r>
          <a:endParaRPr lang="es-MX" dirty="0"/>
        </a:p>
      </dgm:t>
    </dgm:pt>
    <dgm:pt modelId="{A3C3D812-A09C-4297-B1EE-E7F5EDAA9B08}" type="parTrans" cxnId="{B9DD1220-605E-4BA4-BBA6-48B0DE3C81AC}">
      <dgm:prSet/>
      <dgm:spPr/>
      <dgm:t>
        <a:bodyPr/>
        <a:lstStyle/>
        <a:p>
          <a:endParaRPr lang="es-MX"/>
        </a:p>
      </dgm:t>
    </dgm:pt>
    <dgm:pt modelId="{C4AAA6A4-77DE-4CB7-8C8C-5982EE486B42}" type="sibTrans" cxnId="{B9DD1220-605E-4BA4-BBA6-48B0DE3C81AC}">
      <dgm:prSet/>
      <dgm:spPr/>
      <dgm:t>
        <a:bodyPr/>
        <a:lstStyle/>
        <a:p>
          <a:endParaRPr lang="es-MX"/>
        </a:p>
      </dgm:t>
    </dgm:pt>
    <dgm:pt modelId="{FFC3360A-B7BC-48BF-B036-DA4825ABD85C}" type="pres">
      <dgm:prSet presAssocID="{62C4FBFE-5AB5-4234-89BA-DBDAA918E323}" presName="linearFlow" presStyleCnt="0">
        <dgm:presLayoutVars>
          <dgm:dir/>
          <dgm:animLvl val="lvl"/>
          <dgm:resizeHandles val="exact"/>
        </dgm:presLayoutVars>
      </dgm:prSet>
      <dgm:spPr/>
      <dgm:t>
        <a:bodyPr/>
        <a:lstStyle/>
        <a:p>
          <a:endParaRPr lang="es-MX"/>
        </a:p>
      </dgm:t>
    </dgm:pt>
    <dgm:pt modelId="{5834314A-DD5B-44D9-BE1A-918CDE44716C}" type="pres">
      <dgm:prSet presAssocID="{DD7F493A-14DA-498E-A2B6-3517D86080B2}" presName="composite" presStyleCnt="0"/>
      <dgm:spPr/>
      <dgm:t>
        <a:bodyPr/>
        <a:lstStyle/>
        <a:p>
          <a:endParaRPr lang="es-MX"/>
        </a:p>
      </dgm:t>
    </dgm:pt>
    <dgm:pt modelId="{3F5E5A51-5367-4532-B852-7825CDB762D0}" type="pres">
      <dgm:prSet presAssocID="{DD7F493A-14DA-498E-A2B6-3517D86080B2}" presName="parentText" presStyleLbl="alignNode1" presStyleIdx="0" presStyleCnt="1">
        <dgm:presLayoutVars>
          <dgm:chMax val="1"/>
          <dgm:bulletEnabled val="1"/>
        </dgm:presLayoutVars>
      </dgm:prSet>
      <dgm:spPr/>
      <dgm:t>
        <a:bodyPr/>
        <a:lstStyle/>
        <a:p>
          <a:endParaRPr lang="es-MX"/>
        </a:p>
      </dgm:t>
    </dgm:pt>
    <dgm:pt modelId="{568E6805-E1ED-48A4-BAF9-ECF1E08FAF3B}" type="pres">
      <dgm:prSet presAssocID="{DD7F493A-14DA-498E-A2B6-3517D86080B2}" presName="descendantText" presStyleLbl="alignAcc1" presStyleIdx="0" presStyleCnt="1">
        <dgm:presLayoutVars>
          <dgm:bulletEnabled val="1"/>
        </dgm:presLayoutVars>
      </dgm:prSet>
      <dgm:spPr/>
      <dgm:t>
        <a:bodyPr/>
        <a:lstStyle/>
        <a:p>
          <a:endParaRPr lang="es-MX"/>
        </a:p>
      </dgm:t>
    </dgm:pt>
  </dgm:ptLst>
  <dgm:cxnLst>
    <dgm:cxn modelId="{198783B6-BAD7-436D-B871-4A3257FC2DEE}" type="presOf" srcId="{B447FCD9-53AD-4D33-A3BB-C5090CA96291}" destId="{568E6805-E1ED-48A4-BAF9-ECF1E08FAF3B}" srcOrd="0" destOrd="1" presId="urn:microsoft.com/office/officeart/2005/8/layout/chevron2"/>
    <dgm:cxn modelId="{16567765-D606-4D17-BA01-5758A9316559}" type="presOf" srcId="{62C4FBFE-5AB5-4234-89BA-DBDAA918E323}" destId="{FFC3360A-B7BC-48BF-B036-DA4825ABD85C}" srcOrd="0" destOrd="0" presId="urn:microsoft.com/office/officeart/2005/8/layout/chevron2"/>
    <dgm:cxn modelId="{B9DD1220-605E-4BA4-BBA6-48B0DE3C81AC}" srcId="{DD7F493A-14DA-498E-A2B6-3517D86080B2}" destId="{861D18AD-CBB9-4AE7-8A2B-052F314F3194}" srcOrd="2" destOrd="0" parTransId="{A3C3D812-A09C-4297-B1EE-E7F5EDAA9B08}" sibTransId="{C4AAA6A4-77DE-4CB7-8C8C-5982EE486B42}"/>
    <dgm:cxn modelId="{EBDADC5B-A025-4311-B705-8EF0BA486910}" srcId="{DD7F493A-14DA-498E-A2B6-3517D86080B2}" destId="{FAF32252-5E37-4278-B3F2-880A56285FF2}" srcOrd="0" destOrd="0" parTransId="{92E4C208-8050-4B7B-B408-40D2D9A60383}" sibTransId="{27ADAA82-BD9C-41A3-BD03-17D482D85610}"/>
    <dgm:cxn modelId="{B2A6AAD0-D4D0-4C3C-8E7E-083CB22B7110}" type="presOf" srcId="{DD7F493A-14DA-498E-A2B6-3517D86080B2}" destId="{3F5E5A51-5367-4532-B852-7825CDB762D0}" srcOrd="0" destOrd="0" presId="urn:microsoft.com/office/officeart/2005/8/layout/chevron2"/>
    <dgm:cxn modelId="{26841CD7-A691-4E3F-8BED-57033AB59202}" srcId="{62C4FBFE-5AB5-4234-89BA-DBDAA918E323}" destId="{DD7F493A-14DA-498E-A2B6-3517D86080B2}" srcOrd="0" destOrd="0" parTransId="{5F133927-EC6E-45ED-9437-B0D42EEC09CE}" sibTransId="{8CC0C21A-C589-4CF3-8274-F9BB800BF410}"/>
    <dgm:cxn modelId="{6C39EA34-D75E-4A49-B957-197CEE264262}" srcId="{DD7F493A-14DA-498E-A2B6-3517D86080B2}" destId="{B447FCD9-53AD-4D33-A3BB-C5090CA96291}" srcOrd="1" destOrd="0" parTransId="{7090EAD1-6882-460A-8BF8-B56B5E5D711C}" sibTransId="{72A36CD4-496F-4CCF-A753-152FAEB0535D}"/>
    <dgm:cxn modelId="{B02D6D20-5B98-4C37-9B32-4686E0C404C8}" type="presOf" srcId="{861D18AD-CBB9-4AE7-8A2B-052F314F3194}" destId="{568E6805-E1ED-48A4-BAF9-ECF1E08FAF3B}" srcOrd="0" destOrd="2" presId="urn:microsoft.com/office/officeart/2005/8/layout/chevron2"/>
    <dgm:cxn modelId="{B7FA5345-7B97-4CD5-9CCC-2DBC51E74CE9}" type="presOf" srcId="{FAF32252-5E37-4278-B3F2-880A56285FF2}" destId="{568E6805-E1ED-48A4-BAF9-ECF1E08FAF3B}" srcOrd="0" destOrd="0" presId="urn:microsoft.com/office/officeart/2005/8/layout/chevron2"/>
    <dgm:cxn modelId="{945D07EA-9BCD-4F15-A9E1-6E67D503125C}" type="presParOf" srcId="{FFC3360A-B7BC-48BF-B036-DA4825ABD85C}" destId="{5834314A-DD5B-44D9-BE1A-918CDE44716C}" srcOrd="0" destOrd="0" presId="urn:microsoft.com/office/officeart/2005/8/layout/chevron2"/>
    <dgm:cxn modelId="{5C937CEC-2F88-4315-89C2-DD06FBCBC6BC}" type="presParOf" srcId="{5834314A-DD5B-44D9-BE1A-918CDE44716C}" destId="{3F5E5A51-5367-4532-B852-7825CDB762D0}" srcOrd="0" destOrd="0" presId="urn:microsoft.com/office/officeart/2005/8/layout/chevron2"/>
    <dgm:cxn modelId="{59B447F2-09F7-474A-9528-AF4D9D05AF50}" type="presParOf" srcId="{5834314A-DD5B-44D9-BE1A-918CDE44716C}" destId="{568E6805-E1ED-48A4-BAF9-ECF1E08FAF3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78B498-EBE8-4F06-9E5A-DCCAD7681007}">
      <dsp:nvSpPr>
        <dsp:cNvPr id="0" name=""/>
        <dsp:cNvSpPr/>
      </dsp:nvSpPr>
      <dsp:spPr>
        <a:xfrm>
          <a:off x="0" y="0"/>
          <a:ext cx="4525963" cy="4525963"/>
        </a:xfrm>
        <a:prstGeom prst="pie">
          <a:avLst>
            <a:gd name="adj1" fmla="val 5400000"/>
            <a:gd name="adj2" fmla="val 1620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AC8B12-D70C-475E-8ED1-875100946D2E}">
      <dsp:nvSpPr>
        <dsp:cNvPr id="0" name=""/>
        <dsp:cNvSpPr/>
      </dsp:nvSpPr>
      <dsp:spPr>
        <a:xfrm>
          <a:off x="2262981" y="0"/>
          <a:ext cx="5966618" cy="4525963"/>
        </a:xfrm>
        <a:prstGeom prst="rect">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dirty="0" smtClean="0"/>
            <a:t>De acuerdo con Tovar (2011), para la realización de un Plan de Vida y </a:t>
          </a:r>
          <a:r>
            <a:rPr lang="es-MX" sz="2500" kern="1200" dirty="0" smtClean="0"/>
            <a:t>Carrera (PVyC) </a:t>
          </a:r>
          <a:r>
            <a:rPr lang="es-MX" sz="2500" kern="1200" dirty="0" smtClean="0"/>
            <a:t>es importante desarrollar </a:t>
          </a:r>
          <a:r>
            <a:rPr lang="es-MX" sz="2500" b="1" i="1" kern="1200" dirty="0" smtClean="0"/>
            <a:t>procesos de pensamiento</a:t>
          </a:r>
          <a:r>
            <a:rPr lang="es-MX" sz="2500" kern="1200" dirty="0" smtClean="0"/>
            <a:t> </a:t>
          </a:r>
          <a:r>
            <a:rPr lang="es-MX" sz="2500" kern="1200" dirty="0" smtClean="0"/>
            <a:t>necesarias para ayudar a su planteamiento y concreción. </a:t>
          </a:r>
          <a:endParaRPr lang="es-MX" sz="2500" kern="1200" dirty="0"/>
        </a:p>
      </dsp:txBody>
      <dsp:txXfrm>
        <a:off x="2262981" y="0"/>
        <a:ext cx="5966618" cy="2149832"/>
      </dsp:txXfrm>
    </dsp:sp>
    <dsp:sp modelId="{CC54B968-7844-464F-A65E-D44603CFBA8E}">
      <dsp:nvSpPr>
        <dsp:cNvPr id="0" name=""/>
        <dsp:cNvSpPr/>
      </dsp:nvSpPr>
      <dsp:spPr>
        <a:xfrm>
          <a:off x="1188065" y="2149832"/>
          <a:ext cx="2149832" cy="2149832"/>
        </a:xfrm>
        <a:prstGeom prst="pie">
          <a:avLst>
            <a:gd name="adj1" fmla="val 5400000"/>
            <a:gd name="adj2" fmla="val 16200000"/>
          </a:avLst>
        </a:prstGeom>
        <a:solidFill>
          <a:schemeClr val="accent5">
            <a:hueOff val="10738916"/>
            <a:satOff val="-1444"/>
            <a:lumOff val="1431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14A674-4422-437E-8405-0B1841A58EAC}">
      <dsp:nvSpPr>
        <dsp:cNvPr id="0" name=""/>
        <dsp:cNvSpPr/>
      </dsp:nvSpPr>
      <dsp:spPr>
        <a:xfrm>
          <a:off x="2262981" y="2149832"/>
          <a:ext cx="5966618" cy="2149832"/>
        </a:xfrm>
        <a:prstGeom prst="rect">
          <a:avLst/>
        </a:prstGeom>
        <a:solidFill>
          <a:schemeClr val="lt1">
            <a:alpha val="90000"/>
            <a:hueOff val="0"/>
            <a:satOff val="0"/>
            <a:lumOff val="0"/>
            <a:alphaOff val="0"/>
          </a:schemeClr>
        </a:solidFill>
        <a:ln w="19050" cap="flat" cmpd="sng" algn="ctr">
          <a:solidFill>
            <a:schemeClr val="accent5">
              <a:hueOff val="10738916"/>
              <a:satOff val="-1444"/>
              <a:lumOff val="143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es-MX" sz="2500" kern="1200" dirty="0" smtClean="0"/>
            <a:t>Entre estas destaca una serie de </a:t>
          </a:r>
          <a:r>
            <a:rPr lang="es-MX" sz="2500" kern="1200" dirty="0" smtClean="0"/>
            <a:t>«Operadores </a:t>
          </a:r>
          <a:r>
            <a:rPr lang="es-MX" sz="2500" kern="1200" dirty="0" smtClean="0"/>
            <a:t>mentales» que llevan a la expansión y contracción de ideas,  a saber:</a:t>
          </a:r>
          <a:endParaRPr lang="es-MX" sz="2500" kern="1200" dirty="0"/>
        </a:p>
      </dsp:txBody>
      <dsp:txXfrm>
        <a:off x="2262981" y="2149832"/>
        <a:ext cx="5966618" cy="21498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82089A-CC05-4372-B86E-87F5EE7AA80D}">
      <dsp:nvSpPr>
        <dsp:cNvPr id="0" name=""/>
        <dsp:cNvSpPr/>
      </dsp:nvSpPr>
      <dsp:spPr>
        <a:xfrm rot="5400000">
          <a:off x="-1389754" y="1389754"/>
          <a:ext cx="5400600" cy="2621090"/>
        </a:xfrm>
        <a:prstGeom prst="chevron">
          <a:avLst/>
        </a:prstGeom>
        <a:solidFill>
          <a:schemeClr val="accent3">
            <a:alpha val="90000"/>
            <a:hueOff val="0"/>
            <a:satOff val="0"/>
            <a:lumOff val="0"/>
            <a:alphaOff val="0"/>
          </a:schemeClr>
        </a:solidFill>
        <a:ln w="1905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es-MX" sz="2400" kern="1200" dirty="0" smtClean="0"/>
            <a:t>Qué le aporta esto a una persona en relación con la construcción de su PVyC:</a:t>
          </a:r>
          <a:endParaRPr lang="es-MX" sz="2400" kern="1200" dirty="0"/>
        </a:p>
      </dsp:txBody>
      <dsp:txXfrm rot="-5400000">
        <a:off x="1" y="1310544"/>
        <a:ext cx="2621090" cy="2779510"/>
      </dsp:txXfrm>
    </dsp:sp>
    <dsp:sp modelId="{3AB5A89A-5154-4282-AEB6-46A3F6BEC092}">
      <dsp:nvSpPr>
        <dsp:cNvPr id="0" name=""/>
        <dsp:cNvSpPr/>
      </dsp:nvSpPr>
      <dsp:spPr>
        <a:xfrm rot="5400000">
          <a:off x="2541880" y="79209"/>
          <a:ext cx="4090054" cy="3931635"/>
        </a:xfrm>
        <a:prstGeom prst="round2SameRect">
          <a:avLst/>
        </a:prstGeom>
        <a:solidFill>
          <a:schemeClr val="lt1">
            <a:alpha val="90000"/>
            <a:hueOff val="0"/>
            <a:satOff val="0"/>
            <a:lumOff val="0"/>
            <a:alphaOff val="0"/>
          </a:schemeClr>
        </a:solidFill>
        <a:ln w="1905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rtl="0">
            <a:lnSpc>
              <a:spcPct val="90000"/>
            </a:lnSpc>
            <a:spcBef>
              <a:spcPct val="0"/>
            </a:spcBef>
            <a:spcAft>
              <a:spcPct val="15000"/>
            </a:spcAft>
            <a:buChar char="••"/>
          </a:pPr>
          <a:r>
            <a:rPr lang="es-MX" sz="2200" kern="1200" dirty="0" smtClean="0"/>
            <a:t>Gama de opciones para alcanzar objetivos y metas</a:t>
          </a:r>
          <a:endParaRPr lang="es-MX" sz="2200" kern="1200" dirty="0"/>
        </a:p>
        <a:p>
          <a:pPr marL="228600" lvl="1" indent="-228600" algn="l" defTabSz="977900" rtl="0">
            <a:lnSpc>
              <a:spcPct val="90000"/>
            </a:lnSpc>
            <a:spcBef>
              <a:spcPct val="0"/>
            </a:spcBef>
            <a:spcAft>
              <a:spcPct val="15000"/>
            </a:spcAft>
            <a:buChar char="••"/>
          </a:pPr>
          <a:r>
            <a:rPr lang="es-MX" sz="2200" kern="1200" dirty="0" smtClean="0"/>
            <a:t>Contar con vías de desarrollo congruentes con sus principios de vida</a:t>
          </a:r>
          <a:endParaRPr lang="es-MX" sz="2200" kern="1200" dirty="0"/>
        </a:p>
        <a:p>
          <a:pPr marL="228600" lvl="1" indent="-228600" algn="l" defTabSz="977900" rtl="0">
            <a:lnSpc>
              <a:spcPct val="90000"/>
            </a:lnSpc>
            <a:spcBef>
              <a:spcPct val="0"/>
            </a:spcBef>
            <a:spcAft>
              <a:spcPct val="15000"/>
            </a:spcAft>
            <a:buChar char="••"/>
          </a:pPr>
          <a:r>
            <a:rPr lang="es-MX" sz="2200" kern="1200" dirty="0" smtClean="0"/>
            <a:t>Espacio de libertad para elegir y decidir</a:t>
          </a:r>
          <a:endParaRPr lang="es-MX" sz="2200" kern="1200" dirty="0"/>
        </a:p>
        <a:p>
          <a:pPr marL="228600" lvl="1" indent="-228600" algn="l" defTabSz="977900" rtl="0">
            <a:lnSpc>
              <a:spcPct val="90000"/>
            </a:lnSpc>
            <a:spcBef>
              <a:spcPct val="0"/>
            </a:spcBef>
            <a:spcAft>
              <a:spcPct val="15000"/>
            </a:spcAft>
            <a:buChar char="••"/>
          </a:pPr>
          <a:r>
            <a:rPr lang="es-MX" sz="2200" kern="1200" dirty="0" smtClean="0"/>
            <a:t>Oportunidad para desarrollar la creatividad al buscar más opciones y así tener mejores posibilidades de respuesta</a:t>
          </a:r>
          <a:endParaRPr lang="es-MX" sz="2200" kern="1200" dirty="0"/>
        </a:p>
      </dsp:txBody>
      <dsp:txXfrm rot="-5400000">
        <a:off x="2621090" y="191927"/>
        <a:ext cx="3739708" cy="37062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6D576-0CDA-4C8B-B626-A596C9B095C5}">
      <dsp:nvSpPr>
        <dsp:cNvPr id="0" name=""/>
        <dsp:cNvSpPr/>
      </dsp:nvSpPr>
      <dsp:spPr>
        <a:xfrm>
          <a:off x="79489" y="0"/>
          <a:ext cx="5615374" cy="5616624"/>
        </a:xfrm>
        <a:prstGeom prst="circularArrow">
          <a:avLst>
            <a:gd name="adj1" fmla="val 10980"/>
            <a:gd name="adj2" fmla="val 1142322"/>
            <a:gd name="adj3" fmla="val 9000000"/>
            <a:gd name="adj4" fmla="val 10800000"/>
            <a:gd name="adj5" fmla="val 125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4AF91A-7922-4C10-B5F0-6B00B6172890}">
      <dsp:nvSpPr>
        <dsp:cNvPr id="0" name=""/>
        <dsp:cNvSpPr/>
      </dsp:nvSpPr>
      <dsp:spPr>
        <a:xfrm>
          <a:off x="5695762" y="1674315"/>
          <a:ext cx="3369763" cy="22472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285750" lvl="1" indent="-285750" algn="l" defTabSz="1244600" rtl="0">
            <a:lnSpc>
              <a:spcPct val="90000"/>
            </a:lnSpc>
            <a:spcBef>
              <a:spcPct val="0"/>
            </a:spcBef>
            <a:spcAft>
              <a:spcPct val="15000"/>
            </a:spcAft>
            <a:buChar char="••"/>
          </a:pPr>
          <a:r>
            <a:rPr lang="es-MX" sz="2800" kern="1200" dirty="0" smtClean="0">
              <a:solidFill>
                <a:srgbClr val="0070C0"/>
              </a:solidFill>
            </a:rPr>
            <a:t>Favorables o desfavorables,  como por ejemplo:</a:t>
          </a:r>
          <a:endParaRPr lang="es-MX" sz="2800" kern="1200" dirty="0">
            <a:solidFill>
              <a:srgbClr val="0070C0"/>
            </a:solidFill>
          </a:endParaRPr>
        </a:p>
        <a:p>
          <a:pPr marL="457200" lvl="2" indent="-228600" algn="l" defTabSz="889000" rtl="0">
            <a:lnSpc>
              <a:spcPct val="90000"/>
            </a:lnSpc>
            <a:spcBef>
              <a:spcPct val="0"/>
            </a:spcBef>
            <a:spcAft>
              <a:spcPct val="15000"/>
            </a:spcAft>
            <a:buChar char="••"/>
          </a:pPr>
          <a:r>
            <a:rPr lang="es-MX" sz="2000" kern="1200" dirty="0" smtClean="0">
              <a:solidFill>
                <a:srgbClr val="FFC000"/>
              </a:solidFill>
            </a:rPr>
            <a:t>Sufrir un accidente, por falta de prevención</a:t>
          </a:r>
          <a:endParaRPr lang="es-MX" sz="2000" kern="1200" dirty="0">
            <a:solidFill>
              <a:srgbClr val="FFC000"/>
            </a:solidFill>
          </a:endParaRPr>
        </a:p>
        <a:p>
          <a:pPr marL="457200" lvl="2" indent="-228600" algn="l" defTabSz="889000" rtl="0">
            <a:lnSpc>
              <a:spcPct val="90000"/>
            </a:lnSpc>
            <a:spcBef>
              <a:spcPct val="0"/>
            </a:spcBef>
            <a:spcAft>
              <a:spcPct val="15000"/>
            </a:spcAft>
            <a:buChar char="••"/>
          </a:pPr>
          <a:r>
            <a:rPr lang="es-MX" sz="2000" kern="1200" dirty="0" smtClean="0">
              <a:solidFill>
                <a:srgbClr val="FFC000"/>
              </a:solidFill>
            </a:rPr>
            <a:t>Concebir un hijo no planeado</a:t>
          </a:r>
          <a:endParaRPr lang="es-MX" sz="2000" kern="1200" dirty="0">
            <a:solidFill>
              <a:srgbClr val="FFC000"/>
            </a:solidFill>
          </a:endParaRPr>
        </a:p>
        <a:p>
          <a:pPr marL="457200" lvl="2" indent="-228600" algn="l" defTabSz="889000" rtl="0">
            <a:lnSpc>
              <a:spcPct val="90000"/>
            </a:lnSpc>
            <a:spcBef>
              <a:spcPct val="0"/>
            </a:spcBef>
            <a:spcAft>
              <a:spcPct val="15000"/>
            </a:spcAft>
            <a:buChar char="••"/>
          </a:pPr>
          <a:r>
            <a:rPr lang="es-MX" sz="2000" kern="1200" dirty="0" smtClean="0">
              <a:solidFill>
                <a:srgbClr val="FFC000"/>
              </a:solidFill>
            </a:rPr>
            <a:t>Perder al ser amado o a un amigo entrañable ante una infidelidad o indiscreción</a:t>
          </a:r>
          <a:endParaRPr lang="es-MX" sz="2000" kern="1200" dirty="0">
            <a:solidFill>
              <a:srgbClr val="FFC000"/>
            </a:solidFill>
          </a:endParaRPr>
        </a:p>
        <a:p>
          <a:pPr marL="457200" lvl="2" indent="-228600" algn="l" defTabSz="889000" rtl="0">
            <a:lnSpc>
              <a:spcPct val="90000"/>
            </a:lnSpc>
            <a:spcBef>
              <a:spcPct val="0"/>
            </a:spcBef>
            <a:spcAft>
              <a:spcPct val="15000"/>
            </a:spcAft>
            <a:buChar char="••"/>
          </a:pPr>
          <a:r>
            <a:rPr lang="es-MX" sz="2000" kern="1200" dirty="0" smtClean="0">
              <a:solidFill>
                <a:srgbClr val="FFC000"/>
              </a:solidFill>
            </a:rPr>
            <a:t>Perder el trabajo por algún descuido o falta de preparación</a:t>
          </a:r>
          <a:endParaRPr lang="es-MX" sz="2000" kern="1200" dirty="0">
            <a:solidFill>
              <a:srgbClr val="FFC000"/>
            </a:solidFill>
          </a:endParaRPr>
        </a:p>
        <a:p>
          <a:pPr marL="228600" lvl="1" indent="-228600" algn="l" defTabSz="889000" rtl="0">
            <a:lnSpc>
              <a:spcPct val="90000"/>
            </a:lnSpc>
            <a:spcBef>
              <a:spcPct val="0"/>
            </a:spcBef>
            <a:spcAft>
              <a:spcPct val="15000"/>
            </a:spcAft>
            <a:buChar char="••"/>
          </a:pPr>
          <a:r>
            <a:rPr lang="es-MX" sz="2000" kern="1200" dirty="0" smtClean="0">
              <a:solidFill>
                <a:srgbClr val="FF0000"/>
              </a:solidFill>
            </a:rPr>
            <a:t>Mediatas o inmediatas</a:t>
          </a:r>
          <a:endParaRPr lang="es-MX" sz="1800" kern="1200" dirty="0">
            <a:solidFill>
              <a:srgbClr val="FF0000"/>
            </a:solidFill>
          </a:endParaRPr>
        </a:p>
        <a:p>
          <a:pPr marL="228600" lvl="1" indent="-228600" algn="l" defTabSz="889000" rtl="0">
            <a:lnSpc>
              <a:spcPct val="90000"/>
            </a:lnSpc>
            <a:spcBef>
              <a:spcPct val="0"/>
            </a:spcBef>
            <a:spcAft>
              <a:spcPct val="15000"/>
            </a:spcAft>
            <a:buChar char="••"/>
          </a:pPr>
          <a:r>
            <a:rPr lang="es-MX" sz="2000" kern="1200" dirty="0" smtClean="0">
              <a:solidFill>
                <a:schemeClr val="accent3">
                  <a:lumMod val="75000"/>
                </a:schemeClr>
              </a:solidFill>
            </a:rPr>
            <a:t>Posibles o potenciales</a:t>
          </a:r>
          <a:endParaRPr lang="es-MX" sz="2000" kern="1200" dirty="0">
            <a:solidFill>
              <a:schemeClr val="accent3">
                <a:lumMod val="75000"/>
              </a:schemeClr>
            </a:solidFill>
          </a:endParaRPr>
        </a:p>
      </dsp:txBody>
      <dsp:txXfrm>
        <a:off x="5695762" y="1674315"/>
        <a:ext cx="3369763" cy="2247211"/>
      </dsp:txXfrm>
    </dsp:sp>
    <dsp:sp modelId="{385CA5C1-6C6C-40DF-90E6-3C22BD5D8EBC}">
      <dsp:nvSpPr>
        <dsp:cNvPr id="0" name=""/>
        <dsp:cNvSpPr/>
      </dsp:nvSpPr>
      <dsp:spPr>
        <a:xfrm>
          <a:off x="1319562" y="2033217"/>
          <a:ext cx="3133431" cy="1566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s-MX" sz="2800" kern="1200" dirty="0" smtClean="0"/>
            <a:t>Dados sus efectos, temporalidad o probabilidad, las consecuencias pueden ser:</a:t>
          </a:r>
          <a:endParaRPr lang="es-MX" sz="2800" kern="1200" dirty="0"/>
        </a:p>
      </dsp:txBody>
      <dsp:txXfrm>
        <a:off x="1319562" y="2033217"/>
        <a:ext cx="3133431" cy="156647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27168B-2854-4265-949D-9CAD6085EA64}">
      <dsp:nvSpPr>
        <dsp:cNvPr id="0" name=""/>
        <dsp:cNvSpPr/>
      </dsp:nvSpPr>
      <dsp:spPr>
        <a:xfrm>
          <a:off x="0" y="0"/>
          <a:ext cx="4608512" cy="5179512"/>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rtl="0">
            <a:lnSpc>
              <a:spcPct val="90000"/>
            </a:lnSpc>
            <a:spcBef>
              <a:spcPct val="0"/>
            </a:spcBef>
            <a:spcAft>
              <a:spcPct val="35000"/>
            </a:spcAft>
          </a:pPr>
          <a:r>
            <a:rPr lang="es-MX" sz="3600" kern="1200" dirty="0" smtClean="0"/>
            <a:t>¿Qué le aporta esto a una persona, en relación con la construcción de su PVyC?:</a:t>
          </a:r>
          <a:endParaRPr lang="es-MX" sz="3600" kern="1200" dirty="0"/>
        </a:p>
      </dsp:txBody>
      <dsp:txXfrm>
        <a:off x="0" y="0"/>
        <a:ext cx="4608512" cy="2796936"/>
      </dsp:txXfrm>
    </dsp:sp>
    <dsp:sp modelId="{8D2F5448-E37E-4A00-A687-824C8BF86898}">
      <dsp:nvSpPr>
        <dsp:cNvPr id="0" name=""/>
        <dsp:cNvSpPr/>
      </dsp:nvSpPr>
      <dsp:spPr>
        <a:xfrm>
          <a:off x="0" y="2695878"/>
          <a:ext cx="4608512" cy="2382575"/>
        </a:xfrm>
        <a:prstGeom prst="rect">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t" anchorCtr="0">
          <a:noAutofit/>
        </a:bodyPr>
        <a:lstStyle/>
        <a:p>
          <a:pPr lvl="0" algn="l" defTabSz="1111250" rtl="0">
            <a:lnSpc>
              <a:spcPct val="90000"/>
            </a:lnSpc>
            <a:spcBef>
              <a:spcPct val="0"/>
            </a:spcBef>
            <a:spcAft>
              <a:spcPct val="35000"/>
            </a:spcAft>
          </a:pPr>
          <a:r>
            <a:rPr lang="es-MX" sz="2500" kern="1200" dirty="0" smtClean="0"/>
            <a:t>Dado que nadie puede escapar de las consecuencias de sus actos; es importante desarrollar la habilidad para:</a:t>
          </a:r>
          <a:endParaRPr lang="es-MX" sz="2500" kern="1200" dirty="0"/>
        </a:p>
        <a:p>
          <a:pPr marL="228600" lvl="1" indent="-228600" algn="l" defTabSz="889000" rtl="0">
            <a:lnSpc>
              <a:spcPct val="90000"/>
            </a:lnSpc>
            <a:spcBef>
              <a:spcPct val="0"/>
            </a:spcBef>
            <a:spcAft>
              <a:spcPct val="15000"/>
            </a:spcAft>
            <a:buChar char="••"/>
          </a:pPr>
          <a:r>
            <a:rPr lang="es-MX" sz="2000" b="1" kern="1200" dirty="0" smtClean="0"/>
            <a:t>Reflexionar</a:t>
          </a:r>
          <a:r>
            <a:rPr lang="es-MX" sz="2000" kern="1200" dirty="0" smtClean="0"/>
            <a:t> </a:t>
          </a:r>
          <a:r>
            <a:rPr lang="es-MX" sz="2000" b="1" kern="1200" dirty="0" smtClean="0"/>
            <a:t>para</a:t>
          </a:r>
          <a:r>
            <a:rPr lang="es-MX" sz="2000" kern="1200" dirty="0" smtClean="0"/>
            <a:t> (antes de), </a:t>
          </a:r>
          <a:endParaRPr lang="es-MX" sz="2000" b="1" kern="1200" dirty="0"/>
        </a:p>
        <a:p>
          <a:pPr marL="228600" lvl="1" indent="-228600" algn="l" defTabSz="889000" rtl="0">
            <a:lnSpc>
              <a:spcPct val="90000"/>
            </a:lnSpc>
            <a:spcBef>
              <a:spcPct val="0"/>
            </a:spcBef>
            <a:spcAft>
              <a:spcPct val="15000"/>
            </a:spcAft>
            <a:buChar char="••"/>
          </a:pPr>
          <a:r>
            <a:rPr lang="es-MX" sz="2000" b="1" kern="1200" dirty="0" smtClean="0"/>
            <a:t>desde</a:t>
          </a:r>
          <a:r>
            <a:rPr lang="es-MX" sz="2000" kern="1200" dirty="0" smtClean="0"/>
            <a:t>  (durante)</a:t>
          </a:r>
          <a:endParaRPr lang="es-MX" sz="2000" b="1" kern="1200" dirty="0"/>
        </a:p>
        <a:p>
          <a:pPr marL="228600" lvl="1" indent="-228600" algn="l" defTabSz="889000" rtl="0">
            <a:lnSpc>
              <a:spcPct val="90000"/>
            </a:lnSpc>
            <a:spcBef>
              <a:spcPct val="0"/>
            </a:spcBef>
            <a:spcAft>
              <a:spcPct val="15000"/>
            </a:spcAft>
            <a:buChar char="••"/>
          </a:pPr>
          <a:r>
            <a:rPr lang="es-MX" sz="2000" kern="1200" dirty="0" smtClean="0"/>
            <a:t>y </a:t>
          </a:r>
          <a:r>
            <a:rPr lang="es-MX" sz="2000" b="1" kern="1200" dirty="0" smtClean="0"/>
            <a:t>sobre</a:t>
          </a:r>
          <a:r>
            <a:rPr lang="es-MX" sz="2000" kern="1200" dirty="0" smtClean="0"/>
            <a:t> (después de) </a:t>
          </a:r>
          <a:r>
            <a:rPr lang="es-MX" sz="2000" b="1" kern="1200" dirty="0" smtClean="0"/>
            <a:t>la</a:t>
          </a:r>
          <a:r>
            <a:rPr lang="es-MX" sz="2000" kern="1200" dirty="0" smtClean="0"/>
            <a:t> </a:t>
          </a:r>
          <a:r>
            <a:rPr lang="es-MX" sz="2000" b="1" kern="1200" dirty="0" smtClean="0"/>
            <a:t>acción </a:t>
          </a:r>
          <a:endParaRPr lang="es-MX" sz="2000" b="1" kern="1200" dirty="0"/>
        </a:p>
      </dsp:txBody>
      <dsp:txXfrm>
        <a:off x="0" y="2695878"/>
        <a:ext cx="4608512" cy="238257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5B629-6192-48C4-A3D9-83E9D9F3F0FE}">
      <dsp:nvSpPr>
        <dsp:cNvPr id="0" name=""/>
        <dsp:cNvSpPr/>
      </dsp:nvSpPr>
      <dsp:spPr>
        <a:xfrm>
          <a:off x="1470036" y="4862"/>
          <a:ext cx="4886337" cy="3647547"/>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6990" tIns="140970" rIns="46990" bIns="46990" numCol="1" spcCol="1270" anchor="t" anchorCtr="0">
          <a:noAutofit/>
        </a:bodyPr>
        <a:lstStyle/>
        <a:p>
          <a:pPr marL="285750" lvl="1" indent="-285750" algn="l" defTabSz="1644650" rtl="0">
            <a:lnSpc>
              <a:spcPct val="90000"/>
            </a:lnSpc>
            <a:spcBef>
              <a:spcPct val="0"/>
            </a:spcBef>
            <a:spcAft>
              <a:spcPct val="15000"/>
            </a:spcAft>
            <a:buChar char="••"/>
          </a:pPr>
          <a:r>
            <a:rPr lang="es-MX" sz="3700" kern="1200" dirty="0" smtClean="0"/>
            <a:t>Ante una enfermedad delicada</a:t>
          </a:r>
          <a:endParaRPr lang="es-MX" sz="3700" kern="1200" dirty="0"/>
        </a:p>
        <a:p>
          <a:pPr marL="285750" lvl="1" indent="-285750" algn="l" defTabSz="1644650" rtl="0">
            <a:lnSpc>
              <a:spcPct val="90000"/>
            </a:lnSpc>
            <a:spcBef>
              <a:spcPct val="0"/>
            </a:spcBef>
            <a:spcAft>
              <a:spcPct val="15000"/>
            </a:spcAft>
            <a:buChar char="••"/>
          </a:pPr>
          <a:r>
            <a:rPr lang="es-MX" sz="3700" kern="1200" dirty="0" smtClean="0"/>
            <a:t>Ante un problema laboral</a:t>
          </a:r>
          <a:endParaRPr lang="es-MX" sz="3700" kern="1200" dirty="0"/>
        </a:p>
        <a:p>
          <a:pPr marL="285750" lvl="1" indent="-285750" algn="l" defTabSz="1644650" rtl="0">
            <a:lnSpc>
              <a:spcPct val="90000"/>
            </a:lnSpc>
            <a:spcBef>
              <a:spcPct val="0"/>
            </a:spcBef>
            <a:spcAft>
              <a:spcPct val="15000"/>
            </a:spcAft>
            <a:buChar char="••"/>
          </a:pPr>
          <a:r>
            <a:rPr lang="es-MX" sz="3700" kern="1200" dirty="0" smtClean="0"/>
            <a:t>Ante una situación familiar complicada</a:t>
          </a:r>
          <a:endParaRPr lang="es-MX" sz="3700" kern="1200" dirty="0"/>
        </a:p>
      </dsp:txBody>
      <dsp:txXfrm>
        <a:off x="1555502" y="90328"/>
        <a:ext cx="4715405" cy="3562081"/>
      </dsp:txXfrm>
    </dsp:sp>
    <dsp:sp modelId="{BB3FAFFA-BDCE-481B-9D23-B55DA1F587DF}">
      <dsp:nvSpPr>
        <dsp:cNvPr id="0" name=""/>
        <dsp:cNvSpPr/>
      </dsp:nvSpPr>
      <dsp:spPr>
        <a:xfrm>
          <a:off x="1470036" y="3652410"/>
          <a:ext cx="4886337" cy="1568445"/>
        </a:xfrm>
        <a:prstGeom prst="rect">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0" rIns="36830" bIns="0" numCol="1" spcCol="1270" anchor="ctr" anchorCtr="0">
          <a:noAutofit/>
        </a:bodyPr>
        <a:lstStyle/>
        <a:p>
          <a:pPr lvl="0" algn="l" defTabSz="1289050" rtl="0">
            <a:lnSpc>
              <a:spcPct val="90000"/>
            </a:lnSpc>
            <a:spcBef>
              <a:spcPct val="0"/>
            </a:spcBef>
            <a:spcAft>
              <a:spcPct val="35000"/>
            </a:spcAft>
          </a:pPr>
          <a:r>
            <a:rPr lang="es-MX" sz="2900" kern="1200" dirty="0" smtClean="0"/>
            <a:t>¿En qué situaciones procuramos pedir una segunda opinión?</a:t>
          </a:r>
          <a:endParaRPr lang="es-MX" sz="2900" kern="1200" dirty="0"/>
        </a:p>
      </dsp:txBody>
      <dsp:txXfrm>
        <a:off x="1470036" y="3652410"/>
        <a:ext cx="3441082" cy="1568445"/>
      </dsp:txXfrm>
    </dsp:sp>
    <dsp:sp modelId="{F1E62EFC-24D2-4449-84BB-B8294A9C3F6E}">
      <dsp:nvSpPr>
        <dsp:cNvPr id="0" name=""/>
        <dsp:cNvSpPr/>
      </dsp:nvSpPr>
      <dsp:spPr>
        <a:xfrm>
          <a:off x="5049345" y="3901543"/>
          <a:ext cx="1710218" cy="1710218"/>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769A35-F40D-494D-99E1-00330CC4BB59}">
      <dsp:nvSpPr>
        <dsp:cNvPr id="0" name=""/>
        <dsp:cNvSpPr/>
      </dsp:nvSpPr>
      <dsp:spPr>
        <a:xfrm>
          <a:off x="1470036" y="4862"/>
          <a:ext cx="4886337" cy="3647547"/>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102870" rIns="34290" bIns="34290" numCol="1" spcCol="1270" anchor="t" anchorCtr="0">
          <a:noAutofit/>
        </a:bodyPr>
        <a:lstStyle/>
        <a:p>
          <a:pPr marL="228600" lvl="1" indent="-228600" algn="l" defTabSz="1200150" rtl="0">
            <a:lnSpc>
              <a:spcPct val="90000"/>
            </a:lnSpc>
            <a:spcBef>
              <a:spcPct val="0"/>
            </a:spcBef>
            <a:spcAft>
              <a:spcPct val="15000"/>
            </a:spcAft>
            <a:buChar char="••"/>
          </a:pPr>
          <a:r>
            <a:rPr lang="es-MX" sz="2700" kern="1200" dirty="0" smtClean="0"/>
            <a:t>Para analizar la situación desde distintas perspectivas</a:t>
          </a:r>
          <a:endParaRPr lang="es-MX" sz="2700" kern="1200" dirty="0"/>
        </a:p>
        <a:p>
          <a:pPr marL="228600" lvl="1" indent="-228600" algn="l" defTabSz="1200150" rtl="0">
            <a:lnSpc>
              <a:spcPct val="90000"/>
            </a:lnSpc>
            <a:spcBef>
              <a:spcPct val="0"/>
            </a:spcBef>
            <a:spcAft>
              <a:spcPct val="15000"/>
            </a:spcAft>
            <a:buChar char="••"/>
          </a:pPr>
          <a:r>
            <a:rPr lang="es-MX" sz="2700" kern="1200" dirty="0" smtClean="0"/>
            <a:t>Poder entender cómo enfocan otras personas el mismo problema y comprender sus reacciones</a:t>
          </a:r>
          <a:endParaRPr lang="es-MX" sz="2700" kern="1200" dirty="0"/>
        </a:p>
        <a:p>
          <a:pPr marL="228600" lvl="1" indent="-228600" algn="l" defTabSz="1200150" rtl="0">
            <a:lnSpc>
              <a:spcPct val="90000"/>
            </a:lnSpc>
            <a:spcBef>
              <a:spcPct val="0"/>
            </a:spcBef>
            <a:spcAft>
              <a:spcPct val="15000"/>
            </a:spcAft>
            <a:buChar char="••"/>
          </a:pPr>
          <a:r>
            <a:rPr lang="es-MX" sz="2700" kern="1200" dirty="0" smtClean="0"/>
            <a:t>Desarrollar flexibilidad al analizar y resolver un problema</a:t>
          </a:r>
          <a:endParaRPr lang="es-MX" sz="2700" kern="1200" dirty="0"/>
        </a:p>
      </dsp:txBody>
      <dsp:txXfrm>
        <a:off x="1555502" y="90328"/>
        <a:ext cx="4715405" cy="3562081"/>
      </dsp:txXfrm>
    </dsp:sp>
    <dsp:sp modelId="{7BBC53DF-F539-4882-BAAF-E06212FB133C}">
      <dsp:nvSpPr>
        <dsp:cNvPr id="0" name=""/>
        <dsp:cNvSpPr/>
      </dsp:nvSpPr>
      <dsp:spPr>
        <a:xfrm>
          <a:off x="1470036" y="3652410"/>
          <a:ext cx="4886337" cy="1568445"/>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0" rIns="52070" bIns="0" numCol="1" spcCol="1270" anchor="ctr" anchorCtr="0">
          <a:noAutofit/>
        </a:bodyPr>
        <a:lstStyle/>
        <a:p>
          <a:pPr lvl="0" algn="l" defTabSz="1822450" rtl="0">
            <a:lnSpc>
              <a:spcPct val="90000"/>
            </a:lnSpc>
            <a:spcBef>
              <a:spcPct val="0"/>
            </a:spcBef>
            <a:spcAft>
              <a:spcPct val="35000"/>
            </a:spcAft>
          </a:pPr>
          <a:r>
            <a:rPr lang="es-MX" sz="4100" kern="1200" dirty="0" smtClean="0"/>
            <a:t>¿Para qué nos sirve esto?</a:t>
          </a:r>
          <a:endParaRPr lang="es-MX" sz="4100" kern="1200" dirty="0"/>
        </a:p>
      </dsp:txBody>
      <dsp:txXfrm>
        <a:off x="1470036" y="3652410"/>
        <a:ext cx="3441082" cy="1568445"/>
      </dsp:txXfrm>
    </dsp:sp>
    <dsp:sp modelId="{56D2FF1F-2C83-4870-9BA8-28CAF6C9F7DC}">
      <dsp:nvSpPr>
        <dsp:cNvPr id="0" name=""/>
        <dsp:cNvSpPr/>
      </dsp:nvSpPr>
      <dsp:spPr>
        <a:xfrm>
          <a:off x="5049345" y="3901543"/>
          <a:ext cx="1710218" cy="1710218"/>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AB8768-3F2E-4FE7-9810-625AB19FB8B2}">
      <dsp:nvSpPr>
        <dsp:cNvPr id="0" name=""/>
        <dsp:cNvSpPr/>
      </dsp:nvSpPr>
      <dsp:spPr>
        <a:xfrm>
          <a:off x="1470036" y="4862"/>
          <a:ext cx="4886337" cy="3647547"/>
        </a:xfrm>
        <a:prstGeom prst="round2SameRect">
          <a:avLst>
            <a:gd name="adj1" fmla="val 8000"/>
            <a:gd name="adj2" fmla="val 0"/>
          </a:avLst>
        </a:prstGeom>
        <a:solidFill>
          <a:schemeClr val="lt1">
            <a:alpha val="90000"/>
            <a:hueOff val="0"/>
            <a:satOff val="0"/>
            <a:lumOff val="0"/>
            <a:alphaOff val="0"/>
          </a:schemeClr>
        </a:solidFill>
        <a:ln w="1905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750" tIns="95250" rIns="31750" bIns="31750" numCol="1" spcCol="1270" anchor="t" anchorCtr="0">
          <a:noAutofit/>
        </a:bodyPr>
        <a:lstStyle/>
        <a:p>
          <a:pPr marL="228600" lvl="1" indent="-228600" algn="l" defTabSz="1111250" rtl="0">
            <a:lnSpc>
              <a:spcPct val="90000"/>
            </a:lnSpc>
            <a:spcBef>
              <a:spcPct val="0"/>
            </a:spcBef>
            <a:spcAft>
              <a:spcPct val="15000"/>
            </a:spcAft>
            <a:buChar char="••"/>
          </a:pPr>
          <a:r>
            <a:rPr lang="es-MX" sz="2500" kern="1200" dirty="0" smtClean="0"/>
            <a:t>Considerar puntos de vista no contemplados originalmente, los cuales podrían ampliar o modificar algún aspecto de nuestro plan de vida.</a:t>
          </a:r>
          <a:endParaRPr lang="es-MX" sz="2500" kern="1200" dirty="0"/>
        </a:p>
        <a:p>
          <a:pPr marL="228600" lvl="1" indent="-228600" algn="l" defTabSz="1111250" rtl="0">
            <a:lnSpc>
              <a:spcPct val="90000"/>
            </a:lnSpc>
            <a:spcBef>
              <a:spcPct val="0"/>
            </a:spcBef>
            <a:spcAft>
              <a:spcPct val="15000"/>
            </a:spcAft>
            <a:buChar char="••"/>
          </a:pPr>
          <a:r>
            <a:rPr lang="es-MX" sz="2500" kern="1200" dirty="0" smtClean="0"/>
            <a:t>Vernos actuando en distintos escenarios, de manera que valoremos la posibilidad de acción y desarrollo en distintos campos o circunstancias</a:t>
          </a:r>
          <a:endParaRPr lang="es-MX" sz="2500" kern="1200" dirty="0"/>
        </a:p>
      </dsp:txBody>
      <dsp:txXfrm>
        <a:off x="1555502" y="90328"/>
        <a:ext cx="4715405" cy="3562081"/>
      </dsp:txXfrm>
    </dsp:sp>
    <dsp:sp modelId="{609BE684-0D21-4166-829E-A8119F59FADD}">
      <dsp:nvSpPr>
        <dsp:cNvPr id="0" name=""/>
        <dsp:cNvSpPr/>
      </dsp:nvSpPr>
      <dsp:spPr>
        <a:xfrm>
          <a:off x="1470036" y="3652410"/>
          <a:ext cx="4886337" cy="1568445"/>
        </a:xfrm>
        <a:prstGeom prst="rect">
          <a:avLst/>
        </a:prstGeom>
        <a:solidFill>
          <a:schemeClr val="accent3">
            <a:alpha val="90000"/>
            <a:hueOff val="0"/>
            <a:satOff val="0"/>
            <a:lumOff val="0"/>
            <a:alphaOff val="0"/>
          </a:schemeClr>
        </a:solidFill>
        <a:ln w="1905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0" rIns="30480" bIns="0" numCol="1" spcCol="1270" anchor="ctr" anchorCtr="0">
          <a:noAutofit/>
        </a:bodyPr>
        <a:lstStyle/>
        <a:p>
          <a:pPr lvl="0" algn="l" defTabSz="1066800" rtl="0">
            <a:lnSpc>
              <a:spcPct val="90000"/>
            </a:lnSpc>
            <a:spcBef>
              <a:spcPct val="0"/>
            </a:spcBef>
            <a:spcAft>
              <a:spcPct val="35000"/>
            </a:spcAft>
          </a:pPr>
          <a:r>
            <a:rPr lang="es-MX" sz="2400" kern="1200" dirty="0" smtClean="0"/>
            <a:t>¿Qué le aporta esto a una persona, en relación con la construcción de su PVyC:</a:t>
          </a:r>
          <a:endParaRPr lang="es-MX" sz="2400" kern="1200" dirty="0"/>
        </a:p>
      </dsp:txBody>
      <dsp:txXfrm>
        <a:off x="1470036" y="3652410"/>
        <a:ext cx="3441082" cy="1568445"/>
      </dsp:txXfrm>
    </dsp:sp>
    <dsp:sp modelId="{02715846-D57E-4DF8-90E8-3E9DF90E4EAB}">
      <dsp:nvSpPr>
        <dsp:cNvPr id="0" name=""/>
        <dsp:cNvSpPr/>
      </dsp:nvSpPr>
      <dsp:spPr>
        <a:xfrm>
          <a:off x="5049345" y="3901543"/>
          <a:ext cx="1710218" cy="1710218"/>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905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A1B9C9-BEAE-42B9-87E8-306FA5DC1D0A}">
      <dsp:nvSpPr>
        <dsp:cNvPr id="0" name=""/>
        <dsp:cNvSpPr/>
      </dsp:nvSpPr>
      <dsp:spPr>
        <a:xfrm rot="16200000">
          <a:off x="-1320986" y="2577540"/>
          <a:ext cx="3819304" cy="8079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712549" bIns="0" numCol="1" spcCol="1270" anchor="t" anchorCtr="0">
          <a:noAutofit/>
        </a:bodyPr>
        <a:lstStyle/>
        <a:p>
          <a:pPr lvl="0" algn="r" defTabSz="889000" rtl="0">
            <a:lnSpc>
              <a:spcPct val="90000"/>
            </a:lnSpc>
            <a:spcBef>
              <a:spcPct val="0"/>
            </a:spcBef>
            <a:spcAft>
              <a:spcPct val="35000"/>
            </a:spcAft>
          </a:pPr>
          <a:r>
            <a:rPr lang="es-MX" sz="2000" kern="1200" dirty="0" smtClean="0"/>
            <a:t>De ahí la necesidad de desarrollar o concretar, en cada situación:</a:t>
          </a:r>
          <a:endParaRPr lang="es-MX" sz="2000" kern="1200" dirty="0"/>
        </a:p>
      </dsp:txBody>
      <dsp:txXfrm>
        <a:off x="-1320986" y="2577540"/>
        <a:ext cx="3819304" cy="807929"/>
      </dsp:txXfrm>
    </dsp:sp>
    <dsp:sp modelId="{99E7288E-F1D3-48AB-901D-F8F655F02A38}">
      <dsp:nvSpPr>
        <dsp:cNvPr id="0" name=""/>
        <dsp:cNvSpPr/>
      </dsp:nvSpPr>
      <dsp:spPr>
        <a:xfrm>
          <a:off x="992630" y="1071853"/>
          <a:ext cx="6671541" cy="3819304"/>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12549" rIns="142240" bIns="142240" numCol="1" spcCol="1270" anchor="t" anchorCtr="0">
          <a:noAutofit/>
        </a:bodyPr>
        <a:lstStyle/>
        <a:p>
          <a:pPr marL="228600" lvl="1" indent="-228600" algn="l" defTabSz="889000" rtl="0">
            <a:lnSpc>
              <a:spcPct val="90000"/>
            </a:lnSpc>
            <a:spcBef>
              <a:spcPct val="0"/>
            </a:spcBef>
            <a:spcAft>
              <a:spcPct val="15000"/>
            </a:spcAft>
            <a:buChar char="••"/>
          </a:pPr>
          <a:r>
            <a:rPr lang="es-MX" sz="2000" kern="1200" dirty="0" smtClean="0"/>
            <a:t>La </a:t>
          </a:r>
          <a:r>
            <a:rPr lang="es-MX" sz="2400" kern="1200" dirty="0" smtClean="0"/>
            <a:t>capacidad </a:t>
          </a:r>
          <a:r>
            <a:rPr lang="es-MX" sz="4000" kern="1200" dirty="0" smtClean="0"/>
            <a:t>analítica y sintética </a:t>
          </a:r>
          <a:r>
            <a:rPr lang="es-MX" sz="2400" kern="1200" dirty="0" smtClean="0"/>
            <a:t>que nos lleve a distinguir …</a:t>
          </a:r>
          <a:endParaRPr lang="es-MX" sz="2400" kern="1200" dirty="0"/>
        </a:p>
        <a:p>
          <a:pPr marL="457200" lvl="2" indent="-228600" algn="l" defTabSz="1066800" rtl="0">
            <a:lnSpc>
              <a:spcPct val="90000"/>
            </a:lnSpc>
            <a:spcBef>
              <a:spcPct val="0"/>
            </a:spcBef>
            <a:spcAft>
              <a:spcPct val="15000"/>
            </a:spcAft>
            <a:buChar char="••"/>
          </a:pPr>
          <a:r>
            <a:rPr lang="es-MX" sz="2400" kern="1200" dirty="0" smtClean="0"/>
            <a:t>Lo positivo y lo negativo; </a:t>
          </a:r>
          <a:endParaRPr lang="es-MX" sz="2400" kern="1200" dirty="0"/>
        </a:p>
        <a:p>
          <a:pPr marL="457200" lvl="2" indent="-228600" algn="l" defTabSz="1066800" rtl="0">
            <a:lnSpc>
              <a:spcPct val="90000"/>
            </a:lnSpc>
            <a:spcBef>
              <a:spcPct val="0"/>
            </a:spcBef>
            <a:spcAft>
              <a:spcPct val="15000"/>
            </a:spcAft>
            <a:buChar char="••"/>
          </a:pPr>
          <a:r>
            <a:rPr lang="es-MX" sz="2400" kern="1200" dirty="0" smtClean="0"/>
            <a:t>Las </a:t>
          </a:r>
          <a:r>
            <a:rPr lang="es-MX" sz="2400" kern="1200" dirty="0" smtClean="0"/>
            <a:t>ventajas y desventajas o</a:t>
          </a:r>
          <a:endParaRPr lang="es-MX" sz="2400" kern="1200" dirty="0"/>
        </a:p>
        <a:p>
          <a:pPr marL="457200" lvl="2" indent="-228600" algn="l" defTabSz="1066800" rtl="0">
            <a:lnSpc>
              <a:spcPct val="90000"/>
            </a:lnSpc>
            <a:spcBef>
              <a:spcPct val="0"/>
            </a:spcBef>
            <a:spcAft>
              <a:spcPct val="15000"/>
            </a:spcAft>
            <a:buChar char="••"/>
          </a:pPr>
          <a:r>
            <a:rPr lang="es-MX" sz="2400" kern="1200" dirty="0" smtClean="0"/>
            <a:t>Los </a:t>
          </a:r>
          <a:r>
            <a:rPr lang="es-MX" sz="2400" kern="1200" dirty="0" smtClean="0"/>
            <a:t>aspectos agradables y desagradables … que conlleva (cada situación y elección)</a:t>
          </a:r>
          <a:endParaRPr lang="es-MX" sz="2400" kern="1200" dirty="0"/>
        </a:p>
      </dsp:txBody>
      <dsp:txXfrm>
        <a:off x="992630" y="1071853"/>
        <a:ext cx="6671541" cy="3819304"/>
      </dsp:txXfrm>
    </dsp:sp>
    <dsp:sp modelId="{9D35758B-4497-4D65-A6A5-C5E2A1A8BE07}">
      <dsp:nvSpPr>
        <dsp:cNvPr id="0" name=""/>
        <dsp:cNvSpPr/>
      </dsp:nvSpPr>
      <dsp:spPr>
        <a:xfrm>
          <a:off x="184700" y="5386"/>
          <a:ext cx="1615859" cy="161585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05783B-8F08-40B7-92C3-D89AAB3B6114}">
      <dsp:nvSpPr>
        <dsp:cNvPr id="0" name=""/>
        <dsp:cNvSpPr/>
      </dsp:nvSpPr>
      <dsp:spPr>
        <a:xfrm rot="16200000">
          <a:off x="-1371752" y="2653350"/>
          <a:ext cx="3931636" cy="8316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733506" bIns="0" numCol="1" spcCol="1270" anchor="t" anchorCtr="0">
          <a:noAutofit/>
        </a:bodyPr>
        <a:lstStyle/>
        <a:p>
          <a:pPr lvl="0" algn="r" defTabSz="889000" rtl="0">
            <a:lnSpc>
              <a:spcPct val="90000"/>
            </a:lnSpc>
            <a:spcBef>
              <a:spcPct val="0"/>
            </a:spcBef>
            <a:spcAft>
              <a:spcPct val="35000"/>
            </a:spcAft>
          </a:pPr>
          <a:r>
            <a:rPr lang="es-MX" sz="2000" kern="1200" dirty="0" smtClean="0"/>
            <a:t>Para ello es necesario aplicar, de manera objetiva e imparcial</a:t>
          </a:r>
          <a:r>
            <a:rPr lang="es-MX" sz="900" kern="1200" dirty="0" smtClean="0"/>
            <a:t>:</a:t>
          </a:r>
          <a:endParaRPr lang="es-MX" sz="900" kern="1200" dirty="0"/>
        </a:p>
      </dsp:txBody>
      <dsp:txXfrm>
        <a:off x="-1371752" y="2653350"/>
        <a:ext cx="3931636" cy="831692"/>
      </dsp:txXfrm>
    </dsp:sp>
    <dsp:sp modelId="{6AC6E2EF-EA8E-414B-BAF7-CC4525B36A9A}">
      <dsp:nvSpPr>
        <dsp:cNvPr id="0" name=""/>
        <dsp:cNvSpPr/>
      </dsp:nvSpPr>
      <dsp:spPr>
        <a:xfrm>
          <a:off x="1043777" y="1050104"/>
          <a:ext cx="6732748" cy="393163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733506" rIns="199136" bIns="199136" numCol="1" spcCol="1270" anchor="t" anchorCtr="0">
          <a:noAutofit/>
        </a:bodyPr>
        <a:lstStyle/>
        <a:p>
          <a:pPr marL="285750" lvl="1" indent="-285750" algn="l" defTabSz="1244600" rtl="0">
            <a:lnSpc>
              <a:spcPct val="90000"/>
            </a:lnSpc>
            <a:spcBef>
              <a:spcPct val="0"/>
            </a:spcBef>
            <a:spcAft>
              <a:spcPct val="15000"/>
            </a:spcAft>
            <a:buChar char="••"/>
          </a:pPr>
          <a:r>
            <a:rPr lang="es-MX" sz="2800" kern="1200" dirty="0" smtClean="0"/>
            <a:t>La capacidad de </a:t>
          </a:r>
          <a:r>
            <a:rPr lang="es-MX" sz="4400" kern="1200" dirty="0" smtClean="0"/>
            <a:t>observación </a:t>
          </a:r>
          <a:r>
            <a:rPr lang="es-MX" sz="2800" kern="1200" dirty="0" smtClean="0"/>
            <a:t>de sus características favorables y desfavorables, a fin de tener una buena base para la toma de decisiones</a:t>
          </a:r>
          <a:endParaRPr lang="es-MX" sz="2800" kern="1200" dirty="0"/>
        </a:p>
      </dsp:txBody>
      <dsp:txXfrm>
        <a:off x="1043777" y="1050104"/>
        <a:ext cx="6732748" cy="3931636"/>
      </dsp:txXfrm>
    </dsp:sp>
    <dsp:sp modelId="{7DA5F66F-E615-4639-9062-968D8F9CEC3D}">
      <dsp:nvSpPr>
        <dsp:cNvPr id="0" name=""/>
        <dsp:cNvSpPr/>
      </dsp:nvSpPr>
      <dsp:spPr>
        <a:xfrm>
          <a:off x="178219" y="5544"/>
          <a:ext cx="1663384" cy="166338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8DFC78-26BC-49E5-82E9-E48186BFB7E6}">
      <dsp:nvSpPr>
        <dsp:cNvPr id="0" name=""/>
        <dsp:cNvSpPr/>
      </dsp:nvSpPr>
      <dsp:spPr>
        <a:xfrm rot="16200000">
          <a:off x="-1498320" y="3032400"/>
          <a:ext cx="4493299" cy="95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838293" bIns="0" numCol="1" spcCol="1270" anchor="t" anchorCtr="0">
          <a:noAutofit/>
        </a:bodyPr>
        <a:lstStyle/>
        <a:p>
          <a:pPr lvl="0" algn="r" defTabSz="889000" rtl="0">
            <a:lnSpc>
              <a:spcPct val="90000"/>
            </a:lnSpc>
            <a:spcBef>
              <a:spcPct val="0"/>
            </a:spcBef>
            <a:spcAft>
              <a:spcPct val="35000"/>
            </a:spcAft>
          </a:pPr>
          <a:r>
            <a:rPr lang="es-MX" sz="2000" kern="1200" dirty="0" smtClean="0"/>
            <a:t>¿Qué le aporta esto a una persona en relación con la construcción de su PVyC</a:t>
          </a:r>
          <a:r>
            <a:rPr lang="es-MX" sz="1200" kern="1200" dirty="0" smtClean="0"/>
            <a:t>:</a:t>
          </a:r>
          <a:endParaRPr lang="es-MX" sz="1200" kern="1200" dirty="0"/>
        </a:p>
      </dsp:txBody>
      <dsp:txXfrm>
        <a:off x="-1498320" y="3032400"/>
        <a:ext cx="4493299" cy="950505"/>
      </dsp:txXfrm>
    </dsp:sp>
    <dsp:sp modelId="{2BD45D49-74A3-4C2D-8F86-908D63FF5921}">
      <dsp:nvSpPr>
        <dsp:cNvPr id="0" name=""/>
        <dsp:cNvSpPr/>
      </dsp:nvSpPr>
      <dsp:spPr>
        <a:xfrm>
          <a:off x="1282468" y="1197019"/>
          <a:ext cx="6784262" cy="4493299"/>
        </a:xfrm>
        <a:prstGeom prst="rect">
          <a:avLst/>
        </a:prstGeom>
        <a:solidFill>
          <a:schemeClr val="accent2">
            <a:alpha val="9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838293" rIns="170688" bIns="170688" numCol="1" spcCol="1270" anchor="t" anchorCtr="0">
          <a:noAutofit/>
        </a:bodyPr>
        <a:lstStyle/>
        <a:p>
          <a:pPr marL="228600" lvl="1" indent="-228600" algn="l" defTabSz="1066800" rtl="0">
            <a:lnSpc>
              <a:spcPct val="90000"/>
            </a:lnSpc>
            <a:spcBef>
              <a:spcPct val="0"/>
            </a:spcBef>
            <a:spcAft>
              <a:spcPct val="15000"/>
            </a:spcAft>
            <a:buChar char="••"/>
          </a:pPr>
          <a:r>
            <a:rPr lang="es-MX" sz="2400" kern="1200" dirty="0" smtClean="0"/>
            <a:t>El desarrollo de la flexibilidad, empatía y aceptación de la diversidad</a:t>
          </a:r>
          <a:endParaRPr lang="es-MX" sz="2400" kern="1200" dirty="0"/>
        </a:p>
        <a:p>
          <a:pPr marL="228600" lvl="1" indent="-228600" algn="l" defTabSz="1066800" rtl="0">
            <a:lnSpc>
              <a:spcPct val="90000"/>
            </a:lnSpc>
            <a:spcBef>
              <a:spcPct val="0"/>
            </a:spcBef>
            <a:spcAft>
              <a:spcPct val="15000"/>
            </a:spcAft>
            <a:buChar char="••"/>
          </a:pPr>
          <a:r>
            <a:rPr lang="es-MX" sz="2400" kern="1200" dirty="0" smtClean="0"/>
            <a:t>Evaluar opciones, colocándolas en una balanza para  contrastar y ponderar que pesa más (lo positivo o lo negativo), antes de tomar una decisión </a:t>
          </a:r>
          <a:endParaRPr lang="es-MX" sz="2400" kern="1200" dirty="0"/>
        </a:p>
        <a:p>
          <a:pPr marL="228600" lvl="1" indent="-228600" algn="l" defTabSz="1066800" rtl="0">
            <a:lnSpc>
              <a:spcPct val="90000"/>
            </a:lnSpc>
            <a:spcBef>
              <a:spcPct val="0"/>
            </a:spcBef>
            <a:spcAft>
              <a:spcPct val="15000"/>
            </a:spcAft>
            <a:buChar char="••"/>
          </a:pPr>
          <a:r>
            <a:rPr lang="es-MX" sz="2400" kern="1200" dirty="0" smtClean="0"/>
            <a:t>Analizar cada situación para advertir ventajas y desventajas de manera objetiva y realista y no idealizada por la emoción del momento, que lleve a elegir con mejores argumentos, por ejemplo: Pareja, Carrera, Trabajo, etc.</a:t>
          </a:r>
          <a:endParaRPr lang="es-MX" sz="2400" kern="1200" dirty="0"/>
        </a:p>
      </dsp:txBody>
      <dsp:txXfrm>
        <a:off x="1282468" y="1197019"/>
        <a:ext cx="6784262" cy="4493299"/>
      </dsp:txXfrm>
    </dsp:sp>
    <dsp:sp modelId="{BBF34E11-7869-4BD9-8675-0044D638C360}">
      <dsp:nvSpPr>
        <dsp:cNvPr id="0" name=""/>
        <dsp:cNvSpPr/>
      </dsp:nvSpPr>
      <dsp:spPr>
        <a:xfrm>
          <a:off x="273075" y="6336"/>
          <a:ext cx="1901011" cy="1901011"/>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71C81A-291E-45A1-B49C-02E2C4EA2445}">
      <dsp:nvSpPr>
        <dsp:cNvPr id="0" name=""/>
        <dsp:cNvSpPr/>
      </dsp:nvSpPr>
      <dsp:spPr>
        <a:xfrm>
          <a:off x="197305" y="0"/>
          <a:ext cx="1386154" cy="1386154"/>
        </a:xfrm>
        <a:prstGeom prst="chord">
          <a:avLst>
            <a:gd name="adj1" fmla="val 4800000"/>
            <a:gd name="adj2" fmla="val 1680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65189E-EDEB-4FB2-A9DD-E4C3A888445A}">
      <dsp:nvSpPr>
        <dsp:cNvPr id="0" name=""/>
        <dsp:cNvSpPr/>
      </dsp:nvSpPr>
      <dsp:spPr>
        <a:xfrm>
          <a:off x="335920" y="138615"/>
          <a:ext cx="1108923" cy="1108923"/>
        </a:xfrm>
        <a:prstGeom prst="pie">
          <a:avLst>
            <a:gd name="adj1" fmla="val 10800000"/>
            <a:gd name="adj2" fmla="val 16200000"/>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B7A2EA-03B2-49DD-9244-1AC44FF9039D}">
      <dsp:nvSpPr>
        <dsp:cNvPr id="0" name=""/>
        <dsp:cNvSpPr/>
      </dsp:nvSpPr>
      <dsp:spPr>
        <a:xfrm rot="16200000">
          <a:off x="-1396771" y="3118846"/>
          <a:ext cx="4019846" cy="8316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2578100" rtl="0">
            <a:lnSpc>
              <a:spcPct val="90000"/>
            </a:lnSpc>
            <a:spcBef>
              <a:spcPct val="0"/>
            </a:spcBef>
            <a:spcAft>
              <a:spcPct val="35000"/>
            </a:spcAft>
          </a:pPr>
          <a:r>
            <a:rPr lang="es-MX" sz="5800" kern="1200" dirty="0" smtClean="0"/>
            <a:t>Son:</a:t>
          </a:r>
          <a:endParaRPr lang="es-MX" sz="5800" kern="1200" dirty="0"/>
        </a:p>
      </dsp:txBody>
      <dsp:txXfrm>
        <a:off x="-1396771" y="3118846"/>
        <a:ext cx="4019846" cy="831692"/>
      </dsp:txXfrm>
    </dsp:sp>
    <dsp:sp modelId="{5BF48D23-D843-42E0-B83E-2D65CD05BCA7}">
      <dsp:nvSpPr>
        <dsp:cNvPr id="0" name=""/>
        <dsp:cNvSpPr/>
      </dsp:nvSpPr>
      <dsp:spPr>
        <a:xfrm>
          <a:off x="1167612" y="0"/>
          <a:ext cx="2772308" cy="5544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1244600" rtl="0">
            <a:lnSpc>
              <a:spcPct val="90000"/>
            </a:lnSpc>
            <a:spcBef>
              <a:spcPct val="0"/>
            </a:spcBef>
            <a:spcAft>
              <a:spcPct val="35000"/>
            </a:spcAft>
          </a:pPr>
          <a:r>
            <a:rPr lang="es-MX" sz="2800" kern="1200" dirty="0" smtClean="0"/>
            <a:t>Todo aquello que precisa dedicarle mayor cuidado, vigilancia y esmero; es decir, ponerse en la mira de nuestro interés</a:t>
          </a:r>
          <a:endParaRPr lang="es-MX" sz="2800" kern="1200" dirty="0"/>
        </a:p>
      </dsp:txBody>
      <dsp:txXfrm>
        <a:off x="1167612" y="0"/>
        <a:ext cx="2772308" cy="5544616"/>
      </dsp:txXfrm>
    </dsp:sp>
    <dsp:sp modelId="{0057109C-AAD0-41D2-909B-55C3B70F12BA}">
      <dsp:nvSpPr>
        <dsp:cNvPr id="0" name=""/>
        <dsp:cNvSpPr/>
      </dsp:nvSpPr>
      <dsp:spPr>
        <a:xfrm>
          <a:off x="4289679" y="0"/>
          <a:ext cx="1386154" cy="1386154"/>
        </a:xfrm>
        <a:prstGeom prst="chord">
          <a:avLst>
            <a:gd name="adj1" fmla="val 4800000"/>
            <a:gd name="adj2" fmla="val 1680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A6AD33-C1FE-493A-9A14-B72BD09F49B9}">
      <dsp:nvSpPr>
        <dsp:cNvPr id="0" name=""/>
        <dsp:cNvSpPr/>
      </dsp:nvSpPr>
      <dsp:spPr>
        <a:xfrm>
          <a:off x="4428294" y="138615"/>
          <a:ext cx="1108923" cy="1108923"/>
        </a:xfrm>
        <a:prstGeom prst="pie">
          <a:avLst>
            <a:gd name="adj1" fmla="val 5400000"/>
            <a:gd name="adj2" fmla="val 16200000"/>
          </a:avLst>
        </a:prstGeom>
        <a:solidFill>
          <a:schemeClr val="accent5">
            <a:hueOff val="10738916"/>
            <a:satOff val="-1444"/>
            <a:lumOff val="14313"/>
            <a:alphaOff val="0"/>
          </a:schemeClr>
        </a:solidFill>
        <a:ln w="19050" cap="flat" cmpd="sng" algn="ctr">
          <a:solidFill>
            <a:schemeClr val="accent5">
              <a:hueOff val="10738916"/>
              <a:satOff val="-1444"/>
              <a:lumOff val="1431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0784E9-2F0D-4A92-8FBD-C9ECFD6605A6}">
      <dsp:nvSpPr>
        <dsp:cNvPr id="0" name=""/>
        <dsp:cNvSpPr/>
      </dsp:nvSpPr>
      <dsp:spPr>
        <a:xfrm rot="16200000">
          <a:off x="2695601" y="3118846"/>
          <a:ext cx="4019846" cy="8316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2578100" rtl="0">
            <a:lnSpc>
              <a:spcPct val="90000"/>
            </a:lnSpc>
            <a:spcBef>
              <a:spcPct val="0"/>
            </a:spcBef>
            <a:spcAft>
              <a:spcPct val="35000"/>
            </a:spcAft>
          </a:pPr>
          <a:r>
            <a:rPr lang="es-MX" sz="5800" kern="1200" dirty="0" smtClean="0"/>
            <a:t>Sirven para:</a:t>
          </a:r>
          <a:endParaRPr lang="es-MX" sz="5800" kern="1200" dirty="0"/>
        </a:p>
      </dsp:txBody>
      <dsp:txXfrm>
        <a:off x="2695601" y="3118846"/>
        <a:ext cx="4019846" cy="831692"/>
      </dsp:txXfrm>
    </dsp:sp>
    <dsp:sp modelId="{7B93C209-A654-4DB3-9979-62416FD5E384}">
      <dsp:nvSpPr>
        <dsp:cNvPr id="0" name=""/>
        <dsp:cNvSpPr/>
      </dsp:nvSpPr>
      <dsp:spPr>
        <a:xfrm>
          <a:off x="5259986" y="0"/>
          <a:ext cx="2772308" cy="5544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1244600" rtl="0">
            <a:lnSpc>
              <a:spcPct val="90000"/>
            </a:lnSpc>
            <a:spcBef>
              <a:spcPct val="0"/>
            </a:spcBef>
            <a:spcAft>
              <a:spcPct val="35000"/>
            </a:spcAft>
          </a:pPr>
          <a:r>
            <a:rPr lang="es-MX" sz="2800" kern="1200" dirty="0" smtClean="0"/>
            <a:t>Ordenar o jerarquizar, por su importancia, nuestros:</a:t>
          </a:r>
          <a:endParaRPr lang="es-MX" sz="2800" kern="1200" dirty="0"/>
        </a:p>
        <a:p>
          <a:pPr marL="228600" lvl="1" indent="-228600" algn="l" defTabSz="889000" rtl="0">
            <a:lnSpc>
              <a:spcPct val="90000"/>
            </a:lnSpc>
            <a:spcBef>
              <a:spcPct val="0"/>
            </a:spcBef>
            <a:spcAft>
              <a:spcPct val="15000"/>
            </a:spcAft>
            <a:buChar char="••"/>
          </a:pPr>
          <a:r>
            <a:rPr lang="es-MX" sz="2000" kern="1200" dirty="0" smtClean="0"/>
            <a:t>Propósitos </a:t>
          </a:r>
          <a:endParaRPr lang="es-MX" sz="2000" kern="1200" dirty="0"/>
        </a:p>
        <a:p>
          <a:pPr marL="228600" lvl="1" indent="-228600" algn="l" defTabSz="889000" rtl="0">
            <a:lnSpc>
              <a:spcPct val="90000"/>
            </a:lnSpc>
            <a:spcBef>
              <a:spcPct val="0"/>
            </a:spcBef>
            <a:spcAft>
              <a:spcPct val="15000"/>
            </a:spcAft>
            <a:buChar char="••"/>
          </a:pPr>
          <a:r>
            <a:rPr lang="es-MX" sz="2000" kern="1200" dirty="0" smtClean="0"/>
            <a:t>Metas</a:t>
          </a:r>
          <a:endParaRPr lang="es-MX" sz="2000" kern="1200" dirty="0"/>
        </a:p>
        <a:p>
          <a:pPr marL="228600" lvl="1" indent="-228600" algn="l" defTabSz="889000" rtl="0">
            <a:lnSpc>
              <a:spcPct val="90000"/>
            </a:lnSpc>
            <a:spcBef>
              <a:spcPct val="0"/>
            </a:spcBef>
            <a:spcAft>
              <a:spcPct val="15000"/>
            </a:spcAft>
            <a:buChar char="••"/>
          </a:pPr>
          <a:r>
            <a:rPr lang="es-MX" sz="2000" kern="1200" dirty="0" smtClean="0"/>
            <a:t>Estrategias</a:t>
          </a:r>
          <a:endParaRPr lang="es-MX" sz="2000" kern="1200" dirty="0"/>
        </a:p>
        <a:p>
          <a:pPr marL="228600" lvl="1" indent="-228600" algn="l" defTabSz="889000" rtl="0">
            <a:lnSpc>
              <a:spcPct val="90000"/>
            </a:lnSpc>
            <a:spcBef>
              <a:spcPct val="0"/>
            </a:spcBef>
            <a:spcAft>
              <a:spcPct val="15000"/>
            </a:spcAft>
            <a:buChar char="••"/>
          </a:pPr>
          <a:r>
            <a:rPr lang="es-MX" sz="2000" kern="1200" dirty="0" smtClean="0"/>
            <a:t>Recursos</a:t>
          </a:r>
          <a:endParaRPr lang="es-MX" sz="2000" kern="1200" dirty="0"/>
        </a:p>
        <a:p>
          <a:pPr marL="228600" lvl="1" indent="-228600" algn="l" defTabSz="889000" rtl="0">
            <a:lnSpc>
              <a:spcPct val="90000"/>
            </a:lnSpc>
            <a:spcBef>
              <a:spcPct val="0"/>
            </a:spcBef>
            <a:spcAft>
              <a:spcPct val="15000"/>
            </a:spcAft>
            <a:buChar char="••"/>
          </a:pPr>
          <a:r>
            <a:rPr lang="es-MX" sz="2000" kern="1200" dirty="0" smtClean="0"/>
            <a:t>Etc.</a:t>
          </a:r>
          <a:endParaRPr lang="es-MX" sz="2000" kern="1200" dirty="0"/>
        </a:p>
      </dsp:txBody>
      <dsp:txXfrm>
        <a:off x="5259986" y="0"/>
        <a:ext cx="2772308" cy="55446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3426F1-1DA4-45AD-926A-12122CE5A8C4}">
      <dsp:nvSpPr>
        <dsp:cNvPr id="0" name=""/>
        <dsp:cNvSpPr/>
      </dsp:nvSpPr>
      <dsp:spPr>
        <a:xfrm>
          <a:off x="1512371" y="0"/>
          <a:ext cx="4525963" cy="4525963"/>
        </a:xfrm>
        <a:prstGeom prst="triangl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7A48AB-8C52-4B61-A478-5A08A5D54D98}">
      <dsp:nvSpPr>
        <dsp:cNvPr id="0" name=""/>
        <dsp:cNvSpPr/>
      </dsp:nvSpPr>
      <dsp:spPr>
        <a:xfrm>
          <a:off x="3775352" y="453038"/>
          <a:ext cx="2941875" cy="402209"/>
        </a:xfrm>
        <a:prstGeom prst="roundRect">
          <a:avLst/>
        </a:prstGeom>
        <a:solidFill>
          <a:schemeClr val="lt1">
            <a:alpha val="90000"/>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hlinkClick xmlns:r="http://schemas.openxmlformats.org/officeDocument/2006/relationships" r:id="" action="ppaction://hlinksldjump"/>
            </a:rPr>
            <a:t>Objetivos</a:t>
          </a:r>
          <a:endParaRPr lang="es-MX" sz="1700" kern="1200" dirty="0"/>
        </a:p>
      </dsp:txBody>
      <dsp:txXfrm>
        <a:off x="3794986" y="472672"/>
        <a:ext cx="2902607" cy="362941"/>
      </dsp:txXfrm>
    </dsp:sp>
    <dsp:sp modelId="{AB3A7D87-50D9-42AB-8F5F-54A481202386}">
      <dsp:nvSpPr>
        <dsp:cNvPr id="0" name=""/>
        <dsp:cNvSpPr/>
      </dsp:nvSpPr>
      <dsp:spPr>
        <a:xfrm>
          <a:off x="3775352" y="905524"/>
          <a:ext cx="2941875" cy="402209"/>
        </a:xfrm>
        <a:prstGeom prst="roundRect">
          <a:avLst/>
        </a:prstGeom>
        <a:solidFill>
          <a:schemeClr val="lt1">
            <a:alpha val="90000"/>
            <a:hueOff val="0"/>
            <a:satOff val="0"/>
            <a:lumOff val="0"/>
            <a:alphaOff val="0"/>
          </a:schemeClr>
        </a:solidFill>
        <a:ln w="19050" cap="flat" cmpd="sng" algn="ctr">
          <a:solidFill>
            <a:schemeClr val="accent5">
              <a:hueOff val="1534131"/>
              <a:satOff val="-206"/>
              <a:lumOff val="20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hlinkClick xmlns:r="http://schemas.openxmlformats.org/officeDocument/2006/relationships" r:id="" action="ppaction://hlinksldjump"/>
            </a:rPr>
            <a:t>Variables y características</a:t>
          </a:r>
          <a:endParaRPr lang="es-MX" sz="1700" kern="1200" dirty="0"/>
        </a:p>
      </dsp:txBody>
      <dsp:txXfrm>
        <a:off x="3794986" y="925158"/>
        <a:ext cx="2902607" cy="362941"/>
      </dsp:txXfrm>
    </dsp:sp>
    <dsp:sp modelId="{08DDCCA1-482D-47B6-8D62-21609ABC09FA}">
      <dsp:nvSpPr>
        <dsp:cNvPr id="0" name=""/>
        <dsp:cNvSpPr/>
      </dsp:nvSpPr>
      <dsp:spPr>
        <a:xfrm>
          <a:off x="3775352" y="1358009"/>
          <a:ext cx="2941875" cy="402209"/>
        </a:xfrm>
        <a:prstGeom prst="roundRect">
          <a:avLst/>
        </a:prstGeom>
        <a:solidFill>
          <a:schemeClr val="lt1">
            <a:alpha val="90000"/>
            <a:hueOff val="0"/>
            <a:satOff val="0"/>
            <a:lumOff val="0"/>
            <a:alphaOff val="0"/>
          </a:schemeClr>
        </a:solidFill>
        <a:ln w="19050" cap="flat" cmpd="sng" algn="ctr">
          <a:solidFill>
            <a:schemeClr val="accent5">
              <a:hueOff val="3068262"/>
              <a:satOff val="-413"/>
              <a:lumOff val="408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hlinkClick xmlns:r="http://schemas.openxmlformats.org/officeDocument/2006/relationships" r:id="" action="ppaction://hlinksldjump"/>
            </a:rPr>
            <a:t>Alternativas</a:t>
          </a:r>
          <a:endParaRPr lang="es-MX" sz="1700" kern="1200" dirty="0"/>
        </a:p>
      </dsp:txBody>
      <dsp:txXfrm>
        <a:off x="3794986" y="1377643"/>
        <a:ext cx="2902607" cy="362941"/>
      </dsp:txXfrm>
    </dsp:sp>
    <dsp:sp modelId="{F9CA70E7-5FD4-4E7B-8A6B-6CFE7F6C4D9D}">
      <dsp:nvSpPr>
        <dsp:cNvPr id="0" name=""/>
        <dsp:cNvSpPr/>
      </dsp:nvSpPr>
      <dsp:spPr>
        <a:xfrm>
          <a:off x="3775352" y="1810495"/>
          <a:ext cx="2941875" cy="402209"/>
        </a:xfrm>
        <a:prstGeom prst="roundRect">
          <a:avLst/>
        </a:prstGeom>
        <a:solidFill>
          <a:schemeClr val="lt1">
            <a:alpha val="90000"/>
            <a:hueOff val="0"/>
            <a:satOff val="0"/>
            <a:lumOff val="0"/>
            <a:alphaOff val="0"/>
          </a:schemeClr>
        </a:solidFill>
        <a:ln w="19050" cap="flat" cmpd="sng" algn="ctr">
          <a:solidFill>
            <a:schemeClr val="accent5">
              <a:hueOff val="4602393"/>
              <a:satOff val="-619"/>
              <a:lumOff val="613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hlinkClick xmlns:r="http://schemas.openxmlformats.org/officeDocument/2006/relationships" r:id="" action="ppaction://hlinksldjump"/>
            </a:rPr>
            <a:t>Consecuencias</a:t>
          </a:r>
          <a:endParaRPr lang="es-MX" sz="1700" kern="1200" dirty="0"/>
        </a:p>
      </dsp:txBody>
      <dsp:txXfrm>
        <a:off x="3794986" y="1830129"/>
        <a:ext cx="2902607" cy="362941"/>
      </dsp:txXfrm>
    </dsp:sp>
    <dsp:sp modelId="{0A3B8C13-4909-4027-A7C7-8B4C5CC12F05}">
      <dsp:nvSpPr>
        <dsp:cNvPr id="0" name=""/>
        <dsp:cNvSpPr/>
      </dsp:nvSpPr>
      <dsp:spPr>
        <a:xfrm>
          <a:off x="3775352" y="2262981"/>
          <a:ext cx="2941875" cy="402209"/>
        </a:xfrm>
        <a:prstGeom prst="roundRect">
          <a:avLst/>
        </a:prstGeom>
        <a:solidFill>
          <a:schemeClr val="lt1">
            <a:alpha val="90000"/>
            <a:hueOff val="0"/>
            <a:satOff val="0"/>
            <a:lumOff val="0"/>
            <a:alphaOff val="0"/>
          </a:schemeClr>
        </a:solidFill>
        <a:ln w="19050" cap="flat" cmpd="sng" algn="ctr">
          <a:solidFill>
            <a:schemeClr val="accent5">
              <a:hueOff val="6136524"/>
              <a:satOff val="-825"/>
              <a:lumOff val="81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hlinkClick xmlns:r="http://schemas.openxmlformats.org/officeDocument/2006/relationships" r:id="" action="ppaction://hlinksldjump"/>
            </a:rPr>
            <a:t>Otros puntos de vista</a:t>
          </a:r>
          <a:endParaRPr lang="es-MX" sz="1700" kern="1200" dirty="0"/>
        </a:p>
      </dsp:txBody>
      <dsp:txXfrm>
        <a:off x="3794986" y="2282615"/>
        <a:ext cx="2902607" cy="362941"/>
      </dsp:txXfrm>
    </dsp:sp>
    <dsp:sp modelId="{CB013C18-016D-475A-8D8C-CA3D5CDE897A}">
      <dsp:nvSpPr>
        <dsp:cNvPr id="0" name=""/>
        <dsp:cNvSpPr/>
      </dsp:nvSpPr>
      <dsp:spPr>
        <a:xfrm>
          <a:off x="3775352" y="2715467"/>
          <a:ext cx="2941875" cy="402209"/>
        </a:xfrm>
        <a:prstGeom prst="roundRect">
          <a:avLst/>
        </a:prstGeom>
        <a:solidFill>
          <a:schemeClr val="lt1">
            <a:alpha val="90000"/>
            <a:hueOff val="0"/>
            <a:satOff val="0"/>
            <a:lumOff val="0"/>
            <a:alphaOff val="0"/>
          </a:schemeClr>
        </a:solidFill>
        <a:ln w="19050" cap="flat" cmpd="sng" algn="ctr">
          <a:solidFill>
            <a:schemeClr val="accent5">
              <a:hueOff val="7670654"/>
              <a:satOff val="-1031"/>
              <a:lumOff val="1022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hlinkClick xmlns:r="http://schemas.openxmlformats.org/officeDocument/2006/relationships" r:id="" action="ppaction://hlinksldjump"/>
            </a:rPr>
            <a:t>Lo positivo y negativo</a:t>
          </a:r>
          <a:endParaRPr lang="es-MX" sz="1700" kern="1200" dirty="0"/>
        </a:p>
      </dsp:txBody>
      <dsp:txXfrm>
        <a:off x="3794986" y="2735101"/>
        <a:ext cx="2902607" cy="362941"/>
      </dsp:txXfrm>
    </dsp:sp>
    <dsp:sp modelId="{C87F1AF6-537B-4BBD-BD32-70A3CDA3C18E}">
      <dsp:nvSpPr>
        <dsp:cNvPr id="0" name=""/>
        <dsp:cNvSpPr/>
      </dsp:nvSpPr>
      <dsp:spPr>
        <a:xfrm>
          <a:off x="3775352" y="3167953"/>
          <a:ext cx="2941875" cy="402209"/>
        </a:xfrm>
        <a:prstGeom prst="roundRect">
          <a:avLst/>
        </a:prstGeom>
        <a:solidFill>
          <a:schemeClr val="lt1">
            <a:alpha val="90000"/>
            <a:hueOff val="0"/>
            <a:satOff val="0"/>
            <a:lumOff val="0"/>
            <a:alphaOff val="0"/>
          </a:schemeClr>
        </a:solidFill>
        <a:ln w="19050" cap="flat" cmpd="sng" algn="ctr">
          <a:solidFill>
            <a:schemeClr val="accent5">
              <a:hueOff val="9204785"/>
              <a:satOff val="-1238"/>
              <a:lumOff val="1226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hlinkClick xmlns:r="http://schemas.openxmlformats.org/officeDocument/2006/relationships" r:id="" action="ppaction://hlinksldjump"/>
            </a:rPr>
            <a:t>Prioridades</a:t>
          </a:r>
          <a:r>
            <a:rPr lang="es-MX" sz="1700" kern="1200" dirty="0" smtClean="0"/>
            <a:t> </a:t>
          </a:r>
          <a:endParaRPr lang="es-MX" sz="1700" kern="1200" dirty="0"/>
        </a:p>
      </dsp:txBody>
      <dsp:txXfrm>
        <a:off x="3794986" y="3187587"/>
        <a:ext cx="2902607" cy="362941"/>
      </dsp:txXfrm>
    </dsp:sp>
    <dsp:sp modelId="{670AFBEB-B5EE-4126-9BCE-E3113BCA0443}">
      <dsp:nvSpPr>
        <dsp:cNvPr id="0" name=""/>
        <dsp:cNvSpPr/>
      </dsp:nvSpPr>
      <dsp:spPr>
        <a:xfrm>
          <a:off x="3775352" y="3620438"/>
          <a:ext cx="2941875" cy="402209"/>
        </a:xfrm>
        <a:prstGeom prst="roundRect">
          <a:avLst/>
        </a:prstGeom>
        <a:solidFill>
          <a:schemeClr val="lt1">
            <a:alpha val="90000"/>
            <a:hueOff val="0"/>
            <a:satOff val="0"/>
            <a:lumOff val="0"/>
            <a:alphaOff val="0"/>
          </a:schemeClr>
        </a:solidFill>
        <a:ln w="19050" cap="flat" cmpd="sng" algn="ctr">
          <a:solidFill>
            <a:schemeClr val="accent5">
              <a:hueOff val="10738916"/>
              <a:satOff val="-1444"/>
              <a:lumOff val="1431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hlinkClick xmlns:r="http://schemas.openxmlformats.org/officeDocument/2006/relationships" r:id="" action="ppaction://hlinksldjump"/>
            </a:rPr>
            <a:t>Patrones de pensamiento</a:t>
          </a:r>
          <a:endParaRPr lang="es-MX" sz="1700" kern="1200" dirty="0"/>
        </a:p>
      </dsp:txBody>
      <dsp:txXfrm>
        <a:off x="3794986" y="3640072"/>
        <a:ext cx="2902607" cy="36294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6E4CB8-5C22-49AD-9C08-713EA27D5CF9}">
      <dsp:nvSpPr>
        <dsp:cNvPr id="0" name=""/>
        <dsp:cNvSpPr/>
      </dsp:nvSpPr>
      <dsp:spPr>
        <a:xfrm>
          <a:off x="761999" y="2707"/>
          <a:ext cx="1384800" cy="1384800"/>
        </a:xfrm>
        <a:prstGeom prst="chord">
          <a:avLst>
            <a:gd name="adj1" fmla="val 4800000"/>
            <a:gd name="adj2" fmla="val 16800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A57674-C0C4-4C7A-AE08-C457E0C9CF75}">
      <dsp:nvSpPr>
        <dsp:cNvPr id="0" name=""/>
        <dsp:cNvSpPr/>
      </dsp:nvSpPr>
      <dsp:spPr>
        <a:xfrm>
          <a:off x="900479" y="141187"/>
          <a:ext cx="1107840" cy="1107840"/>
        </a:xfrm>
        <a:prstGeom prst="pie">
          <a:avLst>
            <a:gd name="adj1" fmla="val 5400000"/>
            <a:gd name="adj2" fmla="val 16200000"/>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1579D4-BADC-4D39-BEE9-4D8327D1F601}">
      <dsp:nvSpPr>
        <dsp:cNvPr id="0" name=""/>
        <dsp:cNvSpPr/>
      </dsp:nvSpPr>
      <dsp:spPr>
        <a:xfrm rot="16200000">
          <a:off x="-830520" y="3118508"/>
          <a:ext cx="4015920" cy="83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r" defTabSz="2800350" rtl="0">
            <a:lnSpc>
              <a:spcPct val="90000"/>
            </a:lnSpc>
            <a:spcBef>
              <a:spcPct val="0"/>
            </a:spcBef>
            <a:spcAft>
              <a:spcPct val="35000"/>
            </a:spcAft>
          </a:pPr>
          <a:r>
            <a:rPr lang="es-MX" sz="6300" kern="1200" dirty="0" smtClean="0"/>
            <a:t>Hacen:</a:t>
          </a:r>
          <a:endParaRPr lang="es-MX" sz="6300" kern="1200" dirty="0"/>
        </a:p>
      </dsp:txBody>
      <dsp:txXfrm>
        <a:off x="-830520" y="3118508"/>
        <a:ext cx="4015920" cy="830880"/>
      </dsp:txXfrm>
    </dsp:sp>
    <dsp:sp modelId="{E965B234-961D-46A9-A469-5D0BA2950E89}">
      <dsp:nvSpPr>
        <dsp:cNvPr id="0" name=""/>
        <dsp:cNvSpPr/>
      </dsp:nvSpPr>
      <dsp:spPr>
        <a:xfrm>
          <a:off x="1731359" y="2707"/>
          <a:ext cx="5581880" cy="5539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l" defTabSz="1422400" rtl="0">
            <a:lnSpc>
              <a:spcPct val="90000"/>
            </a:lnSpc>
            <a:spcBef>
              <a:spcPct val="0"/>
            </a:spcBef>
            <a:spcAft>
              <a:spcPct val="35000"/>
            </a:spcAft>
          </a:pPr>
          <a:r>
            <a:rPr lang="es-MX" sz="3200" kern="1200" dirty="0" smtClean="0">
              <a:solidFill>
                <a:srgbClr val="00B0F0"/>
              </a:solidFill>
            </a:rPr>
            <a:t>La función de «contracción», lo cual es posterior y consecuente a la generación </a:t>
          </a:r>
          <a:r>
            <a:rPr lang="es-MX" sz="3200" kern="1200" dirty="0" smtClean="0">
              <a:solidFill>
                <a:srgbClr val="00B0F0"/>
              </a:solidFill>
            </a:rPr>
            <a:t>o «expansión</a:t>
          </a:r>
          <a:r>
            <a:rPr lang="es-MX" sz="3200" kern="1200" dirty="0" smtClean="0">
              <a:solidFill>
                <a:srgbClr val="00B0F0"/>
              </a:solidFill>
            </a:rPr>
            <a:t>» de ideas para:</a:t>
          </a:r>
          <a:endParaRPr lang="es-MX" sz="3200" kern="1200" dirty="0">
            <a:solidFill>
              <a:srgbClr val="00B0F0"/>
            </a:solidFill>
          </a:endParaRPr>
        </a:p>
        <a:p>
          <a:pPr marL="228600" lvl="1" indent="-228600" algn="l" defTabSz="889000" rtl="0">
            <a:lnSpc>
              <a:spcPct val="90000"/>
            </a:lnSpc>
            <a:spcBef>
              <a:spcPct val="0"/>
            </a:spcBef>
            <a:spcAft>
              <a:spcPct val="15000"/>
            </a:spcAft>
            <a:buChar char="••"/>
          </a:pPr>
          <a:r>
            <a:rPr lang="es-MX" sz="2000" kern="1200" dirty="0" smtClean="0">
              <a:solidFill>
                <a:srgbClr val="FFC000"/>
              </a:solidFill>
            </a:rPr>
            <a:t>Organizarlas  según su relevancia o importancia, para identificar y utilizar las más adecuadas y efectivas  según cada propósito</a:t>
          </a:r>
          <a:endParaRPr lang="es-MX" sz="2000" kern="1200" dirty="0">
            <a:solidFill>
              <a:srgbClr val="FFC000"/>
            </a:solidFill>
          </a:endParaRPr>
        </a:p>
        <a:p>
          <a:pPr marL="228600" lvl="1" indent="-228600" algn="l" defTabSz="889000" rtl="0">
            <a:lnSpc>
              <a:spcPct val="90000"/>
            </a:lnSpc>
            <a:spcBef>
              <a:spcPct val="0"/>
            </a:spcBef>
            <a:spcAft>
              <a:spcPct val="15000"/>
            </a:spcAft>
            <a:buChar char="••"/>
          </a:pPr>
          <a:r>
            <a:rPr lang="es-MX" sz="2000" kern="1200" dirty="0" smtClean="0">
              <a:solidFill>
                <a:srgbClr val="FFC000"/>
              </a:solidFill>
            </a:rPr>
            <a:t>Separar lo urgente de lo importante</a:t>
          </a:r>
          <a:endParaRPr lang="es-MX" sz="2000" kern="1200" dirty="0">
            <a:solidFill>
              <a:srgbClr val="FFC000"/>
            </a:solidFill>
          </a:endParaRPr>
        </a:p>
        <a:p>
          <a:pPr lvl="0" algn="l" defTabSz="711200" rtl="0">
            <a:lnSpc>
              <a:spcPct val="90000"/>
            </a:lnSpc>
            <a:spcBef>
              <a:spcPct val="0"/>
            </a:spcBef>
            <a:spcAft>
              <a:spcPct val="35000"/>
            </a:spcAft>
          </a:pPr>
          <a:endParaRPr lang="es-MX" sz="1600" kern="1200" dirty="0"/>
        </a:p>
        <a:p>
          <a:pPr lvl="0" algn="l" defTabSz="1422400" rtl="0">
            <a:lnSpc>
              <a:spcPct val="90000"/>
            </a:lnSpc>
            <a:spcBef>
              <a:spcPct val="0"/>
            </a:spcBef>
            <a:spcAft>
              <a:spcPct val="35000"/>
            </a:spcAft>
          </a:pPr>
          <a:r>
            <a:rPr lang="es-MX" sz="3200" kern="1200" dirty="0" smtClean="0">
              <a:solidFill>
                <a:srgbClr val="00B0F0"/>
              </a:solidFill>
            </a:rPr>
            <a:t>En un PVyC permiten ubicar:</a:t>
          </a:r>
          <a:endParaRPr lang="es-MX" sz="3200" kern="1200" dirty="0">
            <a:solidFill>
              <a:srgbClr val="00B0F0"/>
            </a:solidFill>
          </a:endParaRPr>
        </a:p>
        <a:p>
          <a:pPr marL="228600" lvl="1" indent="-228600" algn="l" defTabSz="889000" rtl="0">
            <a:lnSpc>
              <a:spcPct val="90000"/>
            </a:lnSpc>
            <a:spcBef>
              <a:spcPct val="0"/>
            </a:spcBef>
            <a:spcAft>
              <a:spcPct val="15000"/>
            </a:spcAft>
            <a:buChar char="••"/>
          </a:pPr>
          <a:r>
            <a:rPr lang="es-MX" sz="2000" kern="1200" dirty="0" smtClean="0">
              <a:solidFill>
                <a:srgbClr val="FFC000"/>
              </a:solidFill>
            </a:rPr>
            <a:t>Metas, variables, alternativas, consecuencias, aspectos positivos y negativos y puntos de vista trascendentes, adecuados o de mayor impacto para lograr nuestras metas de vida</a:t>
          </a:r>
          <a:endParaRPr lang="es-MX" sz="2000" kern="1200" dirty="0">
            <a:solidFill>
              <a:srgbClr val="FFC000"/>
            </a:solidFill>
          </a:endParaRPr>
        </a:p>
      </dsp:txBody>
      <dsp:txXfrm>
        <a:off x="1731359" y="2707"/>
        <a:ext cx="5581880" cy="553920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4CF80A-C846-4628-84FF-25C668147D9A}">
      <dsp:nvSpPr>
        <dsp:cNvPr id="0" name=""/>
        <dsp:cNvSpPr/>
      </dsp:nvSpPr>
      <dsp:spPr>
        <a:xfrm rot="5400000">
          <a:off x="3866388" y="-471297"/>
          <a:ext cx="3459480" cy="5266944"/>
        </a:xfrm>
        <a:prstGeom prst="round2SameRect">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es-MX" sz="1800" kern="1200" dirty="0" smtClean="0"/>
            <a:t>Una secuencia de pasos que se repiten sistemáticamente para lograr un propósito. </a:t>
          </a:r>
          <a:endParaRPr lang="es-MX" sz="1800" kern="1200" dirty="0"/>
        </a:p>
        <a:p>
          <a:pPr marL="171450" lvl="1" indent="-171450" algn="l" defTabSz="800100" rtl="0">
            <a:lnSpc>
              <a:spcPct val="90000"/>
            </a:lnSpc>
            <a:spcBef>
              <a:spcPct val="0"/>
            </a:spcBef>
            <a:spcAft>
              <a:spcPct val="15000"/>
            </a:spcAft>
            <a:buChar char="••"/>
          </a:pPr>
          <a:r>
            <a:rPr lang="es-MX" sz="1800" kern="1200" dirty="0" smtClean="0"/>
            <a:t>Implica la combinación de al menos 3 operaciones de pensamiento (antes revisados), cuya influencia es determinante para la realización de procesos superiores como:</a:t>
          </a:r>
          <a:endParaRPr lang="es-MX" sz="1800" kern="1200" dirty="0"/>
        </a:p>
        <a:p>
          <a:pPr marL="342900" lvl="2" indent="-171450" algn="l" defTabSz="800100" rtl="0">
            <a:lnSpc>
              <a:spcPct val="90000"/>
            </a:lnSpc>
            <a:spcBef>
              <a:spcPct val="0"/>
            </a:spcBef>
            <a:spcAft>
              <a:spcPct val="15000"/>
            </a:spcAft>
            <a:buChar char="••"/>
          </a:pPr>
          <a:r>
            <a:rPr lang="es-MX" sz="1800" kern="1200" dirty="0" smtClean="0"/>
            <a:t>La planeación</a:t>
          </a:r>
          <a:endParaRPr lang="es-MX" sz="1800" kern="1200" dirty="0"/>
        </a:p>
        <a:p>
          <a:pPr marL="342900" lvl="2" indent="-171450" algn="l" defTabSz="800100" rtl="0">
            <a:lnSpc>
              <a:spcPct val="90000"/>
            </a:lnSpc>
            <a:spcBef>
              <a:spcPct val="0"/>
            </a:spcBef>
            <a:spcAft>
              <a:spcPct val="15000"/>
            </a:spcAft>
            <a:buChar char="••"/>
          </a:pPr>
          <a:r>
            <a:rPr lang="es-MX" sz="1800" kern="1200" dirty="0" smtClean="0"/>
            <a:t>La toma de decisiones</a:t>
          </a:r>
          <a:endParaRPr lang="es-MX" sz="1800" kern="1200" dirty="0"/>
        </a:p>
        <a:p>
          <a:pPr marL="171450" lvl="1" indent="-171450" algn="l" defTabSz="800100" rtl="0">
            <a:lnSpc>
              <a:spcPct val="90000"/>
            </a:lnSpc>
            <a:spcBef>
              <a:spcPct val="0"/>
            </a:spcBef>
            <a:spcAft>
              <a:spcPct val="15000"/>
            </a:spcAft>
            <a:buChar char="••"/>
          </a:pPr>
          <a:r>
            <a:rPr lang="es-MX" sz="1800" kern="1200" dirty="0" smtClean="0"/>
            <a:t>Rutas neuronales que los individuos inteligentes y estratégicos utilizan para generar:</a:t>
          </a:r>
          <a:endParaRPr lang="es-MX" sz="1800" kern="1200" dirty="0"/>
        </a:p>
        <a:p>
          <a:pPr marL="342900" lvl="2" indent="-171450" algn="l" defTabSz="800100" rtl="0">
            <a:lnSpc>
              <a:spcPct val="90000"/>
            </a:lnSpc>
            <a:spcBef>
              <a:spcPct val="0"/>
            </a:spcBef>
            <a:spcAft>
              <a:spcPct val="15000"/>
            </a:spcAft>
            <a:buChar char="••"/>
          </a:pPr>
          <a:r>
            <a:rPr lang="es-MX" sz="1800" kern="1200" dirty="0" smtClean="0"/>
            <a:t>Procesos de información y de acción</a:t>
          </a:r>
          <a:endParaRPr lang="es-MX" sz="1800" kern="1200" dirty="0"/>
        </a:p>
      </dsp:txBody>
      <dsp:txXfrm rot="-5400000">
        <a:off x="2962656" y="601313"/>
        <a:ext cx="5098066" cy="3121724"/>
      </dsp:txXfrm>
    </dsp:sp>
    <dsp:sp modelId="{5BBAC4DC-BE7D-412D-AD5B-B885439E0405}">
      <dsp:nvSpPr>
        <dsp:cNvPr id="0" name=""/>
        <dsp:cNvSpPr/>
      </dsp:nvSpPr>
      <dsp:spPr>
        <a:xfrm>
          <a:off x="0" y="0"/>
          <a:ext cx="2962656" cy="432435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s-MX" sz="3800" kern="1200" dirty="0" smtClean="0"/>
            <a:t>Un patrón constituye:</a:t>
          </a:r>
          <a:endParaRPr lang="es-MX" sz="3800" kern="1200" dirty="0"/>
        </a:p>
      </dsp:txBody>
      <dsp:txXfrm>
        <a:off x="144625" y="144625"/>
        <a:ext cx="2673406" cy="403510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848591-94CE-4B45-8035-AEB51C723937}">
      <dsp:nvSpPr>
        <dsp:cNvPr id="0" name=""/>
        <dsp:cNvSpPr/>
      </dsp:nvSpPr>
      <dsp:spPr>
        <a:xfrm>
          <a:off x="308847" y="452596"/>
          <a:ext cx="0" cy="4073366"/>
        </a:xfrm>
        <a:prstGeom prst="line">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A0C355-26DD-4EFB-A327-2D27CB27A79E}">
      <dsp:nvSpPr>
        <dsp:cNvPr id="0" name=""/>
        <dsp:cNvSpPr/>
      </dsp:nvSpPr>
      <dsp:spPr>
        <a:xfrm>
          <a:off x="421996" y="588375"/>
          <a:ext cx="2142364" cy="183301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87033-2F10-4668-8067-08A4C0681768}">
      <dsp:nvSpPr>
        <dsp:cNvPr id="0" name=""/>
        <dsp:cNvSpPr/>
      </dsp:nvSpPr>
      <dsp:spPr>
        <a:xfrm>
          <a:off x="421996" y="2421390"/>
          <a:ext cx="2142364" cy="21045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0" numCol="1" spcCol="1270" anchor="t" anchorCtr="0">
          <a:noAutofit/>
        </a:bodyPr>
        <a:lstStyle/>
        <a:p>
          <a:pPr marL="171450" lvl="1" indent="-171450" algn="l" defTabSz="711200" rtl="0">
            <a:lnSpc>
              <a:spcPct val="90000"/>
            </a:lnSpc>
            <a:spcBef>
              <a:spcPct val="0"/>
            </a:spcBef>
            <a:spcAft>
              <a:spcPct val="15000"/>
            </a:spcAft>
            <a:buChar char="••"/>
          </a:pPr>
          <a:r>
            <a:rPr lang="es-MX" sz="1600" kern="1200" dirty="0" smtClean="0"/>
            <a:t>(</a:t>
          </a:r>
          <a:r>
            <a:rPr lang="es-MX" sz="1400" kern="1200" dirty="0" smtClean="0"/>
            <a:t>1) Objetivos</a:t>
          </a:r>
          <a:endParaRPr lang="es-MX" sz="1400" kern="1200" dirty="0"/>
        </a:p>
        <a:p>
          <a:pPr marL="114300" lvl="1" indent="-114300" algn="l" defTabSz="622300" rtl="0">
            <a:lnSpc>
              <a:spcPct val="90000"/>
            </a:lnSpc>
            <a:spcBef>
              <a:spcPct val="0"/>
            </a:spcBef>
            <a:spcAft>
              <a:spcPct val="15000"/>
            </a:spcAft>
            <a:buChar char="••"/>
          </a:pPr>
          <a:r>
            <a:rPr lang="es-MX" sz="1400" kern="1200" dirty="0" smtClean="0"/>
            <a:t>(2) Variables y características</a:t>
          </a:r>
          <a:endParaRPr lang="es-MX" sz="1400" kern="1200" dirty="0"/>
        </a:p>
        <a:p>
          <a:pPr marL="114300" lvl="1" indent="-114300" algn="l" defTabSz="622300" rtl="0">
            <a:lnSpc>
              <a:spcPct val="90000"/>
            </a:lnSpc>
            <a:spcBef>
              <a:spcPct val="0"/>
            </a:spcBef>
            <a:spcAft>
              <a:spcPct val="15000"/>
            </a:spcAft>
            <a:buChar char="••"/>
          </a:pPr>
          <a:r>
            <a:rPr lang="es-MX" sz="1400" kern="1200" dirty="0" smtClean="0"/>
            <a:t>(3) Alternativas</a:t>
          </a:r>
          <a:endParaRPr lang="es-MX" sz="1400" kern="1200" dirty="0"/>
        </a:p>
        <a:p>
          <a:pPr marL="114300" lvl="1" indent="-114300" algn="l" defTabSz="622300" rtl="0">
            <a:lnSpc>
              <a:spcPct val="90000"/>
            </a:lnSpc>
            <a:spcBef>
              <a:spcPct val="0"/>
            </a:spcBef>
            <a:spcAft>
              <a:spcPct val="15000"/>
            </a:spcAft>
            <a:buChar char="••"/>
          </a:pPr>
          <a:r>
            <a:rPr lang="es-MX" sz="1400" kern="1200" dirty="0" smtClean="0"/>
            <a:t>(4) Consecuencias</a:t>
          </a:r>
          <a:endParaRPr lang="es-MX" sz="1400" kern="1200" dirty="0"/>
        </a:p>
        <a:p>
          <a:pPr marL="114300" lvl="1" indent="-114300" algn="l" defTabSz="622300" rtl="0">
            <a:lnSpc>
              <a:spcPct val="90000"/>
            </a:lnSpc>
            <a:spcBef>
              <a:spcPct val="0"/>
            </a:spcBef>
            <a:spcAft>
              <a:spcPct val="15000"/>
            </a:spcAft>
            <a:buChar char="••"/>
          </a:pPr>
          <a:r>
            <a:rPr lang="es-MX" sz="1400" kern="1200" dirty="0" smtClean="0"/>
            <a:t>(5) Otros puntos de vista</a:t>
          </a:r>
          <a:endParaRPr lang="es-MX" sz="1400" kern="1200" dirty="0"/>
        </a:p>
        <a:p>
          <a:pPr marL="114300" lvl="1" indent="-114300" algn="l" defTabSz="622300" rtl="0">
            <a:lnSpc>
              <a:spcPct val="90000"/>
            </a:lnSpc>
            <a:spcBef>
              <a:spcPct val="0"/>
            </a:spcBef>
            <a:spcAft>
              <a:spcPct val="15000"/>
            </a:spcAft>
            <a:buChar char="••"/>
          </a:pPr>
          <a:r>
            <a:rPr lang="es-MX" sz="1400" kern="1200" dirty="0" smtClean="0"/>
            <a:t>(6) Lo positivo y negativo</a:t>
          </a:r>
          <a:endParaRPr lang="es-MX" sz="1400" kern="1200" dirty="0"/>
        </a:p>
        <a:p>
          <a:pPr marL="114300" lvl="1" indent="-114300" algn="l" defTabSz="622300" rtl="0">
            <a:lnSpc>
              <a:spcPct val="90000"/>
            </a:lnSpc>
            <a:spcBef>
              <a:spcPct val="0"/>
            </a:spcBef>
            <a:spcAft>
              <a:spcPct val="15000"/>
            </a:spcAft>
            <a:buChar char="••"/>
          </a:pPr>
          <a:r>
            <a:rPr lang="es-MX" sz="1400" kern="1200" dirty="0" smtClean="0"/>
            <a:t>( 7) Prioridades </a:t>
          </a:r>
          <a:endParaRPr lang="es-MX" sz="1400" kern="1200" dirty="0"/>
        </a:p>
      </dsp:txBody>
      <dsp:txXfrm>
        <a:off x="421996" y="2421390"/>
        <a:ext cx="2142364" cy="2104572"/>
      </dsp:txXfrm>
    </dsp:sp>
    <dsp:sp modelId="{F0F0BA11-D243-4360-9B47-8978499F9F53}">
      <dsp:nvSpPr>
        <dsp:cNvPr id="0" name=""/>
        <dsp:cNvSpPr/>
      </dsp:nvSpPr>
      <dsp:spPr>
        <a:xfrm>
          <a:off x="308847" y="0"/>
          <a:ext cx="2262981" cy="452596"/>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rtl="0">
            <a:lnSpc>
              <a:spcPct val="90000"/>
            </a:lnSpc>
            <a:spcBef>
              <a:spcPct val="0"/>
            </a:spcBef>
            <a:spcAft>
              <a:spcPct val="35000"/>
            </a:spcAft>
          </a:pPr>
          <a:r>
            <a:rPr lang="es-MX" sz="1400" kern="1200" dirty="0" smtClean="0"/>
            <a:t>[Procesos] mentales</a:t>
          </a:r>
          <a:r>
            <a:rPr lang="es-MX" sz="1400" kern="1200" dirty="0" smtClean="0"/>
            <a:t>:</a:t>
          </a:r>
          <a:endParaRPr lang="es-MX" sz="1400" kern="1200" dirty="0"/>
        </a:p>
      </dsp:txBody>
      <dsp:txXfrm>
        <a:off x="308847" y="0"/>
        <a:ext cx="2262981" cy="452596"/>
      </dsp:txXfrm>
    </dsp:sp>
    <dsp:sp modelId="{20105BB4-D210-417D-A8C5-1A7F7FFC9D74}">
      <dsp:nvSpPr>
        <dsp:cNvPr id="0" name=""/>
        <dsp:cNvSpPr/>
      </dsp:nvSpPr>
      <dsp:spPr>
        <a:xfrm>
          <a:off x="2983309" y="452596"/>
          <a:ext cx="0" cy="4073366"/>
        </a:xfrm>
        <a:prstGeom prst="line">
          <a:avLst/>
        </a:prstGeom>
        <a:solidFill>
          <a:schemeClr val="lt1">
            <a:alpha val="90000"/>
            <a:hueOff val="0"/>
            <a:satOff val="0"/>
            <a:lumOff val="0"/>
            <a:alphaOff val="0"/>
          </a:schemeClr>
        </a:solidFill>
        <a:ln w="19050" cap="flat" cmpd="sng" algn="ctr">
          <a:solidFill>
            <a:schemeClr val="accent3">
              <a:hueOff val="-8269636"/>
              <a:satOff val="13411"/>
              <a:lumOff val="98"/>
              <a:alphaOff val="0"/>
            </a:schemeClr>
          </a:solidFill>
          <a:prstDash val="solid"/>
        </a:ln>
        <a:effectLst/>
      </dsp:spPr>
      <dsp:style>
        <a:lnRef idx="2">
          <a:scrgbClr r="0" g="0" b="0"/>
        </a:lnRef>
        <a:fillRef idx="1">
          <a:scrgbClr r="0" g="0" b="0"/>
        </a:fillRef>
        <a:effectRef idx="0">
          <a:scrgbClr r="0" g="0" b="0"/>
        </a:effectRef>
        <a:fontRef idx="minor"/>
      </dsp:style>
    </dsp:sp>
    <dsp:sp modelId="{DB370E20-F44D-4409-9831-CB8B0F2D349E}">
      <dsp:nvSpPr>
        <dsp:cNvPr id="0" name=""/>
        <dsp:cNvSpPr/>
      </dsp:nvSpPr>
      <dsp:spPr>
        <a:xfrm>
          <a:off x="3096458" y="588375"/>
          <a:ext cx="2142364" cy="1833015"/>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6000" r="-36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1116E4-1942-400D-B2C5-BA5A8CC33D72}">
      <dsp:nvSpPr>
        <dsp:cNvPr id="0" name=""/>
        <dsp:cNvSpPr/>
      </dsp:nvSpPr>
      <dsp:spPr>
        <a:xfrm>
          <a:off x="3096458" y="2421390"/>
          <a:ext cx="2142364" cy="21045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040" tIns="66040" rIns="66040" bIns="66040" numCol="1" spcCol="1270" anchor="t" anchorCtr="0">
          <a:noAutofit/>
        </a:bodyPr>
        <a:lstStyle/>
        <a:p>
          <a:pPr lvl="0" algn="l" defTabSz="1155700" rtl="0">
            <a:lnSpc>
              <a:spcPct val="90000"/>
            </a:lnSpc>
            <a:spcBef>
              <a:spcPct val="0"/>
            </a:spcBef>
            <a:spcAft>
              <a:spcPct val="35000"/>
            </a:spcAft>
          </a:pPr>
          <a:r>
            <a:rPr lang="es-MX" sz="2600" kern="1200" dirty="0" smtClean="0"/>
            <a:t>Secuencia:</a:t>
          </a:r>
          <a:endParaRPr lang="es-MX" sz="2600" kern="1200" dirty="0"/>
        </a:p>
        <a:p>
          <a:pPr marL="228600" lvl="1" indent="-228600" algn="l" defTabSz="889000" rtl="0">
            <a:lnSpc>
              <a:spcPct val="90000"/>
            </a:lnSpc>
            <a:spcBef>
              <a:spcPct val="0"/>
            </a:spcBef>
            <a:spcAft>
              <a:spcPct val="15000"/>
            </a:spcAft>
            <a:buChar char="••"/>
          </a:pPr>
          <a:r>
            <a:rPr lang="es-MX" sz="2000" kern="1200" dirty="0" smtClean="0"/>
            <a:t>4, 5 y 6</a:t>
          </a:r>
          <a:endParaRPr lang="es-MX" sz="2000" kern="1200" dirty="0"/>
        </a:p>
        <a:p>
          <a:pPr marL="228600" lvl="1" indent="-228600" algn="l" defTabSz="889000" rtl="0">
            <a:lnSpc>
              <a:spcPct val="90000"/>
            </a:lnSpc>
            <a:spcBef>
              <a:spcPct val="0"/>
            </a:spcBef>
            <a:spcAft>
              <a:spcPct val="15000"/>
            </a:spcAft>
            <a:buChar char="••"/>
          </a:pPr>
          <a:r>
            <a:rPr lang="es-MX" sz="2000" kern="1200" dirty="0" smtClean="0"/>
            <a:t>1</a:t>
          </a:r>
          <a:endParaRPr lang="es-MX" sz="2000" kern="1200" dirty="0"/>
        </a:p>
        <a:p>
          <a:pPr marL="228600" lvl="1" indent="-228600" algn="l" defTabSz="889000" rtl="0">
            <a:lnSpc>
              <a:spcPct val="90000"/>
            </a:lnSpc>
            <a:spcBef>
              <a:spcPct val="0"/>
            </a:spcBef>
            <a:spcAft>
              <a:spcPct val="15000"/>
            </a:spcAft>
            <a:buChar char="••"/>
          </a:pPr>
          <a:r>
            <a:rPr lang="es-MX" sz="2000" kern="1200" dirty="0" smtClean="0"/>
            <a:t>2</a:t>
          </a:r>
          <a:endParaRPr lang="es-MX" sz="2000" kern="1200" dirty="0"/>
        </a:p>
        <a:p>
          <a:pPr marL="228600" lvl="1" indent="-228600" algn="l" defTabSz="889000" rtl="0">
            <a:lnSpc>
              <a:spcPct val="90000"/>
            </a:lnSpc>
            <a:spcBef>
              <a:spcPct val="0"/>
            </a:spcBef>
            <a:spcAft>
              <a:spcPct val="15000"/>
            </a:spcAft>
            <a:buChar char="••"/>
          </a:pPr>
          <a:r>
            <a:rPr lang="es-MX" sz="2000" kern="1200" dirty="0" smtClean="0"/>
            <a:t>3</a:t>
          </a:r>
          <a:endParaRPr lang="es-MX" sz="2000" kern="1200" dirty="0"/>
        </a:p>
        <a:p>
          <a:pPr marL="228600" lvl="1" indent="-228600" algn="l" defTabSz="889000" rtl="0">
            <a:lnSpc>
              <a:spcPct val="90000"/>
            </a:lnSpc>
            <a:spcBef>
              <a:spcPct val="0"/>
            </a:spcBef>
            <a:spcAft>
              <a:spcPct val="15000"/>
            </a:spcAft>
            <a:buChar char="••"/>
          </a:pPr>
          <a:r>
            <a:rPr lang="es-MX" sz="2000" kern="1200" dirty="0" smtClean="0"/>
            <a:t>7</a:t>
          </a:r>
          <a:endParaRPr lang="es-MX" sz="2000" kern="1200" dirty="0"/>
        </a:p>
      </dsp:txBody>
      <dsp:txXfrm>
        <a:off x="3096458" y="2421390"/>
        <a:ext cx="2142364" cy="2104572"/>
      </dsp:txXfrm>
    </dsp:sp>
    <dsp:sp modelId="{8503670C-606A-425B-9726-46166851FB21}">
      <dsp:nvSpPr>
        <dsp:cNvPr id="0" name=""/>
        <dsp:cNvSpPr/>
      </dsp:nvSpPr>
      <dsp:spPr>
        <a:xfrm>
          <a:off x="2983309" y="0"/>
          <a:ext cx="2262981" cy="452596"/>
        </a:xfrm>
        <a:prstGeom prst="rect">
          <a:avLst/>
        </a:prstGeom>
        <a:solidFill>
          <a:schemeClr val="accent3">
            <a:hueOff val="-8269636"/>
            <a:satOff val="13411"/>
            <a:lumOff val="98"/>
            <a:alphaOff val="0"/>
          </a:schemeClr>
        </a:solidFill>
        <a:ln w="19050" cap="flat" cmpd="sng" algn="ctr">
          <a:solidFill>
            <a:schemeClr val="accent3">
              <a:hueOff val="-8269636"/>
              <a:satOff val="13411"/>
              <a:lumOff val="9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rtl="0">
            <a:lnSpc>
              <a:spcPct val="90000"/>
            </a:lnSpc>
            <a:spcBef>
              <a:spcPct val="0"/>
            </a:spcBef>
            <a:spcAft>
              <a:spcPct val="35000"/>
            </a:spcAft>
          </a:pPr>
          <a:r>
            <a:rPr lang="es-MX" sz="1400" kern="1200" dirty="0" smtClean="0"/>
            <a:t>Proceso de planeación</a:t>
          </a:r>
          <a:endParaRPr lang="es-MX" sz="1400" kern="1200" dirty="0"/>
        </a:p>
      </dsp:txBody>
      <dsp:txXfrm>
        <a:off x="2983309" y="0"/>
        <a:ext cx="2262981" cy="452596"/>
      </dsp:txXfrm>
    </dsp:sp>
    <dsp:sp modelId="{1D04F24E-C706-41D1-AAA9-6B18396D76BE}">
      <dsp:nvSpPr>
        <dsp:cNvPr id="0" name=""/>
        <dsp:cNvSpPr/>
      </dsp:nvSpPr>
      <dsp:spPr>
        <a:xfrm>
          <a:off x="5657770" y="452596"/>
          <a:ext cx="0" cy="4073366"/>
        </a:xfrm>
        <a:prstGeom prst="line">
          <a:avLst/>
        </a:prstGeom>
        <a:solidFill>
          <a:schemeClr val="lt1">
            <a:alpha val="90000"/>
            <a:hueOff val="0"/>
            <a:satOff val="0"/>
            <a:lumOff val="0"/>
            <a:alphaOff val="0"/>
          </a:schemeClr>
        </a:solidFill>
        <a:ln w="19050" cap="flat" cmpd="sng" algn="ctr">
          <a:solidFill>
            <a:schemeClr val="accent3">
              <a:hueOff val="-16539272"/>
              <a:satOff val="26822"/>
              <a:lumOff val="197"/>
              <a:alphaOff val="0"/>
            </a:schemeClr>
          </a:solidFill>
          <a:prstDash val="solid"/>
        </a:ln>
        <a:effectLst/>
      </dsp:spPr>
      <dsp:style>
        <a:lnRef idx="2">
          <a:scrgbClr r="0" g="0" b="0"/>
        </a:lnRef>
        <a:fillRef idx="1">
          <a:scrgbClr r="0" g="0" b="0"/>
        </a:fillRef>
        <a:effectRef idx="0">
          <a:scrgbClr r="0" g="0" b="0"/>
        </a:effectRef>
        <a:fontRef idx="minor"/>
      </dsp:style>
    </dsp:sp>
    <dsp:sp modelId="{D91F64E6-7D4B-4D1B-8027-16223B06750D}">
      <dsp:nvSpPr>
        <dsp:cNvPr id="0" name=""/>
        <dsp:cNvSpPr/>
      </dsp:nvSpPr>
      <dsp:spPr>
        <a:xfrm>
          <a:off x="5770919" y="588375"/>
          <a:ext cx="2142364" cy="183301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C1ABDC-DE6F-495D-B3F1-54E2C75D4839}">
      <dsp:nvSpPr>
        <dsp:cNvPr id="0" name=""/>
        <dsp:cNvSpPr/>
      </dsp:nvSpPr>
      <dsp:spPr>
        <a:xfrm>
          <a:off x="5770919" y="2421390"/>
          <a:ext cx="2142364" cy="21045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040" tIns="66040" rIns="66040" bIns="66040" numCol="1" spcCol="1270" anchor="t" anchorCtr="0">
          <a:noAutofit/>
        </a:bodyPr>
        <a:lstStyle/>
        <a:p>
          <a:pPr lvl="0" algn="l" defTabSz="1155700" rtl="0">
            <a:lnSpc>
              <a:spcPct val="90000"/>
            </a:lnSpc>
            <a:spcBef>
              <a:spcPct val="0"/>
            </a:spcBef>
            <a:spcAft>
              <a:spcPct val="35000"/>
            </a:spcAft>
          </a:pPr>
          <a:r>
            <a:rPr lang="es-MX" sz="2600" kern="1200" dirty="0" smtClean="0"/>
            <a:t>Secuencia:</a:t>
          </a:r>
          <a:endParaRPr lang="es-MX" sz="2600" kern="1200" dirty="0"/>
        </a:p>
        <a:p>
          <a:pPr marL="228600" lvl="1" indent="-228600" algn="l" defTabSz="889000" rtl="0">
            <a:lnSpc>
              <a:spcPct val="90000"/>
            </a:lnSpc>
            <a:spcBef>
              <a:spcPct val="0"/>
            </a:spcBef>
            <a:spcAft>
              <a:spcPct val="15000"/>
            </a:spcAft>
            <a:buChar char="••"/>
          </a:pPr>
          <a:r>
            <a:rPr lang="es-MX" sz="2000" kern="1200" dirty="0" smtClean="0"/>
            <a:t>1</a:t>
          </a:r>
          <a:endParaRPr lang="es-MX" sz="2000" kern="1200" dirty="0"/>
        </a:p>
        <a:p>
          <a:pPr marL="228600" lvl="1" indent="-228600" algn="l" defTabSz="889000" rtl="0">
            <a:lnSpc>
              <a:spcPct val="90000"/>
            </a:lnSpc>
            <a:spcBef>
              <a:spcPct val="0"/>
            </a:spcBef>
            <a:spcAft>
              <a:spcPct val="15000"/>
            </a:spcAft>
            <a:buChar char="••"/>
          </a:pPr>
          <a:r>
            <a:rPr lang="es-MX" sz="2000" kern="1200" dirty="0" smtClean="0"/>
            <a:t>3</a:t>
          </a:r>
          <a:endParaRPr lang="es-MX" sz="2000" kern="1200" dirty="0"/>
        </a:p>
        <a:p>
          <a:pPr marL="228600" lvl="1" indent="-228600" algn="l" defTabSz="889000" rtl="0">
            <a:lnSpc>
              <a:spcPct val="90000"/>
            </a:lnSpc>
            <a:spcBef>
              <a:spcPct val="0"/>
            </a:spcBef>
            <a:spcAft>
              <a:spcPct val="15000"/>
            </a:spcAft>
            <a:buChar char="••"/>
          </a:pPr>
          <a:r>
            <a:rPr lang="es-MX" sz="2000" kern="1200" dirty="0" smtClean="0"/>
            <a:t>2</a:t>
          </a:r>
          <a:endParaRPr lang="es-MX" sz="2000" kern="1200" dirty="0"/>
        </a:p>
        <a:p>
          <a:pPr marL="228600" lvl="1" indent="-228600" algn="l" defTabSz="889000" rtl="0">
            <a:lnSpc>
              <a:spcPct val="90000"/>
            </a:lnSpc>
            <a:spcBef>
              <a:spcPct val="0"/>
            </a:spcBef>
            <a:spcAft>
              <a:spcPct val="15000"/>
            </a:spcAft>
            <a:buChar char="••"/>
          </a:pPr>
          <a:r>
            <a:rPr lang="es-MX" sz="2000" kern="1200" dirty="0" smtClean="0"/>
            <a:t>6</a:t>
          </a:r>
          <a:endParaRPr lang="es-MX" sz="2000" kern="1200" dirty="0"/>
        </a:p>
        <a:p>
          <a:pPr marL="228600" lvl="1" indent="-228600" algn="l" defTabSz="889000" rtl="0">
            <a:lnSpc>
              <a:spcPct val="90000"/>
            </a:lnSpc>
            <a:spcBef>
              <a:spcPct val="0"/>
            </a:spcBef>
            <a:spcAft>
              <a:spcPct val="15000"/>
            </a:spcAft>
            <a:buChar char="••"/>
          </a:pPr>
          <a:r>
            <a:rPr lang="es-MX" sz="2000" kern="1200" dirty="0" smtClean="0"/>
            <a:t>7</a:t>
          </a:r>
          <a:endParaRPr lang="es-MX" sz="2000" kern="1200" dirty="0"/>
        </a:p>
      </dsp:txBody>
      <dsp:txXfrm>
        <a:off x="5770919" y="2421390"/>
        <a:ext cx="2142364" cy="2104572"/>
      </dsp:txXfrm>
    </dsp:sp>
    <dsp:sp modelId="{0B59AEDF-FC6B-472E-B6B0-27ACF0DFA3C5}">
      <dsp:nvSpPr>
        <dsp:cNvPr id="0" name=""/>
        <dsp:cNvSpPr/>
      </dsp:nvSpPr>
      <dsp:spPr>
        <a:xfrm>
          <a:off x="5657770" y="0"/>
          <a:ext cx="2262981" cy="452596"/>
        </a:xfrm>
        <a:prstGeom prst="rect">
          <a:avLst/>
        </a:prstGeom>
        <a:solidFill>
          <a:schemeClr val="accent3">
            <a:hueOff val="-16539272"/>
            <a:satOff val="26822"/>
            <a:lumOff val="197"/>
            <a:alphaOff val="0"/>
          </a:schemeClr>
        </a:solidFill>
        <a:ln w="19050" cap="flat" cmpd="sng" algn="ctr">
          <a:solidFill>
            <a:schemeClr val="accent3">
              <a:hueOff val="-16539272"/>
              <a:satOff val="26822"/>
              <a:lumOff val="19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rtl="0">
            <a:lnSpc>
              <a:spcPct val="90000"/>
            </a:lnSpc>
            <a:spcBef>
              <a:spcPct val="0"/>
            </a:spcBef>
            <a:spcAft>
              <a:spcPct val="35000"/>
            </a:spcAft>
          </a:pPr>
          <a:r>
            <a:rPr lang="es-MX" sz="1400" kern="1200" dirty="0" smtClean="0"/>
            <a:t>Proceso de Toma de decisiones</a:t>
          </a:r>
          <a:endParaRPr lang="es-MX" sz="1400" kern="1200" dirty="0"/>
        </a:p>
      </dsp:txBody>
      <dsp:txXfrm>
        <a:off x="5657770" y="0"/>
        <a:ext cx="2262981" cy="4525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9465F4-05EF-4F90-80AC-52A819B19470}">
      <dsp:nvSpPr>
        <dsp:cNvPr id="0" name=""/>
        <dsp:cNvSpPr/>
      </dsp:nvSpPr>
      <dsp:spPr>
        <a:xfrm>
          <a:off x="0" y="286129"/>
          <a:ext cx="7776864" cy="3024327"/>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rtl="0">
            <a:lnSpc>
              <a:spcPct val="90000"/>
            </a:lnSpc>
            <a:spcBef>
              <a:spcPct val="0"/>
            </a:spcBef>
            <a:spcAft>
              <a:spcPct val="35000"/>
            </a:spcAft>
          </a:pPr>
          <a:r>
            <a:rPr lang="es-MX" sz="3200" kern="1200" dirty="0" smtClean="0"/>
            <a:t>No tener objetivos claros y definidos nos puede llevar a </a:t>
          </a:r>
          <a:r>
            <a:rPr lang="es-MX" sz="3200" i="1" kern="1200" dirty="0" smtClean="0"/>
            <a:t>vivir</a:t>
          </a:r>
          <a:r>
            <a:rPr lang="es-MX" sz="3200" kern="1200" dirty="0" smtClean="0"/>
            <a:t> pero no a </a:t>
          </a:r>
          <a:r>
            <a:rPr lang="es-MX" sz="3200" i="1" kern="1200" dirty="0" smtClean="0"/>
            <a:t>existir</a:t>
          </a:r>
          <a:r>
            <a:rPr lang="es-MX" sz="3200" kern="1200" dirty="0" smtClean="0"/>
            <a:t>; es decir, a no ejercer nuestra capacidad para elegir  y decidir con libertad el rumbo que queremos darle a nuestra vida</a:t>
          </a:r>
          <a:r>
            <a:rPr lang="es-MX" sz="3600" kern="1200" dirty="0" smtClean="0"/>
            <a:t>.</a:t>
          </a:r>
          <a:endParaRPr lang="es-MX" sz="3600" kern="1200" dirty="0"/>
        </a:p>
      </dsp:txBody>
      <dsp:txXfrm>
        <a:off x="0" y="286129"/>
        <a:ext cx="7776864" cy="30243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01A502-82CC-4340-8FB0-470DB4EF1C2A}">
      <dsp:nvSpPr>
        <dsp:cNvPr id="0" name=""/>
        <dsp:cNvSpPr/>
      </dsp:nvSpPr>
      <dsp:spPr>
        <a:xfrm>
          <a:off x="0" y="0"/>
          <a:ext cx="5184576" cy="4532073"/>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rtl="0">
            <a:lnSpc>
              <a:spcPct val="90000"/>
            </a:lnSpc>
            <a:spcBef>
              <a:spcPct val="0"/>
            </a:spcBef>
            <a:spcAft>
              <a:spcPct val="35000"/>
            </a:spcAft>
          </a:pPr>
          <a:r>
            <a:rPr lang="es-MX" sz="3600" kern="1200" dirty="0" smtClean="0"/>
            <a:t>En este sentido, tener objetivos  permite dirigir nuestros pasos al logro de los grandes y pequeños propósitos de vida; lo que en sí mismo le confiere sentido a nuestra existencia, </a:t>
          </a:r>
          <a:endParaRPr lang="es-MX" sz="3600" kern="1200" dirty="0"/>
        </a:p>
      </dsp:txBody>
      <dsp:txXfrm>
        <a:off x="0" y="0"/>
        <a:ext cx="5184576" cy="45320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73A37F-BEE5-41CB-AE5E-32DC73BD960B}">
      <dsp:nvSpPr>
        <dsp:cNvPr id="0" name=""/>
        <dsp:cNvSpPr/>
      </dsp:nvSpPr>
      <dsp:spPr>
        <a:xfrm>
          <a:off x="0" y="3740092"/>
          <a:ext cx="8280920" cy="1227581"/>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s-MX" sz="2300" kern="1200" dirty="0" smtClean="0"/>
            <a:t>Ubicar la temporalidad de aquello que queremos lograr a corto, mediano y largo </a:t>
          </a:r>
          <a:r>
            <a:rPr lang="es-MX" sz="2300" kern="1200" dirty="0" smtClean="0"/>
            <a:t>plazo.</a:t>
          </a:r>
          <a:endParaRPr lang="es-MX" sz="2300" kern="1200" dirty="0"/>
        </a:p>
      </dsp:txBody>
      <dsp:txXfrm>
        <a:off x="0" y="3740092"/>
        <a:ext cx="8280920" cy="1227581"/>
      </dsp:txXfrm>
    </dsp:sp>
    <dsp:sp modelId="{104292FE-498C-4EBF-8D90-6AABD24546E3}">
      <dsp:nvSpPr>
        <dsp:cNvPr id="0" name=""/>
        <dsp:cNvSpPr/>
      </dsp:nvSpPr>
      <dsp:spPr>
        <a:xfrm rot="10800000">
          <a:off x="0" y="1870485"/>
          <a:ext cx="8280920" cy="1888020"/>
        </a:xfrm>
        <a:prstGeom prst="upArrowCallout">
          <a:avLst/>
        </a:prstGeom>
        <a:solidFill>
          <a:schemeClr val="accent5">
            <a:hueOff val="5369458"/>
            <a:satOff val="-722"/>
            <a:lumOff val="715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s-MX" sz="2300" kern="1200" dirty="0" smtClean="0"/>
            <a:t>Responder a preguntas cómo: ¿qué quiero lograr?, ¿para qué lo quiero lograr?, es decir, ¿hacia dónde voy? y ¿qué camino debo tomar para llegar ahí?</a:t>
          </a:r>
          <a:endParaRPr lang="es-MX" sz="2300" kern="1200" dirty="0"/>
        </a:p>
      </dsp:txBody>
      <dsp:txXfrm rot="10800000">
        <a:off x="0" y="1870485"/>
        <a:ext cx="8280920" cy="1226779"/>
      </dsp:txXfrm>
    </dsp:sp>
    <dsp:sp modelId="{5158BD9A-50D5-4A3C-B375-6A8305A27E60}">
      <dsp:nvSpPr>
        <dsp:cNvPr id="0" name=""/>
        <dsp:cNvSpPr/>
      </dsp:nvSpPr>
      <dsp:spPr>
        <a:xfrm rot="10800000">
          <a:off x="0" y="0"/>
          <a:ext cx="8280920" cy="1888020"/>
        </a:xfrm>
        <a:prstGeom prst="upArrowCallout">
          <a:avLst/>
        </a:prstGeom>
        <a:solidFill>
          <a:schemeClr val="accent5">
            <a:hueOff val="10738916"/>
            <a:satOff val="-1444"/>
            <a:lumOff val="1431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0">
            <a:lnSpc>
              <a:spcPct val="90000"/>
            </a:lnSpc>
            <a:spcBef>
              <a:spcPct val="0"/>
            </a:spcBef>
            <a:spcAft>
              <a:spcPct val="35000"/>
            </a:spcAft>
          </a:pPr>
          <a:r>
            <a:rPr lang="es-MX" sz="2300" kern="1200" dirty="0" smtClean="0"/>
            <a:t>Contar con energía y entusiasmo para realizar las acciones del día a día, que por si solas podrían parecernos tediosas, pero que resultan relevantes a la luz de nuestro PV y C.</a:t>
          </a:r>
          <a:endParaRPr lang="es-MX" sz="2300" kern="1200" dirty="0"/>
        </a:p>
      </dsp:txBody>
      <dsp:txXfrm rot="10800000">
        <a:off x="0" y="0"/>
        <a:ext cx="8280920" cy="12267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9F0729-D577-46F8-B568-B247A8EAFB1A}">
      <dsp:nvSpPr>
        <dsp:cNvPr id="0" name=""/>
        <dsp:cNvSpPr/>
      </dsp:nvSpPr>
      <dsp:spPr>
        <a:xfrm>
          <a:off x="0" y="0"/>
          <a:ext cx="7992888" cy="4536504"/>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s-MX" sz="2600" kern="1200" dirty="0" smtClean="0"/>
            <a:t>Desarrollar la competencia de plantear metas u objetivos aporta beneficios como: saber a dónde vamos, optimizar recursos, contar con una motivación extra para desarrollar las actividades del día a día, aportar una base importante para desarrollar procesos superiores tales como:</a:t>
          </a:r>
          <a:endParaRPr lang="es-MX" sz="2600" kern="1200" dirty="0"/>
        </a:p>
      </dsp:txBody>
      <dsp:txXfrm>
        <a:off x="0" y="0"/>
        <a:ext cx="7992888" cy="2449712"/>
      </dsp:txXfrm>
    </dsp:sp>
    <dsp:sp modelId="{7786F74C-76B2-44BF-9155-F572E3E9E51A}">
      <dsp:nvSpPr>
        <dsp:cNvPr id="0" name=""/>
        <dsp:cNvSpPr/>
      </dsp:nvSpPr>
      <dsp:spPr>
        <a:xfrm>
          <a:off x="0" y="2358982"/>
          <a:ext cx="3996443" cy="2086791"/>
        </a:xfrm>
        <a:prstGeom prst="rect">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rtl="0">
            <a:lnSpc>
              <a:spcPct val="90000"/>
            </a:lnSpc>
            <a:spcBef>
              <a:spcPct val="0"/>
            </a:spcBef>
            <a:spcAft>
              <a:spcPct val="35000"/>
            </a:spcAft>
          </a:pPr>
          <a:r>
            <a:rPr lang="es-MX" sz="2400" kern="1200" dirty="0" smtClean="0"/>
            <a:t>La Toma de decisiones</a:t>
          </a:r>
          <a:endParaRPr lang="es-MX" sz="2400" kern="1200" dirty="0"/>
        </a:p>
      </dsp:txBody>
      <dsp:txXfrm>
        <a:off x="0" y="2358982"/>
        <a:ext cx="3996443" cy="2086791"/>
      </dsp:txXfrm>
    </dsp:sp>
    <dsp:sp modelId="{088BA813-E181-46FE-9C1B-B2E4C562B4A0}">
      <dsp:nvSpPr>
        <dsp:cNvPr id="0" name=""/>
        <dsp:cNvSpPr/>
      </dsp:nvSpPr>
      <dsp:spPr>
        <a:xfrm>
          <a:off x="3996444" y="2358982"/>
          <a:ext cx="3996443" cy="2086791"/>
        </a:xfrm>
        <a:prstGeom prst="rect">
          <a:avLst/>
        </a:prstGeom>
        <a:solidFill>
          <a:schemeClr val="accent5">
            <a:tint val="40000"/>
            <a:alpha val="90000"/>
            <a:hueOff val="11421355"/>
            <a:satOff val="13175"/>
            <a:lumOff val="2826"/>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rtl="0">
            <a:lnSpc>
              <a:spcPct val="90000"/>
            </a:lnSpc>
            <a:spcBef>
              <a:spcPct val="0"/>
            </a:spcBef>
            <a:spcAft>
              <a:spcPct val="35000"/>
            </a:spcAft>
          </a:pPr>
          <a:r>
            <a:rPr lang="es-MX" sz="2400" kern="1200" dirty="0" smtClean="0"/>
            <a:t>La planeación</a:t>
          </a:r>
          <a:endParaRPr lang="es-MX" sz="2400" kern="1200" dirty="0"/>
        </a:p>
      </dsp:txBody>
      <dsp:txXfrm>
        <a:off x="3996444" y="2358982"/>
        <a:ext cx="3996443" cy="208679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D00D9-E79C-448F-B2F2-B511156490C3}">
      <dsp:nvSpPr>
        <dsp:cNvPr id="0" name=""/>
        <dsp:cNvSpPr/>
      </dsp:nvSpPr>
      <dsp:spPr>
        <a:xfrm>
          <a:off x="2888" y="436431"/>
          <a:ext cx="1477305" cy="3653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45720" rIns="128016" bIns="45720" numCol="1" spcCol="1270" anchor="ctr" anchorCtr="0">
          <a:noAutofit/>
        </a:bodyPr>
        <a:lstStyle/>
        <a:p>
          <a:pPr lvl="0" algn="r" defTabSz="800100" rtl="0">
            <a:lnSpc>
              <a:spcPct val="90000"/>
            </a:lnSpc>
            <a:spcBef>
              <a:spcPct val="0"/>
            </a:spcBef>
            <a:spcAft>
              <a:spcPct val="35000"/>
            </a:spcAft>
          </a:pPr>
          <a:r>
            <a:rPr lang="es-MX" sz="1800" kern="1200" dirty="0" smtClean="0"/>
            <a:t>Tener en cuenta las variables implica considerar los distintos, criterios,  que determinan en una realidad particular. Así por ejemplo:</a:t>
          </a:r>
          <a:endParaRPr lang="es-MX" sz="1800" kern="1200" dirty="0"/>
        </a:p>
      </dsp:txBody>
      <dsp:txXfrm>
        <a:off x="2888" y="436431"/>
        <a:ext cx="1477305" cy="3653100"/>
      </dsp:txXfrm>
    </dsp:sp>
    <dsp:sp modelId="{1DE5542D-6D51-4F72-B50C-9F910DA4BEF3}">
      <dsp:nvSpPr>
        <dsp:cNvPr id="0" name=""/>
        <dsp:cNvSpPr/>
      </dsp:nvSpPr>
      <dsp:spPr>
        <a:xfrm>
          <a:off x="1480194" y="93953"/>
          <a:ext cx="295461" cy="4338056"/>
        </a:xfrm>
        <a:prstGeom prst="leftBrace">
          <a:avLst>
            <a:gd name="adj1" fmla="val 35000"/>
            <a:gd name="adj2" fmla="val 50000"/>
          </a:avLst>
        </a:pr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68B8F8-11A1-4FAF-9139-C13E16B8EF91}">
      <dsp:nvSpPr>
        <dsp:cNvPr id="0" name=""/>
        <dsp:cNvSpPr/>
      </dsp:nvSpPr>
      <dsp:spPr>
        <a:xfrm>
          <a:off x="1893839" y="93953"/>
          <a:ext cx="4018272" cy="433805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rtl="0">
            <a:lnSpc>
              <a:spcPct val="90000"/>
            </a:lnSpc>
            <a:spcBef>
              <a:spcPct val="0"/>
            </a:spcBef>
            <a:spcAft>
              <a:spcPct val="15000"/>
            </a:spcAft>
            <a:buChar char="••"/>
          </a:pPr>
          <a:r>
            <a:rPr lang="es-MX" sz="2400" kern="1200" dirty="0" smtClean="0"/>
            <a:t>Cuando queremos adquirir un automóvil, al igual que si requerimos elegir una computadora, debemos considerar el mayor número de variables que permita comparar sus características, para elegir la mejor opción de acuerdo con nuestras necesidades y recursos, y a partir de ello:</a:t>
          </a:r>
          <a:endParaRPr lang="es-MX" sz="2400" kern="1200" dirty="0"/>
        </a:p>
      </dsp:txBody>
      <dsp:txXfrm>
        <a:off x="1893839" y="93953"/>
        <a:ext cx="4018272" cy="433805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F9FF5-A435-4BE1-BDE7-FADED606AE8B}">
      <dsp:nvSpPr>
        <dsp:cNvPr id="0" name=""/>
        <dsp:cNvSpPr/>
      </dsp:nvSpPr>
      <dsp:spPr>
        <a:xfrm>
          <a:off x="0" y="1955780"/>
          <a:ext cx="1637842" cy="2377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45720" rIns="128016" bIns="45720" numCol="1" spcCol="1270" anchor="ctr" anchorCtr="0">
          <a:noAutofit/>
        </a:bodyPr>
        <a:lstStyle/>
        <a:p>
          <a:pPr lvl="0" algn="r" defTabSz="800100" rtl="0">
            <a:lnSpc>
              <a:spcPct val="90000"/>
            </a:lnSpc>
            <a:spcBef>
              <a:spcPct val="0"/>
            </a:spcBef>
            <a:spcAft>
              <a:spcPct val="35000"/>
            </a:spcAft>
          </a:pPr>
          <a:r>
            <a:rPr lang="es-MX" sz="1800" i="1" kern="1200" dirty="0" smtClean="0"/>
            <a:t>Qué le aporta esto a una persona en relación con la construcción de un PVyC:</a:t>
          </a:r>
          <a:endParaRPr lang="es-MX" sz="1800" i="1" kern="1200" dirty="0"/>
        </a:p>
      </dsp:txBody>
      <dsp:txXfrm>
        <a:off x="0" y="1955780"/>
        <a:ext cx="1637842" cy="2377648"/>
      </dsp:txXfrm>
    </dsp:sp>
    <dsp:sp modelId="{C5115A51-21C0-4910-B1E9-D06A5BFDF9B8}">
      <dsp:nvSpPr>
        <dsp:cNvPr id="0" name=""/>
        <dsp:cNvSpPr/>
      </dsp:nvSpPr>
      <dsp:spPr>
        <a:xfrm>
          <a:off x="1624977" y="1187493"/>
          <a:ext cx="395657" cy="3909262"/>
        </a:xfrm>
        <a:prstGeom prst="leftBrace">
          <a:avLst>
            <a:gd name="adj1" fmla="val 35000"/>
            <a:gd name="adj2" fmla="val 50000"/>
          </a:avLst>
        </a:pr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339BD7-0E2A-4FA6-B893-B77C8844359B}">
      <dsp:nvSpPr>
        <dsp:cNvPr id="0" name=""/>
        <dsp:cNvSpPr/>
      </dsp:nvSpPr>
      <dsp:spPr>
        <a:xfrm>
          <a:off x="2069810" y="867168"/>
          <a:ext cx="3911242" cy="4548348"/>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171450" lvl="1" indent="-171450" algn="l" defTabSz="800100" rtl="0">
            <a:lnSpc>
              <a:spcPct val="90000"/>
            </a:lnSpc>
            <a:spcBef>
              <a:spcPct val="0"/>
            </a:spcBef>
            <a:spcAft>
              <a:spcPct val="15000"/>
            </a:spcAft>
            <a:buChar char="••"/>
          </a:pPr>
          <a:r>
            <a:rPr lang="es-MX" sz="1800" kern="1200" dirty="0" smtClean="0"/>
            <a:t>La posibilidad de tomar en cuenta, al momento de proyectarlo, distintas:</a:t>
          </a:r>
          <a:endParaRPr lang="es-MX" sz="1800" kern="1200" dirty="0"/>
        </a:p>
        <a:p>
          <a:pPr marL="342900" lvl="2" indent="-171450" algn="l" defTabSz="800100" rtl="0">
            <a:lnSpc>
              <a:spcPct val="90000"/>
            </a:lnSpc>
            <a:spcBef>
              <a:spcPct val="0"/>
            </a:spcBef>
            <a:spcAft>
              <a:spcPct val="15000"/>
            </a:spcAft>
            <a:buChar char="••"/>
          </a:pPr>
          <a:r>
            <a:rPr lang="es-MX" sz="1800" kern="1200" dirty="0" smtClean="0"/>
            <a:t>Dimensiones: personal, social, salud, espiritual</a:t>
          </a:r>
          <a:endParaRPr lang="es-MX" sz="1800" kern="1200" dirty="0"/>
        </a:p>
        <a:p>
          <a:pPr marL="342900" lvl="2" indent="-171450" algn="l" defTabSz="800100" rtl="0">
            <a:lnSpc>
              <a:spcPct val="90000"/>
            </a:lnSpc>
            <a:spcBef>
              <a:spcPct val="0"/>
            </a:spcBef>
            <a:spcAft>
              <a:spcPct val="15000"/>
            </a:spcAft>
            <a:buChar char="••"/>
          </a:pPr>
          <a:r>
            <a:rPr lang="es-MX" sz="1800" kern="1200" dirty="0" smtClean="0"/>
            <a:t>Ejes: </a:t>
          </a:r>
          <a:r>
            <a:rPr lang="es-MX" sz="1800" b="0" i="0" kern="1200" dirty="0" smtClean="0"/>
            <a:t>Consigo mismo, con los otros (Familia, amigos, compañeros, otros), con el mundo (entorno), con el trabajo</a:t>
          </a:r>
          <a:endParaRPr lang="es-MX" sz="1800" kern="1200" dirty="0"/>
        </a:p>
        <a:p>
          <a:pPr marL="342900" lvl="2" indent="-171450" algn="l" defTabSz="800100" rtl="0">
            <a:lnSpc>
              <a:spcPct val="90000"/>
            </a:lnSpc>
            <a:spcBef>
              <a:spcPct val="0"/>
            </a:spcBef>
            <a:spcAft>
              <a:spcPct val="15000"/>
            </a:spcAft>
            <a:buChar char="••"/>
          </a:pPr>
          <a:r>
            <a:rPr lang="es-MX" sz="1800" kern="1200" dirty="0" smtClean="0"/>
            <a:t>Esferas: (ver posiciograma)</a:t>
          </a:r>
          <a:endParaRPr lang="es-MX" sz="1800" kern="1200" dirty="0"/>
        </a:p>
        <a:p>
          <a:pPr marL="171450" lvl="1" indent="-171450" algn="l" defTabSz="800100" rtl="0">
            <a:lnSpc>
              <a:spcPct val="90000"/>
            </a:lnSpc>
            <a:spcBef>
              <a:spcPct val="0"/>
            </a:spcBef>
            <a:spcAft>
              <a:spcPct val="15000"/>
            </a:spcAft>
            <a:buChar char="••"/>
          </a:pPr>
          <a:r>
            <a:rPr lang="es-MX" sz="1800" kern="1200" dirty="0" smtClean="0"/>
            <a:t>Describir con mayor detalle y especificidad lo que se quiere</a:t>
          </a:r>
          <a:endParaRPr lang="es-MX" sz="1800" kern="1200" dirty="0"/>
        </a:p>
        <a:p>
          <a:pPr marL="171450" lvl="1" indent="-171450" algn="l" defTabSz="800100" rtl="0">
            <a:lnSpc>
              <a:spcPct val="90000"/>
            </a:lnSpc>
            <a:spcBef>
              <a:spcPct val="0"/>
            </a:spcBef>
            <a:spcAft>
              <a:spcPct val="15000"/>
            </a:spcAft>
            <a:buChar char="••"/>
          </a:pPr>
          <a:r>
            <a:rPr lang="es-MX" sz="1800" kern="1200" dirty="0" smtClean="0"/>
            <a:t>Contar con criterios de evaluación para apoyar y evaluar la toma de decisiones  </a:t>
          </a:r>
          <a:endParaRPr lang="es-MX" sz="1800" kern="1200" dirty="0"/>
        </a:p>
      </dsp:txBody>
      <dsp:txXfrm>
        <a:off x="2069810" y="867168"/>
        <a:ext cx="3911242" cy="454834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5E5A51-5367-4532-B852-7825CDB762D0}">
      <dsp:nvSpPr>
        <dsp:cNvPr id="0" name=""/>
        <dsp:cNvSpPr/>
      </dsp:nvSpPr>
      <dsp:spPr>
        <a:xfrm rot="5400000">
          <a:off x="-997775" y="997775"/>
          <a:ext cx="4645445" cy="2649893"/>
        </a:xfrm>
        <a:prstGeom prst="chevron">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Constituyen formas distintas de plantearse una situación y de solucionar conflictos, dado que aportan:</a:t>
          </a:r>
          <a:endParaRPr lang="es-MX" sz="1800" kern="1200" dirty="0"/>
        </a:p>
      </dsp:txBody>
      <dsp:txXfrm rot="-5400000">
        <a:off x="2" y="1324946"/>
        <a:ext cx="2649893" cy="1995552"/>
      </dsp:txXfrm>
    </dsp:sp>
    <dsp:sp modelId="{568E6805-E1ED-48A4-BAF9-ECF1E08FAF3B}">
      <dsp:nvSpPr>
        <dsp:cNvPr id="0" name=""/>
        <dsp:cNvSpPr/>
      </dsp:nvSpPr>
      <dsp:spPr>
        <a:xfrm rot="5400000">
          <a:off x="2977064" y="-327171"/>
          <a:ext cx="3320498" cy="3974840"/>
        </a:xfrm>
        <a:prstGeom prst="round2SameRect">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rtl="0">
            <a:lnSpc>
              <a:spcPct val="90000"/>
            </a:lnSpc>
            <a:spcBef>
              <a:spcPct val="0"/>
            </a:spcBef>
            <a:spcAft>
              <a:spcPct val="15000"/>
            </a:spcAft>
            <a:buChar char="••"/>
          </a:pPr>
          <a:r>
            <a:rPr lang="es-MX" sz="1900" kern="1200" dirty="0" smtClean="0"/>
            <a:t>Opciones y posibilidades que tienen las personas para enfrentar los retos del día a día</a:t>
          </a:r>
          <a:endParaRPr lang="es-MX" sz="1900" kern="1200" dirty="0"/>
        </a:p>
        <a:p>
          <a:pPr marL="171450" lvl="1" indent="-171450" algn="l" defTabSz="844550" rtl="0">
            <a:lnSpc>
              <a:spcPct val="90000"/>
            </a:lnSpc>
            <a:spcBef>
              <a:spcPct val="0"/>
            </a:spcBef>
            <a:spcAft>
              <a:spcPct val="15000"/>
            </a:spcAft>
            <a:buChar char="••"/>
          </a:pPr>
          <a:r>
            <a:rPr lang="es-MX" sz="1900" kern="1200" dirty="0" smtClean="0"/>
            <a:t>Formas distintas de interpretar y afrontar una misma situación</a:t>
          </a:r>
          <a:endParaRPr lang="es-MX" sz="1900" kern="1200" dirty="0"/>
        </a:p>
        <a:p>
          <a:pPr marL="171450" lvl="1" indent="-171450" algn="l" defTabSz="844550" rtl="0">
            <a:lnSpc>
              <a:spcPct val="90000"/>
            </a:lnSpc>
            <a:spcBef>
              <a:spcPct val="0"/>
            </a:spcBef>
            <a:spcAft>
              <a:spcPct val="15000"/>
            </a:spcAft>
            <a:buChar char="••"/>
          </a:pPr>
          <a:r>
            <a:rPr lang="es-MX" sz="1900" kern="1200" dirty="0" smtClean="0"/>
            <a:t>Vías para el desarrollo de habilidades muy importantes como la flexibilidad y facilidad para actuar en situaciones de crisis, propio de las personas creativas e inteligentes</a:t>
          </a:r>
          <a:endParaRPr lang="es-MX" sz="1900" kern="1200" dirty="0"/>
        </a:p>
      </dsp:txBody>
      <dsp:txXfrm rot="-5400000">
        <a:off x="2649894" y="162092"/>
        <a:ext cx="3812747" cy="2996312"/>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9/3/layout/PieProcess">
  <dgm:title val=""/>
  <dgm:desc val=""/>
  <dgm:catLst>
    <dgm:cat type="list" pri="8600"/>
    <dgm:cat type="process" pri="4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constrLst>
      <dgm:constr type="primFontSz" for="des" forName="Parent" val="65"/>
      <dgm:constr type="primFontSz" for="des" forName="Child" refType="primFontSz" refFor="des" refForName="Parent" op="lte"/>
      <dgm:constr type="w" for="ch" forName="composite" refType="w"/>
      <dgm:constr type="h" for="ch" forName="composite" refType="h"/>
      <dgm:constr type="w" for="ch" forName="ParentComposite" refType="w" fact="0.5"/>
      <dgm:constr type="h" for="ch" forName="ParentComposite" refType="h"/>
      <dgm:constr type="w" for="ch" forName="negSibTrans" refType="h" refFor="ch" refForName="composite" fact="-0.075"/>
      <dgm:constr type="w" for="ch" forName="sibTrans" refType="w" refFor="ch" refForName="composite" fact="0.0425"/>
    </dgm:constrLst>
    <dgm:forEach name="nodesForEach" axis="ch" ptType="node" cnt="7">
      <dgm:layoutNode name="ParentComposite">
        <dgm:alg type="composite">
          <dgm:param type="ar" val="0.2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275"/>
              <dgm:constr type="w" for="ch" forName="Parent" refType="w" fact="0.6"/>
              <dgm:constr type="h" for="ch" forName="Parent" refType="h" fact="0.725"/>
              <dgm:constr type="l" for="ch" forName="Chord" refType="w" fact="0"/>
              <dgm:constr type="t" for="ch" forName="Chord" refType="h" fact="0"/>
              <dgm:constr type="w" for="ch" forName="Chord" refType="w"/>
              <dgm:constr type="h" for="ch" forName="Chord" refType="h" fact="0.25"/>
              <dgm:constr type="l" for="ch" forName="Pie" refType="w" fact="0.1"/>
              <dgm:constr type="t" for="ch" forName="Pie" refType="h" fact="0.025"/>
              <dgm:constr type="w" for="ch" forName="Pie" refType="w" fact="0.8"/>
              <dgm:constr type="h" for="ch" forName="Pie" refType="h" fact="0.2"/>
            </dgm:constrLst>
          </dgm:if>
          <dgm:else name="Name6">
            <dgm:constrLst>
              <dgm:constr type="r" for="ch" forName="Parent" refType="w"/>
              <dgm:constr type="t" for="ch" forName="Parent" refType="h" fact="0.275"/>
              <dgm:constr type="w" for="ch" forName="Parent" refType="w" fact="0.6"/>
              <dgm:constr type="h" for="ch" forName="Parent" refType="h" fact="0.725"/>
              <dgm:constr type="r" for="ch" forName="Chord" refType="w"/>
              <dgm:constr type="t" for="ch" forName="Chord" refType="h" fact="0"/>
              <dgm:constr type="w" for="ch" forName="Chord" refType="w"/>
              <dgm:constr type="h" for="ch" forName="Chord" refType="h" fact="0.25"/>
              <dgm:constr type="r" for="ch" forName="Pie" refType="w" fact="0.9"/>
              <dgm:constr type="t" for="ch" forName="Pie" refType="h" fact="0.025"/>
              <dgm:constr type="w" for="ch" forName="Pie" refType="w" fact="0.8"/>
              <dgm:constr type="h" for="ch" forName="Pie" refType="h" fact="0.2"/>
            </dgm:constrLst>
          </dgm:else>
        </dgm:choose>
        <dgm:layoutNode name="Chord" styleLbl="bgShp">
          <dgm:alg type="sp"/>
          <dgm:choose name="Name7">
            <dgm:if name="Name8" func="var" arg="dir" op="equ" val="norm">
              <dgm:shape xmlns:r="http://schemas.openxmlformats.org/officeDocument/2006/relationships" type="chord" r:blip="">
                <dgm:adjLst>
                  <dgm:adj idx="1" val="80"/>
                  <dgm:adj idx="2" val="-80"/>
                </dgm:adjLst>
              </dgm:shape>
            </dgm:if>
            <dgm:else name="Name9">
              <dgm:shape xmlns:r="http://schemas.openxmlformats.org/officeDocument/2006/relationships" rot="180" type="chord" r:blip="">
                <dgm:adjLst>
                  <dgm:adj idx="1" val="80"/>
                  <dgm:adj idx="2" val="-80"/>
                </dgm:adjLst>
              </dgm:shape>
            </dgm:else>
          </dgm:choose>
          <dgm:presOf/>
        </dgm:layoutNode>
        <dgm:layoutNode name="Pie" styleLbl="alignNode1">
          <dgm:alg type="sp"/>
          <dgm:choose name="Name10">
            <dgm:if name="Name11" func="var" arg="dir" op="equ" val="norm">
              <dgm:choose name="Name12">
                <dgm:if name="Name13" axis="precedSib" ptType="node" func="cnt" op="equ" val="0">
                  <dgm:choose name="Name14">
                    <dgm:if name="Name15" axis="followSib" ptType="node" func="cnt" op="equ" val="0">
                      <dgm:shape xmlns:r="http://schemas.openxmlformats.org/officeDocument/2006/relationships" type="pie" r:blip="">
                        <dgm:adjLst>
                          <dgm:adj idx="1" val="90"/>
                          <dgm:adj idx="2" val="-90"/>
                        </dgm:adjLst>
                      </dgm:shape>
                    </dgm:if>
                    <dgm:if name="Name16" axis="followSib" ptType="node" func="cnt" op="equ" val="1">
                      <dgm:shape xmlns:r="http://schemas.openxmlformats.org/officeDocument/2006/relationships" type="pie" r:blip="">
                        <dgm:adjLst>
                          <dgm:adj idx="1" val="180"/>
                          <dgm:adj idx="2" val="-90"/>
                        </dgm:adjLst>
                      </dgm:shape>
                    </dgm:if>
                    <dgm:if name="Name17" axis="followSib" ptType="node" func="cnt" op="equ" val="2">
                      <dgm:shape xmlns:r="http://schemas.openxmlformats.org/officeDocument/2006/relationships" type="pie" r:blip="">
                        <dgm:adjLst>
                          <dgm:adj idx="1" val="-150"/>
                          <dgm:adj idx="2" val="-90"/>
                        </dgm:adjLst>
                      </dgm:shape>
                    </dgm:if>
                    <dgm:if name="Name18" axis="followSib" ptType="node" func="cnt" op="equ" val="3">
                      <dgm:shape xmlns:r="http://schemas.openxmlformats.org/officeDocument/2006/relationships" type="pie" r:blip="">
                        <dgm:adjLst>
                          <dgm:adj idx="1" val="-135"/>
                          <dgm:adj idx="2" val="-90"/>
                        </dgm:adjLst>
                      </dgm:shape>
                    </dgm:if>
                    <dgm:if name="Name19" axis="followSib" ptType="node" func="cnt" op="equ" val="4">
                      <dgm:shape xmlns:r="http://schemas.openxmlformats.org/officeDocument/2006/relationships" type="pie" r:blip="">
                        <dgm:adjLst>
                          <dgm:adj idx="1" val="-126"/>
                          <dgm:adj idx="2" val="-90"/>
                        </dgm:adjLst>
                      </dgm:shape>
                    </dgm:if>
                    <dgm:if name="Name20" axis="followSib" ptType="node" func="cnt" op="equ" val="5">
                      <dgm:shape xmlns:r="http://schemas.openxmlformats.org/officeDocument/2006/relationships" type="pie" r:blip="">
                        <dgm:adjLst>
                          <dgm:adj idx="1" val="-120"/>
                          <dgm:adj idx="2" val="-90"/>
                        </dgm:adjLst>
                      </dgm:shape>
                    </dgm:if>
                    <dgm:else name="Name21">
                      <dgm:shape xmlns:r="http://schemas.openxmlformats.org/officeDocument/2006/relationships" type="pie" r:blip="">
                        <dgm:adjLst>
                          <dgm:adj idx="1" val="-115.7143"/>
                          <dgm:adj idx="2" val="-90"/>
                        </dgm:adjLst>
                      </dgm:shape>
                    </dgm:else>
                  </dgm:choose>
                </dgm:if>
                <dgm:if name="Name22" axis="precedSib" ptType="node" func="cnt" op="equ" val="1">
                  <dgm:choose name="Name23">
                    <dgm:if name="Name24" axis="followSib" ptType="node" func="cnt" op="equ" val="0">
                      <dgm:shape xmlns:r="http://schemas.openxmlformats.org/officeDocument/2006/relationships" type="pie" r:blip="">
                        <dgm:adjLst>
                          <dgm:adj idx="1" val="90"/>
                          <dgm:adj idx="2" val="-90"/>
                        </dgm:adjLst>
                      </dgm:shape>
                    </dgm:if>
                    <dgm:if name="Name25" axis="followSib" ptType="node" func="cnt" op="equ" val="1">
                      <dgm:shape xmlns:r="http://schemas.openxmlformats.org/officeDocument/2006/relationships" type="pie" r:blip="">
                        <dgm:adjLst>
                          <dgm:adj idx="1" val="150"/>
                          <dgm:adj idx="2" val="-90"/>
                        </dgm:adjLst>
                      </dgm:shape>
                    </dgm:if>
                    <dgm:if name="Name26" axis="followSib" ptType="node" func="cnt" op="equ" val="2">
                      <dgm:shape xmlns:r="http://schemas.openxmlformats.org/officeDocument/2006/relationships" type="pie" r:blip="">
                        <dgm:adjLst>
                          <dgm:adj idx="1" val="180"/>
                          <dgm:adj idx="2" val="-90"/>
                        </dgm:adjLst>
                      </dgm:shape>
                    </dgm:if>
                    <dgm:if name="Name27" axis="followSib" ptType="node" func="cnt" op="equ" val="3">
                      <dgm:shape xmlns:r="http://schemas.openxmlformats.org/officeDocument/2006/relationships" type="pie" r:blip="">
                        <dgm:adjLst>
                          <dgm:adj idx="1" val="-162"/>
                          <dgm:adj idx="2" val="-90"/>
                        </dgm:adjLst>
                      </dgm:shape>
                    </dgm:if>
                    <dgm:if name="Name28" axis="followSib" ptType="node" func="cnt" op="equ" val="4">
                      <dgm:shape xmlns:r="http://schemas.openxmlformats.org/officeDocument/2006/relationships" type="pie" r:blip="">
                        <dgm:adjLst>
                          <dgm:adj idx="1" val="-150"/>
                          <dgm:adj idx="2" val="-90"/>
                        </dgm:adjLst>
                      </dgm:shape>
                    </dgm:if>
                    <dgm:else name="Name29">
                      <dgm:shape xmlns:r="http://schemas.openxmlformats.org/officeDocument/2006/relationships" type="pie" r:blip="">
                        <dgm:adjLst>
                          <dgm:adj idx="1" val="-141.4286"/>
                          <dgm:adj idx="2" val="-90"/>
                        </dgm:adjLst>
                      </dgm:shape>
                    </dgm:else>
                  </dgm:choose>
                </dgm:if>
                <dgm:if name="Name30" axis="precedSib" ptType="node" func="cnt" op="equ" val="2">
                  <dgm:choose name="Name31">
                    <dgm:if name="Name32" axis="followSib" ptType="node" func="cnt" op="equ" val="0">
                      <dgm:shape xmlns:r="http://schemas.openxmlformats.org/officeDocument/2006/relationships" type="pie" r:blip="">
                        <dgm:adjLst>
                          <dgm:adj idx="1" val="90"/>
                          <dgm:adj idx="2" val="-90"/>
                        </dgm:adjLst>
                      </dgm:shape>
                    </dgm:if>
                    <dgm:if name="Name33" axis="followSib" ptType="node" func="cnt" op="equ" val="1">
                      <dgm:shape xmlns:r="http://schemas.openxmlformats.org/officeDocument/2006/relationships" type="pie" r:blip="">
                        <dgm:adjLst>
                          <dgm:adj idx="1" val="135"/>
                          <dgm:adj idx="2" val="-90"/>
                        </dgm:adjLst>
                      </dgm:shape>
                    </dgm:if>
                    <dgm:if name="Name34" axis="followSib" ptType="node" func="cnt" op="equ" val="2">
                      <dgm:shape xmlns:r="http://schemas.openxmlformats.org/officeDocument/2006/relationships" type="pie" r:blip="">
                        <dgm:adjLst>
                          <dgm:adj idx="1" val="162"/>
                          <dgm:adj idx="2" val="-90"/>
                        </dgm:adjLst>
                      </dgm:shape>
                    </dgm:if>
                    <dgm:if name="Name35" axis="followSib" ptType="node" func="cnt" op="equ" val="3">
                      <dgm:shape xmlns:r="http://schemas.openxmlformats.org/officeDocument/2006/relationships" type="pie" r:blip="">
                        <dgm:adjLst>
                          <dgm:adj idx="1" val="180"/>
                          <dgm:adj idx="2" val="-90"/>
                        </dgm:adjLst>
                      </dgm:shape>
                    </dgm:if>
                    <dgm:else name="Name36">
                      <dgm:shape xmlns:r="http://schemas.openxmlformats.org/officeDocument/2006/relationships" type="pie" r:blip="">
                        <dgm:adjLst>
                          <dgm:adj idx="1" val="-167.1429"/>
                          <dgm:adj idx="2" val="-90"/>
                        </dgm:adjLst>
                      </dgm:shape>
                    </dgm:else>
                  </dgm:choose>
                </dgm:if>
                <dgm:if name="Name37" axis="precedSib" ptType="node" func="cnt" op="equ" val="3">
                  <dgm:choose name="Name38">
                    <dgm:if name="Name39" axis="followSib" ptType="node" func="cnt" op="equ" val="0">
                      <dgm:shape xmlns:r="http://schemas.openxmlformats.org/officeDocument/2006/relationships" type="pie" r:blip="">
                        <dgm:adjLst>
                          <dgm:adj idx="1" val="90"/>
                          <dgm:adj idx="2" val="-90"/>
                        </dgm:adjLst>
                      </dgm:shape>
                    </dgm:if>
                    <dgm:if name="Name40" axis="followSib" ptType="node" func="cnt" op="equ" val="1">
                      <dgm:shape xmlns:r="http://schemas.openxmlformats.org/officeDocument/2006/relationships" type="pie" r:blip="">
                        <dgm:adjLst>
                          <dgm:adj idx="1" val="126"/>
                          <dgm:adj idx="2" val="-90"/>
                        </dgm:adjLst>
                      </dgm:shape>
                    </dgm:if>
                    <dgm:if name="Name41" axis="followSib" ptType="node" func="cnt" op="equ" val="2">
                      <dgm:shape xmlns:r="http://schemas.openxmlformats.org/officeDocument/2006/relationships" type="pie" r:blip="">
                        <dgm:adjLst>
                          <dgm:adj idx="1" val="150"/>
                          <dgm:adj idx="2" val="-90"/>
                        </dgm:adjLst>
                      </dgm:shape>
                    </dgm:if>
                    <dgm:else name="Name42">
                      <dgm:shape xmlns:r="http://schemas.openxmlformats.org/officeDocument/2006/relationships" type="pie" r:blip="">
                        <dgm:adjLst>
                          <dgm:adj idx="1" val="167.1429"/>
                          <dgm:adj idx="2" val="-90"/>
                        </dgm:adjLst>
                      </dgm:shape>
                    </dgm:else>
                  </dgm:choose>
                </dgm:if>
                <dgm:if name="Name43" axis="precedSib" ptType="node" func="cnt" op="equ" val="4">
                  <dgm:choose name="Name44">
                    <dgm:if name="Name45" axis="followSib" ptType="node" func="cnt" op="equ" val="0">
                      <dgm:shape xmlns:r="http://schemas.openxmlformats.org/officeDocument/2006/relationships" type="pie" r:blip="">
                        <dgm:adjLst>
                          <dgm:adj idx="1" val="90"/>
                          <dgm:adj idx="2" val="-90"/>
                        </dgm:adjLst>
                      </dgm:shape>
                    </dgm:if>
                    <dgm:if name="Name46" axis="followSib" ptType="node" func="cnt" op="equ" val="1">
                      <dgm:shape xmlns:r="http://schemas.openxmlformats.org/officeDocument/2006/relationships" type="pie" r:blip="">
                        <dgm:adjLst>
                          <dgm:adj idx="1" val="120"/>
                          <dgm:adj idx="2" val="-90"/>
                        </dgm:adjLst>
                      </dgm:shape>
                    </dgm:if>
                    <dgm:else name="Name47">
                      <dgm:shape xmlns:r="http://schemas.openxmlformats.org/officeDocument/2006/relationships" type="pie" r:blip="">
                        <dgm:adjLst>
                          <dgm:adj idx="1" val="141.4286"/>
                          <dgm:adj idx="2" val="-90"/>
                        </dgm:adjLst>
                      </dgm:shape>
                    </dgm:else>
                  </dgm:choose>
                </dgm:if>
                <dgm:if name="Name48" axis="precedSib" ptType="node" func="cnt" op="equ" val="5">
                  <dgm:choose name="Name49">
                    <dgm:if name="Name50" axis="followSib" ptType="node" func="cnt" op="equ" val="0">
                      <dgm:shape xmlns:r="http://schemas.openxmlformats.org/officeDocument/2006/relationships" type="pie" r:blip="">
                        <dgm:adjLst>
                          <dgm:adj idx="1" val="90"/>
                          <dgm:adj idx="2" val="-90"/>
                        </dgm:adjLst>
                      </dgm:shape>
                    </dgm:if>
                    <dgm:else name="Name51">
                      <dgm:shape xmlns:r="http://schemas.openxmlformats.org/officeDocument/2006/relationships" type="pie" r:blip="">
                        <dgm:adjLst>
                          <dgm:adj idx="1" val="115.7143"/>
                          <dgm:adj idx="2" val="-90"/>
                        </dgm:adjLst>
                      </dgm:shape>
                    </dgm:else>
                  </dgm:choose>
                </dgm:if>
                <dgm:else name="Name52">
                  <dgm:shape xmlns:r="http://schemas.openxmlformats.org/officeDocument/2006/relationships" type="pie" r:blip="">
                    <dgm:adjLst>
                      <dgm:adj idx="1" val="90"/>
                      <dgm:adj idx="2" val="-90"/>
                    </dgm:adjLst>
                  </dgm:shape>
                </dgm:else>
              </dgm:choose>
            </dgm:if>
            <dgm:else name="Name53">
              <dgm:choose name="Name54">
                <dgm:if name="Name55" axis="precedSib" ptType="node" func="cnt" op="equ" val="0">
                  <dgm:choose name="Name56">
                    <dgm:if name="Name57" axis="followSib" ptType="node" func="cnt" op="equ" val="0">
                      <dgm:shape xmlns:r="http://schemas.openxmlformats.org/officeDocument/2006/relationships" rot="180" type="pie" r:blip="">
                        <dgm:adjLst>
                          <dgm:adj idx="1" val="90"/>
                          <dgm:adj idx="2" val="-90"/>
                        </dgm:adjLst>
                      </dgm:shape>
                    </dgm:if>
                    <dgm:if name="Name58" axis="followSib" ptType="node" func="cnt" op="equ" val="1">
                      <dgm:shape xmlns:r="http://schemas.openxmlformats.org/officeDocument/2006/relationships" rot="180" type="pie" r:blip="">
                        <dgm:adjLst>
                          <dgm:adj idx="1" val="90"/>
                          <dgm:adj idx="2" val="180"/>
                        </dgm:adjLst>
                      </dgm:shape>
                    </dgm:if>
                    <dgm:if name="Name59" axis="followSib" ptType="node" func="cnt" op="equ" val="2">
                      <dgm:shape xmlns:r="http://schemas.openxmlformats.org/officeDocument/2006/relationships" rot="180" type="pie" r:blip="">
                        <dgm:adjLst>
                          <dgm:adj idx="1" val="90"/>
                          <dgm:adj idx="2" val="150"/>
                        </dgm:adjLst>
                      </dgm:shape>
                    </dgm:if>
                    <dgm:if name="Name60" axis="followSib" ptType="node" func="cnt" op="equ" val="3">
                      <dgm:shape xmlns:r="http://schemas.openxmlformats.org/officeDocument/2006/relationships" rot="180" type="pie" r:blip="">
                        <dgm:adjLst>
                          <dgm:adj idx="1" val="90"/>
                          <dgm:adj idx="2" val="135"/>
                        </dgm:adjLst>
                      </dgm:shape>
                    </dgm:if>
                    <dgm:if name="Name61" axis="followSib" ptType="node" func="cnt" op="equ" val="4">
                      <dgm:shape xmlns:r="http://schemas.openxmlformats.org/officeDocument/2006/relationships" rot="180" type="pie" r:blip="">
                        <dgm:adjLst>
                          <dgm:adj idx="1" val="90"/>
                          <dgm:adj idx="2" val="126"/>
                        </dgm:adjLst>
                      </dgm:shape>
                    </dgm:if>
                    <dgm:if name="Name62" axis="followSib" ptType="node" func="cnt" op="equ" val="5">
                      <dgm:shape xmlns:r="http://schemas.openxmlformats.org/officeDocument/2006/relationships" rot="180" type="pie" r:blip="">
                        <dgm:adjLst>
                          <dgm:adj idx="1" val="90"/>
                          <dgm:adj idx="2" val="120"/>
                        </dgm:adjLst>
                      </dgm:shape>
                    </dgm:if>
                    <dgm:else name="Name63">
                      <dgm:shape xmlns:r="http://schemas.openxmlformats.org/officeDocument/2006/relationships" rot="180" type="pie" r:blip="">
                        <dgm:adjLst>
                          <dgm:adj idx="1" val="90"/>
                          <dgm:adj idx="2" val="115.7143"/>
                        </dgm:adjLst>
                      </dgm:shape>
                    </dgm:else>
                  </dgm:choose>
                </dgm:if>
                <dgm:if name="Name64" axis="precedSib" ptType="node" func="cnt" op="equ" val="1">
                  <dgm:choose name="Name65">
                    <dgm:if name="Name66" axis="followSib" ptType="node" func="cnt" op="equ" val="0">
                      <dgm:shape xmlns:r="http://schemas.openxmlformats.org/officeDocument/2006/relationships" rot="180" type="pie" r:blip="">
                        <dgm:adjLst>
                          <dgm:adj idx="1" val="90"/>
                          <dgm:adj idx="2" val="-90"/>
                        </dgm:adjLst>
                      </dgm:shape>
                    </dgm:if>
                    <dgm:if name="Name67" axis="followSib" ptType="node" func="cnt" op="equ" val="1">
                      <dgm:shape xmlns:r="http://schemas.openxmlformats.org/officeDocument/2006/relationships" rot="180" type="pie" r:blip="">
                        <dgm:adjLst>
                          <dgm:adj idx="1" val="90"/>
                          <dgm:adj idx="2" val="-150"/>
                        </dgm:adjLst>
                      </dgm:shape>
                    </dgm:if>
                    <dgm:if name="Name68" axis="followSib" ptType="node" func="cnt" op="equ" val="2">
                      <dgm:shape xmlns:r="http://schemas.openxmlformats.org/officeDocument/2006/relationships" rot="180" type="pie" r:blip="">
                        <dgm:adjLst>
                          <dgm:adj idx="1" val="90"/>
                          <dgm:adj idx="2" val="180"/>
                        </dgm:adjLst>
                      </dgm:shape>
                    </dgm:if>
                    <dgm:if name="Name69" axis="followSib" ptType="node" func="cnt" op="equ" val="3">
                      <dgm:shape xmlns:r="http://schemas.openxmlformats.org/officeDocument/2006/relationships" rot="180" type="pie" r:blip="">
                        <dgm:adjLst>
                          <dgm:adj idx="1" val="90"/>
                          <dgm:adj idx="2" val="162"/>
                        </dgm:adjLst>
                      </dgm:shape>
                    </dgm:if>
                    <dgm:if name="Name70" axis="followSib" ptType="node" func="cnt" op="equ" val="4">
                      <dgm:shape xmlns:r="http://schemas.openxmlformats.org/officeDocument/2006/relationships" rot="180" type="pie" r:blip="">
                        <dgm:adjLst>
                          <dgm:adj idx="1" val="90"/>
                          <dgm:adj idx="2" val="150"/>
                        </dgm:adjLst>
                      </dgm:shape>
                    </dgm:if>
                    <dgm:else name="Name71">
                      <dgm:shape xmlns:r="http://schemas.openxmlformats.org/officeDocument/2006/relationships" rot="180" type="pie" r:blip="">
                        <dgm:adjLst>
                          <dgm:adj idx="1" val="90"/>
                          <dgm:adj idx="2" val="141.4286"/>
                        </dgm:adjLst>
                      </dgm:shape>
                    </dgm:else>
                  </dgm:choose>
                </dgm:if>
                <dgm:if name="Name72" axis="precedSib" ptType="node" func="cnt" op="equ" val="2">
                  <dgm:choose name="Name73">
                    <dgm:if name="Name74" axis="followSib" ptType="node" func="cnt" op="equ" val="0">
                      <dgm:shape xmlns:r="http://schemas.openxmlformats.org/officeDocument/2006/relationships" rot="180" type="pie" r:blip="">
                        <dgm:adjLst>
                          <dgm:adj idx="1" val="90"/>
                          <dgm:adj idx="2" val="-90"/>
                        </dgm:adjLst>
                      </dgm:shape>
                    </dgm:if>
                    <dgm:if name="Name75" axis="followSib" ptType="node" func="cnt" op="equ" val="1">
                      <dgm:shape xmlns:r="http://schemas.openxmlformats.org/officeDocument/2006/relationships" rot="180" type="pie" r:blip="">
                        <dgm:adjLst>
                          <dgm:adj idx="1" val="90"/>
                          <dgm:adj idx="2" val="-135"/>
                        </dgm:adjLst>
                      </dgm:shape>
                    </dgm:if>
                    <dgm:if name="Name76" axis="followSib" ptType="node" func="cnt" op="equ" val="2">
                      <dgm:shape xmlns:r="http://schemas.openxmlformats.org/officeDocument/2006/relationships" rot="180" type="pie" r:blip="">
                        <dgm:adjLst>
                          <dgm:adj idx="1" val="90"/>
                          <dgm:adj idx="2" val="-162"/>
                        </dgm:adjLst>
                      </dgm:shape>
                    </dgm:if>
                    <dgm:if name="Name77" axis="followSib" ptType="node" func="cnt" op="equ" val="3">
                      <dgm:shape xmlns:r="http://schemas.openxmlformats.org/officeDocument/2006/relationships" rot="180" type="pie" r:blip="">
                        <dgm:adjLst>
                          <dgm:adj idx="1" val="90"/>
                          <dgm:adj idx="2" val="180"/>
                        </dgm:adjLst>
                      </dgm:shape>
                    </dgm:if>
                    <dgm:else name="Name78">
                      <dgm:shape xmlns:r="http://schemas.openxmlformats.org/officeDocument/2006/relationships" rot="180" type="pie" r:blip="">
                        <dgm:adjLst>
                          <dgm:adj idx="1" val="90"/>
                          <dgm:adj idx="2" val="167.1429"/>
                        </dgm:adjLst>
                      </dgm:shape>
                    </dgm:else>
                  </dgm:choose>
                </dgm:if>
                <dgm:if name="Name79" axis="precedSib" ptType="node" func="cnt" op="equ" val="3">
                  <dgm:choose name="Name80">
                    <dgm:if name="Name81" axis="followSib" ptType="node" func="cnt" op="equ" val="0">
                      <dgm:shape xmlns:r="http://schemas.openxmlformats.org/officeDocument/2006/relationships" rot="180" type="pie" r:blip="">
                        <dgm:adjLst>
                          <dgm:adj idx="1" val="90"/>
                          <dgm:adj idx="2" val="-90"/>
                        </dgm:adjLst>
                      </dgm:shape>
                    </dgm:if>
                    <dgm:if name="Name82" axis="followSib" ptType="node" func="cnt" op="equ" val="1">
                      <dgm:shape xmlns:r="http://schemas.openxmlformats.org/officeDocument/2006/relationships" rot="180" type="pie" r:blip="">
                        <dgm:adjLst>
                          <dgm:adj idx="1" val="90"/>
                          <dgm:adj idx="2" val="-126"/>
                        </dgm:adjLst>
                      </dgm:shape>
                    </dgm:if>
                    <dgm:if name="Name83" axis="followSib" ptType="node" func="cnt" op="equ" val="2">
                      <dgm:shape xmlns:r="http://schemas.openxmlformats.org/officeDocument/2006/relationships" rot="180" type="pie" r:blip="">
                        <dgm:adjLst>
                          <dgm:adj idx="1" val="90"/>
                          <dgm:adj idx="2" val="-150"/>
                        </dgm:adjLst>
                      </dgm:shape>
                    </dgm:if>
                    <dgm:else name="Name84">
                      <dgm:shape xmlns:r="http://schemas.openxmlformats.org/officeDocument/2006/relationships" rot="180" type="pie" r:blip="">
                        <dgm:adjLst>
                          <dgm:adj idx="1" val="90"/>
                          <dgm:adj idx="2" val="-167.1429"/>
                        </dgm:adjLst>
                      </dgm:shape>
                    </dgm:else>
                  </dgm:choose>
                </dgm:if>
                <dgm:if name="Name85" axis="precedSib" ptType="node" func="cnt" op="equ" val="4">
                  <dgm:choose name="Name86">
                    <dgm:if name="Name87" axis="followSib" ptType="node" func="cnt" op="equ" val="0">
                      <dgm:shape xmlns:r="http://schemas.openxmlformats.org/officeDocument/2006/relationships" rot="180" type="pie" r:blip="">
                        <dgm:adjLst>
                          <dgm:adj idx="1" val="90"/>
                          <dgm:adj idx="2" val="-90"/>
                        </dgm:adjLst>
                      </dgm:shape>
                    </dgm:if>
                    <dgm:if name="Name88" axis="followSib" ptType="node" func="cnt" op="equ" val="1">
                      <dgm:shape xmlns:r="http://schemas.openxmlformats.org/officeDocument/2006/relationships" rot="180" type="pie" r:blip="">
                        <dgm:adjLst>
                          <dgm:adj idx="1" val="90"/>
                          <dgm:adj idx="2" val="-120"/>
                        </dgm:adjLst>
                      </dgm:shape>
                    </dgm:if>
                    <dgm:else name="Name89">
                      <dgm:shape xmlns:r="http://schemas.openxmlformats.org/officeDocument/2006/relationships" rot="180" type="pie" r:blip="">
                        <dgm:adjLst>
                          <dgm:adj idx="1" val="90"/>
                          <dgm:adj idx="2" val="-141.4286"/>
                        </dgm:adjLst>
                      </dgm:shape>
                    </dgm:else>
                  </dgm:choose>
                </dgm:if>
                <dgm:if name="Name90" axis="precedSib" ptType="node" func="cnt" op="equ" val="5">
                  <dgm:choose name="Name91">
                    <dgm:if name="Name92" axis="followSib" ptType="node" func="cnt" op="equ" val="0">
                      <dgm:shape xmlns:r="http://schemas.openxmlformats.org/officeDocument/2006/relationships" rot="180" type="pie" r:blip="">
                        <dgm:adjLst>
                          <dgm:adj idx="1" val="90"/>
                          <dgm:adj idx="2" val="-90"/>
                        </dgm:adjLst>
                      </dgm:shape>
                    </dgm:if>
                    <dgm:else name="Name93">
                      <dgm:shape xmlns:r="http://schemas.openxmlformats.org/officeDocument/2006/relationships" rot="180" type="pie" r:blip="">
                        <dgm:adjLst>
                          <dgm:adj idx="1" val="90"/>
                          <dgm:adj idx="2" val="-115.7143"/>
                        </dgm:adjLst>
                      </dgm:shape>
                    </dgm:else>
                  </dgm:choose>
                </dgm:if>
                <dgm:else name="Name94">
                  <dgm:shape xmlns:r="http://schemas.openxmlformats.org/officeDocument/2006/relationships" rot="180" type="pie" r:blip="">
                    <dgm:adjLst>
                      <dgm:adj idx="1" val="90"/>
                      <dgm:adj idx="2" val="-90"/>
                    </dgm:adjLst>
                  </dgm:shape>
                </dgm:else>
              </dgm:choose>
            </dgm:else>
          </dgm:choose>
          <dgm:presOf/>
        </dgm:layoutNode>
        <dgm:layoutNode name="Parent" styleLbl="revTx">
          <dgm:varLst>
            <dgm:chMax val="1"/>
            <dgm:chPref val="1"/>
            <dgm:bulletEnabled val="1"/>
          </dgm:varLst>
          <dgm:choose name="Name95">
            <dgm:if name="Name96" func="var" arg="dir" op="equ" val="norm">
              <dgm:alg type="tx">
                <dgm:param type="parTxLTRAlign" val="r"/>
                <dgm:param type="parTxRTLAlign" val="r"/>
                <dgm:param type="shpTxLTRAlignCh" val="r"/>
                <dgm:param type="shpTxRTLAlignCh" val="r"/>
                <dgm:param type="txAnchorVert" val="b"/>
                <dgm:param type="autoTxRot" val="grav"/>
              </dgm:alg>
            </dgm:if>
            <dgm:else name="Name97">
              <dgm:alg type="tx">
                <dgm:param type="parTxLTRAlign" val="l"/>
                <dgm:param type="parTxRTLAlign" val="l"/>
                <dgm:param type="shpTxLTRAlignCh" val="l"/>
                <dgm:param type="shpTxRTLAlignCh" val="l"/>
                <dgm:param type="txAnchorVert" val="b"/>
                <dgm:param type="autoTxRot" val="grav"/>
              </dgm:alg>
            </dgm:else>
          </dgm:choose>
          <dgm:choose name="Name98">
            <dgm:if name="Name99" func="var" arg="dir" op="equ" val="norm">
              <dgm:shape xmlns:r="http://schemas.openxmlformats.org/officeDocument/2006/relationships" rot="-90" type="rect" r:blip="">
                <dgm:adjLst/>
              </dgm:shape>
            </dgm:if>
            <dgm:else name="Name100">
              <dgm:shape xmlns:r="http://schemas.openxmlformats.org/officeDocument/2006/relationships" rot="90" type="rect" r:blip="">
                <dgm:adjLst/>
              </dgm:shape>
            </dgm:else>
          </dgm:choose>
          <dgm:presOf axis="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choose name="Name101">
        <dgm:if name="Name102" axis="ch" ptType="node" func="cnt" op="gte" val="1">
          <dgm:forEach name="negSibTransForEach" axis="ch" ptType="sibTrans" hideLastTrans="0" cnt="1">
            <dgm:layoutNode name="negSibTrans">
              <dgm:alg type="sp"/>
              <dgm:shape xmlns:r="http://schemas.openxmlformats.org/officeDocument/2006/relationships" r:blip="">
                <dgm:adjLst/>
              </dgm:shape>
            </dgm:layoutNode>
          </dgm:forEach>
          <dgm:layoutNode name="composite">
            <dgm:alg type="composite">
              <dgm:param type="ar" val="0.5"/>
            </dgm:alg>
            <dgm:shape xmlns:r="http://schemas.openxmlformats.org/officeDocument/2006/relationships" r:blip="">
              <dgm:adjLst/>
            </dgm:shape>
            <dgm:choose name="Name103">
              <dgm:if name="Name104" func="var" arg="dir" op="equ" val="norm">
                <dgm:constrLst>
                  <dgm:constr type="l" for="ch" forName="Child" refType="w" fact="0"/>
                  <dgm:constr type="t" for="ch" forName="Child" refType="h" fact="0"/>
                  <dgm:constr type="w" for="ch" forName="Child" refType="w"/>
                  <dgm:constr type="h" for="ch" forName="Child" refType="h"/>
                </dgm:constrLst>
              </dgm:if>
              <dgm:else name="Name105">
                <dgm:constrLst>
                  <dgm:constr type="r" for="ch" forName="Child" refType="w"/>
                  <dgm:constr type="t" for="ch" forName="Child" refType="h" fact="0"/>
                  <dgm:constr type="w" for="ch" forName="Child" refType="w"/>
                  <dgm:constr type="h" for="ch" forName="Child" refType="h"/>
                </dgm:constrLst>
              </dgm:else>
            </dgm:choose>
            <dgm:ruleLst/>
            <dgm:layoutNode name="Child" styleLbl="revTx">
              <dgm:varLst>
                <dgm:chMax val="0"/>
                <dgm:chPref val="0"/>
                <dgm:bulletEnabled val="1"/>
              </dgm:varLst>
              <dgm:choose name="Name106">
                <dgm:if name="Name107" func="var" arg="dir" op="equ" val="norm">
                  <dgm:alg type="tx">
                    <dgm:param type="parTxLTRAlign" val="l"/>
                    <dgm:param type="parTxRTLAlign" val="r"/>
                    <dgm:param type="txAnchorVert" val="t"/>
                  </dgm:alg>
                </dgm:if>
                <dgm:else name="Name108">
                  <dgm:alg type="tx">
                    <dgm:param type="parTxLTRAlign" val="r"/>
                    <dgm:param type="parTxRTLAlign" val="l"/>
                    <dgm:param type="txAnchorVert" val="t"/>
                  </dgm:alg>
                </dgm:else>
              </dgm:choose>
              <dgm:shape xmlns:r="http://schemas.openxmlformats.org/officeDocument/2006/relationships" type="rect" r:blip="">
                <dgm:adjLst/>
              </dgm:shape>
              <dgm:presOf axis="des"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if>
        <dgm:else name="Name109"/>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TitlePictureLineup">
  <dgm:title val=""/>
  <dgm:desc val=""/>
  <dgm:catLst>
    <dgm:cat type="picture" pri="18000"/>
    <dgm:cat type="pictureconvert" pri="18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dir/>
    </dgm:varLst>
    <dgm:choose name="Name1">
      <dgm:if name="Name2" func="var" arg="dir" op="equ" val="norm">
        <dgm:alg type="lin">
          <dgm:param type="linDir" val="fromL"/>
          <dgm:param type="fallback" val="1D"/>
          <dgm:param type="horzAlign" val="ctr"/>
          <dgm:param type="vertAlign" val="mid"/>
          <dgm:param type="nodeVertAlign" val="t"/>
        </dgm:alg>
      </dgm:if>
      <dgm:else name="Name3">
        <dgm:alg type="lin">
          <dgm:param type="linDir" val="fromR"/>
          <dgm:param type="fallback" val="1D"/>
          <dgm:param type="horzAlign" val="ctr"/>
          <dgm:param type="vertAlign" val="mid"/>
          <dgm:param type="nodeVertAlign" val="t"/>
        </dgm:alg>
      </dgm:else>
    </dgm:choose>
    <dgm:shape xmlns:r="http://schemas.openxmlformats.org/officeDocument/2006/relationships" r:blip="">
      <dgm:adjLst/>
    </dgm:shape>
    <dgm:constrLst>
      <dgm:constr type="h" for="des" forName="Child" op="equ"/>
      <dgm:constr type="w" for="des" forName="Child" op="equ"/>
      <dgm:constr type="h" for="des" forName="Accent" op="equ"/>
      <dgm:constr type="w" for="des" forName="Accent" op="equ"/>
      <dgm:constr type="primFontSz" for="des" forName="Parent" op="equ"/>
      <dgm:constr type="primFontSz" for="des" forName="Child" op="equ"/>
      <dgm:constr type="w" for="ch" forName="composite" refType="w"/>
      <dgm:constr type="h" for="ch" forName="composite" refType="h"/>
      <dgm:constr type="sp" refType="w" refFor="ch" refForName="composite" op="equ" fact="0.1"/>
      <dgm:constr type="w" for="ch" forName="sibTrans" refType="w" refFor="ch" refForName="composite" op="equ" fact="0.05"/>
      <dgm:constr type="h" for="ch" forName="sibTrans" refType="w" refFor="ch" refForName="sibTrans" op="equ"/>
    </dgm:constrLst>
    <dgm:forEach name="nodesForEach" axis="ch" ptType="node">
      <dgm:layoutNode name="composite">
        <dgm:alg type="composite">
          <dgm:param type="ar" val="0.5"/>
        </dgm:alg>
        <dgm:shape xmlns:r="http://schemas.openxmlformats.org/officeDocument/2006/relationships" r:blip="">
          <dgm:adjLst/>
        </dgm:shape>
        <dgm:choose name="Name4">
          <dgm:if name="Name5" func="var" arg="dir" op="equ" val="norm">
            <dgm:constrLst>
              <dgm:constr type="l" for="ch" forName="Parent" refType="w" fact="0"/>
              <dgm:constr type="t" for="ch" forName="Parent" refType="h" fact="0"/>
              <dgm:constr type="w" for="ch" forName="Parent" refType="w"/>
              <dgm:constr type="h" for="ch" forName="Parent" refType="h" fact="0.1"/>
              <dgm:constr type="l" for="ch" forName="Accent" refType="w" fact="0"/>
              <dgm:constr type="b" for="ch" forName="Accent" refType="h"/>
              <dgm:constr type="w" for="ch" forName="Accent" refType="w" fact="0"/>
              <dgm:constr type="h" for="ch" forName="Accent" refType="h" fact="0.9"/>
              <dgm:constr type="l" for="ch" forName="Image" refType="w" fact="0.05"/>
              <dgm:constr type="t" for="ch" forName="Image" refType="h" fact="0.13"/>
              <dgm:constr type="w" for="ch" forName="Image" refType="w" fact="0.9467"/>
              <dgm:constr type="h" for="ch" forName="Image" refType="h" fact="0.405"/>
              <dgm:constr type="l" for="ch" forName="Child" refType="w" fact="0.05"/>
              <dgm:constr type="t" for="ch" forName="Child" refType="h" fact="0.535"/>
              <dgm:constr type="w" for="ch" forName="Child" refType="w" fact="0.9467"/>
              <dgm:constr type="h" for="ch" forName="Child" refType="h" fact="0.465"/>
            </dgm:constrLst>
          </dgm:if>
          <dgm:else name="Name6">
            <dgm:constrLst>
              <dgm:constr type="l" for="ch" forName="Parent" refType="w" fact="0"/>
              <dgm:constr type="t" for="ch" forName="Parent" refType="h" fact="0"/>
              <dgm:constr type="w" for="ch" forName="Parent" refType="w"/>
              <dgm:constr type="h" for="ch" forName="Parent" refType="h" fact="0.1"/>
              <dgm:constr type="l" for="ch" forName="Accent" refType="w"/>
              <dgm:constr type="b" for="ch" forName="Accent" refType="h"/>
              <dgm:constr type="h" for="ch" forName="Accent" refType="h" fact="0.9"/>
              <dgm:constr type="l" for="ch" forName="Image" refType="w" fact="0"/>
              <dgm:constr type="t" for="ch" forName="Image" refType="h" fact="0.13"/>
              <dgm:constr type="w" for="ch" forName="Image" refType="w" fact="0.9467"/>
              <dgm:constr type="h" for="ch" forName="Image" refType="h" fact="0.405"/>
              <dgm:constr type="l" for="ch" forName="Child" refType="w" fact="0"/>
              <dgm:constr type="t" for="ch" forName="Child" refType="h" fact="0.535"/>
              <dgm:constr type="w" for="ch" forName="Child" refType="w" fact="0.9467"/>
              <dgm:constr type="h" for="ch" forName="Child" refType="h" fact="0.465"/>
            </dgm:constrLst>
          </dgm:else>
        </dgm:choose>
        <dgm:forEach name="Name7" axis="self" ptType="node">
          <dgm:layoutNode name="Accent" styleLbl="alignAcc1">
            <dgm:alg type="sp"/>
            <dgm:shape xmlns:r="http://schemas.openxmlformats.org/officeDocument/2006/relationships" type="line" r:blip="">
              <dgm:adjLst/>
            </dgm:shape>
            <dgm:presOf/>
          </dgm:layoutNode>
          <dgm:layoutNode name="Image">
            <dgm:alg type="sp"/>
            <dgm:shape xmlns:r="http://schemas.openxmlformats.org/officeDocument/2006/relationships" type="rect" r:blip="" blipPhldr="1">
              <dgm:adjLst/>
            </dgm:shape>
            <dgm:presOf/>
          </dgm:layoutNode>
          <dgm:layoutNode name="Child" styleLbl="revTx">
            <dgm:varLst>
              <dgm:bulletEnabled val="1"/>
            </dgm:varLst>
            <dgm:choose name="Name8">
              <dgm:if name="Name9" axis="ch" ptType="node" func="cnt" op="gt" val="1">
                <dgm:choose name="Name10">
                  <dgm:if name="Name11" func="var" arg="dir" op="equ" val="norm">
                    <dgm:alg type="tx">
                      <dgm:param type="shpTxLTRAlignCh" val="l"/>
                      <dgm:param type="shpTxRTLAlignCh" val="r"/>
                      <dgm:param type="txAnchorVert" val="t"/>
                      <dgm:param type="stBulletLvl" val="1"/>
                    </dgm:alg>
                  </dgm:if>
                  <dgm:else name="Name12">
                    <dgm:alg type="tx">
                      <dgm:param type="shpTxLTRAlignCh" val="l"/>
                      <dgm:param type="shpTxRTLAlignCh" val="r"/>
                      <dgm:param type="txAnchorVert" val="t"/>
                      <dgm:param type="stBulletLvl" val="1"/>
                    </dgm:alg>
                  </dgm:else>
                </dgm:choose>
              </dgm:if>
              <dgm:else name="Name13">
                <dgm:choose name="Name14">
                  <dgm:if name="Name15" func="var" arg="dir" op="equ" val="norm">
                    <dgm:alg type="tx">
                      <dgm:param type="shpTxLTRAlignCh" val="l"/>
                      <dgm:param type="shpTxRTLAlignCh" val="r"/>
                      <dgm:param type="txAnchorVert" val="t"/>
                      <dgm:param type="stBulletLvl" val="2"/>
                    </dgm:alg>
                  </dgm:if>
                  <dgm:else name="Name16">
                    <dgm:alg type="tx">
                      <dgm:param type="shpTxLTRAlignCh" val="l"/>
                      <dgm:param type="shpTxRTLAlignCh" val="r"/>
                      <dgm:param type="txAnchorVert" val="t"/>
                      <dgm:param type="stBulletLvl" val="2"/>
                    </dgm:alg>
                  </dgm:else>
                </dgm:choose>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alignNode1">
            <dgm:varLst>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8.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4" y="3810002"/>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Rectangle 23"/>
          <p:cNvSpPr/>
          <p:nvPr/>
        </p:nvSpPr>
        <p:spPr>
          <a:xfrm flipV="1">
            <a:off x="5410202"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Rectangle 24"/>
          <p:cNvSpPr/>
          <p:nvPr/>
        </p:nvSpPr>
        <p:spPr>
          <a:xfrm flipV="1">
            <a:off x="5410202"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2" y="3675529"/>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V="1">
            <a:off x="6414053" y="3643090"/>
            <a:ext cx="2729951"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2401889"/>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18F3BBA7-94F9-4056-A6B1-682B6665F105}" type="datetimeFigureOut">
              <a:rPr lang="es-MX" smtClean="0"/>
              <a:t>27/09/2018</a:t>
            </a:fld>
            <a:endParaRPr lang="es-MX" dirty="0"/>
          </a:p>
        </p:txBody>
      </p:sp>
      <p:sp>
        <p:nvSpPr>
          <p:cNvPr id="17" name="Footer Placeholder 16"/>
          <p:cNvSpPr>
            <a:spLocks noGrp="1"/>
          </p:cNvSpPr>
          <p:nvPr>
            <p:ph type="ftr" sz="quarter" idx="11"/>
          </p:nvPr>
        </p:nvSpPr>
        <p:spPr>
          <a:xfrm>
            <a:off x="5410200" y="4205288"/>
            <a:ext cx="1295400" cy="457200"/>
          </a:xfrm>
        </p:spPr>
        <p:txBody>
          <a:bodyPr/>
          <a:lstStyle/>
          <a:p>
            <a:endParaRPr lang="es-MX"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50210A0-0170-4609-AC03-A3BE95C16659}" type="slidenum">
              <a:rPr lang="es-MX" smtClean="0"/>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F3BBA7-94F9-4056-A6B1-682B6665F105}" type="datetimeFigureOut">
              <a:rPr lang="es-MX" smtClean="0"/>
              <a:t>27/09/2018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50210A0-0170-4609-AC03-A3BE95C16659}" type="slidenum">
              <a:rPr lang="es-MX" smtClean="0"/>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F3BBA7-94F9-4056-A6B1-682B6665F105}" type="datetimeFigureOut">
              <a:rPr lang="es-MX" smtClean="0"/>
              <a:t>27/09/2018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50210A0-0170-4609-AC03-A3BE95C16659}" type="slidenum">
              <a:rPr lang="es-MX" smtClean="0"/>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F3BBA7-94F9-4056-A6B1-682B6665F105}" type="datetimeFigureOut">
              <a:rPr lang="es-MX" smtClean="0"/>
              <a:t>27/09/2018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50210A0-0170-4609-AC03-A3BE95C16659}" type="slidenum">
              <a:rPr lang="es-MX" smtClean="0"/>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2"/>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8F3BBA7-94F9-4056-A6B1-682B6665F105}" type="datetimeFigureOut">
              <a:rPr lang="es-MX" smtClean="0"/>
              <a:t>27/09/2018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650210A0-0170-4609-AC03-A3BE95C16659}" type="slidenum">
              <a:rPr lang="es-MX" smtClean="0"/>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6"/>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6"/>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8F3BBA7-94F9-4056-A6B1-682B6665F105}" type="datetimeFigureOut">
              <a:rPr lang="es-MX" smtClean="0"/>
              <a:t>27/09/2018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50210A0-0170-4609-AC03-A3BE95C16659}" type="slidenum">
              <a:rPr lang="es-MX" smtClean="0"/>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7"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7"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18F3BBA7-94F9-4056-A6B1-682B6665F105}" type="datetimeFigureOut">
              <a:rPr lang="es-MX" smtClean="0"/>
              <a:t>27/09/2018</a:t>
            </a:fld>
            <a:endParaRPr lang="es-MX" dirty="0"/>
          </a:p>
        </p:txBody>
      </p:sp>
      <p:sp>
        <p:nvSpPr>
          <p:cNvPr id="27" name="Slide Number Placeholder 26"/>
          <p:cNvSpPr>
            <a:spLocks noGrp="1"/>
          </p:cNvSpPr>
          <p:nvPr>
            <p:ph type="sldNum" sz="quarter" idx="11"/>
          </p:nvPr>
        </p:nvSpPr>
        <p:spPr/>
        <p:txBody>
          <a:bodyPr rtlCol="0"/>
          <a:lstStyle/>
          <a:p>
            <a:fld id="{650210A0-0170-4609-AC03-A3BE95C16659}" type="slidenum">
              <a:rPr lang="es-MX" smtClean="0"/>
              <a:t>‹Nº›</a:t>
            </a:fld>
            <a:endParaRPr lang="es-MX" dirty="0"/>
          </a:p>
        </p:txBody>
      </p:sp>
      <p:sp>
        <p:nvSpPr>
          <p:cNvPr id="28" name="Footer Placeholder 27"/>
          <p:cNvSpPr>
            <a:spLocks noGrp="1"/>
          </p:cNvSpPr>
          <p:nvPr>
            <p:ph type="ftr" sz="quarter" idx="12"/>
          </p:nvPr>
        </p:nvSpPr>
        <p:spPr/>
        <p:txBody>
          <a:bodyPr rtlCol="0"/>
          <a:lstStyle/>
          <a:p>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18F3BBA7-94F9-4056-A6B1-682B6665F105}" type="datetimeFigureOut">
              <a:rPr lang="es-MX" smtClean="0"/>
              <a:t>27/09/2018</a:t>
            </a:fld>
            <a:endParaRPr lang="es-MX" dirty="0"/>
          </a:p>
        </p:txBody>
      </p:sp>
      <p:sp>
        <p:nvSpPr>
          <p:cNvPr id="4" name="Footer Placeholder 3"/>
          <p:cNvSpPr>
            <a:spLocks noGrp="1"/>
          </p:cNvSpPr>
          <p:nvPr>
            <p:ph type="ftr" sz="quarter" idx="11"/>
          </p:nvPr>
        </p:nvSpPr>
        <p:spPr>
          <a:xfrm>
            <a:off x="5257800" y="612648"/>
            <a:ext cx="1325880" cy="457200"/>
          </a:xfrm>
        </p:spPr>
        <p:txBody>
          <a:bodyPr/>
          <a:lstStyle/>
          <a:p>
            <a:endParaRPr lang="es-MX" dirty="0"/>
          </a:p>
        </p:txBody>
      </p:sp>
      <p:sp>
        <p:nvSpPr>
          <p:cNvPr id="5" name="Slide Number Placeholder 4"/>
          <p:cNvSpPr>
            <a:spLocks noGrp="1"/>
          </p:cNvSpPr>
          <p:nvPr>
            <p:ph type="sldNum" sz="quarter" idx="12"/>
          </p:nvPr>
        </p:nvSpPr>
        <p:spPr>
          <a:xfrm>
            <a:off x="8174736" y="2272"/>
            <a:ext cx="762000" cy="365760"/>
          </a:xfrm>
        </p:spPr>
        <p:txBody>
          <a:bodyPr/>
          <a:lstStyle/>
          <a:p>
            <a:fld id="{650210A0-0170-4609-AC03-A3BE95C16659}" type="slidenum">
              <a:rPr lang="es-MX" smtClean="0"/>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F3BBA7-94F9-4056-A6B1-682B6665F105}" type="datetimeFigureOut">
              <a:rPr lang="es-MX" smtClean="0"/>
              <a:t>27/09/2018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650210A0-0170-4609-AC03-A3BE95C16659}" type="slidenum">
              <a:rPr lang="es-MX" smtClean="0"/>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8F3BBA7-94F9-4056-A6B1-682B6665F105}" type="datetimeFigureOut">
              <a:rPr lang="es-MX" smtClean="0"/>
              <a:t>27/09/2018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50210A0-0170-4609-AC03-A3BE95C16659}" type="slidenum">
              <a:rPr lang="es-MX" smtClean="0"/>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6" y="1109162"/>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088443" y="3274310"/>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8F3BBA7-94F9-4056-A6B1-682B6665F105}" type="datetimeFigureOut">
              <a:rPr lang="es-MX" smtClean="0"/>
              <a:t>27/09/2018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650210A0-0170-4609-AC03-A3BE95C16659}" type="slidenum">
              <a:rPr lang="es-MX" smtClean="0"/>
              <a:t>‹Nº›</a:t>
            </a:fld>
            <a:endParaRPr lang="es-MX"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20"/>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 y="308278"/>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ctangle 30"/>
          <p:cNvSpPr/>
          <p:nvPr/>
        </p:nvSpPr>
        <p:spPr>
          <a:xfrm flipV="1">
            <a:off x="5410184" y="360248"/>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flipV="1">
            <a:off x="5410202" y="440114"/>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ounded Rectangle 33"/>
          <p:cNvSpPr/>
          <p:nvPr/>
        </p:nvSpPr>
        <p:spPr bwMode="white">
          <a:xfrm>
            <a:off x="7373647"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5" y="-2001"/>
            <a:ext cx="57627"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8F3BBA7-94F9-4056-A6B1-682B6665F105}" type="datetimeFigureOut">
              <a:rPr lang="es-MX" smtClean="0"/>
              <a:t>27/09/2018</a:t>
            </a:fld>
            <a:endParaRPr lang="es-MX"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MX"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50210A0-0170-4609-AC03-A3BE95C16659}"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slide" Target="slide11.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diagramLayout" Target="../diagrams/layout8.xml"/><Relationship Id="rId7" Type="http://schemas.openxmlformats.org/officeDocument/2006/relationships/image" Target="../media/image3.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slide" Target="slide14.xml"/></Relationships>
</file>

<file path=ppt/slides/_rels/slide14.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diagramLayout" Target="../diagrams/layout10.xml"/><Relationship Id="rId7" Type="http://schemas.openxmlformats.org/officeDocument/2006/relationships/image" Target="../media/image5.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7.xml.rels><?xml version="1.0" encoding="UTF-8" standalone="yes"?>
<Relationships xmlns="http://schemas.openxmlformats.org/package/2006/relationships"><Relationship Id="rId8" Type="http://schemas.openxmlformats.org/officeDocument/2006/relationships/slide" Target="slide18.xml"/><Relationship Id="rId3" Type="http://schemas.openxmlformats.org/officeDocument/2006/relationships/diagramLayout" Target="../diagrams/layout12.xml"/><Relationship Id="rId7" Type="http://schemas.openxmlformats.org/officeDocument/2006/relationships/image" Target="../media/image6.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slide" Target="slide22.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slide" Target="slide23.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slide" Target="slide24.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slide" Target="slide2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slide" Target="slide2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slide" Target="slide2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slide" Target="slide30.xml"/><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diagramLayout" Target="../diagrams/layout20.xml"/><Relationship Id="rId7" Type="http://schemas.openxmlformats.org/officeDocument/2006/relationships/slide" Target="slide28.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slide" Target="slide33.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slide" Target="slide34.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3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diagramLayout" Target="../diagrams/layout2.xml"/><Relationship Id="rId7" Type="http://schemas.openxmlformats.org/officeDocument/2006/relationships/slide" Target="slide35.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slide" Target="slide6.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slide" Target="slide8.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slide" Target="slide9.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750662"/>
            <a:ext cx="8067414" cy="1894362"/>
          </a:xfrm>
        </p:spPr>
        <p:txBody>
          <a:bodyPr>
            <a:normAutofit fontScale="90000"/>
          </a:bodyPr>
          <a:lstStyle/>
          <a:p>
            <a:r>
              <a:rPr lang="es-MX" sz="3600" dirty="0" smtClean="0"/>
              <a:t>Operadores mentales.</a:t>
            </a:r>
            <a:br>
              <a:rPr lang="es-MX" sz="3600" dirty="0" smtClean="0"/>
            </a:br>
            <a:r>
              <a:rPr lang="es-MX" sz="3600" dirty="0" smtClean="0"/>
              <a:t>Importancia </a:t>
            </a:r>
            <a:r>
              <a:rPr lang="es-MX" sz="3600" dirty="0"/>
              <a:t>y aplicación en la elaboración de un Plan de vida y </a:t>
            </a:r>
            <a:r>
              <a:rPr lang="es-MX" sz="3600" dirty="0" smtClean="0"/>
              <a:t>carrera</a:t>
            </a:r>
            <a:endParaRPr lang="es-MX" sz="3600" dirty="0"/>
          </a:p>
        </p:txBody>
      </p:sp>
      <p:sp>
        <p:nvSpPr>
          <p:cNvPr id="5" name="TextBox 4"/>
          <p:cNvSpPr txBox="1"/>
          <p:nvPr/>
        </p:nvSpPr>
        <p:spPr>
          <a:xfrm>
            <a:off x="5076059" y="3645024"/>
            <a:ext cx="184731" cy="369332"/>
          </a:xfrm>
          <a:prstGeom prst="rect">
            <a:avLst/>
          </a:prstGeom>
          <a:noFill/>
        </p:spPr>
        <p:txBody>
          <a:bodyPr wrap="none" rtlCol="0">
            <a:spAutoFit/>
          </a:bodyPr>
          <a:lstStyle/>
          <a:p>
            <a:endParaRPr lang="es-MX" dirty="0"/>
          </a:p>
        </p:txBody>
      </p:sp>
      <p:sp>
        <p:nvSpPr>
          <p:cNvPr id="6" name="TextBox 5"/>
          <p:cNvSpPr txBox="1"/>
          <p:nvPr/>
        </p:nvSpPr>
        <p:spPr>
          <a:xfrm>
            <a:off x="4211960" y="5746030"/>
            <a:ext cx="4968552" cy="923330"/>
          </a:xfrm>
          <a:prstGeom prst="rect">
            <a:avLst/>
          </a:prstGeom>
          <a:noFill/>
        </p:spPr>
        <p:txBody>
          <a:bodyPr wrap="square" rtlCol="0">
            <a:spAutoFit/>
          </a:bodyPr>
          <a:lstStyle/>
          <a:p>
            <a:pPr algn="r"/>
            <a:r>
              <a:rPr lang="es-MX" dirty="0" smtClean="0"/>
              <a:t>Tomado y adaptado con fines didácticos de:</a:t>
            </a:r>
          </a:p>
          <a:p>
            <a:pPr algn="r"/>
            <a:r>
              <a:rPr lang="es-MX" dirty="0" smtClean="0"/>
              <a:t>Tovar Elizondo, O. (2011). Plan de vida y carrera. México: Trillas</a:t>
            </a:r>
            <a:endParaRPr lang="es-MX" dirty="0"/>
          </a:p>
        </p:txBody>
      </p:sp>
      <p:sp>
        <p:nvSpPr>
          <p:cNvPr id="4" name="CuadroTexto 3"/>
          <p:cNvSpPr txBox="1"/>
          <p:nvPr/>
        </p:nvSpPr>
        <p:spPr>
          <a:xfrm rot="16200000">
            <a:off x="-278958" y="4692332"/>
            <a:ext cx="1584176" cy="523220"/>
          </a:xfrm>
          <a:prstGeom prst="rect">
            <a:avLst/>
          </a:prstGeom>
          <a:noFill/>
        </p:spPr>
        <p:txBody>
          <a:bodyPr wrap="square" rtlCol="0">
            <a:spAutoFit/>
          </a:bodyPr>
          <a:lstStyle/>
          <a:p>
            <a:r>
              <a:rPr lang="es-MX" sz="2800" dirty="0" smtClean="0"/>
              <a:t>2018</a:t>
            </a:r>
            <a:endParaRPr lang="es-MX" dirty="0"/>
          </a:p>
        </p:txBody>
      </p:sp>
      <p:sp>
        <p:nvSpPr>
          <p:cNvPr id="7" name="CuadroTexto 6"/>
          <p:cNvSpPr txBox="1"/>
          <p:nvPr/>
        </p:nvSpPr>
        <p:spPr>
          <a:xfrm>
            <a:off x="467544" y="332656"/>
            <a:ext cx="7161148" cy="1200329"/>
          </a:xfrm>
          <a:prstGeom prst="rect">
            <a:avLst/>
          </a:prstGeom>
          <a:noFill/>
        </p:spPr>
        <p:txBody>
          <a:bodyPr wrap="square" rtlCol="0">
            <a:spAutoFit/>
          </a:bodyPr>
          <a:lstStyle/>
          <a:p>
            <a:r>
              <a:rPr lang="es-MX" dirty="0" smtClean="0">
                <a:solidFill>
                  <a:schemeClr val="bg1"/>
                </a:solidFill>
              </a:rPr>
              <a:t>Universidad Autónoma del Estado de México</a:t>
            </a:r>
          </a:p>
          <a:p>
            <a:r>
              <a:rPr lang="es-MX" dirty="0" smtClean="0">
                <a:solidFill>
                  <a:schemeClr val="bg1"/>
                </a:solidFill>
              </a:rPr>
              <a:t>Secretaría de Docencia</a:t>
            </a:r>
          </a:p>
          <a:p>
            <a:r>
              <a:rPr lang="es-MX" dirty="0" smtClean="0">
                <a:solidFill>
                  <a:schemeClr val="bg1"/>
                </a:solidFill>
              </a:rPr>
              <a:t>Dirección de Educación Continua y a Distancia</a:t>
            </a:r>
          </a:p>
          <a:p>
            <a:r>
              <a:rPr lang="es-MX" dirty="0" smtClean="0">
                <a:solidFill>
                  <a:schemeClr val="bg1"/>
                </a:solidFill>
              </a:rPr>
              <a:t>Bachillerato Universitario a distancia</a:t>
            </a:r>
            <a:endParaRPr lang="es-MX" dirty="0">
              <a:solidFill>
                <a:schemeClr val="bg1"/>
              </a:solidFill>
            </a:endParaRPr>
          </a:p>
        </p:txBody>
      </p:sp>
      <p:sp>
        <p:nvSpPr>
          <p:cNvPr id="8" name="CuadroTexto 7"/>
          <p:cNvSpPr txBox="1"/>
          <p:nvPr/>
        </p:nvSpPr>
        <p:spPr>
          <a:xfrm>
            <a:off x="5843298" y="1513124"/>
            <a:ext cx="2855438"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s-MX" dirty="0" smtClean="0">
                <a:solidFill>
                  <a:schemeClr val="bg1"/>
                </a:solidFill>
              </a:rPr>
              <a:t>Asignatura: Plan de vida diseñar y carrera</a:t>
            </a:r>
            <a:endParaRPr lang="es-MX" dirty="0">
              <a:solidFill>
                <a:schemeClr val="bg1"/>
              </a:solidFill>
            </a:endParaRPr>
          </a:p>
        </p:txBody>
      </p:sp>
      <p:sp>
        <p:nvSpPr>
          <p:cNvPr id="9" name="CuadroTexto 8"/>
          <p:cNvSpPr txBox="1"/>
          <p:nvPr/>
        </p:nvSpPr>
        <p:spPr>
          <a:xfrm>
            <a:off x="3473182" y="5135160"/>
            <a:ext cx="3797835"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s-MX" dirty="0" smtClean="0"/>
              <a:t>Presenta: Graciela Gómez Martínez</a:t>
            </a:r>
            <a:endParaRPr lang="es-MX" dirty="0"/>
          </a:p>
        </p:txBody>
      </p:sp>
    </p:spTree>
    <p:extLst>
      <p:ext uri="{BB962C8B-B14F-4D97-AF65-F5344CB8AC3E}">
        <p14:creationId xmlns:p14="http://schemas.microsoft.com/office/powerpoint/2010/main" val="3174479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9776"/>
            <a:ext cx="8229600" cy="1143000"/>
          </a:xfrm>
        </p:spPr>
        <p:txBody>
          <a:bodyPr/>
          <a:lstStyle/>
          <a:p>
            <a:pPr lvl="0"/>
            <a:r>
              <a:rPr lang="es-MX" dirty="0" smtClean="0"/>
              <a:t>Variables y características:</a:t>
            </a:r>
            <a:endParaRPr lang="es-MX"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4054849"/>
              </p:ext>
            </p:extLst>
          </p:nvPr>
        </p:nvGraphicFramePr>
        <p:xfrm>
          <a:off x="457200" y="1340770"/>
          <a:ext cx="59150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6407696" y="1988840"/>
            <a:ext cx="2556792" cy="3139321"/>
          </a:xfrm>
          <a:prstGeom prst="rect">
            <a:avLst/>
          </a:prstGeom>
        </p:spPr>
        <p:txBody>
          <a:bodyPr wrap="square">
            <a:spAutoFit/>
          </a:bodyPr>
          <a:lstStyle/>
          <a:p>
            <a:pPr marL="285750" lvl="0" indent="-285750">
              <a:buFont typeface="Wingdings" panose="05000000000000000000" pitchFamily="2" charset="2"/>
              <a:buChar char="ü"/>
            </a:pPr>
            <a:r>
              <a:rPr lang="es-MX" dirty="0">
                <a:solidFill>
                  <a:srgbClr val="0070C0"/>
                </a:solidFill>
              </a:rPr>
              <a:t>Hacer </a:t>
            </a:r>
            <a:r>
              <a:rPr lang="es-MX" dirty="0" smtClean="0">
                <a:solidFill>
                  <a:srgbClr val="0070C0"/>
                </a:solidFill>
              </a:rPr>
              <a:t>un comparación adecuada </a:t>
            </a:r>
            <a:r>
              <a:rPr lang="es-MX" dirty="0">
                <a:solidFill>
                  <a:srgbClr val="0070C0"/>
                </a:solidFill>
              </a:rPr>
              <a:t>de cada objeto</a:t>
            </a:r>
          </a:p>
          <a:p>
            <a:pPr marL="285750" lvl="0" indent="-285750">
              <a:buFont typeface="Wingdings" panose="05000000000000000000" pitchFamily="2" charset="2"/>
              <a:buChar char="ü"/>
            </a:pPr>
            <a:r>
              <a:rPr lang="es-MX" dirty="0">
                <a:solidFill>
                  <a:srgbClr val="0070C0"/>
                </a:solidFill>
              </a:rPr>
              <a:t>Ahorrar dinero, tiempo y esfuerzo</a:t>
            </a:r>
          </a:p>
          <a:p>
            <a:pPr marL="285750" lvl="0" indent="-285750">
              <a:buFont typeface="Wingdings" panose="05000000000000000000" pitchFamily="2" charset="2"/>
              <a:buChar char="ü"/>
            </a:pPr>
            <a:r>
              <a:rPr lang="es-MX" dirty="0">
                <a:solidFill>
                  <a:srgbClr val="0070C0"/>
                </a:solidFill>
              </a:rPr>
              <a:t>Garantizar nuestra satisfacción a largo </a:t>
            </a:r>
            <a:r>
              <a:rPr lang="es-MX" dirty="0" smtClean="0">
                <a:solidFill>
                  <a:srgbClr val="0070C0"/>
                </a:solidFill>
              </a:rPr>
              <a:t>plazo</a:t>
            </a:r>
          </a:p>
          <a:p>
            <a:pPr marL="285750" lvl="0" indent="-285750">
              <a:buFont typeface="Wingdings" panose="05000000000000000000" pitchFamily="2" charset="2"/>
              <a:buChar char="ü"/>
            </a:pPr>
            <a:r>
              <a:rPr lang="es-MX" dirty="0" smtClean="0">
                <a:solidFill>
                  <a:srgbClr val="0070C0"/>
                </a:solidFill>
              </a:rPr>
              <a:t>Elegir </a:t>
            </a:r>
            <a:r>
              <a:rPr lang="es-MX" dirty="0">
                <a:solidFill>
                  <a:srgbClr val="0070C0"/>
                </a:solidFill>
              </a:rPr>
              <a:t>con bases sólidas</a:t>
            </a:r>
          </a:p>
        </p:txBody>
      </p:sp>
      <p:sp>
        <p:nvSpPr>
          <p:cNvPr id="6" name="Flecha curvada hacia arriba 5"/>
          <p:cNvSpPr/>
          <p:nvPr/>
        </p:nvSpPr>
        <p:spPr>
          <a:xfrm rot="19856090">
            <a:off x="6209359" y="5228590"/>
            <a:ext cx="1883137" cy="72008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7" name="CuadroTexto 6"/>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37110389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84496842"/>
              </p:ext>
            </p:extLst>
          </p:nvPr>
        </p:nvGraphicFramePr>
        <p:xfrm>
          <a:off x="323528" y="692696"/>
          <a:ext cx="792088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8" name="Picture 4" descr="Resultado de imagen para variable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25866" y="2276872"/>
            <a:ext cx="2882638" cy="2522308"/>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6444208" y="5085184"/>
            <a:ext cx="2396952" cy="507831"/>
          </a:xfrm>
          <a:prstGeom prst="rect">
            <a:avLst/>
          </a:prstGeom>
        </p:spPr>
        <p:txBody>
          <a:bodyPr wrap="square">
            <a:spAutoFit/>
          </a:bodyPr>
          <a:lstStyle/>
          <a:p>
            <a:r>
              <a:rPr lang="es-MX" sz="800" dirty="0"/>
              <a:t>https://upload.wikimedia.org/wikipedia/commons/thumb/7/7f/Backjump-variables-1.svg/1000px-Backjump-variables-1.svg.p</a:t>
            </a:r>
            <a:r>
              <a:rPr lang="es-MX" sz="1100" dirty="0"/>
              <a:t>ng</a:t>
            </a:r>
          </a:p>
        </p:txBody>
      </p:sp>
      <p:sp>
        <p:nvSpPr>
          <p:cNvPr id="11" name="CuadroTexto 10"/>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8"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3771926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Ejercicios: Responde lo que se te pide</a:t>
            </a:r>
            <a:endParaRPr lang="es-MX" dirty="0"/>
          </a:p>
        </p:txBody>
      </p:sp>
      <p:sp>
        <p:nvSpPr>
          <p:cNvPr id="3" name="Marcador de contenido 2"/>
          <p:cNvSpPr>
            <a:spLocks noGrp="1"/>
          </p:cNvSpPr>
          <p:nvPr>
            <p:ph idx="1"/>
          </p:nvPr>
        </p:nvSpPr>
        <p:spPr/>
        <p:txBody>
          <a:bodyPr/>
          <a:lstStyle/>
          <a:p>
            <a:r>
              <a:rPr lang="es-MX" dirty="0" smtClean="0"/>
              <a:t>¿Qué características tomarías en cuenta al comprar una computadora o teléfono celular?</a:t>
            </a:r>
          </a:p>
          <a:p>
            <a:endParaRPr lang="es-MX" dirty="0"/>
          </a:p>
          <a:p>
            <a:r>
              <a:rPr lang="es-MX" dirty="0" smtClean="0"/>
              <a:t>¿Qué aspectos tomarías en cuenta al elegir la carrera que quieres estudiar?</a:t>
            </a:r>
          </a:p>
          <a:p>
            <a:endParaRPr lang="es-MX" dirty="0"/>
          </a:p>
          <a:p>
            <a:r>
              <a:rPr lang="es-MX" dirty="0" smtClean="0"/>
              <a:t>¿Qué criterios utilizarías para determinar en qué institución de NS estudiar tu licenciatura?</a:t>
            </a:r>
            <a:endParaRPr lang="es-MX" dirty="0"/>
          </a:p>
        </p:txBody>
      </p:sp>
      <p:sp>
        <p:nvSpPr>
          <p:cNvPr id="5" name="CuadroTexto 4"/>
          <p:cNvSpPr txBox="1"/>
          <p:nvPr/>
        </p:nvSpPr>
        <p:spPr>
          <a:xfrm>
            <a:off x="8244408" y="6574536"/>
            <a:ext cx="783852"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900" i="1" dirty="0" smtClean="0">
                <a:hlinkClick r:id="rId2" action="ppaction://hlinksldjump"/>
              </a:rPr>
              <a:t>Regresar</a:t>
            </a:r>
            <a:endParaRPr lang="es-MX" sz="900" i="1" dirty="0"/>
          </a:p>
        </p:txBody>
      </p:sp>
    </p:spTree>
    <p:extLst>
      <p:ext uri="{BB962C8B-B14F-4D97-AF65-F5344CB8AC3E}">
        <p14:creationId xmlns:p14="http://schemas.microsoft.com/office/powerpoint/2010/main" val="24655933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97768"/>
            <a:ext cx="8229600" cy="1143000"/>
          </a:xfrm>
        </p:spPr>
        <p:txBody>
          <a:bodyPr>
            <a:normAutofit/>
          </a:bodyPr>
          <a:lstStyle/>
          <a:p>
            <a:pPr lvl="0"/>
            <a:r>
              <a:rPr lang="es-MX" dirty="0" smtClean="0">
                <a:hlinkClick r:id="rId2" action="ppaction://hlinksldjump"/>
              </a:rPr>
              <a:t>Alternativas</a:t>
            </a:r>
            <a:endParaRPr lang="es-MX"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26277887"/>
              </p:ext>
            </p:extLst>
          </p:nvPr>
        </p:nvGraphicFramePr>
        <p:xfrm>
          <a:off x="179514" y="2167933"/>
          <a:ext cx="6624734" cy="46454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1714897" y="1041471"/>
            <a:ext cx="7290395" cy="1126462"/>
          </a:xfrm>
          <a:prstGeom prst="rect">
            <a:avLst/>
          </a:prstGeom>
        </p:spPr>
        <p:txBody>
          <a:bodyPr wrap="square">
            <a:spAutoFit/>
          </a:bodyPr>
          <a:lstStyle/>
          <a:p>
            <a:pPr marL="400050" lvl="1" algn="r">
              <a:spcBef>
                <a:spcPct val="20000"/>
              </a:spcBef>
            </a:pPr>
            <a:r>
              <a:rPr lang="es-MX" sz="1600" dirty="0">
                <a:solidFill>
                  <a:prstClr val="black"/>
                </a:solidFill>
              </a:rPr>
              <a:t>«Por imposible que parezca, siempre hay una alternativa más para la solución de problemas, y la serenidad, la motivación y la capacidad para buscarla marcan la diferencia entre triunfo y fracaso.»</a:t>
            </a:r>
          </a:p>
          <a:p>
            <a:pPr marL="400050" lvl="1" algn="r">
              <a:spcBef>
                <a:spcPct val="20000"/>
              </a:spcBef>
            </a:pPr>
            <a:r>
              <a:rPr lang="es-MX" sz="1600" i="1" dirty="0">
                <a:solidFill>
                  <a:prstClr val="black"/>
                </a:solidFill>
              </a:rPr>
              <a:t>Margarita Tovar</a:t>
            </a:r>
          </a:p>
        </p:txBody>
      </p:sp>
      <p:sp>
        <p:nvSpPr>
          <p:cNvPr id="5" name="AutoShape 2" descr="molino renovable ambiental viento electricidad ambiente poder energÃ­a alternativa turbina "/>
          <p:cNvSpPr>
            <a:spLocks noChangeAspect="1" noChangeArrowheads="1"/>
          </p:cNvSpPr>
          <p:nvPr/>
        </p:nvSpPr>
        <p:spPr bwMode="auto">
          <a:xfrm>
            <a:off x="7524328" y="2797694"/>
            <a:ext cx="1224136" cy="122414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8" name="AutoShape 6" descr="molino renovable ambiental viento electricidad ambiente poder energÃ­a alternativa turbina "/>
          <p:cNvSpPr>
            <a:spLocks noChangeAspect="1" noChangeArrowheads="1"/>
          </p:cNvSpPr>
          <p:nvPr/>
        </p:nvSpPr>
        <p:spPr bwMode="auto">
          <a:xfrm>
            <a:off x="8388424" y="2859235"/>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9" name="AutoShape 8" descr="molino renovable ambiental viento electricidad ambiente poder energÃ­a alternativa turbina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sp>
        <p:nvSpPr>
          <p:cNvPr id="10" name="AutoShape 10" descr="molino renovable ambiental viento electricidad ambiente poder energÃ­a alternativa turbina "/>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p>
        </p:txBody>
      </p:sp>
      <p:pic>
        <p:nvPicPr>
          <p:cNvPr id="11" name="Imagen 10"/>
          <p:cNvPicPr>
            <a:picLocks noChangeAspect="1"/>
          </p:cNvPicPr>
          <p:nvPr/>
        </p:nvPicPr>
        <p:blipFill>
          <a:blip r:embed="rId8"/>
          <a:stretch>
            <a:fillRect/>
          </a:stretch>
        </p:blipFill>
        <p:spPr>
          <a:xfrm>
            <a:off x="6557211" y="2797694"/>
            <a:ext cx="2448081" cy="2009443"/>
          </a:xfrm>
          <a:prstGeom prst="rect">
            <a:avLst/>
          </a:prstGeom>
        </p:spPr>
      </p:pic>
      <p:sp>
        <p:nvSpPr>
          <p:cNvPr id="12" name="Rectángulo 11"/>
          <p:cNvSpPr/>
          <p:nvPr/>
        </p:nvSpPr>
        <p:spPr>
          <a:xfrm>
            <a:off x="6948264" y="5113732"/>
            <a:ext cx="1894947" cy="646331"/>
          </a:xfrm>
          <a:prstGeom prst="rect">
            <a:avLst/>
          </a:prstGeom>
        </p:spPr>
        <p:txBody>
          <a:bodyPr wrap="square">
            <a:spAutoFit/>
          </a:bodyPr>
          <a:lstStyle/>
          <a:p>
            <a:r>
              <a:rPr lang="es-MX" sz="1200" dirty="0"/>
              <a:t>https://svgsilh.com/es/009688/image/2029621.html</a:t>
            </a:r>
          </a:p>
        </p:txBody>
      </p:sp>
      <p:sp>
        <p:nvSpPr>
          <p:cNvPr id="13" name="CuadroTexto 12"/>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9"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3179728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183117944"/>
              </p:ext>
            </p:extLst>
          </p:nvPr>
        </p:nvGraphicFramePr>
        <p:xfrm>
          <a:off x="179514" y="1196752"/>
          <a:ext cx="6552726"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386849" y="2204864"/>
            <a:ext cx="2685278" cy="255773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Rectángulo 5"/>
          <p:cNvSpPr/>
          <p:nvPr/>
        </p:nvSpPr>
        <p:spPr>
          <a:xfrm>
            <a:off x="6732240" y="5714092"/>
            <a:ext cx="2088232" cy="523220"/>
          </a:xfrm>
          <a:prstGeom prst="rect">
            <a:avLst/>
          </a:prstGeom>
        </p:spPr>
        <p:txBody>
          <a:bodyPr wrap="square">
            <a:spAutoFit/>
          </a:bodyPr>
          <a:lstStyle/>
          <a:p>
            <a:pPr algn="ctr"/>
            <a:r>
              <a:rPr lang="es-MX" sz="1400" dirty="0"/>
              <a:t>https://svgsilh.com/svg/1765664-f44336.svg</a:t>
            </a:r>
          </a:p>
        </p:txBody>
      </p:sp>
      <p:sp>
        <p:nvSpPr>
          <p:cNvPr id="8" name="CuadroTexto 7"/>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8"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3461541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Ejercicios: Responde lo que se te pide</a:t>
            </a:r>
            <a:endParaRPr lang="es-MX" dirty="0"/>
          </a:p>
        </p:txBody>
      </p:sp>
      <p:sp>
        <p:nvSpPr>
          <p:cNvPr id="3" name="Marcador de contenido 2"/>
          <p:cNvSpPr>
            <a:spLocks noGrp="1"/>
          </p:cNvSpPr>
          <p:nvPr>
            <p:ph idx="1"/>
          </p:nvPr>
        </p:nvSpPr>
        <p:spPr/>
        <p:txBody>
          <a:bodyPr/>
          <a:lstStyle/>
          <a:p>
            <a:r>
              <a:rPr lang="es-MX" dirty="0" smtClean="0"/>
              <a:t>Sólo cuentas con $3,000.00, escribe una lista de  opciones para salir en tus próximas vacaciones</a:t>
            </a:r>
          </a:p>
          <a:p>
            <a:endParaRPr lang="es-MX" dirty="0"/>
          </a:p>
          <a:p>
            <a:r>
              <a:rPr lang="es-MX" dirty="0" smtClean="0"/>
              <a:t>Tu colonia se inunda cada vez que llueva, realiza una serie de propuestas viables para evitarlo</a:t>
            </a:r>
          </a:p>
          <a:p>
            <a:endParaRPr lang="es-MX" dirty="0"/>
          </a:p>
          <a:p>
            <a:r>
              <a:rPr lang="es-MX" dirty="0" smtClean="0"/>
              <a:t>Necesitas ganar dinero extra para ir al Gran premio de la Fórmula 1, enlista al menos </a:t>
            </a:r>
            <a:r>
              <a:rPr lang="es-MX" dirty="0"/>
              <a:t>5</a:t>
            </a:r>
            <a:r>
              <a:rPr lang="es-MX" dirty="0" smtClean="0"/>
              <a:t> </a:t>
            </a:r>
            <a:r>
              <a:rPr lang="es-MX" dirty="0" smtClean="0"/>
              <a:t>formas de </a:t>
            </a:r>
            <a:r>
              <a:rPr lang="es-MX" dirty="0" smtClean="0"/>
              <a:t>conseguirlo</a:t>
            </a:r>
            <a:endParaRPr lang="es-MX" dirty="0"/>
          </a:p>
        </p:txBody>
      </p:sp>
      <p:sp>
        <p:nvSpPr>
          <p:cNvPr id="4" name="CuadroTexto 3"/>
          <p:cNvSpPr txBox="1"/>
          <p:nvPr/>
        </p:nvSpPr>
        <p:spPr>
          <a:xfrm>
            <a:off x="8244408" y="6574536"/>
            <a:ext cx="783852"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900" i="1" dirty="0" smtClean="0">
                <a:hlinkClick r:id="rId2" action="ppaction://hlinksldjump"/>
              </a:rPr>
              <a:t>Regresar</a:t>
            </a:r>
            <a:endParaRPr lang="es-MX" sz="900" i="1" dirty="0"/>
          </a:p>
        </p:txBody>
      </p:sp>
    </p:spTree>
    <p:extLst>
      <p:ext uri="{BB962C8B-B14F-4D97-AF65-F5344CB8AC3E}">
        <p14:creationId xmlns:p14="http://schemas.microsoft.com/office/powerpoint/2010/main" val="3628708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768"/>
            <a:ext cx="8229600" cy="1143000"/>
          </a:xfrm>
        </p:spPr>
        <p:txBody>
          <a:bodyPr/>
          <a:lstStyle/>
          <a:p>
            <a:r>
              <a:rPr lang="es-MX" dirty="0" smtClean="0">
                <a:hlinkClick r:id="rId2" action="ppaction://hlinksldjump"/>
              </a:rPr>
              <a:t>Consecuencias</a:t>
            </a:r>
            <a:endParaRPr lang="es-MX"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73085850"/>
              </p:ext>
            </p:extLst>
          </p:nvPr>
        </p:nvGraphicFramePr>
        <p:xfrm>
          <a:off x="-180528" y="1124744"/>
          <a:ext cx="9145016"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uadroTexto 6"/>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8"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680960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82040396"/>
              </p:ext>
            </p:extLst>
          </p:nvPr>
        </p:nvGraphicFramePr>
        <p:xfrm>
          <a:off x="1043608" y="1412776"/>
          <a:ext cx="460851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Resultado de imagen para reflexiona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96645" y="1615526"/>
            <a:ext cx="3247355" cy="4329807"/>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p:cNvSpPr/>
          <p:nvPr/>
        </p:nvSpPr>
        <p:spPr>
          <a:xfrm>
            <a:off x="6046993" y="5904536"/>
            <a:ext cx="2946658" cy="430887"/>
          </a:xfrm>
          <a:prstGeom prst="rect">
            <a:avLst/>
          </a:prstGeom>
        </p:spPr>
        <p:txBody>
          <a:bodyPr wrap="square">
            <a:spAutoFit/>
          </a:bodyPr>
          <a:lstStyle/>
          <a:p>
            <a:pPr algn="ctr"/>
            <a:r>
              <a:rPr lang="es-MX" sz="1050" dirty="0"/>
              <a:t>https://cdn.pixabay.com/photo/2015/05/28/18/29/thoughtful-</a:t>
            </a:r>
            <a:r>
              <a:rPr lang="es-MX" sz="1050" dirty="0" smtClean="0"/>
              <a:t>788284_960_720.jpg</a:t>
            </a:r>
            <a:endParaRPr lang="es-MX" sz="1050" dirty="0"/>
          </a:p>
        </p:txBody>
      </p:sp>
      <p:sp>
        <p:nvSpPr>
          <p:cNvPr id="7" name="CuadroTexto 6"/>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8"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3477079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539552" y="836712"/>
            <a:ext cx="8352928" cy="288540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lvl="0"/>
            <a:r>
              <a:rPr lang="es-MX" sz="2400" dirty="0"/>
              <a:t>Que lleve a: </a:t>
            </a:r>
            <a:endParaRPr lang="es-MX" sz="2400" dirty="0" smtClean="0"/>
          </a:p>
          <a:p>
            <a:pPr lvl="1"/>
            <a:r>
              <a:rPr lang="es-MX" sz="2400" dirty="0" smtClean="0"/>
              <a:t>Prever resultados y riesgos innecesarios; </a:t>
            </a:r>
          </a:p>
          <a:p>
            <a:pPr lvl="1"/>
            <a:r>
              <a:rPr lang="es-MX" sz="2400" dirty="0"/>
              <a:t>E</a:t>
            </a:r>
            <a:r>
              <a:rPr lang="es-MX" sz="2400" dirty="0" smtClean="0"/>
              <a:t>star </a:t>
            </a:r>
            <a:r>
              <a:rPr lang="es-MX" sz="2400" dirty="0"/>
              <a:t>preparados para resolver situaciones sobre la marcha (cambiar de rumbo); </a:t>
            </a:r>
            <a:endParaRPr lang="es-MX" sz="2400" dirty="0" smtClean="0"/>
          </a:p>
          <a:p>
            <a:pPr lvl="1"/>
            <a:r>
              <a:rPr lang="es-MX" sz="2400" dirty="0"/>
              <a:t>A</a:t>
            </a:r>
            <a:r>
              <a:rPr lang="es-MX" sz="2400" dirty="0" smtClean="0"/>
              <a:t>prender </a:t>
            </a:r>
            <a:r>
              <a:rPr lang="es-MX" sz="2400" dirty="0"/>
              <a:t>de las experiencias buenas y malas, procurando que los resultados actúen en nuestro mayor beneficio y en el de los demás</a:t>
            </a:r>
          </a:p>
        </p:txBody>
      </p:sp>
      <p:pic>
        <p:nvPicPr>
          <p:cNvPr id="5122" name="Picture 2" descr="Resultado de imagen para preven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861048"/>
            <a:ext cx="5625207" cy="2900498"/>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p:cNvSpPr/>
          <p:nvPr/>
        </p:nvSpPr>
        <p:spPr>
          <a:xfrm rot="16200000">
            <a:off x="7482627" y="4828622"/>
            <a:ext cx="2555775" cy="600164"/>
          </a:xfrm>
          <a:prstGeom prst="rect">
            <a:avLst/>
          </a:prstGeom>
        </p:spPr>
        <p:txBody>
          <a:bodyPr wrap="square">
            <a:spAutoFit/>
          </a:bodyPr>
          <a:lstStyle/>
          <a:p>
            <a:r>
              <a:rPr lang="es-MX" sz="1100" dirty="0"/>
              <a:t>https://upload.wikimedia.org/wikipedia/commons/thumb/5/5a/INES_es.svg/1024px-INES_es.svg.png</a:t>
            </a:r>
          </a:p>
        </p:txBody>
      </p:sp>
      <p:sp>
        <p:nvSpPr>
          <p:cNvPr id="8" name="CuadroTexto 7"/>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3"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21473214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620688"/>
            <a:ext cx="8229600" cy="1066800"/>
          </a:xfrm>
        </p:spPr>
        <p:txBody>
          <a:bodyPr/>
          <a:lstStyle/>
          <a:p>
            <a:r>
              <a:rPr lang="es-MX" dirty="0" smtClean="0"/>
              <a:t>Continua…</a:t>
            </a:r>
            <a:endParaRPr lang="es-MX" dirty="0"/>
          </a:p>
        </p:txBody>
      </p:sp>
      <p:sp>
        <p:nvSpPr>
          <p:cNvPr id="3" name="Marcador de contenido 2"/>
          <p:cNvSpPr>
            <a:spLocks noGrp="1"/>
          </p:cNvSpPr>
          <p:nvPr>
            <p:ph idx="1"/>
          </p:nvPr>
        </p:nvSpPr>
        <p:spPr>
          <a:xfrm>
            <a:off x="179512" y="1916832"/>
            <a:ext cx="5472608" cy="4325112"/>
          </a:xfrm>
        </p:spPr>
        <p:txBody>
          <a:bodyPr>
            <a:normAutofit fontScale="85000" lnSpcReduction="20000"/>
          </a:bodyPr>
          <a:lstStyle/>
          <a:p>
            <a:pPr lvl="0"/>
            <a:r>
              <a:rPr lang="es-MX" dirty="0" smtClean="0"/>
              <a:t>Mantener una actitud hacia la prevención y anticipación como base para una toma de decisiones responsable y sustentada; lo que permite:</a:t>
            </a:r>
          </a:p>
          <a:p>
            <a:pPr lvl="1"/>
            <a:r>
              <a:rPr lang="es-MX" dirty="0" smtClean="0"/>
              <a:t>Evaluar opciones </a:t>
            </a:r>
          </a:p>
          <a:p>
            <a:pPr lvl="1"/>
            <a:r>
              <a:rPr lang="es-MX" dirty="0" smtClean="0"/>
              <a:t>Elegir mejores caminos y advertir o eliminar riesgos </a:t>
            </a:r>
          </a:p>
          <a:p>
            <a:pPr lvl="0"/>
            <a:r>
              <a:rPr lang="es-MX" dirty="0" smtClean="0"/>
              <a:t>Ejercer control sobre la impulsividad, siendo más reflexivos y menos reactivos, de manera que se construya el camino que lleve hacia la </a:t>
            </a:r>
            <a:r>
              <a:rPr lang="es-MX" i="1" dirty="0" smtClean="0"/>
              <a:t>Misión personal</a:t>
            </a:r>
            <a:r>
              <a:rPr lang="es-MX" dirty="0" smtClean="0"/>
              <a:t>.</a:t>
            </a:r>
          </a:p>
          <a:p>
            <a:endParaRPr lang="es-MX" dirty="0"/>
          </a:p>
        </p:txBody>
      </p:sp>
      <p:pic>
        <p:nvPicPr>
          <p:cNvPr id="6148" name="Picture 4" descr="Resultado de imagen para preven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2602" y="2420888"/>
            <a:ext cx="3341196" cy="22032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Rectángulo 4"/>
          <p:cNvSpPr/>
          <p:nvPr/>
        </p:nvSpPr>
        <p:spPr>
          <a:xfrm>
            <a:off x="5871958" y="5362269"/>
            <a:ext cx="3131840" cy="707886"/>
          </a:xfrm>
          <a:prstGeom prst="rect">
            <a:avLst/>
          </a:prstGeom>
        </p:spPr>
        <p:txBody>
          <a:bodyPr wrap="square">
            <a:spAutoFit/>
          </a:bodyPr>
          <a:lstStyle/>
          <a:p>
            <a:pPr algn="ctr"/>
            <a:r>
              <a:rPr lang="es-MX" sz="1000" dirty="0"/>
              <a:t>https://encrypted-tbn0.gstatic.com/images?q=tbn:ANd9GcReu0BbW8CEmUuY2cVfp1GHTXxD3RSZIG3k4CiJqJh_uts4AhSI_A</a:t>
            </a:r>
          </a:p>
        </p:txBody>
      </p:sp>
      <p:sp>
        <p:nvSpPr>
          <p:cNvPr id="10" name="CuadroTexto 9"/>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3"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39507737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404664"/>
            <a:ext cx="8229600" cy="1066800"/>
          </a:xfrm>
        </p:spPr>
        <p:txBody>
          <a:bodyPr/>
          <a:lstStyle/>
          <a:p>
            <a:r>
              <a:rPr lang="es-MX" dirty="0" smtClean="0"/>
              <a:t>Guión</a:t>
            </a:r>
            <a:r>
              <a:rPr lang="es-MX" dirty="0" smtClean="0"/>
              <a:t> explicativo:</a:t>
            </a:r>
            <a:endParaRPr lang="es-MX" dirty="0"/>
          </a:p>
        </p:txBody>
      </p:sp>
      <p:sp>
        <p:nvSpPr>
          <p:cNvPr id="4" name="CuadroTexto 3"/>
          <p:cNvSpPr txBox="1"/>
          <p:nvPr/>
        </p:nvSpPr>
        <p:spPr>
          <a:xfrm>
            <a:off x="4860032" y="2564904"/>
            <a:ext cx="3960440" cy="230832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MX" dirty="0"/>
              <a:t>Recupera su proyecto de vida como antecedente para la elaboración de su plan de vida y carrera (con énfasis en su visión y misión), orientado a impulsar su desarrollo humano integral, como resultado de un ejercicio de autoconocimiento, libertad y responsabilidad.</a:t>
            </a:r>
          </a:p>
        </p:txBody>
      </p:sp>
      <p:sp>
        <p:nvSpPr>
          <p:cNvPr id="5" name="Rectángulo 4"/>
          <p:cNvSpPr/>
          <p:nvPr/>
        </p:nvSpPr>
        <p:spPr>
          <a:xfrm>
            <a:off x="5017977" y="1628800"/>
            <a:ext cx="3633191" cy="646331"/>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r>
              <a:rPr lang="es-ES_tradnl" b="1" i="1" dirty="0"/>
              <a:t>Módulo I. Retrospección y reconstrucción de mi </a:t>
            </a:r>
            <a:r>
              <a:rPr lang="es-ES_tradnl" b="1" i="1" dirty="0" smtClean="0"/>
              <a:t>vida</a:t>
            </a:r>
            <a:endParaRPr lang="es-MX" b="1" dirty="0"/>
          </a:p>
        </p:txBody>
      </p:sp>
      <p:sp>
        <p:nvSpPr>
          <p:cNvPr id="7" name="Rectángulo 6"/>
          <p:cNvSpPr/>
          <p:nvPr/>
        </p:nvSpPr>
        <p:spPr>
          <a:xfrm>
            <a:off x="611560" y="1916832"/>
            <a:ext cx="3796140" cy="4247317"/>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es-MX" b="1" dirty="0" smtClean="0">
                <a:latin typeface="Arial" panose="020B0604020202020204" pitchFamily="34" charset="0"/>
              </a:rPr>
              <a:t>PROPÓSITO GENERAL DE LA UNIDAD DE APRENDIZAJE</a:t>
            </a:r>
          </a:p>
          <a:p>
            <a:pPr algn="ctr"/>
            <a:endParaRPr lang="es-MX" b="1" dirty="0" smtClean="0">
              <a:latin typeface="Arial" panose="020B0604020202020204" pitchFamily="34" charset="0"/>
            </a:endParaRPr>
          </a:p>
          <a:p>
            <a:pPr algn="ctr"/>
            <a:r>
              <a:rPr lang="es-MX" dirty="0" smtClean="0">
                <a:latin typeface="Arial" panose="020B0604020202020204" pitchFamily="34" charset="0"/>
              </a:rPr>
              <a:t>Construye </a:t>
            </a:r>
            <a:r>
              <a:rPr lang="es-MX" dirty="0">
                <a:latin typeface="Arial" panose="020B0604020202020204" pitchFamily="34" charset="0"/>
              </a:rPr>
              <a:t>su plan de vida y carrera recuperando lo planteado y </a:t>
            </a:r>
            <a:r>
              <a:rPr lang="es-MX" dirty="0" smtClean="0">
                <a:latin typeface="Arial" panose="020B0604020202020204" pitchFamily="34" charset="0"/>
              </a:rPr>
              <a:t>la </a:t>
            </a:r>
            <a:r>
              <a:rPr lang="es-MX" dirty="0">
                <a:latin typeface="Arial" panose="020B0604020202020204" pitchFamily="34" charset="0"/>
              </a:rPr>
              <a:t>experiencia de cambio vivida a partir del </a:t>
            </a:r>
            <a:r>
              <a:rPr lang="es-MX" dirty="0" smtClean="0">
                <a:latin typeface="Arial" panose="020B0604020202020204" pitchFamily="34" charset="0"/>
              </a:rPr>
              <a:t>proyecto </a:t>
            </a:r>
            <a:r>
              <a:rPr lang="es-MX" dirty="0">
                <a:latin typeface="Arial" panose="020B0604020202020204" pitchFamily="34" charset="0"/>
              </a:rPr>
              <a:t>de vida que ha venido trabajando desde el </a:t>
            </a:r>
            <a:r>
              <a:rPr lang="es-MX" dirty="0" smtClean="0">
                <a:latin typeface="Arial" panose="020B0604020202020204" pitchFamily="34" charset="0"/>
              </a:rPr>
              <a:t>inicio </a:t>
            </a:r>
            <a:r>
              <a:rPr lang="es-MX" dirty="0">
                <a:latin typeface="Arial" panose="020B0604020202020204" pitchFamily="34" charset="0"/>
              </a:rPr>
              <a:t>del bachillerato, evaluando sus avances, problemas </a:t>
            </a:r>
            <a:r>
              <a:rPr lang="es-MX" dirty="0" smtClean="0">
                <a:latin typeface="Arial" panose="020B0604020202020204" pitchFamily="34" charset="0"/>
              </a:rPr>
              <a:t>pasados </a:t>
            </a:r>
            <a:r>
              <a:rPr lang="es-MX" dirty="0">
                <a:latin typeface="Arial" panose="020B0604020202020204" pitchFamily="34" charset="0"/>
              </a:rPr>
              <a:t>y presentes, y revisando los factores que debe tomar en </a:t>
            </a:r>
          </a:p>
          <a:p>
            <a:pPr algn="ctr"/>
            <a:r>
              <a:rPr lang="es-MX" dirty="0">
                <a:latin typeface="Arial" panose="020B0604020202020204" pitchFamily="34" charset="0"/>
              </a:rPr>
              <a:t>cuenta para proyectar su vida hacia mejores </a:t>
            </a:r>
            <a:r>
              <a:rPr lang="es-MX" dirty="0" smtClean="0">
                <a:latin typeface="Arial" panose="020B0604020202020204" pitchFamily="34" charset="0"/>
              </a:rPr>
              <a:t>estadios </a:t>
            </a:r>
            <a:r>
              <a:rPr lang="es-MX" dirty="0">
                <a:latin typeface="Arial" panose="020B0604020202020204" pitchFamily="34" charset="0"/>
              </a:rPr>
              <a:t>de </a:t>
            </a:r>
            <a:r>
              <a:rPr lang="es-MX" dirty="0" smtClean="0">
                <a:latin typeface="Arial" panose="020B0604020202020204" pitchFamily="34" charset="0"/>
              </a:rPr>
              <a:t>desarrollo.</a:t>
            </a:r>
            <a:endParaRPr lang="es-MX" b="0" i="0" dirty="0">
              <a:effectLst/>
              <a:latin typeface="Arial" panose="020B0604020202020204" pitchFamily="34" charset="0"/>
            </a:endParaRPr>
          </a:p>
        </p:txBody>
      </p:sp>
      <p:cxnSp>
        <p:nvCxnSpPr>
          <p:cNvPr id="9" name="Conector recto de flecha 8"/>
          <p:cNvCxnSpPr>
            <a:endCxn id="5" idx="1"/>
          </p:cNvCxnSpPr>
          <p:nvPr/>
        </p:nvCxnSpPr>
        <p:spPr>
          <a:xfrm>
            <a:off x="4392352" y="1951965"/>
            <a:ext cx="62562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CuadroTexto 13"/>
          <p:cNvSpPr txBox="1"/>
          <p:nvPr/>
        </p:nvSpPr>
        <p:spPr>
          <a:xfrm>
            <a:off x="5076056" y="5157192"/>
            <a:ext cx="3528392" cy="1477328"/>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s-MX" dirty="0" smtClean="0"/>
              <a:t>Tema: </a:t>
            </a:r>
            <a:endParaRPr lang="es-MX" dirty="0" smtClean="0"/>
          </a:p>
          <a:p>
            <a:r>
              <a:rPr lang="es-MX" dirty="0"/>
              <a:t>1.2 Factores que intervienen en un plan de vida y carrera:</a:t>
            </a:r>
          </a:p>
          <a:p>
            <a:pPr marL="285750" lvl="0" indent="-285750">
              <a:buFont typeface="Arial" panose="020B0604020202020204" pitchFamily="34" charset="0"/>
              <a:buChar char="•"/>
            </a:pPr>
            <a:r>
              <a:rPr lang="es-ES_tradnl" dirty="0" smtClean="0"/>
              <a:t>Procesos/operadores mentales</a:t>
            </a:r>
            <a:endParaRPr lang="es-MX" dirty="0"/>
          </a:p>
        </p:txBody>
      </p:sp>
      <p:cxnSp>
        <p:nvCxnSpPr>
          <p:cNvPr id="12" name="Conector recto de flecha 11"/>
          <p:cNvCxnSpPr>
            <a:stCxn id="5" idx="2"/>
            <a:endCxn id="4" idx="0"/>
          </p:cNvCxnSpPr>
          <p:nvPr/>
        </p:nvCxnSpPr>
        <p:spPr>
          <a:xfrm>
            <a:off x="6834573" y="2275131"/>
            <a:ext cx="5679" cy="2897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p:cNvCxnSpPr>
            <a:stCxn id="4" idx="2"/>
            <a:endCxn id="14" idx="0"/>
          </p:cNvCxnSpPr>
          <p:nvPr/>
        </p:nvCxnSpPr>
        <p:spPr>
          <a:xfrm>
            <a:off x="6840252" y="4873228"/>
            <a:ext cx="0" cy="2839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13101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t>¿Qué consecuencias le puede acarrear a una persona estudiar una carrera sólo por darle gusto a los demás (padres, amigos, etc</a:t>
            </a:r>
            <a:r>
              <a:rPr lang="es-MX" dirty="0" smtClean="0"/>
              <a:t>.)?</a:t>
            </a:r>
            <a:endParaRPr lang="es-MX" dirty="0" smtClean="0"/>
          </a:p>
          <a:p>
            <a:r>
              <a:rPr lang="es-MX" dirty="0" smtClean="0"/>
              <a:t>¿Cuáles son las consecuencias de no entregar a tiempo las tareas programadas en el Portal?</a:t>
            </a:r>
          </a:p>
          <a:p>
            <a:r>
              <a:rPr lang="es-MX" dirty="0" smtClean="0"/>
              <a:t>¿Cuál es el resultado de beber en exceso?</a:t>
            </a:r>
          </a:p>
          <a:p>
            <a:r>
              <a:rPr lang="es-MX" dirty="0" smtClean="0"/>
              <a:t>¿Qué se puede esperar una persona que no hace ejercicio con regularidad, no lleva una dieta saludable y carece de hábitos de vida?</a:t>
            </a:r>
            <a:endParaRPr lang="es-MX" dirty="0"/>
          </a:p>
        </p:txBody>
      </p:sp>
      <p:sp>
        <p:nvSpPr>
          <p:cNvPr id="4" name="Título 1"/>
          <p:cNvSpPr>
            <a:spLocks noGrp="1"/>
          </p:cNvSpPr>
          <p:nvPr>
            <p:ph type="title"/>
          </p:nvPr>
        </p:nvSpPr>
        <p:spPr/>
        <p:txBody>
          <a:bodyPr>
            <a:normAutofit fontScale="90000"/>
          </a:bodyPr>
          <a:lstStyle/>
          <a:p>
            <a:r>
              <a:rPr lang="es-MX" dirty="0" smtClean="0"/>
              <a:t>Ejercicios: Responde lo que se te pide</a:t>
            </a:r>
            <a:endParaRPr lang="es-MX" dirty="0"/>
          </a:p>
        </p:txBody>
      </p:sp>
      <p:sp>
        <p:nvSpPr>
          <p:cNvPr id="5" name="CuadroTexto 4">
            <a:hlinkClick r:id="rId2" action="ppaction://hlinksldjump"/>
          </p:cNvPr>
          <p:cNvSpPr txBox="1"/>
          <p:nvPr/>
        </p:nvSpPr>
        <p:spPr>
          <a:xfrm>
            <a:off x="8244408" y="6574536"/>
            <a:ext cx="783852"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900" i="1" dirty="0" smtClean="0">
                <a:hlinkClick r:id="rId2" action="ppaction://hlinksldjump"/>
              </a:rPr>
              <a:t>Regresar</a:t>
            </a:r>
            <a:endParaRPr lang="es-MX" sz="900" i="1" dirty="0"/>
          </a:p>
        </p:txBody>
      </p:sp>
    </p:spTree>
    <p:extLst>
      <p:ext uri="{BB962C8B-B14F-4D97-AF65-F5344CB8AC3E}">
        <p14:creationId xmlns:p14="http://schemas.microsoft.com/office/powerpoint/2010/main" val="36655696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720080"/>
          </a:xfrm>
        </p:spPr>
        <p:txBody>
          <a:bodyPr>
            <a:normAutofit fontScale="90000"/>
          </a:bodyPr>
          <a:lstStyle/>
          <a:p>
            <a:pPr lvl="0"/>
            <a:r>
              <a:rPr lang="es-MX" dirty="0" smtClean="0"/>
              <a:t>Otros puntos de vista</a:t>
            </a:r>
            <a:br>
              <a:rPr lang="es-MX" dirty="0" smtClean="0"/>
            </a:br>
            <a:endParaRPr lang="es-MX"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08433085"/>
              </p:ext>
            </p:extLst>
          </p:nvPr>
        </p:nvGraphicFramePr>
        <p:xfrm>
          <a:off x="539552" y="1241376"/>
          <a:ext cx="82296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155538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720080"/>
          </a:xfrm>
        </p:spPr>
        <p:txBody>
          <a:bodyPr>
            <a:normAutofit fontScale="90000"/>
          </a:bodyPr>
          <a:lstStyle/>
          <a:p>
            <a:pPr lvl="0"/>
            <a:r>
              <a:rPr lang="es-MX" dirty="0" smtClean="0"/>
              <a:t/>
            </a:r>
            <a:br>
              <a:rPr lang="es-MX" dirty="0" smtClean="0"/>
            </a:br>
            <a:endParaRPr lang="es-MX"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55581132"/>
              </p:ext>
            </p:extLst>
          </p:nvPr>
        </p:nvGraphicFramePr>
        <p:xfrm>
          <a:off x="457200" y="1268760"/>
          <a:ext cx="82296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1326913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163052027"/>
              </p:ext>
            </p:extLst>
          </p:nvPr>
        </p:nvGraphicFramePr>
        <p:xfrm>
          <a:off x="611560" y="1340768"/>
          <a:ext cx="822960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1528289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92696"/>
            <a:ext cx="8229600" cy="1066800"/>
          </a:xfrm>
        </p:spPr>
        <p:txBody>
          <a:bodyPr>
            <a:normAutofit fontScale="90000"/>
          </a:bodyPr>
          <a:lstStyle/>
          <a:p>
            <a:r>
              <a:rPr lang="es-MX" dirty="0" smtClean="0"/>
              <a:t>Ejercicios: responde lo que se te pide</a:t>
            </a:r>
            <a:endParaRPr lang="es-MX" dirty="0"/>
          </a:p>
        </p:txBody>
      </p:sp>
      <p:sp>
        <p:nvSpPr>
          <p:cNvPr id="3" name="Marcador de contenido 2"/>
          <p:cNvSpPr>
            <a:spLocks noGrp="1"/>
          </p:cNvSpPr>
          <p:nvPr>
            <p:ph idx="1"/>
          </p:nvPr>
        </p:nvSpPr>
        <p:spPr>
          <a:xfrm>
            <a:off x="457200" y="1772816"/>
            <a:ext cx="8229600" cy="4680520"/>
          </a:xfrm>
        </p:spPr>
        <p:txBody>
          <a:bodyPr>
            <a:normAutofit fontScale="85000" lnSpcReduction="20000"/>
          </a:bodyPr>
          <a:lstStyle/>
          <a:p>
            <a:r>
              <a:rPr lang="es-MX" dirty="0" smtClean="0"/>
              <a:t>Un joven de 15 años le ha pedido a su papá que le compre una motocicleta. ¿Qué pensarías respecto de este caso si </a:t>
            </a:r>
            <a:r>
              <a:rPr lang="es-MX" dirty="0" smtClean="0"/>
              <a:t>fueras…:</a:t>
            </a:r>
            <a:endParaRPr lang="es-MX" dirty="0" smtClean="0"/>
          </a:p>
          <a:p>
            <a:pPr lvl="1"/>
            <a:r>
              <a:rPr lang="es-MX" dirty="0" smtClean="0"/>
              <a:t>El joven</a:t>
            </a:r>
          </a:p>
          <a:p>
            <a:pPr lvl="1"/>
            <a:r>
              <a:rPr lang="es-MX" dirty="0" smtClean="0"/>
              <a:t>El papá del joven</a:t>
            </a:r>
          </a:p>
          <a:p>
            <a:pPr lvl="1"/>
            <a:r>
              <a:rPr lang="es-MX" dirty="0" smtClean="0"/>
              <a:t>El médico de la familia</a:t>
            </a:r>
          </a:p>
          <a:p>
            <a:pPr lvl="1"/>
            <a:r>
              <a:rPr lang="es-MX" dirty="0" smtClean="0"/>
              <a:t>La novia del </a:t>
            </a:r>
            <a:r>
              <a:rPr lang="es-MX" dirty="0" smtClean="0"/>
              <a:t>joven</a:t>
            </a:r>
          </a:p>
          <a:p>
            <a:pPr lvl="1"/>
            <a:r>
              <a:rPr lang="es-MX" dirty="0" smtClean="0"/>
              <a:t>Los amigos del joven</a:t>
            </a:r>
            <a:endParaRPr lang="es-MX" dirty="0" smtClean="0"/>
          </a:p>
          <a:p>
            <a:r>
              <a:rPr lang="es-MX" dirty="0" smtClean="0"/>
              <a:t>Si les pides a varias personas (de tu confianza) que describan cómo es tu carácter, </a:t>
            </a:r>
            <a:r>
              <a:rPr lang="es-MX" dirty="0" smtClean="0"/>
              <a:t>¿qué </a:t>
            </a:r>
            <a:r>
              <a:rPr lang="es-MX" dirty="0" smtClean="0"/>
              <a:t>crees que </a:t>
            </a:r>
            <a:r>
              <a:rPr lang="es-MX" dirty="0" smtClean="0"/>
              <a:t>dirían…?:</a:t>
            </a:r>
            <a:endParaRPr lang="es-MX" dirty="0" smtClean="0"/>
          </a:p>
          <a:p>
            <a:pPr lvl="1"/>
            <a:r>
              <a:rPr lang="es-MX" dirty="0" smtClean="0"/>
              <a:t>Tu mamá</a:t>
            </a:r>
          </a:p>
          <a:p>
            <a:pPr lvl="1"/>
            <a:r>
              <a:rPr lang="es-MX" dirty="0" smtClean="0"/>
              <a:t>Tu mejor amigo</a:t>
            </a:r>
          </a:p>
          <a:p>
            <a:pPr lvl="1"/>
            <a:r>
              <a:rPr lang="es-MX" dirty="0" smtClean="0"/>
              <a:t>Tu entrenador personal (de </a:t>
            </a:r>
            <a:r>
              <a:rPr lang="es-MX" dirty="0" smtClean="0"/>
              <a:t>fut</a:t>
            </a:r>
            <a:r>
              <a:rPr lang="es-MX" dirty="0"/>
              <a:t> </a:t>
            </a:r>
            <a:r>
              <a:rPr lang="es-MX" dirty="0" smtClean="0"/>
              <a:t>bol</a:t>
            </a:r>
            <a:r>
              <a:rPr lang="es-MX" dirty="0" smtClean="0"/>
              <a:t>, básquet bol, etc.)</a:t>
            </a:r>
          </a:p>
          <a:p>
            <a:pPr lvl="1"/>
            <a:r>
              <a:rPr lang="es-MX" dirty="0" smtClean="0"/>
              <a:t>Tu tutor académico</a:t>
            </a:r>
          </a:p>
          <a:p>
            <a:pPr lvl="1"/>
            <a:r>
              <a:rPr lang="es-MX" dirty="0" smtClean="0"/>
              <a:t>Un  asesor del </a:t>
            </a:r>
            <a:r>
              <a:rPr lang="es-MX" dirty="0" smtClean="0"/>
              <a:t>BUAD</a:t>
            </a:r>
            <a:endParaRPr lang="es-MX" dirty="0" smtClean="0"/>
          </a:p>
          <a:p>
            <a:pPr lvl="1"/>
            <a:endParaRPr lang="es-MX" dirty="0" smtClean="0"/>
          </a:p>
          <a:p>
            <a:endParaRPr lang="es-MX" dirty="0"/>
          </a:p>
        </p:txBody>
      </p:sp>
      <p:sp>
        <p:nvSpPr>
          <p:cNvPr id="4" name="CuadroTexto 3">
            <a:hlinkClick r:id="rId2" action="ppaction://hlinksldjump"/>
          </p:cNvPr>
          <p:cNvSpPr txBox="1"/>
          <p:nvPr/>
        </p:nvSpPr>
        <p:spPr>
          <a:xfrm>
            <a:off x="8244408" y="6574536"/>
            <a:ext cx="783852"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900" i="1" dirty="0" smtClean="0">
                <a:hlinkClick r:id="rId2" action="ppaction://hlinksldjump"/>
              </a:rPr>
              <a:t>Regresar</a:t>
            </a:r>
            <a:endParaRPr lang="es-MX" sz="900" i="1" dirty="0"/>
          </a:p>
        </p:txBody>
      </p:sp>
    </p:spTree>
    <p:extLst>
      <p:ext uri="{BB962C8B-B14F-4D97-AF65-F5344CB8AC3E}">
        <p14:creationId xmlns:p14="http://schemas.microsoft.com/office/powerpoint/2010/main" val="3550800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5760"/>
            <a:ext cx="8229600" cy="1143000"/>
          </a:xfrm>
        </p:spPr>
        <p:txBody>
          <a:bodyPr>
            <a:normAutofit/>
          </a:bodyPr>
          <a:lstStyle/>
          <a:p>
            <a:pPr lvl="0"/>
            <a:r>
              <a:rPr lang="es-MX" dirty="0" smtClean="0"/>
              <a:t>Lo positivo y negativo</a:t>
            </a:r>
            <a:endParaRPr lang="es-MX"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00893115"/>
              </p:ext>
            </p:extLst>
          </p:nvPr>
        </p:nvGraphicFramePr>
        <p:xfrm>
          <a:off x="467544" y="1556792"/>
          <a:ext cx="7848872"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2411981" y="1344831"/>
            <a:ext cx="6048451" cy="1508105"/>
          </a:xfrm>
          <a:prstGeom prst="rect">
            <a:avLst/>
          </a:prstGeom>
        </p:spPr>
        <p:txBody>
          <a:bodyPr wrap="none">
            <a:spAutoFit/>
          </a:bodyPr>
          <a:lstStyle/>
          <a:p>
            <a:pPr lvl="0"/>
            <a:r>
              <a:rPr lang="es-MX" sz="2400" dirty="0" smtClean="0"/>
              <a:t>¿Imaginas una vida perfecta y sin defectos?</a:t>
            </a:r>
          </a:p>
          <a:p>
            <a:pPr lvl="0"/>
            <a:endParaRPr lang="es-MX" sz="2400" dirty="0"/>
          </a:p>
          <a:p>
            <a:pPr algn="ctr"/>
            <a:r>
              <a:rPr lang="es-MX" sz="2400" dirty="0" smtClean="0"/>
              <a:t>Seguramente no…</a:t>
            </a:r>
          </a:p>
          <a:p>
            <a:pPr lvl="0"/>
            <a:r>
              <a:rPr lang="es-MX" sz="2000" dirty="0" smtClean="0"/>
              <a:t> </a:t>
            </a:r>
            <a:endParaRPr lang="es-MX" sz="2000" dirty="0"/>
          </a:p>
        </p:txBody>
      </p:sp>
      <p:sp>
        <p:nvSpPr>
          <p:cNvPr id="6" name="CuadroTexto 5"/>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253296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38010039"/>
              </p:ext>
            </p:extLst>
          </p:nvPr>
        </p:nvGraphicFramePr>
        <p:xfrm>
          <a:off x="611560" y="1196752"/>
          <a:ext cx="792088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717386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71820335"/>
              </p:ext>
            </p:extLst>
          </p:nvPr>
        </p:nvGraphicFramePr>
        <p:xfrm>
          <a:off x="395536" y="908720"/>
          <a:ext cx="828092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2650214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64704"/>
            <a:ext cx="8229600" cy="1066800"/>
          </a:xfrm>
        </p:spPr>
        <p:txBody>
          <a:bodyPr>
            <a:normAutofit fontScale="90000"/>
          </a:bodyPr>
          <a:lstStyle/>
          <a:p>
            <a:r>
              <a:rPr lang="es-MX" dirty="0" smtClean="0"/>
              <a:t>Ejercicios: Contesta lo que se te pide</a:t>
            </a:r>
            <a:endParaRPr lang="es-MX" dirty="0"/>
          </a:p>
        </p:txBody>
      </p:sp>
      <p:sp>
        <p:nvSpPr>
          <p:cNvPr id="3" name="Marcador de contenido 2"/>
          <p:cNvSpPr>
            <a:spLocks noGrp="1"/>
          </p:cNvSpPr>
          <p:nvPr>
            <p:ph idx="1"/>
          </p:nvPr>
        </p:nvSpPr>
        <p:spPr>
          <a:xfrm>
            <a:off x="457200" y="1831504"/>
            <a:ext cx="8229600" cy="4743032"/>
          </a:xfrm>
        </p:spPr>
        <p:txBody>
          <a:bodyPr/>
          <a:lstStyle/>
          <a:p>
            <a:r>
              <a:rPr lang="es-MX" dirty="0" smtClean="0"/>
              <a:t>Para ti, ¿Cuáles </a:t>
            </a:r>
            <a:r>
              <a:rPr lang="es-MX" dirty="0" smtClean="0"/>
              <a:t>son las ventajas y desventajas de la educación a </a:t>
            </a:r>
            <a:r>
              <a:rPr lang="es-MX" dirty="0" smtClean="0"/>
              <a:t>distancia?</a:t>
            </a:r>
            <a:endParaRPr lang="es-MX" dirty="0" smtClean="0"/>
          </a:p>
          <a:p>
            <a:endParaRPr lang="es-MX" dirty="0" smtClean="0"/>
          </a:p>
          <a:p>
            <a:r>
              <a:rPr lang="es-MX" dirty="0" smtClean="0"/>
              <a:t>¿Qué es lo positivo y lo negativo de estar solter(@) o casad(@) -responde según sea tu caso-</a:t>
            </a:r>
          </a:p>
          <a:p>
            <a:endParaRPr lang="es-MX" dirty="0" smtClean="0"/>
          </a:p>
          <a:p>
            <a:r>
              <a:rPr lang="es-MX" dirty="0" smtClean="0"/>
              <a:t>¿Cuáles son las ventajas y desventajas de viajar en avión?</a:t>
            </a:r>
          </a:p>
          <a:p>
            <a:pPr marL="109728" indent="0">
              <a:buNone/>
            </a:pPr>
            <a:endParaRPr lang="es-MX" dirty="0"/>
          </a:p>
        </p:txBody>
      </p:sp>
      <p:sp>
        <p:nvSpPr>
          <p:cNvPr id="4" name="CuadroTexto 3">
            <a:hlinkClick r:id="rId2" action="ppaction://hlinksldjump"/>
          </p:cNvPr>
          <p:cNvSpPr txBox="1"/>
          <p:nvPr/>
        </p:nvSpPr>
        <p:spPr>
          <a:xfrm>
            <a:off x="8244408" y="6574536"/>
            <a:ext cx="783852"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900" i="1" dirty="0" smtClean="0">
                <a:hlinkClick r:id="rId2" action="ppaction://hlinksldjump"/>
              </a:rPr>
              <a:t>Regresar</a:t>
            </a:r>
            <a:endParaRPr lang="es-MX" sz="900" i="1" dirty="0"/>
          </a:p>
        </p:txBody>
      </p:sp>
    </p:spTree>
    <p:extLst>
      <p:ext uri="{BB962C8B-B14F-4D97-AF65-F5344CB8AC3E}">
        <p14:creationId xmlns:p14="http://schemas.microsoft.com/office/powerpoint/2010/main" val="11865962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99802"/>
            <a:ext cx="7467600" cy="580926"/>
          </a:xfrm>
        </p:spPr>
        <p:txBody>
          <a:bodyPr>
            <a:normAutofit fontScale="90000"/>
          </a:bodyPr>
          <a:lstStyle/>
          <a:p>
            <a:pPr lvl="0"/>
            <a:r>
              <a:rPr lang="es-MX" dirty="0" smtClean="0"/>
              <a:t>Prioridades</a:t>
            </a:r>
            <a:r>
              <a:rPr lang="es-MX" dirty="0" smtClean="0">
                <a:hlinkClick r:id="rId2" action="ppaction://hlinksldjump"/>
              </a:rPr>
              <a:t> </a:t>
            </a:r>
            <a:endParaRPr lang="es-MX"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2527225"/>
              </p:ext>
            </p:extLst>
          </p:nvPr>
        </p:nvGraphicFramePr>
        <p:xfrm>
          <a:off x="457200" y="1196752"/>
          <a:ext cx="8229600"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8"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843788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32656"/>
            <a:ext cx="8229600" cy="1066800"/>
          </a:xfrm>
        </p:spPr>
        <p:txBody>
          <a:bodyPr/>
          <a:lstStyle/>
          <a:p>
            <a:r>
              <a:rPr lang="es-MX" dirty="0" smtClean="0"/>
              <a:t>Presentación </a:t>
            </a:r>
            <a:endParaRPr lang="es-MX"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35098190"/>
              </p:ext>
            </p:extLst>
          </p:nvPr>
        </p:nvGraphicFramePr>
        <p:xfrm>
          <a:off x="457200" y="148478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92936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95475794"/>
              </p:ext>
            </p:extLst>
          </p:nvPr>
        </p:nvGraphicFramePr>
        <p:xfrm>
          <a:off x="611560" y="1340768"/>
          <a:ext cx="807524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a:t>
            </a:r>
            <a:r>
              <a:rPr lang="es-MX" sz="1200" i="1" dirty="0" smtClean="0">
                <a:solidFill>
                  <a:schemeClr val="tx1"/>
                </a:solidFill>
                <a:hlinkClick r:id="rId8" action="ppaction://hlinksldjump"/>
              </a:rPr>
              <a:t>vanza</a:t>
            </a:r>
            <a:r>
              <a:rPr lang="es-MX" sz="1200" i="1" dirty="0" smtClean="0">
                <a:solidFill>
                  <a:schemeClr val="tx1"/>
                </a:solidFill>
                <a:hlinkClick r:id="rId7" action="ppaction://hlinksldjump"/>
              </a:rPr>
              <a:t>r</a:t>
            </a:r>
            <a:endParaRPr lang="es-MX" sz="1200" i="1" dirty="0">
              <a:solidFill>
                <a:schemeClr val="tx1"/>
              </a:solidFill>
            </a:endParaRPr>
          </a:p>
        </p:txBody>
      </p:sp>
    </p:spTree>
    <p:extLst>
      <p:ext uri="{BB962C8B-B14F-4D97-AF65-F5344CB8AC3E}">
        <p14:creationId xmlns:p14="http://schemas.microsoft.com/office/powerpoint/2010/main" val="295005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64704"/>
            <a:ext cx="8229600" cy="1066800"/>
          </a:xfrm>
        </p:spPr>
        <p:txBody>
          <a:bodyPr>
            <a:normAutofit fontScale="90000"/>
          </a:bodyPr>
          <a:lstStyle/>
          <a:p>
            <a:r>
              <a:rPr lang="es-MX" dirty="0" smtClean="0"/>
              <a:t>Ejercicios: contesta lo que se te pide*</a:t>
            </a:r>
            <a:endParaRPr lang="es-MX" dirty="0"/>
          </a:p>
        </p:txBody>
      </p:sp>
      <p:sp>
        <p:nvSpPr>
          <p:cNvPr id="3" name="Marcador de contenido 2"/>
          <p:cNvSpPr>
            <a:spLocks noGrp="1"/>
          </p:cNvSpPr>
          <p:nvPr>
            <p:ph idx="1"/>
          </p:nvPr>
        </p:nvSpPr>
        <p:spPr>
          <a:xfrm>
            <a:off x="457200" y="1916832"/>
            <a:ext cx="8229600" cy="4325112"/>
          </a:xfrm>
        </p:spPr>
        <p:txBody>
          <a:bodyPr>
            <a:normAutofit fontScale="92500" lnSpcReduction="10000"/>
          </a:bodyPr>
          <a:lstStyle/>
          <a:p>
            <a:r>
              <a:rPr lang="es-MX" dirty="0" smtClean="0"/>
              <a:t>Describe qué características quisieras que tuviera tu actividad profesional</a:t>
            </a:r>
          </a:p>
          <a:p>
            <a:r>
              <a:rPr lang="es-MX" dirty="0" smtClean="0"/>
              <a:t>Plantea algunas ocupaciones que </a:t>
            </a:r>
            <a:r>
              <a:rPr lang="es-MX" dirty="0" smtClean="0"/>
              <a:t>cumplan </a:t>
            </a:r>
            <a:r>
              <a:rPr lang="es-MX" dirty="0" smtClean="0"/>
              <a:t>con los criterios considerados arriba</a:t>
            </a:r>
          </a:p>
          <a:p>
            <a:r>
              <a:rPr lang="es-MX" dirty="0" smtClean="0"/>
              <a:t>Plantea la serie de variables que te permitan comparar las ocupaciones antes planteadas</a:t>
            </a:r>
          </a:p>
          <a:p>
            <a:r>
              <a:rPr lang="es-MX" dirty="0" smtClean="0"/>
              <a:t>Compara las ocupaciones considerando las variables propuestas</a:t>
            </a:r>
          </a:p>
          <a:p>
            <a:r>
              <a:rPr lang="es-MX" dirty="0" smtClean="0"/>
              <a:t>Con base en lo anterior, </a:t>
            </a:r>
            <a:r>
              <a:rPr lang="es-MX" dirty="0" smtClean="0"/>
              <a:t>ordena</a:t>
            </a:r>
            <a:r>
              <a:rPr lang="es-MX" dirty="0" smtClean="0"/>
              <a:t> las profesiones analizadas, colocando primero la </a:t>
            </a:r>
            <a:r>
              <a:rPr lang="es-MX" dirty="0" smtClean="0"/>
              <a:t>que más te agrade o responda a tus intereses.</a:t>
            </a:r>
          </a:p>
          <a:p>
            <a:pPr marL="109728" indent="0">
              <a:buNone/>
            </a:pPr>
            <a:endParaRPr lang="es-MX" dirty="0"/>
          </a:p>
        </p:txBody>
      </p:sp>
      <p:sp>
        <p:nvSpPr>
          <p:cNvPr id="4" name="CuadroTexto 3"/>
          <p:cNvSpPr txBox="1"/>
          <p:nvPr/>
        </p:nvSpPr>
        <p:spPr>
          <a:xfrm>
            <a:off x="457200" y="6241944"/>
            <a:ext cx="6995120" cy="369332"/>
          </a:xfrm>
          <a:prstGeom prst="rect">
            <a:avLst/>
          </a:prstGeom>
          <a:noFill/>
        </p:spPr>
        <p:txBody>
          <a:bodyPr wrap="square" rtlCol="0">
            <a:spAutoFit/>
          </a:bodyPr>
          <a:lstStyle/>
          <a:p>
            <a:r>
              <a:rPr lang="es-MX" dirty="0" smtClean="0"/>
              <a:t>* Adaptado con fines didácticos de: Tovar, 2011, </a:t>
            </a:r>
            <a:r>
              <a:rPr lang="es-MX" i="1" dirty="0" smtClean="0"/>
              <a:t>Op </a:t>
            </a:r>
            <a:r>
              <a:rPr lang="es-MX" i="1" dirty="0" smtClean="0"/>
              <a:t>cit</a:t>
            </a:r>
            <a:r>
              <a:rPr lang="es-MX" dirty="0"/>
              <a:t>.</a:t>
            </a:r>
            <a:endParaRPr lang="es-MX" dirty="0"/>
          </a:p>
        </p:txBody>
      </p:sp>
      <p:sp>
        <p:nvSpPr>
          <p:cNvPr id="6" name="CuadroTexto 5">
            <a:hlinkClick r:id="rId2" action="ppaction://hlinksldjump"/>
          </p:cNvPr>
          <p:cNvSpPr txBox="1"/>
          <p:nvPr/>
        </p:nvSpPr>
        <p:spPr>
          <a:xfrm>
            <a:off x="8244408" y="6574536"/>
            <a:ext cx="783852"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900" i="1" dirty="0" smtClean="0">
                <a:hlinkClick r:id="rId2" action="ppaction://hlinksldjump"/>
              </a:rPr>
              <a:t>Regresar</a:t>
            </a:r>
            <a:endParaRPr lang="es-MX" sz="900" i="1" dirty="0"/>
          </a:p>
        </p:txBody>
      </p:sp>
    </p:spTree>
    <p:extLst>
      <p:ext uri="{BB962C8B-B14F-4D97-AF65-F5344CB8AC3E}">
        <p14:creationId xmlns:p14="http://schemas.microsoft.com/office/powerpoint/2010/main" val="8382058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653824"/>
            <a:ext cx="8534400" cy="758952"/>
          </a:xfrm>
        </p:spPr>
        <p:txBody>
          <a:bodyPr>
            <a:normAutofit fontScale="90000"/>
          </a:bodyPr>
          <a:lstStyle/>
          <a:p>
            <a:pPr lvl="0"/>
            <a:r>
              <a:rPr lang="es-MX" dirty="0" smtClean="0"/>
              <a:t>Patrones de pensamiento</a:t>
            </a:r>
            <a:br>
              <a:rPr lang="es-MX" dirty="0" smtClean="0"/>
            </a:br>
            <a:endParaRPr lang="es-MX"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06881680"/>
              </p:ext>
            </p:extLst>
          </p:nvPr>
        </p:nvGraphicFramePr>
        <p:xfrm>
          <a:off x="457200" y="1772816"/>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hlinkClick r:id="rId7" action="ppaction://hlinksldjump"/>
          </p:cNvPr>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4287476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066800"/>
          </a:xfrm>
        </p:spPr>
        <p:txBody>
          <a:bodyPr>
            <a:normAutofit/>
          </a:bodyPr>
          <a:lstStyle/>
          <a:p>
            <a:r>
              <a:rPr lang="es-MX" sz="3100" dirty="0" smtClean="0"/>
              <a:t>Ejercitar y desarrollar la habilidad</a:t>
            </a:r>
            <a:r>
              <a:rPr lang="es-MX" dirty="0" smtClean="0"/>
              <a:t/>
            </a:r>
            <a:br>
              <a:rPr lang="es-MX" dirty="0" smtClean="0"/>
            </a:br>
            <a:endParaRPr lang="es-MX"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91625575"/>
              </p:ext>
            </p:extLst>
          </p:nvPr>
        </p:nvGraphicFramePr>
        <p:xfrm>
          <a:off x="457200" y="207139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95536" y="1340770"/>
            <a:ext cx="8280920" cy="646331"/>
          </a:xfrm>
          <a:prstGeom prst="rect">
            <a:avLst/>
          </a:prstGeom>
        </p:spPr>
        <p:txBody>
          <a:bodyPr wrap="square">
            <a:spAutoFit/>
          </a:bodyPr>
          <a:lstStyle/>
          <a:p>
            <a:r>
              <a:rPr lang="es-MX" dirty="0" smtClean="0"/>
              <a:t>Tu puedes ensayar tus propias combinaciones tomando como modelo los ejemplos presentados por Tovar (2011):</a:t>
            </a:r>
            <a:endParaRPr lang="es-MX" dirty="0"/>
          </a:p>
        </p:txBody>
      </p:sp>
      <p:sp>
        <p:nvSpPr>
          <p:cNvPr id="7" name="CuadroTexto 6"/>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200356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692696"/>
            <a:ext cx="8229600" cy="1066800"/>
          </a:xfrm>
        </p:spPr>
        <p:txBody>
          <a:bodyPr>
            <a:normAutofit fontScale="90000"/>
          </a:bodyPr>
          <a:lstStyle/>
          <a:p>
            <a:r>
              <a:rPr lang="es-MX" dirty="0" smtClean="0"/>
              <a:t>Ejercicios: contesta lo que se te pide</a:t>
            </a:r>
            <a:endParaRPr lang="es-MX" dirty="0"/>
          </a:p>
        </p:txBody>
      </p:sp>
      <p:sp>
        <p:nvSpPr>
          <p:cNvPr id="3" name="Marcador de contenido 2"/>
          <p:cNvSpPr>
            <a:spLocks noGrp="1"/>
          </p:cNvSpPr>
          <p:nvPr>
            <p:ph idx="1"/>
          </p:nvPr>
        </p:nvSpPr>
        <p:spPr>
          <a:xfrm>
            <a:off x="457200" y="1759496"/>
            <a:ext cx="8229600" cy="4815040"/>
          </a:xfrm>
        </p:spPr>
        <p:txBody>
          <a:bodyPr/>
          <a:lstStyle/>
          <a:p>
            <a:r>
              <a:rPr lang="es-MX" dirty="0" smtClean="0"/>
              <a:t>Aplica los patrones de pensamiento indicados, </a:t>
            </a:r>
            <a:r>
              <a:rPr lang="es-MX" dirty="0" smtClean="0"/>
              <a:t>que sean idóneos </a:t>
            </a:r>
            <a:r>
              <a:rPr lang="es-MX" dirty="0" smtClean="0"/>
              <a:t>para desarrollar un plan de acción para aprender a </a:t>
            </a:r>
            <a:r>
              <a:rPr lang="es-MX" dirty="0" smtClean="0"/>
              <a:t>aprender en y a lo largo de la vida. Para ello establece:</a:t>
            </a:r>
            <a:endParaRPr lang="es-MX" dirty="0" smtClean="0"/>
          </a:p>
          <a:p>
            <a:pPr lvl="1"/>
            <a:r>
              <a:rPr lang="es-MX" dirty="0" smtClean="0"/>
              <a:t>¿Cuáles son los </a:t>
            </a:r>
            <a:r>
              <a:rPr lang="es-MX" b="1" i="1" dirty="0" smtClean="0"/>
              <a:t>objetivo</a:t>
            </a:r>
            <a:r>
              <a:rPr lang="es-MX" dirty="0" smtClean="0"/>
              <a:t>s a lograr?</a:t>
            </a:r>
          </a:p>
          <a:p>
            <a:pPr lvl="1"/>
            <a:r>
              <a:rPr lang="es-MX" dirty="0" smtClean="0"/>
              <a:t>¿Qué </a:t>
            </a:r>
            <a:r>
              <a:rPr lang="es-MX" b="1" i="1" dirty="0" smtClean="0"/>
              <a:t>variables</a:t>
            </a:r>
            <a:r>
              <a:rPr lang="es-MX" dirty="0" smtClean="0"/>
              <a:t> hay que tener en cuenta?</a:t>
            </a:r>
          </a:p>
          <a:p>
            <a:pPr lvl="1"/>
            <a:r>
              <a:rPr lang="es-MX" dirty="0" smtClean="0"/>
              <a:t>¿Qué </a:t>
            </a:r>
            <a:r>
              <a:rPr lang="es-MX" b="1" i="1" dirty="0" smtClean="0"/>
              <a:t>alternativas</a:t>
            </a:r>
            <a:r>
              <a:rPr lang="es-MX" dirty="0" smtClean="0"/>
              <a:t> tienes?</a:t>
            </a:r>
          </a:p>
          <a:p>
            <a:pPr lvl="1"/>
            <a:r>
              <a:rPr lang="es-MX" dirty="0" smtClean="0"/>
              <a:t>¿Cuáles son las </a:t>
            </a:r>
            <a:r>
              <a:rPr lang="es-MX" b="1" i="1" dirty="0" smtClean="0"/>
              <a:t>consecuencias </a:t>
            </a:r>
            <a:r>
              <a:rPr lang="es-MX" dirty="0" smtClean="0"/>
              <a:t>de ser autónomo y estratégico a la hora de aprender</a:t>
            </a:r>
            <a:r>
              <a:rPr lang="es-MX" dirty="0" smtClean="0"/>
              <a:t>?</a:t>
            </a:r>
          </a:p>
          <a:p>
            <a:pPr lvl="1"/>
            <a:r>
              <a:rPr lang="es-MX" dirty="0" smtClean="0"/>
              <a:t>¿Cómo esto te permitirá desarrollar tu “Carrera”?</a:t>
            </a:r>
            <a:endParaRPr lang="es-MX" dirty="0"/>
          </a:p>
        </p:txBody>
      </p:sp>
      <p:sp>
        <p:nvSpPr>
          <p:cNvPr id="5" name="CuadroTexto 4">
            <a:hlinkClick r:id="rId2" action="ppaction://hlinksldjump"/>
          </p:cNvPr>
          <p:cNvSpPr txBox="1"/>
          <p:nvPr/>
        </p:nvSpPr>
        <p:spPr>
          <a:xfrm>
            <a:off x="8324652" y="6558267"/>
            <a:ext cx="783852"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900" i="1" dirty="0" smtClean="0">
                <a:hlinkClick r:id="rId2" action="ppaction://hlinksldjump"/>
              </a:rPr>
              <a:t>Regresar</a:t>
            </a:r>
            <a:endParaRPr lang="es-MX" sz="900" i="1" dirty="0"/>
          </a:p>
        </p:txBody>
      </p:sp>
    </p:spTree>
    <p:extLst>
      <p:ext uri="{BB962C8B-B14F-4D97-AF65-F5344CB8AC3E}">
        <p14:creationId xmlns:p14="http://schemas.microsoft.com/office/powerpoint/2010/main" val="36709171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Conclusiones</a:t>
            </a:r>
            <a:endParaRPr lang="es-MX" dirty="0"/>
          </a:p>
        </p:txBody>
      </p:sp>
      <p:sp>
        <p:nvSpPr>
          <p:cNvPr id="3" name="Marcador de contenido 2"/>
          <p:cNvSpPr>
            <a:spLocks noGrp="1"/>
          </p:cNvSpPr>
          <p:nvPr>
            <p:ph idx="1"/>
          </p:nvPr>
        </p:nvSpPr>
        <p:spPr/>
        <p:txBody>
          <a:bodyPr>
            <a:normAutofit fontScale="92500" lnSpcReduction="10000"/>
          </a:bodyPr>
          <a:lstStyle/>
          <a:p>
            <a:r>
              <a:rPr lang="es-MX" dirty="0" smtClean="0"/>
              <a:t>Los procesos u operadores mentales son fundamentales para desarrollar un Plan de vida y carrera bien estructurado, fundamentado, creativo, interesante, posible y deseable</a:t>
            </a:r>
          </a:p>
          <a:p>
            <a:r>
              <a:rPr lang="es-MX" dirty="0" smtClean="0"/>
              <a:t>Diseñar el PVyC, tomando en consideración los procesos u operadores mentales garantizan que el mismo sea lo suficientemente motivante para empeñar tiempo y esfuerzo en su desarrollo.</a:t>
            </a:r>
          </a:p>
          <a:p>
            <a:r>
              <a:rPr lang="es-MX" dirty="0" smtClean="0"/>
              <a:t>Las acciones y compromisos del día a día se solventan de mejor manera cuando se analizan bajo el tamiz de los procesos u operadores mentales.</a:t>
            </a:r>
            <a:endParaRPr lang="es-MX" dirty="0"/>
          </a:p>
        </p:txBody>
      </p:sp>
      <p:sp>
        <p:nvSpPr>
          <p:cNvPr id="6" name="Rectángulo 5"/>
          <p:cNvSpPr/>
          <p:nvPr/>
        </p:nvSpPr>
        <p:spPr>
          <a:xfrm>
            <a:off x="8297911" y="6574536"/>
            <a:ext cx="777777" cy="276999"/>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r>
              <a:rPr lang="es-MX" sz="1200" i="1" dirty="0">
                <a:hlinkClick r:id="rId2" action="ppaction://hlinksldjump"/>
              </a:rPr>
              <a:t>Avanzar</a:t>
            </a:r>
            <a:endParaRPr lang="es-MX" sz="1200" i="1" dirty="0"/>
          </a:p>
        </p:txBody>
      </p:sp>
    </p:spTree>
    <p:extLst>
      <p:ext uri="{BB962C8B-B14F-4D97-AF65-F5344CB8AC3E}">
        <p14:creationId xmlns:p14="http://schemas.microsoft.com/office/powerpoint/2010/main" val="12661324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t>Bibliografía </a:t>
            </a:r>
            <a:endParaRPr lang="es-MX" dirty="0"/>
          </a:p>
        </p:txBody>
      </p:sp>
      <p:sp>
        <p:nvSpPr>
          <p:cNvPr id="3" name="Content Placeholder 2"/>
          <p:cNvSpPr>
            <a:spLocks noGrp="1"/>
          </p:cNvSpPr>
          <p:nvPr>
            <p:ph idx="1"/>
          </p:nvPr>
        </p:nvSpPr>
        <p:spPr/>
        <p:txBody>
          <a:bodyPr/>
          <a:lstStyle/>
          <a:p>
            <a:r>
              <a:rPr lang="es-MX" dirty="0" smtClean="0"/>
              <a:t>Buzan, Tony (1996). El libro de los mapas mentales. España: Urano</a:t>
            </a:r>
          </a:p>
          <a:p>
            <a:r>
              <a:rPr lang="es-MX" dirty="0" smtClean="0"/>
              <a:t>Tovar </a:t>
            </a:r>
            <a:r>
              <a:rPr lang="es-MX" dirty="0"/>
              <a:t>Elizondo, O. (2011). </a:t>
            </a:r>
            <a:r>
              <a:rPr lang="es-MX" i="1" dirty="0"/>
              <a:t>Plan de vida y carrera. </a:t>
            </a:r>
            <a:r>
              <a:rPr lang="es-MX" i="1" dirty="0" smtClean="0"/>
              <a:t>Estrategias para la elaboración del PV. </a:t>
            </a:r>
            <a:r>
              <a:rPr lang="es-MX" dirty="0" smtClean="0"/>
              <a:t>México</a:t>
            </a:r>
            <a:r>
              <a:rPr lang="es-MX" dirty="0"/>
              <a:t>: </a:t>
            </a:r>
            <a:r>
              <a:rPr lang="es-MX" dirty="0" smtClean="0"/>
              <a:t>Trillas</a:t>
            </a:r>
          </a:p>
          <a:p>
            <a:r>
              <a:rPr lang="es-MX" dirty="0"/>
              <a:t>Castañeda, 2001. </a:t>
            </a:r>
            <a:r>
              <a:rPr lang="es-MX" i="1" dirty="0"/>
              <a:t>Un plan de vida para jóvenes ¿Qué harás el resto de tu vida? </a:t>
            </a:r>
            <a:r>
              <a:rPr lang="es-MX" dirty="0"/>
              <a:t>México: Ediciones poder.</a:t>
            </a:r>
          </a:p>
          <a:p>
            <a:pPr marL="0" indent="0">
              <a:buNone/>
            </a:pPr>
            <a:endParaRPr lang="es-MX" dirty="0"/>
          </a:p>
        </p:txBody>
      </p:sp>
      <p:sp>
        <p:nvSpPr>
          <p:cNvPr id="4" name="CuadroTexto 3">
            <a:hlinkClick r:id="rId2" action="ppaction://hlinksldjump"/>
          </p:cNvPr>
          <p:cNvSpPr txBox="1"/>
          <p:nvPr/>
        </p:nvSpPr>
        <p:spPr>
          <a:xfrm>
            <a:off x="8294874" y="6574536"/>
            <a:ext cx="783852"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900" i="1" dirty="0" smtClean="0">
                <a:hlinkClick r:id="" action="ppaction://hlinkshowjump?jump=firstslide"/>
              </a:rPr>
              <a:t>Regresar</a:t>
            </a:r>
            <a:endParaRPr lang="es-MX" sz="900" i="1" dirty="0"/>
          </a:p>
        </p:txBody>
      </p:sp>
    </p:spTree>
    <p:extLst>
      <p:ext uri="{BB962C8B-B14F-4D97-AF65-F5344CB8AC3E}">
        <p14:creationId xmlns:p14="http://schemas.microsoft.com/office/powerpoint/2010/main" val="3132707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722313" y="2781686"/>
            <a:ext cx="7772400" cy="1362075"/>
          </a:xfrm>
        </p:spPr>
        <p:txBody>
          <a:bodyPr/>
          <a:lstStyle/>
          <a:p>
            <a:pPr algn="ctr"/>
            <a:r>
              <a:rPr lang="es-MX" sz="6000" dirty="0" smtClean="0"/>
              <a:t>Gracias</a:t>
            </a:r>
            <a:r>
              <a:rPr lang="es-MX" dirty="0" smtClean="0"/>
              <a:t> </a:t>
            </a:r>
            <a:endParaRPr lang="es-MX" dirty="0"/>
          </a:p>
        </p:txBody>
      </p:sp>
      <p:sp>
        <p:nvSpPr>
          <p:cNvPr id="5" name="Marcador de texto 4"/>
          <p:cNvSpPr>
            <a:spLocks noGrp="1"/>
          </p:cNvSpPr>
          <p:nvPr>
            <p:ph type="body" idx="1"/>
          </p:nvPr>
        </p:nvSpPr>
        <p:spPr/>
        <p:txBody>
          <a:bodyPr/>
          <a:lstStyle/>
          <a:p>
            <a:r>
              <a:rPr lang="es-MX" dirty="0" smtClean="0"/>
              <a:t> </a:t>
            </a:r>
            <a:endParaRPr lang="es-MX" dirty="0"/>
          </a:p>
        </p:txBody>
      </p:sp>
      <p:sp>
        <p:nvSpPr>
          <p:cNvPr id="6" name="CuadroTexto 5">
            <a:hlinkClick r:id="rId2" action="ppaction://hlinksldjump"/>
          </p:cNvPr>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3"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6760010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412717710"/>
              </p:ext>
            </p:extLst>
          </p:nvPr>
        </p:nvGraphicFramePr>
        <p:xfrm>
          <a:off x="518864" y="2143397"/>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827584" y="524580"/>
            <a:ext cx="7056784" cy="1615827"/>
          </a:xfrm>
          <a:prstGeom prst="rect">
            <a:avLst/>
          </a:prstGeom>
        </p:spPr>
        <p:txBody>
          <a:bodyPr wrap="square">
            <a:spAutoFit/>
          </a:bodyPr>
          <a:lstStyle/>
          <a:p>
            <a:pPr algn="ctr">
              <a:spcBef>
                <a:spcPct val="0"/>
              </a:spcBef>
            </a:pPr>
            <a:r>
              <a:rPr lang="es-MX" sz="3300" dirty="0" smtClean="0">
                <a:solidFill>
                  <a:schemeClr val="accent3">
                    <a:shade val="75000"/>
                  </a:schemeClr>
                </a:solidFill>
                <a:latin typeface="+mj-lt"/>
                <a:ea typeface="+mj-ea"/>
                <a:cs typeface="+mj-cs"/>
              </a:rPr>
              <a:t>Procesos</a:t>
            </a:r>
            <a:r>
              <a:rPr lang="es-MX" sz="3300" dirty="0" smtClean="0">
                <a:solidFill>
                  <a:schemeClr val="accent3">
                    <a:shade val="75000"/>
                  </a:schemeClr>
                </a:solidFill>
                <a:latin typeface="+mj-lt"/>
                <a:ea typeface="+mj-ea"/>
                <a:cs typeface="+mj-cs"/>
              </a:rPr>
              <a:t>  u </a:t>
            </a:r>
            <a:r>
              <a:rPr lang="es-MX" sz="3300" dirty="0">
                <a:solidFill>
                  <a:schemeClr val="accent3">
                    <a:shade val="75000"/>
                  </a:schemeClr>
                </a:solidFill>
                <a:latin typeface="+mj-lt"/>
                <a:ea typeface="+mj-ea"/>
                <a:cs typeface="+mj-cs"/>
              </a:rPr>
              <a:t>o</a:t>
            </a:r>
            <a:r>
              <a:rPr lang="es-MX" sz="3300" dirty="0" smtClean="0">
                <a:solidFill>
                  <a:schemeClr val="accent3">
                    <a:shade val="75000"/>
                  </a:schemeClr>
                </a:solidFill>
                <a:latin typeface="+mj-lt"/>
                <a:ea typeface="+mj-ea"/>
                <a:cs typeface="+mj-cs"/>
              </a:rPr>
              <a:t>peradores </a:t>
            </a:r>
            <a:r>
              <a:rPr lang="es-MX" sz="3300" dirty="0" smtClean="0">
                <a:solidFill>
                  <a:schemeClr val="accent3">
                    <a:shade val="75000"/>
                  </a:schemeClr>
                </a:solidFill>
                <a:latin typeface="+mj-lt"/>
                <a:ea typeface="+mj-ea"/>
                <a:cs typeface="+mj-cs"/>
              </a:rPr>
              <a:t>mentales para el diseño </a:t>
            </a:r>
            <a:r>
              <a:rPr lang="es-MX" sz="3300" dirty="0" smtClean="0">
                <a:solidFill>
                  <a:schemeClr val="accent3">
                    <a:shade val="75000"/>
                  </a:schemeClr>
                </a:solidFill>
                <a:latin typeface="+mj-lt"/>
                <a:ea typeface="+mj-ea"/>
                <a:cs typeface="+mj-cs"/>
              </a:rPr>
              <a:t>del </a:t>
            </a:r>
            <a:r>
              <a:rPr lang="es-MX" sz="3300" dirty="0" smtClean="0">
                <a:solidFill>
                  <a:schemeClr val="accent3">
                    <a:shade val="75000"/>
                  </a:schemeClr>
                </a:solidFill>
                <a:latin typeface="+mj-lt"/>
                <a:ea typeface="+mj-ea"/>
                <a:cs typeface="+mj-cs"/>
              </a:rPr>
              <a:t>PVyC (Tovar, 2011):</a:t>
            </a:r>
            <a:endParaRPr lang="es-MX" sz="3300" dirty="0">
              <a:solidFill>
                <a:schemeClr val="accent3">
                  <a:shade val="75000"/>
                </a:schemeClr>
              </a:solidFill>
              <a:latin typeface="+mj-lt"/>
              <a:ea typeface="+mj-ea"/>
              <a:cs typeface="+mj-cs"/>
            </a:endParaRPr>
          </a:p>
        </p:txBody>
      </p:sp>
      <p:sp>
        <p:nvSpPr>
          <p:cNvPr id="8" name="CuadroTexto 7"/>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a:t>
            </a:r>
            <a:r>
              <a:rPr lang="es-MX" sz="1200" i="1" dirty="0" smtClean="0">
                <a:solidFill>
                  <a:schemeClr val="tx1"/>
                </a:solidFill>
                <a:hlinkClick r:id="rId8" action="ppaction://hlinksldjump"/>
              </a:rPr>
              <a:t>r</a:t>
            </a:r>
            <a:endParaRPr lang="es-MX" sz="1200" i="1" dirty="0">
              <a:solidFill>
                <a:schemeClr val="tx1"/>
              </a:solidFill>
            </a:endParaRPr>
          </a:p>
        </p:txBody>
      </p:sp>
    </p:spTree>
    <p:extLst>
      <p:ext uri="{BB962C8B-B14F-4D97-AF65-F5344CB8AC3E}">
        <p14:creationId xmlns:p14="http://schemas.microsoft.com/office/powerpoint/2010/main" val="3386974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961777736"/>
              </p:ext>
            </p:extLst>
          </p:nvPr>
        </p:nvGraphicFramePr>
        <p:xfrm>
          <a:off x="899592" y="1052736"/>
          <a:ext cx="7776864"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323528" y="476672"/>
            <a:ext cx="3960440" cy="584775"/>
          </a:xfrm>
          <a:prstGeom prst="rect">
            <a:avLst/>
          </a:prstGeom>
          <a:noFill/>
        </p:spPr>
        <p:txBody>
          <a:bodyPr wrap="square" rtlCol="0">
            <a:spAutoFit/>
          </a:bodyPr>
          <a:lstStyle/>
          <a:p>
            <a:r>
              <a:rPr lang="es-MX" sz="3200" dirty="0" smtClean="0"/>
              <a:t>Objetivos:</a:t>
            </a:r>
            <a:endParaRPr lang="es-MX" sz="3200" dirty="0"/>
          </a:p>
        </p:txBody>
      </p:sp>
      <p:sp>
        <p:nvSpPr>
          <p:cNvPr id="3" name="CuadroTexto 2"/>
          <p:cNvSpPr txBox="1"/>
          <p:nvPr/>
        </p:nvSpPr>
        <p:spPr>
          <a:xfrm>
            <a:off x="957784" y="5158933"/>
            <a:ext cx="3024336"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MX" dirty="0" smtClean="0"/>
              <a:t>¿Qué es lo que le da sentido a nuestra vida?:”</a:t>
            </a:r>
            <a:endParaRPr lang="es-MX" dirty="0"/>
          </a:p>
        </p:txBody>
      </p:sp>
      <p:sp>
        <p:nvSpPr>
          <p:cNvPr id="4" name="CuadroTexto 3"/>
          <p:cNvSpPr txBox="1"/>
          <p:nvPr/>
        </p:nvSpPr>
        <p:spPr>
          <a:xfrm>
            <a:off x="5292080" y="5518973"/>
            <a:ext cx="3528392"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s-MX" dirty="0" smtClean="0"/>
              <a:t>“Cumplir las metas” o “misión de vida” que nos hemos trazado</a:t>
            </a:r>
            <a:endParaRPr lang="es-MX" dirty="0"/>
          </a:p>
        </p:txBody>
      </p:sp>
      <p:sp>
        <p:nvSpPr>
          <p:cNvPr id="7" name="Rectángulo 6"/>
          <p:cNvSpPr/>
          <p:nvPr/>
        </p:nvSpPr>
        <p:spPr>
          <a:xfrm>
            <a:off x="1490283" y="4653136"/>
            <a:ext cx="1957587"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a:spAutoFit/>
          </a:bodyPr>
          <a:lstStyle/>
          <a:p>
            <a:r>
              <a:rPr lang="es-MX" dirty="0"/>
              <a:t>Ante la pregunta:</a:t>
            </a:r>
          </a:p>
        </p:txBody>
      </p:sp>
      <p:sp>
        <p:nvSpPr>
          <p:cNvPr id="8" name="CuadroTexto 7"/>
          <p:cNvSpPr txBox="1"/>
          <p:nvPr/>
        </p:nvSpPr>
        <p:spPr>
          <a:xfrm>
            <a:off x="5636527" y="5013176"/>
            <a:ext cx="2679889"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s-MX" dirty="0" smtClean="0"/>
              <a:t>Tovar (2011) responde:</a:t>
            </a:r>
            <a:endParaRPr lang="es-MX" dirty="0"/>
          </a:p>
        </p:txBody>
      </p:sp>
      <p:cxnSp>
        <p:nvCxnSpPr>
          <p:cNvPr id="12" name="Conector angular 11"/>
          <p:cNvCxnSpPr/>
          <p:nvPr/>
        </p:nvCxnSpPr>
        <p:spPr>
          <a:xfrm>
            <a:off x="3995936" y="4909810"/>
            <a:ext cx="1152128" cy="932328"/>
          </a:xfrm>
          <a:prstGeom prst="bentConnector3">
            <a:avLst/>
          </a:prstGeom>
          <a:ln>
            <a:tailEnd type="triangle"/>
          </a:ln>
        </p:spPr>
        <p:style>
          <a:lnRef idx="3">
            <a:schemeClr val="accent4"/>
          </a:lnRef>
          <a:fillRef idx="0">
            <a:schemeClr val="accent4"/>
          </a:fillRef>
          <a:effectRef idx="2">
            <a:schemeClr val="accent4"/>
          </a:effectRef>
          <a:fontRef idx="minor">
            <a:schemeClr val="tx1"/>
          </a:fontRef>
        </p:style>
      </p:cxnSp>
      <p:sp>
        <p:nvSpPr>
          <p:cNvPr id="15" name="CuadroTexto 14"/>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3682194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727699221"/>
              </p:ext>
            </p:extLst>
          </p:nvPr>
        </p:nvGraphicFramePr>
        <p:xfrm>
          <a:off x="539552" y="1484784"/>
          <a:ext cx="5184576"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6660232" y="5805264"/>
            <a:ext cx="1119217" cy="584775"/>
          </a:xfrm>
          <a:prstGeom prst="rect">
            <a:avLst/>
          </a:prstGeom>
        </p:spPr>
        <p:txBody>
          <a:bodyPr wrap="none">
            <a:spAutoFit/>
          </a:bodyPr>
          <a:lstStyle/>
          <a:p>
            <a:pPr lvl="0"/>
            <a:r>
              <a:rPr lang="es-MX" sz="3200" dirty="0"/>
              <a:t>y así:</a:t>
            </a:r>
            <a:endParaRPr lang="es-MX" sz="2800" dirty="0"/>
          </a:p>
        </p:txBody>
      </p:sp>
      <p:pic>
        <p:nvPicPr>
          <p:cNvPr id="4" name="Imagen 3"/>
          <p:cNvPicPr>
            <a:picLocks noChangeAspect="1"/>
          </p:cNvPicPr>
          <p:nvPr/>
        </p:nvPicPr>
        <p:blipFill>
          <a:blip r:embed="rId7"/>
          <a:stretch>
            <a:fillRect/>
          </a:stretch>
        </p:blipFill>
        <p:spPr>
          <a:xfrm>
            <a:off x="6001873" y="2708921"/>
            <a:ext cx="2746591" cy="1944216"/>
          </a:xfrm>
          <a:prstGeom prst="rect">
            <a:avLst/>
          </a:prstGeom>
        </p:spPr>
      </p:pic>
      <p:sp>
        <p:nvSpPr>
          <p:cNvPr id="7" name="Rectángulo 6"/>
          <p:cNvSpPr/>
          <p:nvPr/>
        </p:nvSpPr>
        <p:spPr>
          <a:xfrm rot="16200000">
            <a:off x="7172273" y="3364977"/>
            <a:ext cx="3672408" cy="200055"/>
          </a:xfrm>
          <a:prstGeom prst="rect">
            <a:avLst/>
          </a:prstGeom>
        </p:spPr>
        <p:txBody>
          <a:bodyPr wrap="square">
            <a:spAutoFit/>
          </a:bodyPr>
          <a:lstStyle/>
          <a:p>
            <a:r>
              <a:rPr lang="es-MX" sz="700" dirty="0"/>
              <a:t>https://pixabay.com/es/destino-meta-prop%C3%B3sito-el-objetivo-1285851/</a:t>
            </a:r>
          </a:p>
        </p:txBody>
      </p:sp>
      <p:sp>
        <p:nvSpPr>
          <p:cNvPr id="9" name="CuadroTexto 8"/>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8"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2029479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826319416"/>
              </p:ext>
            </p:extLst>
          </p:nvPr>
        </p:nvGraphicFramePr>
        <p:xfrm>
          <a:off x="539552" y="1196752"/>
          <a:ext cx="828092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323528" y="476672"/>
            <a:ext cx="3960440" cy="584775"/>
          </a:xfrm>
          <a:prstGeom prst="rect">
            <a:avLst/>
          </a:prstGeom>
          <a:noFill/>
        </p:spPr>
        <p:txBody>
          <a:bodyPr wrap="square" rtlCol="0">
            <a:spAutoFit/>
          </a:bodyPr>
          <a:lstStyle/>
          <a:p>
            <a:r>
              <a:rPr lang="es-MX" sz="3200" dirty="0" smtClean="0"/>
              <a:t>:</a:t>
            </a:r>
            <a:endParaRPr lang="es-MX" sz="3200" dirty="0"/>
          </a:p>
        </p:txBody>
      </p:sp>
      <p:sp>
        <p:nvSpPr>
          <p:cNvPr id="4" name="CuadroTexto 3"/>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2646797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635025259"/>
              </p:ext>
            </p:extLst>
          </p:nvPr>
        </p:nvGraphicFramePr>
        <p:xfrm>
          <a:off x="683568" y="1772816"/>
          <a:ext cx="7992888"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244408" y="6536377"/>
            <a:ext cx="792088" cy="276999"/>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s-MX" sz="1200" i="1" dirty="0" smtClean="0">
                <a:solidFill>
                  <a:schemeClr val="tx1"/>
                </a:solidFill>
                <a:hlinkClick r:id="rId7" action="ppaction://hlinksldjump"/>
              </a:rPr>
              <a:t>Avanzar</a:t>
            </a:r>
            <a:endParaRPr lang="es-MX" sz="1200" i="1" dirty="0">
              <a:solidFill>
                <a:schemeClr val="tx1"/>
              </a:solidFill>
            </a:endParaRPr>
          </a:p>
        </p:txBody>
      </p:sp>
    </p:spTree>
    <p:extLst>
      <p:ext uri="{BB962C8B-B14F-4D97-AF65-F5344CB8AC3E}">
        <p14:creationId xmlns:p14="http://schemas.microsoft.com/office/powerpoint/2010/main" val="95371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64704"/>
            <a:ext cx="8229600" cy="1066800"/>
          </a:xfrm>
        </p:spPr>
        <p:txBody>
          <a:bodyPr>
            <a:normAutofit fontScale="90000"/>
          </a:bodyPr>
          <a:lstStyle/>
          <a:p>
            <a:r>
              <a:rPr lang="es-MX" dirty="0" smtClean="0"/>
              <a:t>Ejercicios: Responde lo que se te pide</a:t>
            </a:r>
            <a:endParaRPr lang="es-MX" dirty="0"/>
          </a:p>
        </p:txBody>
      </p:sp>
      <p:sp>
        <p:nvSpPr>
          <p:cNvPr id="3" name="Marcador de contenido 2"/>
          <p:cNvSpPr>
            <a:spLocks noGrp="1"/>
          </p:cNvSpPr>
          <p:nvPr>
            <p:ph idx="1"/>
          </p:nvPr>
        </p:nvSpPr>
        <p:spPr/>
        <p:txBody>
          <a:bodyPr/>
          <a:lstStyle/>
          <a:p>
            <a:r>
              <a:rPr lang="es-MX" dirty="0" smtClean="0"/>
              <a:t>Como todo </a:t>
            </a:r>
            <a:r>
              <a:rPr lang="es-MX" dirty="0" smtClean="0"/>
              <a:t>estudiante que </a:t>
            </a:r>
            <a:r>
              <a:rPr lang="es-MX" dirty="0" smtClean="0"/>
              <a:t>está realizando el Bachillerato, seguramente tienes en mente estudiar una carrera profesional, ¿Cuáles son tus objetivos al respecto?</a:t>
            </a:r>
            <a:r>
              <a:rPr lang="es-MX" dirty="0"/>
              <a:t> (Tovar, 2011</a:t>
            </a:r>
            <a:r>
              <a:rPr lang="es-MX" dirty="0" smtClean="0"/>
              <a:t>)</a:t>
            </a:r>
          </a:p>
          <a:p>
            <a:r>
              <a:rPr lang="es-MX" dirty="0" smtClean="0"/>
              <a:t>Actualmente se ha masificado el uso de las redes sociales, ¿qué propósitos guían este hecho?</a:t>
            </a:r>
          </a:p>
          <a:p>
            <a:r>
              <a:rPr lang="es-MX" dirty="0" smtClean="0"/>
              <a:t>Muchas personas están interesadas en obtener un puesto de elección popular, ¿Qué motivos crees que tengan estas personas para ello?</a:t>
            </a:r>
            <a:endParaRPr lang="es-MX" dirty="0"/>
          </a:p>
        </p:txBody>
      </p:sp>
      <p:sp>
        <p:nvSpPr>
          <p:cNvPr id="4" name="CuadroTexto 3"/>
          <p:cNvSpPr txBox="1"/>
          <p:nvPr/>
        </p:nvSpPr>
        <p:spPr>
          <a:xfrm>
            <a:off x="8316416" y="6574536"/>
            <a:ext cx="711844" cy="2308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900" i="1" dirty="0" smtClean="0">
                <a:hlinkClick r:id="rId2" action="ppaction://hlinksldjump"/>
              </a:rPr>
              <a:t>Regresar</a:t>
            </a:r>
            <a:endParaRPr lang="es-MX" sz="900" i="1" dirty="0"/>
          </a:p>
        </p:txBody>
      </p:sp>
    </p:spTree>
    <p:extLst>
      <p:ext uri="{BB962C8B-B14F-4D97-AF65-F5344CB8AC3E}">
        <p14:creationId xmlns:p14="http://schemas.microsoft.com/office/powerpoint/2010/main" val="10802064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39090</TotalTime>
  <Words>2559</Words>
  <Application>Microsoft Office PowerPoint</Application>
  <PresentationFormat>Presentación en pantalla (4:3)</PresentationFormat>
  <Paragraphs>278</Paragraphs>
  <Slides>37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37</vt:i4>
      </vt:variant>
    </vt:vector>
  </HeadingPairs>
  <TitlesOfParts>
    <vt:vector size="43" baseType="lpstr">
      <vt:lpstr>Arial</vt:lpstr>
      <vt:lpstr>Georgia</vt:lpstr>
      <vt:lpstr>Trebuchet MS</vt:lpstr>
      <vt:lpstr>Wingdings</vt:lpstr>
      <vt:lpstr>Wingdings 2</vt:lpstr>
      <vt:lpstr>Urban</vt:lpstr>
      <vt:lpstr>Operadores mentales. Importancia y aplicación en la elaboración de un Plan de vida y carrera</vt:lpstr>
      <vt:lpstr>Guión explicativo:</vt:lpstr>
      <vt:lpstr>Presentación </vt:lpstr>
      <vt:lpstr>Presentación de PowerPoint</vt:lpstr>
      <vt:lpstr>Presentación de PowerPoint</vt:lpstr>
      <vt:lpstr>Presentación de PowerPoint</vt:lpstr>
      <vt:lpstr>Presentación de PowerPoint</vt:lpstr>
      <vt:lpstr>Presentación de PowerPoint</vt:lpstr>
      <vt:lpstr>Ejercicios: Responde lo que se te pide</vt:lpstr>
      <vt:lpstr>Variables y características:</vt:lpstr>
      <vt:lpstr>Presentación de PowerPoint</vt:lpstr>
      <vt:lpstr>Ejercicios: Responde lo que se te pide</vt:lpstr>
      <vt:lpstr>Alternativas</vt:lpstr>
      <vt:lpstr>Presentación de PowerPoint</vt:lpstr>
      <vt:lpstr>Ejercicios: Responde lo que se te pide</vt:lpstr>
      <vt:lpstr>Consecuencias</vt:lpstr>
      <vt:lpstr>Presentación de PowerPoint</vt:lpstr>
      <vt:lpstr>Presentación de PowerPoint</vt:lpstr>
      <vt:lpstr>Continua…</vt:lpstr>
      <vt:lpstr>Ejercicios: Responde lo que se te pide</vt:lpstr>
      <vt:lpstr>Otros puntos de vista </vt:lpstr>
      <vt:lpstr> </vt:lpstr>
      <vt:lpstr>Presentación de PowerPoint</vt:lpstr>
      <vt:lpstr>Ejercicios: responde lo que se te pide</vt:lpstr>
      <vt:lpstr>Lo positivo y negativo</vt:lpstr>
      <vt:lpstr>Presentación de PowerPoint</vt:lpstr>
      <vt:lpstr>Presentación de PowerPoint</vt:lpstr>
      <vt:lpstr>Ejercicios: Contesta lo que se te pide</vt:lpstr>
      <vt:lpstr>Prioridades </vt:lpstr>
      <vt:lpstr>Presentación de PowerPoint</vt:lpstr>
      <vt:lpstr>Ejercicios: contesta lo que se te pide*</vt:lpstr>
      <vt:lpstr>Patrones de pensamiento </vt:lpstr>
      <vt:lpstr>Ejercitar y desarrollar la habilidad </vt:lpstr>
      <vt:lpstr>Ejercicios: contesta lo que se te pide</vt:lpstr>
      <vt:lpstr>Conclusiones</vt:lpstr>
      <vt:lpstr>Bibliografía </vt:lpstr>
      <vt:lpstr>Gracias </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Grace</dc:creator>
  <cp:lastModifiedBy>Graciela Gomez</cp:lastModifiedBy>
  <cp:revision>150</cp:revision>
  <dcterms:created xsi:type="dcterms:W3CDTF">2014-07-23T19:00:51Z</dcterms:created>
  <dcterms:modified xsi:type="dcterms:W3CDTF">2018-09-28T03:40:33Z</dcterms:modified>
</cp:coreProperties>
</file>