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87" r:id="rId2"/>
    <p:sldId id="289" r:id="rId3"/>
    <p:sldId id="291" r:id="rId4"/>
    <p:sldId id="256" r:id="rId5"/>
    <p:sldId id="257" r:id="rId6"/>
    <p:sldId id="292" r:id="rId7"/>
    <p:sldId id="258" r:id="rId8"/>
    <p:sldId id="259" r:id="rId9"/>
    <p:sldId id="296" r:id="rId10"/>
    <p:sldId id="260" r:id="rId11"/>
    <p:sldId id="297" r:id="rId12"/>
    <p:sldId id="262" r:id="rId13"/>
    <p:sldId id="263" r:id="rId14"/>
    <p:sldId id="286" r:id="rId15"/>
    <p:sldId id="264" r:id="rId16"/>
    <p:sldId id="265" r:id="rId17"/>
    <p:sldId id="266" r:id="rId18"/>
    <p:sldId id="267" r:id="rId19"/>
    <p:sldId id="294" r:id="rId20"/>
    <p:sldId id="293" r:id="rId21"/>
    <p:sldId id="268" r:id="rId22"/>
    <p:sldId id="295" r:id="rId23"/>
    <p:sldId id="269" r:id="rId24"/>
    <p:sldId id="270" r:id="rId25"/>
    <p:sldId id="301" r:id="rId26"/>
    <p:sldId id="302" r:id="rId27"/>
    <p:sldId id="303" r:id="rId28"/>
    <p:sldId id="271" r:id="rId29"/>
    <p:sldId id="272" r:id="rId30"/>
    <p:sldId id="305" r:id="rId31"/>
    <p:sldId id="273" r:id="rId32"/>
    <p:sldId id="274" r:id="rId33"/>
    <p:sldId id="276" r:id="rId34"/>
    <p:sldId id="277" r:id="rId35"/>
    <p:sldId id="283" r:id="rId36"/>
    <p:sldId id="284" r:id="rId37"/>
    <p:sldId id="290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72" d="100"/>
          <a:sy n="72" d="100"/>
        </p:scale>
        <p:origin x="13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6.xml"/><Relationship Id="rId1" Type="http://schemas.openxmlformats.org/officeDocument/2006/relationships/slide" Target="../slides/slide4.xml"/><Relationship Id="rId4" Type="http://schemas.openxmlformats.org/officeDocument/2006/relationships/slide" Target="../slides/slide31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slide" Target="../slides/slide26.xml"/><Relationship Id="rId1" Type="http://schemas.openxmlformats.org/officeDocument/2006/relationships/slide" Target="../slides/slide25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7" Type="http://schemas.openxmlformats.org/officeDocument/2006/relationships/slide" Target="../slides/slide14.xml"/><Relationship Id="rId2" Type="http://schemas.openxmlformats.org/officeDocument/2006/relationships/image" Target="../media/image4.jpeg"/><Relationship Id="rId1" Type="http://schemas.openxmlformats.org/officeDocument/2006/relationships/slide" Target="../slides/slide12.xml"/><Relationship Id="rId6" Type="http://schemas.openxmlformats.org/officeDocument/2006/relationships/slide" Target="../slides/slide15.xml"/><Relationship Id="rId5" Type="http://schemas.openxmlformats.org/officeDocument/2006/relationships/hyperlink" Target="Apuntaba" TargetMode="External"/><Relationship Id="rId4" Type="http://schemas.openxmlformats.org/officeDocument/2006/relationships/slide" Target="../slides/slide11.xm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2EC8C1-0898-4FA4-9944-BE72FFCA6B1D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50EB683D-A592-4E9D-9EDE-86F0C9BC3F6C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Inicio:</a:t>
          </a:r>
          <a:r>
            <a:rPr lang="es-MX" dirty="0" smtClean="0">
              <a:hlinkClick xmlns:r="http://schemas.openxmlformats.org/officeDocument/2006/relationships" r:id="rId2" action="ppaction://hlinksldjump"/>
            </a:rPr>
            <a:t> </a:t>
          </a:r>
          <a:endParaRPr lang="es-MX" dirty="0"/>
        </a:p>
      </dgm:t>
    </dgm:pt>
    <dgm:pt modelId="{F1D211AE-707A-46AA-ABD4-4F717A2BB5B8}" type="parTrans" cxnId="{60097FD9-7D4B-4A15-B666-857E10611AB1}">
      <dgm:prSet/>
      <dgm:spPr/>
      <dgm:t>
        <a:bodyPr/>
        <a:lstStyle/>
        <a:p>
          <a:endParaRPr lang="es-MX"/>
        </a:p>
      </dgm:t>
    </dgm:pt>
    <dgm:pt modelId="{F32B7BD6-DDC4-488E-98CB-A1DADCE0D95A}" type="sibTrans" cxnId="{60097FD9-7D4B-4A15-B666-857E10611AB1}">
      <dgm:prSet/>
      <dgm:spPr/>
      <dgm:t>
        <a:bodyPr/>
        <a:lstStyle/>
        <a:p>
          <a:endParaRPr lang="es-MX"/>
        </a:p>
      </dgm:t>
    </dgm:pt>
    <dgm:pt modelId="{04738031-F2AE-4F0C-A6E9-36D21DD205B8}">
      <dgm:prSet/>
      <dgm:spPr/>
      <dgm:t>
        <a:bodyPr/>
        <a:lstStyle/>
        <a:p>
          <a:pPr rtl="0"/>
          <a:r>
            <a:rPr lang="es-MX" dirty="0" smtClean="0"/>
            <a:t>Actividad previa. Activación de conocimientos previos</a:t>
          </a:r>
          <a:endParaRPr lang="es-MX" dirty="0"/>
        </a:p>
      </dgm:t>
    </dgm:pt>
    <dgm:pt modelId="{C5D0A83E-83CC-46FC-A2C8-6D38ABEA7723}" type="parTrans" cxnId="{0FF8F32C-97C1-4F1E-994C-A73CBD4B78EF}">
      <dgm:prSet/>
      <dgm:spPr/>
      <dgm:t>
        <a:bodyPr/>
        <a:lstStyle/>
        <a:p>
          <a:endParaRPr lang="es-MX"/>
        </a:p>
      </dgm:t>
    </dgm:pt>
    <dgm:pt modelId="{E9F1EBA5-912B-4D4E-A658-BD52FD566CEE}" type="sibTrans" cxnId="{0FF8F32C-97C1-4F1E-994C-A73CBD4B78EF}">
      <dgm:prSet/>
      <dgm:spPr/>
      <dgm:t>
        <a:bodyPr/>
        <a:lstStyle/>
        <a:p>
          <a:endParaRPr lang="es-MX"/>
        </a:p>
      </dgm:t>
    </dgm:pt>
    <dgm:pt modelId="{9DBDFAB4-B58A-43B3-9A33-8ACF413BB7E1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Desarrollo:</a:t>
          </a:r>
          <a:r>
            <a:rPr lang="es-MX" dirty="0" smtClean="0">
              <a:hlinkClick xmlns:r="http://schemas.openxmlformats.org/officeDocument/2006/relationships" r:id="rId3" action="ppaction://hlinksldjump"/>
            </a:rPr>
            <a:t> </a:t>
          </a:r>
          <a:endParaRPr lang="es-MX" dirty="0"/>
        </a:p>
      </dgm:t>
    </dgm:pt>
    <dgm:pt modelId="{1F8EC0DC-6D04-4102-943C-3F5E198181A3}" type="parTrans" cxnId="{DB18D6A0-A6C6-4450-9E3A-DEC37AA041CB}">
      <dgm:prSet/>
      <dgm:spPr/>
      <dgm:t>
        <a:bodyPr/>
        <a:lstStyle/>
        <a:p>
          <a:endParaRPr lang="es-MX"/>
        </a:p>
      </dgm:t>
    </dgm:pt>
    <dgm:pt modelId="{CBF2F34C-D35D-40AB-935A-134F9403C518}" type="sibTrans" cxnId="{DB18D6A0-A6C6-4450-9E3A-DEC37AA041CB}">
      <dgm:prSet/>
      <dgm:spPr/>
      <dgm:t>
        <a:bodyPr/>
        <a:lstStyle/>
        <a:p>
          <a:endParaRPr lang="es-MX"/>
        </a:p>
      </dgm:t>
    </dgm:pt>
    <dgm:pt modelId="{0610214D-FBFD-482C-9427-BB75F0BB8D7C}">
      <dgm:prSet/>
      <dgm:spPr/>
      <dgm:t>
        <a:bodyPr/>
        <a:lstStyle/>
        <a:p>
          <a:pPr rtl="0"/>
          <a:r>
            <a:rPr lang="es-MX" dirty="0" smtClean="0"/>
            <a:t>Ser un ser humano</a:t>
          </a:r>
          <a:endParaRPr lang="es-MX" dirty="0"/>
        </a:p>
      </dgm:t>
    </dgm:pt>
    <dgm:pt modelId="{CAD7A777-49CC-4BB1-AF09-AA23F09975D5}" type="parTrans" cxnId="{BDA9228F-316F-4E1A-B28B-7B02410292FF}">
      <dgm:prSet/>
      <dgm:spPr/>
      <dgm:t>
        <a:bodyPr/>
        <a:lstStyle/>
        <a:p>
          <a:endParaRPr lang="es-MX"/>
        </a:p>
      </dgm:t>
    </dgm:pt>
    <dgm:pt modelId="{4E4C0B34-6D57-4585-86A3-D2BAB6C19482}" type="sibTrans" cxnId="{BDA9228F-316F-4E1A-B28B-7B02410292FF}">
      <dgm:prSet/>
      <dgm:spPr/>
      <dgm:t>
        <a:bodyPr/>
        <a:lstStyle/>
        <a:p>
          <a:endParaRPr lang="es-MX"/>
        </a:p>
      </dgm:t>
    </dgm:pt>
    <dgm:pt modelId="{4461F4D5-36C1-424C-B51E-90E99D004449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Cierre:</a:t>
          </a:r>
          <a:endParaRPr lang="es-MX" dirty="0"/>
        </a:p>
      </dgm:t>
    </dgm:pt>
    <dgm:pt modelId="{82F1BE48-3F9E-4A9F-8E5D-E18812168645}" type="parTrans" cxnId="{068BDAEC-90B2-4C36-8806-E1B416AF6B8A}">
      <dgm:prSet/>
      <dgm:spPr/>
      <dgm:t>
        <a:bodyPr/>
        <a:lstStyle/>
        <a:p>
          <a:endParaRPr lang="es-MX"/>
        </a:p>
      </dgm:t>
    </dgm:pt>
    <dgm:pt modelId="{7C521E91-1FAC-46FB-8846-B3C48719D9C9}" type="sibTrans" cxnId="{068BDAEC-90B2-4C36-8806-E1B416AF6B8A}">
      <dgm:prSet/>
      <dgm:spPr/>
      <dgm:t>
        <a:bodyPr/>
        <a:lstStyle/>
        <a:p>
          <a:endParaRPr lang="es-MX"/>
        </a:p>
      </dgm:t>
    </dgm:pt>
    <dgm:pt modelId="{6392B13D-446E-444D-82B8-7B858F00C99A}">
      <dgm:prSet/>
      <dgm:spPr/>
      <dgm:t>
        <a:bodyPr/>
        <a:lstStyle/>
        <a:p>
          <a:pPr rtl="0"/>
          <a:r>
            <a:rPr lang="es-MX" dirty="0" smtClean="0"/>
            <a:t>Conclusiones</a:t>
          </a:r>
          <a:endParaRPr lang="es-MX" dirty="0"/>
        </a:p>
      </dgm:t>
    </dgm:pt>
    <dgm:pt modelId="{FF13D900-793B-418F-B571-CE68685EC0EB}" type="parTrans" cxnId="{285D8126-2CEC-44CF-9790-9A38C90FFB60}">
      <dgm:prSet/>
      <dgm:spPr/>
      <dgm:t>
        <a:bodyPr/>
        <a:lstStyle/>
        <a:p>
          <a:endParaRPr lang="es-MX"/>
        </a:p>
      </dgm:t>
    </dgm:pt>
    <dgm:pt modelId="{C9D38231-1E44-4D18-BE2E-4C67574271A5}" type="sibTrans" cxnId="{285D8126-2CEC-44CF-9790-9A38C90FFB60}">
      <dgm:prSet/>
      <dgm:spPr/>
      <dgm:t>
        <a:bodyPr/>
        <a:lstStyle/>
        <a:p>
          <a:endParaRPr lang="es-MX"/>
        </a:p>
      </dgm:t>
    </dgm:pt>
    <dgm:pt modelId="{FE7D4910-8A58-4C1E-BAE2-980E49F9D2CC}" type="pres">
      <dgm:prSet presAssocID="{1E2EC8C1-0898-4FA4-9944-BE72FFCA6B1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C8A5B0-6EA2-4563-80B9-EFD011B0FF7A}" type="pres">
      <dgm:prSet presAssocID="{50EB683D-A592-4E9D-9EDE-86F0C9BC3F6C}" presName="parentLin" presStyleCnt="0"/>
      <dgm:spPr/>
      <dgm:t>
        <a:bodyPr/>
        <a:lstStyle/>
        <a:p>
          <a:endParaRPr lang="es-MX"/>
        </a:p>
      </dgm:t>
    </dgm:pt>
    <dgm:pt modelId="{E3591AEE-2925-4697-B82D-3F7BCBAC40F3}" type="pres">
      <dgm:prSet presAssocID="{50EB683D-A592-4E9D-9EDE-86F0C9BC3F6C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543E523-EA77-45D4-A14B-59F687A1D845}" type="pres">
      <dgm:prSet presAssocID="{50EB683D-A592-4E9D-9EDE-86F0C9BC3F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3D5432-43D6-4D67-993B-67F7313D73D6}" type="pres">
      <dgm:prSet presAssocID="{50EB683D-A592-4E9D-9EDE-86F0C9BC3F6C}" presName="negativeSpace" presStyleCnt="0"/>
      <dgm:spPr/>
      <dgm:t>
        <a:bodyPr/>
        <a:lstStyle/>
        <a:p>
          <a:endParaRPr lang="es-MX"/>
        </a:p>
      </dgm:t>
    </dgm:pt>
    <dgm:pt modelId="{779A0B40-6D09-4623-A606-7BF73C90DF7F}" type="pres">
      <dgm:prSet presAssocID="{50EB683D-A592-4E9D-9EDE-86F0C9BC3F6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3C4CA8-0041-423F-9DE9-ADCCB3AC37F6}" type="pres">
      <dgm:prSet presAssocID="{F32B7BD6-DDC4-488E-98CB-A1DADCE0D95A}" presName="spaceBetweenRectangles" presStyleCnt="0"/>
      <dgm:spPr/>
      <dgm:t>
        <a:bodyPr/>
        <a:lstStyle/>
        <a:p>
          <a:endParaRPr lang="es-MX"/>
        </a:p>
      </dgm:t>
    </dgm:pt>
    <dgm:pt modelId="{C61C789E-F9C3-46A0-A746-0D5B49923E26}" type="pres">
      <dgm:prSet presAssocID="{9DBDFAB4-B58A-43B3-9A33-8ACF413BB7E1}" presName="parentLin" presStyleCnt="0"/>
      <dgm:spPr/>
      <dgm:t>
        <a:bodyPr/>
        <a:lstStyle/>
        <a:p>
          <a:endParaRPr lang="es-MX"/>
        </a:p>
      </dgm:t>
    </dgm:pt>
    <dgm:pt modelId="{A40E886E-888D-4488-8CC8-E70F39AC4294}" type="pres">
      <dgm:prSet presAssocID="{9DBDFAB4-B58A-43B3-9A33-8ACF413BB7E1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621A43C-4BAB-44E5-BA09-3EDBE6D88CF4}" type="pres">
      <dgm:prSet presAssocID="{9DBDFAB4-B58A-43B3-9A33-8ACF413BB7E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ECFCA7-C0B5-4FA0-836C-5AD2CEAB77C3}" type="pres">
      <dgm:prSet presAssocID="{9DBDFAB4-B58A-43B3-9A33-8ACF413BB7E1}" presName="negativeSpace" presStyleCnt="0"/>
      <dgm:spPr/>
      <dgm:t>
        <a:bodyPr/>
        <a:lstStyle/>
        <a:p>
          <a:endParaRPr lang="es-MX"/>
        </a:p>
      </dgm:t>
    </dgm:pt>
    <dgm:pt modelId="{DA54AACA-7D96-43CF-9E6D-370F1A27F920}" type="pres">
      <dgm:prSet presAssocID="{9DBDFAB4-B58A-43B3-9A33-8ACF413BB7E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62705B-EA15-4833-A8B0-4C541C612A6E}" type="pres">
      <dgm:prSet presAssocID="{CBF2F34C-D35D-40AB-935A-134F9403C518}" presName="spaceBetweenRectangles" presStyleCnt="0"/>
      <dgm:spPr/>
      <dgm:t>
        <a:bodyPr/>
        <a:lstStyle/>
        <a:p>
          <a:endParaRPr lang="es-MX"/>
        </a:p>
      </dgm:t>
    </dgm:pt>
    <dgm:pt modelId="{02F12105-272E-4C6E-A5C8-01EDCD30B829}" type="pres">
      <dgm:prSet presAssocID="{4461F4D5-36C1-424C-B51E-90E99D004449}" presName="parentLin" presStyleCnt="0"/>
      <dgm:spPr/>
      <dgm:t>
        <a:bodyPr/>
        <a:lstStyle/>
        <a:p>
          <a:endParaRPr lang="es-MX"/>
        </a:p>
      </dgm:t>
    </dgm:pt>
    <dgm:pt modelId="{2C9E12AF-8D13-4561-92D5-99E5C8CC2547}" type="pres">
      <dgm:prSet presAssocID="{4461F4D5-36C1-424C-B51E-90E99D004449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1D66D121-73EF-41D7-9173-76DB3F890E9D}" type="pres">
      <dgm:prSet presAssocID="{4461F4D5-36C1-424C-B51E-90E99D00444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B2DC2F-2375-450C-9B9B-8FB7CD7A2147}" type="pres">
      <dgm:prSet presAssocID="{4461F4D5-36C1-424C-B51E-90E99D004449}" presName="negativeSpace" presStyleCnt="0"/>
      <dgm:spPr/>
      <dgm:t>
        <a:bodyPr/>
        <a:lstStyle/>
        <a:p>
          <a:endParaRPr lang="es-MX"/>
        </a:p>
      </dgm:t>
    </dgm:pt>
    <dgm:pt modelId="{71041065-29B0-4FB7-A7FF-41F0DB2E839E}" type="pres">
      <dgm:prSet presAssocID="{4461F4D5-36C1-424C-B51E-90E99D00444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0B3AA0-3455-40BA-AFA4-3A080AEB73E7}" type="presOf" srcId="{4461F4D5-36C1-424C-B51E-90E99D004449}" destId="{1D66D121-73EF-41D7-9173-76DB3F890E9D}" srcOrd="1" destOrd="0" presId="urn:microsoft.com/office/officeart/2005/8/layout/list1"/>
    <dgm:cxn modelId="{0FF8F32C-97C1-4F1E-994C-A73CBD4B78EF}" srcId="{50EB683D-A592-4E9D-9EDE-86F0C9BC3F6C}" destId="{04738031-F2AE-4F0C-A6E9-36D21DD205B8}" srcOrd="0" destOrd="0" parTransId="{C5D0A83E-83CC-46FC-A2C8-6D38ABEA7723}" sibTransId="{E9F1EBA5-912B-4D4E-A658-BD52FD566CEE}"/>
    <dgm:cxn modelId="{B2DE26E2-D792-4892-A32A-FD1FCCE0046B}" type="presOf" srcId="{04738031-F2AE-4F0C-A6E9-36D21DD205B8}" destId="{779A0B40-6D09-4623-A606-7BF73C90DF7F}" srcOrd="0" destOrd="0" presId="urn:microsoft.com/office/officeart/2005/8/layout/list1"/>
    <dgm:cxn modelId="{E9526947-8DB6-4ABF-8BB7-6207A43A79EF}" type="presOf" srcId="{0610214D-FBFD-482C-9427-BB75F0BB8D7C}" destId="{DA54AACA-7D96-43CF-9E6D-370F1A27F920}" srcOrd="0" destOrd="0" presId="urn:microsoft.com/office/officeart/2005/8/layout/list1"/>
    <dgm:cxn modelId="{285D8126-2CEC-44CF-9790-9A38C90FFB60}" srcId="{4461F4D5-36C1-424C-B51E-90E99D004449}" destId="{6392B13D-446E-444D-82B8-7B858F00C99A}" srcOrd="0" destOrd="0" parTransId="{FF13D900-793B-418F-B571-CE68685EC0EB}" sibTransId="{C9D38231-1E44-4D18-BE2E-4C67574271A5}"/>
    <dgm:cxn modelId="{60097FD9-7D4B-4A15-B666-857E10611AB1}" srcId="{1E2EC8C1-0898-4FA4-9944-BE72FFCA6B1D}" destId="{50EB683D-A592-4E9D-9EDE-86F0C9BC3F6C}" srcOrd="0" destOrd="0" parTransId="{F1D211AE-707A-46AA-ABD4-4F717A2BB5B8}" sibTransId="{F32B7BD6-DDC4-488E-98CB-A1DADCE0D95A}"/>
    <dgm:cxn modelId="{F1FB8F63-EC1D-4EAE-AE72-3F9552575E96}" type="presOf" srcId="{4461F4D5-36C1-424C-B51E-90E99D004449}" destId="{2C9E12AF-8D13-4561-92D5-99E5C8CC2547}" srcOrd="0" destOrd="0" presId="urn:microsoft.com/office/officeart/2005/8/layout/list1"/>
    <dgm:cxn modelId="{068BDAEC-90B2-4C36-8806-E1B416AF6B8A}" srcId="{1E2EC8C1-0898-4FA4-9944-BE72FFCA6B1D}" destId="{4461F4D5-36C1-424C-B51E-90E99D004449}" srcOrd="2" destOrd="0" parTransId="{82F1BE48-3F9E-4A9F-8E5D-E18812168645}" sibTransId="{7C521E91-1FAC-46FB-8846-B3C48719D9C9}"/>
    <dgm:cxn modelId="{DB18D6A0-A6C6-4450-9E3A-DEC37AA041CB}" srcId="{1E2EC8C1-0898-4FA4-9944-BE72FFCA6B1D}" destId="{9DBDFAB4-B58A-43B3-9A33-8ACF413BB7E1}" srcOrd="1" destOrd="0" parTransId="{1F8EC0DC-6D04-4102-943C-3F5E198181A3}" sibTransId="{CBF2F34C-D35D-40AB-935A-134F9403C518}"/>
    <dgm:cxn modelId="{BDA9228F-316F-4E1A-B28B-7B02410292FF}" srcId="{9DBDFAB4-B58A-43B3-9A33-8ACF413BB7E1}" destId="{0610214D-FBFD-482C-9427-BB75F0BB8D7C}" srcOrd="0" destOrd="0" parTransId="{CAD7A777-49CC-4BB1-AF09-AA23F09975D5}" sibTransId="{4E4C0B34-6D57-4585-86A3-D2BAB6C19482}"/>
    <dgm:cxn modelId="{33B66169-8FA2-4E2E-8EB1-5045E5545D63}" type="presOf" srcId="{9DBDFAB4-B58A-43B3-9A33-8ACF413BB7E1}" destId="{C621A43C-4BAB-44E5-BA09-3EDBE6D88CF4}" srcOrd="1" destOrd="0" presId="urn:microsoft.com/office/officeart/2005/8/layout/list1"/>
    <dgm:cxn modelId="{D9D0C2C2-5833-4199-A220-092E3CFBE8BA}" type="presOf" srcId="{50EB683D-A592-4E9D-9EDE-86F0C9BC3F6C}" destId="{C543E523-EA77-45D4-A14B-59F687A1D845}" srcOrd="1" destOrd="0" presId="urn:microsoft.com/office/officeart/2005/8/layout/list1"/>
    <dgm:cxn modelId="{11393854-2538-457C-9ABC-254E3EAAD218}" type="presOf" srcId="{50EB683D-A592-4E9D-9EDE-86F0C9BC3F6C}" destId="{E3591AEE-2925-4697-B82D-3F7BCBAC40F3}" srcOrd="0" destOrd="0" presId="urn:microsoft.com/office/officeart/2005/8/layout/list1"/>
    <dgm:cxn modelId="{7819B502-AFD0-427B-8C16-CCDA17673AEF}" type="presOf" srcId="{1E2EC8C1-0898-4FA4-9944-BE72FFCA6B1D}" destId="{FE7D4910-8A58-4C1E-BAE2-980E49F9D2CC}" srcOrd="0" destOrd="0" presId="urn:microsoft.com/office/officeart/2005/8/layout/list1"/>
    <dgm:cxn modelId="{EA1B7507-2FE2-49D3-B012-038E9C30246B}" type="presOf" srcId="{6392B13D-446E-444D-82B8-7B858F00C99A}" destId="{71041065-29B0-4FB7-A7FF-41F0DB2E839E}" srcOrd="0" destOrd="0" presId="urn:microsoft.com/office/officeart/2005/8/layout/list1"/>
    <dgm:cxn modelId="{7ECBEC3D-300C-46FD-9241-5AAE41C51B88}" type="presOf" srcId="{9DBDFAB4-B58A-43B3-9A33-8ACF413BB7E1}" destId="{A40E886E-888D-4488-8CC8-E70F39AC4294}" srcOrd="0" destOrd="0" presId="urn:microsoft.com/office/officeart/2005/8/layout/list1"/>
    <dgm:cxn modelId="{56162656-86D1-49CA-BF85-F192FD811F93}" type="presParOf" srcId="{FE7D4910-8A58-4C1E-BAE2-980E49F9D2CC}" destId="{13C8A5B0-6EA2-4563-80B9-EFD011B0FF7A}" srcOrd="0" destOrd="0" presId="urn:microsoft.com/office/officeart/2005/8/layout/list1"/>
    <dgm:cxn modelId="{3A166BE9-1B82-4529-9F9D-B23F22C07F73}" type="presParOf" srcId="{13C8A5B0-6EA2-4563-80B9-EFD011B0FF7A}" destId="{E3591AEE-2925-4697-B82D-3F7BCBAC40F3}" srcOrd="0" destOrd="0" presId="urn:microsoft.com/office/officeart/2005/8/layout/list1"/>
    <dgm:cxn modelId="{ED6E1E62-1176-4989-86A0-934C47F8E3CF}" type="presParOf" srcId="{13C8A5B0-6EA2-4563-80B9-EFD011B0FF7A}" destId="{C543E523-EA77-45D4-A14B-59F687A1D845}" srcOrd="1" destOrd="0" presId="urn:microsoft.com/office/officeart/2005/8/layout/list1"/>
    <dgm:cxn modelId="{4600D5B6-C57B-4DCD-B003-4AB429013324}" type="presParOf" srcId="{FE7D4910-8A58-4C1E-BAE2-980E49F9D2CC}" destId="{513D5432-43D6-4D67-993B-67F7313D73D6}" srcOrd="1" destOrd="0" presId="urn:microsoft.com/office/officeart/2005/8/layout/list1"/>
    <dgm:cxn modelId="{FB4819A8-BBC1-462E-A2CE-39C0FB6D25A6}" type="presParOf" srcId="{FE7D4910-8A58-4C1E-BAE2-980E49F9D2CC}" destId="{779A0B40-6D09-4623-A606-7BF73C90DF7F}" srcOrd="2" destOrd="0" presId="urn:microsoft.com/office/officeart/2005/8/layout/list1"/>
    <dgm:cxn modelId="{605D562D-AB65-48C1-A1AB-C4EC69EBEBA3}" type="presParOf" srcId="{FE7D4910-8A58-4C1E-BAE2-980E49F9D2CC}" destId="{D53C4CA8-0041-423F-9DE9-ADCCB3AC37F6}" srcOrd="3" destOrd="0" presId="urn:microsoft.com/office/officeart/2005/8/layout/list1"/>
    <dgm:cxn modelId="{4576DB3C-A650-4172-B573-1F3863C0EE34}" type="presParOf" srcId="{FE7D4910-8A58-4C1E-BAE2-980E49F9D2CC}" destId="{C61C789E-F9C3-46A0-A746-0D5B49923E26}" srcOrd="4" destOrd="0" presId="urn:microsoft.com/office/officeart/2005/8/layout/list1"/>
    <dgm:cxn modelId="{F1FEAFA8-B7E1-4642-9B61-9E927ECCFF60}" type="presParOf" srcId="{C61C789E-F9C3-46A0-A746-0D5B49923E26}" destId="{A40E886E-888D-4488-8CC8-E70F39AC4294}" srcOrd="0" destOrd="0" presId="urn:microsoft.com/office/officeart/2005/8/layout/list1"/>
    <dgm:cxn modelId="{58E7274A-D9E7-4404-9D8E-CD4CF038763E}" type="presParOf" srcId="{C61C789E-F9C3-46A0-A746-0D5B49923E26}" destId="{C621A43C-4BAB-44E5-BA09-3EDBE6D88CF4}" srcOrd="1" destOrd="0" presId="urn:microsoft.com/office/officeart/2005/8/layout/list1"/>
    <dgm:cxn modelId="{2693E582-B5EA-4970-8A6D-EB0C43B05D04}" type="presParOf" srcId="{FE7D4910-8A58-4C1E-BAE2-980E49F9D2CC}" destId="{B2ECFCA7-C0B5-4FA0-836C-5AD2CEAB77C3}" srcOrd="5" destOrd="0" presId="urn:microsoft.com/office/officeart/2005/8/layout/list1"/>
    <dgm:cxn modelId="{3B2C279B-FEE8-4755-A188-F65A2641F082}" type="presParOf" srcId="{FE7D4910-8A58-4C1E-BAE2-980E49F9D2CC}" destId="{DA54AACA-7D96-43CF-9E6D-370F1A27F920}" srcOrd="6" destOrd="0" presId="urn:microsoft.com/office/officeart/2005/8/layout/list1"/>
    <dgm:cxn modelId="{E6513489-2ED8-4221-9F05-A156F68BA75B}" type="presParOf" srcId="{FE7D4910-8A58-4C1E-BAE2-980E49F9D2CC}" destId="{9562705B-EA15-4833-A8B0-4C541C612A6E}" srcOrd="7" destOrd="0" presId="urn:microsoft.com/office/officeart/2005/8/layout/list1"/>
    <dgm:cxn modelId="{72E58873-801C-4D07-B143-532502BC3946}" type="presParOf" srcId="{FE7D4910-8A58-4C1E-BAE2-980E49F9D2CC}" destId="{02F12105-272E-4C6E-A5C8-01EDCD30B829}" srcOrd="8" destOrd="0" presId="urn:microsoft.com/office/officeart/2005/8/layout/list1"/>
    <dgm:cxn modelId="{DC4FD433-67CB-4C82-A64E-58BAC16860A4}" type="presParOf" srcId="{02F12105-272E-4C6E-A5C8-01EDCD30B829}" destId="{2C9E12AF-8D13-4561-92D5-99E5C8CC2547}" srcOrd="0" destOrd="0" presId="urn:microsoft.com/office/officeart/2005/8/layout/list1"/>
    <dgm:cxn modelId="{1ECA905A-D809-4E30-8706-EAD20F1363A1}" type="presParOf" srcId="{02F12105-272E-4C6E-A5C8-01EDCD30B829}" destId="{1D66D121-73EF-41D7-9173-76DB3F890E9D}" srcOrd="1" destOrd="0" presId="urn:microsoft.com/office/officeart/2005/8/layout/list1"/>
    <dgm:cxn modelId="{3A07D121-7AB2-4993-9B3D-FAD75AE47591}" type="presParOf" srcId="{FE7D4910-8A58-4C1E-BAE2-980E49F9D2CC}" destId="{E3B2DC2F-2375-450C-9B9B-8FB7CD7A2147}" srcOrd="9" destOrd="0" presId="urn:microsoft.com/office/officeart/2005/8/layout/list1"/>
    <dgm:cxn modelId="{63F30B94-7B5A-4D2D-B0DC-1AF1811DA331}" type="presParOf" srcId="{FE7D4910-8A58-4C1E-BAE2-980E49F9D2CC}" destId="{71041065-29B0-4FB7-A7FF-41F0DB2E839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20460E-9196-46A0-B542-AE1E04A994C2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B7817F63-BCD1-4BE5-8F68-562D984FE474}">
      <dgm:prSet phldrT="[Texto]" custT="1"/>
      <dgm:spPr/>
      <dgm:t>
        <a:bodyPr/>
        <a:lstStyle/>
        <a:p>
          <a:r>
            <a:rPr lang="es-ES" sz="1400" dirty="0" smtClean="0"/>
            <a:t>La relación que establece con lo que lo rodea</a:t>
          </a:r>
          <a:endParaRPr lang="es-MX" sz="1400" dirty="0"/>
        </a:p>
      </dgm:t>
    </dgm:pt>
    <dgm:pt modelId="{BEAD16B0-654F-41A5-A1D5-73F15F0A9AE3}" type="parTrans" cxnId="{E17CEC20-766A-477D-9883-C221E260FE18}">
      <dgm:prSet/>
      <dgm:spPr/>
      <dgm:t>
        <a:bodyPr/>
        <a:lstStyle/>
        <a:p>
          <a:endParaRPr lang="es-MX"/>
        </a:p>
      </dgm:t>
    </dgm:pt>
    <dgm:pt modelId="{3ECD27C6-20FC-405E-866C-16821F0E7963}" type="sibTrans" cxnId="{E17CEC20-766A-477D-9883-C221E260FE18}">
      <dgm:prSet/>
      <dgm:spPr/>
      <dgm:t>
        <a:bodyPr/>
        <a:lstStyle/>
        <a:p>
          <a:endParaRPr lang="es-MX"/>
        </a:p>
      </dgm:t>
    </dgm:pt>
    <dgm:pt modelId="{BDDE5FC2-53B8-4B4F-9ABF-5C0A827ED9CE}">
      <dgm:prSet phldrT="[Texto]" custT="1"/>
      <dgm:spPr/>
      <dgm:t>
        <a:bodyPr/>
        <a:lstStyle/>
        <a:p>
          <a:r>
            <a:rPr lang="es-ES" sz="1100" dirty="0" smtClean="0"/>
            <a:t>Las relaciones que establece con los </a:t>
          </a:r>
          <a:r>
            <a:rPr lang="es-ES" sz="1050" dirty="0" smtClean="0"/>
            <a:t>demás</a:t>
          </a:r>
          <a:endParaRPr lang="es-MX" sz="1050" dirty="0"/>
        </a:p>
      </dgm:t>
    </dgm:pt>
    <dgm:pt modelId="{F6C4A6A4-4DA8-4D15-9172-B10A3E7A51DA}" type="parTrans" cxnId="{FE704CC8-384E-445E-B7DE-7A2E5EF59FA1}">
      <dgm:prSet/>
      <dgm:spPr/>
      <dgm:t>
        <a:bodyPr/>
        <a:lstStyle/>
        <a:p>
          <a:endParaRPr lang="es-MX"/>
        </a:p>
      </dgm:t>
    </dgm:pt>
    <dgm:pt modelId="{D6C92543-22DE-4A12-87B0-9370707DFD37}" type="sibTrans" cxnId="{FE704CC8-384E-445E-B7DE-7A2E5EF59FA1}">
      <dgm:prSet/>
      <dgm:spPr/>
      <dgm:t>
        <a:bodyPr/>
        <a:lstStyle/>
        <a:p>
          <a:endParaRPr lang="es-MX"/>
        </a:p>
      </dgm:t>
    </dgm:pt>
    <dgm:pt modelId="{DF153428-8135-486C-B672-5581810F07BA}">
      <dgm:prSet phldrT="[Texto]"/>
      <dgm:spPr/>
      <dgm:t>
        <a:bodyPr/>
        <a:lstStyle/>
        <a:p>
          <a:r>
            <a:rPr lang="es-ES" dirty="0" smtClean="0"/>
            <a:t>La relación que establece consigo mismo</a:t>
          </a:r>
          <a:endParaRPr lang="es-MX" dirty="0"/>
        </a:p>
      </dgm:t>
    </dgm:pt>
    <dgm:pt modelId="{332BD208-1920-44A0-ACBB-0FAFF066627A}" type="parTrans" cxnId="{5F74E275-8E68-466D-8A43-0D71BA6C3629}">
      <dgm:prSet/>
      <dgm:spPr/>
      <dgm:t>
        <a:bodyPr/>
        <a:lstStyle/>
        <a:p>
          <a:endParaRPr lang="es-MX"/>
        </a:p>
      </dgm:t>
    </dgm:pt>
    <dgm:pt modelId="{80319B87-3515-483A-A596-3825E9A316CA}" type="sibTrans" cxnId="{5F74E275-8E68-466D-8A43-0D71BA6C3629}">
      <dgm:prSet/>
      <dgm:spPr/>
      <dgm:t>
        <a:bodyPr/>
        <a:lstStyle/>
        <a:p>
          <a:endParaRPr lang="es-MX"/>
        </a:p>
      </dgm:t>
    </dgm:pt>
    <dgm:pt modelId="{4B3AA478-175E-41E8-ADE7-BE265537E9D6}" type="pres">
      <dgm:prSet presAssocID="{EA20460E-9196-46A0-B542-AE1E04A994C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0A1D6E7-7E20-43D5-83D5-DD8E7CD4CD6F}" type="pres">
      <dgm:prSet presAssocID="{B7817F63-BCD1-4BE5-8F68-562D984FE47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608DEE-24BB-49DD-9983-0443568D9B89}" type="pres">
      <dgm:prSet presAssocID="{B7817F63-BCD1-4BE5-8F68-562D984FE474}" presName="gear1srcNode" presStyleLbl="node1" presStyleIdx="0" presStyleCnt="3"/>
      <dgm:spPr/>
      <dgm:t>
        <a:bodyPr/>
        <a:lstStyle/>
        <a:p>
          <a:endParaRPr lang="es-MX"/>
        </a:p>
      </dgm:t>
    </dgm:pt>
    <dgm:pt modelId="{44F6B1D0-0EC1-4CDB-A3DA-078986104B8F}" type="pres">
      <dgm:prSet presAssocID="{B7817F63-BCD1-4BE5-8F68-562D984FE474}" presName="gear1dstNode" presStyleLbl="node1" presStyleIdx="0" presStyleCnt="3"/>
      <dgm:spPr/>
      <dgm:t>
        <a:bodyPr/>
        <a:lstStyle/>
        <a:p>
          <a:endParaRPr lang="es-MX"/>
        </a:p>
      </dgm:t>
    </dgm:pt>
    <dgm:pt modelId="{EA779445-8C7D-43EE-B16E-08489084B851}" type="pres">
      <dgm:prSet presAssocID="{BDDE5FC2-53B8-4B4F-9ABF-5C0A827ED9C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9C42B6-21DD-49C1-8625-17A6F2412239}" type="pres">
      <dgm:prSet presAssocID="{BDDE5FC2-53B8-4B4F-9ABF-5C0A827ED9CE}" presName="gear2srcNode" presStyleLbl="node1" presStyleIdx="1" presStyleCnt="3"/>
      <dgm:spPr/>
      <dgm:t>
        <a:bodyPr/>
        <a:lstStyle/>
        <a:p>
          <a:endParaRPr lang="es-MX"/>
        </a:p>
      </dgm:t>
    </dgm:pt>
    <dgm:pt modelId="{3CC727EA-C764-4270-977A-8C1405D4C0CF}" type="pres">
      <dgm:prSet presAssocID="{BDDE5FC2-53B8-4B4F-9ABF-5C0A827ED9CE}" presName="gear2dstNode" presStyleLbl="node1" presStyleIdx="1" presStyleCnt="3"/>
      <dgm:spPr/>
      <dgm:t>
        <a:bodyPr/>
        <a:lstStyle/>
        <a:p>
          <a:endParaRPr lang="es-MX"/>
        </a:p>
      </dgm:t>
    </dgm:pt>
    <dgm:pt modelId="{6ED3EF9D-7888-4FDE-A9BC-37DB86F97A50}" type="pres">
      <dgm:prSet presAssocID="{DF153428-8135-486C-B672-5581810F07BA}" presName="gear3" presStyleLbl="node1" presStyleIdx="2" presStyleCnt="3"/>
      <dgm:spPr/>
      <dgm:t>
        <a:bodyPr/>
        <a:lstStyle/>
        <a:p>
          <a:endParaRPr lang="es-MX"/>
        </a:p>
      </dgm:t>
    </dgm:pt>
    <dgm:pt modelId="{6987BA8B-BB23-48FF-B93B-B14D4BB42E23}" type="pres">
      <dgm:prSet presAssocID="{DF153428-8135-486C-B672-5581810F07B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2B5BA0-502C-490D-9F8D-9137101DF438}" type="pres">
      <dgm:prSet presAssocID="{DF153428-8135-486C-B672-5581810F07BA}" presName="gear3srcNode" presStyleLbl="node1" presStyleIdx="2" presStyleCnt="3"/>
      <dgm:spPr/>
      <dgm:t>
        <a:bodyPr/>
        <a:lstStyle/>
        <a:p>
          <a:endParaRPr lang="es-MX"/>
        </a:p>
      </dgm:t>
    </dgm:pt>
    <dgm:pt modelId="{DE2AB86A-FD0D-4A24-BF99-D85EA8099378}" type="pres">
      <dgm:prSet presAssocID="{DF153428-8135-486C-B672-5581810F07BA}" presName="gear3dstNode" presStyleLbl="node1" presStyleIdx="2" presStyleCnt="3"/>
      <dgm:spPr/>
      <dgm:t>
        <a:bodyPr/>
        <a:lstStyle/>
        <a:p>
          <a:endParaRPr lang="es-MX"/>
        </a:p>
      </dgm:t>
    </dgm:pt>
    <dgm:pt modelId="{EB85C615-6B5F-4FCD-B17D-CC0CA2C99EDF}" type="pres">
      <dgm:prSet presAssocID="{3ECD27C6-20FC-405E-866C-16821F0E7963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07961399-055B-4543-B0F0-CDBD9C1072E0}" type="pres">
      <dgm:prSet presAssocID="{D6C92543-22DE-4A12-87B0-9370707DFD37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50DD821C-F830-4FFC-9E5D-F8523BE0124B}" type="pres">
      <dgm:prSet presAssocID="{80319B87-3515-483A-A596-3825E9A316CA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919353DE-CF11-4CA9-B92A-31CC68399CD1}" type="presOf" srcId="{BDDE5FC2-53B8-4B4F-9ABF-5C0A827ED9CE}" destId="{3C9C42B6-21DD-49C1-8625-17A6F2412239}" srcOrd="1" destOrd="0" presId="urn:microsoft.com/office/officeart/2005/8/layout/gear1"/>
    <dgm:cxn modelId="{9C17D0EF-0341-40F2-9107-28289FDD331E}" type="presOf" srcId="{DF153428-8135-486C-B672-5581810F07BA}" destId="{EE2B5BA0-502C-490D-9F8D-9137101DF438}" srcOrd="2" destOrd="0" presId="urn:microsoft.com/office/officeart/2005/8/layout/gear1"/>
    <dgm:cxn modelId="{A9A1566B-D943-46C7-B884-2DE8231F5675}" type="presOf" srcId="{B7817F63-BCD1-4BE5-8F68-562D984FE474}" destId="{7D608DEE-24BB-49DD-9983-0443568D9B89}" srcOrd="1" destOrd="0" presId="urn:microsoft.com/office/officeart/2005/8/layout/gear1"/>
    <dgm:cxn modelId="{ECA3C0CB-D760-44E7-8116-1471C1BD9DF9}" type="presOf" srcId="{D6C92543-22DE-4A12-87B0-9370707DFD37}" destId="{07961399-055B-4543-B0F0-CDBD9C1072E0}" srcOrd="0" destOrd="0" presId="urn:microsoft.com/office/officeart/2005/8/layout/gear1"/>
    <dgm:cxn modelId="{9A132CAB-029D-45DD-A089-9D1248317C04}" type="presOf" srcId="{B7817F63-BCD1-4BE5-8F68-562D984FE474}" destId="{90A1D6E7-7E20-43D5-83D5-DD8E7CD4CD6F}" srcOrd="0" destOrd="0" presId="urn:microsoft.com/office/officeart/2005/8/layout/gear1"/>
    <dgm:cxn modelId="{5911FF51-59BA-4EC3-BF9B-19161DC28424}" type="presOf" srcId="{B7817F63-BCD1-4BE5-8F68-562D984FE474}" destId="{44F6B1D0-0EC1-4CDB-A3DA-078986104B8F}" srcOrd="2" destOrd="0" presId="urn:microsoft.com/office/officeart/2005/8/layout/gear1"/>
    <dgm:cxn modelId="{4C8155DF-86CF-4BC2-98DB-6AD2C646E976}" type="presOf" srcId="{DF153428-8135-486C-B672-5581810F07BA}" destId="{6ED3EF9D-7888-4FDE-A9BC-37DB86F97A50}" srcOrd="0" destOrd="0" presId="urn:microsoft.com/office/officeart/2005/8/layout/gear1"/>
    <dgm:cxn modelId="{19B9D33D-D8A9-4C39-BB36-469D27B816B5}" type="presOf" srcId="{BDDE5FC2-53B8-4B4F-9ABF-5C0A827ED9CE}" destId="{3CC727EA-C764-4270-977A-8C1405D4C0CF}" srcOrd="2" destOrd="0" presId="urn:microsoft.com/office/officeart/2005/8/layout/gear1"/>
    <dgm:cxn modelId="{033EBCF6-CA73-4D1D-A139-F100BC63CF5C}" type="presOf" srcId="{80319B87-3515-483A-A596-3825E9A316CA}" destId="{50DD821C-F830-4FFC-9E5D-F8523BE0124B}" srcOrd="0" destOrd="0" presId="urn:microsoft.com/office/officeart/2005/8/layout/gear1"/>
    <dgm:cxn modelId="{3340F8BB-8A6A-4EC1-A4D6-365553EBFDB0}" type="presOf" srcId="{DF153428-8135-486C-B672-5581810F07BA}" destId="{6987BA8B-BB23-48FF-B93B-B14D4BB42E23}" srcOrd="1" destOrd="0" presId="urn:microsoft.com/office/officeart/2005/8/layout/gear1"/>
    <dgm:cxn modelId="{FE704CC8-384E-445E-B7DE-7A2E5EF59FA1}" srcId="{EA20460E-9196-46A0-B542-AE1E04A994C2}" destId="{BDDE5FC2-53B8-4B4F-9ABF-5C0A827ED9CE}" srcOrd="1" destOrd="0" parTransId="{F6C4A6A4-4DA8-4D15-9172-B10A3E7A51DA}" sibTransId="{D6C92543-22DE-4A12-87B0-9370707DFD37}"/>
    <dgm:cxn modelId="{468D9A91-DCD7-4BC0-BB12-829BD11356A1}" type="presOf" srcId="{3ECD27C6-20FC-405E-866C-16821F0E7963}" destId="{EB85C615-6B5F-4FCD-B17D-CC0CA2C99EDF}" srcOrd="0" destOrd="0" presId="urn:microsoft.com/office/officeart/2005/8/layout/gear1"/>
    <dgm:cxn modelId="{5F74E275-8E68-466D-8A43-0D71BA6C3629}" srcId="{EA20460E-9196-46A0-B542-AE1E04A994C2}" destId="{DF153428-8135-486C-B672-5581810F07BA}" srcOrd="2" destOrd="0" parTransId="{332BD208-1920-44A0-ACBB-0FAFF066627A}" sibTransId="{80319B87-3515-483A-A596-3825E9A316CA}"/>
    <dgm:cxn modelId="{E17CEC20-766A-477D-9883-C221E260FE18}" srcId="{EA20460E-9196-46A0-B542-AE1E04A994C2}" destId="{B7817F63-BCD1-4BE5-8F68-562D984FE474}" srcOrd="0" destOrd="0" parTransId="{BEAD16B0-654F-41A5-A1D5-73F15F0A9AE3}" sibTransId="{3ECD27C6-20FC-405E-866C-16821F0E7963}"/>
    <dgm:cxn modelId="{141ADF05-B6EF-4190-9594-EA38082A8DC6}" type="presOf" srcId="{BDDE5FC2-53B8-4B4F-9ABF-5C0A827ED9CE}" destId="{EA779445-8C7D-43EE-B16E-08489084B851}" srcOrd="0" destOrd="0" presId="urn:microsoft.com/office/officeart/2005/8/layout/gear1"/>
    <dgm:cxn modelId="{D1118D3B-DD28-4D64-80EE-9B35F1A3CF57}" type="presOf" srcId="{EA20460E-9196-46A0-B542-AE1E04A994C2}" destId="{4B3AA478-175E-41E8-ADE7-BE265537E9D6}" srcOrd="0" destOrd="0" presId="urn:microsoft.com/office/officeart/2005/8/layout/gear1"/>
    <dgm:cxn modelId="{A2AC770A-B996-42DD-91B9-72F632A81F83}" type="presOf" srcId="{DF153428-8135-486C-B672-5581810F07BA}" destId="{DE2AB86A-FD0D-4A24-BF99-D85EA8099378}" srcOrd="3" destOrd="0" presId="urn:microsoft.com/office/officeart/2005/8/layout/gear1"/>
    <dgm:cxn modelId="{4C91C8F6-4CCE-4E06-AC45-EFD91342DCC6}" type="presParOf" srcId="{4B3AA478-175E-41E8-ADE7-BE265537E9D6}" destId="{90A1D6E7-7E20-43D5-83D5-DD8E7CD4CD6F}" srcOrd="0" destOrd="0" presId="urn:microsoft.com/office/officeart/2005/8/layout/gear1"/>
    <dgm:cxn modelId="{EB977EFC-56E0-45C8-84CF-D8565C01A7D7}" type="presParOf" srcId="{4B3AA478-175E-41E8-ADE7-BE265537E9D6}" destId="{7D608DEE-24BB-49DD-9983-0443568D9B89}" srcOrd="1" destOrd="0" presId="urn:microsoft.com/office/officeart/2005/8/layout/gear1"/>
    <dgm:cxn modelId="{D04E5F0C-1437-4823-91C1-CC9BC55B9120}" type="presParOf" srcId="{4B3AA478-175E-41E8-ADE7-BE265537E9D6}" destId="{44F6B1D0-0EC1-4CDB-A3DA-078986104B8F}" srcOrd="2" destOrd="0" presId="urn:microsoft.com/office/officeart/2005/8/layout/gear1"/>
    <dgm:cxn modelId="{68ABDAE5-841B-4DDA-B7E8-B47F8BDC2B84}" type="presParOf" srcId="{4B3AA478-175E-41E8-ADE7-BE265537E9D6}" destId="{EA779445-8C7D-43EE-B16E-08489084B851}" srcOrd="3" destOrd="0" presId="urn:microsoft.com/office/officeart/2005/8/layout/gear1"/>
    <dgm:cxn modelId="{2AFB1C2D-08E3-484C-AE2F-05C14CE32178}" type="presParOf" srcId="{4B3AA478-175E-41E8-ADE7-BE265537E9D6}" destId="{3C9C42B6-21DD-49C1-8625-17A6F2412239}" srcOrd="4" destOrd="0" presId="urn:microsoft.com/office/officeart/2005/8/layout/gear1"/>
    <dgm:cxn modelId="{11A31F48-1294-4611-8898-C50DE3856EB1}" type="presParOf" srcId="{4B3AA478-175E-41E8-ADE7-BE265537E9D6}" destId="{3CC727EA-C764-4270-977A-8C1405D4C0CF}" srcOrd="5" destOrd="0" presId="urn:microsoft.com/office/officeart/2005/8/layout/gear1"/>
    <dgm:cxn modelId="{EFF6D97C-F6AF-4EA1-A9D0-534AC55CD42F}" type="presParOf" srcId="{4B3AA478-175E-41E8-ADE7-BE265537E9D6}" destId="{6ED3EF9D-7888-4FDE-A9BC-37DB86F97A50}" srcOrd="6" destOrd="0" presId="urn:microsoft.com/office/officeart/2005/8/layout/gear1"/>
    <dgm:cxn modelId="{41874F11-6FB5-4C50-8AC5-1EA8DDCCBE48}" type="presParOf" srcId="{4B3AA478-175E-41E8-ADE7-BE265537E9D6}" destId="{6987BA8B-BB23-48FF-B93B-B14D4BB42E23}" srcOrd="7" destOrd="0" presId="urn:microsoft.com/office/officeart/2005/8/layout/gear1"/>
    <dgm:cxn modelId="{AC933A82-3955-4163-A536-9F61E3E3266D}" type="presParOf" srcId="{4B3AA478-175E-41E8-ADE7-BE265537E9D6}" destId="{EE2B5BA0-502C-490D-9F8D-9137101DF438}" srcOrd="8" destOrd="0" presId="urn:microsoft.com/office/officeart/2005/8/layout/gear1"/>
    <dgm:cxn modelId="{8B587729-DA5A-4887-8303-85C69BD0F90D}" type="presParOf" srcId="{4B3AA478-175E-41E8-ADE7-BE265537E9D6}" destId="{DE2AB86A-FD0D-4A24-BF99-D85EA8099378}" srcOrd="9" destOrd="0" presId="urn:microsoft.com/office/officeart/2005/8/layout/gear1"/>
    <dgm:cxn modelId="{9326A965-22F1-4A3A-BD40-B42081396EEE}" type="presParOf" srcId="{4B3AA478-175E-41E8-ADE7-BE265537E9D6}" destId="{EB85C615-6B5F-4FCD-B17D-CC0CA2C99EDF}" srcOrd="10" destOrd="0" presId="urn:microsoft.com/office/officeart/2005/8/layout/gear1"/>
    <dgm:cxn modelId="{9F124B8F-D3F9-47C5-ABAF-1400EF633C87}" type="presParOf" srcId="{4B3AA478-175E-41E8-ADE7-BE265537E9D6}" destId="{07961399-055B-4543-B0F0-CDBD9C1072E0}" srcOrd="11" destOrd="0" presId="urn:microsoft.com/office/officeart/2005/8/layout/gear1"/>
    <dgm:cxn modelId="{5163D241-ED43-4AFD-8FF3-A335870CEA62}" type="presParOf" srcId="{4B3AA478-175E-41E8-ADE7-BE265537E9D6}" destId="{50DD821C-F830-4FFC-9E5D-F8523BE0124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F332F1-DC54-4668-BA4C-30515672760D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BBBC04AA-0F2F-41E9-8E4C-4A0473DDEB49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Reconoce  lo otro y  a su sí mismo</a:t>
          </a:r>
          <a:endParaRPr lang="es-MX" dirty="0"/>
        </a:p>
      </dgm:t>
    </dgm:pt>
    <dgm:pt modelId="{3A748D36-6580-4550-B1BC-050B07A68D60}" type="parTrans" cxnId="{C508115F-FBBF-4990-AE98-32731D3A20A2}">
      <dgm:prSet/>
      <dgm:spPr/>
      <dgm:t>
        <a:bodyPr/>
        <a:lstStyle/>
        <a:p>
          <a:endParaRPr lang="es-MX"/>
        </a:p>
      </dgm:t>
    </dgm:pt>
    <dgm:pt modelId="{78A0DCC8-A6E9-4547-B3A9-E6EC8FC2303F}" type="sibTrans" cxnId="{C508115F-FBBF-4990-AE98-32731D3A20A2}">
      <dgm:prSet/>
      <dgm:spPr/>
      <dgm:t>
        <a:bodyPr/>
        <a:lstStyle/>
        <a:p>
          <a:endParaRPr lang="es-MX"/>
        </a:p>
      </dgm:t>
    </dgm:pt>
    <dgm:pt modelId="{AA88168D-465E-4CA7-ABD3-F91EA90312DD}">
      <dgm:prSet phldrT="[Texto]"/>
      <dgm:spPr/>
      <dgm:t>
        <a:bodyPr/>
        <a:lstStyle/>
        <a:p>
          <a:r>
            <a:rPr lang="es-ES" b="1" dirty="0" smtClean="0">
              <a:hlinkClick xmlns:r="http://schemas.openxmlformats.org/officeDocument/2006/relationships" r:id="rId2" action="ppaction://hlinksldjump"/>
            </a:rPr>
            <a:t>“Es ser-no-terminado”</a:t>
          </a:r>
          <a:endParaRPr lang="es-MX" dirty="0"/>
        </a:p>
      </dgm:t>
    </dgm:pt>
    <dgm:pt modelId="{8D5A11B2-56BE-4432-8DD3-DF93FEC8E57B}" type="parTrans" cxnId="{222E81B7-D7BD-4DBF-901E-4A42A4D00016}">
      <dgm:prSet/>
      <dgm:spPr/>
      <dgm:t>
        <a:bodyPr/>
        <a:lstStyle/>
        <a:p>
          <a:endParaRPr lang="es-MX"/>
        </a:p>
      </dgm:t>
    </dgm:pt>
    <dgm:pt modelId="{8360833C-702B-4729-A7A7-F01DEA9031B3}" type="sibTrans" cxnId="{222E81B7-D7BD-4DBF-901E-4A42A4D00016}">
      <dgm:prSet/>
      <dgm:spPr/>
      <dgm:t>
        <a:bodyPr/>
        <a:lstStyle/>
        <a:p>
          <a:endParaRPr lang="es-MX"/>
        </a:p>
      </dgm:t>
    </dgm:pt>
    <dgm:pt modelId="{BB82A103-3304-4CC6-9304-B4BC32FDA1D2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3" action="ppaction://hlinksldjump"/>
            </a:rPr>
            <a:t>Avanza del “Yo” al “Nosotros”</a:t>
          </a:r>
          <a:endParaRPr lang="es-MX" dirty="0"/>
        </a:p>
      </dgm:t>
    </dgm:pt>
    <dgm:pt modelId="{E26436BF-3FFE-40D6-9A76-BF458BFD64C7}" type="parTrans" cxnId="{E8C1DDBE-9355-48CC-BF19-4F09E0547C15}">
      <dgm:prSet/>
      <dgm:spPr/>
      <dgm:t>
        <a:bodyPr/>
        <a:lstStyle/>
        <a:p>
          <a:endParaRPr lang="es-MX"/>
        </a:p>
      </dgm:t>
    </dgm:pt>
    <dgm:pt modelId="{D1074625-BDDA-47C5-90A9-AC060EECF5B4}" type="sibTrans" cxnId="{E8C1DDBE-9355-48CC-BF19-4F09E0547C15}">
      <dgm:prSet/>
      <dgm:spPr/>
      <dgm:t>
        <a:bodyPr/>
        <a:lstStyle/>
        <a:p>
          <a:endParaRPr lang="es-MX"/>
        </a:p>
      </dgm:t>
    </dgm:pt>
    <dgm:pt modelId="{E3E08B38-7C55-4805-819A-024C7AB79161}" type="pres">
      <dgm:prSet presAssocID="{EEF332F1-DC54-4668-BA4C-30515672760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7A1DE72-2F94-4B67-BF02-8361EFC8B364}" type="pres">
      <dgm:prSet presAssocID="{BBBC04AA-0F2F-41E9-8E4C-4A0473DDEB49}" presName="composite" presStyleCnt="0"/>
      <dgm:spPr/>
    </dgm:pt>
    <dgm:pt modelId="{6D8BC979-A04C-4170-9F7E-5D7E2577732B}" type="pres">
      <dgm:prSet presAssocID="{BBBC04AA-0F2F-41E9-8E4C-4A0473DDEB49}" presName="LShape" presStyleLbl="alignNode1" presStyleIdx="0" presStyleCnt="5"/>
      <dgm:spPr/>
    </dgm:pt>
    <dgm:pt modelId="{23A8C60C-B9D9-4893-85A3-49E6F2955501}" type="pres">
      <dgm:prSet presAssocID="{BBBC04AA-0F2F-41E9-8E4C-4A0473DDEB49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E7EB7A-DAC8-4EA5-8571-8D358ADEAD83}" type="pres">
      <dgm:prSet presAssocID="{BBBC04AA-0F2F-41E9-8E4C-4A0473DDEB49}" presName="Triangle" presStyleLbl="alignNode1" presStyleIdx="1" presStyleCnt="5"/>
      <dgm:spPr/>
    </dgm:pt>
    <dgm:pt modelId="{F7FD92C8-86D0-4289-98AF-E538523AF14A}" type="pres">
      <dgm:prSet presAssocID="{78A0DCC8-A6E9-4547-B3A9-E6EC8FC2303F}" presName="sibTrans" presStyleCnt="0"/>
      <dgm:spPr/>
    </dgm:pt>
    <dgm:pt modelId="{FE77160F-B2AF-46D4-8696-AA0E582B2D80}" type="pres">
      <dgm:prSet presAssocID="{78A0DCC8-A6E9-4547-B3A9-E6EC8FC2303F}" presName="space" presStyleCnt="0"/>
      <dgm:spPr/>
    </dgm:pt>
    <dgm:pt modelId="{3E71E0D1-DEB0-42AC-AA19-43793B3DDF68}" type="pres">
      <dgm:prSet presAssocID="{AA88168D-465E-4CA7-ABD3-F91EA90312DD}" presName="composite" presStyleCnt="0"/>
      <dgm:spPr/>
    </dgm:pt>
    <dgm:pt modelId="{45AEDE01-F9ED-4057-A06A-2D0D5156B7E7}" type="pres">
      <dgm:prSet presAssocID="{AA88168D-465E-4CA7-ABD3-F91EA90312DD}" presName="LShape" presStyleLbl="alignNode1" presStyleIdx="2" presStyleCnt="5"/>
      <dgm:spPr/>
    </dgm:pt>
    <dgm:pt modelId="{A789E107-CE3C-41C5-ABAC-B11C6958A88A}" type="pres">
      <dgm:prSet presAssocID="{AA88168D-465E-4CA7-ABD3-F91EA90312D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BEB5EC-2F6C-4EEA-8231-E6EECD3E1665}" type="pres">
      <dgm:prSet presAssocID="{AA88168D-465E-4CA7-ABD3-F91EA90312DD}" presName="Triangle" presStyleLbl="alignNode1" presStyleIdx="3" presStyleCnt="5"/>
      <dgm:spPr/>
    </dgm:pt>
    <dgm:pt modelId="{3EC70554-5DFA-436B-944A-2D9815900AB1}" type="pres">
      <dgm:prSet presAssocID="{8360833C-702B-4729-A7A7-F01DEA9031B3}" presName="sibTrans" presStyleCnt="0"/>
      <dgm:spPr/>
    </dgm:pt>
    <dgm:pt modelId="{342A7D2E-F622-42D5-A959-E182E9D1E29B}" type="pres">
      <dgm:prSet presAssocID="{8360833C-702B-4729-A7A7-F01DEA9031B3}" presName="space" presStyleCnt="0"/>
      <dgm:spPr/>
    </dgm:pt>
    <dgm:pt modelId="{78ED6594-6325-4E61-85C1-B15A22B0CDE2}" type="pres">
      <dgm:prSet presAssocID="{BB82A103-3304-4CC6-9304-B4BC32FDA1D2}" presName="composite" presStyleCnt="0"/>
      <dgm:spPr/>
    </dgm:pt>
    <dgm:pt modelId="{B7282353-8946-4D7F-A26E-8CDBAD0C541F}" type="pres">
      <dgm:prSet presAssocID="{BB82A103-3304-4CC6-9304-B4BC32FDA1D2}" presName="LShape" presStyleLbl="alignNode1" presStyleIdx="4" presStyleCnt="5"/>
      <dgm:spPr/>
    </dgm:pt>
    <dgm:pt modelId="{84494E60-59C6-4974-88FD-FC30A916A297}" type="pres">
      <dgm:prSet presAssocID="{BB82A103-3304-4CC6-9304-B4BC32FDA1D2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EE6888-B2C3-479E-8B43-BF98C392C176}" type="presOf" srcId="{BBBC04AA-0F2F-41E9-8E4C-4A0473DDEB49}" destId="{23A8C60C-B9D9-4893-85A3-49E6F2955501}" srcOrd="0" destOrd="0" presId="urn:microsoft.com/office/officeart/2009/3/layout/StepUpProcess"/>
    <dgm:cxn modelId="{222E81B7-D7BD-4DBF-901E-4A42A4D00016}" srcId="{EEF332F1-DC54-4668-BA4C-30515672760D}" destId="{AA88168D-465E-4CA7-ABD3-F91EA90312DD}" srcOrd="1" destOrd="0" parTransId="{8D5A11B2-56BE-4432-8DD3-DF93FEC8E57B}" sibTransId="{8360833C-702B-4729-A7A7-F01DEA9031B3}"/>
    <dgm:cxn modelId="{C508115F-FBBF-4990-AE98-32731D3A20A2}" srcId="{EEF332F1-DC54-4668-BA4C-30515672760D}" destId="{BBBC04AA-0F2F-41E9-8E4C-4A0473DDEB49}" srcOrd="0" destOrd="0" parTransId="{3A748D36-6580-4550-B1BC-050B07A68D60}" sibTransId="{78A0DCC8-A6E9-4547-B3A9-E6EC8FC2303F}"/>
    <dgm:cxn modelId="{5FB4D00E-3F80-4042-A3DE-2EEB12C107EE}" type="presOf" srcId="{BB82A103-3304-4CC6-9304-B4BC32FDA1D2}" destId="{84494E60-59C6-4974-88FD-FC30A916A297}" srcOrd="0" destOrd="0" presId="urn:microsoft.com/office/officeart/2009/3/layout/StepUpProcess"/>
    <dgm:cxn modelId="{19174CD0-44B3-47E5-8F55-7E96EE53741B}" type="presOf" srcId="{AA88168D-465E-4CA7-ABD3-F91EA90312DD}" destId="{A789E107-CE3C-41C5-ABAC-B11C6958A88A}" srcOrd="0" destOrd="0" presId="urn:microsoft.com/office/officeart/2009/3/layout/StepUpProcess"/>
    <dgm:cxn modelId="{5FC0F9E4-15BF-468E-BA72-B0504508253E}" type="presOf" srcId="{EEF332F1-DC54-4668-BA4C-30515672760D}" destId="{E3E08B38-7C55-4805-819A-024C7AB79161}" srcOrd="0" destOrd="0" presId="urn:microsoft.com/office/officeart/2009/3/layout/StepUpProcess"/>
    <dgm:cxn modelId="{E8C1DDBE-9355-48CC-BF19-4F09E0547C15}" srcId="{EEF332F1-DC54-4668-BA4C-30515672760D}" destId="{BB82A103-3304-4CC6-9304-B4BC32FDA1D2}" srcOrd="2" destOrd="0" parTransId="{E26436BF-3FFE-40D6-9A76-BF458BFD64C7}" sibTransId="{D1074625-BDDA-47C5-90A9-AC060EECF5B4}"/>
    <dgm:cxn modelId="{6959997E-6982-4AB7-B897-6749D3468278}" type="presParOf" srcId="{E3E08B38-7C55-4805-819A-024C7AB79161}" destId="{17A1DE72-2F94-4B67-BF02-8361EFC8B364}" srcOrd="0" destOrd="0" presId="urn:microsoft.com/office/officeart/2009/3/layout/StepUpProcess"/>
    <dgm:cxn modelId="{454F22C7-5723-4C22-B66B-DF5910AEF80E}" type="presParOf" srcId="{17A1DE72-2F94-4B67-BF02-8361EFC8B364}" destId="{6D8BC979-A04C-4170-9F7E-5D7E2577732B}" srcOrd="0" destOrd="0" presId="urn:microsoft.com/office/officeart/2009/3/layout/StepUpProcess"/>
    <dgm:cxn modelId="{5A976A5A-55F8-4790-A3F4-3D5D36A024BC}" type="presParOf" srcId="{17A1DE72-2F94-4B67-BF02-8361EFC8B364}" destId="{23A8C60C-B9D9-4893-85A3-49E6F2955501}" srcOrd="1" destOrd="0" presId="urn:microsoft.com/office/officeart/2009/3/layout/StepUpProcess"/>
    <dgm:cxn modelId="{21684E7A-401B-4E3F-A661-096CF34816E9}" type="presParOf" srcId="{17A1DE72-2F94-4B67-BF02-8361EFC8B364}" destId="{D5E7EB7A-DAC8-4EA5-8571-8D358ADEAD83}" srcOrd="2" destOrd="0" presId="urn:microsoft.com/office/officeart/2009/3/layout/StepUpProcess"/>
    <dgm:cxn modelId="{FA4D234A-98D8-4C81-B0B0-F89E30929D72}" type="presParOf" srcId="{E3E08B38-7C55-4805-819A-024C7AB79161}" destId="{F7FD92C8-86D0-4289-98AF-E538523AF14A}" srcOrd="1" destOrd="0" presId="urn:microsoft.com/office/officeart/2009/3/layout/StepUpProcess"/>
    <dgm:cxn modelId="{F6DD04FF-216D-4766-9130-D57BC7D578A4}" type="presParOf" srcId="{F7FD92C8-86D0-4289-98AF-E538523AF14A}" destId="{FE77160F-B2AF-46D4-8696-AA0E582B2D80}" srcOrd="0" destOrd="0" presId="urn:microsoft.com/office/officeart/2009/3/layout/StepUpProcess"/>
    <dgm:cxn modelId="{DD707A99-56B9-4BFA-B1A2-8A2EC92DBC90}" type="presParOf" srcId="{E3E08B38-7C55-4805-819A-024C7AB79161}" destId="{3E71E0D1-DEB0-42AC-AA19-43793B3DDF68}" srcOrd="2" destOrd="0" presId="urn:microsoft.com/office/officeart/2009/3/layout/StepUpProcess"/>
    <dgm:cxn modelId="{5279A665-00BB-4FCD-A47F-4523E7FE7D37}" type="presParOf" srcId="{3E71E0D1-DEB0-42AC-AA19-43793B3DDF68}" destId="{45AEDE01-F9ED-4057-A06A-2D0D5156B7E7}" srcOrd="0" destOrd="0" presId="urn:microsoft.com/office/officeart/2009/3/layout/StepUpProcess"/>
    <dgm:cxn modelId="{A40B151A-C42E-4F66-A271-4B86D53A53AB}" type="presParOf" srcId="{3E71E0D1-DEB0-42AC-AA19-43793B3DDF68}" destId="{A789E107-CE3C-41C5-ABAC-B11C6958A88A}" srcOrd="1" destOrd="0" presId="urn:microsoft.com/office/officeart/2009/3/layout/StepUpProcess"/>
    <dgm:cxn modelId="{0AB11394-3018-475E-BE32-596BB39C1C2F}" type="presParOf" srcId="{3E71E0D1-DEB0-42AC-AA19-43793B3DDF68}" destId="{A4BEB5EC-2F6C-4EEA-8231-E6EECD3E1665}" srcOrd="2" destOrd="0" presId="urn:microsoft.com/office/officeart/2009/3/layout/StepUpProcess"/>
    <dgm:cxn modelId="{780D9772-5B23-4720-B808-E95E48AC542B}" type="presParOf" srcId="{E3E08B38-7C55-4805-819A-024C7AB79161}" destId="{3EC70554-5DFA-436B-944A-2D9815900AB1}" srcOrd="3" destOrd="0" presId="urn:microsoft.com/office/officeart/2009/3/layout/StepUpProcess"/>
    <dgm:cxn modelId="{C138A43D-9B99-4BF7-A417-87BFFF6AD384}" type="presParOf" srcId="{3EC70554-5DFA-436B-944A-2D9815900AB1}" destId="{342A7D2E-F622-42D5-A959-E182E9D1E29B}" srcOrd="0" destOrd="0" presId="urn:microsoft.com/office/officeart/2009/3/layout/StepUpProcess"/>
    <dgm:cxn modelId="{2EEEDFE8-53EC-4E1F-8E7F-35EB91447964}" type="presParOf" srcId="{E3E08B38-7C55-4805-819A-024C7AB79161}" destId="{78ED6594-6325-4E61-85C1-B15A22B0CDE2}" srcOrd="4" destOrd="0" presId="urn:microsoft.com/office/officeart/2009/3/layout/StepUpProcess"/>
    <dgm:cxn modelId="{10FC77E1-E694-4E5C-A33F-CF9C34FBC08B}" type="presParOf" srcId="{78ED6594-6325-4E61-85C1-B15A22B0CDE2}" destId="{B7282353-8946-4D7F-A26E-8CDBAD0C541F}" srcOrd="0" destOrd="0" presId="urn:microsoft.com/office/officeart/2009/3/layout/StepUpProcess"/>
    <dgm:cxn modelId="{26B2F808-A33C-4B34-8871-D0F45F3DDDF6}" type="presParOf" srcId="{78ED6594-6325-4E61-85C1-B15A22B0CDE2}" destId="{84494E60-59C6-4974-88FD-FC30A916A29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F0FD8C-F7AA-4F1A-A396-5F92273FB5A8}" type="doc">
      <dgm:prSet loTypeId="urn:microsoft.com/office/officeart/2005/8/layout/b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0C0B796-0CCE-4995-9CC3-CA1368C9FE40}">
      <dgm:prSet phldrT="[Texto]"/>
      <dgm:spPr/>
      <dgm:t>
        <a:bodyPr/>
        <a:lstStyle/>
        <a:p>
          <a:endParaRPr lang="es-MX" dirty="0" smtClean="0"/>
        </a:p>
        <a:p>
          <a:r>
            <a:rPr lang="es-ES" dirty="0" smtClean="0"/>
            <a:t>El </a:t>
          </a:r>
          <a:r>
            <a:rPr lang="es-ES" b="1" i="1" dirty="0" smtClean="0"/>
            <a:t>descubrimiento de la historicidad y  temporalidad del ser humano.</a:t>
          </a:r>
          <a:endParaRPr lang="es-MX" dirty="0"/>
        </a:p>
      </dgm:t>
    </dgm:pt>
    <dgm:pt modelId="{3652A0B5-B2D4-4A71-8D80-ECCF75EC3090}" type="parTrans" cxnId="{34D35033-B689-4CEC-B6ED-5A7D26B55552}">
      <dgm:prSet/>
      <dgm:spPr/>
      <dgm:t>
        <a:bodyPr/>
        <a:lstStyle/>
        <a:p>
          <a:endParaRPr lang="es-MX"/>
        </a:p>
      </dgm:t>
    </dgm:pt>
    <dgm:pt modelId="{4C0C470F-B086-4026-BA2D-B8A526AB7FB9}" type="sibTrans" cxnId="{34D35033-B689-4CEC-B6ED-5A7D26B55552}">
      <dgm:prSet/>
      <dgm:spPr/>
      <dgm:t>
        <a:bodyPr/>
        <a:lstStyle/>
        <a:p>
          <a:endParaRPr lang="es-MX"/>
        </a:p>
      </dgm:t>
    </dgm:pt>
    <dgm:pt modelId="{F69810E8-9177-49DE-9E71-55DDBE4A3E4C}">
      <dgm:prSet phldrT="[Texto]"/>
      <dgm:spPr/>
      <dgm:t>
        <a:bodyPr/>
        <a:lstStyle/>
        <a:p>
          <a:r>
            <a:rPr lang="es-ES" dirty="0" smtClean="0"/>
            <a:t>La posición concreta e histórica, que establece que cada individuo es una </a:t>
          </a:r>
          <a:r>
            <a:rPr lang="es-ES" b="1" dirty="0" smtClean="0"/>
            <a:t>realidad única e irrepetible </a:t>
          </a:r>
          <a:r>
            <a:rPr lang="es-ES" dirty="0" smtClean="0"/>
            <a:t>con: </a:t>
          </a:r>
          <a:endParaRPr lang="es-MX" dirty="0" smtClean="0"/>
        </a:p>
        <a:p>
          <a:r>
            <a:rPr lang="es-ES" dirty="0" smtClean="0"/>
            <a:t>Su propia historia</a:t>
          </a:r>
          <a:endParaRPr lang="es-MX" dirty="0" smtClean="0"/>
        </a:p>
        <a:p>
          <a:r>
            <a:rPr lang="es-ES" dirty="0" smtClean="0"/>
            <a:t>Sus potencialidades</a:t>
          </a:r>
          <a:endParaRPr lang="es-MX" dirty="0" smtClean="0"/>
        </a:p>
        <a:p>
          <a:r>
            <a:rPr lang="es-ES" dirty="0" smtClean="0"/>
            <a:t>Sus limitaciones</a:t>
          </a:r>
          <a:endParaRPr lang="es-MX" dirty="0"/>
        </a:p>
      </dgm:t>
    </dgm:pt>
    <dgm:pt modelId="{906DD2DF-65D7-4590-9306-BEDC4F1B4754}" type="parTrans" cxnId="{8C622938-B55C-43A4-97F7-79A10390C304}">
      <dgm:prSet/>
      <dgm:spPr/>
      <dgm:t>
        <a:bodyPr/>
        <a:lstStyle/>
        <a:p>
          <a:endParaRPr lang="es-MX"/>
        </a:p>
      </dgm:t>
    </dgm:pt>
    <dgm:pt modelId="{ADFD3648-3AF5-48ED-9AC7-CABB5DE7B20F}" type="sibTrans" cxnId="{8C622938-B55C-43A4-97F7-79A10390C304}">
      <dgm:prSet/>
      <dgm:spPr/>
      <dgm:t>
        <a:bodyPr/>
        <a:lstStyle/>
        <a:p>
          <a:endParaRPr lang="es-MX"/>
        </a:p>
      </dgm:t>
    </dgm:pt>
    <dgm:pt modelId="{13499F38-B85C-4BE2-B003-AA6B9C2F79AF}">
      <dgm:prSet phldrT="[Texto]"/>
      <dgm:spPr/>
      <dgm:t>
        <a:bodyPr/>
        <a:lstStyle/>
        <a:p>
          <a:r>
            <a:rPr lang="es-ES" dirty="0" smtClean="0"/>
            <a:t>El pensamiento que indica que: “</a:t>
          </a:r>
          <a:r>
            <a:rPr lang="es-ES" b="1" i="1" dirty="0" smtClean="0"/>
            <a:t>ser humano es más que un don, una tarea</a:t>
          </a:r>
          <a:r>
            <a:rPr lang="es-ES" dirty="0" smtClean="0"/>
            <a:t>”, de quien tiene la posibilidad de </a:t>
          </a:r>
          <a:r>
            <a:rPr lang="es-ES" b="1" i="1" dirty="0" smtClean="0"/>
            <a:t>ser-ahí</a:t>
          </a:r>
          <a:r>
            <a:rPr lang="es-ES" b="1" dirty="0" smtClean="0"/>
            <a:t>.</a:t>
          </a:r>
          <a:endParaRPr lang="es-MX" b="1" dirty="0"/>
        </a:p>
      </dgm:t>
    </dgm:pt>
    <dgm:pt modelId="{7BE273F0-5B91-4311-AF5F-05D7CD486479}" type="parTrans" cxnId="{41E0513B-3E86-4B2E-AAC9-A7F43DA917B9}">
      <dgm:prSet/>
      <dgm:spPr/>
      <dgm:t>
        <a:bodyPr/>
        <a:lstStyle/>
        <a:p>
          <a:endParaRPr lang="es-MX"/>
        </a:p>
      </dgm:t>
    </dgm:pt>
    <dgm:pt modelId="{0AC6A9CE-C641-49F9-B497-7F3DD5A2215B}" type="sibTrans" cxnId="{41E0513B-3E86-4B2E-AAC9-A7F43DA917B9}">
      <dgm:prSet/>
      <dgm:spPr/>
      <dgm:t>
        <a:bodyPr/>
        <a:lstStyle/>
        <a:p>
          <a:endParaRPr lang="es-MX"/>
        </a:p>
      </dgm:t>
    </dgm:pt>
    <dgm:pt modelId="{0CFD1AE9-4D87-471D-A309-6B97E42ECE50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La conveniencia de entender</a:t>
          </a:r>
          <a:r>
            <a:rPr lang="es-ES" dirty="0" smtClean="0"/>
            <a:t> que “</a:t>
          </a:r>
          <a:r>
            <a:rPr lang="es-ES" b="1" i="1" dirty="0" smtClean="0"/>
            <a:t>La</a:t>
          </a:r>
          <a:r>
            <a:rPr lang="es-ES" dirty="0" smtClean="0"/>
            <a:t> </a:t>
          </a:r>
          <a:r>
            <a:rPr lang="es-ES" b="1" i="1" dirty="0" smtClean="0"/>
            <a:t>conciencia de</a:t>
          </a:r>
          <a:r>
            <a:rPr lang="es-ES" dirty="0" smtClean="0"/>
            <a:t> </a:t>
          </a:r>
          <a:r>
            <a:rPr lang="es-ES" b="1" i="1" dirty="0" smtClean="0"/>
            <a:t>ser una historia del pasado</a:t>
          </a:r>
          <a:r>
            <a:rPr lang="es-ES" dirty="0" smtClean="0"/>
            <a:t> ofrece sustancia a la propia </a:t>
          </a:r>
          <a:r>
            <a:rPr lang="es-ES" b="1" i="1" dirty="0" smtClean="0"/>
            <a:t>mismidad</a:t>
          </a:r>
          <a:r>
            <a:rPr lang="es-ES" dirty="0" smtClean="0"/>
            <a:t> del ser humano que cada uno es y </a:t>
          </a:r>
          <a:r>
            <a:rPr lang="es-ES" b="1" i="1" dirty="0" smtClean="0"/>
            <a:t>que se está ‘edificando’</a:t>
          </a:r>
          <a:r>
            <a:rPr lang="es-ES" i="1" dirty="0" smtClean="0"/>
            <a:t>,</a:t>
          </a:r>
          <a:r>
            <a:rPr lang="es-ES" b="1" i="1" dirty="0" smtClean="0"/>
            <a:t> construyendo</a:t>
          </a:r>
          <a:r>
            <a:rPr lang="es-ES" i="1" dirty="0" smtClean="0"/>
            <a:t>, </a:t>
          </a:r>
          <a:r>
            <a:rPr lang="es-ES" b="1" i="1" dirty="0" smtClean="0"/>
            <a:t>haciendo”</a:t>
          </a:r>
          <a:endParaRPr lang="es-MX" dirty="0"/>
        </a:p>
      </dgm:t>
    </dgm:pt>
    <dgm:pt modelId="{36CA614F-8413-426C-81A4-DC62593ACC02}" type="parTrans" cxnId="{E6E5D20A-FDA8-4538-94B5-B32B7D9FF521}">
      <dgm:prSet/>
      <dgm:spPr/>
      <dgm:t>
        <a:bodyPr/>
        <a:lstStyle/>
        <a:p>
          <a:endParaRPr lang="es-MX"/>
        </a:p>
      </dgm:t>
    </dgm:pt>
    <dgm:pt modelId="{2985C0E2-F2EB-407D-8E7D-346AEFCC6A9F}" type="sibTrans" cxnId="{E6E5D20A-FDA8-4538-94B5-B32B7D9FF521}">
      <dgm:prSet/>
      <dgm:spPr/>
      <dgm:t>
        <a:bodyPr/>
        <a:lstStyle/>
        <a:p>
          <a:endParaRPr lang="es-MX"/>
        </a:p>
      </dgm:t>
    </dgm:pt>
    <dgm:pt modelId="{E8CFC964-DF82-4F59-8171-AB180EF14C62}" type="pres">
      <dgm:prSet presAssocID="{85F0FD8C-F7AA-4F1A-A396-5F92273FB5A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9E6661-50ED-46CF-A5FA-042B70AC8B3C}" type="pres">
      <dgm:prSet presAssocID="{F0C0B796-0CCE-4995-9CC3-CA1368C9FE4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5FF1EB-D0EC-4FE1-B395-2B2BA118E376}" type="pres">
      <dgm:prSet presAssocID="{4C0C470F-B086-4026-BA2D-B8A526AB7FB9}" presName="sibTrans" presStyleLbl="sibTrans1D1" presStyleIdx="0" presStyleCnt="3"/>
      <dgm:spPr/>
      <dgm:t>
        <a:bodyPr/>
        <a:lstStyle/>
        <a:p>
          <a:endParaRPr lang="es-MX"/>
        </a:p>
      </dgm:t>
    </dgm:pt>
    <dgm:pt modelId="{8B6BD6EC-5907-42F3-AE66-4C664B5A7A7C}" type="pres">
      <dgm:prSet presAssocID="{4C0C470F-B086-4026-BA2D-B8A526AB7FB9}" presName="connectorText" presStyleLbl="sibTrans1D1" presStyleIdx="0" presStyleCnt="3"/>
      <dgm:spPr/>
      <dgm:t>
        <a:bodyPr/>
        <a:lstStyle/>
        <a:p>
          <a:endParaRPr lang="es-MX"/>
        </a:p>
      </dgm:t>
    </dgm:pt>
    <dgm:pt modelId="{E91BB621-D65D-4445-95D9-DB0EDAC792B9}" type="pres">
      <dgm:prSet presAssocID="{F69810E8-9177-49DE-9E71-55DDBE4A3E4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5A91F4-62C0-4BB9-B5D7-D51F88179E39}" type="pres">
      <dgm:prSet presAssocID="{ADFD3648-3AF5-48ED-9AC7-CABB5DE7B20F}" presName="sibTrans" presStyleLbl="sibTrans1D1" presStyleIdx="1" presStyleCnt="3"/>
      <dgm:spPr/>
      <dgm:t>
        <a:bodyPr/>
        <a:lstStyle/>
        <a:p>
          <a:endParaRPr lang="es-MX"/>
        </a:p>
      </dgm:t>
    </dgm:pt>
    <dgm:pt modelId="{55169C97-BD9F-4034-B543-1ABFA37035D1}" type="pres">
      <dgm:prSet presAssocID="{ADFD3648-3AF5-48ED-9AC7-CABB5DE7B20F}" presName="connectorText" presStyleLbl="sibTrans1D1" presStyleIdx="1" presStyleCnt="3"/>
      <dgm:spPr/>
      <dgm:t>
        <a:bodyPr/>
        <a:lstStyle/>
        <a:p>
          <a:endParaRPr lang="es-MX"/>
        </a:p>
      </dgm:t>
    </dgm:pt>
    <dgm:pt modelId="{FB557457-86D6-40A9-B9DF-B8382A5E0BD0}" type="pres">
      <dgm:prSet presAssocID="{13499F38-B85C-4BE2-B003-AA6B9C2F79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D757E7-6529-4283-929B-D45B1495B7DD}" type="pres">
      <dgm:prSet presAssocID="{0AC6A9CE-C641-49F9-B497-7F3DD5A2215B}" presName="sibTrans" presStyleLbl="sibTrans1D1" presStyleIdx="2" presStyleCnt="3"/>
      <dgm:spPr/>
      <dgm:t>
        <a:bodyPr/>
        <a:lstStyle/>
        <a:p>
          <a:endParaRPr lang="es-MX"/>
        </a:p>
      </dgm:t>
    </dgm:pt>
    <dgm:pt modelId="{665DDDA8-71B4-43E0-BC50-6870BD959645}" type="pres">
      <dgm:prSet presAssocID="{0AC6A9CE-C641-49F9-B497-7F3DD5A2215B}" presName="connectorText" presStyleLbl="sibTrans1D1" presStyleIdx="2" presStyleCnt="3"/>
      <dgm:spPr/>
      <dgm:t>
        <a:bodyPr/>
        <a:lstStyle/>
        <a:p>
          <a:endParaRPr lang="es-MX"/>
        </a:p>
      </dgm:t>
    </dgm:pt>
    <dgm:pt modelId="{7CCE23B0-EBAC-4A07-A713-6A584F709071}" type="pres">
      <dgm:prSet presAssocID="{0CFD1AE9-4D87-471D-A309-6B97E42ECE5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7FE4703-E6BD-4627-BCF3-26BB53E37EAE}" type="presOf" srcId="{0CFD1AE9-4D87-471D-A309-6B97E42ECE50}" destId="{7CCE23B0-EBAC-4A07-A713-6A584F709071}" srcOrd="0" destOrd="0" presId="urn:microsoft.com/office/officeart/2005/8/layout/bProcess3"/>
    <dgm:cxn modelId="{6312D652-8BD8-44F5-BE00-95D174F84CC1}" type="presOf" srcId="{0AC6A9CE-C641-49F9-B497-7F3DD5A2215B}" destId="{61D757E7-6529-4283-929B-D45B1495B7DD}" srcOrd="0" destOrd="0" presId="urn:microsoft.com/office/officeart/2005/8/layout/bProcess3"/>
    <dgm:cxn modelId="{6CE7F1F3-59CE-47F4-A71E-58B8844AEB37}" type="presOf" srcId="{ADFD3648-3AF5-48ED-9AC7-CABB5DE7B20F}" destId="{55169C97-BD9F-4034-B543-1ABFA37035D1}" srcOrd="1" destOrd="0" presId="urn:microsoft.com/office/officeart/2005/8/layout/bProcess3"/>
    <dgm:cxn modelId="{8C622938-B55C-43A4-97F7-79A10390C304}" srcId="{85F0FD8C-F7AA-4F1A-A396-5F92273FB5A8}" destId="{F69810E8-9177-49DE-9E71-55DDBE4A3E4C}" srcOrd="1" destOrd="0" parTransId="{906DD2DF-65D7-4590-9306-BEDC4F1B4754}" sibTransId="{ADFD3648-3AF5-48ED-9AC7-CABB5DE7B20F}"/>
    <dgm:cxn modelId="{DE300546-32F7-4F2D-A32A-F6741F6EA5FD}" type="presOf" srcId="{F0C0B796-0CCE-4995-9CC3-CA1368C9FE40}" destId="{649E6661-50ED-46CF-A5FA-042B70AC8B3C}" srcOrd="0" destOrd="0" presId="urn:microsoft.com/office/officeart/2005/8/layout/bProcess3"/>
    <dgm:cxn modelId="{B437BC0B-CF04-4722-BAE6-A56485DA6E84}" type="presOf" srcId="{4C0C470F-B086-4026-BA2D-B8A526AB7FB9}" destId="{8B6BD6EC-5907-42F3-AE66-4C664B5A7A7C}" srcOrd="1" destOrd="0" presId="urn:microsoft.com/office/officeart/2005/8/layout/bProcess3"/>
    <dgm:cxn modelId="{5C58D524-BD2F-4C2E-BB8F-46190DFDB7AE}" type="presOf" srcId="{ADFD3648-3AF5-48ED-9AC7-CABB5DE7B20F}" destId="{B45A91F4-62C0-4BB9-B5D7-D51F88179E39}" srcOrd="0" destOrd="0" presId="urn:microsoft.com/office/officeart/2005/8/layout/bProcess3"/>
    <dgm:cxn modelId="{34D35033-B689-4CEC-B6ED-5A7D26B55552}" srcId="{85F0FD8C-F7AA-4F1A-A396-5F92273FB5A8}" destId="{F0C0B796-0CCE-4995-9CC3-CA1368C9FE40}" srcOrd="0" destOrd="0" parTransId="{3652A0B5-B2D4-4A71-8D80-ECCF75EC3090}" sibTransId="{4C0C470F-B086-4026-BA2D-B8A526AB7FB9}"/>
    <dgm:cxn modelId="{41E0513B-3E86-4B2E-AAC9-A7F43DA917B9}" srcId="{85F0FD8C-F7AA-4F1A-A396-5F92273FB5A8}" destId="{13499F38-B85C-4BE2-B003-AA6B9C2F79AF}" srcOrd="2" destOrd="0" parTransId="{7BE273F0-5B91-4311-AF5F-05D7CD486479}" sibTransId="{0AC6A9CE-C641-49F9-B497-7F3DD5A2215B}"/>
    <dgm:cxn modelId="{F3B58148-085E-4AE9-8617-9DB69B76EBCF}" type="presOf" srcId="{85F0FD8C-F7AA-4F1A-A396-5F92273FB5A8}" destId="{E8CFC964-DF82-4F59-8171-AB180EF14C62}" srcOrd="0" destOrd="0" presId="urn:microsoft.com/office/officeart/2005/8/layout/bProcess3"/>
    <dgm:cxn modelId="{BCB5530E-F870-49F2-89C4-0A942FBBA1C1}" type="presOf" srcId="{0AC6A9CE-C641-49F9-B497-7F3DD5A2215B}" destId="{665DDDA8-71B4-43E0-BC50-6870BD959645}" srcOrd="1" destOrd="0" presId="urn:microsoft.com/office/officeart/2005/8/layout/bProcess3"/>
    <dgm:cxn modelId="{E6E5D20A-FDA8-4538-94B5-B32B7D9FF521}" srcId="{85F0FD8C-F7AA-4F1A-A396-5F92273FB5A8}" destId="{0CFD1AE9-4D87-471D-A309-6B97E42ECE50}" srcOrd="3" destOrd="0" parTransId="{36CA614F-8413-426C-81A4-DC62593ACC02}" sibTransId="{2985C0E2-F2EB-407D-8E7D-346AEFCC6A9F}"/>
    <dgm:cxn modelId="{C624A5B2-0EEB-4165-8AD0-E07775B320AF}" type="presOf" srcId="{13499F38-B85C-4BE2-B003-AA6B9C2F79AF}" destId="{FB557457-86D6-40A9-B9DF-B8382A5E0BD0}" srcOrd="0" destOrd="0" presId="urn:microsoft.com/office/officeart/2005/8/layout/bProcess3"/>
    <dgm:cxn modelId="{447DE821-CF76-4C7C-A22B-5084B999184A}" type="presOf" srcId="{4C0C470F-B086-4026-BA2D-B8A526AB7FB9}" destId="{415FF1EB-D0EC-4FE1-B395-2B2BA118E376}" srcOrd="0" destOrd="0" presId="urn:microsoft.com/office/officeart/2005/8/layout/bProcess3"/>
    <dgm:cxn modelId="{974F2269-2DD4-4E03-98A0-C4EDA3E79EDA}" type="presOf" srcId="{F69810E8-9177-49DE-9E71-55DDBE4A3E4C}" destId="{E91BB621-D65D-4445-95D9-DB0EDAC792B9}" srcOrd="0" destOrd="0" presId="urn:microsoft.com/office/officeart/2005/8/layout/bProcess3"/>
    <dgm:cxn modelId="{6C7A8820-1CF2-4048-B2ED-47DF6B6431AE}" type="presParOf" srcId="{E8CFC964-DF82-4F59-8171-AB180EF14C62}" destId="{649E6661-50ED-46CF-A5FA-042B70AC8B3C}" srcOrd="0" destOrd="0" presId="urn:microsoft.com/office/officeart/2005/8/layout/bProcess3"/>
    <dgm:cxn modelId="{FB4B46B8-AEF6-41C3-8B11-9423184F97A4}" type="presParOf" srcId="{E8CFC964-DF82-4F59-8171-AB180EF14C62}" destId="{415FF1EB-D0EC-4FE1-B395-2B2BA118E376}" srcOrd="1" destOrd="0" presId="urn:microsoft.com/office/officeart/2005/8/layout/bProcess3"/>
    <dgm:cxn modelId="{9F37D161-08D2-4F13-93B0-957F069D8FBA}" type="presParOf" srcId="{415FF1EB-D0EC-4FE1-B395-2B2BA118E376}" destId="{8B6BD6EC-5907-42F3-AE66-4C664B5A7A7C}" srcOrd="0" destOrd="0" presId="urn:microsoft.com/office/officeart/2005/8/layout/bProcess3"/>
    <dgm:cxn modelId="{269EF342-0979-460E-BC33-2B8C5F924639}" type="presParOf" srcId="{E8CFC964-DF82-4F59-8171-AB180EF14C62}" destId="{E91BB621-D65D-4445-95D9-DB0EDAC792B9}" srcOrd="2" destOrd="0" presId="urn:microsoft.com/office/officeart/2005/8/layout/bProcess3"/>
    <dgm:cxn modelId="{8B1660A9-52FC-460B-AEAC-C7EE94832A06}" type="presParOf" srcId="{E8CFC964-DF82-4F59-8171-AB180EF14C62}" destId="{B45A91F4-62C0-4BB9-B5D7-D51F88179E39}" srcOrd="3" destOrd="0" presId="urn:microsoft.com/office/officeart/2005/8/layout/bProcess3"/>
    <dgm:cxn modelId="{A48442BF-A27D-470F-A498-06E69B0A54DD}" type="presParOf" srcId="{B45A91F4-62C0-4BB9-B5D7-D51F88179E39}" destId="{55169C97-BD9F-4034-B543-1ABFA37035D1}" srcOrd="0" destOrd="0" presId="urn:microsoft.com/office/officeart/2005/8/layout/bProcess3"/>
    <dgm:cxn modelId="{048A9289-0144-47D0-AA13-411A0389801A}" type="presParOf" srcId="{E8CFC964-DF82-4F59-8171-AB180EF14C62}" destId="{FB557457-86D6-40A9-B9DF-B8382A5E0BD0}" srcOrd="4" destOrd="0" presId="urn:microsoft.com/office/officeart/2005/8/layout/bProcess3"/>
    <dgm:cxn modelId="{E14F210A-FEF1-4308-994E-31BAA9CE9A26}" type="presParOf" srcId="{E8CFC964-DF82-4F59-8171-AB180EF14C62}" destId="{61D757E7-6529-4283-929B-D45B1495B7DD}" srcOrd="5" destOrd="0" presId="urn:microsoft.com/office/officeart/2005/8/layout/bProcess3"/>
    <dgm:cxn modelId="{19C29ACC-EF2F-4E18-AC0D-D5ECB980CA09}" type="presParOf" srcId="{61D757E7-6529-4283-929B-D45B1495B7DD}" destId="{665DDDA8-71B4-43E0-BC50-6870BD959645}" srcOrd="0" destOrd="0" presId="urn:microsoft.com/office/officeart/2005/8/layout/bProcess3"/>
    <dgm:cxn modelId="{7C7FCD05-32B2-4751-A08A-CE96B1C45EAC}" type="presParOf" srcId="{E8CFC964-DF82-4F59-8171-AB180EF14C62}" destId="{7CCE23B0-EBAC-4A07-A713-6A584F709071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72A738-43F2-4D89-89BD-BE425E65B284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D8EA9F7-134E-45C3-9D23-21EF69EC8E20}">
      <dgm:prSet phldrT="[Text]"/>
      <dgm:spPr/>
      <dgm:t>
        <a:bodyPr/>
        <a:lstStyle/>
        <a:p>
          <a:r>
            <a:rPr lang="es-ES" dirty="0" smtClean="0"/>
            <a:t>¿Cuál es tu naturaleza?</a:t>
          </a:r>
          <a:endParaRPr lang="es-MX" dirty="0"/>
        </a:p>
      </dgm:t>
    </dgm:pt>
    <dgm:pt modelId="{2DA5BADC-A646-41B9-B444-A94097B4E941}" type="parTrans" cxnId="{2CED8F41-8CD0-4959-8FD3-4E74090EC4BF}">
      <dgm:prSet/>
      <dgm:spPr/>
      <dgm:t>
        <a:bodyPr/>
        <a:lstStyle/>
        <a:p>
          <a:endParaRPr lang="es-MX"/>
        </a:p>
      </dgm:t>
    </dgm:pt>
    <dgm:pt modelId="{C62C5699-8E58-4350-B72A-045F3F9A3BE1}" type="sibTrans" cxnId="{2CED8F41-8CD0-4959-8FD3-4E74090EC4BF}">
      <dgm:prSet/>
      <dgm:spPr/>
      <dgm:t>
        <a:bodyPr/>
        <a:lstStyle/>
        <a:p>
          <a:endParaRPr lang="es-MX"/>
        </a:p>
      </dgm:t>
    </dgm:pt>
    <dgm:pt modelId="{85B1B13C-E78C-4FA7-8688-D6AEF64340EB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E2F81280-8570-47B2-B51D-EBD6894C5213}" type="parTrans" cxnId="{5B6F892E-D308-4934-B352-460D72909AA5}">
      <dgm:prSet/>
      <dgm:spPr/>
      <dgm:t>
        <a:bodyPr/>
        <a:lstStyle/>
        <a:p>
          <a:endParaRPr lang="es-MX"/>
        </a:p>
      </dgm:t>
    </dgm:pt>
    <dgm:pt modelId="{96DEAD87-F0CA-45AC-B81F-0A43736CF6A0}" type="sibTrans" cxnId="{5B6F892E-D308-4934-B352-460D72909AA5}">
      <dgm:prSet/>
      <dgm:spPr/>
      <dgm:t>
        <a:bodyPr/>
        <a:lstStyle/>
        <a:p>
          <a:endParaRPr lang="es-MX"/>
        </a:p>
      </dgm:t>
    </dgm:pt>
    <dgm:pt modelId="{5875A125-88C4-424C-8D71-E7A6EA5759F6}">
      <dgm:prSet phldrT="[Text]"/>
      <dgm:spPr/>
      <dgm:t>
        <a:bodyPr/>
        <a:lstStyle/>
        <a:p>
          <a:r>
            <a:rPr lang="es-ES" dirty="0" smtClean="0"/>
            <a:t>¿Cambiarías tu naturaleza por influencia de alguien más?, ¿cuándo sí, y cuando no?</a:t>
          </a:r>
          <a:endParaRPr lang="es-MX" dirty="0"/>
        </a:p>
      </dgm:t>
    </dgm:pt>
    <dgm:pt modelId="{F39716BE-7723-4E25-B0CA-62CF54048957}" type="parTrans" cxnId="{DD376696-5278-4AD9-89CE-F043D087F720}">
      <dgm:prSet/>
      <dgm:spPr/>
      <dgm:t>
        <a:bodyPr/>
        <a:lstStyle/>
        <a:p>
          <a:endParaRPr lang="es-MX"/>
        </a:p>
      </dgm:t>
    </dgm:pt>
    <dgm:pt modelId="{47F133E5-A3BE-4934-8854-FF3BF30BBF56}" type="sibTrans" cxnId="{DD376696-5278-4AD9-89CE-F043D087F720}">
      <dgm:prSet/>
      <dgm:spPr/>
      <dgm:t>
        <a:bodyPr/>
        <a:lstStyle/>
        <a:p>
          <a:endParaRPr lang="es-MX"/>
        </a:p>
      </dgm:t>
    </dgm:pt>
    <dgm:pt modelId="{A02F91A6-F9B8-4926-B477-146426B410FB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63F68760-EF68-4A1B-BD78-DD848343E0A8}" type="parTrans" cxnId="{D7CB6A8C-3795-4275-85B8-4D7BFE1767A1}">
      <dgm:prSet/>
      <dgm:spPr/>
      <dgm:t>
        <a:bodyPr/>
        <a:lstStyle/>
        <a:p>
          <a:endParaRPr lang="es-MX"/>
        </a:p>
      </dgm:t>
    </dgm:pt>
    <dgm:pt modelId="{DB6A2EB1-8836-4353-865E-13B7E2EDBC8E}" type="sibTrans" cxnId="{D7CB6A8C-3795-4275-85B8-4D7BFE1767A1}">
      <dgm:prSet/>
      <dgm:spPr/>
      <dgm:t>
        <a:bodyPr/>
        <a:lstStyle/>
        <a:p>
          <a:endParaRPr lang="es-MX"/>
        </a:p>
      </dgm:t>
    </dgm:pt>
    <dgm:pt modelId="{42843382-D6A8-4CCD-9F82-EC469DFE404B}" type="pres">
      <dgm:prSet presAssocID="{4972A738-43F2-4D89-89BD-BE425E65B28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8703F7B-7A1E-4E0D-AF28-8F2CDC14172A}" type="pres">
      <dgm:prSet presAssocID="{4D8EA9F7-134E-45C3-9D23-21EF69EC8E20}" presName="linNode" presStyleCnt="0"/>
      <dgm:spPr/>
    </dgm:pt>
    <dgm:pt modelId="{973F6357-0CEF-455A-B7A4-92DCE2B66C31}" type="pres">
      <dgm:prSet presAssocID="{4D8EA9F7-134E-45C3-9D23-21EF69EC8E20}" presName="parentShp" presStyleLbl="node1" presStyleIdx="0" presStyleCnt="2" custLinFactNeighborY="-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E2DB22-DB97-4B24-8407-6BA5A679CFC6}" type="pres">
      <dgm:prSet presAssocID="{4D8EA9F7-134E-45C3-9D23-21EF69EC8E2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EE08B1-FC74-4289-BC52-BDD4AE4B161C}" type="pres">
      <dgm:prSet presAssocID="{C62C5699-8E58-4350-B72A-045F3F9A3BE1}" presName="spacing" presStyleCnt="0"/>
      <dgm:spPr/>
    </dgm:pt>
    <dgm:pt modelId="{30904C3F-F8CC-4740-ACB4-584E227FCCC4}" type="pres">
      <dgm:prSet presAssocID="{5875A125-88C4-424C-8D71-E7A6EA5759F6}" presName="linNode" presStyleCnt="0"/>
      <dgm:spPr/>
    </dgm:pt>
    <dgm:pt modelId="{AED20892-E84E-43E6-9F70-0E6EB474CBB0}" type="pres">
      <dgm:prSet presAssocID="{5875A125-88C4-424C-8D71-E7A6EA5759F6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E5F332-4004-494D-B93B-58A46FDD53F4}" type="pres">
      <dgm:prSet presAssocID="{5875A125-88C4-424C-8D71-E7A6EA5759F6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ED8F41-8CD0-4959-8FD3-4E74090EC4BF}" srcId="{4972A738-43F2-4D89-89BD-BE425E65B284}" destId="{4D8EA9F7-134E-45C3-9D23-21EF69EC8E20}" srcOrd="0" destOrd="0" parTransId="{2DA5BADC-A646-41B9-B444-A94097B4E941}" sibTransId="{C62C5699-8E58-4350-B72A-045F3F9A3BE1}"/>
    <dgm:cxn modelId="{E4BE31DF-584A-4F95-9EB3-3794097A2E0A}" type="presOf" srcId="{5875A125-88C4-424C-8D71-E7A6EA5759F6}" destId="{AED20892-E84E-43E6-9F70-0E6EB474CBB0}" srcOrd="0" destOrd="0" presId="urn:microsoft.com/office/officeart/2005/8/layout/vList6"/>
    <dgm:cxn modelId="{9D53E500-51C0-44E3-9014-AD07392C594E}" type="presOf" srcId="{A02F91A6-F9B8-4926-B477-146426B410FB}" destId="{EEE5F332-4004-494D-B93B-58A46FDD53F4}" srcOrd="0" destOrd="0" presId="urn:microsoft.com/office/officeart/2005/8/layout/vList6"/>
    <dgm:cxn modelId="{DD376696-5278-4AD9-89CE-F043D087F720}" srcId="{4972A738-43F2-4D89-89BD-BE425E65B284}" destId="{5875A125-88C4-424C-8D71-E7A6EA5759F6}" srcOrd="1" destOrd="0" parTransId="{F39716BE-7723-4E25-B0CA-62CF54048957}" sibTransId="{47F133E5-A3BE-4934-8854-FF3BF30BBF56}"/>
    <dgm:cxn modelId="{5B6F892E-D308-4934-B352-460D72909AA5}" srcId="{4D8EA9F7-134E-45C3-9D23-21EF69EC8E20}" destId="{85B1B13C-E78C-4FA7-8688-D6AEF64340EB}" srcOrd="0" destOrd="0" parTransId="{E2F81280-8570-47B2-B51D-EBD6894C5213}" sibTransId="{96DEAD87-F0CA-45AC-B81F-0A43736CF6A0}"/>
    <dgm:cxn modelId="{57DBFCB8-9D26-47E6-9BB0-80E29CC03F14}" type="presOf" srcId="{4D8EA9F7-134E-45C3-9D23-21EF69EC8E20}" destId="{973F6357-0CEF-455A-B7A4-92DCE2B66C31}" srcOrd="0" destOrd="0" presId="urn:microsoft.com/office/officeart/2005/8/layout/vList6"/>
    <dgm:cxn modelId="{9596FCB2-C6D7-4163-879C-DD2EE7C2A36F}" type="presOf" srcId="{4972A738-43F2-4D89-89BD-BE425E65B284}" destId="{42843382-D6A8-4CCD-9F82-EC469DFE404B}" srcOrd="0" destOrd="0" presId="urn:microsoft.com/office/officeart/2005/8/layout/vList6"/>
    <dgm:cxn modelId="{D7CB6A8C-3795-4275-85B8-4D7BFE1767A1}" srcId="{5875A125-88C4-424C-8D71-E7A6EA5759F6}" destId="{A02F91A6-F9B8-4926-B477-146426B410FB}" srcOrd="0" destOrd="0" parTransId="{63F68760-EF68-4A1B-BD78-DD848343E0A8}" sibTransId="{DB6A2EB1-8836-4353-865E-13B7E2EDBC8E}"/>
    <dgm:cxn modelId="{71FD63CA-41AC-4E93-9509-E7FB698502A8}" type="presOf" srcId="{85B1B13C-E78C-4FA7-8688-D6AEF64340EB}" destId="{B5E2DB22-DB97-4B24-8407-6BA5A679CFC6}" srcOrd="0" destOrd="0" presId="urn:microsoft.com/office/officeart/2005/8/layout/vList6"/>
    <dgm:cxn modelId="{822D8488-2581-4890-B775-6EA1EA03F07A}" type="presParOf" srcId="{42843382-D6A8-4CCD-9F82-EC469DFE404B}" destId="{58703F7B-7A1E-4E0D-AF28-8F2CDC14172A}" srcOrd="0" destOrd="0" presId="urn:microsoft.com/office/officeart/2005/8/layout/vList6"/>
    <dgm:cxn modelId="{45639967-4563-4883-96CA-8D930F68C2A7}" type="presParOf" srcId="{58703F7B-7A1E-4E0D-AF28-8F2CDC14172A}" destId="{973F6357-0CEF-455A-B7A4-92DCE2B66C31}" srcOrd="0" destOrd="0" presId="urn:microsoft.com/office/officeart/2005/8/layout/vList6"/>
    <dgm:cxn modelId="{633FCA01-292F-4C26-B77B-2A1D53ECB746}" type="presParOf" srcId="{58703F7B-7A1E-4E0D-AF28-8F2CDC14172A}" destId="{B5E2DB22-DB97-4B24-8407-6BA5A679CFC6}" srcOrd="1" destOrd="0" presId="urn:microsoft.com/office/officeart/2005/8/layout/vList6"/>
    <dgm:cxn modelId="{810E5FB1-6673-4EB2-823F-087CE6057BD3}" type="presParOf" srcId="{42843382-D6A8-4CCD-9F82-EC469DFE404B}" destId="{8DEE08B1-FC74-4289-BC52-BDD4AE4B161C}" srcOrd="1" destOrd="0" presId="urn:microsoft.com/office/officeart/2005/8/layout/vList6"/>
    <dgm:cxn modelId="{70348B81-F113-4937-8A8A-7E4148EA9EA4}" type="presParOf" srcId="{42843382-D6A8-4CCD-9F82-EC469DFE404B}" destId="{30904C3F-F8CC-4740-ACB4-584E227FCCC4}" srcOrd="2" destOrd="0" presId="urn:microsoft.com/office/officeart/2005/8/layout/vList6"/>
    <dgm:cxn modelId="{03320144-0DF3-40E6-B432-09F97306A953}" type="presParOf" srcId="{30904C3F-F8CC-4740-ACB4-584E227FCCC4}" destId="{AED20892-E84E-43E6-9F70-0E6EB474CBB0}" srcOrd="0" destOrd="0" presId="urn:microsoft.com/office/officeart/2005/8/layout/vList6"/>
    <dgm:cxn modelId="{9F7BB358-56F0-4088-915B-724CEE259CCD}" type="presParOf" srcId="{30904C3F-F8CC-4740-ACB4-584E227FCCC4}" destId="{EEE5F332-4004-494D-B93B-58A46FDD53F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D4DE80-D561-41E5-9ABA-52DBA27E0FEB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8CB8377D-F124-41F4-8092-D728A983D0EB}">
      <dgm:prSet phldrT="[Texto]"/>
      <dgm:spPr/>
      <dgm:t>
        <a:bodyPr/>
        <a:lstStyle/>
        <a:p>
          <a:r>
            <a:rPr lang="es-ES" b="1" i="1" dirty="0" smtClean="0"/>
            <a:t>Conciencia</a:t>
          </a:r>
          <a:endParaRPr lang="es-MX" dirty="0"/>
        </a:p>
      </dgm:t>
    </dgm:pt>
    <dgm:pt modelId="{E2F5CBE5-94FE-45A2-AEFD-ED00B3BCA4F0}" type="parTrans" cxnId="{62374D7F-245B-41F3-9382-45701805E0C2}">
      <dgm:prSet/>
      <dgm:spPr/>
      <dgm:t>
        <a:bodyPr/>
        <a:lstStyle/>
        <a:p>
          <a:endParaRPr lang="es-MX"/>
        </a:p>
      </dgm:t>
    </dgm:pt>
    <dgm:pt modelId="{7F0256E0-019C-4FE2-8046-9C6437ADC708}" type="sibTrans" cxnId="{62374D7F-245B-41F3-9382-45701805E0C2}">
      <dgm:prSet/>
      <dgm:spPr/>
      <dgm:t>
        <a:bodyPr/>
        <a:lstStyle/>
        <a:p>
          <a:endParaRPr lang="es-MX"/>
        </a:p>
      </dgm:t>
    </dgm:pt>
    <dgm:pt modelId="{CBE6D348-6D7B-404E-ACB9-6BE13B8037E9}">
      <dgm:prSet phldrT="[Texto]"/>
      <dgm:spPr/>
      <dgm:t>
        <a:bodyPr/>
        <a:lstStyle/>
        <a:p>
          <a:r>
            <a:rPr lang="es-ES" b="1" i="1" dirty="0" smtClean="0"/>
            <a:t>Inteligencia</a:t>
          </a:r>
          <a:endParaRPr lang="es-MX" dirty="0"/>
        </a:p>
      </dgm:t>
    </dgm:pt>
    <dgm:pt modelId="{07FFBFCB-195F-474D-AA49-A3041367C5BE}" type="parTrans" cxnId="{AFCF1F23-9187-41B9-9923-EB0C8B07F6C8}">
      <dgm:prSet/>
      <dgm:spPr/>
      <dgm:t>
        <a:bodyPr/>
        <a:lstStyle/>
        <a:p>
          <a:endParaRPr lang="es-MX"/>
        </a:p>
      </dgm:t>
    </dgm:pt>
    <dgm:pt modelId="{60377742-6B1F-451F-B6BB-2E0E1D7437E2}" type="sibTrans" cxnId="{AFCF1F23-9187-41B9-9923-EB0C8B07F6C8}">
      <dgm:prSet/>
      <dgm:spPr/>
      <dgm:t>
        <a:bodyPr/>
        <a:lstStyle/>
        <a:p>
          <a:endParaRPr lang="es-MX"/>
        </a:p>
      </dgm:t>
    </dgm:pt>
    <dgm:pt modelId="{C6B599B5-139B-4F2E-9DC7-B6C0A0555C84}">
      <dgm:prSet phldrT="[Texto]"/>
      <dgm:spPr/>
      <dgm:t>
        <a:bodyPr/>
        <a:lstStyle/>
        <a:p>
          <a:r>
            <a:rPr lang="es-ES" b="1" i="1" dirty="0" smtClean="0"/>
            <a:t>Libertad </a:t>
          </a:r>
          <a:endParaRPr lang="es-MX" dirty="0"/>
        </a:p>
      </dgm:t>
    </dgm:pt>
    <dgm:pt modelId="{05004DF3-4EDE-4FC9-968E-53AA54932B3D}" type="parTrans" cxnId="{67577CBD-AEDF-4F78-9B59-F8C109BC1194}">
      <dgm:prSet/>
      <dgm:spPr/>
      <dgm:t>
        <a:bodyPr/>
        <a:lstStyle/>
        <a:p>
          <a:endParaRPr lang="es-MX"/>
        </a:p>
      </dgm:t>
    </dgm:pt>
    <dgm:pt modelId="{512AC6D9-2F18-4349-9685-F6FED9299204}" type="sibTrans" cxnId="{67577CBD-AEDF-4F78-9B59-F8C109BC1194}">
      <dgm:prSet/>
      <dgm:spPr/>
      <dgm:t>
        <a:bodyPr/>
        <a:lstStyle/>
        <a:p>
          <a:endParaRPr lang="es-MX"/>
        </a:p>
      </dgm:t>
    </dgm:pt>
    <dgm:pt modelId="{DE1C0D44-3655-4604-9D5B-DE52C4B4E1CF}">
      <dgm:prSet/>
      <dgm:spPr/>
      <dgm:t>
        <a:bodyPr/>
        <a:lstStyle/>
        <a:p>
          <a:r>
            <a:rPr lang="es-ES" b="1" i="1" dirty="0" smtClean="0"/>
            <a:t>Voluntad </a:t>
          </a:r>
          <a:endParaRPr lang="es-MX" dirty="0"/>
        </a:p>
      </dgm:t>
    </dgm:pt>
    <dgm:pt modelId="{A177A665-0750-4939-91BD-C69011AADF8E}" type="parTrans" cxnId="{60EDB0F3-EC8B-4201-B72D-D3197F138302}">
      <dgm:prSet/>
      <dgm:spPr/>
      <dgm:t>
        <a:bodyPr/>
        <a:lstStyle/>
        <a:p>
          <a:endParaRPr lang="es-MX"/>
        </a:p>
      </dgm:t>
    </dgm:pt>
    <dgm:pt modelId="{E4E7CCA1-7CAD-4502-9DCC-268DE981B63A}" type="sibTrans" cxnId="{60EDB0F3-EC8B-4201-B72D-D3197F138302}">
      <dgm:prSet/>
      <dgm:spPr/>
      <dgm:t>
        <a:bodyPr/>
        <a:lstStyle/>
        <a:p>
          <a:endParaRPr lang="es-MX"/>
        </a:p>
      </dgm:t>
    </dgm:pt>
    <dgm:pt modelId="{578AC0C9-1452-4595-AB44-DF9A2F759D44}" type="pres">
      <dgm:prSet presAssocID="{7DD4DE80-D561-41E5-9ABA-52DBA27E0FEB}" presName="Name0" presStyleCnt="0">
        <dgm:presLayoutVars>
          <dgm:dir/>
          <dgm:resizeHandles val="exact"/>
        </dgm:presLayoutVars>
      </dgm:prSet>
      <dgm:spPr/>
    </dgm:pt>
    <dgm:pt modelId="{DCCC9C65-78E5-45BB-93A9-BF4C51CBAEBF}" type="pres">
      <dgm:prSet presAssocID="{8CB8377D-F124-41F4-8092-D728A983D0E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7898E-B002-4930-A4B3-096BC7F9F05A}" type="pres">
      <dgm:prSet presAssocID="{7F0256E0-019C-4FE2-8046-9C6437ADC708}" presName="sibTrans" presStyleLbl="sibTrans2D1" presStyleIdx="0" presStyleCnt="3"/>
      <dgm:spPr/>
      <dgm:t>
        <a:bodyPr/>
        <a:lstStyle/>
        <a:p>
          <a:endParaRPr lang="es-MX"/>
        </a:p>
      </dgm:t>
    </dgm:pt>
    <dgm:pt modelId="{7686F6FB-E592-403B-880A-3DFA74BEEFA4}" type="pres">
      <dgm:prSet presAssocID="{7F0256E0-019C-4FE2-8046-9C6437ADC708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449226DC-0EA0-4F1E-8311-17446921555B}" type="pres">
      <dgm:prSet presAssocID="{CBE6D348-6D7B-404E-ACB9-6BE13B8037E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676250-5826-424C-B2BB-4D6D2DB31EE1}" type="pres">
      <dgm:prSet presAssocID="{60377742-6B1F-451F-B6BB-2E0E1D7437E2}" presName="sibTrans" presStyleLbl="sibTrans2D1" presStyleIdx="1" presStyleCnt="3"/>
      <dgm:spPr/>
      <dgm:t>
        <a:bodyPr/>
        <a:lstStyle/>
        <a:p>
          <a:endParaRPr lang="es-MX"/>
        </a:p>
      </dgm:t>
    </dgm:pt>
    <dgm:pt modelId="{19F4FF46-878B-461E-8E75-1C5C3D27BD19}" type="pres">
      <dgm:prSet presAssocID="{60377742-6B1F-451F-B6BB-2E0E1D7437E2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A44EB0D3-10C9-47C5-A53B-BDBB54B3740D}" type="pres">
      <dgm:prSet presAssocID="{C6B599B5-139B-4F2E-9DC7-B6C0A0555C8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B6E356-2607-4BF6-9CFB-A1D89116F04D}" type="pres">
      <dgm:prSet presAssocID="{512AC6D9-2F18-4349-9685-F6FED9299204}" presName="sibTrans" presStyleLbl="sibTrans2D1" presStyleIdx="2" presStyleCnt="3"/>
      <dgm:spPr/>
      <dgm:t>
        <a:bodyPr/>
        <a:lstStyle/>
        <a:p>
          <a:endParaRPr lang="es-MX"/>
        </a:p>
      </dgm:t>
    </dgm:pt>
    <dgm:pt modelId="{E63961AB-8770-4CEB-9A9A-FCDA82333018}" type="pres">
      <dgm:prSet presAssocID="{512AC6D9-2F18-4349-9685-F6FED9299204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4B21423F-FDED-404C-8604-04D744518E0E}" type="pres">
      <dgm:prSet presAssocID="{DE1C0D44-3655-4604-9D5B-DE52C4B4E1C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CF1F23-9187-41B9-9923-EB0C8B07F6C8}" srcId="{7DD4DE80-D561-41E5-9ABA-52DBA27E0FEB}" destId="{CBE6D348-6D7B-404E-ACB9-6BE13B8037E9}" srcOrd="1" destOrd="0" parTransId="{07FFBFCB-195F-474D-AA49-A3041367C5BE}" sibTransId="{60377742-6B1F-451F-B6BB-2E0E1D7437E2}"/>
    <dgm:cxn modelId="{C023E489-6502-4A4F-92A7-D69012179D0C}" type="presOf" srcId="{60377742-6B1F-451F-B6BB-2E0E1D7437E2}" destId="{B1676250-5826-424C-B2BB-4D6D2DB31EE1}" srcOrd="0" destOrd="0" presId="urn:microsoft.com/office/officeart/2005/8/layout/process1"/>
    <dgm:cxn modelId="{957F90A1-2BF5-4FA4-AF92-103A8F5B3BAC}" type="presOf" srcId="{C6B599B5-139B-4F2E-9DC7-B6C0A0555C84}" destId="{A44EB0D3-10C9-47C5-A53B-BDBB54B3740D}" srcOrd="0" destOrd="0" presId="urn:microsoft.com/office/officeart/2005/8/layout/process1"/>
    <dgm:cxn modelId="{62374D7F-245B-41F3-9382-45701805E0C2}" srcId="{7DD4DE80-D561-41E5-9ABA-52DBA27E0FEB}" destId="{8CB8377D-F124-41F4-8092-D728A983D0EB}" srcOrd="0" destOrd="0" parTransId="{E2F5CBE5-94FE-45A2-AEFD-ED00B3BCA4F0}" sibTransId="{7F0256E0-019C-4FE2-8046-9C6437ADC708}"/>
    <dgm:cxn modelId="{96BBA18C-6414-4DF8-93FD-9908DF8C0846}" type="presOf" srcId="{7DD4DE80-D561-41E5-9ABA-52DBA27E0FEB}" destId="{578AC0C9-1452-4595-AB44-DF9A2F759D44}" srcOrd="0" destOrd="0" presId="urn:microsoft.com/office/officeart/2005/8/layout/process1"/>
    <dgm:cxn modelId="{F16F08B5-F53C-405B-ACC7-DF26396E2795}" type="presOf" srcId="{512AC6D9-2F18-4349-9685-F6FED9299204}" destId="{8BB6E356-2607-4BF6-9CFB-A1D89116F04D}" srcOrd="0" destOrd="0" presId="urn:microsoft.com/office/officeart/2005/8/layout/process1"/>
    <dgm:cxn modelId="{27E29190-8301-47CA-8C99-7678914BC34A}" type="presOf" srcId="{60377742-6B1F-451F-B6BB-2E0E1D7437E2}" destId="{19F4FF46-878B-461E-8E75-1C5C3D27BD19}" srcOrd="1" destOrd="0" presId="urn:microsoft.com/office/officeart/2005/8/layout/process1"/>
    <dgm:cxn modelId="{67F932A0-B760-4901-B3E0-C30067791BEC}" type="presOf" srcId="{512AC6D9-2F18-4349-9685-F6FED9299204}" destId="{E63961AB-8770-4CEB-9A9A-FCDA82333018}" srcOrd="1" destOrd="0" presId="urn:microsoft.com/office/officeart/2005/8/layout/process1"/>
    <dgm:cxn modelId="{D28E9FA0-B222-430E-8768-53AA82A3FE44}" type="presOf" srcId="{7F0256E0-019C-4FE2-8046-9C6437ADC708}" destId="{7686F6FB-E592-403B-880A-3DFA74BEEFA4}" srcOrd="1" destOrd="0" presId="urn:microsoft.com/office/officeart/2005/8/layout/process1"/>
    <dgm:cxn modelId="{67577CBD-AEDF-4F78-9B59-F8C109BC1194}" srcId="{7DD4DE80-D561-41E5-9ABA-52DBA27E0FEB}" destId="{C6B599B5-139B-4F2E-9DC7-B6C0A0555C84}" srcOrd="2" destOrd="0" parTransId="{05004DF3-4EDE-4FC9-968E-53AA54932B3D}" sibTransId="{512AC6D9-2F18-4349-9685-F6FED9299204}"/>
    <dgm:cxn modelId="{B73AB26C-FE9C-4E89-87E9-C891C745C8EA}" type="presOf" srcId="{7F0256E0-019C-4FE2-8046-9C6437ADC708}" destId="{30E7898E-B002-4930-A4B3-096BC7F9F05A}" srcOrd="0" destOrd="0" presId="urn:microsoft.com/office/officeart/2005/8/layout/process1"/>
    <dgm:cxn modelId="{60EDB0F3-EC8B-4201-B72D-D3197F138302}" srcId="{7DD4DE80-D561-41E5-9ABA-52DBA27E0FEB}" destId="{DE1C0D44-3655-4604-9D5B-DE52C4B4E1CF}" srcOrd="3" destOrd="0" parTransId="{A177A665-0750-4939-91BD-C69011AADF8E}" sibTransId="{E4E7CCA1-7CAD-4502-9DCC-268DE981B63A}"/>
    <dgm:cxn modelId="{BD2CA4C0-41CC-450F-B88A-999FE0BD0F85}" type="presOf" srcId="{CBE6D348-6D7B-404E-ACB9-6BE13B8037E9}" destId="{449226DC-0EA0-4F1E-8311-17446921555B}" srcOrd="0" destOrd="0" presId="urn:microsoft.com/office/officeart/2005/8/layout/process1"/>
    <dgm:cxn modelId="{94CEE8AD-3548-4D40-A23B-8D571532AB35}" type="presOf" srcId="{DE1C0D44-3655-4604-9D5B-DE52C4B4E1CF}" destId="{4B21423F-FDED-404C-8604-04D744518E0E}" srcOrd="0" destOrd="0" presId="urn:microsoft.com/office/officeart/2005/8/layout/process1"/>
    <dgm:cxn modelId="{24CAB0D8-4873-4925-9E1C-6BB839F54067}" type="presOf" srcId="{8CB8377D-F124-41F4-8092-D728A983D0EB}" destId="{DCCC9C65-78E5-45BB-93A9-BF4C51CBAEBF}" srcOrd="0" destOrd="0" presId="urn:microsoft.com/office/officeart/2005/8/layout/process1"/>
    <dgm:cxn modelId="{DBF66AB9-0D7A-445D-8F02-C51D32ABEEE4}" type="presParOf" srcId="{578AC0C9-1452-4595-AB44-DF9A2F759D44}" destId="{DCCC9C65-78E5-45BB-93A9-BF4C51CBAEBF}" srcOrd="0" destOrd="0" presId="urn:microsoft.com/office/officeart/2005/8/layout/process1"/>
    <dgm:cxn modelId="{4542B22B-3CCD-45FE-9B90-CF2946C28C01}" type="presParOf" srcId="{578AC0C9-1452-4595-AB44-DF9A2F759D44}" destId="{30E7898E-B002-4930-A4B3-096BC7F9F05A}" srcOrd="1" destOrd="0" presId="urn:microsoft.com/office/officeart/2005/8/layout/process1"/>
    <dgm:cxn modelId="{6FE69942-C561-44D9-A740-9273BED344B9}" type="presParOf" srcId="{30E7898E-B002-4930-A4B3-096BC7F9F05A}" destId="{7686F6FB-E592-403B-880A-3DFA74BEEFA4}" srcOrd="0" destOrd="0" presId="urn:microsoft.com/office/officeart/2005/8/layout/process1"/>
    <dgm:cxn modelId="{2D0BC749-372B-407A-A8E6-954EFCB12216}" type="presParOf" srcId="{578AC0C9-1452-4595-AB44-DF9A2F759D44}" destId="{449226DC-0EA0-4F1E-8311-17446921555B}" srcOrd="2" destOrd="0" presId="urn:microsoft.com/office/officeart/2005/8/layout/process1"/>
    <dgm:cxn modelId="{7C73E9A6-BD29-46FF-A258-81C3BADE82B9}" type="presParOf" srcId="{578AC0C9-1452-4595-AB44-DF9A2F759D44}" destId="{B1676250-5826-424C-B2BB-4D6D2DB31EE1}" srcOrd="3" destOrd="0" presId="urn:microsoft.com/office/officeart/2005/8/layout/process1"/>
    <dgm:cxn modelId="{59FA11B6-813A-413D-9BF3-A9035651437B}" type="presParOf" srcId="{B1676250-5826-424C-B2BB-4D6D2DB31EE1}" destId="{19F4FF46-878B-461E-8E75-1C5C3D27BD19}" srcOrd="0" destOrd="0" presId="urn:microsoft.com/office/officeart/2005/8/layout/process1"/>
    <dgm:cxn modelId="{65C6D93C-ABCF-464D-ADD8-1757EF201D09}" type="presParOf" srcId="{578AC0C9-1452-4595-AB44-DF9A2F759D44}" destId="{A44EB0D3-10C9-47C5-A53B-BDBB54B3740D}" srcOrd="4" destOrd="0" presId="urn:microsoft.com/office/officeart/2005/8/layout/process1"/>
    <dgm:cxn modelId="{1B52B957-E41E-4AEB-9FF5-7FC8EEA78063}" type="presParOf" srcId="{578AC0C9-1452-4595-AB44-DF9A2F759D44}" destId="{8BB6E356-2607-4BF6-9CFB-A1D89116F04D}" srcOrd="5" destOrd="0" presId="urn:microsoft.com/office/officeart/2005/8/layout/process1"/>
    <dgm:cxn modelId="{8FD0E4F5-7680-40FB-B35E-303055BD2248}" type="presParOf" srcId="{8BB6E356-2607-4BF6-9CFB-A1D89116F04D}" destId="{E63961AB-8770-4CEB-9A9A-FCDA82333018}" srcOrd="0" destOrd="0" presId="urn:microsoft.com/office/officeart/2005/8/layout/process1"/>
    <dgm:cxn modelId="{30BF5A0A-4BD6-4A21-BCE2-604E4C99E519}" type="presParOf" srcId="{578AC0C9-1452-4595-AB44-DF9A2F759D44}" destId="{4B21423F-FDED-404C-8604-04D744518E0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E4734-657E-4F5E-BD8E-6AFE6A27D67B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0_3" csCatId="mainScheme" phldr="1"/>
      <dgm:spPr/>
    </dgm:pt>
    <dgm:pt modelId="{611348F8-4E74-47EE-86D1-9EF17FCAD7D6}">
      <dgm:prSet phldrT="[Texto]"/>
      <dgm:spPr/>
      <dgm:t>
        <a:bodyPr/>
        <a:lstStyle/>
        <a:p>
          <a:r>
            <a:rPr lang="es-ES" b="1" i="1" dirty="0" smtClean="0">
              <a:hlinkClick xmlns:r="http://schemas.openxmlformats.org/officeDocument/2006/relationships" r:id="rId1" action="ppaction://hlinksldjump"/>
            </a:rPr>
            <a:t>Aristóteles</a:t>
          </a:r>
          <a:endParaRPr lang="es-MX" dirty="0"/>
        </a:p>
      </dgm:t>
    </dgm:pt>
    <dgm:pt modelId="{CAE4A4B8-8512-4ADF-AAEC-E14DBBE32B23}" type="parTrans" cxnId="{97439ABA-625F-43B8-B66E-53FE57C478B5}">
      <dgm:prSet/>
      <dgm:spPr/>
      <dgm:t>
        <a:bodyPr/>
        <a:lstStyle/>
        <a:p>
          <a:endParaRPr lang="es-MX"/>
        </a:p>
      </dgm:t>
    </dgm:pt>
    <dgm:pt modelId="{E4B634F8-6BE3-49E0-AB06-C37AD30633EE}" type="sibTrans" cxnId="{97439ABA-625F-43B8-B66E-53FE57C478B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D59F8580-0569-448B-BBB5-1FDF64FA77C7}">
      <dgm:prSet phldrT="[Texto]"/>
      <dgm:spPr/>
      <dgm:t>
        <a:bodyPr/>
        <a:lstStyle/>
        <a:p>
          <a:r>
            <a:rPr lang="es-ES" b="1" i="1" dirty="0" smtClean="0">
              <a:hlinkClick xmlns:r="http://schemas.openxmlformats.org/officeDocument/2006/relationships" r:id="rId3" action="ppaction://hlinksldjump"/>
            </a:rPr>
            <a:t>Agustín de Hipona</a:t>
          </a:r>
          <a:endParaRPr lang="es-MX" dirty="0"/>
        </a:p>
      </dgm:t>
    </dgm:pt>
    <dgm:pt modelId="{1469894E-A254-49AE-AD95-9ECCD62596AD}" type="parTrans" cxnId="{01475FB6-462E-436B-A782-DCBDB1EE032C}">
      <dgm:prSet/>
      <dgm:spPr/>
      <dgm:t>
        <a:bodyPr/>
        <a:lstStyle/>
        <a:p>
          <a:endParaRPr lang="es-MX"/>
        </a:p>
      </dgm:t>
    </dgm:pt>
    <dgm:pt modelId="{A701AB58-2F83-4E97-A2EA-4053264D7517}" type="sibTrans" cxnId="{01475FB6-462E-436B-A782-DCBDB1EE032C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5D7D7B0A-7E8F-4A9A-91C7-018088BCF2CD}">
      <dgm:prSet phldrT="[Texto]"/>
      <dgm:spPr/>
      <dgm:t>
        <a:bodyPr/>
        <a:lstStyle/>
        <a:p>
          <a:r>
            <a:rPr lang="es-ES" b="1" i="1" dirty="0" smtClean="0">
              <a:hlinkClick xmlns:r="http://schemas.openxmlformats.org/officeDocument/2006/relationships" r:id="rId4" action="ppaction://hlinksldjump"/>
            </a:rPr>
            <a:t>Platón</a:t>
          </a:r>
          <a:endParaRPr lang="es-MX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/>
          </dgm14:cNvPr>
        </a:ext>
      </dgm:extLst>
    </dgm:pt>
    <dgm:pt modelId="{FC19CD13-AD54-47DA-B123-81BF8D7D774B}" type="parTrans" cxnId="{8CD69AA2-6250-4007-95C0-34F1DBAF0B68}">
      <dgm:prSet/>
      <dgm:spPr/>
      <dgm:t>
        <a:bodyPr/>
        <a:lstStyle/>
        <a:p>
          <a:endParaRPr lang="es-MX"/>
        </a:p>
      </dgm:t>
    </dgm:pt>
    <dgm:pt modelId="{F8F78FF8-8B66-4584-A2F4-2761CCB741E6}" type="sibTrans" cxnId="{8CD69AA2-6250-4007-95C0-34F1DBAF0B68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1A16C831-C723-49B5-8E97-5A33FE8F0196}">
      <dgm:prSet/>
      <dgm:spPr/>
      <dgm:t>
        <a:bodyPr/>
        <a:lstStyle/>
        <a:p>
          <a:r>
            <a:rPr lang="es-ES" b="1" i="1" dirty="0" smtClean="0">
              <a:hlinkClick xmlns:r="http://schemas.openxmlformats.org/officeDocument/2006/relationships" r:id="rId6" action="ppaction://hlinksldjump"/>
            </a:rPr>
            <a:t>Rousseau</a:t>
          </a:r>
          <a:r>
            <a:rPr lang="es-ES" dirty="0" smtClean="0">
              <a:hlinkClick xmlns:r="http://schemas.openxmlformats.org/officeDocument/2006/relationships" r:id="rId6" action="ppaction://hlinksldjump"/>
            </a:rPr>
            <a:t>: </a:t>
          </a:r>
          <a:endParaRPr lang="es-MX" dirty="0"/>
        </a:p>
      </dgm:t>
    </dgm:pt>
    <dgm:pt modelId="{9A271007-6A3B-47A3-A9B4-B5F0D496CEAA}" type="parTrans" cxnId="{3C757D1B-C545-49EF-A2DD-01D14A8541DE}">
      <dgm:prSet/>
      <dgm:spPr/>
      <dgm:t>
        <a:bodyPr/>
        <a:lstStyle/>
        <a:p>
          <a:endParaRPr lang="es-MX"/>
        </a:p>
      </dgm:t>
    </dgm:pt>
    <dgm:pt modelId="{731C9C06-091D-4207-8798-E4DAC85CE940}" type="sibTrans" cxnId="{3C757D1B-C545-49EF-A2DD-01D14A8541DE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5D0F904C-B115-4DAE-9DD0-A34D3A99BA4C}">
      <dgm:prSet/>
      <dgm:spPr/>
      <dgm:t>
        <a:bodyPr/>
        <a:lstStyle/>
        <a:p>
          <a:r>
            <a:rPr lang="es-ES" b="1" i="1" dirty="0" smtClean="0">
              <a:hlinkClick xmlns:r="http://schemas.openxmlformats.org/officeDocument/2006/relationships" r:id="rId7" action="ppaction://hlinksldjump"/>
            </a:rPr>
            <a:t>Marx</a:t>
          </a:r>
          <a:endParaRPr lang="es-MX" dirty="0"/>
        </a:p>
      </dgm:t>
    </dgm:pt>
    <dgm:pt modelId="{1CD2B23D-5E33-4D11-98CF-27FEEA848633}" type="parTrans" cxnId="{387315A0-99DB-44D2-890D-1042A18527F5}">
      <dgm:prSet/>
      <dgm:spPr/>
      <dgm:t>
        <a:bodyPr/>
        <a:lstStyle/>
        <a:p>
          <a:endParaRPr lang="es-MX"/>
        </a:p>
      </dgm:t>
    </dgm:pt>
    <dgm:pt modelId="{749B8FF2-D3D0-48C6-8A0B-0FFB4FC1908A}" type="sibTrans" cxnId="{387315A0-99DB-44D2-890D-1042A18527F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F6951DDD-02E5-4814-A5EE-DD7C545107A3}" type="pres">
      <dgm:prSet presAssocID="{882E4734-657E-4F5E-BD8E-6AFE6A27D67B}" presName="Name0" presStyleCnt="0">
        <dgm:presLayoutVars>
          <dgm:chMax val="21"/>
          <dgm:chPref val="21"/>
        </dgm:presLayoutVars>
      </dgm:prSet>
      <dgm:spPr/>
    </dgm:pt>
    <dgm:pt modelId="{9C65885B-1706-4DF3-9D58-C678FDCA40F1}" type="pres">
      <dgm:prSet presAssocID="{611348F8-4E74-47EE-86D1-9EF17FCAD7D6}" presName="text1" presStyleCnt="0"/>
      <dgm:spPr/>
    </dgm:pt>
    <dgm:pt modelId="{ED602552-A357-4264-BBAF-95FE43428761}" type="pres">
      <dgm:prSet presAssocID="{611348F8-4E74-47EE-86D1-9EF17FCAD7D6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2730B4-BBE3-4CE6-BC2E-4523B2291D96}" type="pres">
      <dgm:prSet presAssocID="{611348F8-4E74-47EE-86D1-9EF17FCAD7D6}" presName="textaccent1" presStyleCnt="0"/>
      <dgm:spPr/>
    </dgm:pt>
    <dgm:pt modelId="{5B582DEF-FCFE-4B40-940B-8A4F5C584151}" type="pres">
      <dgm:prSet presAssocID="{611348F8-4E74-47EE-86D1-9EF17FCAD7D6}" presName="accentRepeatNode" presStyleLbl="solidAlignAcc1" presStyleIdx="0" presStyleCnt="10"/>
      <dgm:spPr/>
    </dgm:pt>
    <dgm:pt modelId="{BE740BB3-EB1D-4AA8-96B3-8FB27313D4C7}" type="pres">
      <dgm:prSet presAssocID="{E4B634F8-6BE3-49E0-AB06-C37AD30633EE}" presName="image1" presStyleCnt="0"/>
      <dgm:spPr/>
    </dgm:pt>
    <dgm:pt modelId="{2052CBE4-2E0D-4BE0-9AF3-EAF47AB05247}" type="pres">
      <dgm:prSet presAssocID="{E4B634F8-6BE3-49E0-AB06-C37AD30633EE}" presName="imageRepeatNode" presStyleLbl="alignAcc1" presStyleIdx="0" presStyleCnt="5"/>
      <dgm:spPr/>
      <dgm:t>
        <a:bodyPr/>
        <a:lstStyle/>
        <a:p>
          <a:endParaRPr lang="es-MX"/>
        </a:p>
      </dgm:t>
    </dgm:pt>
    <dgm:pt modelId="{90258646-8726-432E-A3DE-2076D946C323}" type="pres">
      <dgm:prSet presAssocID="{E4B634F8-6BE3-49E0-AB06-C37AD30633EE}" presName="imageaccent1" presStyleCnt="0"/>
      <dgm:spPr/>
    </dgm:pt>
    <dgm:pt modelId="{36752C08-AE05-46C0-8A39-2ED48CDB688C}" type="pres">
      <dgm:prSet presAssocID="{E4B634F8-6BE3-49E0-AB06-C37AD30633EE}" presName="accentRepeatNode" presStyleLbl="solidAlignAcc1" presStyleIdx="1" presStyleCnt="10"/>
      <dgm:spPr/>
    </dgm:pt>
    <dgm:pt modelId="{A60E10F7-FA31-47F4-AB8A-09343E135E2E}" type="pres">
      <dgm:prSet presAssocID="{D59F8580-0569-448B-BBB5-1FDF64FA77C7}" presName="text2" presStyleCnt="0"/>
      <dgm:spPr/>
    </dgm:pt>
    <dgm:pt modelId="{7572B58B-3F17-4D5A-90CA-5DB9FB05027B}" type="pres">
      <dgm:prSet presAssocID="{D59F8580-0569-448B-BBB5-1FDF64FA77C7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D65634-BB5D-4FD6-8455-7EC6DDE72120}" type="pres">
      <dgm:prSet presAssocID="{D59F8580-0569-448B-BBB5-1FDF64FA77C7}" presName="textaccent2" presStyleCnt="0"/>
      <dgm:spPr/>
    </dgm:pt>
    <dgm:pt modelId="{9556A53F-F5AC-4926-A8D2-D236738FEE45}" type="pres">
      <dgm:prSet presAssocID="{D59F8580-0569-448B-BBB5-1FDF64FA77C7}" presName="accentRepeatNode" presStyleLbl="solidAlignAcc1" presStyleIdx="2" presStyleCnt="10"/>
      <dgm:spPr/>
    </dgm:pt>
    <dgm:pt modelId="{078B010D-9AD2-4887-9968-648E43EE3DC5}" type="pres">
      <dgm:prSet presAssocID="{A701AB58-2F83-4E97-A2EA-4053264D7517}" presName="image2" presStyleCnt="0"/>
      <dgm:spPr/>
    </dgm:pt>
    <dgm:pt modelId="{8F91B010-33E1-449A-BFCA-0F656B5D73A6}" type="pres">
      <dgm:prSet presAssocID="{A701AB58-2F83-4E97-A2EA-4053264D7517}" presName="imageRepeatNode" presStyleLbl="alignAcc1" presStyleIdx="1" presStyleCnt="5"/>
      <dgm:spPr/>
      <dgm:t>
        <a:bodyPr/>
        <a:lstStyle/>
        <a:p>
          <a:endParaRPr lang="es-MX"/>
        </a:p>
      </dgm:t>
    </dgm:pt>
    <dgm:pt modelId="{6EC8EB13-CE86-44D4-8B7A-DEF20F2B0461}" type="pres">
      <dgm:prSet presAssocID="{A701AB58-2F83-4E97-A2EA-4053264D7517}" presName="imageaccent2" presStyleCnt="0"/>
      <dgm:spPr/>
    </dgm:pt>
    <dgm:pt modelId="{ED2A857C-FBD9-43B3-A6EC-6518F0362AD7}" type="pres">
      <dgm:prSet presAssocID="{A701AB58-2F83-4E97-A2EA-4053264D7517}" presName="accentRepeatNode" presStyleLbl="solidAlignAcc1" presStyleIdx="3" presStyleCnt="10"/>
      <dgm:spPr/>
    </dgm:pt>
    <dgm:pt modelId="{4F574522-56C3-40D7-AF8C-2C73C6A0E6C1}" type="pres">
      <dgm:prSet presAssocID="{5D7D7B0A-7E8F-4A9A-91C7-018088BCF2CD}" presName="text3" presStyleCnt="0"/>
      <dgm:spPr/>
    </dgm:pt>
    <dgm:pt modelId="{9FDDDC85-55ED-4805-8B47-5E61A99E2392}" type="pres">
      <dgm:prSet presAssocID="{5D7D7B0A-7E8F-4A9A-91C7-018088BCF2CD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43D6C-0961-4CCC-BBE1-A82C78382BEC}" type="pres">
      <dgm:prSet presAssocID="{5D7D7B0A-7E8F-4A9A-91C7-018088BCF2CD}" presName="textaccent3" presStyleCnt="0"/>
      <dgm:spPr/>
    </dgm:pt>
    <dgm:pt modelId="{90FECF43-D37A-4726-95BE-AFFA92465F8E}" type="pres">
      <dgm:prSet presAssocID="{5D7D7B0A-7E8F-4A9A-91C7-018088BCF2CD}" presName="accentRepeatNode" presStyleLbl="solidAlignAcc1" presStyleIdx="4" presStyleCnt="10"/>
      <dgm:spPr/>
    </dgm:pt>
    <dgm:pt modelId="{0BB8D186-3C0E-4F4A-AA42-93D104ABC385}" type="pres">
      <dgm:prSet presAssocID="{F8F78FF8-8B66-4584-A2F4-2761CCB741E6}" presName="image3" presStyleCnt="0"/>
      <dgm:spPr/>
    </dgm:pt>
    <dgm:pt modelId="{BDC46863-35B2-41A8-A1E1-5C7EEBFF7E6D}" type="pres">
      <dgm:prSet presAssocID="{F8F78FF8-8B66-4584-A2F4-2761CCB741E6}" presName="imageRepeatNode" presStyleLbl="alignAcc1" presStyleIdx="2" presStyleCnt="5"/>
      <dgm:spPr/>
      <dgm:t>
        <a:bodyPr/>
        <a:lstStyle/>
        <a:p>
          <a:endParaRPr lang="es-MX"/>
        </a:p>
      </dgm:t>
    </dgm:pt>
    <dgm:pt modelId="{862846B9-EC4A-4C38-A5ED-753A085AB8AA}" type="pres">
      <dgm:prSet presAssocID="{F8F78FF8-8B66-4584-A2F4-2761CCB741E6}" presName="imageaccent3" presStyleCnt="0"/>
      <dgm:spPr/>
    </dgm:pt>
    <dgm:pt modelId="{278F6199-F292-4285-A4DF-E9EA2F5F0035}" type="pres">
      <dgm:prSet presAssocID="{F8F78FF8-8B66-4584-A2F4-2761CCB741E6}" presName="accentRepeatNode" presStyleLbl="solidAlignAcc1" presStyleIdx="5" presStyleCnt="10"/>
      <dgm:spPr/>
    </dgm:pt>
    <dgm:pt modelId="{7D3630EE-DDC9-4971-A7B9-9C99E7974422}" type="pres">
      <dgm:prSet presAssocID="{5D0F904C-B115-4DAE-9DD0-A34D3A99BA4C}" presName="text4" presStyleCnt="0"/>
      <dgm:spPr/>
    </dgm:pt>
    <dgm:pt modelId="{943B7F20-4FA3-4AB3-BB7C-3B95A002C2D6}" type="pres">
      <dgm:prSet presAssocID="{5D0F904C-B115-4DAE-9DD0-A34D3A99BA4C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93E44A-B7A3-4925-AD67-D26D75526C69}" type="pres">
      <dgm:prSet presAssocID="{5D0F904C-B115-4DAE-9DD0-A34D3A99BA4C}" presName="textaccent4" presStyleCnt="0"/>
      <dgm:spPr/>
    </dgm:pt>
    <dgm:pt modelId="{E8076AAA-2778-451D-9BA7-0F81A16172A8}" type="pres">
      <dgm:prSet presAssocID="{5D0F904C-B115-4DAE-9DD0-A34D3A99BA4C}" presName="accentRepeatNode" presStyleLbl="solidAlignAcc1" presStyleIdx="6" presStyleCnt="10"/>
      <dgm:spPr/>
    </dgm:pt>
    <dgm:pt modelId="{3BFA89E8-D880-4A2F-8160-53D375323B8B}" type="pres">
      <dgm:prSet presAssocID="{749B8FF2-D3D0-48C6-8A0B-0FFB4FC1908A}" presName="image4" presStyleCnt="0"/>
      <dgm:spPr/>
    </dgm:pt>
    <dgm:pt modelId="{9A3756B6-626F-4959-89CC-B3CAA5B92C29}" type="pres">
      <dgm:prSet presAssocID="{749B8FF2-D3D0-48C6-8A0B-0FFB4FC1908A}" presName="imageRepeatNode" presStyleLbl="alignAcc1" presStyleIdx="3" presStyleCnt="5"/>
      <dgm:spPr/>
      <dgm:t>
        <a:bodyPr/>
        <a:lstStyle/>
        <a:p>
          <a:endParaRPr lang="es-MX"/>
        </a:p>
      </dgm:t>
    </dgm:pt>
    <dgm:pt modelId="{0ACBEB3B-D3FD-4F08-810F-BA84F36A3202}" type="pres">
      <dgm:prSet presAssocID="{749B8FF2-D3D0-48C6-8A0B-0FFB4FC1908A}" presName="imageaccent4" presStyleCnt="0"/>
      <dgm:spPr/>
    </dgm:pt>
    <dgm:pt modelId="{2B03109E-923A-40EC-BB2E-37E8D2831285}" type="pres">
      <dgm:prSet presAssocID="{749B8FF2-D3D0-48C6-8A0B-0FFB4FC1908A}" presName="accentRepeatNode" presStyleLbl="solidAlignAcc1" presStyleIdx="7" presStyleCnt="10"/>
      <dgm:spPr/>
    </dgm:pt>
    <dgm:pt modelId="{7EBEA9BA-5359-4F64-9BF2-58F21396528B}" type="pres">
      <dgm:prSet presAssocID="{1A16C831-C723-49B5-8E97-5A33FE8F0196}" presName="text5" presStyleCnt="0"/>
      <dgm:spPr/>
    </dgm:pt>
    <dgm:pt modelId="{D14F8826-B921-47C3-8705-87C423DFE065}" type="pres">
      <dgm:prSet presAssocID="{1A16C831-C723-49B5-8E97-5A33FE8F0196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CE95EA-5FB8-4282-B03F-1A563674EFDF}" type="pres">
      <dgm:prSet presAssocID="{1A16C831-C723-49B5-8E97-5A33FE8F0196}" presName="textaccent5" presStyleCnt="0"/>
      <dgm:spPr/>
    </dgm:pt>
    <dgm:pt modelId="{EED962E4-C153-4E5D-BF29-94555286D60C}" type="pres">
      <dgm:prSet presAssocID="{1A16C831-C723-49B5-8E97-5A33FE8F0196}" presName="accentRepeatNode" presStyleLbl="solidAlignAcc1" presStyleIdx="8" presStyleCnt="10"/>
      <dgm:spPr/>
    </dgm:pt>
    <dgm:pt modelId="{DF382151-2C59-4624-9474-072E42F6D8E9}" type="pres">
      <dgm:prSet presAssocID="{731C9C06-091D-4207-8798-E4DAC85CE940}" presName="image5" presStyleCnt="0"/>
      <dgm:spPr/>
    </dgm:pt>
    <dgm:pt modelId="{EA003453-3ED7-48A3-B38C-CB106F3D5006}" type="pres">
      <dgm:prSet presAssocID="{731C9C06-091D-4207-8798-E4DAC85CE940}" presName="imageRepeatNode" presStyleLbl="alignAcc1" presStyleIdx="4" presStyleCnt="5"/>
      <dgm:spPr/>
      <dgm:t>
        <a:bodyPr/>
        <a:lstStyle/>
        <a:p>
          <a:endParaRPr lang="es-MX"/>
        </a:p>
      </dgm:t>
    </dgm:pt>
    <dgm:pt modelId="{B1E2FC94-45D6-4261-930D-B51E0CFD75FF}" type="pres">
      <dgm:prSet presAssocID="{731C9C06-091D-4207-8798-E4DAC85CE940}" presName="imageaccent5" presStyleCnt="0"/>
      <dgm:spPr/>
    </dgm:pt>
    <dgm:pt modelId="{1A46B7C0-4DF8-44C2-8290-CC9244206C24}" type="pres">
      <dgm:prSet presAssocID="{731C9C06-091D-4207-8798-E4DAC85CE940}" presName="accentRepeatNode" presStyleLbl="solidAlignAcc1" presStyleIdx="9" presStyleCnt="10"/>
      <dgm:spPr/>
    </dgm:pt>
  </dgm:ptLst>
  <dgm:cxnLst>
    <dgm:cxn modelId="{FCB898EB-B55E-4B61-BC6E-42519C74D65A}" type="presOf" srcId="{D59F8580-0569-448B-BBB5-1FDF64FA77C7}" destId="{7572B58B-3F17-4D5A-90CA-5DB9FB05027B}" srcOrd="0" destOrd="0" presId="urn:microsoft.com/office/officeart/2008/layout/HexagonCluster"/>
    <dgm:cxn modelId="{FE4934D2-9E62-48BE-9D7E-101A6D6226D3}" type="presOf" srcId="{882E4734-657E-4F5E-BD8E-6AFE6A27D67B}" destId="{F6951DDD-02E5-4814-A5EE-DD7C545107A3}" srcOrd="0" destOrd="0" presId="urn:microsoft.com/office/officeart/2008/layout/HexagonCluster"/>
    <dgm:cxn modelId="{3C757D1B-C545-49EF-A2DD-01D14A8541DE}" srcId="{882E4734-657E-4F5E-BD8E-6AFE6A27D67B}" destId="{1A16C831-C723-49B5-8E97-5A33FE8F0196}" srcOrd="4" destOrd="0" parTransId="{9A271007-6A3B-47A3-A9B4-B5F0D496CEAA}" sibTransId="{731C9C06-091D-4207-8798-E4DAC85CE940}"/>
    <dgm:cxn modelId="{97439ABA-625F-43B8-B66E-53FE57C478B5}" srcId="{882E4734-657E-4F5E-BD8E-6AFE6A27D67B}" destId="{611348F8-4E74-47EE-86D1-9EF17FCAD7D6}" srcOrd="0" destOrd="0" parTransId="{CAE4A4B8-8512-4ADF-AAEC-E14DBBE32B23}" sibTransId="{E4B634F8-6BE3-49E0-AB06-C37AD30633EE}"/>
    <dgm:cxn modelId="{B5590020-9821-4437-A61E-99DFD3485D52}" type="presOf" srcId="{F8F78FF8-8B66-4584-A2F4-2761CCB741E6}" destId="{BDC46863-35B2-41A8-A1E1-5C7EEBFF7E6D}" srcOrd="0" destOrd="0" presId="urn:microsoft.com/office/officeart/2008/layout/HexagonCluster"/>
    <dgm:cxn modelId="{AF016C33-DE16-4AFA-A706-91DC59037D1A}" type="presOf" srcId="{1A16C831-C723-49B5-8E97-5A33FE8F0196}" destId="{D14F8826-B921-47C3-8705-87C423DFE065}" srcOrd="0" destOrd="0" presId="urn:microsoft.com/office/officeart/2008/layout/HexagonCluster"/>
    <dgm:cxn modelId="{DF5B47EF-1112-447D-98A5-709BF2A0679B}" type="presOf" srcId="{A701AB58-2F83-4E97-A2EA-4053264D7517}" destId="{8F91B010-33E1-449A-BFCA-0F656B5D73A6}" srcOrd="0" destOrd="0" presId="urn:microsoft.com/office/officeart/2008/layout/HexagonCluster"/>
    <dgm:cxn modelId="{387315A0-99DB-44D2-890D-1042A18527F5}" srcId="{882E4734-657E-4F5E-BD8E-6AFE6A27D67B}" destId="{5D0F904C-B115-4DAE-9DD0-A34D3A99BA4C}" srcOrd="3" destOrd="0" parTransId="{1CD2B23D-5E33-4D11-98CF-27FEEA848633}" sibTransId="{749B8FF2-D3D0-48C6-8A0B-0FFB4FC1908A}"/>
    <dgm:cxn modelId="{B5575B45-1633-4507-9208-960594DD8739}" type="presOf" srcId="{749B8FF2-D3D0-48C6-8A0B-0FFB4FC1908A}" destId="{9A3756B6-626F-4959-89CC-B3CAA5B92C29}" srcOrd="0" destOrd="0" presId="urn:microsoft.com/office/officeart/2008/layout/HexagonCluster"/>
    <dgm:cxn modelId="{A800EF80-0790-4B2F-8D94-B00191CBB50E}" type="presOf" srcId="{E4B634F8-6BE3-49E0-AB06-C37AD30633EE}" destId="{2052CBE4-2E0D-4BE0-9AF3-EAF47AB05247}" srcOrd="0" destOrd="0" presId="urn:microsoft.com/office/officeart/2008/layout/HexagonCluster"/>
    <dgm:cxn modelId="{EF917837-E0ED-4A21-AC93-7A9314AD5689}" type="presOf" srcId="{611348F8-4E74-47EE-86D1-9EF17FCAD7D6}" destId="{ED602552-A357-4264-BBAF-95FE43428761}" srcOrd="0" destOrd="0" presId="urn:microsoft.com/office/officeart/2008/layout/HexagonCluster"/>
    <dgm:cxn modelId="{C39ABCE1-39F2-4747-B287-408770BA54BA}" type="presOf" srcId="{5D7D7B0A-7E8F-4A9A-91C7-018088BCF2CD}" destId="{9FDDDC85-55ED-4805-8B47-5E61A99E2392}" srcOrd="0" destOrd="0" presId="urn:microsoft.com/office/officeart/2008/layout/HexagonCluster"/>
    <dgm:cxn modelId="{01475FB6-462E-436B-A782-DCBDB1EE032C}" srcId="{882E4734-657E-4F5E-BD8E-6AFE6A27D67B}" destId="{D59F8580-0569-448B-BBB5-1FDF64FA77C7}" srcOrd="1" destOrd="0" parTransId="{1469894E-A254-49AE-AD95-9ECCD62596AD}" sibTransId="{A701AB58-2F83-4E97-A2EA-4053264D7517}"/>
    <dgm:cxn modelId="{59890C9B-E790-4027-A333-0BB253E7BED5}" type="presOf" srcId="{731C9C06-091D-4207-8798-E4DAC85CE940}" destId="{EA003453-3ED7-48A3-B38C-CB106F3D5006}" srcOrd="0" destOrd="0" presId="urn:microsoft.com/office/officeart/2008/layout/HexagonCluster"/>
    <dgm:cxn modelId="{8CD69AA2-6250-4007-95C0-34F1DBAF0B68}" srcId="{882E4734-657E-4F5E-BD8E-6AFE6A27D67B}" destId="{5D7D7B0A-7E8F-4A9A-91C7-018088BCF2CD}" srcOrd="2" destOrd="0" parTransId="{FC19CD13-AD54-47DA-B123-81BF8D7D774B}" sibTransId="{F8F78FF8-8B66-4584-A2F4-2761CCB741E6}"/>
    <dgm:cxn modelId="{DB679A20-5B61-4D00-957B-FA56151D4A0A}" type="presOf" srcId="{5D0F904C-B115-4DAE-9DD0-A34D3A99BA4C}" destId="{943B7F20-4FA3-4AB3-BB7C-3B95A002C2D6}" srcOrd="0" destOrd="0" presId="urn:microsoft.com/office/officeart/2008/layout/HexagonCluster"/>
    <dgm:cxn modelId="{A2C753DC-2A7C-45E2-B0F0-5A56B0D3065E}" type="presParOf" srcId="{F6951DDD-02E5-4814-A5EE-DD7C545107A3}" destId="{9C65885B-1706-4DF3-9D58-C678FDCA40F1}" srcOrd="0" destOrd="0" presId="urn:microsoft.com/office/officeart/2008/layout/HexagonCluster"/>
    <dgm:cxn modelId="{E5F55217-9499-4AD7-9768-04310C35C9ED}" type="presParOf" srcId="{9C65885B-1706-4DF3-9D58-C678FDCA40F1}" destId="{ED602552-A357-4264-BBAF-95FE43428761}" srcOrd="0" destOrd="0" presId="urn:microsoft.com/office/officeart/2008/layout/HexagonCluster"/>
    <dgm:cxn modelId="{C991D01A-51BB-4A5F-AC90-41928CB1E373}" type="presParOf" srcId="{F6951DDD-02E5-4814-A5EE-DD7C545107A3}" destId="{3B2730B4-BBE3-4CE6-BC2E-4523B2291D96}" srcOrd="1" destOrd="0" presId="urn:microsoft.com/office/officeart/2008/layout/HexagonCluster"/>
    <dgm:cxn modelId="{50DEAA28-D9BB-4834-9DC5-D25A170CFC65}" type="presParOf" srcId="{3B2730B4-BBE3-4CE6-BC2E-4523B2291D96}" destId="{5B582DEF-FCFE-4B40-940B-8A4F5C584151}" srcOrd="0" destOrd="0" presId="urn:microsoft.com/office/officeart/2008/layout/HexagonCluster"/>
    <dgm:cxn modelId="{2DF3B542-5CDE-4C00-B6F3-ABFAB99CEB9E}" type="presParOf" srcId="{F6951DDD-02E5-4814-A5EE-DD7C545107A3}" destId="{BE740BB3-EB1D-4AA8-96B3-8FB27313D4C7}" srcOrd="2" destOrd="0" presId="urn:microsoft.com/office/officeart/2008/layout/HexagonCluster"/>
    <dgm:cxn modelId="{DD735CB7-B5CD-43BD-B12C-E494054C1DDF}" type="presParOf" srcId="{BE740BB3-EB1D-4AA8-96B3-8FB27313D4C7}" destId="{2052CBE4-2E0D-4BE0-9AF3-EAF47AB05247}" srcOrd="0" destOrd="0" presId="urn:microsoft.com/office/officeart/2008/layout/HexagonCluster"/>
    <dgm:cxn modelId="{065BE92C-0DA7-4505-868B-A780FD824F06}" type="presParOf" srcId="{F6951DDD-02E5-4814-A5EE-DD7C545107A3}" destId="{90258646-8726-432E-A3DE-2076D946C323}" srcOrd="3" destOrd="0" presId="urn:microsoft.com/office/officeart/2008/layout/HexagonCluster"/>
    <dgm:cxn modelId="{A45280C5-C6EC-4152-A5E9-487935A6D48A}" type="presParOf" srcId="{90258646-8726-432E-A3DE-2076D946C323}" destId="{36752C08-AE05-46C0-8A39-2ED48CDB688C}" srcOrd="0" destOrd="0" presId="urn:microsoft.com/office/officeart/2008/layout/HexagonCluster"/>
    <dgm:cxn modelId="{658A67B0-3FCD-464E-9E44-154344C44E47}" type="presParOf" srcId="{F6951DDD-02E5-4814-A5EE-DD7C545107A3}" destId="{A60E10F7-FA31-47F4-AB8A-09343E135E2E}" srcOrd="4" destOrd="0" presId="urn:microsoft.com/office/officeart/2008/layout/HexagonCluster"/>
    <dgm:cxn modelId="{2EDBFF1C-C32D-4BE6-BDE1-E81A3B169DF8}" type="presParOf" srcId="{A60E10F7-FA31-47F4-AB8A-09343E135E2E}" destId="{7572B58B-3F17-4D5A-90CA-5DB9FB05027B}" srcOrd="0" destOrd="0" presId="urn:microsoft.com/office/officeart/2008/layout/HexagonCluster"/>
    <dgm:cxn modelId="{4C40C819-C2A9-4275-BC48-5BB20305CF7F}" type="presParOf" srcId="{F6951DDD-02E5-4814-A5EE-DD7C545107A3}" destId="{6ED65634-BB5D-4FD6-8455-7EC6DDE72120}" srcOrd="5" destOrd="0" presId="urn:microsoft.com/office/officeart/2008/layout/HexagonCluster"/>
    <dgm:cxn modelId="{6DB0C950-4210-452D-83C7-0110D2AF5BBB}" type="presParOf" srcId="{6ED65634-BB5D-4FD6-8455-7EC6DDE72120}" destId="{9556A53F-F5AC-4926-A8D2-D236738FEE45}" srcOrd="0" destOrd="0" presId="urn:microsoft.com/office/officeart/2008/layout/HexagonCluster"/>
    <dgm:cxn modelId="{B51BCBA7-AFB6-4BA0-BFFB-D8DDE0FCF6B3}" type="presParOf" srcId="{F6951DDD-02E5-4814-A5EE-DD7C545107A3}" destId="{078B010D-9AD2-4887-9968-648E43EE3DC5}" srcOrd="6" destOrd="0" presId="urn:microsoft.com/office/officeart/2008/layout/HexagonCluster"/>
    <dgm:cxn modelId="{6D225F85-50BE-4206-B53B-60CF897AFACD}" type="presParOf" srcId="{078B010D-9AD2-4887-9968-648E43EE3DC5}" destId="{8F91B010-33E1-449A-BFCA-0F656B5D73A6}" srcOrd="0" destOrd="0" presId="urn:microsoft.com/office/officeart/2008/layout/HexagonCluster"/>
    <dgm:cxn modelId="{C0EB5100-51A8-4AF8-8C8C-B46A33D9BEEB}" type="presParOf" srcId="{F6951DDD-02E5-4814-A5EE-DD7C545107A3}" destId="{6EC8EB13-CE86-44D4-8B7A-DEF20F2B0461}" srcOrd="7" destOrd="0" presId="urn:microsoft.com/office/officeart/2008/layout/HexagonCluster"/>
    <dgm:cxn modelId="{7C1771D6-22D4-445B-BA17-39C74B67E143}" type="presParOf" srcId="{6EC8EB13-CE86-44D4-8B7A-DEF20F2B0461}" destId="{ED2A857C-FBD9-43B3-A6EC-6518F0362AD7}" srcOrd="0" destOrd="0" presId="urn:microsoft.com/office/officeart/2008/layout/HexagonCluster"/>
    <dgm:cxn modelId="{226E9DF7-3CB7-4FD4-9C86-2D3023EB24A3}" type="presParOf" srcId="{F6951DDD-02E5-4814-A5EE-DD7C545107A3}" destId="{4F574522-56C3-40D7-AF8C-2C73C6A0E6C1}" srcOrd="8" destOrd="0" presId="urn:microsoft.com/office/officeart/2008/layout/HexagonCluster"/>
    <dgm:cxn modelId="{0E1BF17F-A71D-4757-94CD-1597D3157BC4}" type="presParOf" srcId="{4F574522-56C3-40D7-AF8C-2C73C6A0E6C1}" destId="{9FDDDC85-55ED-4805-8B47-5E61A99E2392}" srcOrd="0" destOrd="0" presId="urn:microsoft.com/office/officeart/2008/layout/HexagonCluster"/>
    <dgm:cxn modelId="{DA5B162C-9CF5-437D-BC71-663651631C4A}" type="presParOf" srcId="{F6951DDD-02E5-4814-A5EE-DD7C545107A3}" destId="{6D043D6C-0961-4CCC-BBE1-A82C78382BEC}" srcOrd="9" destOrd="0" presId="urn:microsoft.com/office/officeart/2008/layout/HexagonCluster"/>
    <dgm:cxn modelId="{F3B234C4-54E9-4978-82F1-26479074245A}" type="presParOf" srcId="{6D043D6C-0961-4CCC-BBE1-A82C78382BEC}" destId="{90FECF43-D37A-4726-95BE-AFFA92465F8E}" srcOrd="0" destOrd="0" presId="urn:microsoft.com/office/officeart/2008/layout/HexagonCluster"/>
    <dgm:cxn modelId="{F7B5C4A3-0D41-4B32-93F3-7EA7C189E673}" type="presParOf" srcId="{F6951DDD-02E5-4814-A5EE-DD7C545107A3}" destId="{0BB8D186-3C0E-4F4A-AA42-93D104ABC385}" srcOrd="10" destOrd="0" presId="urn:microsoft.com/office/officeart/2008/layout/HexagonCluster"/>
    <dgm:cxn modelId="{2A37FC79-A865-4AA8-8DFA-3C35F1CE4064}" type="presParOf" srcId="{0BB8D186-3C0E-4F4A-AA42-93D104ABC385}" destId="{BDC46863-35B2-41A8-A1E1-5C7EEBFF7E6D}" srcOrd="0" destOrd="0" presId="urn:microsoft.com/office/officeart/2008/layout/HexagonCluster"/>
    <dgm:cxn modelId="{F8F851E8-0E02-41F3-A85B-BE954B72DA3D}" type="presParOf" srcId="{F6951DDD-02E5-4814-A5EE-DD7C545107A3}" destId="{862846B9-EC4A-4C38-A5ED-753A085AB8AA}" srcOrd="11" destOrd="0" presId="urn:microsoft.com/office/officeart/2008/layout/HexagonCluster"/>
    <dgm:cxn modelId="{7FCD5E30-1B7D-4685-9A5B-C4511EE613B7}" type="presParOf" srcId="{862846B9-EC4A-4C38-A5ED-753A085AB8AA}" destId="{278F6199-F292-4285-A4DF-E9EA2F5F0035}" srcOrd="0" destOrd="0" presId="urn:microsoft.com/office/officeart/2008/layout/HexagonCluster"/>
    <dgm:cxn modelId="{2CEF0B60-623A-47D7-9977-792778B1C188}" type="presParOf" srcId="{F6951DDD-02E5-4814-A5EE-DD7C545107A3}" destId="{7D3630EE-DDC9-4971-A7B9-9C99E7974422}" srcOrd="12" destOrd="0" presId="urn:microsoft.com/office/officeart/2008/layout/HexagonCluster"/>
    <dgm:cxn modelId="{8FBC4E4C-0A83-495A-BD6C-8223B7741DB4}" type="presParOf" srcId="{7D3630EE-DDC9-4971-A7B9-9C99E7974422}" destId="{943B7F20-4FA3-4AB3-BB7C-3B95A002C2D6}" srcOrd="0" destOrd="0" presId="urn:microsoft.com/office/officeart/2008/layout/HexagonCluster"/>
    <dgm:cxn modelId="{F9DF3149-D9FF-48C1-989F-2DCF24C5D42F}" type="presParOf" srcId="{F6951DDD-02E5-4814-A5EE-DD7C545107A3}" destId="{7493E44A-B7A3-4925-AD67-D26D75526C69}" srcOrd="13" destOrd="0" presId="urn:microsoft.com/office/officeart/2008/layout/HexagonCluster"/>
    <dgm:cxn modelId="{34129EAC-7FD1-42AA-9D9B-34AED20FAA05}" type="presParOf" srcId="{7493E44A-B7A3-4925-AD67-D26D75526C69}" destId="{E8076AAA-2778-451D-9BA7-0F81A16172A8}" srcOrd="0" destOrd="0" presId="urn:microsoft.com/office/officeart/2008/layout/HexagonCluster"/>
    <dgm:cxn modelId="{01389B9F-8488-4FBD-B305-96F91A67CD73}" type="presParOf" srcId="{F6951DDD-02E5-4814-A5EE-DD7C545107A3}" destId="{3BFA89E8-D880-4A2F-8160-53D375323B8B}" srcOrd="14" destOrd="0" presId="urn:microsoft.com/office/officeart/2008/layout/HexagonCluster"/>
    <dgm:cxn modelId="{3AD4C557-33CC-47DF-8F89-C977830EC992}" type="presParOf" srcId="{3BFA89E8-D880-4A2F-8160-53D375323B8B}" destId="{9A3756B6-626F-4959-89CC-B3CAA5B92C29}" srcOrd="0" destOrd="0" presId="urn:microsoft.com/office/officeart/2008/layout/HexagonCluster"/>
    <dgm:cxn modelId="{37E98B1C-9D66-4227-97FF-740EB3759D85}" type="presParOf" srcId="{F6951DDD-02E5-4814-A5EE-DD7C545107A3}" destId="{0ACBEB3B-D3FD-4F08-810F-BA84F36A3202}" srcOrd="15" destOrd="0" presId="urn:microsoft.com/office/officeart/2008/layout/HexagonCluster"/>
    <dgm:cxn modelId="{02F0CD31-FED4-4C77-BE81-B926070DD122}" type="presParOf" srcId="{0ACBEB3B-D3FD-4F08-810F-BA84F36A3202}" destId="{2B03109E-923A-40EC-BB2E-37E8D2831285}" srcOrd="0" destOrd="0" presId="urn:microsoft.com/office/officeart/2008/layout/HexagonCluster"/>
    <dgm:cxn modelId="{35AB2C21-2A19-48ED-A790-CDF742A4166F}" type="presParOf" srcId="{F6951DDD-02E5-4814-A5EE-DD7C545107A3}" destId="{7EBEA9BA-5359-4F64-9BF2-58F21396528B}" srcOrd="16" destOrd="0" presId="urn:microsoft.com/office/officeart/2008/layout/HexagonCluster"/>
    <dgm:cxn modelId="{E2C5A68D-E78B-4FBF-90BB-CBCCBB42170C}" type="presParOf" srcId="{7EBEA9BA-5359-4F64-9BF2-58F21396528B}" destId="{D14F8826-B921-47C3-8705-87C423DFE065}" srcOrd="0" destOrd="0" presId="urn:microsoft.com/office/officeart/2008/layout/HexagonCluster"/>
    <dgm:cxn modelId="{27185DBA-07A3-45A8-A40B-20BD150CD7FF}" type="presParOf" srcId="{F6951DDD-02E5-4814-A5EE-DD7C545107A3}" destId="{5ECE95EA-5FB8-4282-B03F-1A563674EFDF}" srcOrd="17" destOrd="0" presId="urn:microsoft.com/office/officeart/2008/layout/HexagonCluster"/>
    <dgm:cxn modelId="{35DCA342-67CF-4C3B-B50B-218CCE43521A}" type="presParOf" srcId="{5ECE95EA-5FB8-4282-B03F-1A563674EFDF}" destId="{EED962E4-C153-4E5D-BF29-94555286D60C}" srcOrd="0" destOrd="0" presId="urn:microsoft.com/office/officeart/2008/layout/HexagonCluster"/>
    <dgm:cxn modelId="{4A1F02D5-53CB-449C-B20D-76089A6178B1}" type="presParOf" srcId="{F6951DDD-02E5-4814-A5EE-DD7C545107A3}" destId="{DF382151-2C59-4624-9474-072E42F6D8E9}" srcOrd="18" destOrd="0" presId="urn:microsoft.com/office/officeart/2008/layout/HexagonCluster"/>
    <dgm:cxn modelId="{C12D1EDE-114A-4492-A444-DAA8B848376E}" type="presParOf" srcId="{DF382151-2C59-4624-9474-072E42F6D8E9}" destId="{EA003453-3ED7-48A3-B38C-CB106F3D5006}" srcOrd="0" destOrd="0" presId="urn:microsoft.com/office/officeart/2008/layout/HexagonCluster"/>
    <dgm:cxn modelId="{0C05D8E2-08A7-4CF0-B41D-6AA38576A446}" type="presParOf" srcId="{F6951DDD-02E5-4814-A5EE-DD7C545107A3}" destId="{B1E2FC94-45D6-4261-930D-B51E0CFD75FF}" srcOrd="19" destOrd="0" presId="urn:microsoft.com/office/officeart/2008/layout/HexagonCluster"/>
    <dgm:cxn modelId="{D04133A5-F469-4CFA-88DE-8C570E2665C0}" type="presParOf" srcId="{B1E2FC94-45D6-4261-930D-B51E0CFD75FF}" destId="{1A46B7C0-4DF8-44C2-8290-CC9244206C24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939E1F-1AAA-45DD-A274-BB9703E07D81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C5BF2DE0-8060-4A8B-95E0-85BD81BB7ED7}">
      <dgm:prSet phldrT="[Texto]"/>
      <dgm:spPr/>
      <dgm:t>
        <a:bodyPr/>
        <a:lstStyle/>
        <a:p>
          <a:r>
            <a:rPr lang="es-ES" dirty="0" smtClean="0"/>
            <a:t>La filosofía antigua giraba alrededor de la </a:t>
          </a:r>
          <a:r>
            <a:rPr lang="es-ES" i="1" dirty="0" smtClean="0"/>
            <a:t>noción de «cosmos</a:t>
          </a:r>
          <a:r>
            <a:rPr lang="es-ES" dirty="0" smtClean="0"/>
            <a:t>» … El hombre se consideraba en relación dominadora de la “naturaleza”, sirviéndose de ella. </a:t>
          </a:r>
          <a:endParaRPr lang="es-MX" dirty="0"/>
        </a:p>
      </dgm:t>
    </dgm:pt>
    <dgm:pt modelId="{33832538-10DA-45DE-B02B-069FE2FD90F4}" type="parTrans" cxnId="{435C072D-FFF7-49D6-83CF-F9E886051DF9}">
      <dgm:prSet/>
      <dgm:spPr/>
      <dgm:t>
        <a:bodyPr/>
        <a:lstStyle/>
        <a:p>
          <a:endParaRPr lang="es-MX"/>
        </a:p>
      </dgm:t>
    </dgm:pt>
    <dgm:pt modelId="{F7F03F96-A488-42F0-AED2-49AC54EBD2EE}" type="sibTrans" cxnId="{435C072D-FFF7-49D6-83CF-F9E886051DF9}">
      <dgm:prSet/>
      <dgm:spPr/>
      <dgm:t>
        <a:bodyPr/>
        <a:lstStyle/>
        <a:p>
          <a:endParaRPr lang="es-MX"/>
        </a:p>
      </dgm:t>
    </dgm:pt>
    <dgm:pt modelId="{173FF3C5-31EB-4E86-8925-BA0B7168AB5D}">
      <dgm:prSet phldrT="[Texto]"/>
      <dgm:spPr/>
      <dgm:t>
        <a:bodyPr/>
        <a:lstStyle/>
        <a:p>
          <a:endParaRPr lang="es-MX" dirty="0" smtClean="0"/>
        </a:p>
        <a:p>
          <a:r>
            <a:rPr lang="es-ES" dirty="0" smtClean="0"/>
            <a:t>“La filosofía medieval entendía al hombre como parte del orden divino”…</a:t>
          </a:r>
          <a:endParaRPr lang="es-MX" dirty="0"/>
        </a:p>
      </dgm:t>
    </dgm:pt>
    <dgm:pt modelId="{04F8F5A0-943E-4A82-91D2-75818B836CEF}" type="parTrans" cxnId="{6DCE637A-3B6C-449E-9E20-57AAB233ACB5}">
      <dgm:prSet/>
      <dgm:spPr/>
      <dgm:t>
        <a:bodyPr/>
        <a:lstStyle/>
        <a:p>
          <a:endParaRPr lang="es-MX"/>
        </a:p>
      </dgm:t>
    </dgm:pt>
    <dgm:pt modelId="{636EEFD3-6C6C-444F-9BC7-6FCA19A25F37}" type="sibTrans" cxnId="{6DCE637A-3B6C-449E-9E20-57AAB233ACB5}">
      <dgm:prSet/>
      <dgm:spPr/>
      <dgm:t>
        <a:bodyPr/>
        <a:lstStyle/>
        <a:p>
          <a:endParaRPr lang="es-MX"/>
        </a:p>
      </dgm:t>
    </dgm:pt>
    <dgm:pt modelId="{2BB4C597-A5B1-4B8D-9D9F-B624D100C7EF}">
      <dgm:prSet phldrT="[Texto]"/>
      <dgm:spPr/>
      <dgm:t>
        <a:bodyPr/>
        <a:lstStyle/>
        <a:p>
          <a:r>
            <a:rPr lang="es-ES" dirty="0" smtClean="0"/>
            <a:t>“La filosofía moderna parte de la noción de sujeto y de individuo: de lo </a:t>
          </a:r>
          <a:r>
            <a:rPr lang="es-ES" dirty="0" smtClean="0"/>
            <a:t>concreto”…</a:t>
          </a:r>
          <a:endParaRPr lang="es-MX" dirty="0"/>
        </a:p>
      </dgm:t>
    </dgm:pt>
    <dgm:pt modelId="{42578502-9AA9-4A11-9541-85E1C1AC1191}" type="parTrans" cxnId="{CB6F6E14-6E2D-478F-8369-D1A3099A9C42}">
      <dgm:prSet/>
      <dgm:spPr/>
      <dgm:t>
        <a:bodyPr/>
        <a:lstStyle/>
        <a:p>
          <a:endParaRPr lang="es-MX"/>
        </a:p>
      </dgm:t>
    </dgm:pt>
    <dgm:pt modelId="{11E2F979-B526-4137-B543-D06C45A146C7}" type="sibTrans" cxnId="{CB6F6E14-6E2D-478F-8369-D1A3099A9C42}">
      <dgm:prSet/>
      <dgm:spPr/>
      <dgm:t>
        <a:bodyPr/>
        <a:lstStyle/>
        <a:p>
          <a:endParaRPr lang="es-MX"/>
        </a:p>
      </dgm:t>
    </dgm:pt>
    <dgm:pt modelId="{612C9144-AA8A-4F75-9ADD-A23F0FAF5951}" type="pres">
      <dgm:prSet presAssocID="{50939E1F-1AAA-45DD-A274-BB9703E07D81}" presName="CompostProcess" presStyleCnt="0">
        <dgm:presLayoutVars>
          <dgm:dir/>
          <dgm:resizeHandles val="exact"/>
        </dgm:presLayoutVars>
      </dgm:prSet>
      <dgm:spPr/>
    </dgm:pt>
    <dgm:pt modelId="{ED796881-F1B2-4CA5-B7B4-B4A393A9F0FE}" type="pres">
      <dgm:prSet presAssocID="{50939E1F-1AAA-45DD-A274-BB9703E07D81}" presName="arrow" presStyleLbl="bgShp" presStyleIdx="0" presStyleCnt="1"/>
      <dgm:spPr/>
    </dgm:pt>
    <dgm:pt modelId="{E7AFD856-CAB3-4FF6-BF17-B0FD7A800433}" type="pres">
      <dgm:prSet presAssocID="{50939E1F-1AAA-45DD-A274-BB9703E07D81}" presName="linearProcess" presStyleCnt="0"/>
      <dgm:spPr/>
    </dgm:pt>
    <dgm:pt modelId="{8F0F10C6-B7C1-415D-9D8C-8FB92F61E93E}" type="pres">
      <dgm:prSet presAssocID="{C5BF2DE0-8060-4A8B-95E0-85BD81BB7ED7}" presName="textNode" presStyleLbl="node1" presStyleIdx="0" presStyleCnt="3" custLinFactNeighborY="24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3F0BC4-65F6-4DF7-B400-C3E80ECDF298}" type="pres">
      <dgm:prSet presAssocID="{F7F03F96-A488-42F0-AED2-49AC54EBD2EE}" presName="sibTrans" presStyleCnt="0"/>
      <dgm:spPr/>
    </dgm:pt>
    <dgm:pt modelId="{CFD96904-032C-4525-B0E7-4E15C59A602A}" type="pres">
      <dgm:prSet presAssocID="{173FF3C5-31EB-4E86-8925-BA0B7168AB5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C2BB7B-E2B0-4EAA-BC63-F39E54BD9F04}" type="pres">
      <dgm:prSet presAssocID="{636EEFD3-6C6C-444F-9BC7-6FCA19A25F37}" presName="sibTrans" presStyleCnt="0"/>
      <dgm:spPr/>
    </dgm:pt>
    <dgm:pt modelId="{764CAB55-ED7E-4E75-9EEE-9C6A0C499958}" type="pres">
      <dgm:prSet presAssocID="{2BB4C597-A5B1-4B8D-9D9F-B624D100C7EF}" presName="textNode" presStyleLbl="node1" presStyleIdx="2" presStyleCnt="3" custLinFactNeighborX="2567" custLinFactNeighborY="-8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50A2BC-9633-487E-B4A3-B973C41C3268}" type="presOf" srcId="{50939E1F-1AAA-45DD-A274-BB9703E07D81}" destId="{612C9144-AA8A-4F75-9ADD-A23F0FAF5951}" srcOrd="0" destOrd="0" presId="urn:microsoft.com/office/officeart/2005/8/layout/hProcess9"/>
    <dgm:cxn modelId="{F2CF55F8-D79E-4D37-BCC8-92A3817E6052}" type="presOf" srcId="{173FF3C5-31EB-4E86-8925-BA0B7168AB5D}" destId="{CFD96904-032C-4525-B0E7-4E15C59A602A}" srcOrd="0" destOrd="0" presId="urn:microsoft.com/office/officeart/2005/8/layout/hProcess9"/>
    <dgm:cxn modelId="{CB6F6E14-6E2D-478F-8369-D1A3099A9C42}" srcId="{50939E1F-1AAA-45DD-A274-BB9703E07D81}" destId="{2BB4C597-A5B1-4B8D-9D9F-B624D100C7EF}" srcOrd="2" destOrd="0" parTransId="{42578502-9AA9-4A11-9541-85E1C1AC1191}" sibTransId="{11E2F979-B526-4137-B543-D06C45A146C7}"/>
    <dgm:cxn modelId="{E86CD232-0FE6-4F6D-8665-9CF3A8065083}" type="presOf" srcId="{C5BF2DE0-8060-4A8B-95E0-85BD81BB7ED7}" destId="{8F0F10C6-B7C1-415D-9D8C-8FB92F61E93E}" srcOrd="0" destOrd="0" presId="urn:microsoft.com/office/officeart/2005/8/layout/hProcess9"/>
    <dgm:cxn modelId="{5A11BD49-D1B6-4B9D-A6E1-15C4EB3D503A}" type="presOf" srcId="{2BB4C597-A5B1-4B8D-9D9F-B624D100C7EF}" destId="{764CAB55-ED7E-4E75-9EEE-9C6A0C499958}" srcOrd="0" destOrd="0" presId="urn:microsoft.com/office/officeart/2005/8/layout/hProcess9"/>
    <dgm:cxn modelId="{435C072D-FFF7-49D6-83CF-F9E886051DF9}" srcId="{50939E1F-1AAA-45DD-A274-BB9703E07D81}" destId="{C5BF2DE0-8060-4A8B-95E0-85BD81BB7ED7}" srcOrd="0" destOrd="0" parTransId="{33832538-10DA-45DE-B02B-069FE2FD90F4}" sibTransId="{F7F03F96-A488-42F0-AED2-49AC54EBD2EE}"/>
    <dgm:cxn modelId="{6DCE637A-3B6C-449E-9E20-57AAB233ACB5}" srcId="{50939E1F-1AAA-45DD-A274-BB9703E07D81}" destId="{173FF3C5-31EB-4E86-8925-BA0B7168AB5D}" srcOrd="1" destOrd="0" parTransId="{04F8F5A0-943E-4A82-91D2-75818B836CEF}" sibTransId="{636EEFD3-6C6C-444F-9BC7-6FCA19A25F37}"/>
    <dgm:cxn modelId="{3A5FEAA7-CF0F-44DA-8FEF-DC87B704854E}" type="presParOf" srcId="{612C9144-AA8A-4F75-9ADD-A23F0FAF5951}" destId="{ED796881-F1B2-4CA5-B7B4-B4A393A9F0FE}" srcOrd="0" destOrd="0" presId="urn:microsoft.com/office/officeart/2005/8/layout/hProcess9"/>
    <dgm:cxn modelId="{060E7295-D8AD-4061-91C2-0065F2999364}" type="presParOf" srcId="{612C9144-AA8A-4F75-9ADD-A23F0FAF5951}" destId="{E7AFD856-CAB3-4FF6-BF17-B0FD7A800433}" srcOrd="1" destOrd="0" presId="urn:microsoft.com/office/officeart/2005/8/layout/hProcess9"/>
    <dgm:cxn modelId="{A541E1FA-76EB-4D2C-ADAD-0AE7F86BCF2D}" type="presParOf" srcId="{E7AFD856-CAB3-4FF6-BF17-B0FD7A800433}" destId="{8F0F10C6-B7C1-415D-9D8C-8FB92F61E93E}" srcOrd="0" destOrd="0" presId="urn:microsoft.com/office/officeart/2005/8/layout/hProcess9"/>
    <dgm:cxn modelId="{3C9EFA0D-2078-43D3-BDDE-0F119CE37697}" type="presParOf" srcId="{E7AFD856-CAB3-4FF6-BF17-B0FD7A800433}" destId="{313F0BC4-65F6-4DF7-B400-C3E80ECDF298}" srcOrd="1" destOrd="0" presId="urn:microsoft.com/office/officeart/2005/8/layout/hProcess9"/>
    <dgm:cxn modelId="{1069FBDF-2D88-406D-8591-0ACA683893B0}" type="presParOf" srcId="{E7AFD856-CAB3-4FF6-BF17-B0FD7A800433}" destId="{CFD96904-032C-4525-B0E7-4E15C59A602A}" srcOrd="2" destOrd="0" presId="urn:microsoft.com/office/officeart/2005/8/layout/hProcess9"/>
    <dgm:cxn modelId="{35FE77E9-8B17-4458-883C-0A70EEB9ADFE}" type="presParOf" srcId="{E7AFD856-CAB3-4FF6-BF17-B0FD7A800433}" destId="{4FC2BB7B-E2B0-4EAA-BC63-F39E54BD9F04}" srcOrd="3" destOrd="0" presId="urn:microsoft.com/office/officeart/2005/8/layout/hProcess9"/>
    <dgm:cxn modelId="{8A3B0151-AB3B-47C5-9FCE-07DBC848F894}" type="presParOf" srcId="{E7AFD856-CAB3-4FF6-BF17-B0FD7A800433}" destId="{764CAB55-ED7E-4E75-9EEE-9C6A0C4999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7E3BC1-5B83-42E8-A390-853163B5E1D2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F5F6EA5-0506-46CE-B438-A72DD4FBCA5A}">
      <dgm:prSet phldrT="[Texto]"/>
      <dgm:spPr/>
      <dgm:t>
        <a:bodyPr/>
        <a:lstStyle/>
        <a:p>
          <a:r>
            <a:rPr lang="es-ES" b="1" i="1" dirty="0" smtClean="0"/>
            <a:t> …Su </a:t>
          </a:r>
          <a:r>
            <a:rPr lang="es-ES" b="1" i="1" dirty="0" smtClean="0"/>
            <a:t>acción, es decir, a sus </a:t>
          </a:r>
          <a:r>
            <a:rPr lang="es-ES" b="1" i="1" dirty="0" smtClean="0"/>
            <a:t>producciones,</a:t>
          </a:r>
          <a:endParaRPr lang="es-MX" dirty="0"/>
        </a:p>
      </dgm:t>
    </dgm:pt>
    <dgm:pt modelId="{19ED2FF6-5DEC-4647-B967-034A4954014B}" type="parTrans" cxnId="{F567B394-C586-43E4-8BD4-5C2AAFCF76FB}">
      <dgm:prSet/>
      <dgm:spPr/>
      <dgm:t>
        <a:bodyPr/>
        <a:lstStyle/>
        <a:p>
          <a:endParaRPr lang="es-MX"/>
        </a:p>
      </dgm:t>
    </dgm:pt>
    <dgm:pt modelId="{5EBA678E-E160-4EC9-85EF-6043EB3BCCD6}" type="sibTrans" cxnId="{F567B394-C586-43E4-8BD4-5C2AAFCF76FB}">
      <dgm:prSet/>
      <dgm:spPr/>
      <dgm:t>
        <a:bodyPr/>
        <a:lstStyle/>
        <a:p>
          <a:endParaRPr lang="es-MX"/>
        </a:p>
      </dgm:t>
    </dgm:pt>
    <dgm:pt modelId="{7CDAC2FC-41EA-453A-89CF-D0702B752FE8}">
      <dgm:prSet phldrT="[Texto]" custT="1"/>
      <dgm:spPr/>
      <dgm:t>
        <a:bodyPr/>
        <a:lstStyle/>
        <a:p>
          <a:r>
            <a:rPr lang="es-ES" sz="1700" dirty="0" smtClean="0"/>
            <a:t>…Su </a:t>
          </a:r>
          <a:r>
            <a:rPr lang="es-ES" sz="1700" b="1" i="1" dirty="0" smtClean="0"/>
            <a:t>hacer</a:t>
          </a:r>
          <a:r>
            <a:rPr lang="es-ES" sz="1700" dirty="0" smtClean="0"/>
            <a:t> y </a:t>
          </a:r>
          <a:r>
            <a:rPr lang="es-ES" sz="1800" b="1" i="1" dirty="0" smtClean="0"/>
            <a:t>a sus relacione</a:t>
          </a:r>
          <a:r>
            <a:rPr lang="es-ES" sz="1800" b="1" dirty="0" smtClean="0"/>
            <a:t>s</a:t>
          </a:r>
          <a:r>
            <a:rPr lang="es-ES" sz="1800" dirty="0" smtClean="0"/>
            <a:t> </a:t>
          </a:r>
          <a:r>
            <a:rPr lang="es-ES" sz="1700" dirty="0" smtClean="0"/>
            <a:t>con los otros hombres </a:t>
          </a:r>
          <a:r>
            <a:rPr lang="es-ES" sz="1700" dirty="0" smtClean="0"/>
            <a:t>y </a:t>
          </a:r>
          <a:r>
            <a:rPr lang="es-ES" sz="1600" dirty="0" smtClean="0"/>
            <a:t>con las cosas;</a:t>
          </a:r>
          <a:endParaRPr lang="es-MX" sz="1700" dirty="0"/>
        </a:p>
      </dgm:t>
    </dgm:pt>
    <dgm:pt modelId="{E95E4B61-1261-4A00-BE87-2C488D7C2882}" type="parTrans" cxnId="{8DE81D7D-ACF7-439F-BFF8-3712D03EFF84}">
      <dgm:prSet/>
      <dgm:spPr/>
      <dgm:t>
        <a:bodyPr/>
        <a:lstStyle/>
        <a:p>
          <a:endParaRPr lang="es-MX"/>
        </a:p>
      </dgm:t>
    </dgm:pt>
    <dgm:pt modelId="{0B279284-B703-48E2-B051-9A1F19036611}" type="sibTrans" cxnId="{8DE81D7D-ACF7-439F-BFF8-3712D03EFF84}">
      <dgm:prSet/>
      <dgm:spPr/>
      <dgm:t>
        <a:bodyPr/>
        <a:lstStyle/>
        <a:p>
          <a:endParaRPr lang="es-MX"/>
        </a:p>
      </dgm:t>
    </dgm:pt>
    <dgm:pt modelId="{97EEB048-7905-4B9B-95C3-2CC136183087}">
      <dgm:prSet phldrT="[Texto]"/>
      <dgm:spPr/>
      <dgm:t>
        <a:bodyPr/>
        <a:lstStyle/>
        <a:p>
          <a:r>
            <a:rPr lang="es-ES" dirty="0" smtClean="0"/>
            <a:t>[de este modo] …el </a:t>
          </a:r>
          <a:r>
            <a:rPr lang="es-ES" dirty="0" smtClean="0"/>
            <a:t>ser humano [se concibe] como </a:t>
          </a:r>
          <a:r>
            <a:rPr lang="es-ES" b="1" i="1" dirty="0" smtClean="0"/>
            <a:t>hacedor de la cultura y la </a:t>
          </a:r>
          <a:r>
            <a:rPr lang="es-ES" b="1" i="1" dirty="0" smtClean="0"/>
            <a:t>historia”</a:t>
          </a:r>
          <a:r>
            <a:rPr lang="es-ES" dirty="0" smtClean="0"/>
            <a:t> </a:t>
          </a:r>
          <a:r>
            <a:rPr lang="es-ES" dirty="0" smtClean="0"/>
            <a:t>(Benavides, </a:t>
          </a:r>
          <a:r>
            <a:rPr lang="es-ES" i="1" dirty="0" smtClean="0"/>
            <a:t>1996).</a:t>
          </a:r>
          <a:endParaRPr lang="es-MX" dirty="0"/>
        </a:p>
      </dgm:t>
    </dgm:pt>
    <dgm:pt modelId="{A9DBBE81-FA40-41AA-8400-83171A1CE47E}" type="parTrans" cxnId="{BEEE859C-76A8-46DD-B941-54B63FBF3DF1}">
      <dgm:prSet/>
      <dgm:spPr/>
      <dgm:t>
        <a:bodyPr/>
        <a:lstStyle/>
        <a:p>
          <a:endParaRPr lang="es-MX"/>
        </a:p>
      </dgm:t>
    </dgm:pt>
    <dgm:pt modelId="{E8B17033-4D62-4BD8-8AC7-66E8F755723C}" type="sibTrans" cxnId="{BEEE859C-76A8-46DD-B941-54B63FBF3DF1}">
      <dgm:prSet/>
      <dgm:spPr/>
      <dgm:t>
        <a:bodyPr/>
        <a:lstStyle/>
        <a:p>
          <a:endParaRPr lang="es-MX"/>
        </a:p>
      </dgm:t>
    </dgm:pt>
    <dgm:pt modelId="{74B7A55E-8AFA-423C-B229-7419F8754971}" type="pres">
      <dgm:prSet presAssocID="{DB7E3BC1-5B83-42E8-A390-853163B5E1D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C44A2E-106A-463A-8009-FA0B4AC014F3}" type="pres">
      <dgm:prSet presAssocID="{DB7E3BC1-5B83-42E8-A390-853163B5E1D2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9A8CDDE8-2C36-47CF-9A0C-ADA6C9E94D19}" type="pres">
      <dgm:prSet presAssocID="{DB7E3BC1-5B83-42E8-A390-853163B5E1D2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F0C6C0-3D91-4045-8AAF-E65CE76FE909}" type="pres">
      <dgm:prSet presAssocID="{DB7E3BC1-5B83-42E8-A390-853163B5E1D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C6E028-57FB-49E6-B669-763C41796DBF}" type="pres">
      <dgm:prSet presAssocID="{DB7E3BC1-5B83-42E8-A390-853163B5E1D2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4CD615-BA4A-428D-88AC-63C93BD9B6C7}" type="pres">
      <dgm:prSet presAssocID="{DB7E3BC1-5B83-42E8-A390-853163B5E1D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ACE680-DA6B-4BD4-A01C-EB6B525B1831}" type="pres">
      <dgm:prSet presAssocID="{DB7E3BC1-5B83-42E8-A390-853163B5E1D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B1ADA1-8CEE-4FA7-9236-DB4C9AD93F4A}" type="pres">
      <dgm:prSet presAssocID="{DB7E3BC1-5B83-42E8-A390-853163B5E1D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4591C1-5C5E-48EA-A459-9B77C5652BA9}" type="pres">
      <dgm:prSet presAssocID="{DB7E3BC1-5B83-42E8-A390-853163B5E1D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5D62C6-AE6D-4A1B-91EF-65FDE620D310}" type="pres">
      <dgm:prSet presAssocID="{DB7E3BC1-5B83-42E8-A390-853163B5E1D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67B394-C586-43E4-8BD4-5C2AAFCF76FB}" srcId="{DB7E3BC1-5B83-42E8-A390-853163B5E1D2}" destId="{BF5F6EA5-0506-46CE-B438-A72DD4FBCA5A}" srcOrd="0" destOrd="0" parTransId="{19ED2FF6-5DEC-4647-B967-034A4954014B}" sibTransId="{5EBA678E-E160-4EC9-85EF-6043EB3BCCD6}"/>
    <dgm:cxn modelId="{BEEE859C-76A8-46DD-B941-54B63FBF3DF1}" srcId="{DB7E3BC1-5B83-42E8-A390-853163B5E1D2}" destId="{97EEB048-7905-4B9B-95C3-2CC136183087}" srcOrd="2" destOrd="0" parTransId="{A9DBBE81-FA40-41AA-8400-83171A1CE47E}" sibTransId="{E8B17033-4D62-4BD8-8AC7-66E8F755723C}"/>
    <dgm:cxn modelId="{6590E391-AF4C-4BE2-B5D4-4DD747DE4D75}" type="presOf" srcId="{BF5F6EA5-0506-46CE-B438-A72DD4FBCA5A}" destId="{9A8CDDE8-2C36-47CF-9A0C-ADA6C9E94D19}" srcOrd="0" destOrd="0" presId="urn:microsoft.com/office/officeart/2005/8/layout/vProcess5"/>
    <dgm:cxn modelId="{CDEB154A-55A1-4154-83B1-472CC43A57F9}" type="presOf" srcId="{97EEB048-7905-4B9B-95C3-2CC136183087}" destId="{ED5D62C6-AE6D-4A1B-91EF-65FDE620D310}" srcOrd="1" destOrd="0" presId="urn:microsoft.com/office/officeart/2005/8/layout/vProcess5"/>
    <dgm:cxn modelId="{F6CCC034-18CD-4BAD-A257-62E03BB08CFE}" type="presOf" srcId="{DB7E3BC1-5B83-42E8-A390-853163B5E1D2}" destId="{74B7A55E-8AFA-423C-B229-7419F8754971}" srcOrd="0" destOrd="0" presId="urn:microsoft.com/office/officeart/2005/8/layout/vProcess5"/>
    <dgm:cxn modelId="{DDA25F81-7476-4B5E-943B-B8FC03E9BFDA}" type="presOf" srcId="{7CDAC2FC-41EA-453A-89CF-D0702B752FE8}" destId="{174591C1-5C5E-48EA-A459-9B77C5652BA9}" srcOrd="1" destOrd="0" presId="urn:microsoft.com/office/officeart/2005/8/layout/vProcess5"/>
    <dgm:cxn modelId="{C1C53A53-CE13-4DF9-83F1-9FB2B4379EDF}" type="presOf" srcId="{5EBA678E-E160-4EC9-85EF-6043EB3BCCD6}" destId="{F84CD615-BA4A-428D-88AC-63C93BD9B6C7}" srcOrd="0" destOrd="0" presId="urn:microsoft.com/office/officeart/2005/8/layout/vProcess5"/>
    <dgm:cxn modelId="{B4CA1591-372C-49A3-8253-2B9724581A41}" type="presOf" srcId="{0B279284-B703-48E2-B051-9A1F19036611}" destId="{E3ACE680-DA6B-4BD4-A01C-EB6B525B1831}" srcOrd="0" destOrd="0" presId="urn:microsoft.com/office/officeart/2005/8/layout/vProcess5"/>
    <dgm:cxn modelId="{67BC6F6D-A69C-4415-A7DA-BE981669483D}" type="presOf" srcId="{BF5F6EA5-0506-46CE-B438-A72DD4FBCA5A}" destId="{15B1ADA1-8CEE-4FA7-9236-DB4C9AD93F4A}" srcOrd="1" destOrd="0" presId="urn:microsoft.com/office/officeart/2005/8/layout/vProcess5"/>
    <dgm:cxn modelId="{A6FB7B03-9B60-498D-A418-5FA1EE90BF42}" type="presOf" srcId="{97EEB048-7905-4B9B-95C3-2CC136183087}" destId="{ABC6E028-57FB-49E6-B669-763C41796DBF}" srcOrd="0" destOrd="0" presId="urn:microsoft.com/office/officeart/2005/8/layout/vProcess5"/>
    <dgm:cxn modelId="{8DE81D7D-ACF7-439F-BFF8-3712D03EFF84}" srcId="{DB7E3BC1-5B83-42E8-A390-853163B5E1D2}" destId="{7CDAC2FC-41EA-453A-89CF-D0702B752FE8}" srcOrd="1" destOrd="0" parTransId="{E95E4B61-1261-4A00-BE87-2C488D7C2882}" sibTransId="{0B279284-B703-48E2-B051-9A1F19036611}"/>
    <dgm:cxn modelId="{5DEFC507-3C17-452A-B4B7-D8D3D6899594}" type="presOf" srcId="{7CDAC2FC-41EA-453A-89CF-D0702B752FE8}" destId="{27F0C6C0-3D91-4045-8AAF-E65CE76FE909}" srcOrd="0" destOrd="0" presId="urn:microsoft.com/office/officeart/2005/8/layout/vProcess5"/>
    <dgm:cxn modelId="{A02C74DA-2130-4D2C-845B-E237AA6E11FF}" type="presParOf" srcId="{74B7A55E-8AFA-423C-B229-7419F8754971}" destId="{63C44A2E-106A-463A-8009-FA0B4AC014F3}" srcOrd="0" destOrd="0" presId="urn:microsoft.com/office/officeart/2005/8/layout/vProcess5"/>
    <dgm:cxn modelId="{DEB402A6-1888-4A55-9758-B2CAF2A16569}" type="presParOf" srcId="{74B7A55E-8AFA-423C-B229-7419F8754971}" destId="{9A8CDDE8-2C36-47CF-9A0C-ADA6C9E94D19}" srcOrd="1" destOrd="0" presId="urn:microsoft.com/office/officeart/2005/8/layout/vProcess5"/>
    <dgm:cxn modelId="{C9F3BAED-7257-44D1-939D-0DCBB3EA51D5}" type="presParOf" srcId="{74B7A55E-8AFA-423C-B229-7419F8754971}" destId="{27F0C6C0-3D91-4045-8AAF-E65CE76FE909}" srcOrd="2" destOrd="0" presId="urn:microsoft.com/office/officeart/2005/8/layout/vProcess5"/>
    <dgm:cxn modelId="{677CDF70-D4A9-4C6C-88DC-9B9698AEADCE}" type="presParOf" srcId="{74B7A55E-8AFA-423C-B229-7419F8754971}" destId="{ABC6E028-57FB-49E6-B669-763C41796DBF}" srcOrd="3" destOrd="0" presId="urn:microsoft.com/office/officeart/2005/8/layout/vProcess5"/>
    <dgm:cxn modelId="{15159EC4-99D5-4FB6-B9A5-F29F26259642}" type="presParOf" srcId="{74B7A55E-8AFA-423C-B229-7419F8754971}" destId="{F84CD615-BA4A-428D-88AC-63C93BD9B6C7}" srcOrd="4" destOrd="0" presId="urn:microsoft.com/office/officeart/2005/8/layout/vProcess5"/>
    <dgm:cxn modelId="{791ABC84-07C9-4E2A-8E53-CBF5417D9C7E}" type="presParOf" srcId="{74B7A55E-8AFA-423C-B229-7419F8754971}" destId="{E3ACE680-DA6B-4BD4-A01C-EB6B525B1831}" srcOrd="5" destOrd="0" presId="urn:microsoft.com/office/officeart/2005/8/layout/vProcess5"/>
    <dgm:cxn modelId="{9E0176B2-6662-4F89-93C7-A6B26CB9F464}" type="presParOf" srcId="{74B7A55E-8AFA-423C-B229-7419F8754971}" destId="{15B1ADA1-8CEE-4FA7-9236-DB4C9AD93F4A}" srcOrd="6" destOrd="0" presId="urn:microsoft.com/office/officeart/2005/8/layout/vProcess5"/>
    <dgm:cxn modelId="{66E5B2F8-3F77-47F8-B4DC-676FA8AC4B33}" type="presParOf" srcId="{74B7A55E-8AFA-423C-B229-7419F8754971}" destId="{174591C1-5C5E-48EA-A459-9B77C5652BA9}" srcOrd="7" destOrd="0" presId="urn:microsoft.com/office/officeart/2005/8/layout/vProcess5"/>
    <dgm:cxn modelId="{6A90AEDF-FDC1-4878-8215-293CBAFD0D00}" type="presParOf" srcId="{74B7A55E-8AFA-423C-B229-7419F8754971}" destId="{ED5D62C6-AE6D-4A1B-91EF-65FDE620D3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364DF7-FE2B-4A57-9C43-3B76EC3B2414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A75D29B-D7E2-4476-A3CA-ED769C0802BF}">
      <dgm:prSet phldrT="[Texto]"/>
      <dgm:spPr/>
      <dgm:t>
        <a:bodyPr/>
        <a:lstStyle/>
        <a:p>
          <a:r>
            <a:rPr lang="es-MX" dirty="0" smtClean="0"/>
            <a:t>Consigo mismo</a:t>
          </a:r>
          <a:endParaRPr lang="es-MX" dirty="0"/>
        </a:p>
      </dgm:t>
    </dgm:pt>
    <dgm:pt modelId="{779A9810-D9F5-4652-8F71-EAD8BE62DF56}" type="parTrans" cxnId="{EBEBCAD0-B8A3-4AEE-8907-43FB9F1B02AF}">
      <dgm:prSet/>
      <dgm:spPr/>
      <dgm:t>
        <a:bodyPr/>
        <a:lstStyle/>
        <a:p>
          <a:endParaRPr lang="es-MX"/>
        </a:p>
      </dgm:t>
    </dgm:pt>
    <dgm:pt modelId="{32DB3878-9646-4640-BD36-7D9BAFAF1CA7}" type="sibTrans" cxnId="{EBEBCAD0-B8A3-4AEE-8907-43FB9F1B02AF}">
      <dgm:prSet/>
      <dgm:spPr/>
      <dgm:t>
        <a:bodyPr/>
        <a:lstStyle/>
        <a:p>
          <a:endParaRPr lang="es-MX"/>
        </a:p>
      </dgm:t>
    </dgm:pt>
    <dgm:pt modelId="{A5A26484-49F8-4E3A-9CF4-B3213DE1CD64}">
      <dgm:prSet phldrT="[Texto]"/>
      <dgm:spPr/>
      <dgm:t>
        <a:bodyPr/>
        <a:lstStyle/>
        <a:p>
          <a:r>
            <a:rPr lang="es-MX" dirty="0" smtClean="0"/>
            <a:t>Con el otro</a:t>
          </a:r>
          <a:endParaRPr lang="es-MX" dirty="0"/>
        </a:p>
      </dgm:t>
    </dgm:pt>
    <dgm:pt modelId="{0A1A7CE4-7BD4-4926-ADD0-03A1DA8472C4}" type="parTrans" cxnId="{26B532E9-45AD-4DA8-915C-62A8FBAF208C}">
      <dgm:prSet/>
      <dgm:spPr/>
      <dgm:t>
        <a:bodyPr/>
        <a:lstStyle/>
        <a:p>
          <a:endParaRPr lang="es-MX"/>
        </a:p>
      </dgm:t>
    </dgm:pt>
    <dgm:pt modelId="{3AB6C379-0CB5-411A-8C82-5C56A44A8E52}" type="sibTrans" cxnId="{26B532E9-45AD-4DA8-915C-62A8FBAF208C}">
      <dgm:prSet/>
      <dgm:spPr/>
      <dgm:t>
        <a:bodyPr/>
        <a:lstStyle/>
        <a:p>
          <a:endParaRPr lang="es-MX"/>
        </a:p>
      </dgm:t>
    </dgm:pt>
    <dgm:pt modelId="{1948E5B3-387B-4D5E-B787-7308ED657A1D}">
      <dgm:prSet phldrT="[Texto]"/>
      <dgm:spPr/>
      <dgm:t>
        <a:bodyPr/>
        <a:lstStyle/>
        <a:p>
          <a:r>
            <a:rPr lang="es-MX" dirty="0" smtClean="0"/>
            <a:t>Con el mundo</a:t>
          </a:r>
          <a:endParaRPr lang="es-MX" dirty="0"/>
        </a:p>
      </dgm:t>
    </dgm:pt>
    <dgm:pt modelId="{444CAB5E-FDD7-44BD-8630-E89B0256E146}" type="parTrans" cxnId="{17AEEEEF-805D-4086-A6E0-3F3EEB644EB2}">
      <dgm:prSet/>
      <dgm:spPr/>
      <dgm:t>
        <a:bodyPr/>
        <a:lstStyle/>
        <a:p>
          <a:endParaRPr lang="es-MX"/>
        </a:p>
      </dgm:t>
    </dgm:pt>
    <dgm:pt modelId="{5113E66B-2477-4969-AAAB-1E85E459D6A8}" type="sibTrans" cxnId="{17AEEEEF-805D-4086-A6E0-3F3EEB644EB2}">
      <dgm:prSet/>
      <dgm:spPr/>
      <dgm:t>
        <a:bodyPr/>
        <a:lstStyle/>
        <a:p>
          <a:endParaRPr lang="es-MX"/>
        </a:p>
      </dgm:t>
    </dgm:pt>
    <dgm:pt modelId="{59D75979-F4DA-4201-AC17-3DB49E6AD51C}" type="pres">
      <dgm:prSet presAssocID="{B5364DF7-FE2B-4A57-9C43-3B76EC3B241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1FBE986-5E3A-451D-9927-989B17D9B5A3}" type="pres">
      <dgm:prSet presAssocID="{3A75D29B-D7E2-4476-A3CA-ED769C0802BF}" presName="composite" presStyleCnt="0"/>
      <dgm:spPr/>
    </dgm:pt>
    <dgm:pt modelId="{5C0064CC-F005-4F1C-8F3F-5FA8DE2F5EFD}" type="pres">
      <dgm:prSet presAssocID="{3A75D29B-D7E2-4476-A3CA-ED769C0802BF}" presName="LShape" presStyleLbl="alignNode1" presStyleIdx="0" presStyleCnt="5"/>
      <dgm:spPr/>
    </dgm:pt>
    <dgm:pt modelId="{9ACED770-670A-4388-A134-58E19AEBA5CA}" type="pres">
      <dgm:prSet presAssocID="{3A75D29B-D7E2-4476-A3CA-ED769C0802BF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1C1D05-CFB7-414C-8FF0-F796F037DA1F}" type="pres">
      <dgm:prSet presAssocID="{3A75D29B-D7E2-4476-A3CA-ED769C0802BF}" presName="Triangle" presStyleLbl="alignNode1" presStyleIdx="1" presStyleCnt="5"/>
      <dgm:spPr/>
    </dgm:pt>
    <dgm:pt modelId="{3BF5458F-AC41-4E2D-87F7-B0735A799628}" type="pres">
      <dgm:prSet presAssocID="{32DB3878-9646-4640-BD36-7D9BAFAF1CA7}" presName="sibTrans" presStyleCnt="0"/>
      <dgm:spPr/>
    </dgm:pt>
    <dgm:pt modelId="{9BDCB2AC-B1E2-43C2-8411-075C73BBF0B2}" type="pres">
      <dgm:prSet presAssocID="{32DB3878-9646-4640-BD36-7D9BAFAF1CA7}" presName="space" presStyleCnt="0"/>
      <dgm:spPr/>
    </dgm:pt>
    <dgm:pt modelId="{B225C328-59D3-4771-A0B0-9A543AEE9048}" type="pres">
      <dgm:prSet presAssocID="{A5A26484-49F8-4E3A-9CF4-B3213DE1CD64}" presName="composite" presStyleCnt="0"/>
      <dgm:spPr/>
    </dgm:pt>
    <dgm:pt modelId="{DF17CC66-D2BA-4B83-B6CE-E5DFC6EF76F5}" type="pres">
      <dgm:prSet presAssocID="{A5A26484-49F8-4E3A-9CF4-B3213DE1CD64}" presName="LShape" presStyleLbl="alignNode1" presStyleIdx="2" presStyleCnt="5"/>
      <dgm:spPr/>
    </dgm:pt>
    <dgm:pt modelId="{7F60D6B1-F060-4460-BA92-1BCF43F23766}" type="pres">
      <dgm:prSet presAssocID="{A5A26484-49F8-4E3A-9CF4-B3213DE1CD6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861ADC-F13F-49AF-B902-E126AA8FC3F2}" type="pres">
      <dgm:prSet presAssocID="{A5A26484-49F8-4E3A-9CF4-B3213DE1CD64}" presName="Triangle" presStyleLbl="alignNode1" presStyleIdx="3" presStyleCnt="5"/>
      <dgm:spPr/>
    </dgm:pt>
    <dgm:pt modelId="{1C3A9123-07B9-411D-A2B3-B56A16D81CE0}" type="pres">
      <dgm:prSet presAssocID="{3AB6C379-0CB5-411A-8C82-5C56A44A8E52}" presName="sibTrans" presStyleCnt="0"/>
      <dgm:spPr/>
    </dgm:pt>
    <dgm:pt modelId="{7D6E1B8B-6085-4B15-A090-14A9481104DD}" type="pres">
      <dgm:prSet presAssocID="{3AB6C379-0CB5-411A-8C82-5C56A44A8E52}" presName="space" presStyleCnt="0"/>
      <dgm:spPr/>
    </dgm:pt>
    <dgm:pt modelId="{17A79129-53D1-460A-87FD-7D9EB4CA7CDE}" type="pres">
      <dgm:prSet presAssocID="{1948E5B3-387B-4D5E-B787-7308ED657A1D}" presName="composite" presStyleCnt="0"/>
      <dgm:spPr/>
    </dgm:pt>
    <dgm:pt modelId="{73C0515A-D864-4AD0-80CE-E51CB7BFFB75}" type="pres">
      <dgm:prSet presAssocID="{1948E5B3-387B-4D5E-B787-7308ED657A1D}" presName="LShape" presStyleLbl="alignNode1" presStyleIdx="4" presStyleCnt="5"/>
      <dgm:spPr/>
    </dgm:pt>
    <dgm:pt modelId="{B619BFBA-970C-4C38-9862-A568D720ACEB}" type="pres">
      <dgm:prSet presAssocID="{1948E5B3-387B-4D5E-B787-7308ED657A1D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96344D-EE64-44E6-A9F4-1668A7086F34}" type="presOf" srcId="{B5364DF7-FE2B-4A57-9C43-3B76EC3B2414}" destId="{59D75979-F4DA-4201-AC17-3DB49E6AD51C}" srcOrd="0" destOrd="0" presId="urn:microsoft.com/office/officeart/2009/3/layout/StepUpProcess"/>
    <dgm:cxn modelId="{17AEEEEF-805D-4086-A6E0-3F3EEB644EB2}" srcId="{B5364DF7-FE2B-4A57-9C43-3B76EC3B2414}" destId="{1948E5B3-387B-4D5E-B787-7308ED657A1D}" srcOrd="2" destOrd="0" parTransId="{444CAB5E-FDD7-44BD-8630-E89B0256E146}" sibTransId="{5113E66B-2477-4969-AAAB-1E85E459D6A8}"/>
    <dgm:cxn modelId="{16DD53FA-BBBA-4B08-B71B-D6C6BC5BE940}" type="presOf" srcId="{A5A26484-49F8-4E3A-9CF4-B3213DE1CD64}" destId="{7F60D6B1-F060-4460-BA92-1BCF43F23766}" srcOrd="0" destOrd="0" presId="urn:microsoft.com/office/officeart/2009/3/layout/StepUpProcess"/>
    <dgm:cxn modelId="{13C67BE6-9E32-4141-BC9B-00F1DF7006FA}" type="presOf" srcId="{3A75D29B-D7E2-4476-A3CA-ED769C0802BF}" destId="{9ACED770-670A-4388-A134-58E19AEBA5CA}" srcOrd="0" destOrd="0" presId="urn:microsoft.com/office/officeart/2009/3/layout/StepUpProcess"/>
    <dgm:cxn modelId="{EBEBCAD0-B8A3-4AEE-8907-43FB9F1B02AF}" srcId="{B5364DF7-FE2B-4A57-9C43-3B76EC3B2414}" destId="{3A75D29B-D7E2-4476-A3CA-ED769C0802BF}" srcOrd="0" destOrd="0" parTransId="{779A9810-D9F5-4652-8F71-EAD8BE62DF56}" sibTransId="{32DB3878-9646-4640-BD36-7D9BAFAF1CA7}"/>
    <dgm:cxn modelId="{26B532E9-45AD-4DA8-915C-62A8FBAF208C}" srcId="{B5364DF7-FE2B-4A57-9C43-3B76EC3B2414}" destId="{A5A26484-49F8-4E3A-9CF4-B3213DE1CD64}" srcOrd="1" destOrd="0" parTransId="{0A1A7CE4-7BD4-4926-ADD0-03A1DA8472C4}" sibTransId="{3AB6C379-0CB5-411A-8C82-5C56A44A8E52}"/>
    <dgm:cxn modelId="{A7A851B3-80F5-478D-BA50-B898DB5D86DB}" type="presOf" srcId="{1948E5B3-387B-4D5E-B787-7308ED657A1D}" destId="{B619BFBA-970C-4C38-9862-A568D720ACEB}" srcOrd="0" destOrd="0" presId="urn:microsoft.com/office/officeart/2009/3/layout/StepUpProcess"/>
    <dgm:cxn modelId="{A6995462-25F7-440C-9A3C-D01422732259}" type="presParOf" srcId="{59D75979-F4DA-4201-AC17-3DB49E6AD51C}" destId="{31FBE986-5E3A-451D-9927-989B17D9B5A3}" srcOrd="0" destOrd="0" presId="urn:microsoft.com/office/officeart/2009/3/layout/StepUpProcess"/>
    <dgm:cxn modelId="{9916EF7A-25B1-487A-9122-0E8CD2D2A913}" type="presParOf" srcId="{31FBE986-5E3A-451D-9927-989B17D9B5A3}" destId="{5C0064CC-F005-4F1C-8F3F-5FA8DE2F5EFD}" srcOrd="0" destOrd="0" presId="urn:microsoft.com/office/officeart/2009/3/layout/StepUpProcess"/>
    <dgm:cxn modelId="{3E94FD08-2542-4A57-A23E-DD865ACD6EDF}" type="presParOf" srcId="{31FBE986-5E3A-451D-9927-989B17D9B5A3}" destId="{9ACED770-670A-4388-A134-58E19AEBA5CA}" srcOrd="1" destOrd="0" presId="urn:microsoft.com/office/officeart/2009/3/layout/StepUpProcess"/>
    <dgm:cxn modelId="{39A7AACE-53EA-4CD9-AA5E-325A8214C0A9}" type="presParOf" srcId="{31FBE986-5E3A-451D-9927-989B17D9B5A3}" destId="{ED1C1D05-CFB7-414C-8FF0-F796F037DA1F}" srcOrd="2" destOrd="0" presId="urn:microsoft.com/office/officeart/2009/3/layout/StepUpProcess"/>
    <dgm:cxn modelId="{87F586A4-2FA1-4CF7-88A7-62A969BE9559}" type="presParOf" srcId="{59D75979-F4DA-4201-AC17-3DB49E6AD51C}" destId="{3BF5458F-AC41-4E2D-87F7-B0735A799628}" srcOrd="1" destOrd="0" presId="urn:microsoft.com/office/officeart/2009/3/layout/StepUpProcess"/>
    <dgm:cxn modelId="{E69D45E3-B714-44A6-80DF-D06D746CE725}" type="presParOf" srcId="{3BF5458F-AC41-4E2D-87F7-B0735A799628}" destId="{9BDCB2AC-B1E2-43C2-8411-075C73BBF0B2}" srcOrd="0" destOrd="0" presId="urn:microsoft.com/office/officeart/2009/3/layout/StepUpProcess"/>
    <dgm:cxn modelId="{0E81AB64-9026-4712-9571-6C599E499EE9}" type="presParOf" srcId="{59D75979-F4DA-4201-AC17-3DB49E6AD51C}" destId="{B225C328-59D3-4771-A0B0-9A543AEE9048}" srcOrd="2" destOrd="0" presId="urn:microsoft.com/office/officeart/2009/3/layout/StepUpProcess"/>
    <dgm:cxn modelId="{4171296E-7568-42FC-A6CA-23F0516EF0AF}" type="presParOf" srcId="{B225C328-59D3-4771-A0B0-9A543AEE9048}" destId="{DF17CC66-D2BA-4B83-B6CE-E5DFC6EF76F5}" srcOrd="0" destOrd="0" presId="urn:microsoft.com/office/officeart/2009/3/layout/StepUpProcess"/>
    <dgm:cxn modelId="{96E594D9-CBFC-476F-A832-6D8807AD7814}" type="presParOf" srcId="{B225C328-59D3-4771-A0B0-9A543AEE9048}" destId="{7F60D6B1-F060-4460-BA92-1BCF43F23766}" srcOrd="1" destOrd="0" presId="urn:microsoft.com/office/officeart/2009/3/layout/StepUpProcess"/>
    <dgm:cxn modelId="{6F4C31D0-6AF5-47C7-94E8-DD29D676129D}" type="presParOf" srcId="{B225C328-59D3-4771-A0B0-9A543AEE9048}" destId="{69861ADC-F13F-49AF-B902-E126AA8FC3F2}" srcOrd="2" destOrd="0" presId="urn:microsoft.com/office/officeart/2009/3/layout/StepUpProcess"/>
    <dgm:cxn modelId="{9955DB05-1917-4BC0-B671-D04D70D3805E}" type="presParOf" srcId="{59D75979-F4DA-4201-AC17-3DB49E6AD51C}" destId="{1C3A9123-07B9-411D-A2B3-B56A16D81CE0}" srcOrd="3" destOrd="0" presId="urn:microsoft.com/office/officeart/2009/3/layout/StepUpProcess"/>
    <dgm:cxn modelId="{305992D5-8BE2-44CC-92A5-AEF7B66691DC}" type="presParOf" srcId="{1C3A9123-07B9-411D-A2B3-B56A16D81CE0}" destId="{7D6E1B8B-6085-4B15-A090-14A9481104DD}" srcOrd="0" destOrd="0" presId="urn:microsoft.com/office/officeart/2009/3/layout/StepUpProcess"/>
    <dgm:cxn modelId="{36EE5E94-CE4A-48F7-B0BD-BEC6D273454E}" type="presParOf" srcId="{59D75979-F4DA-4201-AC17-3DB49E6AD51C}" destId="{17A79129-53D1-460A-87FD-7D9EB4CA7CDE}" srcOrd="4" destOrd="0" presId="urn:microsoft.com/office/officeart/2009/3/layout/StepUpProcess"/>
    <dgm:cxn modelId="{28DD11A9-DF08-4CB7-9887-32473303ABA7}" type="presParOf" srcId="{17A79129-53D1-460A-87FD-7D9EB4CA7CDE}" destId="{73C0515A-D864-4AD0-80CE-E51CB7BFFB75}" srcOrd="0" destOrd="0" presId="urn:microsoft.com/office/officeart/2009/3/layout/StepUpProcess"/>
    <dgm:cxn modelId="{960491B1-6768-404C-AF28-C355264CD34F}" type="presParOf" srcId="{17A79129-53D1-460A-87FD-7D9EB4CA7CDE}" destId="{B619BFBA-970C-4C38-9862-A568D720ACE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E4DA3F-4CB3-4467-AF58-EC636FF4DDB2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210F0A8-55ED-4572-8136-61C80E600773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87B6F957-CC72-439E-9FB9-25E6F0FD2560}" type="parTrans" cxnId="{37CF966D-09A4-422E-AFCF-6BDFB4F3C014}">
      <dgm:prSet/>
      <dgm:spPr/>
      <dgm:t>
        <a:bodyPr/>
        <a:lstStyle/>
        <a:p>
          <a:endParaRPr lang="es-MX"/>
        </a:p>
      </dgm:t>
    </dgm:pt>
    <dgm:pt modelId="{C28BFF7D-06D9-4B0A-B418-23C22FF9059B}" type="sibTrans" cxnId="{37CF966D-09A4-422E-AFCF-6BDFB4F3C014}">
      <dgm:prSet/>
      <dgm:spPr/>
      <dgm:t>
        <a:bodyPr/>
        <a:lstStyle/>
        <a:p>
          <a:endParaRPr lang="es-MX"/>
        </a:p>
      </dgm:t>
    </dgm:pt>
    <dgm:pt modelId="{A51B3FAA-B520-4939-B521-DD9C32C66994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78DEA980-D015-4AA2-B853-62051DDCDE01}" type="parTrans" cxnId="{34EB85D6-C4DF-43C0-AFF2-87306C08E80C}">
      <dgm:prSet/>
      <dgm:spPr/>
      <dgm:t>
        <a:bodyPr/>
        <a:lstStyle/>
        <a:p>
          <a:endParaRPr lang="es-MX"/>
        </a:p>
      </dgm:t>
    </dgm:pt>
    <dgm:pt modelId="{E22B9FA3-99E9-40AD-88AB-B851542FC256}" type="sibTrans" cxnId="{34EB85D6-C4DF-43C0-AFF2-87306C08E80C}">
      <dgm:prSet/>
      <dgm:spPr/>
      <dgm:t>
        <a:bodyPr/>
        <a:lstStyle/>
        <a:p>
          <a:endParaRPr lang="es-MX"/>
        </a:p>
      </dgm:t>
    </dgm:pt>
    <dgm:pt modelId="{31AD5AD2-8102-41A2-A68E-66CD44666E86}">
      <dgm:prSet phldrT="[Texto]"/>
      <dgm:spPr/>
      <dgm:t>
        <a:bodyPr/>
        <a:lstStyle/>
        <a:p>
          <a:r>
            <a:rPr lang="es-ES" b="1" dirty="0" smtClean="0"/>
            <a:t>“E</a:t>
          </a:r>
          <a:r>
            <a:rPr lang="es-ES" b="1" i="1" dirty="0" smtClean="0"/>
            <a:t>s capaz de reflexionar sobre su cuerpo y sobre el mundo y sobre sus relaciones con el mundo</a:t>
          </a:r>
          <a:r>
            <a:rPr lang="es-ES" dirty="0" smtClean="0"/>
            <a:t>, </a:t>
          </a:r>
          <a:r>
            <a:rPr lang="es-ES" u="none" dirty="0" smtClean="0"/>
            <a:t>localizándose en él y conociendo el lugar que ocupa</a:t>
          </a:r>
          <a:r>
            <a:rPr lang="es-ES" dirty="0" smtClean="0"/>
            <a:t>, desde el momento que </a:t>
          </a:r>
          <a:r>
            <a:rPr lang="es-ES" b="1" i="1" dirty="0" smtClean="0"/>
            <a:t>actúa como un yo </a:t>
          </a:r>
          <a:r>
            <a:rPr lang="es-ES" b="1" i="1" dirty="0" smtClean="0"/>
            <a:t>consciente.</a:t>
          </a:r>
          <a:r>
            <a:rPr lang="es-ES" dirty="0" smtClean="0"/>
            <a:t>”</a:t>
          </a:r>
          <a:endParaRPr lang="es-MX" dirty="0"/>
        </a:p>
      </dgm:t>
    </dgm:pt>
    <dgm:pt modelId="{91C00996-16ED-430B-ACE8-AA641DB3EF1D}" type="parTrans" cxnId="{9AC5B735-79E6-462F-9C95-302A66589CE4}">
      <dgm:prSet/>
      <dgm:spPr/>
      <dgm:t>
        <a:bodyPr/>
        <a:lstStyle/>
        <a:p>
          <a:endParaRPr lang="es-MX"/>
        </a:p>
      </dgm:t>
    </dgm:pt>
    <dgm:pt modelId="{52CD5CC7-D630-4714-8B37-E3263C4AAB26}" type="sibTrans" cxnId="{9AC5B735-79E6-462F-9C95-302A66589CE4}">
      <dgm:prSet/>
      <dgm:spPr/>
      <dgm:t>
        <a:bodyPr/>
        <a:lstStyle/>
        <a:p>
          <a:endParaRPr lang="es-MX"/>
        </a:p>
      </dgm:t>
    </dgm:pt>
    <dgm:pt modelId="{B7BB72CC-4DE3-4277-8F4B-F6A385241351}">
      <dgm:prSet phldrT="[Texto]" custT="1"/>
      <dgm:spPr/>
      <dgm:t>
        <a:bodyPr/>
        <a:lstStyle/>
        <a:p>
          <a:r>
            <a:rPr lang="es-ES" sz="1800" b="1" i="1" dirty="0" smtClean="0"/>
            <a:t>“Vive de su relación equilibrada con el mundo</a:t>
          </a:r>
          <a:r>
            <a:rPr lang="es-ES" sz="1800" dirty="0" smtClean="0"/>
            <a:t>, </a:t>
          </a:r>
          <a:r>
            <a:rPr lang="es-ES" sz="1800" b="1" i="1" dirty="0" smtClean="0"/>
            <a:t>vinculado al mundo y abierto a él</a:t>
          </a:r>
          <a:r>
            <a:rPr lang="es-ES" sz="1800" i="1" dirty="0" smtClean="0"/>
            <a:t>…</a:t>
          </a:r>
          <a:r>
            <a:rPr lang="es-ES" sz="2000" i="1" dirty="0" smtClean="0"/>
            <a:t>”</a:t>
          </a:r>
          <a:endParaRPr lang="es-MX" sz="2000" dirty="0"/>
        </a:p>
      </dgm:t>
    </dgm:pt>
    <dgm:pt modelId="{BFA7EA5B-4ADD-4606-9506-9B660E55865F}" type="sibTrans" cxnId="{F2B5F714-FBEC-4D87-93A2-5536401B5E99}">
      <dgm:prSet/>
      <dgm:spPr/>
      <dgm:t>
        <a:bodyPr/>
        <a:lstStyle/>
        <a:p>
          <a:endParaRPr lang="es-MX"/>
        </a:p>
      </dgm:t>
    </dgm:pt>
    <dgm:pt modelId="{6DEBB95A-80B0-4A7E-8648-FD6368FE4549}" type="parTrans" cxnId="{F2B5F714-FBEC-4D87-93A2-5536401B5E99}">
      <dgm:prSet/>
      <dgm:spPr/>
      <dgm:t>
        <a:bodyPr/>
        <a:lstStyle/>
        <a:p>
          <a:endParaRPr lang="es-MX"/>
        </a:p>
      </dgm:t>
    </dgm:pt>
    <dgm:pt modelId="{1BF1B666-3E9E-4F2A-AB39-E8B93435C62F}" type="pres">
      <dgm:prSet presAssocID="{F4E4DA3F-4CB3-4467-AF58-EC636FF4DDB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D27ED2-0792-46BD-9C3C-EF84DBF50FE9}" type="pres">
      <dgm:prSet presAssocID="{C210F0A8-55ED-4572-8136-61C80E600773}" presName="composite" presStyleCnt="0"/>
      <dgm:spPr/>
      <dgm:t>
        <a:bodyPr/>
        <a:lstStyle/>
        <a:p>
          <a:endParaRPr lang="es-MX"/>
        </a:p>
      </dgm:t>
    </dgm:pt>
    <dgm:pt modelId="{BFC6F8E7-3989-4EAA-A933-C1CBF62325FF}" type="pres">
      <dgm:prSet presAssocID="{C210F0A8-55ED-4572-8136-61C80E60077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84402B-F511-4E2B-B955-2B57B0C01A58}" type="pres">
      <dgm:prSet presAssocID="{C210F0A8-55ED-4572-8136-61C80E60077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98DD80-87C1-44B0-A4E5-BD415967F2E6}" type="pres">
      <dgm:prSet presAssocID="{C28BFF7D-06D9-4B0A-B418-23C22FF9059B}" presName="sp" presStyleCnt="0"/>
      <dgm:spPr/>
      <dgm:t>
        <a:bodyPr/>
        <a:lstStyle/>
        <a:p>
          <a:endParaRPr lang="es-MX"/>
        </a:p>
      </dgm:t>
    </dgm:pt>
    <dgm:pt modelId="{1A8C5E04-BCCA-4E9D-BC7D-A597F13E884C}" type="pres">
      <dgm:prSet presAssocID="{A51B3FAA-B520-4939-B521-DD9C32C66994}" presName="composite" presStyleCnt="0"/>
      <dgm:spPr/>
      <dgm:t>
        <a:bodyPr/>
        <a:lstStyle/>
        <a:p>
          <a:endParaRPr lang="es-MX"/>
        </a:p>
      </dgm:t>
    </dgm:pt>
    <dgm:pt modelId="{679D84F6-691B-4945-BB18-7FF2C20DD397}" type="pres">
      <dgm:prSet presAssocID="{A51B3FAA-B520-4939-B521-DD9C32C66994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C6DF74-0C46-4178-9190-20CEF5A36CD3}" type="pres">
      <dgm:prSet presAssocID="{A51B3FAA-B520-4939-B521-DD9C32C66994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FEA583-1FBF-49C5-818B-1BB14E04FA98}" type="presOf" srcId="{A51B3FAA-B520-4939-B521-DD9C32C66994}" destId="{679D84F6-691B-4945-BB18-7FF2C20DD397}" srcOrd="0" destOrd="0" presId="urn:microsoft.com/office/officeart/2005/8/layout/chevron2"/>
    <dgm:cxn modelId="{9AC5B735-79E6-462F-9C95-302A66589CE4}" srcId="{A51B3FAA-B520-4939-B521-DD9C32C66994}" destId="{31AD5AD2-8102-41A2-A68E-66CD44666E86}" srcOrd="0" destOrd="0" parTransId="{91C00996-16ED-430B-ACE8-AA641DB3EF1D}" sibTransId="{52CD5CC7-D630-4714-8B37-E3263C4AAB26}"/>
    <dgm:cxn modelId="{9867F293-2C6D-443C-B7EB-39C8BF53590C}" type="presOf" srcId="{C210F0A8-55ED-4572-8136-61C80E600773}" destId="{BFC6F8E7-3989-4EAA-A933-C1CBF62325FF}" srcOrd="0" destOrd="0" presId="urn:microsoft.com/office/officeart/2005/8/layout/chevron2"/>
    <dgm:cxn modelId="{37CF966D-09A4-422E-AFCF-6BDFB4F3C014}" srcId="{F4E4DA3F-4CB3-4467-AF58-EC636FF4DDB2}" destId="{C210F0A8-55ED-4572-8136-61C80E600773}" srcOrd="0" destOrd="0" parTransId="{87B6F957-CC72-439E-9FB9-25E6F0FD2560}" sibTransId="{C28BFF7D-06D9-4B0A-B418-23C22FF9059B}"/>
    <dgm:cxn modelId="{C1AA86FE-7B55-4301-A91C-97ED7D0BE6FC}" type="presOf" srcId="{B7BB72CC-4DE3-4277-8F4B-F6A385241351}" destId="{5284402B-F511-4E2B-B955-2B57B0C01A58}" srcOrd="0" destOrd="0" presId="urn:microsoft.com/office/officeart/2005/8/layout/chevron2"/>
    <dgm:cxn modelId="{E0FE6510-C3A6-42BC-8057-43FAF2382EC2}" type="presOf" srcId="{F4E4DA3F-4CB3-4467-AF58-EC636FF4DDB2}" destId="{1BF1B666-3E9E-4F2A-AB39-E8B93435C62F}" srcOrd="0" destOrd="0" presId="urn:microsoft.com/office/officeart/2005/8/layout/chevron2"/>
    <dgm:cxn modelId="{F2B5F714-FBEC-4D87-93A2-5536401B5E99}" srcId="{C210F0A8-55ED-4572-8136-61C80E600773}" destId="{B7BB72CC-4DE3-4277-8F4B-F6A385241351}" srcOrd="0" destOrd="0" parTransId="{6DEBB95A-80B0-4A7E-8648-FD6368FE4549}" sibTransId="{BFA7EA5B-4ADD-4606-9506-9B660E55865F}"/>
    <dgm:cxn modelId="{9C413612-AA46-4D47-8B3B-3D8218528E35}" type="presOf" srcId="{31AD5AD2-8102-41A2-A68E-66CD44666E86}" destId="{57C6DF74-0C46-4178-9190-20CEF5A36CD3}" srcOrd="0" destOrd="0" presId="urn:microsoft.com/office/officeart/2005/8/layout/chevron2"/>
    <dgm:cxn modelId="{34EB85D6-C4DF-43C0-AFF2-87306C08E80C}" srcId="{F4E4DA3F-4CB3-4467-AF58-EC636FF4DDB2}" destId="{A51B3FAA-B520-4939-B521-DD9C32C66994}" srcOrd="1" destOrd="0" parTransId="{78DEA980-D015-4AA2-B853-62051DDCDE01}" sibTransId="{E22B9FA3-99E9-40AD-88AB-B851542FC256}"/>
    <dgm:cxn modelId="{C6897721-3457-430D-9C35-03485D2B9DED}" type="presParOf" srcId="{1BF1B666-3E9E-4F2A-AB39-E8B93435C62F}" destId="{26D27ED2-0792-46BD-9C3C-EF84DBF50FE9}" srcOrd="0" destOrd="0" presId="urn:microsoft.com/office/officeart/2005/8/layout/chevron2"/>
    <dgm:cxn modelId="{EBC683A1-74AE-42AF-B8DC-8DB291AB7D79}" type="presParOf" srcId="{26D27ED2-0792-46BD-9C3C-EF84DBF50FE9}" destId="{BFC6F8E7-3989-4EAA-A933-C1CBF62325FF}" srcOrd="0" destOrd="0" presId="urn:microsoft.com/office/officeart/2005/8/layout/chevron2"/>
    <dgm:cxn modelId="{13912BE0-1B59-438C-9785-A8D64CF207C0}" type="presParOf" srcId="{26D27ED2-0792-46BD-9C3C-EF84DBF50FE9}" destId="{5284402B-F511-4E2B-B955-2B57B0C01A58}" srcOrd="1" destOrd="0" presId="urn:microsoft.com/office/officeart/2005/8/layout/chevron2"/>
    <dgm:cxn modelId="{1193E865-C4B6-4E4A-A3A2-ADC579E8DAF1}" type="presParOf" srcId="{1BF1B666-3E9E-4F2A-AB39-E8B93435C62F}" destId="{9398DD80-87C1-44B0-A4E5-BD415967F2E6}" srcOrd="1" destOrd="0" presId="urn:microsoft.com/office/officeart/2005/8/layout/chevron2"/>
    <dgm:cxn modelId="{68E40A62-5E57-4ADF-8829-5A98F53F1C63}" type="presParOf" srcId="{1BF1B666-3E9E-4F2A-AB39-E8B93435C62F}" destId="{1A8C5E04-BCCA-4E9D-BC7D-A597F13E884C}" srcOrd="2" destOrd="0" presId="urn:microsoft.com/office/officeart/2005/8/layout/chevron2"/>
    <dgm:cxn modelId="{1D15030A-3719-4572-AE91-DE174E0DF48F}" type="presParOf" srcId="{1A8C5E04-BCCA-4E9D-BC7D-A597F13E884C}" destId="{679D84F6-691B-4945-BB18-7FF2C20DD397}" srcOrd="0" destOrd="0" presId="urn:microsoft.com/office/officeart/2005/8/layout/chevron2"/>
    <dgm:cxn modelId="{9AAE6571-FD3E-48F5-AC86-C575B884EF6C}" type="presParOf" srcId="{1A8C5E04-BCCA-4E9D-BC7D-A597F13E884C}" destId="{57C6DF74-0C46-4178-9190-20CEF5A36CD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DBA927F-DF61-43D0-9E16-DC12EFCBE00A}" type="doc">
      <dgm:prSet loTypeId="urn:microsoft.com/office/officeart/2008/layout/IncreasingCircleProces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9C4FC37-8309-4895-B147-AEE0BA0EB666}">
      <dgm:prSet phldrT="[Texto]"/>
      <dgm:spPr/>
      <dgm:t>
        <a:bodyPr/>
        <a:lstStyle/>
        <a:p>
          <a:r>
            <a:rPr lang="es-ES" dirty="0" smtClean="0"/>
            <a:t>Primera posición: </a:t>
          </a:r>
          <a:endParaRPr lang="es-MX" dirty="0"/>
        </a:p>
      </dgm:t>
    </dgm:pt>
    <dgm:pt modelId="{9ADFC59F-A64B-4563-9B7C-B6E9026F9DB2}" type="parTrans" cxnId="{B9163995-B427-4A56-B0C4-1E7C3C050CA9}">
      <dgm:prSet/>
      <dgm:spPr/>
      <dgm:t>
        <a:bodyPr/>
        <a:lstStyle/>
        <a:p>
          <a:endParaRPr lang="es-MX"/>
        </a:p>
      </dgm:t>
    </dgm:pt>
    <dgm:pt modelId="{5F5AD0F2-262D-419E-AE8C-C56DCC85828D}" type="sibTrans" cxnId="{B9163995-B427-4A56-B0C4-1E7C3C050CA9}">
      <dgm:prSet/>
      <dgm:spPr/>
      <dgm:t>
        <a:bodyPr/>
        <a:lstStyle/>
        <a:p>
          <a:endParaRPr lang="es-MX"/>
        </a:p>
      </dgm:t>
    </dgm:pt>
    <dgm:pt modelId="{84D9E511-304D-40F5-8538-5EED75ED01AC}">
      <dgm:prSet phldrT="[Texto]" custT="1"/>
      <dgm:spPr/>
      <dgm:t>
        <a:bodyPr/>
        <a:lstStyle/>
        <a:p>
          <a:r>
            <a:rPr lang="es-ES" sz="1400" dirty="0" smtClean="0"/>
            <a:t>Viendo el mundo y las situaciones desde sus ojos.</a:t>
          </a:r>
          <a:endParaRPr lang="es-MX" sz="1400" dirty="0"/>
        </a:p>
      </dgm:t>
    </dgm:pt>
    <dgm:pt modelId="{2FF0B001-3E72-4490-8089-DD2EFB5578E0}" type="parTrans" cxnId="{DE2B52BC-9AF3-4409-9539-4EF21733A8E5}">
      <dgm:prSet/>
      <dgm:spPr/>
      <dgm:t>
        <a:bodyPr/>
        <a:lstStyle/>
        <a:p>
          <a:endParaRPr lang="es-MX"/>
        </a:p>
      </dgm:t>
    </dgm:pt>
    <dgm:pt modelId="{CF15C272-0C19-4094-B1A8-5FC8643CF09E}" type="sibTrans" cxnId="{DE2B52BC-9AF3-4409-9539-4EF21733A8E5}">
      <dgm:prSet/>
      <dgm:spPr/>
      <dgm:t>
        <a:bodyPr/>
        <a:lstStyle/>
        <a:p>
          <a:endParaRPr lang="es-MX"/>
        </a:p>
      </dgm:t>
    </dgm:pt>
    <dgm:pt modelId="{08E39FF2-DE8B-46B2-8256-C0356F60B8E9}">
      <dgm:prSet phldrT="[Texto]"/>
      <dgm:spPr/>
      <dgm:t>
        <a:bodyPr/>
        <a:lstStyle/>
        <a:p>
          <a:r>
            <a:rPr lang="es-ES" dirty="0" smtClean="0"/>
            <a:t>Segunda posición: </a:t>
          </a:r>
          <a:endParaRPr lang="es-MX" dirty="0"/>
        </a:p>
      </dgm:t>
    </dgm:pt>
    <dgm:pt modelId="{18C33D86-2A95-42C7-90D5-846710935312}" type="parTrans" cxnId="{17DF72AD-86C8-4AB9-8272-40D645A69A32}">
      <dgm:prSet/>
      <dgm:spPr/>
      <dgm:t>
        <a:bodyPr/>
        <a:lstStyle/>
        <a:p>
          <a:endParaRPr lang="es-MX"/>
        </a:p>
      </dgm:t>
    </dgm:pt>
    <dgm:pt modelId="{C5A50204-DE25-4D66-859B-E7E1B2B52A7E}" type="sibTrans" cxnId="{17DF72AD-86C8-4AB9-8272-40D645A69A32}">
      <dgm:prSet/>
      <dgm:spPr/>
      <dgm:t>
        <a:bodyPr/>
        <a:lstStyle/>
        <a:p>
          <a:endParaRPr lang="es-MX"/>
        </a:p>
      </dgm:t>
    </dgm:pt>
    <dgm:pt modelId="{A3057B9E-AF2B-43CD-8C14-795D1024B8C8}">
      <dgm:prSet phldrT="[Texto]" custT="1"/>
      <dgm:spPr/>
      <dgm:t>
        <a:bodyPr/>
        <a:lstStyle/>
        <a:p>
          <a:r>
            <a:rPr lang="es-ES" sz="1200" dirty="0" smtClean="0"/>
            <a:t>Viendo el mundo desde los ojos de alguien más, su interlocutor, tratando de entender su pun</a:t>
          </a:r>
          <a:r>
            <a:rPr lang="es-ES" sz="1100" dirty="0" smtClean="0"/>
            <a:t>to de vista (</a:t>
          </a:r>
          <a:r>
            <a:rPr lang="es-ES" sz="1100" b="1" i="1" dirty="0" smtClean="0"/>
            <a:t>empatía</a:t>
          </a:r>
          <a:r>
            <a:rPr lang="es-ES" sz="1100" dirty="0" smtClean="0"/>
            <a:t>).</a:t>
          </a:r>
          <a:endParaRPr lang="es-MX" sz="1100" dirty="0"/>
        </a:p>
      </dgm:t>
    </dgm:pt>
    <dgm:pt modelId="{0175FF62-0E78-4325-87AA-60A6D5A3A472}" type="parTrans" cxnId="{205FBD63-DBD4-4958-B4B8-A1A91F5A8CCC}">
      <dgm:prSet/>
      <dgm:spPr/>
      <dgm:t>
        <a:bodyPr/>
        <a:lstStyle/>
        <a:p>
          <a:endParaRPr lang="es-MX"/>
        </a:p>
      </dgm:t>
    </dgm:pt>
    <dgm:pt modelId="{27B0BD9F-0BFD-47C8-AB69-3981E28CE1B5}" type="sibTrans" cxnId="{205FBD63-DBD4-4958-B4B8-A1A91F5A8CCC}">
      <dgm:prSet/>
      <dgm:spPr/>
      <dgm:t>
        <a:bodyPr/>
        <a:lstStyle/>
        <a:p>
          <a:endParaRPr lang="es-MX"/>
        </a:p>
      </dgm:t>
    </dgm:pt>
    <dgm:pt modelId="{218FFC40-D710-441C-89C1-9F72AC2BBB59}">
      <dgm:prSet phldrT="[Texto]"/>
      <dgm:spPr/>
      <dgm:t>
        <a:bodyPr/>
        <a:lstStyle/>
        <a:p>
          <a:r>
            <a:rPr lang="es-ES" dirty="0" smtClean="0"/>
            <a:t>Tercera posición: </a:t>
          </a:r>
          <a:endParaRPr lang="es-MX" dirty="0"/>
        </a:p>
      </dgm:t>
    </dgm:pt>
    <dgm:pt modelId="{C8F978CB-B2E0-4FF8-AD82-87EC33DF80BE}" type="parTrans" cxnId="{C8E0DB86-293B-4D37-ADB5-20F5F5D99E5C}">
      <dgm:prSet/>
      <dgm:spPr/>
      <dgm:t>
        <a:bodyPr/>
        <a:lstStyle/>
        <a:p>
          <a:endParaRPr lang="es-MX"/>
        </a:p>
      </dgm:t>
    </dgm:pt>
    <dgm:pt modelId="{FB085F21-D855-4A74-8EA7-17BE55C95542}" type="sibTrans" cxnId="{C8E0DB86-293B-4D37-ADB5-20F5F5D99E5C}">
      <dgm:prSet/>
      <dgm:spPr/>
      <dgm:t>
        <a:bodyPr/>
        <a:lstStyle/>
        <a:p>
          <a:endParaRPr lang="es-MX"/>
        </a:p>
      </dgm:t>
    </dgm:pt>
    <dgm:pt modelId="{424D38A1-53B7-4D2B-B35C-F2D038DEA7ED}">
      <dgm:prSet phldrT="[Texto]" custT="1"/>
      <dgm:spPr/>
      <dgm:t>
        <a:bodyPr/>
        <a:lstStyle/>
        <a:p>
          <a:r>
            <a:rPr lang="es-ES" sz="1400" dirty="0" smtClean="0"/>
            <a:t>La de un </a:t>
          </a:r>
          <a:r>
            <a:rPr lang="es-ES" sz="1400" b="1" i="1" dirty="0" smtClean="0"/>
            <a:t>observador crítico y reflexivo</a:t>
          </a:r>
          <a:r>
            <a:rPr lang="es-ES" sz="1400" dirty="0" smtClean="0"/>
            <a:t> (como lo somos tú y yo, al observar y darnos cuenta de qué es lo que está pasando en la imagen aquí presentada), </a:t>
          </a:r>
          <a:endParaRPr lang="es-MX" sz="1100" dirty="0"/>
        </a:p>
      </dgm:t>
    </dgm:pt>
    <dgm:pt modelId="{C3752606-2A67-410C-8F10-BB996E5D5BFB}" type="parTrans" cxnId="{52007238-9894-48FC-9697-7049BFA4B188}">
      <dgm:prSet/>
      <dgm:spPr/>
      <dgm:t>
        <a:bodyPr/>
        <a:lstStyle/>
        <a:p>
          <a:endParaRPr lang="es-MX"/>
        </a:p>
      </dgm:t>
    </dgm:pt>
    <dgm:pt modelId="{0769DDD4-428D-4268-805E-54913C4AAA71}" type="sibTrans" cxnId="{52007238-9894-48FC-9697-7049BFA4B188}">
      <dgm:prSet/>
      <dgm:spPr/>
      <dgm:t>
        <a:bodyPr/>
        <a:lstStyle/>
        <a:p>
          <a:endParaRPr lang="es-MX"/>
        </a:p>
      </dgm:t>
    </dgm:pt>
    <dgm:pt modelId="{32173737-1C69-4730-9DC5-6DC6C44ABA6D}" type="pres">
      <dgm:prSet presAssocID="{2DBA927F-DF61-43D0-9E16-DC12EFCBE00A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B511D85-A238-42FC-AE19-81A64AA9C352}" type="pres">
      <dgm:prSet presAssocID="{99C4FC37-8309-4895-B147-AEE0BA0EB666}" presName="composite" presStyleCnt="0"/>
      <dgm:spPr/>
      <dgm:t>
        <a:bodyPr/>
        <a:lstStyle/>
        <a:p>
          <a:endParaRPr lang="es-MX"/>
        </a:p>
      </dgm:t>
    </dgm:pt>
    <dgm:pt modelId="{D0409EED-C036-4F29-8467-E86D72BE1200}" type="pres">
      <dgm:prSet presAssocID="{99C4FC37-8309-4895-B147-AEE0BA0EB666}" presName="BackAccent" presStyleLbl="bgShp" presStyleIdx="0" presStyleCnt="3"/>
      <dgm:spPr/>
      <dgm:t>
        <a:bodyPr/>
        <a:lstStyle/>
        <a:p>
          <a:endParaRPr lang="es-MX"/>
        </a:p>
      </dgm:t>
    </dgm:pt>
    <dgm:pt modelId="{E3EFEF41-A1D6-4B1B-BEAE-CCE6315192F4}" type="pres">
      <dgm:prSet presAssocID="{99C4FC37-8309-4895-B147-AEE0BA0EB666}" presName="Accent" presStyleLbl="alignNode1" presStyleIdx="0" presStyleCnt="3"/>
      <dgm:spPr/>
      <dgm:t>
        <a:bodyPr/>
        <a:lstStyle/>
        <a:p>
          <a:endParaRPr lang="es-MX"/>
        </a:p>
      </dgm:t>
    </dgm:pt>
    <dgm:pt modelId="{BF5E529F-1FB2-4C54-97FE-5013AF206A82}" type="pres">
      <dgm:prSet presAssocID="{99C4FC37-8309-4895-B147-AEE0BA0EB666}" presName="Child" presStyleLbl="revTx" presStyleIdx="0" presStyleCnt="6" custScaleY="24432" custLinFactNeighborX="-8469" custLinFactNeighborY="-336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724DCE-BD7D-46B8-ACD2-B0A9AF134A88}" type="pres">
      <dgm:prSet presAssocID="{99C4FC37-8309-4895-B147-AEE0BA0EB666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8936DA-E4CE-437F-96DE-5D6DCCF90D44}" type="pres">
      <dgm:prSet presAssocID="{5F5AD0F2-262D-419E-AE8C-C56DCC85828D}" presName="sibTrans" presStyleCnt="0"/>
      <dgm:spPr/>
      <dgm:t>
        <a:bodyPr/>
        <a:lstStyle/>
        <a:p>
          <a:endParaRPr lang="es-MX"/>
        </a:p>
      </dgm:t>
    </dgm:pt>
    <dgm:pt modelId="{D7457003-E896-4364-90D9-B0DAA8221972}" type="pres">
      <dgm:prSet presAssocID="{08E39FF2-DE8B-46B2-8256-C0356F60B8E9}" presName="composite" presStyleCnt="0"/>
      <dgm:spPr/>
      <dgm:t>
        <a:bodyPr/>
        <a:lstStyle/>
        <a:p>
          <a:endParaRPr lang="es-MX"/>
        </a:p>
      </dgm:t>
    </dgm:pt>
    <dgm:pt modelId="{97C6D3A8-D498-45B5-A0F0-4B09BBD57614}" type="pres">
      <dgm:prSet presAssocID="{08E39FF2-DE8B-46B2-8256-C0356F60B8E9}" presName="BackAccent" presStyleLbl="bgShp" presStyleIdx="1" presStyleCnt="3"/>
      <dgm:spPr/>
      <dgm:t>
        <a:bodyPr/>
        <a:lstStyle/>
        <a:p>
          <a:endParaRPr lang="es-MX"/>
        </a:p>
      </dgm:t>
    </dgm:pt>
    <dgm:pt modelId="{2376D999-E39B-4F3C-9EE0-A65AE130ED9E}" type="pres">
      <dgm:prSet presAssocID="{08E39FF2-DE8B-46B2-8256-C0356F60B8E9}" presName="Accent" presStyleLbl="alignNode1" presStyleIdx="1" presStyleCnt="3"/>
      <dgm:spPr/>
      <dgm:t>
        <a:bodyPr/>
        <a:lstStyle/>
        <a:p>
          <a:endParaRPr lang="es-MX"/>
        </a:p>
      </dgm:t>
    </dgm:pt>
    <dgm:pt modelId="{B444C588-46CA-4B7D-8890-97CE9F47786D}" type="pres">
      <dgm:prSet presAssocID="{08E39FF2-DE8B-46B2-8256-C0356F60B8E9}" presName="Child" presStyleLbl="revTx" presStyleIdx="2" presStyleCnt="6" custScaleY="30959" custLinFactNeighborX="-7791" custLinFactNeighborY="-287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E7574-DBE7-4FE8-919D-5F485F153758}" type="pres">
      <dgm:prSet presAssocID="{08E39FF2-DE8B-46B2-8256-C0356F60B8E9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CC6C11-5601-4600-AEBC-FDE474E07A9D}" type="pres">
      <dgm:prSet presAssocID="{C5A50204-DE25-4D66-859B-E7E1B2B52A7E}" presName="sibTrans" presStyleCnt="0"/>
      <dgm:spPr/>
      <dgm:t>
        <a:bodyPr/>
        <a:lstStyle/>
        <a:p>
          <a:endParaRPr lang="es-MX"/>
        </a:p>
      </dgm:t>
    </dgm:pt>
    <dgm:pt modelId="{6FD2A2F3-71A4-4ACF-8F58-333106EC56A3}" type="pres">
      <dgm:prSet presAssocID="{218FFC40-D710-441C-89C1-9F72AC2BBB59}" presName="composite" presStyleCnt="0"/>
      <dgm:spPr/>
      <dgm:t>
        <a:bodyPr/>
        <a:lstStyle/>
        <a:p>
          <a:endParaRPr lang="es-MX"/>
        </a:p>
      </dgm:t>
    </dgm:pt>
    <dgm:pt modelId="{995CE776-B9BE-4B0F-BE28-BA879B2DFC4F}" type="pres">
      <dgm:prSet presAssocID="{218FFC40-D710-441C-89C1-9F72AC2BBB59}" presName="BackAccent" presStyleLbl="bgShp" presStyleIdx="2" presStyleCnt="3"/>
      <dgm:spPr/>
      <dgm:t>
        <a:bodyPr/>
        <a:lstStyle/>
        <a:p>
          <a:endParaRPr lang="es-MX"/>
        </a:p>
      </dgm:t>
    </dgm:pt>
    <dgm:pt modelId="{5DCED282-8CAD-4A53-889D-F35459618C46}" type="pres">
      <dgm:prSet presAssocID="{218FFC40-D710-441C-89C1-9F72AC2BBB59}" presName="Accent" presStyleLbl="alignNode1" presStyleIdx="2" presStyleCnt="3"/>
      <dgm:spPr/>
      <dgm:t>
        <a:bodyPr/>
        <a:lstStyle/>
        <a:p>
          <a:endParaRPr lang="es-MX"/>
        </a:p>
      </dgm:t>
    </dgm:pt>
    <dgm:pt modelId="{2B6FDC86-CA7B-4C12-BA08-3F022881CCE1}" type="pres">
      <dgm:prSet presAssocID="{218FFC40-D710-441C-89C1-9F72AC2BBB59}" presName="Child" presStyleLbl="revTx" presStyleIdx="4" presStyleCnt="6" custScaleX="128443" custScaleY="701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93178E-DCEE-43AE-8933-371AA35C425E}" type="pres">
      <dgm:prSet presAssocID="{218FFC40-D710-441C-89C1-9F72AC2BBB59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DF72AD-86C8-4AB9-8272-40D645A69A32}" srcId="{2DBA927F-DF61-43D0-9E16-DC12EFCBE00A}" destId="{08E39FF2-DE8B-46B2-8256-C0356F60B8E9}" srcOrd="1" destOrd="0" parTransId="{18C33D86-2A95-42C7-90D5-846710935312}" sibTransId="{C5A50204-DE25-4D66-859B-E7E1B2B52A7E}"/>
    <dgm:cxn modelId="{E9FA8D7B-AC41-4241-9102-69C6C59261CF}" type="presOf" srcId="{2DBA927F-DF61-43D0-9E16-DC12EFCBE00A}" destId="{32173737-1C69-4730-9DC5-6DC6C44ABA6D}" srcOrd="0" destOrd="0" presId="urn:microsoft.com/office/officeart/2008/layout/IncreasingCircleProcess"/>
    <dgm:cxn modelId="{8209179D-9E50-40C4-8CF4-EA0400898E92}" type="presOf" srcId="{218FFC40-D710-441C-89C1-9F72AC2BBB59}" destId="{1C93178E-DCEE-43AE-8933-371AA35C425E}" srcOrd="0" destOrd="0" presId="urn:microsoft.com/office/officeart/2008/layout/IncreasingCircleProcess"/>
    <dgm:cxn modelId="{DE2B52BC-9AF3-4409-9539-4EF21733A8E5}" srcId="{99C4FC37-8309-4895-B147-AEE0BA0EB666}" destId="{84D9E511-304D-40F5-8538-5EED75ED01AC}" srcOrd="0" destOrd="0" parTransId="{2FF0B001-3E72-4490-8089-DD2EFB5578E0}" sibTransId="{CF15C272-0C19-4094-B1A8-5FC8643CF09E}"/>
    <dgm:cxn modelId="{60B5E24E-6BE2-4477-95E6-9B508957DBB8}" type="presOf" srcId="{08E39FF2-DE8B-46B2-8256-C0356F60B8E9}" destId="{D28E7574-DBE7-4FE8-919D-5F485F153758}" srcOrd="0" destOrd="0" presId="urn:microsoft.com/office/officeart/2008/layout/IncreasingCircleProcess"/>
    <dgm:cxn modelId="{32A4B374-0B81-4370-9253-1C42E780F577}" type="presOf" srcId="{A3057B9E-AF2B-43CD-8C14-795D1024B8C8}" destId="{B444C588-46CA-4B7D-8890-97CE9F47786D}" srcOrd="0" destOrd="0" presId="urn:microsoft.com/office/officeart/2008/layout/IncreasingCircleProcess"/>
    <dgm:cxn modelId="{205FBD63-DBD4-4958-B4B8-A1A91F5A8CCC}" srcId="{08E39FF2-DE8B-46B2-8256-C0356F60B8E9}" destId="{A3057B9E-AF2B-43CD-8C14-795D1024B8C8}" srcOrd="0" destOrd="0" parTransId="{0175FF62-0E78-4325-87AA-60A6D5A3A472}" sibTransId="{27B0BD9F-0BFD-47C8-AB69-3981E28CE1B5}"/>
    <dgm:cxn modelId="{B9163995-B427-4A56-B0C4-1E7C3C050CA9}" srcId="{2DBA927F-DF61-43D0-9E16-DC12EFCBE00A}" destId="{99C4FC37-8309-4895-B147-AEE0BA0EB666}" srcOrd="0" destOrd="0" parTransId="{9ADFC59F-A64B-4563-9B7C-B6E9026F9DB2}" sibTransId="{5F5AD0F2-262D-419E-AE8C-C56DCC85828D}"/>
    <dgm:cxn modelId="{3489D767-14CA-4CA6-A301-DE50F0E44B2B}" type="presOf" srcId="{84D9E511-304D-40F5-8538-5EED75ED01AC}" destId="{BF5E529F-1FB2-4C54-97FE-5013AF206A82}" srcOrd="0" destOrd="0" presId="urn:microsoft.com/office/officeart/2008/layout/IncreasingCircleProcess"/>
    <dgm:cxn modelId="{C8E0DB86-293B-4D37-ADB5-20F5F5D99E5C}" srcId="{2DBA927F-DF61-43D0-9E16-DC12EFCBE00A}" destId="{218FFC40-D710-441C-89C1-9F72AC2BBB59}" srcOrd="2" destOrd="0" parTransId="{C8F978CB-B2E0-4FF8-AD82-87EC33DF80BE}" sibTransId="{FB085F21-D855-4A74-8EA7-17BE55C95542}"/>
    <dgm:cxn modelId="{52007238-9894-48FC-9697-7049BFA4B188}" srcId="{218FFC40-D710-441C-89C1-9F72AC2BBB59}" destId="{424D38A1-53B7-4D2B-B35C-F2D038DEA7ED}" srcOrd="0" destOrd="0" parTransId="{C3752606-2A67-410C-8F10-BB996E5D5BFB}" sibTransId="{0769DDD4-428D-4268-805E-54913C4AAA71}"/>
    <dgm:cxn modelId="{B5774E01-2CA3-485D-866C-4EED5BBFA739}" type="presOf" srcId="{424D38A1-53B7-4D2B-B35C-F2D038DEA7ED}" destId="{2B6FDC86-CA7B-4C12-BA08-3F022881CCE1}" srcOrd="0" destOrd="0" presId="urn:microsoft.com/office/officeart/2008/layout/IncreasingCircleProcess"/>
    <dgm:cxn modelId="{4A7336BE-673E-4000-A44B-7448AC80D039}" type="presOf" srcId="{99C4FC37-8309-4895-B147-AEE0BA0EB666}" destId="{10724DCE-BD7D-46B8-ACD2-B0A9AF134A88}" srcOrd="0" destOrd="0" presId="urn:microsoft.com/office/officeart/2008/layout/IncreasingCircleProcess"/>
    <dgm:cxn modelId="{748DFDDB-DE10-4068-84DB-93CA4E8EF1AC}" type="presParOf" srcId="{32173737-1C69-4730-9DC5-6DC6C44ABA6D}" destId="{2B511D85-A238-42FC-AE19-81A64AA9C352}" srcOrd="0" destOrd="0" presId="urn:microsoft.com/office/officeart/2008/layout/IncreasingCircleProcess"/>
    <dgm:cxn modelId="{724345F4-7F84-4CE5-9EA2-E5B741F14D27}" type="presParOf" srcId="{2B511D85-A238-42FC-AE19-81A64AA9C352}" destId="{D0409EED-C036-4F29-8467-E86D72BE1200}" srcOrd="0" destOrd="0" presId="urn:microsoft.com/office/officeart/2008/layout/IncreasingCircleProcess"/>
    <dgm:cxn modelId="{80E5F6B5-8D87-498B-A10A-F77CB8854ABC}" type="presParOf" srcId="{2B511D85-A238-42FC-AE19-81A64AA9C352}" destId="{E3EFEF41-A1D6-4B1B-BEAE-CCE6315192F4}" srcOrd="1" destOrd="0" presId="urn:microsoft.com/office/officeart/2008/layout/IncreasingCircleProcess"/>
    <dgm:cxn modelId="{55BCC189-B25D-4D4A-AE6F-C3669553C8AD}" type="presParOf" srcId="{2B511D85-A238-42FC-AE19-81A64AA9C352}" destId="{BF5E529F-1FB2-4C54-97FE-5013AF206A82}" srcOrd="2" destOrd="0" presId="urn:microsoft.com/office/officeart/2008/layout/IncreasingCircleProcess"/>
    <dgm:cxn modelId="{F2F7485C-D648-4F12-AB27-22292909B857}" type="presParOf" srcId="{2B511D85-A238-42FC-AE19-81A64AA9C352}" destId="{10724DCE-BD7D-46B8-ACD2-B0A9AF134A88}" srcOrd="3" destOrd="0" presId="urn:microsoft.com/office/officeart/2008/layout/IncreasingCircleProcess"/>
    <dgm:cxn modelId="{C3262C18-8C5B-4C80-BB7B-EFC4ADC4F62F}" type="presParOf" srcId="{32173737-1C69-4730-9DC5-6DC6C44ABA6D}" destId="{008936DA-E4CE-437F-96DE-5D6DCCF90D44}" srcOrd="1" destOrd="0" presId="urn:microsoft.com/office/officeart/2008/layout/IncreasingCircleProcess"/>
    <dgm:cxn modelId="{2B13271F-360F-4D52-A083-C78E6EC867C7}" type="presParOf" srcId="{32173737-1C69-4730-9DC5-6DC6C44ABA6D}" destId="{D7457003-E896-4364-90D9-B0DAA8221972}" srcOrd="2" destOrd="0" presId="urn:microsoft.com/office/officeart/2008/layout/IncreasingCircleProcess"/>
    <dgm:cxn modelId="{BF34155D-5ABD-4BEB-BE4A-1783105A0FC5}" type="presParOf" srcId="{D7457003-E896-4364-90D9-B0DAA8221972}" destId="{97C6D3A8-D498-45B5-A0F0-4B09BBD57614}" srcOrd="0" destOrd="0" presId="urn:microsoft.com/office/officeart/2008/layout/IncreasingCircleProcess"/>
    <dgm:cxn modelId="{B6FC2019-59D8-467C-A8B8-D9B31DB47FAA}" type="presParOf" srcId="{D7457003-E896-4364-90D9-B0DAA8221972}" destId="{2376D999-E39B-4F3C-9EE0-A65AE130ED9E}" srcOrd="1" destOrd="0" presId="urn:microsoft.com/office/officeart/2008/layout/IncreasingCircleProcess"/>
    <dgm:cxn modelId="{EA0C7241-85E3-4943-BF77-414E706ABCE9}" type="presParOf" srcId="{D7457003-E896-4364-90D9-B0DAA8221972}" destId="{B444C588-46CA-4B7D-8890-97CE9F47786D}" srcOrd="2" destOrd="0" presId="urn:microsoft.com/office/officeart/2008/layout/IncreasingCircleProcess"/>
    <dgm:cxn modelId="{B55F00F0-3BBB-445C-B564-674680136C17}" type="presParOf" srcId="{D7457003-E896-4364-90D9-B0DAA8221972}" destId="{D28E7574-DBE7-4FE8-919D-5F485F153758}" srcOrd="3" destOrd="0" presId="urn:microsoft.com/office/officeart/2008/layout/IncreasingCircleProcess"/>
    <dgm:cxn modelId="{BA7BC580-0030-4236-A561-E4ED2AD104C8}" type="presParOf" srcId="{32173737-1C69-4730-9DC5-6DC6C44ABA6D}" destId="{08CC6C11-5601-4600-AEBC-FDE474E07A9D}" srcOrd="3" destOrd="0" presId="urn:microsoft.com/office/officeart/2008/layout/IncreasingCircleProcess"/>
    <dgm:cxn modelId="{E89F785A-612A-4256-8A7C-4F7BAFF29B6F}" type="presParOf" srcId="{32173737-1C69-4730-9DC5-6DC6C44ABA6D}" destId="{6FD2A2F3-71A4-4ACF-8F58-333106EC56A3}" srcOrd="4" destOrd="0" presId="urn:microsoft.com/office/officeart/2008/layout/IncreasingCircleProcess"/>
    <dgm:cxn modelId="{08B6775D-83AF-4D0C-90C1-B5EC3040203C}" type="presParOf" srcId="{6FD2A2F3-71A4-4ACF-8F58-333106EC56A3}" destId="{995CE776-B9BE-4B0F-BE28-BA879B2DFC4F}" srcOrd="0" destOrd="0" presId="urn:microsoft.com/office/officeart/2008/layout/IncreasingCircleProcess"/>
    <dgm:cxn modelId="{14C8B1D0-3441-4616-80C5-FC8AB798CACB}" type="presParOf" srcId="{6FD2A2F3-71A4-4ACF-8F58-333106EC56A3}" destId="{5DCED282-8CAD-4A53-889D-F35459618C46}" srcOrd="1" destOrd="0" presId="urn:microsoft.com/office/officeart/2008/layout/IncreasingCircleProcess"/>
    <dgm:cxn modelId="{F889F406-B0A5-41D6-A3D7-275D126D121D}" type="presParOf" srcId="{6FD2A2F3-71A4-4ACF-8F58-333106EC56A3}" destId="{2B6FDC86-CA7B-4C12-BA08-3F022881CCE1}" srcOrd="2" destOrd="0" presId="urn:microsoft.com/office/officeart/2008/layout/IncreasingCircleProcess"/>
    <dgm:cxn modelId="{C211A347-1B57-4125-A234-9FB612BE3651}" type="presParOf" srcId="{6FD2A2F3-71A4-4ACF-8F58-333106EC56A3}" destId="{1C93178E-DCEE-43AE-8933-371AA35C425E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A0B40-6D09-4623-A606-7BF73C90DF7F}">
      <dsp:nvSpPr>
        <dsp:cNvPr id="0" name=""/>
        <dsp:cNvSpPr/>
      </dsp:nvSpPr>
      <dsp:spPr>
        <a:xfrm>
          <a:off x="0" y="392579"/>
          <a:ext cx="7620000" cy="136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7" tIns="499872" rIns="591397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Actividad previa. Activación de conocimientos previos</a:t>
          </a:r>
          <a:endParaRPr lang="es-MX" sz="2400" kern="1200" dirty="0"/>
        </a:p>
      </dsp:txBody>
      <dsp:txXfrm>
        <a:off x="0" y="392579"/>
        <a:ext cx="7620000" cy="1360800"/>
      </dsp:txXfrm>
    </dsp:sp>
    <dsp:sp modelId="{C543E523-EA77-45D4-A14B-59F687A1D845}">
      <dsp:nvSpPr>
        <dsp:cNvPr id="0" name=""/>
        <dsp:cNvSpPr/>
      </dsp:nvSpPr>
      <dsp:spPr>
        <a:xfrm>
          <a:off x="381000" y="38339"/>
          <a:ext cx="533400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Inicio:</a:t>
          </a: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es-MX" sz="2400" kern="1200" dirty="0"/>
        </a:p>
      </dsp:txBody>
      <dsp:txXfrm>
        <a:off x="415585" y="72924"/>
        <a:ext cx="5264830" cy="639310"/>
      </dsp:txXfrm>
    </dsp:sp>
    <dsp:sp modelId="{DA54AACA-7D96-43CF-9E6D-370F1A27F920}">
      <dsp:nvSpPr>
        <dsp:cNvPr id="0" name=""/>
        <dsp:cNvSpPr/>
      </dsp:nvSpPr>
      <dsp:spPr>
        <a:xfrm>
          <a:off x="0" y="2237220"/>
          <a:ext cx="7620000" cy="1020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7" tIns="499872" rIns="591397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Ser un ser humano</a:t>
          </a:r>
          <a:endParaRPr lang="es-MX" sz="2400" kern="1200" dirty="0"/>
        </a:p>
      </dsp:txBody>
      <dsp:txXfrm>
        <a:off x="0" y="2237220"/>
        <a:ext cx="7620000" cy="1020600"/>
      </dsp:txXfrm>
    </dsp:sp>
    <dsp:sp modelId="{C621A43C-4BAB-44E5-BA09-3EDBE6D88CF4}">
      <dsp:nvSpPr>
        <dsp:cNvPr id="0" name=""/>
        <dsp:cNvSpPr/>
      </dsp:nvSpPr>
      <dsp:spPr>
        <a:xfrm>
          <a:off x="381000" y="1882980"/>
          <a:ext cx="533400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Desarrollo:</a:t>
          </a: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es-MX" sz="2400" kern="1200" dirty="0"/>
        </a:p>
      </dsp:txBody>
      <dsp:txXfrm>
        <a:off x="415585" y="1917565"/>
        <a:ext cx="5264830" cy="639310"/>
      </dsp:txXfrm>
    </dsp:sp>
    <dsp:sp modelId="{71041065-29B0-4FB7-A7FF-41F0DB2E839E}">
      <dsp:nvSpPr>
        <dsp:cNvPr id="0" name=""/>
        <dsp:cNvSpPr/>
      </dsp:nvSpPr>
      <dsp:spPr>
        <a:xfrm>
          <a:off x="0" y="3741660"/>
          <a:ext cx="7620000" cy="1020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7" tIns="499872" rIns="591397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Conclusiones</a:t>
          </a:r>
          <a:endParaRPr lang="es-MX" sz="2400" kern="1200" dirty="0"/>
        </a:p>
      </dsp:txBody>
      <dsp:txXfrm>
        <a:off x="0" y="3741660"/>
        <a:ext cx="7620000" cy="1020600"/>
      </dsp:txXfrm>
    </dsp:sp>
    <dsp:sp modelId="{1D66D121-73EF-41D7-9173-76DB3F890E9D}">
      <dsp:nvSpPr>
        <dsp:cNvPr id="0" name=""/>
        <dsp:cNvSpPr/>
      </dsp:nvSpPr>
      <dsp:spPr>
        <a:xfrm>
          <a:off x="381000" y="3387420"/>
          <a:ext cx="533400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Cierre:</a:t>
          </a:r>
          <a:endParaRPr lang="es-MX" sz="2400" kern="1200" dirty="0"/>
        </a:p>
      </dsp:txBody>
      <dsp:txXfrm>
        <a:off x="415585" y="3422005"/>
        <a:ext cx="5264830" cy="6393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A1D6E7-7E20-43D5-83D5-DD8E7CD4CD6F}">
      <dsp:nvSpPr>
        <dsp:cNvPr id="0" name=""/>
        <dsp:cNvSpPr/>
      </dsp:nvSpPr>
      <dsp:spPr>
        <a:xfrm>
          <a:off x="3690410" y="2106234"/>
          <a:ext cx="2574286" cy="257428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La relación que establece con lo que lo rodea</a:t>
          </a:r>
          <a:endParaRPr lang="es-MX" sz="1400" kern="1200" dirty="0"/>
        </a:p>
      </dsp:txBody>
      <dsp:txXfrm>
        <a:off x="4207956" y="2709248"/>
        <a:ext cx="1539194" cy="1323236"/>
      </dsp:txXfrm>
    </dsp:sp>
    <dsp:sp modelId="{EA779445-8C7D-43EE-B16E-08489084B851}">
      <dsp:nvSpPr>
        <dsp:cNvPr id="0" name=""/>
        <dsp:cNvSpPr/>
      </dsp:nvSpPr>
      <dsp:spPr>
        <a:xfrm>
          <a:off x="2192643" y="1497766"/>
          <a:ext cx="1872208" cy="1872208"/>
        </a:xfrm>
        <a:prstGeom prst="gear6">
          <a:avLst/>
        </a:prstGeom>
        <a:solidFill>
          <a:schemeClr val="accent2">
            <a:hueOff val="-368613"/>
            <a:satOff val="44335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Las relaciones que establece con los </a:t>
          </a:r>
          <a:r>
            <a:rPr lang="es-ES" sz="1050" kern="1200" dirty="0" smtClean="0"/>
            <a:t>demás</a:t>
          </a:r>
          <a:endParaRPr lang="es-MX" sz="1050" kern="1200" dirty="0"/>
        </a:p>
      </dsp:txBody>
      <dsp:txXfrm>
        <a:off x="2663977" y="1971949"/>
        <a:ext cx="929540" cy="923842"/>
      </dsp:txXfrm>
    </dsp:sp>
    <dsp:sp modelId="{6ED3EF9D-7888-4FDE-A9BC-37DB86F97A50}">
      <dsp:nvSpPr>
        <dsp:cNvPr id="0" name=""/>
        <dsp:cNvSpPr/>
      </dsp:nvSpPr>
      <dsp:spPr>
        <a:xfrm rot="20700000">
          <a:off x="3241271" y="206133"/>
          <a:ext cx="1834381" cy="1834381"/>
        </a:xfrm>
        <a:prstGeom prst="gear6">
          <a:avLst/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La relación que establece consigo mismo</a:t>
          </a:r>
          <a:endParaRPr lang="es-MX" sz="1400" kern="1200" dirty="0"/>
        </a:p>
      </dsp:txBody>
      <dsp:txXfrm rot="-20700000">
        <a:off x="3643604" y="608467"/>
        <a:ext cx="1029714" cy="1029714"/>
      </dsp:txXfrm>
    </dsp:sp>
    <dsp:sp modelId="{EB85C615-6B5F-4FCD-B17D-CC0CA2C99EDF}">
      <dsp:nvSpPr>
        <dsp:cNvPr id="0" name=""/>
        <dsp:cNvSpPr/>
      </dsp:nvSpPr>
      <dsp:spPr>
        <a:xfrm>
          <a:off x="3497835" y="1714717"/>
          <a:ext cx="3295086" cy="3295086"/>
        </a:xfrm>
        <a:prstGeom prst="circularArrow">
          <a:avLst>
            <a:gd name="adj1" fmla="val 4687"/>
            <a:gd name="adj2" fmla="val 299029"/>
            <a:gd name="adj3" fmla="val 2526674"/>
            <a:gd name="adj4" fmla="val 1583882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961399-055B-4543-B0F0-CDBD9C1072E0}">
      <dsp:nvSpPr>
        <dsp:cNvPr id="0" name=""/>
        <dsp:cNvSpPr/>
      </dsp:nvSpPr>
      <dsp:spPr>
        <a:xfrm>
          <a:off x="1861079" y="1081430"/>
          <a:ext cx="2394085" cy="239408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368613"/>
            <a:satOff val="44335"/>
            <a:lumOff val="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DD821C-F830-4FFC-9E5D-F8523BE0124B}">
      <dsp:nvSpPr>
        <dsp:cNvPr id="0" name=""/>
        <dsp:cNvSpPr/>
      </dsp:nvSpPr>
      <dsp:spPr>
        <a:xfrm>
          <a:off x="2816959" y="-197751"/>
          <a:ext cx="2581306" cy="258130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BC979-A04C-4170-9F7E-5D7E2577732B}">
      <dsp:nvSpPr>
        <dsp:cNvPr id="0" name=""/>
        <dsp:cNvSpPr/>
      </dsp:nvSpPr>
      <dsp:spPr>
        <a:xfrm rot="5400000">
          <a:off x="423322" y="971423"/>
          <a:ext cx="1266791" cy="210791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8C60C-B9D9-4893-85A3-49E6F2955501}">
      <dsp:nvSpPr>
        <dsp:cNvPr id="0" name=""/>
        <dsp:cNvSpPr/>
      </dsp:nvSpPr>
      <dsp:spPr>
        <a:xfrm>
          <a:off x="211863" y="1601235"/>
          <a:ext cx="1903036" cy="1668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Reconoce  lo otro y  a su sí mismo</a:t>
          </a:r>
          <a:endParaRPr lang="es-MX" sz="2400" kern="1200" dirty="0"/>
        </a:p>
      </dsp:txBody>
      <dsp:txXfrm>
        <a:off x="211863" y="1601235"/>
        <a:ext cx="1903036" cy="1668122"/>
      </dsp:txXfrm>
    </dsp:sp>
    <dsp:sp modelId="{D5E7EB7A-DAC8-4EA5-8571-8D358ADEAD83}">
      <dsp:nvSpPr>
        <dsp:cNvPr id="0" name=""/>
        <dsp:cNvSpPr/>
      </dsp:nvSpPr>
      <dsp:spPr>
        <a:xfrm>
          <a:off x="1755836" y="816236"/>
          <a:ext cx="359063" cy="359063"/>
        </a:xfrm>
        <a:prstGeom prst="triangle">
          <a:avLst>
            <a:gd name="adj" fmla="val 100000"/>
          </a:avLst>
        </a:prstGeom>
        <a:solidFill>
          <a:schemeClr val="accent2">
            <a:hueOff val="-184307"/>
            <a:satOff val="22167"/>
            <a:lumOff val="2549"/>
            <a:alphaOff val="0"/>
          </a:schemeClr>
        </a:solidFill>
        <a:ln w="15875" cap="flat" cmpd="sng" algn="ctr">
          <a:solidFill>
            <a:schemeClr val="accent2">
              <a:hueOff val="-184307"/>
              <a:satOff val="22167"/>
              <a:lumOff val="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EDE01-F9ED-4057-A06A-2D0D5156B7E7}">
      <dsp:nvSpPr>
        <dsp:cNvPr id="0" name=""/>
        <dsp:cNvSpPr/>
      </dsp:nvSpPr>
      <dsp:spPr>
        <a:xfrm rot="5400000">
          <a:off x="2753010" y="394939"/>
          <a:ext cx="1266791" cy="210791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368613"/>
            <a:satOff val="44335"/>
            <a:lumOff val="5098"/>
            <a:alphaOff val="0"/>
          </a:schemeClr>
        </a:solidFill>
        <a:ln w="15875" cap="flat" cmpd="sng" algn="ctr">
          <a:solidFill>
            <a:schemeClr val="accent2">
              <a:hueOff val="-368613"/>
              <a:satOff val="44335"/>
              <a:lumOff val="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89E107-CE3C-41C5-ABAC-B11C6958A88A}">
      <dsp:nvSpPr>
        <dsp:cNvPr id="0" name=""/>
        <dsp:cNvSpPr/>
      </dsp:nvSpPr>
      <dsp:spPr>
        <a:xfrm>
          <a:off x="2541551" y="1024751"/>
          <a:ext cx="1903036" cy="1668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hlinkClick xmlns:r="http://schemas.openxmlformats.org/officeDocument/2006/relationships" r:id="" action="ppaction://hlinksldjump"/>
            </a:rPr>
            <a:t>“Es ser-no-terminado”</a:t>
          </a:r>
          <a:endParaRPr lang="es-MX" sz="2400" kern="1200" dirty="0"/>
        </a:p>
      </dsp:txBody>
      <dsp:txXfrm>
        <a:off x="2541551" y="1024751"/>
        <a:ext cx="1903036" cy="1668122"/>
      </dsp:txXfrm>
    </dsp:sp>
    <dsp:sp modelId="{A4BEB5EC-2F6C-4EEA-8231-E6EECD3E1665}">
      <dsp:nvSpPr>
        <dsp:cNvPr id="0" name=""/>
        <dsp:cNvSpPr/>
      </dsp:nvSpPr>
      <dsp:spPr>
        <a:xfrm>
          <a:off x="4085523" y="239752"/>
          <a:ext cx="359063" cy="359063"/>
        </a:xfrm>
        <a:prstGeom prst="triangle">
          <a:avLst>
            <a:gd name="adj" fmla="val 100000"/>
          </a:avLst>
        </a:prstGeom>
        <a:solidFill>
          <a:schemeClr val="accent2">
            <a:hueOff val="-552920"/>
            <a:satOff val="66502"/>
            <a:lumOff val="7647"/>
            <a:alphaOff val="0"/>
          </a:schemeClr>
        </a:solidFill>
        <a:ln w="15875" cap="flat" cmpd="sng" algn="ctr">
          <a:solidFill>
            <a:schemeClr val="accent2">
              <a:hueOff val="-552920"/>
              <a:satOff val="66502"/>
              <a:lumOff val="7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82353-8946-4D7F-A26E-8CDBAD0C541F}">
      <dsp:nvSpPr>
        <dsp:cNvPr id="0" name=""/>
        <dsp:cNvSpPr/>
      </dsp:nvSpPr>
      <dsp:spPr>
        <a:xfrm rot="5400000">
          <a:off x="5082698" y="-181543"/>
          <a:ext cx="1266791" cy="210791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 w="15875" cap="flat" cmpd="sng" algn="ctr">
          <a:solidFill>
            <a:schemeClr val="accent2">
              <a:hueOff val="-737226"/>
              <a:satOff val="88670"/>
              <a:lumOff val="10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494E60-59C6-4974-88FD-FC30A916A297}">
      <dsp:nvSpPr>
        <dsp:cNvPr id="0" name=""/>
        <dsp:cNvSpPr/>
      </dsp:nvSpPr>
      <dsp:spPr>
        <a:xfrm>
          <a:off x="4871239" y="448268"/>
          <a:ext cx="1903036" cy="1668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hlinkClick xmlns:r="http://schemas.openxmlformats.org/officeDocument/2006/relationships" r:id="" action="ppaction://hlinksldjump"/>
            </a:rPr>
            <a:t>Avanza del “Yo” al “Nosotros”</a:t>
          </a:r>
          <a:endParaRPr lang="es-MX" sz="2400" kern="1200" dirty="0"/>
        </a:p>
      </dsp:txBody>
      <dsp:txXfrm>
        <a:off x="4871239" y="448268"/>
        <a:ext cx="1903036" cy="166812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FF1EB-D0EC-4FE1-B395-2B2BA118E376}">
      <dsp:nvSpPr>
        <dsp:cNvPr id="0" name=""/>
        <dsp:cNvSpPr/>
      </dsp:nvSpPr>
      <dsp:spPr>
        <a:xfrm>
          <a:off x="3582627" y="1145340"/>
          <a:ext cx="7934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93432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58743" y="1186940"/>
        <a:ext cx="41201" cy="8240"/>
      </dsp:txXfrm>
    </dsp:sp>
    <dsp:sp modelId="{649E6661-50ED-46CF-A5FA-042B70AC8B3C}">
      <dsp:nvSpPr>
        <dsp:cNvPr id="0" name=""/>
        <dsp:cNvSpPr/>
      </dsp:nvSpPr>
      <dsp:spPr>
        <a:xfrm>
          <a:off x="1678" y="116235"/>
          <a:ext cx="3582749" cy="21496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 </a:t>
          </a:r>
          <a:r>
            <a:rPr lang="es-ES" sz="1600" b="1" i="1" kern="1200" dirty="0" smtClean="0"/>
            <a:t>descubrimiento de la historicidad y  temporalidad del ser humano.</a:t>
          </a:r>
          <a:endParaRPr lang="es-MX" sz="1600" kern="1200" dirty="0"/>
        </a:p>
      </dsp:txBody>
      <dsp:txXfrm>
        <a:off x="1678" y="116235"/>
        <a:ext cx="3582749" cy="2149649"/>
      </dsp:txXfrm>
    </dsp:sp>
    <dsp:sp modelId="{B45A91F4-62C0-4BB9-B5D7-D51F88179E39}">
      <dsp:nvSpPr>
        <dsp:cNvPr id="0" name=""/>
        <dsp:cNvSpPr/>
      </dsp:nvSpPr>
      <dsp:spPr>
        <a:xfrm>
          <a:off x="1793052" y="2264085"/>
          <a:ext cx="4406782" cy="793432"/>
        </a:xfrm>
        <a:custGeom>
          <a:avLst/>
          <a:gdLst/>
          <a:ahLst/>
          <a:cxnLst/>
          <a:rect l="0" t="0" r="0" b="0"/>
          <a:pathLst>
            <a:path>
              <a:moveTo>
                <a:pt x="4406782" y="0"/>
              </a:moveTo>
              <a:lnTo>
                <a:pt x="4406782" y="413816"/>
              </a:lnTo>
              <a:lnTo>
                <a:pt x="0" y="413816"/>
              </a:lnTo>
              <a:lnTo>
                <a:pt x="0" y="793432"/>
              </a:lnTo>
            </a:path>
          </a:pathLst>
        </a:custGeom>
        <a:noFill/>
        <a:ln w="9525" cap="flat" cmpd="sng" algn="ctr">
          <a:solidFill>
            <a:schemeClr val="accent2">
              <a:hueOff val="-368613"/>
              <a:satOff val="44335"/>
              <a:lumOff val="509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884364" y="2656681"/>
        <a:ext cx="224158" cy="8240"/>
      </dsp:txXfrm>
    </dsp:sp>
    <dsp:sp modelId="{E91BB621-D65D-4445-95D9-DB0EDAC792B9}">
      <dsp:nvSpPr>
        <dsp:cNvPr id="0" name=""/>
        <dsp:cNvSpPr/>
      </dsp:nvSpPr>
      <dsp:spPr>
        <a:xfrm>
          <a:off x="4408460" y="116235"/>
          <a:ext cx="3582749" cy="2149649"/>
        </a:xfrm>
        <a:prstGeom prst="rect">
          <a:avLst/>
        </a:prstGeom>
        <a:solidFill>
          <a:schemeClr val="accent2">
            <a:hueOff val="-245742"/>
            <a:satOff val="29557"/>
            <a:lumOff val="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 posición concreta e histórica, que establece que cada individuo es una </a:t>
          </a:r>
          <a:r>
            <a:rPr lang="es-ES" sz="1600" b="1" kern="1200" dirty="0" smtClean="0"/>
            <a:t>realidad única e irrepetible </a:t>
          </a:r>
          <a:r>
            <a:rPr lang="es-ES" sz="1600" kern="1200" dirty="0" smtClean="0"/>
            <a:t>con: </a:t>
          </a: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Su propia historia</a:t>
          </a: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Sus potencialidades</a:t>
          </a: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Sus limitaciones</a:t>
          </a:r>
          <a:endParaRPr lang="es-MX" sz="1600" kern="1200" dirty="0"/>
        </a:p>
      </dsp:txBody>
      <dsp:txXfrm>
        <a:off x="4408460" y="116235"/>
        <a:ext cx="3582749" cy="2149649"/>
      </dsp:txXfrm>
    </dsp:sp>
    <dsp:sp modelId="{61D757E7-6529-4283-929B-D45B1495B7DD}">
      <dsp:nvSpPr>
        <dsp:cNvPr id="0" name=""/>
        <dsp:cNvSpPr/>
      </dsp:nvSpPr>
      <dsp:spPr>
        <a:xfrm>
          <a:off x="3582627" y="4119022"/>
          <a:ext cx="7934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93432" y="45720"/>
              </a:lnTo>
            </a:path>
          </a:pathLst>
        </a:custGeom>
        <a:noFill/>
        <a:ln w="9525" cap="flat" cmpd="sng" algn="ctr">
          <a:solidFill>
            <a:schemeClr val="accent2">
              <a:hueOff val="-737226"/>
              <a:satOff val="88670"/>
              <a:lumOff val="1019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58743" y="4160622"/>
        <a:ext cx="41201" cy="8240"/>
      </dsp:txXfrm>
    </dsp:sp>
    <dsp:sp modelId="{FB557457-86D6-40A9-B9DF-B8382A5E0BD0}">
      <dsp:nvSpPr>
        <dsp:cNvPr id="0" name=""/>
        <dsp:cNvSpPr/>
      </dsp:nvSpPr>
      <dsp:spPr>
        <a:xfrm>
          <a:off x="1678" y="3089917"/>
          <a:ext cx="3582749" cy="2149649"/>
        </a:xfrm>
        <a:prstGeom prst="rect">
          <a:avLst/>
        </a:prstGeom>
        <a:solidFill>
          <a:schemeClr val="accent2">
            <a:hueOff val="-491484"/>
            <a:satOff val="59113"/>
            <a:lumOff val="67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 pensamiento que indica que: “</a:t>
          </a:r>
          <a:r>
            <a:rPr lang="es-ES" sz="1600" b="1" i="1" kern="1200" dirty="0" smtClean="0"/>
            <a:t>ser humano es más que un don, una tarea</a:t>
          </a:r>
          <a:r>
            <a:rPr lang="es-ES" sz="1600" kern="1200" dirty="0" smtClean="0"/>
            <a:t>”, de quien tiene la posibilidad de </a:t>
          </a:r>
          <a:r>
            <a:rPr lang="es-ES" sz="1600" b="1" i="1" kern="1200" dirty="0" smtClean="0"/>
            <a:t>ser-ahí</a:t>
          </a:r>
          <a:r>
            <a:rPr lang="es-ES" sz="1600" b="1" kern="1200" dirty="0" smtClean="0"/>
            <a:t>.</a:t>
          </a:r>
          <a:endParaRPr lang="es-MX" sz="1600" b="1" kern="1200" dirty="0"/>
        </a:p>
      </dsp:txBody>
      <dsp:txXfrm>
        <a:off x="1678" y="3089917"/>
        <a:ext cx="3582749" cy="2149649"/>
      </dsp:txXfrm>
    </dsp:sp>
    <dsp:sp modelId="{7CCE23B0-EBAC-4A07-A713-6A584F709071}">
      <dsp:nvSpPr>
        <dsp:cNvPr id="0" name=""/>
        <dsp:cNvSpPr/>
      </dsp:nvSpPr>
      <dsp:spPr>
        <a:xfrm>
          <a:off x="4408460" y="3089917"/>
          <a:ext cx="3582749" cy="2149649"/>
        </a:xfrm>
        <a:prstGeom prst="rect">
          <a:avLst/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conveniencia de entender</a:t>
          </a:r>
          <a:r>
            <a:rPr lang="es-ES" sz="1600" kern="1200" dirty="0" smtClean="0"/>
            <a:t> que “</a:t>
          </a:r>
          <a:r>
            <a:rPr lang="es-ES" sz="1600" b="1" i="1" kern="1200" dirty="0" smtClean="0"/>
            <a:t>La</a:t>
          </a:r>
          <a:r>
            <a:rPr lang="es-ES" sz="1600" kern="1200" dirty="0" smtClean="0"/>
            <a:t> </a:t>
          </a:r>
          <a:r>
            <a:rPr lang="es-ES" sz="1600" b="1" i="1" kern="1200" dirty="0" smtClean="0"/>
            <a:t>conciencia de</a:t>
          </a:r>
          <a:r>
            <a:rPr lang="es-ES" sz="1600" kern="1200" dirty="0" smtClean="0"/>
            <a:t> </a:t>
          </a:r>
          <a:r>
            <a:rPr lang="es-ES" sz="1600" b="1" i="1" kern="1200" dirty="0" smtClean="0"/>
            <a:t>ser una historia del pasado</a:t>
          </a:r>
          <a:r>
            <a:rPr lang="es-ES" sz="1600" kern="1200" dirty="0" smtClean="0"/>
            <a:t> ofrece sustancia a la propia </a:t>
          </a:r>
          <a:r>
            <a:rPr lang="es-ES" sz="1600" b="1" i="1" kern="1200" dirty="0" smtClean="0"/>
            <a:t>mismidad</a:t>
          </a:r>
          <a:r>
            <a:rPr lang="es-ES" sz="1600" kern="1200" dirty="0" smtClean="0"/>
            <a:t> del ser humano que cada uno es y </a:t>
          </a:r>
          <a:r>
            <a:rPr lang="es-ES" sz="1600" b="1" i="1" kern="1200" dirty="0" smtClean="0"/>
            <a:t>que se está ‘edificando’</a:t>
          </a:r>
          <a:r>
            <a:rPr lang="es-ES" sz="1600" i="1" kern="1200" dirty="0" smtClean="0"/>
            <a:t>,</a:t>
          </a:r>
          <a:r>
            <a:rPr lang="es-ES" sz="1600" b="1" i="1" kern="1200" dirty="0" smtClean="0"/>
            <a:t> construyendo</a:t>
          </a:r>
          <a:r>
            <a:rPr lang="es-ES" sz="1600" i="1" kern="1200" dirty="0" smtClean="0"/>
            <a:t>, </a:t>
          </a:r>
          <a:r>
            <a:rPr lang="es-ES" sz="1600" b="1" i="1" kern="1200" dirty="0" smtClean="0"/>
            <a:t>haciendo”</a:t>
          </a:r>
          <a:endParaRPr lang="es-MX" sz="1600" kern="1200" dirty="0"/>
        </a:p>
      </dsp:txBody>
      <dsp:txXfrm>
        <a:off x="4408460" y="3089917"/>
        <a:ext cx="3582749" cy="21496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2DB22-DB97-4B24-8407-6BA5A679CFC6}">
      <dsp:nvSpPr>
        <dsp:cNvPr id="0" name=""/>
        <dsp:cNvSpPr/>
      </dsp:nvSpPr>
      <dsp:spPr>
        <a:xfrm>
          <a:off x="2710814" y="428"/>
          <a:ext cx="4066222" cy="16702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6500" kern="1200" dirty="0" smtClean="0"/>
            <a:t> </a:t>
          </a:r>
          <a:endParaRPr lang="es-MX" sz="6500" kern="1200" dirty="0"/>
        </a:p>
      </dsp:txBody>
      <dsp:txXfrm>
        <a:off x="2710814" y="209209"/>
        <a:ext cx="3439880" cy="1252684"/>
      </dsp:txXfrm>
    </dsp:sp>
    <dsp:sp modelId="{973F6357-0CEF-455A-B7A4-92DCE2B66C31}">
      <dsp:nvSpPr>
        <dsp:cNvPr id="0" name=""/>
        <dsp:cNvSpPr/>
      </dsp:nvSpPr>
      <dsp:spPr>
        <a:xfrm>
          <a:off x="0" y="0"/>
          <a:ext cx="2710814" cy="16702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¿Cuál es tu naturaleza?</a:t>
          </a:r>
          <a:endParaRPr lang="es-MX" sz="1800" kern="1200" dirty="0"/>
        </a:p>
      </dsp:txBody>
      <dsp:txXfrm>
        <a:off x="81535" y="81535"/>
        <a:ext cx="2547744" cy="1507176"/>
      </dsp:txXfrm>
    </dsp:sp>
    <dsp:sp modelId="{EEE5F332-4004-494D-B93B-58A46FDD53F4}">
      <dsp:nvSpPr>
        <dsp:cNvPr id="0" name=""/>
        <dsp:cNvSpPr/>
      </dsp:nvSpPr>
      <dsp:spPr>
        <a:xfrm>
          <a:off x="2710814" y="1837699"/>
          <a:ext cx="4066222" cy="16702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6500" kern="1200" dirty="0" smtClean="0"/>
            <a:t> </a:t>
          </a:r>
          <a:endParaRPr lang="es-MX" sz="6500" kern="1200" dirty="0"/>
        </a:p>
      </dsp:txBody>
      <dsp:txXfrm>
        <a:off x="2710814" y="2046480"/>
        <a:ext cx="3439880" cy="1252684"/>
      </dsp:txXfrm>
    </dsp:sp>
    <dsp:sp modelId="{AED20892-E84E-43E6-9F70-0E6EB474CBB0}">
      <dsp:nvSpPr>
        <dsp:cNvPr id="0" name=""/>
        <dsp:cNvSpPr/>
      </dsp:nvSpPr>
      <dsp:spPr>
        <a:xfrm>
          <a:off x="0" y="1837699"/>
          <a:ext cx="2710814" cy="16702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¿Cambiarías tu naturaleza por influencia de alguien más?, ¿cuándo sí, y cuando no?</a:t>
          </a:r>
          <a:endParaRPr lang="es-MX" sz="1800" kern="1200" dirty="0"/>
        </a:p>
      </dsp:txBody>
      <dsp:txXfrm>
        <a:off x="81535" y="1919234"/>
        <a:ext cx="2547744" cy="15071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C9C65-78E5-45BB-93A9-BF4C51CBAEBF}">
      <dsp:nvSpPr>
        <dsp:cNvPr id="0" name=""/>
        <dsp:cNvSpPr/>
      </dsp:nvSpPr>
      <dsp:spPr>
        <a:xfrm>
          <a:off x="2678" y="1680616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/>
            <a:t>Conciencia</a:t>
          </a:r>
          <a:endParaRPr lang="es-MX" sz="1400" kern="1200" dirty="0"/>
        </a:p>
      </dsp:txBody>
      <dsp:txXfrm>
        <a:off x="23261" y="1701199"/>
        <a:ext cx="1130111" cy="661600"/>
      </dsp:txXfrm>
    </dsp:sp>
    <dsp:sp modelId="{30E7898E-B002-4930-A4B3-096BC7F9F05A}">
      <dsp:nvSpPr>
        <dsp:cNvPr id="0" name=""/>
        <dsp:cNvSpPr/>
      </dsp:nvSpPr>
      <dsp:spPr>
        <a:xfrm>
          <a:off x="1291083" y="1886761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1291083" y="1944856"/>
        <a:ext cx="173817" cy="174286"/>
      </dsp:txXfrm>
    </dsp:sp>
    <dsp:sp modelId="{449226DC-0EA0-4F1E-8311-17446921555B}">
      <dsp:nvSpPr>
        <dsp:cNvPr id="0" name=""/>
        <dsp:cNvSpPr/>
      </dsp:nvSpPr>
      <dsp:spPr>
        <a:xfrm>
          <a:off x="1642467" y="1680616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101881"/>
            <a:satOff val="20379"/>
            <a:lumOff val="4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/>
            <a:t>Inteligencia</a:t>
          </a:r>
          <a:endParaRPr lang="es-MX" sz="1400" kern="1200" dirty="0"/>
        </a:p>
      </dsp:txBody>
      <dsp:txXfrm>
        <a:off x="1663050" y="1701199"/>
        <a:ext cx="1130111" cy="661600"/>
      </dsp:txXfrm>
    </dsp:sp>
    <dsp:sp modelId="{B1676250-5826-424C-B2BB-4D6D2DB31EE1}">
      <dsp:nvSpPr>
        <dsp:cNvPr id="0" name=""/>
        <dsp:cNvSpPr/>
      </dsp:nvSpPr>
      <dsp:spPr>
        <a:xfrm>
          <a:off x="2930872" y="1886761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930872" y="1944856"/>
        <a:ext cx="173817" cy="174286"/>
      </dsp:txXfrm>
    </dsp:sp>
    <dsp:sp modelId="{A44EB0D3-10C9-47C5-A53B-BDBB54B3740D}">
      <dsp:nvSpPr>
        <dsp:cNvPr id="0" name=""/>
        <dsp:cNvSpPr/>
      </dsp:nvSpPr>
      <dsp:spPr>
        <a:xfrm>
          <a:off x="3282255" y="1680616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203762"/>
            <a:satOff val="40758"/>
            <a:lumOff val="9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/>
            <a:t>Libertad </a:t>
          </a:r>
          <a:endParaRPr lang="es-MX" sz="1400" kern="1200" dirty="0"/>
        </a:p>
      </dsp:txBody>
      <dsp:txXfrm>
        <a:off x="3302838" y="1701199"/>
        <a:ext cx="1130111" cy="661600"/>
      </dsp:txXfrm>
    </dsp:sp>
    <dsp:sp modelId="{8BB6E356-2607-4BF6-9CFB-A1D89116F04D}">
      <dsp:nvSpPr>
        <dsp:cNvPr id="0" name=""/>
        <dsp:cNvSpPr/>
      </dsp:nvSpPr>
      <dsp:spPr>
        <a:xfrm>
          <a:off x="4570660" y="1886761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570660" y="1944856"/>
        <a:ext cx="173817" cy="174286"/>
      </dsp:txXfrm>
    </dsp:sp>
    <dsp:sp modelId="{4B21423F-FDED-404C-8604-04D744518E0E}">
      <dsp:nvSpPr>
        <dsp:cNvPr id="0" name=""/>
        <dsp:cNvSpPr/>
      </dsp:nvSpPr>
      <dsp:spPr>
        <a:xfrm>
          <a:off x="4922043" y="1680616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/>
            <a:t>Voluntad </a:t>
          </a:r>
          <a:endParaRPr lang="es-MX" sz="1400" kern="1200" dirty="0"/>
        </a:p>
      </dsp:txBody>
      <dsp:txXfrm>
        <a:off x="4942626" y="1701199"/>
        <a:ext cx="1130111" cy="661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02552-A357-4264-BBAF-95FE43428761}">
      <dsp:nvSpPr>
        <dsp:cNvPr id="0" name=""/>
        <dsp:cNvSpPr/>
      </dsp:nvSpPr>
      <dsp:spPr>
        <a:xfrm>
          <a:off x="1141310" y="2984778"/>
          <a:ext cx="1326254" cy="11386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>
              <a:hlinkClick xmlns:r="http://schemas.openxmlformats.org/officeDocument/2006/relationships" r:id="" action="ppaction://hlinksldjump"/>
            </a:rPr>
            <a:t>Aristóteles</a:t>
          </a:r>
          <a:endParaRPr lang="es-MX" sz="1400" kern="1200" dirty="0"/>
        </a:p>
      </dsp:txBody>
      <dsp:txXfrm>
        <a:off x="1346717" y="3161126"/>
        <a:ext cx="915440" cy="785933"/>
      </dsp:txXfrm>
    </dsp:sp>
    <dsp:sp modelId="{5B582DEF-FCFE-4B40-940B-8A4F5C584151}">
      <dsp:nvSpPr>
        <dsp:cNvPr id="0" name=""/>
        <dsp:cNvSpPr/>
      </dsp:nvSpPr>
      <dsp:spPr>
        <a:xfrm>
          <a:off x="1172954" y="3493933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2CBE4-2E0D-4BE0-9AF3-EAF47AB05247}">
      <dsp:nvSpPr>
        <dsp:cNvPr id="0" name=""/>
        <dsp:cNvSpPr/>
      </dsp:nvSpPr>
      <dsp:spPr>
        <a:xfrm>
          <a:off x="0" y="2355304"/>
          <a:ext cx="1326254" cy="113862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52C08-AE05-46C0-8A39-2ED48CDB688C}">
      <dsp:nvSpPr>
        <dsp:cNvPr id="0" name=""/>
        <dsp:cNvSpPr/>
      </dsp:nvSpPr>
      <dsp:spPr>
        <a:xfrm>
          <a:off x="908547" y="3342702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2B58B-3F17-4D5A-90CA-5DB9FB05027B}">
      <dsp:nvSpPr>
        <dsp:cNvPr id="0" name=""/>
        <dsp:cNvSpPr/>
      </dsp:nvSpPr>
      <dsp:spPr>
        <a:xfrm>
          <a:off x="2282620" y="2351667"/>
          <a:ext cx="1326254" cy="11386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>
              <a:hlinkClick xmlns:r="http://schemas.openxmlformats.org/officeDocument/2006/relationships" r:id="" action="ppaction://hlinksldjump"/>
            </a:rPr>
            <a:t>Agustín de Hipona</a:t>
          </a:r>
          <a:endParaRPr lang="es-MX" sz="1400" kern="1200" dirty="0"/>
        </a:p>
      </dsp:txBody>
      <dsp:txXfrm>
        <a:off x="2488027" y="2528015"/>
        <a:ext cx="915440" cy="785933"/>
      </dsp:txXfrm>
    </dsp:sp>
    <dsp:sp modelId="{9556A53F-F5AC-4926-A8D2-D236738FEE45}">
      <dsp:nvSpPr>
        <dsp:cNvPr id="0" name=""/>
        <dsp:cNvSpPr/>
      </dsp:nvSpPr>
      <dsp:spPr>
        <a:xfrm>
          <a:off x="3195388" y="3336641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1B010-33E1-449A-BFCA-0F656B5D73A6}">
      <dsp:nvSpPr>
        <dsp:cNvPr id="0" name=""/>
        <dsp:cNvSpPr/>
      </dsp:nvSpPr>
      <dsp:spPr>
        <a:xfrm>
          <a:off x="3423228" y="2982353"/>
          <a:ext cx="1326254" cy="113862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2A857C-FBD9-43B3-A6EC-6518F0362AD7}">
      <dsp:nvSpPr>
        <dsp:cNvPr id="0" name=""/>
        <dsp:cNvSpPr/>
      </dsp:nvSpPr>
      <dsp:spPr>
        <a:xfrm>
          <a:off x="3455575" y="3489084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DDDC85-55ED-4805-8B47-5E61A99E2392}">
      <dsp:nvSpPr>
        <dsp:cNvPr id="0" name=""/>
        <dsp:cNvSpPr/>
      </dsp:nvSpPr>
      <dsp:spPr>
        <a:xfrm>
          <a:off x="1141310" y="1725830"/>
          <a:ext cx="1326254" cy="11386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>
              <a:hlinkClick xmlns:r="http://schemas.openxmlformats.org/officeDocument/2006/relationships" r:id="" action="ppaction://hlinksldjump"/>
            </a:rPr>
            <a:t>Platón</a:t>
          </a:r>
          <a:endParaRPr lang="es-MX" sz="1400" kern="1200" dirty="0"/>
        </a:p>
      </dsp:txBody>
      <dsp:txXfrm>
        <a:off x="1346717" y="1902178"/>
        <a:ext cx="915440" cy="785933"/>
      </dsp:txXfrm>
    </dsp:sp>
    <dsp:sp modelId="{90FECF43-D37A-4726-95BE-AFFA92465F8E}">
      <dsp:nvSpPr>
        <dsp:cNvPr id="0" name=""/>
        <dsp:cNvSpPr/>
      </dsp:nvSpPr>
      <dsp:spPr>
        <a:xfrm>
          <a:off x="2049858" y="1747348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C46863-35B2-41A8-A1E1-5C7EEBFF7E6D}">
      <dsp:nvSpPr>
        <dsp:cNvPr id="0" name=""/>
        <dsp:cNvSpPr/>
      </dsp:nvSpPr>
      <dsp:spPr>
        <a:xfrm>
          <a:off x="2282620" y="1092720"/>
          <a:ext cx="1326254" cy="113862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8F6199-F292-4285-A4DF-E9EA2F5F0035}">
      <dsp:nvSpPr>
        <dsp:cNvPr id="0" name=""/>
        <dsp:cNvSpPr/>
      </dsp:nvSpPr>
      <dsp:spPr>
        <a:xfrm>
          <a:off x="2319891" y="1597329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B7F20-4FA3-4AB3-BB7C-3B95A002C2D6}">
      <dsp:nvSpPr>
        <dsp:cNvPr id="0" name=""/>
        <dsp:cNvSpPr/>
      </dsp:nvSpPr>
      <dsp:spPr>
        <a:xfrm>
          <a:off x="3423228" y="1723406"/>
          <a:ext cx="1326254" cy="11386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>
              <a:hlinkClick xmlns:r="http://schemas.openxmlformats.org/officeDocument/2006/relationships" r:id="" action="ppaction://hlinksldjump"/>
            </a:rPr>
            <a:t>Marx</a:t>
          </a:r>
          <a:endParaRPr lang="es-MX" sz="1400" kern="1200" dirty="0"/>
        </a:p>
      </dsp:txBody>
      <dsp:txXfrm>
        <a:off x="3628635" y="1899754"/>
        <a:ext cx="915440" cy="785933"/>
      </dsp:txXfrm>
    </dsp:sp>
    <dsp:sp modelId="{E8076AAA-2778-451D-9BA7-0F81A16172A8}">
      <dsp:nvSpPr>
        <dsp:cNvPr id="0" name=""/>
        <dsp:cNvSpPr/>
      </dsp:nvSpPr>
      <dsp:spPr>
        <a:xfrm>
          <a:off x="4570867" y="2228015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3756B6-626F-4959-89CC-B3CAA5B92C29}">
      <dsp:nvSpPr>
        <dsp:cNvPr id="0" name=""/>
        <dsp:cNvSpPr/>
      </dsp:nvSpPr>
      <dsp:spPr>
        <a:xfrm>
          <a:off x="4564538" y="2363487"/>
          <a:ext cx="1326254" cy="113862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03109E-923A-40EC-BB2E-37E8D2831285}">
      <dsp:nvSpPr>
        <dsp:cNvPr id="0" name=""/>
        <dsp:cNvSpPr/>
      </dsp:nvSpPr>
      <dsp:spPr>
        <a:xfrm>
          <a:off x="4823320" y="2384096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F8826-B921-47C3-8705-87C423DFE065}">
      <dsp:nvSpPr>
        <dsp:cNvPr id="0" name=""/>
        <dsp:cNvSpPr/>
      </dsp:nvSpPr>
      <dsp:spPr>
        <a:xfrm>
          <a:off x="4564538" y="1104843"/>
          <a:ext cx="1326254" cy="11386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>
              <a:hlinkClick xmlns:r="http://schemas.openxmlformats.org/officeDocument/2006/relationships" r:id="" action="ppaction://hlinksldjump"/>
            </a:rPr>
            <a:t>Rousseau</a:t>
          </a:r>
          <a:r>
            <a:rPr lang="es-ES" sz="1400" kern="1200" dirty="0" smtClean="0">
              <a:hlinkClick xmlns:r="http://schemas.openxmlformats.org/officeDocument/2006/relationships" r:id="" action="ppaction://hlinksldjump"/>
            </a:rPr>
            <a:t>: </a:t>
          </a:r>
          <a:endParaRPr lang="es-MX" sz="1400" kern="1200" dirty="0"/>
        </a:p>
      </dsp:txBody>
      <dsp:txXfrm>
        <a:off x="4769945" y="1281191"/>
        <a:ext cx="915440" cy="785933"/>
      </dsp:txXfrm>
    </dsp:sp>
    <dsp:sp modelId="{EED962E4-C153-4E5D-BF29-94555286D60C}">
      <dsp:nvSpPr>
        <dsp:cNvPr id="0" name=""/>
        <dsp:cNvSpPr/>
      </dsp:nvSpPr>
      <dsp:spPr>
        <a:xfrm>
          <a:off x="5712178" y="1615210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003453-3ED7-48A3-B38C-CB106F3D5006}">
      <dsp:nvSpPr>
        <dsp:cNvPr id="0" name=""/>
        <dsp:cNvSpPr/>
      </dsp:nvSpPr>
      <dsp:spPr>
        <a:xfrm>
          <a:off x="5705849" y="1740075"/>
          <a:ext cx="1326254" cy="113862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6B7C0-4DF8-44C2-8290-CC9244206C24}">
      <dsp:nvSpPr>
        <dsp:cNvPr id="0" name=""/>
        <dsp:cNvSpPr/>
      </dsp:nvSpPr>
      <dsp:spPr>
        <a:xfrm>
          <a:off x="5970256" y="1765532"/>
          <a:ext cx="154706" cy="133350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96881-F1B2-4CA5-B7B4-B4A393A9F0FE}">
      <dsp:nvSpPr>
        <dsp:cNvPr id="0" name=""/>
        <dsp:cNvSpPr/>
      </dsp:nvSpPr>
      <dsp:spPr>
        <a:xfrm>
          <a:off x="572463" y="0"/>
          <a:ext cx="6487920" cy="4608512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F10C6-B7C1-415D-9D8C-8FB92F61E93E}">
      <dsp:nvSpPr>
        <dsp:cNvPr id="0" name=""/>
        <dsp:cNvSpPr/>
      </dsp:nvSpPr>
      <dsp:spPr>
        <a:xfrm>
          <a:off x="8199" y="1427127"/>
          <a:ext cx="2456822" cy="18434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La filosofía antigua giraba alrededor de la </a:t>
          </a:r>
          <a:r>
            <a:rPr lang="es-ES" sz="1400" i="1" kern="1200" dirty="0" smtClean="0"/>
            <a:t>noción de «cosmos</a:t>
          </a:r>
          <a:r>
            <a:rPr lang="es-ES" sz="1400" kern="1200" dirty="0" smtClean="0"/>
            <a:t>» … El hombre se consideraba en relación dominadora de la “naturaleza”, sirviéndose de ella. </a:t>
          </a:r>
          <a:endParaRPr lang="es-MX" sz="1400" kern="1200" dirty="0"/>
        </a:p>
      </dsp:txBody>
      <dsp:txXfrm>
        <a:off x="98187" y="1517115"/>
        <a:ext cx="2276846" cy="1663428"/>
      </dsp:txXfrm>
    </dsp:sp>
    <dsp:sp modelId="{CFD96904-032C-4525-B0E7-4E15C59A602A}">
      <dsp:nvSpPr>
        <dsp:cNvPr id="0" name=""/>
        <dsp:cNvSpPr/>
      </dsp:nvSpPr>
      <dsp:spPr>
        <a:xfrm>
          <a:off x="2588012" y="1382553"/>
          <a:ext cx="2456822" cy="1843404"/>
        </a:xfrm>
        <a:prstGeom prst="roundRect">
          <a:avLst/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“La filosofía medieval entendía al hombre como parte del orden divino”…</a:t>
          </a:r>
          <a:endParaRPr lang="es-MX" sz="1400" kern="1200" dirty="0"/>
        </a:p>
      </dsp:txBody>
      <dsp:txXfrm>
        <a:off x="2678000" y="1472541"/>
        <a:ext cx="2276846" cy="1663428"/>
      </dsp:txXfrm>
    </dsp:sp>
    <dsp:sp modelId="{764CAB55-ED7E-4E75-9EEE-9C6A0C499958}">
      <dsp:nvSpPr>
        <dsp:cNvPr id="0" name=""/>
        <dsp:cNvSpPr/>
      </dsp:nvSpPr>
      <dsp:spPr>
        <a:xfrm>
          <a:off x="5170982" y="1366479"/>
          <a:ext cx="2456822" cy="1843404"/>
        </a:xfrm>
        <a:prstGeom prst="roundRect">
          <a:avLst/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“La filosofía moderna parte de la noción de sujeto y de individuo: de lo </a:t>
          </a:r>
          <a:r>
            <a:rPr lang="es-ES" sz="1400" kern="1200" dirty="0" smtClean="0"/>
            <a:t>concreto”…</a:t>
          </a:r>
          <a:endParaRPr lang="es-MX" sz="1400" kern="1200" dirty="0"/>
        </a:p>
      </dsp:txBody>
      <dsp:txXfrm>
        <a:off x="5260970" y="1456467"/>
        <a:ext cx="2276846" cy="16634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8CDDE8-2C36-47CF-9A0C-ADA6C9E94D19}">
      <dsp:nvSpPr>
        <dsp:cNvPr id="0" name=""/>
        <dsp:cNvSpPr/>
      </dsp:nvSpPr>
      <dsp:spPr>
        <a:xfrm>
          <a:off x="0" y="0"/>
          <a:ext cx="5760481" cy="12097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1" kern="1200" dirty="0" smtClean="0"/>
            <a:t> …Su </a:t>
          </a:r>
          <a:r>
            <a:rPr lang="es-ES" sz="1800" b="1" i="1" kern="1200" dirty="0" smtClean="0"/>
            <a:t>acción, es decir, a sus </a:t>
          </a:r>
          <a:r>
            <a:rPr lang="es-ES" sz="1800" b="1" i="1" kern="1200" dirty="0" smtClean="0"/>
            <a:t>producciones,</a:t>
          </a:r>
          <a:endParaRPr lang="es-MX" sz="1800" kern="1200" dirty="0"/>
        </a:p>
      </dsp:txBody>
      <dsp:txXfrm>
        <a:off x="35432" y="35432"/>
        <a:ext cx="4455083" cy="1138870"/>
      </dsp:txXfrm>
    </dsp:sp>
    <dsp:sp modelId="{27F0C6C0-3D91-4045-8AAF-E65CE76FE909}">
      <dsp:nvSpPr>
        <dsp:cNvPr id="0" name=""/>
        <dsp:cNvSpPr/>
      </dsp:nvSpPr>
      <dsp:spPr>
        <a:xfrm>
          <a:off x="508277" y="1411356"/>
          <a:ext cx="5760481" cy="1209734"/>
        </a:xfrm>
        <a:prstGeom prst="roundRect">
          <a:avLst>
            <a:gd name="adj" fmla="val 10000"/>
          </a:avLst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…Su </a:t>
          </a:r>
          <a:r>
            <a:rPr lang="es-ES" sz="1700" b="1" i="1" kern="1200" dirty="0" smtClean="0"/>
            <a:t>hacer</a:t>
          </a:r>
          <a:r>
            <a:rPr lang="es-ES" sz="1700" kern="1200" dirty="0" smtClean="0"/>
            <a:t> y </a:t>
          </a:r>
          <a:r>
            <a:rPr lang="es-ES" sz="1800" b="1" i="1" kern="1200" dirty="0" smtClean="0"/>
            <a:t>a sus relacione</a:t>
          </a:r>
          <a:r>
            <a:rPr lang="es-ES" sz="1800" b="1" kern="1200" dirty="0" smtClean="0"/>
            <a:t>s</a:t>
          </a:r>
          <a:r>
            <a:rPr lang="es-ES" sz="1800" kern="1200" dirty="0" smtClean="0"/>
            <a:t> </a:t>
          </a:r>
          <a:r>
            <a:rPr lang="es-ES" sz="1700" kern="1200" dirty="0" smtClean="0"/>
            <a:t>con los otros hombres </a:t>
          </a:r>
          <a:r>
            <a:rPr lang="es-ES" sz="1700" kern="1200" dirty="0" smtClean="0"/>
            <a:t>y </a:t>
          </a:r>
          <a:r>
            <a:rPr lang="es-ES" sz="1600" kern="1200" dirty="0" smtClean="0"/>
            <a:t>con las cosas;</a:t>
          </a:r>
          <a:endParaRPr lang="es-MX" sz="1700" kern="1200" dirty="0"/>
        </a:p>
      </dsp:txBody>
      <dsp:txXfrm>
        <a:off x="543709" y="1446788"/>
        <a:ext cx="4395012" cy="1138870"/>
      </dsp:txXfrm>
    </dsp:sp>
    <dsp:sp modelId="{ABC6E028-57FB-49E6-B669-763C41796DBF}">
      <dsp:nvSpPr>
        <dsp:cNvPr id="0" name=""/>
        <dsp:cNvSpPr/>
      </dsp:nvSpPr>
      <dsp:spPr>
        <a:xfrm>
          <a:off x="1016555" y="2822713"/>
          <a:ext cx="5760481" cy="1209734"/>
        </a:xfrm>
        <a:prstGeom prst="roundRect">
          <a:avLst>
            <a:gd name="adj" fmla="val 1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[de este modo] …el </a:t>
          </a:r>
          <a:r>
            <a:rPr lang="es-ES" sz="1800" kern="1200" dirty="0" smtClean="0"/>
            <a:t>ser humano [se concibe] como </a:t>
          </a:r>
          <a:r>
            <a:rPr lang="es-ES" sz="1800" b="1" i="1" kern="1200" dirty="0" smtClean="0"/>
            <a:t>hacedor de la cultura y la </a:t>
          </a:r>
          <a:r>
            <a:rPr lang="es-ES" sz="1800" b="1" i="1" kern="1200" dirty="0" smtClean="0"/>
            <a:t>historia”</a:t>
          </a:r>
          <a:r>
            <a:rPr lang="es-ES" sz="1800" kern="1200" dirty="0" smtClean="0"/>
            <a:t> </a:t>
          </a:r>
          <a:r>
            <a:rPr lang="es-ES" sz="1800" kern="1200" dirty="0" smtClean="0"/>
            <a:t>(Benavides, </a:t>
          </a:r>
          <a:r>
            <a:rPr lang="es-ES" sz="1800" i="1" kern="1200" dirty="0" smtClean="0"/>
            <a:t>1996).</a:t>
          </a:r>
          <a:endParaRPr lang="es-MX" sz="1800" kern="1200" dirty="0"/>
        </a:p>
      </dsp:txBody>
      <dsp:txXfrm>
        <a:off x="1051987" y="2858145"/>
        <a:ext cx="4395012" cy="1138870"/>
      </dsp:txXfrm>
    </dsp:sp>
    <dsp:sp modelId="{F84CD615-BA4A-428D-88AC-63C93BD9B6C7}">
      <dsp:nvSpPr>
        <dsp:cNvPr id="0" name=""/>
        <dsp:cNvSpPr/>
      </dsp:nvSpPr>
      <dsp:spPr>
        <a:xfrm>
          <a:off x="4974154" y="917381"/>
          <a:ext cx="786327" cy="786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5151078" y="917381"/>
        <a:ext cx="432479" cy="591711"/>
      </dsp:txXfrm>
    </dsp:sp>
    <dsp:sp modelId="{E3ACE680-DA6B-4BD4-A01C-EB6B525B1831}">
      <dsp:nvSpPr>
        <dsp:cNvPr id="0" name=""/>
        <dsp:cNvSpPr/>
      </dsp:nvSpPr>
      <dsp:spPr>
        <a:xfrm>
          <a:off x="5482431" y="2320673"/>
          <a:ext cx="786327" cy="786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4594"/>
            <a:satOff val="81682"/>
            <a:lumOff val="6195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5659355" y="2320673"/>
        <a:ext cx="432479" cy="5917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064CC-F005-4F1C-8F3F-5FA8DE2F5EFD}">
      <dsp:nvSpPr>
        <dsp:cNvPr id="0" name=""/>
        <dsp:cNvSpPr/>
      </dsp:nvSpPr>
      <dsp:spPr>
        <a:xfrm rot="5400000">
          <a:off x="402403" y="1291165"/>
          <a:ext cx="1198935" cy="19950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ED770-670A-4388-A134-58E19AEBA5CA}">
      <dsp:nvSpPr>
        <dsp:cNvPr id="0" name=""/>
        <dsp:cNvSpPr/>
      </dsp:nvSpPr>
      <dsp:spPr>
        <a:xfrm>
          <a:off x="202271" y="1887240"/>
          <a:ext cx="1801098" cy="1578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Consigo mismo</a:t>
          </a:r>
          <a:endParaRPr lang="es-MX" sz="3000" kern="1200" dirty="0"/>
        </a:p>
      </dsp:txBody>
      <dsp:txXfrm>
        <a:off x="202271" y="1887240"/>
        <a:ext cx="1801098" cy="1578768"/>
      </dsp:txXfrm>
    </dsp:sp>
    <dsp:sp modelId="{ED1C1D05-CFB7-414C-8FF0-F796F037DA1F}">
      <dsp:nvSpPr>
        <dsp:cNvPr id="0" name=""/>
        <dsp:cNvSpPr/>
      </dsp:nvSpPr>
      <dsp:spPr>
        <a:xfrm>
          <a:off x="1663540" y="1144290"/>
          <a:ext cx="339829" cy="339829"/>
        </a:xfrm>
        <a:prstGeom prst="triangle">
          <a:avLst>
            <a:gd name="adj" fmla="val 100000"/>
          </a:avLst>
        </a:prstGeom>
        <a:solidFill>
          <a:schemeClr val="accent5">
            <a:hueOff val="76411"/>
            <a:satOff val="15284"/>
            <a:lumOff val="3530"/>
            <a:alphaOff val="0"/>
          </a:schemeClr>
        </a:solidFill>
        <a:ln w="15875" cap="flat" cmpd="sng" algn="ctr">
          <a:solidFill>
            <a:schemeClr val="accent5">
              <a:hueOff val="76411"/>
              <a:satOff val="15284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7CC66-D2BA-4B83-B6CE-E5DFC6EF76F5}">
      <dsp:nvSpPr>
        <dsp:cNvPr id="0" name=""/>
        <dsp:cNvSpPr/>
      </dsp:nvSpPr>
      <dsp:spPr>
        <a:xfrm rot="5400000">
          <a:off x="2607300" y="745561"/>
          <a:ext cx="1198935" cy="19950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accent5">
              <a:hueOff val="152821"/>
              <a:satOff val="30568"/>
              <a:lumOff val="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0D6B1-F060-4460-BA92-1BCF43F23766}">
      <dsp:nvSpPr>
        <dsp:cNvPr id="0" name=""/>
        <dsp:cNvSpPr/>
      </dsp:nvSpPr>
      <dsp:spPr>
        <a:xfrm>
          <a:off x="2407168" y="1341636"/>
          <a:ext cx="1801098" cy="1578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 el otro</a:t>
          </a:r>
          <a:endParaRPr lang="es-MX" sz="3000" kern="1200" dirty="0"/>
        </a:p>
      </dsp:txBody>
      <dsp:txXfrm>
        <a:off x="2407168" y="1341636"/>
        <a:ext cx="1801098" cy="1578768"/>
      </dsp:txXfrm>
    </dsp:sp>
    <dsp:sp modelId="{69861ADC-F13F-49AF-B902-E126AA8FC3F2}">
      <dsp:nvSpPr>
        <dsp:cNvPr id="0" name=""/>
        <dsp:cNvSpPr/>
      </dsp:nvSpPr>
      <dsp:spPr>
        <a:xfrm>
          <a:off x="3868437" y="598686"/>
          <a:ext cx="339829" cy="339829"/>
        </a:xfrm>
        <a:prstGeom prst="triangle">
          <a:avLst>
            <a:gd name="adj" fmla="val 100000"/>
          </a:avLst>
        </a:prstGeom>
        <a:solidFill>
          <a:schemeClr val="accent5">
            <a:hueOff val="229232"/>
            <a:satOff val="45853"/>
            <a:lumOff val="10589"/>
            <a:alphaOff val="0"/>
          </a:schemeClr>
        </a:solidFill>
        <a:ln w="15875" cap="flat" cmpd="sng" algn="ctr">
          <a:solidFill>
            <a:schemeClr val="accent5">
              <a:hueOff val="229232"/>
              <a:satOff val="45853"/>
              <a:lumOff val="10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0515A-D864-4AD0-80CE-E51CB7BFFB75}">
      <dsp:nvSpPr>
        <dsp:cNvPr id="0" name=""/>
        <dsp:cNvSpPr/>
      </dsp:nvSpPr>
      <dsp:spPr>
        <a:xfrm rot="5400000">
          <a:off x="4812197" y="199957"/>
          <a:ext cx="1198935" cy="19950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accent5">
              <a:hueOff val="305643"/>
              <a:satOff val="61137"/>
              <a:lumOff val="14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BFBA-970C-4C38-9862-A568D720ACEB}">
      <dsp:nvSpPr>
        <dsp:cNvPr id="0" name=""/>
        <dsp:cNvSpPr/>
      </dsp:nvSpPr>
      <dsp:spPr>
        <a:xfrm>
          <a:off x="4612065" y="796033"/>
          <a:ext cx="1801098" cy="1578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 el mundo</a:t>
          </a:r>
          <a:endParaRPr lang="es-MX" sz="3000" kern="1200" dirty="0"/>
        </a:p>
      </dsp:txBody>
      <dsp:txXfrm>
        <a:off x="4612065" y="796033"/>
        <a:ext cx="1801098" cy="15787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6F8E7-3989-4EAA-A933-C1CBF62325FF}">
      <dsp:nvSpPr>
        <dsp:cNvPr id="0" name=""/>
        <dsp:cNvSpPr/>
      </dsp:nvSpPr>
      <dsp:spPr>
        <a:xfrm rot="5400000">
          <a:off x="-311664" y="311969"/>
          <a:ext cx="2077761" cy="145443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 </a:t>
          </a:r>
          <a:endParaRPr lang="es-MX" sz="4000" kern="1200" dirty="0"/>
        </a:p>
      </dsp:txBody>
      <dsp:txXfrm rot="-5400000">
        <a:off x="1" y="727522"/>
        <a:ext cx="1454433" cy="623328"/>
      </dsp:txXfrm>
    </dsp:sp>
    <dsp:sp modelId="{5284402B-F511-4E2B-B955-2B57B0C01A58}">
      <dsp:nvSpPr>
        <dsp:cNvPr id="0" name=""/>
        <dsp:cNvSpPr/>
      </dsp:nvSpPr>
      <dsp:spPr>
        <a:xfrm rot="5400000">
          <a:off x="3544332" y="-2089593"/>
          <a:ext cx="1350545" cy="5530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i="1" kern="1200" dirty="0" smtClean="0"/>
            <a:t>“Vive de su relación equilibrada con el mundo</a:t>
          </a:r>
          <a:r>
            <a:rPr lang="es-ES" sz="1800" kern="1200" dirty="0" smtClean="0"/>
            <a:t>, </a:t>
          </a:r>
          <a:r>
            <a:rPr lang="es-ES" sz="1800" b="1" i="1" kern="1200" dirty="0" smtClean="0"/>
            <a:t>vinculado al mundo y abierto a él</a:t>
          </a:r>
          <a:r>
            <a:rPr lang="es-ES" sz="1800" i="1" kern="1200" dirty="0" smtClean="0"/>
            <a:t>…</a:t>
          </a:r>
          <a:r>
            <a:rPr lang="es-ES" sz="2000" i="1" kern="1200" dirty="0" smtClean="0"/>
            <a:t>”</a:t>
          </a:r>
          <a:endParaRPr lang="es-MX" sz="2000" kern="1200" dirty="0"/>
        </a:p>
      </dsp:txBody>
      <dsp:txXfrm rot="-5400000">
        <a:off x="1454434" y="66233"/>
        <a:ext cx="5464414" cy="1218689"/>
      </dsp:txXfrm>
    </dsp:sp>
    <dsp:sp modelId="{679D84F6-691B-4945-BB18-7FF2C20DD397}">
      <dsp:nvSpPr>
        <dsp:cNvPr id="0" name=""/>
        <dsp:cNvSpPr/>
      </dsp:nvSpPr>
      <dsp:spPr>
        <a:xfrm rot="5400000">
          <a:off x="-311664" y="2102012"/>
          <a:ext cx="2077761" cy="1454433"/>
        </a:xfrm>
        <a:prstGeom prst="chevron">
          <a:avLst/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accent5">
              <a:hueOff val="305643"/>
              <a:satOff val="61137"/>
              <a:lumOff val="14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 </a:t>
          </a:r>
          <a:endParaRPr lang="es-MX" sz="4000" kern="1200" dirty="0"/>
        </a:p>
      </dsp:txBody>
      <dsp:txXfrm rot="-5400000">
        <a:off x="1" y="2517565"/>
        <a:ext cx="1454433" cy="623328"/>
      </dsp:txXfrm>
    </dsp:sp>
    <dsp:sp modelId="{57C6DF74-0C46-4178-9190-20CEF5A36CD3}">
      <dsp:nvSpPr>
        <dsp:cNvPr id="0" name=""/>
        <dsp:cNvSpPr/>
      </dsp:nvSpPr>
      <dsp:spPr>
        <a:xfrm rot="5400000">
          <a:off x="3544332" y="-299550"/>
          <a:ext cx="1350545" cy="5530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305643"/>
              <a:satOff val="61137"/>
              <a:lumOff val="14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b="1" kern="1200" dirty="0" smtClean="0"/>
            <a:t>“E</a:t>
          </a:r>
          <a:r>
            <a:rPr lang="es-ES" sz="1700" b="1" i="1" kern="1200" dirty="0" smtClean="0"/>
            <a:t>s capaz de reflexionar sobre su cuerpo y sobre el mundo y sobre sus relaciones con el mundo</a:t>
          </a:r>
          <a:r>
            <a:rPr lang="es-ES" sz="1700" kern="1200" dirty="0" smtClean="0"/>
            <a:t>, </a:t>
          </a:r>
          <a:r>
            <a:rPr lang="es-ES" sz="1700" u="none" kern="1200" dirty="0" smtClean="0"/>
            <a:t>localizándose en él y conociendo el lugar que ocupa</a:t>
          </a:r>
          <a:r>
            <a:rPr lang="es-ES" sz="1700" kern="1200" dirty="0" smtClean="0"/>
            <a:t>, desde el momento que </a:t>
          </a:r>
          <a:r>
            <a:rPr lang="es-ES" sz="1700" b="1" i="1" kern="1200" dirty="0" smtClean="0"/>
            <a:t>actúa como un yo </a:t>
          </a:r>
          <a:r>
            <a:rPr lang="es-ES" sz="1700" b="1" i="1" kern="1200" dirty="0" smtClean="0"/>
            <a:t>consciente.</a:t>
          </a:r>
          <a:r>
            <a:rPr lang="es-ES" sz="1700" kern="1200" dirty="0" smtClean="0"/>
            <a:t>”</a:t>
          </a:r>
          <a:endParaRPr lang="es-MX" sz="1700" kern="1200" dirty="0"/>
        </a:p>
      </dsp:txBody>
      <dsp:txXfrm rot="-5400000">
        <a:off x="1454434" y="1856276"/>
        <a:ext cx="5464414" cy="12186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09EED-C036-4F29-8467-E86D72BE1200}">
      <dsp:nvSpPr>
        <dsp:cNvPr id="0" name=""/>
        <dsp:cNvSpPr/>
      </dsp:nvSpPr>
      <dsp:spPr>
        <a:xfrm>
          <a:off x="2002" y="274959"/>
          <a:ext cx="571989" cy="571989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EFEF41-A1D6-4B1B-BEAE-CCE6315192F4}">
      <dsp:nvSpPr>
        <dsp:cNvPr id="0" name=""/>
        <dsp:cNvSpPr/>
      </dsp:nvSpPr>
      <dsp:spPr>
        <a:xfrm>
          <a:off x="59201" y="332158"/>
          <a:ext cx="457591" cy="457591"/>
        </a:xfrm>
        <a:prstGeom prst="chord">
          <a:avLst>
            <a:gd name="adj1" fmla="val 1168272"/>
            <a:gd name="adj2" fmla="val 963172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5E529F-1FB2-4C54-97FE-5013AF206A82}">
      <dsp:nvSpPr>
        <dsp:cNvPr id="0" name=""/>
        <dsp:cNvSpPr/>
      </dsp:nvSpPr>
      <dsp:spPr>
        <a:xfrm>
          <a:off x="549849" y="947085"/>
          <a:ext cx="1692135" cy="588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Viendo el mundo y las situaciones desde sus ojos.</a:t>
          </a:r>
          <a:endParaRPr lang="es-MX" sz="1400" kern="1200" dirty="0"/>
        </a:p>
      </dsp:txBody>
      <dsp:txXfrm>
        <a:off x="549849" y="947085"/>
        <a:ext cx="1692135" cy="588107"/>
      </dsp:txXfrm>
    </dsp:sp>
    <dsp:sp modelId="{10724DCE-BD7D-46B8-ACD2-B0A9AF134A88}">
      <dsp:nvSpPr>
        <dsp:cNvPr id="0" name=""/>
        <dsp:cNvSpPr/>
      </dsp:nvSpPr>
      <dsp:spPr>
        <a:xfrm>
          <a:off x="693156" y="274959"/>
          <a:ext cx="1692135" cy="571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Primera posición: </a:t>
          </a:r>
          <a:endParaRPr lang="es-MX" sz="1700" kern="1200" dirty="0"/>
        </a:p>
      </dsp:txBody>
      <dsp:txXfrm>
        <a:off x="693156" y="274959"/>
        <a:ext cx="1692135" cy="571989"/>
      </dsp:txXfrm>
    </dsp:sp>
    <dsp:sp modelId="{97C6D3A8-D498-45B5-A0F0-4B09BBD57614}">
      <dsp:nvSpPr>
        <dsp:cNvPr id="0" name=""/>
        <dsp:cNvSpPr/>
      </dsp:nvSpPr>
      <dsp:spPr>
        <a:xfrm>
          <a:off x="2504456" y="235681"/>
          <a:ext cx="571989" cy="571989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6D999-E39B-4F3C-9EE0-A65AE130ED9E}">
      <dsp:nvSpPr>
        <dsp:cNvPr id="0" name=""/>
        <dsp:cNvSpPr/>
      </dsp:nvSpPr>
      <dsp:spPr>
        <a:xfrm>
          <a:off x="2561655" y="292880"/>
          <a:ext cx="457591" cy="457591"/>
        </a:xfrm>
        <a:prstGeom prst="chord">
          <a:avLst>
            <a:gd name="adj1" fmla="val 20431728"/>
            <a:gd name="adj2" fmla="val 11968272"/>
          </a:avLst>
        </a:prstGeom>
        <a:solidFill>
          <a:schemeClr val="accent5">
            <a:hueOff val="152821"/>
            <a:satOff val="30568"/>
            <a:lumOff val="7059"/>
            <a:alphaOff val="0"/>
          </a:schemeClr>
        </a:solidFill>
        <a:ln w="15875" cap="flat" cmpd="sng" algn="ctr">
          <a:solidFill>
            <a:schemeClr val="accent5">
              <a:hueOff val="152821"/>
              <a:satOff val="30568"/>
              <a:lumOff val="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44C588-46CA-4B7D-8890-97CE9F47786D}">
      <dsp:nvSpPr>
        <dsp:cNvPr id="0" name=""/>
        <dsp:cNvSpPr/>
      </dsp:nvSpPr>
      <dsp:spPr>
        <a:xfrm>
          <a:off x="3063775" y="947079"/>
          <a:ext cx="1692135" cy="745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Viendo el mundo desde los ojos de alguien más, su interlocutor, tratando de entender su pun</a:t>
          </a:r>
          <a:r>
            <a:rPr lang="es-ES" sz="1100" kern="1200" dirty="0" smtClean="0"/>
            <a:t>to de vista (</a:t>
          </a:r>
          <a:r>
            <a:rPr lang="es-ES" sz="1100" b="1" i="1" kern="1200" dirty="0" smtClean="0"/>
            <a:t>empatía</a:t>
          </a:r>
          <a:r>
            <a:rPr lang="es-ES" sz="1100" kern="1200" dirty="0" smtClean="0"/>
            <a:t>).</a:t>
          </a:r>
          <a:endParaRPr lang="es-MX" sz="1100" kern="1200" dirty="0"/>
        </a:p>
      </dsp:txBody>
      <dsp:txXfrm>
        <a:off x="3063775" y="947079"/>
        <a:ext cx="1692135" cy="745220"/>
      </dsp:txXfrm>
    </dsp:sp>
    <dsp:sp modelId="{D28E7574-DBE7-4FE8-919D-5F485F153758}">
      <dsp:nvSpPr>
        <dsp:cNvPr id="0" name=""/>
        <dsp:cNvSpPr/>
      </dsp:nvSpPr>
      <dsp:spPr>
        <a:xfrm>
          <a:off x="3195609" y="235681"/>
          <a:ext cx="1692135" cy="571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Segunda posición: </a:t>
          </a:r>
          <a:endParaRPr lang="es-MX" sz="1700" kern="1200" dirty="0"/>
        </a:p>
      </dsp:txBody>
      <dsp:txXfrm>
        <a:off x="3195609" y="235681"/>
        <a:ext cx="1692135" cy="571989"/>
      </dsp:txXfrm>
    </dsp:sp>
    <dsp:sp modelId="{995CE776-B9BE-4B0F-BE28-BA879B2DFC4F}">
      <dsp:nvSpPr>
        <dsp:cNvPr id="0" name=""/>
        <dsp:cNvSpPr/>
      </dsp:nvSpPr>
      <dsp:spPr>
        <a:xfrm>
          <a:off x="5006909" y="0"/>
          <a:ext cx="571989" cy="571989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CED282-8CAD-4A53-889D-F35459618C46}">
      <dsp:nvSpPr>
        <dsp:cNvPr id="0" name=""/>
        <dsp:cNvSpPr/>
      </dsp:nvSpPr>
      <dsp:spPr>
        <a:xfrm>
          <a:off x="5064108" y="57198"/>
          <a:ext cx="457591" cy="457591"/>
        </a:xfrm>
        <a:prstGeom prst="chord">
          <a:avLst>
            <a:gd name="adj1" fmla="val 16200000"/>
            <a:gd name="adj2" fmla="val 16200000"/>
          </a:avLst>
        </a:prstGeom>
        <a:solidFill>
          <a:schemeClr val="accent5">
            <a:hueOff val="305643"/>
            <a:satOff val="61137"/>
            <a:lumOff val="14118"/>
            <a:alphaOff val="0"/>
          </a:schemeClr>
        </a:solidFill>
        <a:ln w="15875" cap="flat" cmpd="sng" algn="ctr">
          <a:solidFill>
            <a:schemeClr val="accent5">
              <a:hueOff val="305643"/>
              <a:satOff val="61137"/>
              <a:lumOff val="14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FDC86-CA7B-4C12-BA08-3F022881CCE1}">
      <dsp:nvSpPr>
        <dsp:cNvPr id="0" name=""/>
        <dsp:cNvSpPr/>
      </dsp:nvSpPr>
      <dsp:spPr>
        <a:xfrm>
          <a:off x="5457416" y="931577"/>
          <a:ext cx="2173429" cy="1687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La de un </a:t>
          </a:r>
          <a:r>
            <a:rPr lang="es-ES" sz="1400" b="1" i="1" kern="1200" dirty="0" smtClean="0"/>
            <a:t>observador crítico y reflexivo</a:t>
          </a:r>
          <a:r>
            <a:rPr lang="es-ES" sz="1400" kern="1200" dirty="0" smtClean="0"/>
            <a:t> (como lo somos tú y yo, al observar y darnos cuenta de qué es lo que está pasando en la imagen aquí presentada), </a:t>
          </a:r>
          <a:endParaRPr lang="es-MX" sz="1100" kern="1200" dirty="0"/>
        </a:p>
      </dsp:txBody>
      <dsp:txXfrm>
        <a:off x="5457416" y="931577"/>
        <a:ext cx="2173429" cy="1687945"/>
      </dsp:txXfrm>
    </dsp:sp>
    <dsp:sp modelId="{1C93178E-DCEE-43AE-8933-371AA35C425E}">
      <dsp:nvSpPr>
        <dsp:cNvPr id="0" name=""/>
        <dsp:cNvSpPr/>
      </dsp:nvSpPr>
      <dsp:spPr>
        <a:xfrm>
          <a:off x="5698063" y="0"/>
          <a:ext cx="1692135" cy="571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Tercera posición: </a:t>
          </a:r>
          <a:endParaRPr lang="es-MX" sz="1700" kern="1200" dirty="0"/>
        </a:p>
      </dsp:txBody>
      <dsp:txXfrm>
        <a:off x="5698063" y="0"/>
        <a:ext cx="1692135" cy="571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4B324-7BA1-497F-9FF6-B5EA426285E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49538-B978-4544-B05A-3D47F2CC3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9857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55273-EFEF-45A5-A782-5F75B1846219}" type="slidenum">
              <a:rPr lang="es-MX" smtClean="0"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1891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59FBB06-7F8D-4CC8-8D23-32B080265A6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2040A2F-BC08-4EC8-8C4F-1B98CA4D2067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16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0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28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face.edu.co/wp-content/uploads/2008/09/la-conciencia.jpg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://api.ning.com/files/XxLuQtXfQVSWv6GbgkTd97td*TiOkbF7YGezxdrdoTAeCF3fRhFhn7Uuu3Vq7sJBsrfQtZnrfyv31Ja-4NPi6R-KPeHhq6Od/SerHumano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ejoradas.blogspot.mx/2011/09/el-alacra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Ser un ser humano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733365" y="4832667"/>
            <a:ext cx="3309803" cy="1260629"/>
          </a:xfrm>
        </p:spPr>
        <p:txBody>
          <a:bodyPr/>
          <a:lstStyle/>
          <a:p>
            <a:pPr algn="r"/>
            <a:r>
              <a:rPr lang="es-MX" dirty="0" smtClean="0"/>
              <a:t>Presenta: </a:t>
            </a:r>
          </a:p>
          <a:p>
            <a:pPr algn="r"/>
            <a:r>
              <a:rPr lang="es-MX" dirty="0" smtClean="0"/>
              <a:t>Graciela Gómez Martínez</a:t>
            </a:r>
            <a:endParaRPr lang="es-MX" dirty="0"/>
          </a:p>
        </p:txBody>
      </p:sp>
      <p:sp>
        <p:nvSpPr>
          <p:cNvPr id="8" name="CuadroTexto 4"/>
          <p:cNvSpPr txBox="1"/>
          <p:nvPr/>
        </p:nvSpPr>
        <p:spPr>
          <a:xfrm>
            <a:off x="35496" y="260648"/>
            <a:ext cx="5156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i="1" dirty="0">
                <a:solidFill>
                  <a:srgbClr val="002060"/>
                </a:solidFill>
              </a:rPr>
              <a:t>Universidad Autónoma del Estado de México</a:t>
            </a:r>
          </a:p>
          <a:p>
            <a:r>
              <a:rPr lang="es-MX" sz="1600" i="1" dirty="0">
                <a:solidFill>
                  <a:srgbClr val="002060"/>
                </a:solidFill>
              </a:rPr>
              <a:t>Secretaría de Docencia</a:t>
            </a:r>
          </a:p>
          <a:p>
            <a:r>
              <a:rPr lang="es-MX" sz="1600" i="1" dirty="0">
                <a:solidFill>
                  <a:srgbClr val="002060"/>
                </a:solidFill>
              </a:rPr>
              <a:t>Dirección de Educación Continua y a Distancia</a:t>
            </a:r>
          </a:p>
          <a:p>
            <a:r>
              <a:rPr lang="es-MX" sz="1600" i="1" dirty="0">
                <a:solidFill>
                  <a:srgbClr val="002060"/>
                </a:solidFill>
              </a:rPr>
              <a:t>Bachillerato Universitario a </a:t>
            </a:r>
            <a:r>
              <a:rPr lang="es-MX" sz="1600" i="1" dirty="0" smtClean="0">
                <a:solidFill>
                  <a:srgbClr val="002060"/>
                </a:solidFill>
              </a:rPr>
              <a:t>Distancia</a:t>
            </a:r>
          </a:p>
        </p:txBody>
      </p:sp>
      <p:pic>
        <p:nvPicPr>
          <p:cNvPr id="9" name="Picture 2" descr="http://www.uaemex.mx/fquimica/posgrados/CM/images/Escudo%20UA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098" y="476672"/>
            <a:ext cx="1366751" cy="115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39552" y="3068960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i="1" dirty="0">
                <a:solidFill>
                  <a:srgbClr val="002060"/>
                </a:solidFill>
              </a:rPr>
              <a:t>Asignatura: </a:t>
            </a:r>
            <a:endParaRPr lang="es-MX" i="1" dirty="0" smtClean="0">
              <a:solidFill>
                <a:srgbClr val="002060"/>
              </a:solidFill>
            </a:endParaRPr>
          </a:p>
          <a:p>
            <a:pPr algn="ctr"/>
            <a:r>
              <a:rPr lang="es-MX" i="1" dirty="0" smtClean="0">
                <a:solidFill>
                  <a:srgbClr val="002060"/>
                </a:solidFill>
              </a:rPr>
              <a:t>Desarrollo </a:t>
            </a:r>
            <a:r>
              <a:rPr lang="es-MX" i="1" dirty="0">
                <a:solidFill>
                  <a:srgbClr val="002060"/>
                </a:solidFill>
              </a:rPr>
              <a:t>del potencial Humano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727684" y="5661248"/>
            <a:ext cx="129614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2018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09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534649954"/>
              </p:ext>
            </p:extLst>
          </p:nvPr>
        </p:nvGraphicFramePr>
        <p:xfrm>
          <a:off x="1043608" y="1381224"/>
          <a:ext cx="7032104" cy="5216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Botón de acción: Hacia delante o Siguiente">
            <a:hlinkClick r:id="rId7" action="ppaction://hlinksldjump" highlightClick="1"/>
          </p:cNvPr>
          <p:cNvSpPr/>
          <p:nvPr/>
        </p:nvSpPr>
        <p:spPr>
          <a:xfrm>
            <a:off x="8676456" y="6525344"/>
            <a:ext cx="43204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6965470" y="4365104"/>
            <a:ext cx="1691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https://cdn.pixabay.com/photo/2015/01/22/07/51/head-607479_960_720.jpg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55576" y="83671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Planteamientos de los pensadores antiguos sobre la concepción del ser humano (Perfecto, 2001):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6376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plat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5439"/>
            <a:ext cx="2966901" cy="412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Título"/>
          <p:cNvSpPr txBox="1">
            <a:spLocks/>
          </p:cNvSpPr>
          <p:nvPr/>
        </p:nvSpPr>
        <p:spPr>
          <a:xfrm>
            <a:off x="4139952" y="1135439"/>
            <a:ext cx="4392488" cy="496855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b="1" smtClean="0">
                <a:solidFill>
                  <a:schemeClr val="tx1"/>
                </a:solidFill>
              </a:rPr>
              <a:t>PLATÓN</a:t>
            </a:r>
            <a:r>
              <a:rPr lang="es-ES" sz="2800" smtClean="0">
                <a:solidFill>
                  <a:schemeClr val="tx1"/>
                </a:solidFill>
              </a:rPr>
              <a:t/>
            </a:r>
            <a:br>
              <a:rPr lang="es-ES" sz="2800" smtClean="0">
                <a:solidFill>
                  <a:schemeClr val="tx1"/>
                </a:solidFill>
              </a:rPr>
            </a:br>
            <a:r>
              <a:rPr lang="es-ES" sz="2800" smtClean="0">
                <a:solidFill>
                  <a:schemeClr val="tx1"/>
                </a:solidFill>
              </a:rPr>
              <a:t>Apuntaba que </a:t>
            </a:r>
            <a:r>
              <a:rPr lang="es-ES" sz="2800" b="1" i="1" smtClean="0">
                <a:solidFill>
                  <a:schemeClr val="tx1"/>
                </a:solidFill>
              </a:rPr>
              <a:t>el alma habita un</a:t>
            </a:r>
            <a:r>
              <a:rPr lang="es-ES" sz="2800" i="1" smtClean="0">
                <a:solidFill>
                  <a:schemeClr val="tx1"/>
                </a:solidFill>
              </a:rPr>
              <a:t> </a:t>
            </a:r>
            <a:r>
              <a:rPr lang="es-ES" sz="2800" b="1" i="1" smtClean="0">
                <a:solidFill>
                  <a:schemeClr val="tx1"/>
                </a:solidFill>
              </a:rPr>
              <a:t>cuerpo</a:t>
            </a:r>
            <a:r>
              <a:rPr lang="es-ES" sz="2800" smtClean="0">
                <a:solidFill>
                  <a:schemeClr val="tx1"/>
                </a:solidFill>
              </a:rPr>
              <a:t>, mismo </a:t>
            </a:r>
            <a:r>
              <a:rPr lang="es-ES" sz="2800" b="1" i="1" smtClean="0">
                <a:solidFill>
                  <a:schemeClr val="tx1"/>
                </a:solidFill>
              </a:rPr>
              <a:t>que</a:t>
            </a:r>
            <a:r>
              <a:rPr lang="es-ES" sz="2800" i="1" smtClean="0">
                <a:solidFill>
                  <a:schemeClr val="tx1"/>
                </a:solidFill>
              </a:rPr>
              <a:t> </a:t>
            </a:r>
            <a:r>
              <a:rPr lang="es-ES" sz="2800" b="1" i="1" smtClean="0">
                <a:solidFill>
                  <a:schemeClr val="tx1"/>
                </a:solidFill>
              </a:rPr>
              <a:t>constituye una cárcel de la cual el hombre requiere liberarse</a:t>
            </a:r>
            <a:r>
              <a:rPr lang="es-ES" sz="2800" smtClean="0">
                <a:solidFill>
                  <a:schemeClr val="tx1"/>
                </a:solidFill>
              </a:rPr>
              <a:t>; lo que logrará sólo con el </a:t>
            </a:r>
            <a:r>
              <a:rPr lang="es-ES" sz="2800" i="1" smtClean="0">
                <a:solidFill>
                  <a:schemeClr val="tx1"/>
                </a:solidFill>
              </a:rPr>
              <a:t>ejercicio de virtudes</a:t>
            </a:r>
            <a:r>
              <a:rPr lang="es-ES" sz="2800" smtClean="0">
                <a:solidFill>
                  <a:schemeClr val="tx1"/>
                </a:solidFill>
              </a:rPr>
              <a:t> que le lleven a purificar el alma, </a:t>
            </a:r>
            <a:r>
              <a:rPr lang="es-ES" sz="2800" i="1" smtClean="0">
                <a:solidFill>
                  <a:schemeClr val="tx1"/>
                </a:solidFill>
              </a:rPr>
              <a:t>tales como</a:t>
            </a:r>
            <a:r>
              <a:rPr lang="es-ES" sz="2800" smtClean="0">
                <a:solidFill>
                  <a:schemeClr val="tx1"/>
                </a:solidFill>
              </a:rPr>
              <a:t>: la </a:t>
            </a:r>
            <a:r>
              <a:rPr lang="es-ES" sz="2800" i="1" smtClean="0">
                <a:solidFill>
                  <a:schemeClr val="tx1"/>
                </a:solidFill>
              </a:rPr>
              <a:t>prudencia</a:t>
            </a:r>
            <a:r>
              <a:rPr lang="es-ES" sz="2800" smtClean="0">
                <a:solidFill>
                  <a:schemeClr val="tx1"/>
                </a:solidFill>
              </a:rPr>
              <a:t>, la </a:t>
            </a:r>
            <a:r>
              <a:rPr lang="es-ES" sz="2800" i="1" smtClean="0">
                <a:solidFill>
                  <a:schemeClr val="tx1"/>
                </a:solidFill>
              </a:rPr>
              <a:t>fortaleza</a:t>
            </a:r>
            <a:r>
              <a:rPr lang="es-ES" sz="2800" smtClean="0">
                <a:solidFill>
                  <a:schemeClr val="tx1"/>
                </a:solidFill>
              </a:rPr>
              <a:t> y la </a:t>
            </a:r>
            <a:r>
              <a:rPr lang="es-ES" sz="2800" i="1" smtClean="0">
                <a:solidFill>
                  <a:schemeClr val="tx1"/>
                </a:solidFill>
              </a:rPr>
              <a:t>templanza</a:t>
            </a:r>
            <a:r>
              <a:rPr lang="es-ES" sz="2800" smtClean="0">
                <a:solidFill>
                  <a:schemeClr val="tx1"/>
                </a:solidFill>
              </a:rPr>
              <a:t>, etcétera.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50894" y="5261286"/>
            <a:ext cx="280831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https://www.google.com.mx/search?q=plat%C3%B3n&amp;rlz=1C1CHZL_esMX730MX731&amp;tbm=isch&amp;source=lnt&amp;tbs=sur:f&amp;sa=X&amp;ved=0ahUKEwjLpY_U09fdAhUIXK0KHdRzDNUQpwUIHw&amp;biw=1093&amp;bih=494&amp;dpr=1.25#imgrc=OHSO38o6k3Pu4M:</a:t>
            </a:r>
          </a:p>
        </p:txBody>
      </p:sp>
      <p:sp>
        <p:nvSpPr>
          <p:cNvPr id="12" name="3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028384" y="6497960"/>
            <a:ext cx="100811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27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1830059"/>
            <a:ext cx="4680520" cy="434907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ARISTÓTELES</a:t>
            </a:r>
            <a:r>
              <a:rPr lang="es-ES" sz="3200" dirty="0" smtClean="0">
                <a:solidFill>
                  <a:schemeClr val="tx1"/>
                </a:solidFill>
              </a:rPr>
              <a:t/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 smtClean="0">
                <a:solidFill>
                  <a:schemeClr val="tx1"/>
                </a:solidFill>
              </a:rPr>
              <a:t>Señalaba </a:t>
            </a:r>
            <a:r>
              <a:rPr lang="es-ES" sz="3200" dirty="0">
                <a:solidFill>
                  <a:schemeClr val="tx1"/>
                </a:solidFill>
              </a:rPr>
              <a:t>que “</a:t>
            </a:r>
            <a:r>
              <a:rPr lang="es-ES" sz="3200" b="1" i="1" dirty="0">
                <a:solidFill>
                  <a:schemeClr val="tx1"/>
                </a:solidFill>
              </a:rPr>
              <a:t>El alma es forma de un cuerpo natural que tiene vida en potencia</a:t>
            </a:r>
            <a:r>
              <a:rPr lang="es-ES" sz="3200" dirty="0">
                <a:solidFill>
                  <a:schemeClr val="tx1"/>
                </a:solidFill>
              </a:rPr>
              <a:t>”, y responde a “</a:t>
            </a:r>
            <a:r>
              <a:rPr lang="es-ES" sz="3200" i="1" dirty="0">
                <a:solidFill>
                  <a:schemeClr val="tx1"/>
                </a:solidFill>
              </a:rPr>
              <a:t>aquello por cual vivimos, sentimos y pensamos</a:t>
            </a:r>
            <a:r>
              <a:rPr lang="es-ES" sz="3200" dirty="0">
                <a:solidFill>
                  <a:schemeClr val="tx1"/>
                </a:solidFill>
              </a:rPr>
              <a:t>”; de acuerdo </a:t>
            </a:r>
            <a:r>
              <a:rPr lang="es-ES" sz="3200" i="1" dirty="0">
                <a:solidFill>
                  <a:schemeClr val="tx1"/>
                </a:solidFill>
              </a:rPr>
              <a:t>con dos modalidades</a:t>
            </a:r>
            <a:r>
              <a:rPr lang="es-ES" sz="3200" dirty="0">
                <a:solidFill>
                  <a:schemeClr val="tx1"/>
                </a:solidFill>
              </a:rPr>
              <a:t> que son la cognitiva (</a:t>
            </a:r>
            <a:r>
              <a:rPr lang="es-ES" sz="3200" i="1" dirty="0">
                <a:solidFill>
                  <a:schemeClr val="tx1"/>
                </a:solidFill>
              </a:rPr>
              <a:t>inteligencia</a:t>
            </a:r>
            <a:r>
              <a:rPr lang="es-ES" sz="3200" dirty="0">
                <a:solidFill>
                  <a:schemeClr val="tx1"/>
                </a:solidFill>
              </a:rPr>
              <a:t>) y la apetitiva (</a:t>
            </a:r>
            <a:r>
              <a:rPr lang="es-ES" sz="3200" i="1" dirty="0">
                <a:solidFill>
                  <a:schemeClr val="tx1"/>
                </a:solidFill>
              </a:rPr>
              <a:t>voluntad</a:t>
            </a:r>
            <a:r>
              <a:rPr lang="es-ES" sz="3200" dirty="0">
                <a:solidFill>
                  <a:schemeClr val="tx1"/>
                </a:solidFill>
              </a:rPr>
              <a:t>).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7596336" y="6021288"/>
            <a:ext cx="93610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 descr="Resultado de imagen para AristÃ³te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102" y="1340768"/>
            <a:ext cx="2459434" cy="328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575211" y="4817386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https://upload.wikimedia.org/wikipedia/commons/thumb/a/ae/Aristotle_Altemps_Inv8575.jpg/359px-Aristotle_Altemps_Inv8575.jpg</a:t>
            </a:r>
          </a:p>
        </p:txBody>
      </p:sp>
    </p:spTree>
    <p:extLst>
      <p:ext uri="{BB962C8B-B14F-4D97-AF65-F5344CB8AC3E}">
        <p14:creationId xmlns:p14="http://schemas.microsoft.com/office/powerpoint/2010/main" val="24458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132856"/>
            <a:ext cx="4413176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AGUSTÍN DE HIPONA</a:t>
            </a:r>
            <a:r>
              <a:rPr lang="es-ES" sz="3200" dirty="0" smtClean="0">
                <a:solidFill>
                  <a:schemeClr val="tx1"/>
                </a:solidFill>
              </a:rPr>
              <a:t/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/>
            </a:r>
            <a:br>
              <a:rPr lang="es-ES" sz="3200" dirty="0">
                <a:solidFill>
                  <a:schemeClr val="tx1"/>
                </a:solidFill>
              </a:rPr>
            </a:br>
            <a:r>
              <a:rPr lang="es-ES" sz="3200" dirty="0" smtClean="0">
                <a:solidFill>
                  <a:schemeClr val="tx1"/>
                </a:solidFill>
              </a:rPr>
              <a:t>Cuyo </a:t>
            </a:r>
            <a:r>
              <a:rPr lang="es-ES" sz="3200" dirty="0">
                <a:solidFill>
                  <a:schemeClr val="tx1"/>
                </a:solidFill>
              </a:rPr>
              <a:t>punto de partida era la </a:t>
            </a:r>
            <a:r>
              <a:rPr lang="es-ES" sz="3200" i="1" dirty="0">
                <a:solidFill>
                  <a:schemeClr val="tx1"/>
                </a:solidFill>
              </a:rPr>
              <a:t>concepción de hombre conformado por cuerpo y </a:t>
            </a:r>
            <a:r>
              <a:rPr lang="es-ES" sz="3200" b="1" i="1" dirty="0">
                <a:solidFill>
                  <a:schemeClr val="tx1"/>
                </a:solidFill>
              </a:rPr>
              <a:t>alma</a:t>
            </a:r>
            <a:r>
              <a:rPr lang="es-ES" sz="3200" dirty="0">
                <a:solidFill>
                  <a:schemeClr val="tx1"/>
                </a:solidFill>
              </a:rPr>
              <a:t>. Esta última, </a:t>
            </a:r>
            <a:r>
              <a:rPr lang="es-ES" sz="3200" b="1" i="1" dirty="0">
                <a:solidFill>
                  <a:schemeClr val="tx1"/>
                </a:solidFill>
              </a:rPr>
              <a:t>encargada de “vivificar el cuerpo para moverlo, regirlo y conservarlo</a:t>
            </a:r>
            <a:r>
              <a:rPr lang="es-ES" sz="3200" dirty="0">
                <a:solidFill>
                  <a:schemeClr val="tx1"/>
                </a:solidFill>
              </a:rPr>
              <a:t>, … [valiéndose de él para lograr el] </a:t>
            </a:r>
            <a:r>
              <a:rPr lang="es-ES" sz="3200" i="1" dirty="0">
                <a:solidFill>
                  <a:schemeClr val="tx1"/>
                </a:solidFill>
              </a:rPr>
              <a:t>entendimiento y la voluntad</a:t>
            </a:r>
            <a:r>
              <a:rPr lang="es-ES" sz="3200" dirty="0">
                <a:solidFill>
                  <a:schemeClr val="tx1"/>
                </a:solidFill>
              </a:rPr>
              <a:t>”.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5" name="4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7452320" y="6093296"/>
            <a:ext cx="1080120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146" name="Picture 2" descr="Resultado de imagen para san agust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18635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220072" y="5608188"/>
            <a:ext cx="31143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http://www.elvigia.net/u/fotografias/fotosnoticias/2016/4/16/268840.jpg</a:t>
            </a:r>
          </a:p>
        </p:txBody>
      </p:sp>
    </p:spTree>
    <p:extLst>
      <p:ext uri="{BB962C8B-B14F-4D97-AF65-F5344CB8AC3E}">
        <p14:creationId xmlns:p14="http://schemas.microsoft.com/office/powerpoint/2010/main" val="1060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1819752"/>
            <a:ext cx="4536622" cy="463358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MARX</a:t>
            </a: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/>
            </a:r>
            <a:br>
              <a:rPr lang="es-ES" sz="2400" dirty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>Consideraba </a:t>
            </a:r>
            <a:r>
              <a:rPr lang="es-ES" sz="2400" dirty="0">
                <a:solidFill>
                  <a:schemeClr val="tx1"/>
                </a:solidFill>
              </a:rPr>
              <a:t>que </a:t>
            </a:r>
            <a:r>
              <a:rPr lang="es-ES" sz="2400" b="1" dirty="0">
                <a:solidFill>
                  <a:schemeClr val="tx1"/>
                </a:solidFill>
              </a:rPr>
              <a:t>el </a:t>
            </a:r>
            <a:r>
              <a:rPr lang="es-ES" sz="2400" b="1" i="1" dirty="0">
                <a:solidFill>
                  <a:schemeClr val="tx1"/>
                </a:solidFill>
              </a:rPr>
              <a:t>hombre</a:t>
            </a:r>
            <a:r>
              <a:rPr lang="es-ES" sz="2400" i="1" dirty="0">
                <a:solidFill>
                  <a:schemeClr val="tx1"/>
                </a:solidFill>
              </a:rPr>
              <a:t> </a:t>
            </a:r>
            <a:r>
              <a:rPr lang="es-ES" sz="2400" b="1" i="1" dirty="0">
                <a:solidFill>
                  <a:schemeClr val="tx1"/>
                </a:solidFill>
              </a:rPr>
              <a:t>se mueve</a:t>
            </a:r>
            <a:r>
              <a:rPr lang="es-ES" sz="2400" i="1" dirty="0">
                <a:solidFill>
                  <a:schemeClr val="tx1"/>
                </a:solidFill>
              </a:rPr>
              <a:t> </a:t>
            </a:r>
            <a:r>
              <a:rPr lang="es-ES" sz="2400" b="1" i="1" dirty="0">
                <a:solidFill>
                  <a:schemeClr val="tx1"/>
                </a:solidFill>
              </a:rPr>
              <a:t>entre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b="1" i="1" dirty="0">
                <a:solidFill>
                  <a:schemeClr val="tx1"/>
                </a:solidFill>
              </a:rPr>
              <a:t>la alienación y la búsqueda de su identidad</a:t>
            </a:r>
            <a:r>
              <a:rPr lang="es-ES" sz="2400" dirty="0">
                <a:solidFill>
                  <a:schemeClr val="tx1"/>
                </a:solidFill>
              </a:rPr>
              <a:t>. </a:t>
            </a: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>Partía </a:t>
            </a:r>
            <a:r>
              <a:rPr lang="es-ES" sz="2400" dirty="0">
                <a:solidFill>
                  <a:schemeClr val="tx1"/>
                </a:solidFill>
              </a:rPr>
              <a:t>de que </a:t>
            </a:r>
            <a:r>
              <a:rPr lang="es-ES" sz="2400" i="1" dirty="0">
                <a:solidFill>
                  <a:schemeClr val="tx1"/>
                </a:solidFill>
              </a:rPr>
              <a:t>lo material es la realidad motora del mundo</a:t>
            </a:r>
            <a:r>
              <a:rPr lang="es-ES" sz="2400" dirty="0">
                <a:solidFill>
                  <a:schemeClr val="tx1"/>
                </a:solidFill>
              </a:rPr>
              <a:t>; realidad </a:t>
            </a:r>
            <a:r>
              <a:rPr lang="es-ES" sz="2400" i="1" dirty="0">
                <a:solidFill>
                  <a:schemeClr val="tx1"/>
                </a:solidFill>
              </a:rPr>
              <a:t>que promueve</a:t>
            </a:r>
            <a:r>
              <a:rPr lang="es-ES" sz="2400" dirty="0">
                <a:solidFill>
                  <a:schemeClr val="tx1"/>
                </a:solidFill>
              </a:rPr>
              <a:t> y encausa </a:t>
            </a:r>
            <a:r>
              <a:rPr lang="es-ES" sz="2400" i="1" dirty="0">
                <a:solidFill>
                  <a:schemeClr val="tx1"/>
                </a:solidFill>
              </a:rPr>
              <a:t>los fenómenos de la conciencia y del espíritu</a:t>
            </a:r>
            <a:r>
              <a:rPr lang="es-ES" sz="2400" dirty="0">
                <a:solidFill>
                  <a:schemeClr val="tx1"/>
                </a:solidFill>
              </a:rPr>
              <a:t>, como funciones cerebrales. </a:t>
            </a: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b="1" i="1" dirty="0" smtClean="0">
                <a:solidFill>
                  <a:schemeClr val="tx1"/>
                </a:solidFill>
              </a:rPr>
              <a:t>El </a:t>
            </a:r>
            <a:r>
              <a:rPr lang="es-ES" sz="2400" b="1" i="1" dirty="0">
                <a:solidFill>
                  <a:schemeClr val="tx1"/>
                </a:solidFill>
              </a:rPr>
              <a:t>hombre es “un animal de necesidades </a:t>
            </a:r>
            <a:r>
              <a:rPr lang="es-ES" sz="2400" i="1" dirty="0">
                <a:solidFill>
                  <a:schemeClr val="tx1"/>
                </a:solidFill>
              </a:rPr>
              <a:t>… Los hombres, antes que por la conciencia y el pensar se distinguen de los animales en cuanto empiezan a producir sus medios de vida material.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7649010" y="6093296"/>
            <a:ext cx="100811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194" name="Picture 2" descr="Resultado de imagen para mar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817" y="1628800"/>
            <a:ext cx="26098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552816" y="5089958"/>
            <a:ext cx="26098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http://4.bp.blogspot.com/-VkGLOnJuLtg/TtT2_yUukEI/AAAAAAAAAFA/B83o_d4e3kQ/s1600/KARL%2BMARX.png</a:t>
            </a:r>
          </a:p>
        </p:txBody>
      </p:sp>
    </p:spTree>
    <p:extLst>
      <p:ext uri="{BB962C8B-B14F-4D97-AF65-F5344CB8AC3E}">
        <p14:creationId xmlns:p14="http://schemas.microsoft.com/office/powerpoint/2010/main" val="10022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1412776"/>
            <a:ext cx="4392488" cy="4455368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sz="3600" b="1" dirty="0" smtClean="0">
                <a:solidFill>
                  <a:schemeClr val="tx1"/>
                </a:solidFill>
              </a:rPr>
              <a:t>ROUSSEAU</a:t>
            </a:r>
            <a:r>
              <a:rPr lang="es-ES" sz="3600" dirty="0" smtClean="0">
                <a:solidFill>
                  <a:schemeClr val="tx1"/>
                </a:solidFill>
              </a:rPr>
              <a:t/>
            </a:r>
            <a:br>
              <a:rPr lang="es-ES" sz="3600" dirty="0" smtClean="0">
                <a:solidFill>
                  <a:schemeClr val="tx1"/>
                </a:solidFill>
              </a:rPr>
            </a:br>
            <a:r>
              <a:rPr lang="es-ES" sz="3600" dirty="0" smtClean="0">
                <a:solidFill>
                  <a:schemeClr val="tx1"/>
                </a:solidFill>
              </a:rPr>
              <a:t/>
            </a:r>
            <a:br>
              <a:rPr lang="es-ES" sz="3600" dirty="0" smtClean="0">
                <a:solidFill>
                  <a:schemeClr val="tx1"/>
                </a:solidFill>
              </a:rPr>
            </a:br>
            <a:r>
              <a:rPr lang="es-ES" sz="3100" dirty="0" smtClean="0">
                <a:solidFill>
                  <a:schemeClr val="tx1"/>
                </a:solidFill>
              </a:rPr>
              <a:t>Estableció </a:t>
            </a:r>
            <a:r>
              <a:rPr lang="es-ES" sz="3100" dirty="0">
                <a:solidFill>
                  <a:schemeClr val="tx1"/>
                </a:solidFill>
              </a:rPr>
              <a:t>que </a:t>
            </a:r>
            <a:r>
              <a:rPr lang="es-ES" sz="3100" b="1" i="1" dirty="0">
                <a:solidFill>
                  <a:schemeClr val="tx1"/>
                </a:solidFill>
              </a:rPr>
              <a:t>el hombre es la suma de sus facultades</a:t>
            </a:r>
            <a:r>
              <a:rPr lang="es-ES" sz="3100" dirty="0">
                <a:solidFill>
                  <a:schemeClr val="tx1"/>
                </a:solidFill>
              </a:rPr>
              <a:t>, al cual consideraba “</a:t>
            </a:r>
            <a:r>
              <a:rPr lang="es-ES" sz="3100" i="1" dirty="0">
                <a:solidFill>
                  <a:schemeClr val="tx1"/>
                </a:solidFill>
              </a:rPr>
              <a:t>bueno por naturaleza</a:t>
            </a:r>
            <a:r>
              <a:rPr lang="es-ES" sz="3100" dirty="0">
                <a:solidFill>
                  <a:schemeClr val="tx1"/>
                </a:solidFill>
              </a:rPr>
              <a:t>”, entendiendo que todos nacen libres e iguales</a:t>
            </a:r>
            <a:r>
              <a:rPr lang="es-ES" sz="3600" dirty="0">
                <a:solidFill>
                  <a:schemeClr val="tx1"/>
                </a:solidFill>
              </a:rPr>
              <a:t>, pero </a:t>
            </a:r>
            <a:r>
              <a:rPr lang="es-ES" sz="3600" i="1" dirty="0">
                <a:solidFill>
                  <a:schemeClr val="tx1"/>
                </a:solidFill>
              </a:rPr>
              <a:t>el medio los corrompe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7668344" y="6093296"/>
            <a:ext cx="93610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218" name="Picture 2" descr="Resultado de imagen para rousse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565" y="2028513"/>
            <a:ext cx="2804831" cy="344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436096" y="5544978"/>
            <a:ext cx="2700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https://www.arthistorynews.com/i/entries/3871.jpg</a:t>
            </a:r>
          </a:p>
        </p:txBody>
      </p:sp>
    </p:spTree>
    <p:extLst>
      <p:ext uri="{BB962C8B-B14F-4D97-AF65-F5344CB8AC3E}">
        <p14:creationId xmlns:p14="http://schemas.microsoft.com/office/powerpoint/2010/main" val="27107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0720" y="692696"/>
            <a:ext cx="7632848" cy="936104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solidFill>
                  <a:schemeClr val="tx1"/>
                </a:solidFill>
              </a:rPr>
              <a:t>Planteamientos actuales sobre la </a:t>
            </a:r>
            <a:r>
              <a:rPr lang="es-ES" sz="2400" b="1" i="1" dirty="0" smtClean="0">
                <a:solidFill>
                  <a:schemeClr val="tx1"/>
                </a:solidFill>
              </a:rPr>
              <a:t>Concepción del ser humano</a:t>
            </a:r>
            <a:r>
              <a:rPr lang="es-ES" sz="2400" b="1" dirty="0" smtClean="0">
                <a:solidFill>
                  <a:schemeClr val="tx1"/>
                </a:solidFill>
              </a:rPr>
              <a:t>:</a:t>
            </a: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061655711"/>
              </p:ext>
            </p:extLst>
          </p:nvPr>
        </p:nvGraphicFramePr>
        <p:xfrm>
          <a:off x="899592" y="1916832"/>
          <a:ext cx="763284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7956376" y="6165304"/>
            <a:ext cx="754384" cy="37719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827584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/>
              <a:t>Benavides (1996), </a:t>
            </a:r>
            <a:r>
              <a:rPr lang="es-ES" dirty="0" smtClean="0"/>
              <a:t>aporta </a:t>
            </a:r>
            <a:r>
              <a:rPr lang="es-ES" dirty="0"/>
              <a:t>lo siguiente para  ayudarnos a su comprensión: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65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252299"/>
              </p:ext>
            </p:extLst>
          </p:nvPr>
        </p:nvGraphicFramePr>
        <p:xfrm>
          <a:off x="1251347" y="1988840"/>
          <a:ext cx="6777037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899592" y="90872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Así, </a:t>
            </a:r>
            <a:r>
              <a:rPr lang="es-ES" dirty="0" smtClean="0"/>
              <a:t>“el </a:t>
            </a:r>
            <a:r>
              <a:rPr lang="es-ES" b="1" i="1" dirty="0"/>
              <a:t>ser humano</a:t>
            </a:r>
            <a:r>
              <a:rPr lang="es-ES" dirty="0"/>
              <a:t> ya no se entiende solamente desde </a:t>
            </a:r>
            <a:r>
              <a:rPr lang="es-ES" i="1" dirty="0"/>
              <a:t>su naturaleza</a:t>
            </a:r>
            <a:r>
              <a:rPr lang="es-ES" dirty="0"/>
              <a:t>, ni desde lo sobrenatural, </a:t>
            </a:r>
            <a:r>
              <a:rPr lang="es-ES" dirty="0" smtClean="0"/>
              <a:t>sino que está </a:t>
            </a:r>
            <a:r>
              <a:rPr lang="es-ES" b="1" i="1" dirty="0"/>
              <a:t>ligado </a:t>
            </a:r>
            <a:r>
              <a:rPr lang="es-ES" i="1" dirty="0" smtClean="0"/>
              <a:t>a</a:t>
            </a:r>
            <a:r>
              <a:rPr lang="es-ES" b="1" i="1" dirty="0" smtClean="0"/>
              <a:t>…</a:t>
            </a:r>
            <a:endParaRPr lang="es-MX" dirty="0"/>
          </a:p>
        </p:txBody>
      </p:sp>
      <p:sp>
        <p:nvSpPr>
          <p:cNvPr id="3" name="2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7956376" y="6237312"/>
            <a:ext cx="72008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60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53434" y="1158944"/>
            <a:ext cx="7024744" cy="2558088"/>
          </a:xfrm>
        </p:spPr>
        <p:txBody>
          <a:bodyPr>
            <a:noAutofit/>
          </a:bodyPr>
          <a:lstStyle/>
          <a:p>
            <a:pPr algn="just"/>
            <a:r>
              <a:rPr lang="es-ES" sz="2000" dirty="0">
                <a:solidFill>
                  <a:schemeClr val="tx1"/>
                </a:solidFill>
              </a:rPr>
              <a:t>En la época contemporánea continua la preocupación por esclarecer las </a:t>
            </a:r>
            <a:r>
              <a:rPr lang="es-ES" sz="2000" b="1" i="1" dirty="0">
                <a:solidFill>
                  <a:schemeClr val="tx1"/>
                </a:solidFill>
              </a:rPr>
              <a:t>dimensiones de lo humano</a:t>
            </a:r>
            <a:r>
              <a:rPr lang="es-ES" sz="2000" dirty="0">
                <a:solidFill>
                  <a:schemeClr val="tx1"/>
                </a:solidFill>
              </a:rPr>
              <a:t>, desde un punto de vista más holístico e integral que concibe al hombre como </a:t>
            </a:r>
            <a:r>
              <a:rPr lang="es-ES" sz="2000" dirty="0" smtClean="0">
                <a:solidFill>
                  <a:schemeClr val="tx1"/>
                </a:solidFill>
              </a:rPr>
              <a:t>un </a:t>
            </a:r>
            <a:r>
              <a:rPr lang="es-ES" sz="2000" b="1" i="1" dirty="0">
                <a:solidFill>
                  <a:schemeClr val="tx1"/>
                </a:solidFill>
              </a:rPr>
              <a:t>ser de </a:t>
            </a:r>
            <a:r>
              <a:rPr lang="es-ES" sz="2000" b="1" i="1" dirty="0" smtClean="0">
                <a:solidFill>
                  <a:schemeClr val="tx1"/>
                </a:solidFill>
              </a:rPr>
              <a:t>relaciones:</a:t>
            </a:r>
            <a:br>
              <a:rPr lang="es-ES" sz="2000" b="1" i="1" dirty="0" smtClean="0">
                <a:solidFill>
                  <a:schemeClr val="tx1"/>
                </a:solidFill>
              </a:rPr>
            </a:br>
            <a:r>
              <a:rPr lang="es-ES" sz="2000" b="1" i="1" dirty="0">
                <a:solidFill>
                  <a:schemeClr val="tx1"/>
                </a:solidFill>
              </a:rPr>
              <a:t/>
            </a:r>
            <a:br>
              <a:rPr lang="es-ES" sz="2000" b="1" i="1" dirty="0">
                <a:solidFill>
                  <a:schemeClr val="tx1"/>
                </a:solidFill>
              </a:rPr>
            </a:b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27592" y="5662989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… capaz </a:t>
            </a:r>
            <a:r>
              <a:rPr lang="es-ES" dirty="0"/>
              <a:t>de influir y de ejercer influencia en su entorno (Benavides, 1998). </a:t>
            </a:r>
            <a:endParaRPr lang="es-MX" dirty="0"/>
          </a:p>
        </p:txBody>
      </p:sp>
      <p:sp>
        <p:nvSpPr>
          <p:cNvPr id="9" name="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576064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049968" y="814873"/>
            <a:ext cx="6114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Importancia del Sistema de relaciones</a:t>
            </a:r>
            <a:endParaRPr lang="es-MX" sz="2400" b="1" dirty="0"/>
          </a:p>
        </p:txBody>
      </p:sp>
      <p:graphicFrame>
        <p:nvGraphicFramePr>
          <p:cNvPr id="7" name="7 Diagrama"/>
          <p:cNvGraphicFramePr/>
          <p:nvPr>
            <p:extLst>
              <p:ext uri="{D42A27DB-BD31-4B8C-83A1-F6EECF244321}">
                <p14:modId xmlns:p14="http://schemas.microsoft.com/office/powerpoint/2010/main" val="1226269914"/>
              </p:ext>
            </p:extLst>
          </p:nvPr>
        </p:nvGraphicFramePr>
        <p:xfrm>
          <a:off x="1466833" y="2605360"/>
          <a:ext cx="641753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237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483768" y="234888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800" i="1" dirty="0"/>
              <a:t>Ser humano… es una tarea siempre inconclusa que toca la raíz de la misma existencia.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ES" sz="2800" dirty="0"/>
              <a:t> </a:t>
            </a:r>
            <a:endParaRPr lang="es-ES" sz="2800" dirty="0" smtClean="0"/>
          </a:p>
          <a:p>
            <a:pPr algn="r"/>
            <a:r>
              <a:rPr lang="es-ES" sz="2800" b="1" i="1" dirty="0" smtClean="0"/>
              <a:t>Luis </a:t>
            </a:r>
            <a:r>
              <a:rPr lang="es-ES" sz="2800" b="1" i="1" dirty="0"/>
              <a:t>Benavides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5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971600" y="76470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Lo que lleva a establecer que: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821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332656"/>
            <a:ext cx="7024688" cy="1143000"/>
          </a:xfrm>
        </p:spPr>
        <p:txBody>
          <a:bodyPr/>
          <a:lstStyle/>
          <a:p>
            <a:r>
              <a:rPr lang="es-MX" dirty="0"/>
              <a:t>Guión explicativo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94649" y="1556792"/>
            <a:ext cx="3136006" cy="350865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sz="2000" b="1" dirty="0" smtClean="0"/>
              <a:t>Propósito de la Asignatura: </a:t>
            </a:r>
          </a:p>
          <a:p>
            <a:pPr algn="just"/>
            <a:r>
              <a:rPr lang="es-ES" sz="1400" dirty="0"/>
              <a:t>Descubre en sí mismo las dimensiones afectiva, cognitiva y metacognitiva, a partir de la identificación de sus fortalezas y debilidades, ubicando los factores que potencian su formación permanente para proyectarse en las diferentes esferas de su vida, que lo conduzcan a aprender a ser, aprender a convivir, así como aprender a aprender en y durante toda la </a:t>
            </a:r>
            <a:r>
              <a:rPr lang="es-ES" sz="1400" dirty="0" smtClean="0"/>
              <a:t>vida                                                                                                                                                                                 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4741018" y="3731990"/>
            <a:ext cx="3774332" cy="18620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s-ES_tradnl" sz="2000" b="1" dirty="0"/>
              <a:t>Temas y </a:t>
            </a:r>
            <a:r>
              <a:rPr lang="es-ES_tradnl" sz="2000" b="1" dirty="0" smtClean="0"/>
              <a:t>subtemas:</a:t>
            </a:r>
            <a:endParaRPr lang="es-ES_tradnl" sz="2000" b="1" dirty="0"/>
          </a:p>
          <a:p>
            <a:r>
              <a:rPr lang="es-MX" dirty="0"/>
              <a:t>¿Qué me hace ser un SER HUMANO?</a:t>
            </a:r>
          </a:p>
          <a:p>
            <a:r>
              <a:rPr lang="es-MX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_tradnl" dirty="0"/>
              <a:t>Ser un ser humano (formación humana)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741017" y="1729666"/>
            <a:ext cx="3791423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 smtClean="0"/>
              <a:t>Módulo IV.</a:t>
            </a:r>
            <a:r>
              <a:rPr lang="es-MX" sz="2800" dirty="0" smtClean="0"/>
              <a:t> </a:t>
            </a:r>
          </a:p>
          <a:p>
            <a:pPr algn="ctr"/>
            <a:r>
              <a:rPr lang="es-ES_tradnl" sz="2800" dirty="0"/>
              <a:t>Desarrollo personal </a:t>
            </a:r>
            <a:r>
              <a:rPr lang="es-ES_tradnl" sz="2800" dirty="0" smtClean="0"/>
              <a:t>y</a:t>
            </a:r>
          </a:p>
          <a:p>
            <a:pPr algn="ctr"/>
            <a:r>
              <a:rPr lang="es-ES_tradnl" sz="2800" dirty="0" smtClean="0"/>
              <a:t> </a:t>
            </a:r>
            <a:r>
              <a:rPr lang="es-ES_tradnl" sz="2800" dirty="0"/>
              <a:t>proyecto de vida</a:t>
            </a:r>
            <a:endParaRPr lang="es-MX" sz="2800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693239" y="6536195"/>
            <a:ext cx="357389" cy="27012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777662" y="2364926"/>
            <a:ext cx="101036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6651299" y="3114661"/>
            <a:ext cx="1" cy="6264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2 CuadroTexto"/>
          <p:cNvSpPr txBox="1"/>
          <p:nvPr/>
        </p:nvSpPr>
        <p:spPr>
          <a:xfrm>
            <a:off x="1043608" y="5373216"/>
            <a:ext cx="230425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hlinkClick r:id="rId2" action="ppaction://hlinksldjump"/>
              </a:rPr>
              <a:t>Recomendaciones de navegación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875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>
                <a:solidFill>
                  <a:schemeClr val="tx1"/>
                </a:solidFill>
              </a:rPr>
              <a:t>De este modo se considera que el ser humano (</a:t>
            </a:r>
            <a:r>
              <a:rPr lang="es-ES" sz="2800" dirty="0" err="1">
                <a:solidFill>
                  <a:schemeClr val="tx1"/>
                </a:solidFill>
              </a:rPr>
              <a:t>Plessner</a:t>
            </a:r>
            <a:r>
              <a:rPr lang="es-ES" sz="2800" dirty="0">
                <a:solidFill>
                  <a:schemeClr val="tx1"/>
                </a:solidFill>
              </a:rPr>
              <a:t>, </a:t>
            </a:r>
            <a:r>
              <a:rPr lang="es-ES" sz="2800" i="1" dirty="0">
                <a:solidFill>
                  <a:schemeClr val="tx1"/>
                </a:solidFill>
              </a:rPr>
              <a:t>et al</a:t>
            </a:r>
            <a:r>
              <a:rPr lang="es-ES" sz="2800" dirty="0">
                <a:solidFill>
                  <a:schemeClr val="tx1"/>
                </a:solidFill>
              </a:rPr>
              <a:t>, 1970, en CIPAE, 2012):</a:t>
            </a:r>
            <a:r>
              <a:rPr lang="es-MX" sz="2800" dirty="0">
                <a:solidFill>
                  <a:schemeClr val="tx1"/>
                </a:solidFill>
              </a:rPr>
              <a:t> 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058137"/>
              </p:ext>
            </p:extLst>
          </p:nvPr>
        </p:nvGraphicFramePr>
        <p:xfrm>
          <a:off x="1162804" y="2512913"/>
          <a:ext cx="6984776" cy="3868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223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75648" y="1556792"/>
            <a:ext cx="7240768" cy="4752528"/>
          </a:xfrm>
        </p:spPr>
        <p:txBody>
          <a:bodyPr>
            <a:no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Es así que el hombre se ostenta como un </a:t>
            </a:r>
            <a:r>
              <a:rPr lang="es-ES" sz="2400" b="1" i="1" dirty="0">
                <a:solidFill>
                  <a:schemeClr val="tx1"/>
                </a:solidFill>
              </a:rPr>
              <a:t>ser con posibilidad de pensar y de pensarse</a:t>
            </a:r>
            <a:r>
              <a:rPr lang="es-ES" sz="2400" dirty="0">
                <a:solidFill>
                  <a:schemeClr val="tx1"/>
                </a:solidFill>
              </a:rPr>
              <a:t>, al tener la capacidad de </a:t>
            </a:r>
            <a:r>
              <a:rPr lang="es-ES" sz="2400" b="1" i="1" dirty="0">
                <a:solidFill>
                  <a:schemeClr val="tx1"/>
                </a:solidFill>
              </a:rPr>
              <a:t>observar las relaciones que establece</a:t>
            </a:r>
            <a:r>
              <a:rPr lang="es-ES" sz="2400" dirty="0">
                <a:solidFill>
                  <a:schemeClr val="tx1"/>
                </a:solidFill>
              </a:rPr>
              <a:t> con los demás y de esta manera estar en disposición de valorar o reconsiderar su punto de vista al contrastarlo con el de alguien más, su </a:t>
            </a:r>
            <a:r>
              <a:rPr lang="es-ES" sz="2400" dirty="0" smtClean="0">
                <a:solidFill>
                  <a:schemeClr val="tx1"/>
                </a:solidFill>
              </a:rPr>
              <a:t>interlocutor</a:t>
            </a:r>
            <a:r>
              <a:rPr lang="es-ES" sz="2400" dirty="0">
                <a:solidFill>
                  <a:schemeClr val="tx1"/>
                </a:solidFill>
              </a:rPr>
              <a:t>.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/>
            </a:r>
            <a:br>
              <a:rPr lang="es-ES" sz="2400" dirty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>Esto lo </a:t>
            </a:r>
            <a:r>
              <a:rPr lang="es-ES" sz="2400" dirty="0">
                <a:solidFill>
                  <a:schemeClr val="tx1"/>
                </a:solidFill>
              </a:rPr>
              <a:t>lleva a cabo cuando es lo suficientemente </a:t>
            </a:r>
            <a:r>
              <a:rPr lang="es-ES" sz="2400" b="1" i="1" dirty="0">
                <a:solidFill>
                  <a:schemeClr val="tx1"/>
                </a:solidFill>
              </a:rPr>
              <a:t>reflexivo</a:t>
            </a:r>
            <a:r>
              <a:rPr lang="es-ES" sz="2400" dirty="0">
                <a:solidFill>
                  <a:schemeClr val="tx1"/>
                </a:solidFill>
              </a:rPr>
              <a:t> y </a:t>
            </a:r>
            <a:r>
              <a:rPr lang="es-ES" sz="2400" b="1" i="1" dirty="0">
                <a:solidFill>
                  <a:schemeClr val="tx1"/>
                </a:solidFill>
              </a:rPr>
              <a:t>flexible</a:t>
            </a:r>
            <a:r>
              <a:rPr lang="es-ES" sz="2400" dirty="0">
                <a:solidFill>
                  <a:schemeClr val="tx1"/>
                </a:solidFill>
              </a:rPr>
              <a:t> para analizar las situaciones desde </a:t>
            </a:r>
            <a:r>
              <a:rPr lang="es-ES" sz="2400" dirty="0">
                <a:solidFill>
                  <a:schemeClr val="tx1"/>
                </a:solidFill>
                <a:hlinkClick r:id="rId2" action="ppaction://hlinksldjump"/>
              </a:rPr>
              <a:t>tres posiciones perceptuales</a:t>
            </a:r>
            <a:r>
              <a:rPr lang="es-ES" sz="2400" dirty="0" smtClean="0">
                <a:solidFill>
                  <a:schemeClr val="tx1"/>
                </a:solidFill>
                <a:hlinkClick r:id="rId2" action="ppaction://hlinksldjump"/>
              </a:rPr>
              <a:t>:</a:t>
            </a:r>
            <a:endParaRPr lang="es-MX" sz="2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611560" y="764704"/>
            <a:ext cx="7024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El sistema de relaciones y la autoobserva</a:t>
            </a:r>
            <a:r>
              <a:rPr lang="es-MX" sz="2400" b="1" dirty="0" smtClean="0"/>
              <a:t>ción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7048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576064"/>
          </a:xfrm>
        </p:spPr>
        <p:txBody>
          <a:bodyPr>
            <a:noAutofit/>
          </a:bodyPr>
          <a:lstStyle/>
          <a:p>
            <a:r>
              <a:rPr lang="es-ES" sz="2000" b="1" dirty="0">
                <a:solidFill>
                  <a:schemeClr val="tx1"/>
                </a:solidFill>
              </a:rPr>
              <a:t>P</a:t>
            </a:r>
            <a:r>
              <a:rPr lang="es-ES" sz="2000" b="1" dirty="0" smtClean="0">
                <a:solidFill>
                  <a:schemeClr val="tx1"/>
                </a:solidFill>
              </a:rPr>
              <a:t>osiciones </a:t>
            </a:r>
            <a:r>
              <a:rPr lang="es-ES" sz="2000" b="1" dirty="0">
                <a:solidFill>
                  <a:schemeClr val="tx1"/>
                </a:solidFill>
              </a:rPr>
              <a:t>perceptuales</a:t>
            </a:r>
            <a:r>
              <a:rPr lang="es-ES" sz="1600" b="1" dirty="0">
                <a:solidFill>
                  <a:schemeClr val="tx1"/>
                </a:solidFill>
              </a:rPr>
              <a:t>:</a:t>
            </a:r>
            <a:r>
              <a:rPr lang="es-MX" sz="1600" b="1" dirty="0"/>
              <a:t/>
            </a:r>
            <a:br>
              <a:rPr lang="es-MX" sz="1600" b="1" dirty="0"/>
            </a:br>
            <a:endParaRPr lang="es-MX" sz="1400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3058581"/>
              </p:ext>
            </p:extLst>
          </p:nvPr>
        </p:nvGraphicFramePr>
        <p:xfrm>
          <a:off x="827584" y="1436760"/>
          <a:ext cx="7632848" cy="4707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470592"/>
            <a:ext cx="4304460" cy="2664296"/>
          </a:xfrm>
          <a:prstGeom prst="rect">
            <a:avLst/>
          </a:prstGeom>
        </p:spPr>
      </p:pic>
      <p:sp>
        <p:nvSpPr>
          <p:cNvPr id="10" name="9 Flecha izquierda y arriba"/>
          <p:cNvSpPr/>
          <p:nvPr/>
        </p:nvSpPr>
        <p:spPr>
          <a:xfrm>
            <a:off x="6588224" y="4725144"/>
            <a:ext cx="1008112" cy="86409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2411760" y="6119336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/>
              <a:t>http://u.jimdo.com/www28/o/s7c86e9e278bfcf17/img/iab36032f16733622/1279398787/std/en-qu%C3%A9-posici%C3%B3n-se-sit%C3%BAa-usted-habitu%C3%A1lmente.png</a:t>
            </a:r>
            <a:endParaRPr lang="es-MX" sz="800" dirty="0"/>
          </a:p>
          <a:p>
            <a:endParaRPr lang="es-MX" dirty="0"/>
          </a:p>
        </p:txBody>
      </p:sp>
      <p:sp>
        <p:nvSpPr>
          <p:cNvPr id="8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39944" y="6539830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08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55576" y="11967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s-ES" sz="2200" dirty="0"/>
              <a:t>Es así que, dado su sistema relacional, el hombre entra en contacto con el mundo y se nutre de</a:t>
            </a:r>
            <a:r>
              <a:rPr lang="es-ES" dirty="0"/>
              <a:t>: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478070"/>
              </p:ext>
            </p:extLst>
          </p:nvPr>
        </p:nvGraphicFramePr>
        <p:xfrm>
          <a:off x="611560" y="1700808"/>
          <a:ext cx="78488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13601" y="6569968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085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331640" y="1637928"/>
            <a:ext cx="7024744" cy="1503040"/>
          </a:xfrm>
        </p:spPr>
        <p:txBody>
          <a:bodyPr>
            <a:noAutofit/>
          </a:bodyPr>
          <a:lstStyle/>
          <a:p>
            <a:r>
              <a:rPr lang="es-MX" sz="1100" dirty="0"/>
              <a:t/>
            </a:r>
            <a:br>
              <a:rPr lang="es-MX" sz="1100" dirty="0"/>
            </a:br>
            <a:r>
              <a:rPr lang="es-MX" sz="1100" dirty="0"/>
              <a:t/>
            </a:r>
            <a:br>
              <a:rPr lang="es-MX" sz="1100" dirty="0"/>
            </a:br>
            <a:r>
              <a:rPr lang="es-ES" sz="2000" dirty="0">
                <a:solidFill>
                  <a:schemeClr val="tx1"/>
                </a:solidFill>
              </a:rPr>
              <a:t>Esta triada marca su paso por el mundo, al tiempo que establece y orienta las acciones que lo habrán de llevar a </a:t>
            </a:r>
            <a:r>
              <a:rPr lang="es-ES" sz="2000" b="1" i="1" dirty="0">
                <a:solidFill>
                  <a:schemeClr val="tx1"/>
                </a:solidFill>
              </a:rPr>
              <a:t>educarse</a:t>
            </a:r>
            <a:r>
              <a:rPr lang="es-ES" sz="2000" dirty="0">
                <a:solidFill>
                  <a:schemeClr val="tx1"/>
                </a:solidFill>
              </a:rPr>
              <a:t> y </a:t>
            </a:r>
            <a:r>
              <a:rPr lang="es-ES" sz="2000" b="1" i="1" dirty="0">
                <a:solidFill>
                  <a:schemeClr val="tx1"/>
                </a:solidFill>
              </a:rPr>
              <a:t>trascenderse</a:t>
            </a:r>
            <a:r>
              <a:rPr lang="es-ES" sz="2000" dirty="0">
                <a:solidFill>
                  <a:schemeClr val="tx1"/>
                </a:solidFill>
              </a:rPr>
              <a:t> en un proceso continuado y solidario para alcanzar su </a:t>
            </a:r>
            <a:r>
              <a:rPr lang="es-ES" sz="2000" b="1" i="1" dirty="0">
                <a:solidFill>
                  <a:schemeClr val="tx1"/>
                </a:solidFill>
              </a:rPr>
              <a:t>humanización</a:t>
            </a:r>
            <a:r>
              <a:rPr lang="es-ES" sz="2000" dirty="0">
                <a:solidFill>
                  <a:schemeClr val="tx1"/>
                </a:solidFill>
              </a:rPr>
              <a:t>, partiendo de entender </a:t>
            </a:r>
            <a:r>
              <a:rPr lang="es-ES" sz="2000" dirty="0" smtClean="0">
                <a:solidFill>
                  <a:schemeClr val="tx1"/>
                </a:solidFill>
              </a:rPr>
              <a:t>que el </a:t>
            </a:r>
            <a:r>
              <a:rPr lang="es-ES" sz="2000" b="1" i="1" dirty="0" smtClean="0">
                <a:solidFill>
                  <a:schemeClr val="tx1"/>
                </a:solidFill>
              </a:rPr>
              <a:t>ser humano</a:t>
            </a:r>
            <a:r>
              <a:rPr lang="es-ES" sz="2000" dirty="0" smtClean="0">
                <a:solidFill>
                  <a:schemeClr val="tx1"/>
                </a:solidFill>
              </a:rPr>
              <a:t>: </a:t>
            </a:r>
            <a:endParaRPr lang="es-MX" sz="2000" dirty="0">
              <a:solidFill>
                <a:schemeClr val="tx1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076092"/>
              </p:ext>
            </p:extLst>
          </p:nvPr>
        </p:nvGraphicFramePr>
        <p:xfrm>
          <a:off x="1467371" y="3232993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Botón de acción: Hacia delante o Siguiente 1">
            <a:hlinkClick r:id="rId7" action="ppaction://hlinksldjump" highlightClick="1"/>
          </p:cNvPr>
          <p:cNvSpPr/>
          <p:nvPr/>
        </p:nvSpPr>
        <p:spPr>
          <a:xfrm>
            <a:off x="8604448" y="6525344"/>
            <a:ext cx="539552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1043608" y="83671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Camino hacia la humanización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54419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55576" y="105273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ES" sz="3200" dirty="0"/>
              <a:t>“El ser humano nunca puede agotarse en sí mismo, siempre es un ser con otro y sólo así descubre la </a:t>
            </a:r>
            <a:r>
              <a:rPr lang="es-ES" sz="3200" b="1" i="1" dirty="0"/>
              <a:t>otredad</a:t>
            </a:r>
            <a:r>
              <a:rPr lang="es-ES" sz="3200" dirty="0"/>
              <a:t> [lo otro] y en ella su </a:t>
            </a:r>
            <a:r>
              <a:rPr lang="es-ES" sz="3200" b="1" i="1" dirty="0"/>
              <a:t>mismidad</a:t>
            </a:r>
            <a:r>
              <a:rPr lang="es-ES" sz="3200" dirty="0"/>
              <a:t> [su sí mismo]” (Benavides 1996). </a:t>
            </a:r>
            <a:endParaRPr lang="es-MX" sz="3200" dirty="0"/>
          </a:p>
        </p:txBody>
      </p:sp>
      <p:pic>
        <p:nvPicPr>
          <p:cNvPr id="1026" name="Picture 2" descr="Resultado de imagen para otre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90892"/>
            <a:ext cx="26289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5327576" y="5013176"/>
            <a:ext cx="2628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https://c1.staticflickr.com/2/1837/29968422438_8a1ce5042c_n.jpg</a:t>
            </a: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8532440" y="6497960"/>
            <a:ext cx="611560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769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211960" y="980728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ES" sz="2800" dirty="0"/>
              <a:t>“La educación está orientada a ser </a:t>
            </a:r>
            <a:r>
              <a:rPr lang="es-ES" sz="2800" b="1" dirty="0"/>
              <a:t>motor de desarrollo</a:t>
            </a:r>
            <a:r>
              <a:rPr lang="es-ES" sz="2800" dirty="0"/>
              <a:t> y </a:t>
            </a:r>
            <a:r>
              <a:rPr lang="es-ES" sz="2800" b="1" dirty="0"/>
              <a:t>base de convivencia </a:t>
            </a:r>
            <a:r>
              <a:rPr lang="es-ES" sz="2800" dirty="0"/>
              <a:t>a partir de la experiencia de que </a:t>
            </a:r>
            <a:r>
              <a:rPr lang="es-ES" sz="2800" b="1" dirty="0"/>
              <a:t>el ser humano es ser-no-terminado</a:t>
            </a:r>
            <a:r>
              <a:rPr lang="es-ES" sz="2800" dirty="0"/>
              <a:t>, es proyecto siempre lanzado hacia delante, y siempre necesitado de </a:t>
            </a:r>
            <a:r>
              <a:rPr lang="es-ES" sz="2800" b="1" dirty="0"/>
              <a:t>ser-con-otro para ser-él-mismo</a:t>
            </a:r>
            <a:r>
              <a:rPr lang="es-ES" sz="2800" dirty="0"/>
              <a:t>” (CIPAE, 2012).</a:t>
            </a:r>
            <a:endParaRPr lang="es-MX" sz="2800" dirty="0"/>
          </a:p>
        </p:txBody>
      </p:sp>
      <p:pic>
        <p:nvPicPr>
          <p:cNvPr id="2052" name="Picture 4" descr="Resultado de imagen para convivencia pacif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0" y="2204864"/>
            <a:ext cx="3725936" cy="234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813203" y="4565049"/>
            <a:ext cx="3141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https://encrypted-tbn0.gstatic.com/images?q=tbn:ANd9GcTqSPLiXDOnBAbWa3Wk-VZtxZISd3DhERuSwlYATFDP_O7uqddxSQ</a:t>
            </a:r>
          </a:p>
        </p:txBody>
      </p:sp>
      <p:sp>
        <p:nvSpPr>
          <p:cNvPr id="3" name="Botón de acción: Hacia atrás o Anterior 2">
            <a:hlinkClick r:id="rId3" action="ppaction://hlinksldjump" highlightClick="1"/>
          </p:cNvPr>
          <p:cNvSpPr/>
          <p:nvPr/>
        </p:nvSpPr>
        <p:spPr>
          <a:xfrm>
            <a:off x="8460432" y="6525344"/>
            <a:ext cx="648072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268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11560" y="476672"/>
            <a:ext cx="367240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200" dirty="0"/>
              <a:t>Avanzando, así, del “</a:t>
            </a:r>
            <a:r>
              <a:rPr lang="es-ES" sz="3200" b="1" i="1" dirty="0"/>
              <a:t>Yo</a:t>
            </a:r>
            <a:r>
              <a:rPr lang="es-ES" sz="3200" dirty="0"/>
              <a:t> al </a:t>
            </a:r>
            <a:r>
              <a:rPr lang="es-ES" sz="3200" dirty="0" smtClean="0"/>
              <a:t>“</a:t>
            </a:r>
            <a:r>
              <a:rPr lang="es-ES" sz="3200" b="1" i="1" dirty="0"/>
              <a:t>N</a:t>
            </a:r>
            <a:r>
              <a:rPr lang="es-ES" sz="3200" b="1" i="1" dirty="0" smtClean="0"/>
              <a:t>osotros</a:t>
            </a:r>
            <a:r>
              <a:rPr lang="es-ES" sz="3200" dirty="0"/>
              <a:t>” en un ejercicio </a:t>
            </a:r>
            <a:r>
              <a:rPr lang="es-ES" sz="3200" dirty="0" smtClean="0"/>
              <a:t>para </a:t>
            </a:r>
            <a:r>
              <a:rPr lang="es-ES" sz="3200" dirty="0"/>
              <a:t>comprender y comprenderse en la </a:t>
            </a:r>
            <a:r>
              <a:rPr lang="es-ES" sz="3200" b="1" dirty="0"/>
              <a:t>complejidad de relaciones que el hombre establece en el mundo</a:t>
            </a:r>
            <a:r>
              <a:rPr lang="es-ES" sz="2000" dirty="0"/>
              <a:t>. </a:t>
            </a:r>
            <a:endParaRPr lang="es-MX" sz="2000" dirty="0"/>
          </a:p>
        </p:txBody>
      </p:sp>
      <p:pic>
        <p:nvPicPr>
          <p:cNvPr id="4098" name="Picture 2" descr="Resultado de imagen para del yo al nosotr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113" y="1916832"/>
            <a:ext cx="4185183" cy="279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533764" y="4869160"/>
            <a:ext cx="3715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/>
              <a:t>http://www.manerasdevivir.com/contenidos/entrevistas/2018/vuelo-505/fotos/vuelo-505-02-g.jpg</a:t>
            </a:r>
          </a:p>
        </p:txBody>
      </p:sp>
      <p:sp>
        <p:nvSpPr>
          <p:cNvPr id="3" name="Botón de acción: Hacia atrás o Anterior 2">
            <a:hlinkClick r:id="rId3" action="ppaction://hlinksldjump" highlightClick="1"/>
          </p:cNvPr>
          <p:cNvSpPr/>
          <p:nvPr/>
        </p:nvSpPr>
        <p:spPr>
          <a:xfrm>
            <a:off x="8484296" y="6525345"/>
            <a:ext cx="659704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724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99592" y="2636912"/>
            <a:ext cx="7024744" cy="1944216"/>
          </a:xfrm>
        </p:spPr>
        <p:txBody>
          <a:bodyPr>
            <a:noAutofit/>
          </a:bodyPr>
          <a:lstStyle/>
          <a:p>
            <a:pPr lvl="0" algn="ctr"/>
            <a:r>
              <a:rPr lang="es-ES" sz="2800" dirty="0">
                <a:solidFill>
                  <a:schemeClr val="tx1"/>
                </a:solidFill>
              </a:rPr>
              <a:t>De todas las cosas que se han alcanzado a vislumbrar más recientemente acerca del </a:t>
            </a:r>
            <a:r>
              <a:rPr lang="es-ES" sz="2800" i="1" dirty="0">
                <a:solidFill>
                  <a:schemeClr val="tx1"/>
                </a:solidFill>
              </a:rPr>
              <a:t>hombre, </a:t>
            </a:r>
            <a:r>
              <a:rPr lang="es-ES" sz="2800" dirty="0">
                <a:solidFill>
                  <a:schemeClr val="tx1"/>
                </a:solidFill>
              </a:rPr>
              <a:t>interesa</a:t>
            </a:r>
            <a:r>
              <a:rPr lang="es-ES" sz="2800" i="1" dirty="0">
                <a:solidFill>
                  <a:schemeClr val="tx1"/>
                </a:solidFill>
              </a:rPr>
              <a:t> </a:t>
            </a:r>
            <a:r>
              <a:rPr lang="es-ES" sz="2800" dirty="0">
                <a:solidFill>
                  <a:schemeClr val="tx1"/>
                </a:solidFill>
              </a:rPr>
              <a:t>en este documento invitarte y ayudarte a reflexionar en torno a las siguientes ideas o </a:t>
            </a:r>
            <a:r>
              <a:rPr lang="es-ES" sz="2800" dirty="0" smtClean="0">
                <a:solidFill>
                  <a:schemeClr val="tx1"/>
                </a:solidFill>
              </a:rPr>
              <a:t>premisas: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7" name="6 Combinar">
            <a:hlinkClick r:id="rId2" action="ppaction://hlinksldjump"/>
          </p:cNvPr>
          <p:cNvSpPr/>
          <p:nvPr/>
        </p:nvSpPr>
        <p:spPr>
          <a:xfrm>
            <a:off x="3707904" y="4869160"/>
            <a:ext cx="1800200" cy="1440160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Botón de acción: Hacia delante o Siguiente 1">
            <a:hlinkClick r:id="" action="ppaction://hlinkshowjump?jump=nextslide" highlightClick="1"/>
          </p:cNvPr>
          <p:cNvSpPr/>
          <p:nvPr/>
        </p:nvSpPr>
        <p:spPr>
          <a:xfrm>
            <a:off x="8532440" y="6525344"/>
            <a:ext cx="611560" cy="2606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899592" y="90872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¿En resumen, qué me permite aspirar a ser un ser humano?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8585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009571"/>
              </p:ext>
            </p:extLst>
          </p:nvPr>
        </p:nvGraphicFramePr>
        <p:xfrm>
          <a:off x="611560" y="1097533"/>
          <a:ext cx="7992888" cy="535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611560" y="692696"/>
            <a:ext cx="5867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/>
              <a:t>Premisas </a:t>
            </a:r>
            <a:r>
              <a:rPr lang="es-ES" sz="2400" dirty="0"/>
              <a:t>(Benavides, en CIPAE, 2012): </a:t>
            </a:r>
            <a:endParaRPr lang="es-MX" sz="2400" dirty="0"/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8532440" y="652534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28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024744" cy="1143000"/>
          </a:xfrm>
        </p:spPr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395336"/>
              </p:ext>
            </p:extLst>
          </p:nvPr>
        </p:nvGraphicFramePr>
        <p:xfrm>
          <a:off x="696416" y="1412776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69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306781" y="5826220"/>
            <a:ext cx="34877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https://c1.staticflickr.com/6/5693/30408738040_cf7f507f85_b.</a:t>
            </a:r>
            <a:r>
              <a:rPr lang="es-MX" dirty="0"/>
              <a:t>jpg</a:t>
            </a:r>
          </a:p>
        </p:txBody>
      </p:sp>
      <p:pic>
        <p:nvPicPr>
          <p:cNvPr id="6146" name="Picture 2" descr="Resultado de imagen para ser un ser hum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377" y="1313989"/>
            <a:ext cx="4514136" cy="451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755576" y="1313989"/>
            <a:ext cx="1188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s-E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</a:t>
            </a:r>
            <a:endParaRPr lang="es-E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 rot="19210791">
            <a:off x="-292443" y="2455989"/>
            <a:ext cx="5311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En permanente</a:t>
            </a:r>
            <a:endParaRPr lang="es-ES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71647" y="4265449"/>
            <a:ext cx="299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Cons</a:t>
            </a:r>
            <a:r>
              <a:rPr lang="es-E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-</a:t>
            </a:r>
          </a:p>
          <a:p>
            <a:pPr algn="ctr"/>
            <a:r>
              <a:rPr lang="es-ES" sz="54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trucción</a:t>
            </a:r>
            <a:endParaRPr lang="es-E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55576" y="692696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Lo que convierte al hombre en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10" name="Botón de acción: Hacia atrás o Anterior 9">
            <a:hlinkClick r:id="rId3" action="ppaction://hlinksldjump" highlightClick="1"/>
          </p:cNvPr>
          <p:cNvSpPr/>
          <p:nvPr/>
        </p:nvSpPr>
        <p:spPr>
          <a:xfrm>
            <a:off x="8532440" y="6525344"/>
            <a:ext cx="572007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946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500" y="3068960"/>
            <a:ext cx="3384376" cy="2507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084168" y="5805264"/>
            <a:ext cx="244827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u="sng" dirty="0">
                <a:hlinkClick r:id="rId3"/>
              </a:rPr>
              <a:t>http://face.edu.co/wp-content/uploads/2008/09/la-conciencia.jpg</a:t>
            </a:r>
            <a:endParaRPr lang="es-MX" sz="1100" dirty="0"/>
          </a:p>
          <a:p>
            <a:endParaRPr lang="es-MX" dirty="0"/>
          </a:p>
        </p:txBody>
      </p:sp>
      <p:sp>
        <p:nvSpPr>
          <p:cNvPr id="6" name="5 Flecha abajo">
            <a:hlinkClick r:id="rId4" action="ppaction://hlinksldjump"/>
          </p:cNvPr>
          <p:cNvSpPr/>
          <p:nvPr/>
        </p:nvSpPr>
        <p:spPr>
          <a:xfrm>
            <a:off x="6355632" y="927390"/>
            <a:ext cx="1008112" cy="2088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899592" y="393305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Conclusiones</a:t>
            </a:r>
            <a:endParaRPr lang="es-MX" sz="4000" dirty="0"/>
          </a:p>
        </p:txBody>
      </p:sp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8551876" y="6525344"/>
            <a:ext cx="592124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02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44624"/>
            <a:ext cx="7024744" cy="2736304"/>
          </a:xfrm>
        </p:spPr>
        <p:txBody>
          <a:bodyPr>
            <a:norm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Ningún tiempo o esfuerzo podría resultar más valioso que el que se dedica, </a:t>
            </a:r>
            <a:r>
              <a:rPr lang="es-ES" sz="2400" b="1" u="sng" dirty="0">
                <a:solidFill>
                  <a:schemeClr val="tx1"/>
                </a:solidFill>
              </a:rPr>
              <a:t>aquí y ahora</a:t>
            </a:r>
            <a:r>
              <a:rPr lang="es-ES" sz="2400" dirty="0">
                <a:solidFill>
                  <a:schemeClr val="tx1"/>
                </a:solidFill>
              </a:rPr>
              <a:t>, a “vivirnos como seres humanos” (sentirnos, experimentarnos, amarnos, etc.), </a:t>
            </a:r>
            <a:r>
              <a:rPr lang="es-ES" sz="2400" dirty="0" smtClean="0">
                <a:solidFill>
                  <a:schemeClr val="tx1"/>
                </a:solidFill>
              </a:rPr>
              <a:t>así </a:t>
            </a:r>
            <a:r>
              <a:rPr lang="es-ES" sz="2400" dirty="0">
                <a:solidFill>
                  <a:schemeClr val="tx1"/>
                </a:solidFill>
              </a:rPr>
              <a:t>como aquel orientado </a:t>
            </a:r>
            <a:r>
              <a:rPr lang="es-ES" sz="2400" dirty="0" smtClean="0">
                <a:solidFill>
                  <a:schemeClr val="tx1"/>
                </a:solidFill>
              </a:rPr>
              <a:t>a:</a:t>
            </a:r>
            <a:endParaRPr lang="es-MX" sz="3600" dirty="0"/>
          </a:p>
        </p:txBody>
      </p:sp>
      <p:sp>
        <p:nvSpPr>
          <p:cNvPr id="4" name="3 Botón de acción: Hacia delante o Siguiente">
            <a:hlinkClick r:id="rId2" action="ppaction://hlinksldjump" highlightClick="1"/>
          </p:cNvPr>
          <p:cNvSpPr/>
          <p:nvPr/>
        </p:nvSpPr>
        <p:spPr>
          <a:xfrm>
            <a:off x="7884368" y="6165304"/>
            <a:ext cx="72008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1043608" y="2996952"/>
            <a:ext cx="324036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 </a:t>
            </a:r>
            <a:r>
              <a:rPr lang="es-ES" sz="2000" b="1" i="1" dirty="0"/>
              <a:t>Reflexionar</a:t>
            </a:r>
            <a:r>
              <a:rPr lang="es-ES" sz="2000" dirty="0"/>
              <a:t> y </a:t>
            </a:r>
            <a:r>
              <a:rPr lang="es-ES" sz="2000" b="1" i="1" dirty="0"/>
              <a:t>tomar conciencia</a:t>
            </a:r>
            <a:r>
              <a:rPr lang="es-ES" sz="2000" dirty="0"/>
              <a:t> (pensarnos) sobre quiénes somos, en función de </a:t>
            </a:r>
            <a:r>
              <a:rPr lang="es-ES" sz="2000" dirty="0" smtClean="0"/>
              <a:t>quiénes </a:t>
            </a:r>
            <a:r>
              <a:rPr lang="es-ES" sz="2000" dirty="0"/>
              <a:t>hemos sido y qué deberíamos hacer, trabajar o integrar para aspirar a </a:t>
            </a:r>
            <a:r>
              <a:rPr lang="es-ES" sz="2000" b="1" dirty="0"/>
              <a:t>ser plenamente humanos</a:t>
            </a:r>
            <a:r>
              <a:rPr lang="es-ES" sz="2000" dirty="0"/>
              <a:t>. </a:t>
            </a:r>
            <a:r>
              <a:rPr lang="es-MX" sz="2000" dirty="0"/>
              <a:t/>
            </a:r>
            <a:br>
              <a:rPr lang="es-MX" sz="2000" dirty="0"/>
            </a:br>
            <a:endParaRPr lang="es-MX" sz="2400" dirty="0"/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31" y="2701581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506649" y="6051234"/>
            <a:ext cx="34062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https://bl</a:t>
            </a:r>
            <a:r>
              <a:rPr lang="es-MX" sz="1100" dirty="0"/>
              <a:t>ogmapfre.com/wp-content/uploads/2015/06/Creativos_dcha1.jpg</a:t>
            </a:r>
          </a:p>
        </p:txBody>
      </p:sp>
    </p:spTree>
    <p:extLst>
      <p:ext uri="{BB962C8B-B14F-4D97-AF65-F5344CB8AC3E}">
        <p14:creationId xmlns:p14="http://schemas.microsoft.com/office/powerpoint/2010/main" val="7096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195736" y="980728"/>
            <a:ext cx="6120680" cy="5256584"/>
          </a:xfrm>
        </p:spPr>
        <p:txBody>
          <a:bodyPr>
            <a:normAutofit lnSpcReduction="10000"/>
          </a:bodyPr>
          <a:lstStyle/>
          <a:p>
            <a:pPr lvl="8"/>
            <a:r>
              <a:rPr lang="es-ES" sz="2400" dirty="0" smtClean="0"/>
              <a:t>De </a:t>
            </a:r>
            <a:r>
              <a:rPr lang="es-ES" sz="2400" dirty="0"/>
              <a:t>acuerdo con esto es de destacar la importancia de hacer uso de la </a:t>
            </a:r>
            <a:r>
              <a:rPr lang="es-ES" sz="2400" b="1" dirty="0"/>
              <a:t>capacidad reflexiva </a:t>
            </a:r>
            <a:r>
              <a:rPr lang="es-ES" sz="2400" dirty="0"/>
              <a:t>propia de los seres humanos, como premisa indispensable para </a:t>
            </a:r>
            <a:r>
              <a:rPr lang="es-ES" sz="2400" b="1" dirty="0"/>
              <a:t>desarrollar la conciencia y autoconciencia</a:t>
            </a:r>
            <a:r>
              <a:rPr lang="es-ES" sz="2400" dirty="0"/>
              <a:t>, “que lo hacen responsable </a:t>
            </a:r>
            <a:r>
              <a:rPr lang="es-ES" sz="2400" b="1" dirty="0"/>
              <a:t>consigo mismo</a:t>
            </a:r>
            <a:r>
              <a:rPr lang="es-ES" sz="2400" dirty="0"/>
              <a:t>, con </a:t>
            </a:r>
            <a:r>
              <a:rPr lang="es-ES" sz="2400" b="1" dirty="0"/>
              <a:t>los demás </a:t>
            </a:r>
            <a:r>
              <a:rPr lang="es-ES" sz="2400" dirty="0"/>
              <a:t>y </a:t>
            </a:r>
            <a:r>
              <a:rPr lang="es-ES" sz="2400" b="1" dirty="0"/>
              <a:t>con el mundo</a:t>
            </a:r>
            <a:r>
              <a:rPr lang="es-ES" sz="2400" dirty="0"/>
              <a:t>” (Wojtyla, 1978, en Perfecto Sánchez, 2001). </a:t>
            </a:r>
            <a:endParaRPr lang="es-MX" sz="2400" dirty="0"/>
          </a:p>
          <a:p>
            <a:pPr lvl="8"/>
            <a:endParaRPr lang="es-MX" dirty="0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323017" y="4653136"/>
            <a:ext cx="2006600" cy="6889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http://api.ning.com/files/XxLuQtXfQVSWv6GbgkTd97td*TiOkbF7YGezxdrdoTAeCF3fRhFhn7Uuu3Vq7sJBsrfQtZnrfyv31Ja-4NPi6R-KPeHhq6Od/SerHumano.jpg</a:t>
            </a:r>
            <a:endParaRPr kumimoji="0" lang="es-ES" altLang="es-MX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6309"/>
            <a:ext cx="1845339" cy="2941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Botón de acción: Hacia delante o Siguiente 2">
            <a:hlinkClick r:id="" action="ppaction://hlinkshowjump?jump=nextslide" highlightClick="1"/>
          </p:cNvPr>
          <p:cNvSpPr/>
          <p:nvPr/>
        </p:nvSpPr>
        <p:spPr>
          <a:xfrm>
            <a:off x="8460432" y="6525344"/>
            <a:ext cx="68356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10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3568" y="836712"/>
            <a:ext cx="4464496" cy="5021145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En virtud de lo anterior, es necesario trabajar permanentemente (individual, colectiva y solidariamente) para </a:t>
            </a:r>
            <a:r>
              <a:rPr lang="es-ES" b="1" dirty="0"/>
              <a:t>humanizar tu sistema de relaciones </a:t>
            </a:r>
            <a:r>
              <a:rPr lang="es-ES" dirty="0"/>
              <a:t>y </a:t>
            </a:r>
            <a:r>
              <a:rPr lang="es-ES" b="1" dirty="0"/>
              <a:t>cultivar</a:t>
            </a:r>
            <a:r>
              <a:rPr lang="es-ES" dirty="0"/>
              <a:t> aquellas </a:t>
            </a:r>
            <a:r>
              <a:rPr lang="es-ES" b="1" dirty="0"/>
              <a:t>características</a:t>
            </a:r>
            <a:r>
              <a:rPr lang="es-ES" dirty="0"/>
              <a:t> que reconoces que posees desde el aspecto espiritual, cognoscitivo, afectivo-emocional y conductual, </a:t>
            </a:r>
            <a:r>
              <a:rPr lang="es-ES" b="1" dirty="0"/>
              <a:t>que te distinguen como </a:t>
            </a:r>
            <a:r>
              <a:rPr lang="es-ES" dirty="0"/>
              <a:t>un </a:t>
            </a:r>
            <a:r>
              <a:rPr lang="es-ES" b="1" dirty="0"/>
              <a:t>ser humano único e irrepetible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Esto </a:t>
            </a:r>
            <a:r>
              <a:rPr lang="es-ES" dirty="0"/>
              <a:t>es además de una responsabilidad ética, una responsabilidad social.</a:t>
            </a:r>
            <a:endParaRPr lang="es-MX" dirty="0"/>
          </a:p>
          <a:p>
            <a:endParaRPr lang="es-MX" dirty="0"/>
          </a:p>
        </p:txBody>
      </p:sp>
      <p:pic>
        <p:nvPicPr>
          <p:cNvPr id="5122" name="Picture 2" descr="Resultado de imagen para ser un ser hu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59" y="1484784"/>
            <a:ext cx="331236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5148064" y="4987706"/>
            <a:ext cx="3347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https://c1.staticflickr.com/6/5693/30408738040_cf7f507f85_b.jpg</a:t>
            </a:r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8460432" y="6525344"/>
            <a:ext cx="68356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0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Muchas gracias</a:t>
            </a:r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firs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61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43000"/>
          </a:xfrm>
        </p:spPr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2224279"/>
            <a:ext cx="6777317" cy="3508977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Benavides I. L. (1996). </a:t>
            </a:r>
            <a:r>
              <a:rPr lang="es-MX" i="1" dirty="0" smtClean="0"/>
              <a:t>Sustento de una filosofía de la educación</a:t>
            </a:r>
            <a:r>
              <a:rPr lang="es-MX" dirty="0" smtClean="0"/>
              <a:t>. México: CIPAE.</a:t>
            </a:r>
          </a:p>
          <a:p>
            <a:r>
              <a:rPr lang="es-MX" dirty="0" smtClean="0"/>
              <a:t>Benavides I. L. (1998). </a:t>
            </a:r>
            <a:r>
              <a:rPr lang="es-MX" i="1" dirty="0" smtClean="0"/>
              <a:t>Hacia nuevos paradigmas de la educación</a:t>
            </a:r>
            <a:r>
              <a:rPr lang="es-MX" dirty="0" smtClean="0"/>
              <a:t>. México: CIPAE</a:t>
            </a:r>
          </a:p>
          <a:p>
            <a:r>
              <a:rPr lang="es-MX" dirty="0" smtClean="0"/>
              <a:t>Centro Internacional de Prospectiva y Altos Estudios (CIPAE). (2012). </a:t>
            </a:r>
            <a:r>
              <a:rPr lang="es-MX" i="1" dirty="0" smtClean="0"/>
              <a:t>Diplomado en competencias </a:t>
            </a:r>
            <a:r>
              <a:rPr lang="es-MX" i="1" dirty="0" err="1" smtClean="0"/>
              <a:t>Tecnopedagógicas</a:t>
            </a:r>
            <a:r>
              <a:rPr lang="es-MX" i="1" dirty="0" smtClean="0"/>
              <a:t> </a:t>
            </a:r>
            <a:r>
              <a:rPr lang="es-MX" dirty="0" smtClean="0"/>
              <a:t>y </a:t>
            </a:r>
            <a:r>
              <a:rPr lang="es-MX" i="1" dirty="0" smtClean="0"/>
              <a:t>Habilidades digitales para docentes</a:t>
            </a:r>
            <a:r>
              <a:rPr lang="es-MX" dirty="0" smtClean="0"/>
              <a:t>. Módulo I. Puebla</a:t>
            </a:r>
          </a:p>
          <a:p>
            <a:r>
              <a:rPr lang="es-MX" dirty="0" smtClean="0"/>
              <a:t>Perfecto S. R. (2001). Una reflexión filosófica sobre el concepto de ser humano en estudios para la paz. México: UAEMEX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10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Recomendaciones para la revisión de este material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8650" y="1844824"/>
            <a:ext cx="7886701" cy="457998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MX" sz="1600" dirty="0" smtClean="0"/>
              <a:t>Guíate por los links  (palabras subrayadas) para navegar a través del material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MX" sz="1600" dirty="0" smtClean="0"/>
              <a:t>Los íconos             y              te muestran la secuencia a seguir dentro de cada sección del material, el primero indica avanzar y el segundo regresar.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MX" sz="1600" dirty="0" smtClean="0"/>
              <a:t>El material está diseñado con dos propósitos: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s-MX" sz="1400" dirty="0" smtClean="0"/>
              <a:t>Reflexionar sobre qué me hace ser un ser humano, a partir de mi historicidad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s-MX" sz="1400" dirty="0" smtClean="0"/>
              <a:t>Dimensionar la importancia del Sistema re relaciones</a:t>
            </a:r>
          </a:p>
          <a:p>
            <a:pPr marL="41148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s-MX" sz="1600" dirty="0"/>
              <a:t>De ahí la importancia de su revisión completa, reflexiva y cuidadosa, para lograr integrar los saberes pretendidos.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MX" sz="1600" dirty="0"/>
              <a:t>La diapositiva de </a:t>
            </a:r>
            <a:r>
              <a:rPr lang="es-MX" sz="1600" b="1" dirty="0"/>
              <a:t>Contenido</a:t>
            </a:r>
            <a:r>
              <a:rPr lang="es-MX" sz="1600" dirty="0"/>
              <a:t> te muestra la secuencia recomendada para la revisión del material</a:t>
            </a:r>
            <a:r>
              <a:rPr lang="es-MX" sz="1600" dirty="0" smtClean="0"/>
              <a:t>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MX" sz="1600" dirty="0" smtClean="0"/>
              <a:t>La palabras subrayadas, te indican que hay un material desplegable, por lo que hay que darles “clic”</a:t>
            </a:r>
            <a:endParaRPr lang="es-MX" sz="1600" dirty="0"/>
          </a:p>
        </p:txBody>
      </p:sp>
      <p:sp>
        <p:nvSpPr>
          <p:cNvPr id="4" name="3 Botón de acción: Hacia atrás o Anterior">
            <a:hlinkClick r:id="" action="ppaction://noaction" highlightClick="1"/>
          </p:cNvPr>
          <p:cNvSpPr/>
          <p:nvPr/>
        </p:nvSpPr>
        <p:spPr>
          <a:xfrm>
            <a:off x="3131840" y="2384927"/>
            <a:ext cx="324036" cy="2880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Botón de acción: Hacia delante o Siguiente">
            <a:hlinkClick r:id="" action="ppaction://noaction" highlightClick="1"/>
          </p:cNvPr>
          <p:cNvSpPr/>
          <p:nvPr/>
        </p:nvSpPr>
        <p:spPr>
          <a:xfrm>
            <a:off x="2267744" y="2384927"/>
            <a:ext cx="32403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765958" y="6488668"/>
            <a:ext cx="378042" cy="3693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786246" y="5661248"/>
            <a:ext cx="702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hlinkClick r:id="rId3" action="ppaction://hlinksldjump"/>
              </a:rPr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415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908720"/>
            <a:ext cx="7024744" cy="457120"/>
          </a:xfrm>
        </p:spPr>
        <p:txBody>
          <a:bodyPr>
            <a:noAutofit/>
          </a:bodyPr>
          <a:lstStyle/>
          <a:p>
            <a:r>
              <a:rPr lang="es-MX" sz="2000" b="1" dirty="0" smtClean="0">
                <a:solidFill>
                  <a:schemeClr val="tx1"/>
                </a:solidFill>
              </a:rPr>
              <a:t>Lee, reflexiona y contesta lo que se te solicita</a:t>
            </a:r>
            <a:r>
              <a:rPr lang="es-MX" sz="2000" dirty="0" smtClean="0">
                <a:solidFill>
                  <a:schemeClr val="tx1"/>
                </a:solidFill>
              </a:rPr>
              <a:t>: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899592" y="1916832"/>
            <a:ext cx="7705725" cy="4032250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es-ES" b="1" dirty="0"/>
              <a:t>Había una vez un alacrán</a:t>
            </a:r>
            <a:endParaRPr lang="es-MX" b="1" dirty="0"/>
          </a:p>
          <a:p>
            <a:pPr marL="68580" indent="0">
              <a:buNone/>
            </a:pPr>
            <a:endParaRPr lang="es-MX" dirty="0"/>
          </a:p>
          <a:p>
            <a:pPr marL="68580" indent="0">
              <a:buNone/>
            </a:pPr>
            <a:r>
              <a:rPr lang="es-ES" i="1" dirty="0"/>
              <a:t>Había una vez un maestro que vio cómo un alacrán se estaba ahogando. Decidió sacar al animalito del agua, pero cuando lo hizo, el alacrán lo picó.</a:t>
            </a:r>
            <a:endParaRPr lang="es-MX" dirty="0"/>
          </a:p>
          <a:p>
            <a:pPr marL="68580" indent="0">
              <a:buNone/>
            </a:pPr>
            <a:r>
              <a:rPr lang="es-ES" i="1" dirty="0"/>
              <a:t>Ante el dolor lo soltó, por lo que el animal de nuevo se estaba ahogando...  entonces intentó sacarlo y otra vez lo volvió a picar.</a:t>
            </a:r>
            <a:endParaRPr lang="es-MX" dirty="0"/>
          </a:p>
          <a:p>
            <a:pPr marL="68580" indent="0">
              <a:buNone/>
            </a:pPr>
            <a:r>
              <a:rPr lang="es-ES" i="1" dirty="0"/>
              <a:t>La escena se repitió varias veces. Sacarlo del agua, ser picado y soltarlo.</a:t>
            </a:r>
            <a:endParaRPr lang="es-MX" dirty="0"/>
          </a:p>
          <a:p>
            <a:pPr marL="68580" indent="0">
              <a:buNone/>
            </a:pPr>
            <a:r>
              <a:rPr lang="es-ES" i="1" dirty="0"/>
              <a:t>Alguien que observaba le dice: “¡Cómo es terco! ¿No entiende que cada vez que lo saque del agua lo va a picar?”</a:t>
            </a:r>
            <a:endParaRPr lang="es-MX" dirty="0"/>
          </a:p>
          <a:p>
            <a:pPr marL="68580" indent="0">
              <a:buNone/>
            </a:pPr>
            <a:r>
              <a:rPr lang="es-ES" i="1" dirty="0"/>
              <a:t>Entonces el maestro oriental le respondió: “la naturaleza del alacrán</a:t>
            </a:r>
            <a:r>
              <a:rPr lang="es-ES" i="1" dirty="0" smtClean="0"/>
              <a:t>, que </a:t>
            </a:r>
            <a:r>
              <a:rPr lang="es-ES" i="1" dirty="0"/>
              <a:t>es picar  no va a cambiar mi naturaleza, que es ayudar”. </a:t>
            </a:r>
            <a:endParaRPr lang="es-MX" dirty="0"/>
          </a:p>
          <a:p>
            <a:pPr marL="68580" indent="0">
              <a:buNone/>
            </a:pPr>
            <a:endParaRPr lang="es-MX" dirty="0"/>
          </a:p>
          <a:p>
            <a:pPr marL="68580" indent="0">
              <a:buNone/>
            </a:pPr>
            <a:r>
              <a:rPr lang="es-ES" b="1" dirty="0"/>
              <a:t>Autor desconocido</a:t>
            </a:r>
            <a:endParaRPr lang="es-MX" dirty="0"/>
          </a:p>
          <a:p>
            <a:pPr marL="68580" indent="0">
              <a:buNone/>
            </a:pPr>
            <a:r>
              <a:rPr lang="es-ES" b="1" dirty="0"/>
              <a:t>(Tomado de </a:t>
            </a:r>
            <a:r>
              <a:rPr lang="es-ES" b="1" u="sng" dirty="0">
                <a:hlinkClick r:id="rId2"/>
              </a:rPr>
              <a:t>http://mejoradas.blogspot.mx/2011/09/el-alacran.html</a:t>
            </a:r>
            <a:endParaRPr lang="es-MX" dirty="0"/>
          </a:p>
          <a:p>
            <a:endParaRPr lang="es-MX" dirty="0"/>
          </a:p>
        </p:txBody>
      </p:sp>
      <p:sp>
        <p:nvSpPr>
          <p:cNvPr id="4" name="3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660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Reflexiona y responde</a:t>
            </a:r>
            <a:endParaRPr lang="es-MX" dirty="0"/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5798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748464" y="6597352"/>
            <a:ext cx="395536" cy="2606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627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¿Qué me hace ser un SER HUMANO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2" name="Botón de acción: Hacia delante o Siguiente 1">
            <a:hlinkClick r:id="" action="ppaction://hlinkshowjump?jump=nextslide" highlightClick="1"/>
          </p:cNvPr>
          <p:cNvSpPr/>
          <p:nvPr/>
        </p:nvSpPr>
        <p:spPr>
          <a:xfrm>
            <a:off x="8604448" y="6525344"/>
            <a:ext cx="539552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32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43000"/>
          </a:xfrm>
        </p:spPr>
        <p:txBody>
          <a:bodyPr/>
          <a:lstStyle/>
          <a:p>
            <a:r>
              <a:rPr lang="es-MX" dirty="0" smtClean="0"/>
              <a:t>Desarrollo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51695" y="2060848"/>
            <a:ext cx="7408333" cy="2088231"/>
          </a:xfrm>
        </p:spPr>
        <p:txBody>
          <a:bodyPr>
            <a:normAutofit/>
          </a:bodyPr>
          <a:lstStyle/>
          <a:p>
            <a:r>
              <a:rPr lang="es-ES" sz="2000" dirty="0"/>
              <a:t>A lo largo de la historia ha ido cambiando la concepción de ser humano, la cual ha estado presente en el interés de los filósofos y pensadores más representativos de todos los tiempos, partiendo desde posturas dogmáticas, hasta otras más abiertas o progresistas que conciben al </a:t>
            </a:r>
            <a:r>
              <a:rPr lang="es-ES" sz="2000" b="1" i="1" dirty="0"/>
              <a:t>hombre</a:t>
            </a:r>
            <a:r>
              <a:rPr lang="es-ES" sz="2000" dirty="0"/>
              <a:t> </a:t>
            </a:r>
            <a:r>
              <a:rPr lang="es-ES" sz="2000" dirty="0" smtClean="0"/>
              <a:t>como un ser con:</a:t>
            </a:r>
            <a:endParaRPr lang="es-MX" sz="2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274913141"/>
              </p:ext>
            </p:extLst>
          </p:nvPr>
        </p:nvGraphicFramePr>
        <p:xfrm>
          <a:off x="1619672" y="276907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2483768" y="5517232"/>
            <a:ext cx="4459875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i="1" dirty="0" smtClean="0"/>
              <a:t>Capaz </a:t>
            </a:r>
            <a:r>
              <a:rPr lang="es-ES" i="1" dirty="0"/>
              <a:t>de decidir su vida y su </a:t>
            </a:r>
            <a:r>
              <a:rPr lang="es-ES" i="1" dirty="0" smtClean="0"/>
              <a:t>destino</a:t>
            </a:r>
            <a:r>
              <a:rPr lang="es-ES" dirty="0" smtClean="0"/>
              <a:t> </a:t>
            </a:r>
            <a:endParaRPr lang="es-MX" dirty="0"/>
          </a:p>
        </p:txBody>
      </p:sp>
      <p:sp>
        <p:nvSpPr>
          <p:cNvPr id="7" name="6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02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476672"/>
            <a:ext cx="7024744" cy="1143000"/>
          </a:xfrm>
        </p:spPr>
        <p:txBody>
          <a:bodyPr/>
          <a:lstStyle/>
          <a:p>
            <a:r>
              <a:rPr lang="es-MX" dirty="0" smtClean="0"/>
              <a:t>Ser un ser humano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2060848"/>
            <a:ext cx="5616624" cy="4065315"/>
          </a:xfrm>
        </p:spPr>
        <p:txBody>
          <a:bodyPr>
            <a:normAutofit/>
          </a:bodyPr>
          <a:lstStyle/>
          <a:p>
            <a:r>
              <a:rPr lang="es-ES" dirty="0"/>
              <a:t>En un estudio indicativo es posible advertir los rasgos que son atribuidos al hombre y que intentan arribar a una concepción de </a:t>
            </a:r>
            <a:r>
              <a:rPr lang="es-ES" b="1" i="1" dirty="0"/>
              <a:t>aquello que conforma su condición humana</a:t>
            </a:r>
            <a:r>
              <a:rPr lang="es-ES" dirty="0"/>
              <a:t>, oscilando entre lo material y lo espiritual, o bien integrándolas. </a:t>
            </a:r>
            <a:endParaRPr lang="es-ES" dirty="0" smtClean="0"/>
          </a:p>
        </p:txBody>
      </p:sp>
      <p:sp>
        <p:nvSpPr>
          <p:cNvPr id="4" name="3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95536" cy="2606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Resultado de imagen para ser un ser hum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76872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585529" y="5018167"/>
            <a:ext cx="17430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/>
              <a:t>https://encrypted-tbn0.gstatic.com/images?q=tbn:ANd9GcSD5JvYlMf6EOHHiEEnJf56RTFv9qzzOeOnWDcuuaOF7YB3XfDcGQ</a:t>
            </a:r>
          </a:p>
        </p:txBody>
      </p:sp>
    </p:spTree>
    <p:extLst>
      <p:ext uri="{BB962C8B-B14F-4D97-AF65-F5344CB8AC3E}">
        <p14:creationId xmlns:p14="http://schemas.microsoft.com/office/powerpoint/2010/main" val="151441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331640" y="2276872"/>
            <a:ext cx="6777038" cy="3508375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ES" sz="3200" dirty="0" smtClean="0">
                <a:solidFill>
                  <a:schemeClr val="tx1"/>
                </a:solidFill>
              </a:rPr>
              <a:t>Así, </a:t>
            </a:r>
            <a:r>
              <a:rPr lang="es-ES" sz="3200" dirty="0">
                <a:solidFill>
                  <a:schemeClr val="tx1"/>
                </a:solidFill>
              </a:rPr>
              <a:t>de acuerdo con el trabajo de Perfecto Sánchez (2001), encontramos lo que en su tiempo </a:t>
            </a:r>
            <a:r>
              <a:rPr lang="es-ES" sz="3200" dirty="0" smtClean="0">
                <a:solidFill>
                  <a:schemeClr val="tx1"/>
                </a:solidFill>
              </a:rPr>
              <a:t>establecieron </a:t>
            </a:r>
            <a:r>
              <a:rPr lang="es-ES" sz="3200" dirty="0">
                <a:solidFill>
                  <a:schemeClr val="tx1"/>
                </a:solidFill>
              </a:rPr>
              <a:t>algunos de los más connotados </a:t>
            </a:r>
            <a:r>
              <a:rPr lang="es-ES" sz="3200" dirty="0" smtClean="0">
                <a:solidFill>
                  <a:schemeClr val="tx1"/>
                </a:solidFill>
              </a:rPr>
              <a:t>pensadores; </a:t>
            </a:r>
            <a:r>
              <a:rPr lang="es-ES" sz="3200" dirty="0">
                <a:solidFill>
                  <a:schemeClr val="tx1"/>
                </a:solidFill>
              </a:rPr>
              <a:t>tales como: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  <a:p>
            <a:pPr marL="68580" indent="0">
              <a:buNone/>
            </a:pPr>
            <a:endParaRPr lang="es-MX" dirty="0"/>
          </a:p>
        </p:txBody>
      </p:sp>
      <p:sp>
        <p:nvSpPr>
          <p:cNvPr id="2" name="Botón de acción: Hacia delante o Siguiente 1">
            <a:hlinkClick r:id="" action="ppaction://hlinkshowjump?jump=nextslide" highlightClick="1"/>
          </p:cNvPr>
          <p:cNvSpPr/>
          <p:nvPr/>
        </p:nvSpPr>
        <p:spPr>
          <a:xfrm>
            <a:off x="8604448" y="6525344"/>
            <a:ext cx="539552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1043608" y="1052736"/>
            <a:ext cx="58961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Concepción </a:t>
            </a:r>
            <a:r>
              <a:rPr lang="es-ES" sz="3200" b="1" dirty="0"/>
              <a:t>del ser humano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4163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755</TotalTime>
  <Words>1829</Words>
  <Application>Microsoft Office PowerPoint</Application>
  <PresentationFormat>Presentación en pantalla (4:3)</PresentationFormat>
  <Paragraphs>168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3" baseType="lpstr">
      <vt:lpstr>Arial</vt:lpstr>
      <vt:lpstr>Calibri</vt:lpstr>
      <vt:lpstr>Century Gothic</vt:lpstr>
      <vt:lpstr>Times New Roman</vt:lpstr>
      <vt:lpstr>Wingdings 2</vt:lpstr>
      <vt:lpstr>Austin</vt:lpstr>
      <vt:lpstr>Ser un ser humano</vt:lpstr>
      <vt:lpstr>Guión explicativo</vt:lpstr>
      <vt:lpstr>Contenido</vt:lpstr>
      <vt:lpstr>Lee, reflexiona y contesta lo que se te solicita:</vt:lpstr>
      <vt:lpstr>Reflexiona y responde</vt:lpstr>
      <vt:lpstr>¿Qué me hace ser un SER HUMANO?</vt:lpstr>
      <vt:lpstr>Desarrollo</vt:lpstr>
      <vt:lpstr>Ser un ser humano</vt:lpstr>
      <vt:lpstr>Presentación de PowerPoint</vt:lpstr>
      <vt:lpstr>Presentación de PowerPoint</vt:lpstr>
      <vt:lpstr>Presentación de PowerPoint</vt:lpstr>
      <vt:lpstr>ARISTÓTELES Señalaba que “El alma es forma de un cuerpo natural que tiene vida en potencia”, y responde a “aquello por cual vivimos, sentimos y pensamos”; de acuerdo con dos modalidades que son la cognitiva (inteligencia) y la apetitiva (voluntad).</vt:lpstr>
      <vt:lpstr>AGUSTÍN DE HIPONA  Cuyo punto de partida era la concepción de hombre conformado por cuerpo y alma. Esta última, encargada de “vivificar el cuerpo para moverlo, regirlo y conservarlo, … [valiéndose de él para lograr el] entendimiento y la voluntad”.</vt:lpstr>
      <vt:lpstr>MARX  Consideraba que el hombre se mueve entre la alienación y la búsqueda de su identidad.  Partía de que lo material es la realidad motora del mundo; realidad que promueve y encausa los fenómenos de la conciencia y del espíritu, como funciones cerebrales.  El hombre es “un animal de necesidades … Los hombres, antes que por la conciencia y el pensar se distinguen de los animales en cuanto empiezan a producir sus medios de vida material.</vt:lpstr>
      <vt:lpstr>  ROUSSEAU  Estableció que el hombre es la suma de sus facultades, al cual consideraba “bueno por naturaleza”, entendiendo que todos nacen libres e iguales, pero el medio los corrompe.</vt:lpstr>
      <vt:lpstr>Planteamientos actuales sobre la Concepción del ser humano:</vt:lpstr>
      <vt:lpstr>Presentación de PowerPoint</vt:lpstr>
      <vt:lpstr>En la época contemporánea continua la preocupación por esclarecer las dimensiones de lo humano, desde un punto de vista más holístico e integral que concibe al hombre como un ser de relaciones:  </vt:lpstr>
      <vt:lpstr>Presentación de PowerPoint</vt:lpstr>
      <vt:lpstr>De este modo se considera que el ser humano (Plessner, et al, 1970, en CIPAE, 2012): </vt:lpstr>
      <vt:lpstr>Es así que el hombre se ostenta como un ser con posibilidad de pensar y de pensarse, al tener la capacidad de observar las relaciones que establece con los demás y de esta manera estar en disposición de valorar o reconsiderar su punto de vista al contrastarlo con el de alguien más, su interlocutor.   Esto lo lleva a cabo cuando es lo suficientemente reflexivo y flexible para analizar las situaciones desde tres posiciones perceptuales:</vt:lpstr>
      <vt:lpstr>Posiciones perceptuales: </vt:lpstr>
      <vt:lpstr>Es así que, dado su sistema relacional, el hombre entra en contacto con el mundo y se nutre de:  </vt:lpstr>
      <vt:lpstr>  Esta triada marca su paso por el mundo, al tiempo que establece y orienta las acciones que lo habrán de llevar a educarse y trascenderse en un proceso continuado y solidario para alcanzar su humanización, partiendo de entender que el ser humano: </vt:lpstr>
      <vt:lpstr>Presentación de PowerPoint</vt:lpstr>
      <vt:lpstr>Presentación de PowerPoint</vt:lpstr>
      <vt:lpstr>Presentación de PowerPoint</vt:lpstr>
      <vt:lpstr>De todas las cosas que se han alcanzado a vislumbrar más recientemente acerca del hombre, interesa en este documento invitarte y ayudarte a reflexionar en torno a las siguientes ideas o premisas: </vt:lpstr>
      <vt:lpstr>Presentación de PowerPoint</vt:lpstr>
      <vt:lpstr>Presentación de PowerPoint</vt:lpstr>
      <vt:lpstr>Presentación de PowerPoint</vt:lpstr>
      <vt:lpstr>Ningún tiempo o esfuerzo podría resultar más valioso que el que se dedica, aquí y ahora, a “vivirnos como seres humanos” (sentirnos, experimentarnos, amarnos, etc.), así como aquel orientado a:</vt:lpstr>
      <vt:lpstr>Presentación de PowerPoint</vt:lpstr>
      <vt:lpstr>Presentación de PowerPoint</vt:lpstr>
      <vt:lpstr>Muchas gracias</vt:lpstr>
      <vt:lpstr>Bibliografía</vt:lpstr>
      <vt:lpstr>Recomendaciones para la revisión de este material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HUMANO</dc:title>
  <dc:creator>Graciela Gomez M</dc:creator>
  <cp:lastModifiedBy>Graciela Gomez</cp:lastModifiedBy>
  <cp:revision>60</cp:revision>
  <dcterms:created xsi:type="dcterms:W3CDTF">2016-10-11T23:26:16Z</dcterms:created>
  <dcterms:modified xsi:type="dcterms:W3CDTF">2018-09-28T04:10:54Z</dcterms:modified>
</cp:coreProperties>
</file>